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  <p:sldId id="271" r:id="rId6"/>
    <p:sldId id="260" r:id="rId7"/>
    <p:sldId id="261" r:id="rId8"/>
    <p:sldId id="262" r:id="rId9"/>
    <p:sldId id="263" r:id="rId10"/>
    <p:sldId id="264" r:id="rId11"/>
    <p:sldId id="281" r:id="rId12"/>
    <p:sldId id="279" r:id="rId13"/>
    <p:sldId id="293" r:id="rId14"/>
    <p:sldId id="297" r:id="rId15"/>
    <p:sldId id="296" r:id="rId16"/>
    <p:sldId id="295" r:id="rId17"/>
    <p:sldId id="294" r:id="rId18"/>
    <p:sldId id="265" r:id="rId19"/>
    <p:sldId id="266" r:id="rId20"/>
    <p:sldId id="267" r:id="rId21"/>
    <p:sldId id="288" r:id="rId22"/>
    <p:sldId id="287" r:id="rId23"/>
    <p:sldId id="289" r:id="rId24"/>
    <p:sldId id="268" r:id="rId25"/>
    <p:sldId id="269" r:id="rId26"/>
    <p:sldId id="278" r:id="rId27"/>
    <p:sldId id="270" r:id="rId28"/>
    <p:sldId id="272" r:id="rId29"/>
    <p:sldId id="273" r:id="rId30"/>
    <p:sldId id="291" r:id="rId31"/>
    <p:sldId id="292" r:id="rId32"/>
    <p:sldId id="290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2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9D141B-90C3-4BDA-87BB-99992AD54D51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9813560-18F5-4CD2-BD7A-EB32872236AA}">
      <dgm:prSet phldrT="[文本]"/>
      <dgm:spPr/>
      <dgm:t>
        <a:bodyPr/>
        <a:lstStyle/>
        <a:p>
          <a:r>
            <a:rPr lang="zh-CN" altLang="en-US"/>
            <a:t>学习之道与有效阐释</a:t>
          </a:r>
        </a:p>
      </dgm:t>
    </dgm:pt>
    <dgm:pt modelId="{8FA9DB2E-8637-4DC6-BFBA-1E73630C32F9}" type="parTrans" cxnId="{F345CC28-6030-4073-8DB0-071991BEF3F2}">
      <dgm:prSet/>
      <dgm:spPr/>
      <dgm:t>
        <a:bodyPr/>
        <a:lstStyle/>
        <a:p>
          <a:endParaRPr lang="zh-CN" altLang="en-US"/>
        </a:p>
      </dgm:t>
    </dgm:pt>
    <dgm:pt modelId="{8E68A275-8916-4429-82B5-AD6A12171C5A}" type="sibTrans" cxnId="{F345CC28-6030-4073-8DB0-071991BEF3F2}">
      <dgm:prSet/>
      <dgm:spPr/>
      <dgm:t>
        <a:bodyPr/>
        <a:lstStyle/>
        <a:p>
          <a:endParaRPr lang="zh-CN" altLang="en-US"/>
        </a:p>
      </dgm:t>
    </dgm:pt>
    <dgm:pt modelId="{DD3E9DC2-1D37-40E4-ADCA-47BF7E481E8F}">
      <dgm:prSet phldrT="[文本]"/>
      <dgm:spPr/>
      <dgm:t>
        <a:bodyPr/>
        <a:lstStyle/>
        <a:p>
          <a:r>
            <a:rPr lang="zh-CN" altLang="en-US"/>
            <a:t>古人的学习之道</a:t>
          </a:r>
        </a:p>
      </dgm:t>
    </dgm:pt>
    <dgm:pt modelId="{8C2DAE1B-FF33-4546-8B64-2F9BA8ED25A8}" type="parTrans" cxnId="{B8ABF08C-029F-4E41-8B63-DA1471A1BDA4}">
      <dgm:prSet/>
      <dgm:spPr/>
      <dgm:t>
        <a:bodyPr/>
        <a:lstStyle/>
        <a:p>
          <a:endParaRPr lang="zh-CN" altLang="en-US"/>
        </a:p>
      </dgm:t>
    </dgm:pt>
    <dgm:pt modelId="{9E1D7CA7-D385-4AE2-B266-A744A6A61FC7}" type="sibTrans" cxnId="{B8ABF08C-029F-4E41-8B63-DA1471A1BDA4}">
      <dgm:prSet/>
      <dgm:spPr/>
      <dgm:t>
        <a:bodyPr/>
        <a:lstStyle/>
        <a:p>
          <a:endParaRPr lang="zh-CN" altLang="en-US"/>
        </a:p>
      </dgm:t>
    </dgm:pt>
    <dgm:pt modelId="{75E726D3-7FA2-4084-8467-96C3123ECDC1}">
      <dgm:prSet phldrT="[文本]"/>
      <dgm:spPr/>
      <dgm:t>
        <a:bodyPr/>
        <a:lstStyle/>
        <a:p>
          <a:r>
            <a:rPr lang="zh-CN" altLang="en-US"/>
            <a:t>论述的针对性</a:t>
          </a:r>
        </a:p>
      </dgm:t>
    </dgm:pt>
    <dgm:pt modelId="{09277305-85D7-475D-974B-7F3A674AAEF7}" type="parTrans" cxnId="{EC637542-CC28-4E5A-8858-852A02CE9F3B}">
      <dgm:prSet/>
      <dgm:spPr/>
      <dgm:t>
        <a:bodyPr/>
        <a:lstStyle/>
        <a:p>
          <a:endParaRPr lang="zh-CN" altLang="en-US"/>
        </a:p>
      </dgm:t>
    </dgm:pt>
    <dgm:pt modelId="{8464666E-32A3-499C-99F1-249CC72E86C6}" type="sibTrans" cxnId="{EC637542-CC28-4E5A-8858-852A02CE9F3B}">
      <dgm:prSet/>
      <dgm:spPr/>
      <dgm:t>
        <a:bodyPr/>
        <a:lstStyle/>
        <a:p>
          <a:endParaRPr lang="zh-CN" altLang="en-US"/>
        </a:p>
      </dgm:t>
    </dgm:pt>
    <dgm:pt modelId="{001208BA-52D6-443F-929F-60F5F75BF938}">
      <dgm:prSet phldrT="[文本]"/>
      <dgm:spPr/>
      <dgm:t>
        <a:bodyPr/>
        <a:lstStyle/>
        <a:p>
          <a:r>
            <a:rPr lang="zh-CN" altLang="en-US"/>
            <a:t>论述的方法选择</a:t>
          </a:r>
        </a:p>
      </dgm:t>
    </dgm:pt>
    <dgm:pt modelId="{A75824B0-D691-45CB-8E35-7E917032A7C9}" type="parTrans" cxnId="{23B64386-AB27-4D9B-AF99-C0EA1AD3CA2F}">
      <dgm:prSet/>
      <dgm:spPr/>
      <dgm:t>
        <a:bodyPr/>
        <a:lstStyle/>
        <a:p>
          <a:endParaRPr lang="zh-CN" altLang="en-US"/>
        </a:p>
      </dgm:t>
    </dgm:pt>
    <dgm:pt modelId="{6613AFB6-5EDD-42C5-9333-6EA3B6E50265}" type="sibTrans" cxnId="{23B64386-AB27-4D9B-AF99-C0EA1AD3CA2F}">
      <dgm:prSet/>
      <dgm:spPr/>
      <dgm:t>
        <a:bodyPr/>
        <a:lstStyle/>
        <a:p>
          <a:endParaRPr lang="zh-CN" altLang="en-US"/>
        </a:p>
      </dgm:t>
    </dgm:pt>
    <dgm:pt modelId="{0C05D8C6-A0E0-432A-AE9E-4710A674022E}">
      <dgm:prSet phldrT="[文本]"/>
      <dgm:spPr/>
      <dgm:t>
        <a:bodyPr/>
        <a:lstStyle/>
        <a:p>
          <a:r>
            <a:rPr lang="zh-CN" altLang="en-US"/>
            <a:t>今人的学习主张</a:t>
          </a:r>
        </a:p>
      </dgm:t>
    </dgm:pt>
    <dgm:pt modelId="{0BB6FB96-1D15-40D2-80F5-38160B37F7A4}" type="parTrans" cxnId="{F6620606-7D47-43AC-B301-7AA7CCE6F69D}">
      <dgm:prSet/>
      <dgm:spPr/>
      <dgm:t>
        <a:bodyPr/>
        <a:lstStyle/>
        <a:p>
          <a:endParaRPr lang="zh-CN" altLang="en-US"/>
        </a:p>
      </dgm:t>
    </dgm:pt>
    <dgm:pt modelId="{B6C58274-C04D-48CF-9B2C-9C9A88252048}" type="sibTrans" cxnId="{F6620606-7D47-43AC-B301-7AA7CCE6F69D}">
      <dgm:prSet/>
      <dgm:spPr/>
      <dgm:t>
        <a:bodyPr/>
        <a:lstStyle/>
        <a:p>
          <a:endParaRPr lang="zh-CN" altLang="en-US"/>
        </a:p>
      </dgm:t>
    </dgm:pt>
    <dgm:pt modelId="{C03A5006-294A-47BC-9D94-A7BA1F20AFA4}">
      <dgm:prSet phldrT="[文本]"/>
      <dgm:spPr/>
      <dgm:t>
        <a:bodyPr/>
        <a:lstStyle/>
        <a:p>
          <a:r>
            <a:rPr lang="zh-CN" altLang="en-US"/>
            <a:t>应有的学习态度</a:t>
          </a:r>
        </a:p>
      </dgm:t>
    </dgm:pt>
    <dgm:pt modelId="{D7BCD43F-93A8-4B5A-8F6D-CB57B8C362FF}" type="parTrans" cxnId="{C879C6EF-C4B0-48AE-8408-778B625F62C7}">
      <dgm:prSet/>
      <dgm:spPr/>
      <dgm:t>
        <a:bodyPr/>
        <a:lstStyle/>
        <a:p>
          <a:endParaRPr lang="zh-CN" altLang="en-US"/>
        </a:p>
      </dgm:t>
    </dgm:pt>
    <dgm:pt modelId="{6745FAC6-9A0B-4518-8F08-4AE9A2A7B1BC}" type="sibTrans" cxnId="{C879C6EF-C4B0-48AE-8408-778B625F62C7}">
      <dgm:prSet/>
      <dgm:spPr/>
      <dgm:t>
        <a:bodyPr/>
        <a:lstStyle/>
        <a:p>
          <a:endParaRPr lang="zh-CN" altLang="en-US"/>
        </a:p>
      </dgm:t>
    </dgm:pt>
    <dgm:pt modelId="{E7FD6921-4247-4F40-B119-13C72DC1D8FD}">
      <dgm:prSet/>
      <dgm:spPr/>
      <dgm:t>
        <a:bodyPr/>
        <a:lstStyle/>
        <a:p>
          <a:r>
            <a:rPr lang="zh-CN" altLang="en-US"/>
            <a:t>处理中外文化原则</a:t>
          </a:r>
        </a:p>
      </dgm:t>
    </dgm:pt>
    <dgm:pt modelId="{B7CADB10-CC1E-4879-88B7-D93701B19BE2}" type="parTrans" cxnId="{5B965D22-B22C-4DF8-BEFE-5F5439EACA72}">
      <dgm:prSet/>
      <dgm:spPr/>
      <dgm:t>
        <a:bodyPr/>
        <a:lstStyle/>
        <a:p>
          <a:endParaRPr lang="zh-CN" altLang="en-US"/>
        </a:p>
      </dgm:t>
    </dgm:pt>
    <dgm:pt modelId="{0FE74A78-E88A-49D4-8C34-0221E6999732}" type="sibTrans" cxnId="{5B965D22-B22C-4DF8-BEFE-5F5439EACA72}">
      <dgm:prSet/>
      <dgm:spPr/>
      <dgm:t>
        <a:bodyPr/>
        <a:lstStyle/>
        <a:p>
          <a:endParaRPr lang="zh-CN" altLang="en-US"/>
        </a:p>
      </dgm:t>
    </dgm:pt>
    <dgm:pt modelId="{7A208524-B694-4584-91B4-12DB13A3B765}">
      <dgm:prSet/>
      <dgm:spPr/>
      <dgm:t>
        <a:bodyPr/>
        <a:lstStyle/>
        <a:p>
          <a:r>
            <a:rPr lang="zh-CN" altLang="en-US"/>
            <a:t>学者的学习的经历</a:t>
          </a:r>
        </a:p>
      </dgm:t>
    </dgm:pt>
    <dgm:pt modelId="{C4C5E8EF-F6A0-462B-9A68-C491DE3A6C99}" type="parTrans" cxnId="{A74CDAE7-2D06-4355-AB55-C7433C64886B}">
      <dgm:prSet/>
      <dgm:spPr/>
      <dgm:t>
        <a:bodyPr/>
        <a:lstStyle/>
        <a:p>
          <a:endParaRPr lang="zh-CN" altLang="en-US"/>
        </a:p>
      </dgm:t>
    </dgm:pt>
    <dgm:pt modelId="{52621793-72DF-43E2-92E6-D78F646EA2DA}" type="sibTrans" cxnId="{A74CDAE7-2D06-4355-AB55-C7433C64886B}">
      <dgm:prSet/>
      <dgm:spPr/>
      <dgm:t>
        <a:bodyPr/>
        <a:lstStyle/>
        <a:p>
          <a:endParaRPr lang="zh-CN" altLang="en-US"/>
        </a:p>
      </dgm:t>
    </dgm:pt>
    <dgm:pt modelId="{B67965A1-A14F-47A4-970A-1A1596E7A84D}">
      <dgm:prSet/>
      <dgm:spPr/>
      <dgm:t>
        <a:bodyPr/>
        <a:lstStyle/>
        <a:p>
          <a:r>
            <a:rPr lang="zh-CN" altLang="en-US"/>
            <a:t>古今中外学习路</a:t>
          </a:r>
        </a:p>
      </dgm:t>
    </dgm:pt>
    <dgm:pt modelId="{DD1A2BC9-35C0-4A8B-B6B6-E1B8A7F945B9}" type="parTrans" cxnId="{E373C1B3-F232-4649-BFB1-28C7AA89A307}">
      <dgm:prSet/>
      <dgm:spPr/>
      <dgm:t>
        <a:bodyPr/>
        <a:lstStyle/>
        <a:p>
          <a:endParaRPr lang="zh-CN" altLang="en-US"/>
        </a:p>
      </dgm:t>
    </dgm:pt>
    <dgm:pt modelId="{02CDB359-2C20-451C-9906-697F49BA3ABC}" type="sibTrans" cxnId="{E373C1B3-F232-4649-BFB1-28C7AA89A307}">
      <dgm:prSet/>
      <dgm:spPr/>
      <dgm:t>
        <a:bodyPr/>
        <a:lstStyle/>
        <a:p>
          <a:endParaRPr lang="zh-CN" altLang="en-US"/>
        </a:p>
      </dgm:t>
    </dgm:pt>
    <dgm:pt modelId="{E5C122C0-D2D6-4684-BA0A-0A0675DC2A5A}">
      <dgm:prSet/>
      <dgm:spPr/>
      <dgm:t>
        <a:bodyPr/>
        <a:lstStyle/>
        <a:p>
          <a:r>
            <a:rPr lang="zh-CN" altLang="en-US"/>
            <a:t>黑塞的读书主张</a:t>
          </a:r>
        </a:p>
      </dgm:t>
    </dgm:pt>
    <dgm:pt modelId="{904825EE-7881-43C3-BC18-29632F9B6EA6}" type="parTrans" cxnId="{3F064805-018C-47F5-AC2B-0BC87ADCD246}">
      <dgm:prSet/>
      <dgm:spPr/>
      <dgm:t>
        <a:bodyPr/>
        <a:lstStyle/>
        <a:p>
          <a:endParaRPr lang="zh-CN" altLang="en-US"/>
        </a:p>
      </dgm:t>
    </dgm:pt>
    <dgm:pt modelId="{3DB92FFC-3009-46FE-845A-9CE05B23E17A}" type="sibTrans" cxnId="{3F064805-018C-47F5-AC2B-0BC87ADCD246}">
      <dgm:prSet/>
      <dgm:spPr/>
      <dgm:t>
        <a:bodyPr/>
        <a:lstStyle/>
        <a:p>
          <a:endParaRPr lang="zh-CN" altLang="en-US"/>
        </a:p>
      </dgm:t>
    </dgm:pt>
    <dgm:pt modelId="{A23AD0D3-1A0C-4281-B1BA-9ED201A25422}">
      <dgm:prSet/>
      <dgm:spPr/>
      <dgm:t>
        <a:bodyPr/>
        <a:lstStyle/>
        <a:p>
          <a:r>
            <a:rPr lang="zh-CN" altLang="en-US"/>
            <a:t>我对学习与从师的看法</a:t>
          </a:r>
        </a:p>
      </dgm:t>
    </dgm:pt>
    <dgm:pt modelId="{08D9C7F9-9577-49B8-9762-A0AF1C62C7E6}" type="parTrans" cxnId="{B73F07A2-F7DD-40B8-B359-668A87B6A950}">
      <dgm:prSet/>
      <dgm:spPr/>
      <dgm:t>
        <a:bodyPr/>
        <a:lstStyle/>
        <a:p>
          <a:endParaRPr lang="zh-CN" altLang="en-US"/>
        </a:p>
      </dgm:t>
    </dgm:pt>
    <dgm:pt modelId="{09AFCBC8-414E-4FE6-9E06-876B4EC7415F}" type="sibTrans" cxnId="{B73F07A2-F7DD-40B8-B359-668A87B6A950}">
      <dgm:prSet/>
      <dgm:spPr/>
      <dgm:t>
        <a:bodyPr/>
        <a:lstStyle/>
        <a:p>
          <a:endParaRPr lang="zh-CN" altLang="en-US"/>
        </a:p>
      </dgm:t>
    </dgm:pt>
    <dgm:pt modelId="{A3724D50-7042-4BCE-838F-3AFEF57DE0E5}">
      <dgm:prSet/>
      <dgm:spPr/>
      <dgm:t>
        <a:bodyPr/>
        <a:lstStyle/>
        <a:p>
          <a:r>
            <a:rPr lang="zh-CN" altLang="en-US" dirty="0" smtClean="0"/>
            <a:t>篇章各自的</a:t>
          </a:r>
          <a:r>
            <a:rPr lang="zh-CN" altLang="en-US" dirty="0"/>
            <a:t>主题意义</a:t>
          </a:r>
        </a:p>
      </dgm:t>
    </dgm:pt>
    <dgm:pt modelId="{EBB4EC3B-CF4B-4B48-B4FF-0AB1FC68632D}" type="parTrans" cxnId="{77474E10-42F8-4BCC-88B1-199CF77E280F}">
      <dgm:prSet/>
      <dgm:spPr/>
      <dgm:t>
        <a:bodyPr/>
        <a:lstStyle/>
        <a:p>
          <a:endParaRPr lang="zh-CN" altLang="en-US"/>
        </a:p>
      </dgm:t>
    </dgm:pt>
    <dgm:pt modelId="{A4647BD0-9FE5-48EE-90C1-C6A35EB3D0E7}" type="sibTrans" cxnId="{77474E10-42F8-4BCC-88B1-199CF77E280F}">
      <dgm:prSet/>
      <dgm:spPr/>
      <dgm:t>
        <a:bodyPr/>
        <a:lstStyle/>
        <a:p>
          <a:endParaRPr lang="zh-CN" altLang="en-US"/>
        </a:p>
      </dgm:t>
    </dgm:pt>
    <dgm:pt modelId="{28D2A332-CB42-4BAF-AC69-6885A9836B94}">
      <dgm:prSet/>
      <dgm:spPr/>
      <dgm:t>
        <a:bodyPr/>
        <a:lstStyle/>
        <a:p>
          <a:r>
            <a:rPr lang="zh-CN" altLang="en-US" dirty="0"/>
            <a:t>篇章的主题关联</a:t>
          </a:r>
        </a:p>
      </dgm:t>
    </dgm:pt>
    <dgm:pt modelId="{24F17846-7019-40B7-8198-2D32300F417C}" type="parTrans" cxnId="{3D24272D-5B8B-422C-B1E3-20937BF78E53}">
      <dgm:prSet/>
      <dgm:spPr/>
      <dgm:t>
        <a:bodyPr/>
        <a:lstStyle/>
        <a:p>
          <a:endParaRPr lang="zh-CN" altLang="en-US"/>
        </a:p>
      </dgm:t>
    </dgm:pt>
    <dgm:pt modelId="{09BC08CE-FE9C-4008-A071-5882A6F4865E}" type="sibTrans" cxnId="{3D24272D-5B8B-422C-B1E3-20937BF78E53}">
      <dgm:prSet/>
      <dgm:spPr/>
      <dgm:t>
        <a:bodyPr/>
        <a:lstStyle/>
        <a:p>
          <a:endParaRPr lang="zh-CN" altLang="en-US"/>
        </a:p>
      </dgm:t>
    </dgm:pt>
    <dgm:pt modelId="{70D62D58-85C2-42EB-ACB1-E73C73FB56CD}">
      <dgm:prSet/>
      <dgm:spPr/>
      <dgm:t>
        <a:bodyPr/>
        <a:lstStyle/>
        <a:p>
          <a:r>
            <a:rPr lang="zh-CN" altLang="en-US"/>
            <a:t>王良佐的读书之路</a:t>
          </a:r>
        </a:p>
      </dgm:t>
    </dgm:pt>
    <dgm:pt modelId="{46B31DD2-3111-4923-A7F1-51D62E4A1FCA}" type="parTrans" cxnId="{453BAF1C-DEA9-4059-A94E-A6D4435E42A8}">
      <dgm:prSet/>
      <dgm:spPr/>
      <dgm:t>
        <a:bodyPr/>
        <a:lstStyle/>
        <a:p>
          <a:endParaRPr lang="zh-CN" altLang="en-US"/>
        </a:p>
      </dgm:t>
    </dgm:pt>
    <dgm:pt modelId="{955D158F-832F-4750-B151-61AC278CDAEB}" type="sibTrans" cxnId="{453BAF1C-DEA9-4059-A94E-A6D4435E42A8}">
      <dgm:prSet/>
      <dgm:spPr/>
      <dgm:t>
        <a:bodyPr/>
        <a:lstStyle/>
        <a:p>
          <a:endParaRPr lang="zh-CN" altLang="en-US"/>
        </a:p>
      </dgm:t>
    </dgm:pt>
    <dgm:pt modelId="{A87DDEC6-E050-4E00-851F-AF5B3CD681C0}">
      <dgm:prSet/>
      <dgm:spPr/>
      <dgm:t>
        <a:bodyPr/>
        <a:lstStyle/>
        <a:p>
          <a:r>
            <a:rPr lang="zh-CN" altLang="en-US" dirty="0"/>
            <a:t>我的读书经历</a:t>
          </a:r>
          <a:r>
            <a:rPr lang="zh-CN" altLang="en-US" dirty="0" smtClean="0"/>
            <a:t>与感悟</a:t>
          </a:r>
          <a:endParaRPr lang="zh-CN" altLang="en-US" dirty="0"/>
        </a:p>
      </dgm:t>
    </dgm:pt>
    <dgm:pt modelId="{AE67454D-4E67-4B77-974B-216364942A93}" type="parTrans" cxnId="{4CCF8D81-8467-4902-A374-CD4CE0C6566D}">
      <dgm:prSet/>
      <dgm:spPr/>
      <dgm:t>
        <a:bodyPr/>
        <a:lstStyle/>
        <a:p>
          <a:endParaRPr lang="zh-CN" altLang="en-US"/>
        </a:p>
      </dgm:t>
    </dgm:pt>
    <dgm:pt modelId="{7A204D46-9BD8-45F2-9EB4-20ED354146C1}" type="sibTrans" cxnId="{4CCF8D81-8467-4902-A374-CD4CE0C6566D}">
      <dgm:prSet/>
      <dgm:spPr/>
      <dgm:t>
        <a:bodyPr/>
        <a:lstStyle/>
        <a:p>
          <a:endParaRPr lang="zh-CN" altLang="en-US"/>
        </a:p>
      </dgm:t>
    </dgm:pt>
    <dgm:pt modelId="{7CE0E7D4-E57E-4D7C-BEC7-B308ACA77460}">
      <dgm:prSet/>
      <dgm:spPr/>
      <dgm:t>
        <a:bodyPr/>
        <a:lstStyle/>
        <a:p>
          <a:r>
            <a:rPr lang="zh-CN" altLang="en-US" dirty="0"/>
            <a:t>我对当今文化现象的看法</a:t>
          </a:r>
        </a:p>
      </dgm:t>
    </dgm:pt>
    <dgm:pt modelId="{4F5663B1-6322-4FFF-8AB9-694428654FE2}" type="parTrans" cxnId="{EEECF868-6A5C-4C21-B5CA-F14F54405D31}">
      <dgm:prSet/>
      <dgm:spPr/>
      <dgm:t>
        <a:bodyPr/>
        <a:lstStyle/>
        <a:p>
          <a:endParaRPr lang="zh-CN" altLang="en-US"/>
        </a:p>
      </dgm:t>
    </dgm:pt>
    <dgm:pt modelId="{348FBB20-96C3-4F82-9A43-8390C2006BA8}" type="sibTrans" cxnId="{EEECF868-6A5C-4C21-B5CA-F14F54405D31}">
      <dgm:prSet/>
      <dgm:spPr/>
      <dgm:t>
        <a:bodyPr/>
        <a:lstStyle/>
        <a:p>
          <a:endParaRPr lang="zh-CN" altLang="en-US"/>
        </a:p>
      </dgm:t>
    </dgm:pt>
    <dgm:pt modelId="{CC132918-6FF5-479C-9EB1-073BAC3A02DB}" type="pres">
      <dgm:prSet presAssocID="{D49D141B-90C3-4BDA-87BB-99992AD54D5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90CF41F-6EF2-4651-912A-94CF4B94AD98}" type="pres">
      <dgm:prSet presAssocID="{19813560-18F5-4CD2-BD7A-EB32872236AA}" presName="root1" presStyleCnt="0"/>
      <dgm:spPr/>
    </dgm:pt>
    <dgm:pt modelId="{C7A67515-A246-4BAB-B006-AB399AA54D62}" type="pres">
      <dgm:prSet presAssocID="{19813560-18F5-4CD2-BD7A-EB32872236AA}" presName="LevelOneTextNode" presStyleLbl="node0" presStyleIdx="0" presStyleCnt="1" custScaleX="19519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1ECFA9A-7F57-48B0-9071-3162191530EF}" type="pres">
      <dgm:prSet presAssocID="{19813560-18F5-4CD2-BD7A-EB32872236AA}" presName="level2hierChild" presStyleCnt="0"/>
      <dgm:spPr/>
    </dgm:pt>
    <dgm:pt modelId="{EA6D5906-18DB-4DC9-BC98-4AA501076C05}" type="pres">
      <dgm:prSet presAssocID="{8C2DAE1B-FF33-4546-8B64-2F9BA8ED25A8}" presName="conn2-1" presStyleLbl="parChTrans1D2" presStyleIdx="0" presStyleCnt="4"/>
      <dgm:spPr/>
      <dgm:t>
        <a:bodyPr/>
        <a:lstStyle/>
        <a:p>
          <a:endParaRPr lang="zh-CN" altLang="en-US"/>
        </a:p>
      </dgm:t>
    </dgm:pt>
    <dgm:pt modelId="{27B0C0A0-42A5-4CA5-9223-DFBDA8964378}" type="pres">
      <dgm:prSet presAssocID="{8C2DAE1B-FF33-4546-8B64-2F9BA8ED25A8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4113EA0D-D0EC-4728-9BE9-AB58E985D4C5}" type="pres">
      <dgm:prSet presAssocID="{DD3E9DC2-1D37-40E4-ADCA-47BF7E481E8F}" presName="root2" presStyleCnt="0"/>
      <dgm:spPr/>
    </dgm:pt>
    <dgm:pt modelId="{2F3062AC-C940-4056-8472-723FECEEEC15}" type="pres">
      <dgm:prSet presAssocID="{DD3E9DC2-1D37-40E4-ADCA-47BF7E481E8F}" presName="LevelTwoTextNode" presStyleLbl="node2" presStyleIdx="0" presStyleCnt="4" custScaleX="1518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4EAA51C-AA0E-445B-AF9D-DB884469E1F7}" type="pres">
      <dgm:prSet presAssocID="{DD3E9DC2-1D37-40E4-ADCA-47BF7E481E8F}" presName="level3hierChild" presStyleCnt="0"/>
      <dgm:spPr/>
    </dgm:pt>
    <dgm:pt modelId="{07FB84DF-E2E4-4BAA-B115-0B7194B8956C}" type="pres">
      <dgm:prSet presAssocID="{09277305-85D7-475D-974B-7F3A674AAEF7}" presName="conn2-1" presStyleLbl="parChTrans1D3" presStyleIdx="0" presStyleCnt="11"/>
      <dgm:spPr/>
      <dgm:t>
        <a:bodyPr/>
        <a:lstStyle/>
        <a:p>
          <a:endParaRPr lang="zh-CN" altLang="en-US"/>
        </a:p>
      </dgm:t>
    </dgm:pt>
    <dgm:pt modelId="{298A46C1-A89F-40C2-AA53-AD6E1EACE3BC}" type="pres">
      <dgm:prSet presAssocID="{09277305-85D7-475D-974B-7F3A674AAEF7}" presName="connTx" presStyleLbl="parChTrans1D3" presStyleIdx="0" presStyleCnt="11"/>
      <dgm:spPr/>
      <dgm:t>
        <a:bodyPr/>
        <a:lstStyle/>
        <a:p>
          <a:endParaRPr lang="zh-CN" altLang="en-US"/>
        </a:p>
      </dgm:t>
    </dgm:pt>
    <dgm:pt modelId="{1CF499A0-6EC3-486F-96AD-DCBE3BEEBE33}" type="pres">
      <dgm:prSet presAssocID="{75E726D3-7FA2-4084-8467-96C3123ECDC1}" presName="root2" presStyleCnt="0"/>
      <dgm:spPr/>
    </dgm:pt>
    <dgm:pt modelId="{ADD6947F-BD97-418B-8773-C21A977647CD}" type="pres">
      <dgm:prSet presAssocID="{75E726D3-7FA2-4084-8467-96C3123ECDC1}" presName="LevelTwoTextNode" presStyleLbl="node3" presStyleIdx="0" presStyleCnt="11" custScaleX="18705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39A675E-2BEC-4070-85D0-5F9F97900EC5}" type="pres">
      <dgm:prSet presAssocID="{75E726D3-7FA2-4084-8467-96C3123ECDC1}" presName="level3hierChild" presStyleCnt="0"/>
      <dgm:spPr/>
    </dgm:pt>
    <dgm:pt modelId="{20E82E22-DDB6-423B-9C14-64744846709C}" type="pres">
      <dgm:prSet presAssocID="{A75824B0-D691-45CB-8E35-7E917032A7C9}" presName="conn2-1" presStyleLbl="parChTrans1D3" presStyleIdx="1" presStyleCnt="11"/>
      <dgm:spPr/>
      <dgm:t>
        <a:bodyPr/>
        <a:lstStyle/>
        <a:p>
          <a:endParaRPr lang="zh-CN" altLang="en-US"/>
        </a:p>
      </dgm:t>
    </dgm:pt>
    <dgm:pt modelId="{E3A88C6B-9A22-4BE1-BA09-968EB8629538}" type="pres">
      <dgm:prSet presAssocID="{A75824B0-D691-45CB-8E35-7E917032A7C9}" presName="connTx" presStyleLbl="parChTrans1D3" presStyleIdx="1" presStyleCnt="11"/>
      <dgm:spPr/>
      <dgm:t>
        <a:bodyPr/>
        <a:lstStyle/>
        <a:p>
          <a:endParaRPr lang="zh-CN" altLang="en-US"/>
        </a:p>
      </dgm:t>
    </dgm:pt>
    <dgm:pt modelId="{84EA680E-BCA5-4498-9CC2-DC58E8C05946}" type="pres">
      <dgm:prSet presAssocID="{001208BA-52D6-443F-929F-60F5F75BF938}" presName="root2" presStyleCnt="0"/>
      <dgm:spPr/>
    </dgm:pt>
    <dgm:pt modelId="{44990F36-003F-4F6E-AF42-63800A6D062B}" type="pres">
      <dgm:prSet presAssocID="{001208BA-52D6-443F-929F-60F5F75BF938}" presName="LevelTwoTextNode" presStyleLbl="node3" presStyleIdx="1" presStyleCnt="11" custScaleX="19009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DDDA22B-DB19-4486-87F2-F2DFBAAD5F1A}" type="pres">
      <dgm:prSet presAssocID="{001208BA-52D6-443F-929F-60F5F75BF938}" presName="level3hierChild" presStyleCnt="0"/>
      <dgm:spPr/>
    </dgm:pt>
    <dgm:pt modelId="{92E2FE1C-536E-4154-AB4A-6CA948240497}" type="pres">
      <dgm:prSet presAssocID="{08D9C7F9-9577-49B8-9762-A0AF1C62C7E6}" presName="conn2-1" presStyleLbl="parChTrans1D3" presStyleIdx="2" presStyleCnt="11"/>
      <dgm:spPr/>
      <dgm:t>
        <a:bodyPr/>
        <a:lstStyle/>
        <a:p>
          <a:endParaRPr lang="zh-CN" altLang="en-US"/>
        </a:p>
      </dgm:t>
    </dgm:pt>
    <dgm:pt modelId="{08C0D80D-4662-46B7-80C4-82B8FC4A5CD9}" type="pres">
      <dgm:prSet presAssocID="{08D9C7F9-9577-49B8-9762-A0AF1C62C7E6}" presName="connTx" presStyleLbl="parChTrans1D3" presStyleIdx="2" presStyleCnt="11"/>
      <dgm:spPr/>
      <dgm:t>
        <a:bodyPr/>
        <a:lstStyle/>
        <a:p>
          <a:endParaRPr lang="zh-CN" altLang="en-US"/>
        </a:p>
      </dgm:t>
    </dgm:pt>
    <dgm:pt modelId="{F038A3EA-7A34-461A-9C34-0EEC47733C0A}" type="pres">
      <dgm:prSet presAssocID="{A23AD0D3-1A0C-4281-B1BA-9ED201A25422}" presName="root2" presStyleCnt="0"/>
      <dgm:spPr/>
    </dgm:pt>
    <dgm:pt modelId="{EB9FB229-B45F-4B6D-B426-BBC1DD0753EE}" type="pres">
      <dgm:prSet presAssocID="{A23AD0D3-1A0C-4281-B1BA-9ED201A25422}" presName="LevelTwoTextNode" presStyleLbl="node3" presStyleIdx="2" presStyleCnt="11" custScaleX="18636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018CF7C-9D47-41EE-B46D-DDD854D67226}" type="pres">
      <dgm:prSet presAssocID="{A23AD0D3-1A0C-4281-B1BA-9ED201A25422}" presName="level3hierChild" presStyleCnt="0"/>
      <dgm:spPr/>
    </dgm:pt>
    <dgm:pt modelId="{D7F8BE35-27C0-4CCE-A3D8-133570304BE5}" type="pres">
      <dgm:prSet presAssocID="{0BB6FB96-1D15-40D2-80F5-38160B37F7A4}" presName="conn2-1" presStyleLbl="parChTrans1D2" presStyleIdx="1" presStyleCnt="4"/>
      <dgm:spPr/>
      <dgm:t>
        <a:bodyPr/>
        <a:lstStyle/>
        <a:p>
          <a:endParaRPr lang="zh-CN" altLang="en-US"/>
        </a:p>
      </dgm:t>
    </dgm:pt>
    <dgm:pt modelId="{1507BF78-F300-4344-AD1B-6CBC8B81C523}" type="pres">
      <dgm:prSet presAssocID="{0BB6FB96-1D15-40D2-80F5-38160B37F7A4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C3FA1156-10E9-4D0D-9E70-ACC8F9203649}" type="pres">
      <dgm:prSet presAssocID="{0C05D8C6-A0E0-432A-AE9E-4710A674022E}" presName="root2" presStyleCnt="0"/>
      <dgm:spPr/>
    </dgm:pt>
    <dgm:pt modelId="{D9CB9F1A-322D-42C5-8F9F-E48DA01336EB}" type="pres">
      <dgm:prSet presAssocID="{0C05D8C6-A0E0-432A-AE9E-4710A674022E}" presName="LevelTwoTextNode" presStyleLbl="node2" presStyleIdx="1" presStyleCnt="4" custScaleX="14574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972286F-232A-4D6D-94C2-10F42960D2FF}" type="pres">
      <dgm:prSet presAssocID="{0C05D8C6-A0E0-432A-AE9E-4710A674022E}" presName="level3hierChild" presStyleCnt="0"/>
      <dgm:spPr/>
    </dgm:pt>
    <dgm:pt modelId="{9B01E6E8-3393-4C88-9C3A-684050CF111E}" type="pres">
      <dgm:prSet presAssocID="{D7BCD43F-93A8-4B5A-8F6D-CB57B8C362FF}" presName="conn2-1" presStyleLbl="parChTrans1D3" presStyleIdx="3" presStyleCnt="11"/>
      <dgm:spPr/>
      <dgm:t>
        <a:bodyPr/>
        <a:lstStyle/>
        <a:p>
          <a:endParaRPr lang="zh-CN" altLang="en-US"/>
        </a:p>
      </dgm:t>
    </dgm:pt>
    <dgm:pt modelId="{9931BB77-75EA-4A52-BC77-0FD21126F776}" type="pres">
      <dgm:prSet presAssocID="{D7BCD43F-93A8-4B5A-8F6D-CB57B8C362FF}" presName="connTx" presStyleLbl="parChTrans1D3" presStyleIdx="3" presStyleCnt="11"/>
      <dgm:spPr/>
      <dgm:t>
        <a:bodyPr/>
        <a:lstStyle/>
        <a:p>
          <a:endParaRPr lang="zh-CN" altLang="en-US"/>
        </a:p>
      </dgm:t>
    </dgm:pt>
    <dgm:pt modelId="{63CC250C-3073-4EFC-9A55-64A86503B02A}" type="pres">
      <dgm:prSet presAssocID="{C03A5006-294A-47BC-9D94-A7BA1F20AFA4}" presName="root2" presStyleCnt="0"/>
      <dgm:spPr/>
    </dgm:pt>
    <dgm:pt modelId="{255C4883-BE1C-4846-954B-653FB7FD128E}" type="pres">
      <dgm:prSet presAssocID="{C03A5006-294A-47BC-9D94-A7BA1F20AFA4}" presName="LevelTwoTextNode" presStyleLbl="node3" presStyleIdx="3" presStyleCnt="11" custScaleX="1921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D30EF9D-4036-4B9F-97DC-DEE53948D90E}" type="pres">
      <dgm:prSet presAssocID="{C03A5006-294A-47BC-9D94-A7BA1F20AFA4}" presName="level3hierChild" presStyleCnt="0"/>
      <dgm:spPr/>
    </dgm:pt>
    <dgm:pt modelId="{10BA4D39-4D9C-4AFE-BCFA-27EB2522CB80}" type="pres">
      <dgm:prSet presAssocID="{B7CADB10-CC1E-4879-88B7-D93701B19BE2}" presName="conn2-1" presStyleLbl="parChTrans1D3" presStyleIdx="4" presStyleCnt="11"/>
      <dgm:spPr/>
      <dgm:t>
        <a:bodyPr/>
        <a:lstStyle/>
        <a:p>
          <a:endParaRPr lang="zh-CN" altLang="en-US"/>
        </a:p>
      </dgm:t>
    </dgm:pt>
    <dgm:pt modelId="{3AF4905E-A8FA-4BEE-9DDC-C538871BC9CD}" type="pres">
      <dgm:prSet presAssocID="{B7CADB10-CC1E-4879-88B7-D93701B19BE2}" presName="connTx" presStyleLbl="parChTrans1D3" presStyleIdx="4" presStyleCnt="11"/>
      <dgm:spPr/>
      <dgm:t>
        <a:bodyPr/>
        <a:lstStyle/>
        <a:p>
          <a:endParaRPr lang="zh-CN" altLang="en-US"/>
        </a:p>
      </dgm:t>
    </dgm:pt>
    <dgm:pt modelId="{6ED4EEC7-E72B-4F7B-B853-2B766FB0B9B9}" type="pres">
      <dgm:prSet presAssocID="{E7FD6921-4247-4F40-B119-13C72DC1D8FD}" presName="root2" presStyleCnt="0"/>
      <dgm:spPr/>
    </dgm:pt>
    <dgm:pt modelId="{BAE6DBF0-4A92-4815-80E3-4E0055EB651B}" type="pres">
      <dgm:prSet presAssocID="{E7FD6921-4247-4F40-B119-13C72DC1D8FD}" presName="LevelTwoTextNode" presStyleLbl="node3" presStyleIdx="4" presStyleCnt="11" custScaleX="19064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544565-B1FF-4C14-AEAE-B63BCA30EDBF}" type="pres">
      <dgm:prSet presAssocID="{E7FD6921-4247-4F40-B119-13C72DC1D8FD}" presName="level3hierChild" presStyleCnt="0"/>
      <dgm:spPr/>
    </dgm:pt>
    <dgm:pt modelId="{AD5A8EDD-FAA7-4931-BDEB-126F4093A11B}" type="pres">
      <dgm:prSet presAssocID="{4F5663B1-6322-4FFF-8AB9-694428654FE2}" presName="conn2-1" presStyleLbl="parChTrans1D3" presStyleIdx="5" presStyleCnt="11"/>
      <dgm:spPr/>
      <dgm:t>
        <a:bodyPr/>
        <a:lstStyle/>
        <a:p>
          <a:endParaRPr lang="zh-CN" altLang="en-US"/>
        </a:p>
      </dgm:t>
    </dgm:pt>
    <dgm:pt modelId="{F5D1227F-D2D9-4D02-8202-F6BEB625C3E4}" type="pres">
      <dgm:prSet presAssocID="{4F5663B1-6322-4FFF-8AB9-694428654FE2}" presName="connTx" presStyleLbl="parChTrans1D3" presStyleIdx="5" presStyleCnt="11"/>
      <dgm:spPr/>
      <dgm:t>
        <a:bodyPr/>
        <a:lstStyle/>
        <a:p>
          <a:endParaRPr lang="zh-CN" altLang="en-US"/>
        </a:p>
      </dgm:t>
    </dgm:pt>
    <dgm:pt modelId="{7A9207E0-94C2-4966-92C3-FC8C43295A43}" type="pres">
      <dgm:prSet presAssocID="{7CE0E7D4-E57E-4D7C-BEC7-B308ACA77460}" presName="root2" presStyleCnt="0"/>
      <dgm:spPr/>
    </dgm:pt>
    <dgm:pt modelId="{97A6F28E-124A-492F-A942-52F0AC6C60D0}" type="pres">
      <dgm:prSet presAssocID="{7CE0E7D4-E57E-4D7C-BEC7-B308ACA77460}" presName="LevelTwoTextNode" presStyleLbl="node3" presStyleIdx="5" presStyleCnt="11" custScaleX="19757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EAC9456-06E5-4335-A121-23C30309B120}" type="pres">
      <dgm:prSet presAssocID="{7CE0E7D4-E57E-4D7C-BEC7-B308ACA77460}" presName="level3hierChild" presStyleCnt="0"/>
      <dgm:spPr/>
    </dgm:pt>
    <dgm:pt modelId="{FA8CB9C4-9C37-4EF5-9669-D9FD158DD780}" type="pres">
      <dgm:prSet presAssocID="{C4C5E8EF-F6A0-462B-9A68-C491DE3A6C99}" presName="conn2-1" presStyleLbl="parChTrans1D2" presStyleIdx="2" presStyleCnt="4"/>
      <dgm:spPr/>
      <dgm:t>
        <a:bodyPr/>
        <a:lstStyle/>
        <a:p>
          <a:endParaRPr lang="zh-CN" altLang="en-US"/>
        </a:p>
      </dgm:t>
    </dgm:pt>
    <dgm:pt modelId="{C80301FA-13C6-4B78-BD74-BE20BFB088B9}" type="pres">
      <dgm:prSet presAssocID="{C4C5E8EF-F6A0-462B-9A68-C491DE3A6C99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6309402C-B9CA-4E59-BB16-AED861F95E9A}" type="pres">
      <dgm:prSet presAssocID="{7A208524-B694-4584-91B4-12DB13A3B765}" presName="root2" presStyleCnt="0"/>
      <dgm:spPr/>
    </dgm:pt>
    <dgm:pt modelId="{F08532D1-34D9-4255-B39C-5655FD9D20D7}" type="pres">
      <dgm:prSet presAssocID="{7A208524-B694-4584-91B4-12DB13A3B765}" presName="LevelTwoTextNode" presStyleLbl="node2" presStyleIdx="2" presStyleCnt="4" custScaleX="15200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EA526C8-386E-4D48-BE80-A64405AF4107}" type="pres">
      <dgm:prSet presAssocID="{7A208524-B694-4584-91B4-12DB13A3B765}" presName="level3hierChild" presStyleCnt="0"/>
      <dgm:spPr/>
    </dgm:pt>
    <dgm:pt modelId="{E40BF612-FBFF-4F9F-BFF8-F257C621037C}" type="pres">
      <dgm:prSet presAssocID="{904825EE-7881-43C3-BC18-29632F9B6EA6}" presName="conn2-1" presStyleLbl="parChTrans1D3" presStyleIdx="6" presStyleCnt="11"/>
      <dgm:spPr/>
      <dgm:t>
        <a:bodyPr/>
        <a:lstStyle/>
        <a:p>
          <a:endParaRPr lang="zh-CN" altLang="en-US"/>
        </a:p>
      </dgm:t>
    </dgm:pt>
    <dgm:pt modelId="{31BC6010-60CF-48C9-A5E1-B648763F52EB}" type="pres">
      <dgm:prSet presAssocID="{904825EE-7881-43C3-BC18-29632F9B6EA6}" presName="connTx" presStyleLbl="parChTrans1D3" presStyleIdx="6" presStyleCnt="11"/>
      <dgm:spPr/>
      <dgm:t>
        <a:bodyPr/>
        <a:lstStyle/>
        <a:p>
          <a:endParaRPr lang="zh-CN" altLang="en-US"/>
        </a:p>
      </dgm:t>
    </dgm:pt>
    <dgm:pt modelId="{E47D4378-A030-4A68-B360-43A13464AA92}" type="pres">
      <dgm:prSet presAssocID="{E5C122C0-D2D6-4684-BA0A-0A0675DC2A5A}" presName="root2" presStyleCnt="0"/>
      <dgm:spPr/>
    </dgm:pt>
    <dgm:pt modelId="{F0580D92-CA80-4C9F-B781-FFADD4C85DF2}" type="pres">
      <dgm:prSet presAssocID="{E5C122C0-D2D6-4684-BA0A-0A0675DC2A5A}" presName="LevelTwoTextNode" presStyleLbl="node3" presStyleIdx="6" presStyleCnt="11" custScaleX="1860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0E3C9EC-6D50-4980-86F3-7623C4642C2E}" type="pres">
      <dgm:prSet presAssocID="{E5C122C0-D2D6-4684-BA0A-0A0675DC2A5A}" presName="level3hierChild" presStyleCnt="0"/>
      <dgm:spPr/>
    </dgm:pt>
    <dgm:pt modelId="{5792B0CB-91A1-4756-A6F9-34221E9B20E5}" type="pres">
      <dgm:prSet presAssocID="{46B31DD2-3111-4923-A7F1-51D62E4A1FCA}" presName="conn2-1" presStyleLbl="parChTrans1D3" presStyleIdx="7" presStyleCnt="11"/>
      <dgm:spPr/>
      <dgm:t>
        <a:bodyPr/>
        <a:lstStyle/>
        <a:p>
          <a:endParaRPr lang="zh-CN" altLang="en-US"/>
        </a:p>
      </dgm:t>
    </dgm:pt>
    <dgm:pt modelId="{F2FF318B-04CB-46B6-BC65-A2C61AB100DF}" type="pres">
      <dgm:prSet presAssocID="{46B31DD2-3111-4923-A7F1-51D62E4A1FCA}" presName="connTx" presStyleLbl="parChTrans1D3" presStyleIdx="7" presStyleCnt="11"/>
      <dgm:spPr/>
      <dgm:t>
        <a:bodyPr/>
        <a:lstStyle/>
        <a:p>
          <a:endParaRPr lang="zh-CN" altLang="en-US"/>
        </a:p>
      </dgm:t>
    </dgm:pt>
    <dgm:pt modelId="{6C8BE26A-B021-4644-8CCD-8722B0E3DDA1}" type="pres">
      <dgm:prSet presAssocID="{70D62D58-85C2-42EB-ACB1-E73C73FB56CD}" presName="root2" presStyleCnt="0"/>
      <dgm:spPr/>
    </dgm:pt>
    <dgm:pt modelId="{CD0BD460-EC8A-4C77-84CA-410DF3399DD4}" type="pres">
      <dgm:prSet presAssocID="{70D62D58-85C2-42EB-ACB1-E73C73FB56CD}" presName="LevelTwoTextNode" presStyleLbl="node3" presStyleIdx="7" presStyleCnt="11" custScaleX="18875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376DB68-736B-4432-BD74-6385B9C0BC58}" type="pres">
      <dgm:prSet presAssocID="{70D62D58-85C2-42EB-ACB1-E73C73FB56CD}" presName="level3hierChild" presStyleCnt="0"/>
      <dgm:spPr/>
    </dgm:pt>
    <dgm:pt modelId="{65771998-36CD-4EF6-A755-EB9C65971485}" type="pres">
      <dgm:prSet presAssocID="{AE67454D-4E67-4B77-974B-216364942A93}" presName="conn2-1" presStyleLbl="parChTrans1D3" presStyleIdx="8" presStyleCnt="11"/>
      <dgm:spPr/>
      <dgm:t>
        <a:bodyPr/>
        <a:lstStyle/>
        <a:p>
          <a:endParaRPr lang="zh-CN" altLang="en-US"/>
        </a:p>
      </dgm:t>
    </dgm:pt>
    <dgm:pt modelId="{DD781603-46A8-45E6-AAF1-188A50263E83}" type="pres">
      <dgm:prSet presAssocID="{AE67454D-4E67-4B77-974B-216364942A93}" presName="connTx" presStyleLbl="parChTrans1D3" presStyleIdx="8" presStyleCnt="11"/>
      <dgm:spPr/>
      <dgm:t>
        <a:bodyPr/>
        <a:lstStyle/>
        <a:p>
          <a:endParaRPr lang="zh-CN" altLang="en-US"/>
        </a:p>
      </dgm:t>
    </dgm:pt>
    <dgm:pt modelId="{9997038E-2F07-4BE0-8622-2D5840368116}" type="pres">
      <dgm:prSet presAssocID="{A87DDEC6-E050-4E00-851F-AF5B3CD681C0}" presName="root2" presStyleCnt="0"/>
      <dgm:spPr/>
    </dgm:pt>
    <dgm:pt modelId="{CC1DCFE7-A048-4D32-9161-A09360E6BA24}" type="pres">
      <dgm:prSet presAssocID="{A87DDEC6-E050-4E00-851F-AF5B3CD681C0}" presName="LevelTwoTextNode" presStyleLbl="node3" presStyleIdx="8" presStyleCnt="11" custScaleX="19500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F25A8E9-5831-4B4F-8437-9E38A83DFA70}" type="pres">
      <dgm:prSet presAssocID="{A87DDEC6-E050-4E00-851F-AF5B3CD681C0}" presName="level3hierChild" presStyleCnt="0"/>
      <dgm:spPr/>
    </dgm:pt>
    <dgm:pt modelId="{0C8AB3F0-2751-42E6-822D-B1924F2E24E9}" type="pres">
      <dgm:prSet presAssocID="{DD1A2BC9-35C0-4A8B-B6B6-E1B8A7F945B9}" presName="conn2-1" presStyleLbl="parChTrans1D2" presStyleIdx="3" presStyleCnt="4"/>
      <dgm:spPr/>
      <dgm:t>
        <a:bodyPr/>
        <a:lstStyle/>
        <a:p>
          <a:endParaRPr lang="zh-CN" altLang="en-US"/>
        </a:p>
      </dgm:t>
    </dgm:pt>
    <dgm:pt modelId="{13DF7626-7930-4A15-97DB-F840109B791F}" type="pres">
      <dgm:prSet presAssocID="{DD1A2BC9-35C0-4A8B-B6B6-E1B8A7F945B9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5F7C603D-CD02-4089-A5F3-CA881FF20222}" type="pres">
      <dgm:prSet presAssocID="{B67965A1-A14F-47A4-970A-1A1596E7A84D}" presName="root2" presStyleCnt="0"/>
      <dgm:spPr/>
    </dgm:pt>
    <dgm:pt modelId="{EBC2EEAA-72E2-4D88-8458-93642F401D96}" type="pres">
      <dgm:prSet presAssocID="{B67965A1-A14F-47A4-970A-1A1596E7A84D}" presName="LevelTwoTextNode" presStyleLbl="node2" presStyleIdx="3" presStyleCnt="4" custScaleX="15200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2C3D3DB-AF95-4BE5-AA9A-6C2FBAA74E1E}" type="pres">
      <dgm:prSet presAssocID="{B67965A1-A14F-47A4-970A-1A1596E7A84D}" presName="level3hierChild" presStyleCnt="0"/>
      <dgm:spPr/>
    </dgm:pt>
    <dgm:pt modelId="{89F42E53-3296-4729-9589-99EF6EACF18D}" type="pres">
      <dgm:prSet presAssocID="{EBB4EC3B-CF4B-4B48-B4FF-0AB1FC68632D}" presName="conn2-1" presStyleLbl="parChTrans1D3" presStyleIdx="9" presStyleCnt="11"/>
      <dgm:spPr/>
      <dgm:t>
        <a:bodyPr/>
        <a:lstStyle/>
        <a:p>
          <a:endParaRPr lang="zh-CN" altLang="en-US"/>
        </a:p>
      </dgm:t>
    </dgm:pt>
    <dgm:pt modelId="{758F30BB-E49C-41F8-9EA0-31585C3C01F5}" type="pres">
      <dgm:prSet presAssocID="{EBB4EC3B-CF4B-4B48-B4FF-0AB1FC68632D}" presName="connTx" presStyleLbl="parChTrans1D3" presStyleIdx="9" presStyleCnt="11"/>
      <dgm:spPr/>
      <dgm:t>
        <a:bodyPr/>
        <a:lstStyle/>
        <a:p>
          <a:endParaRPr lang="zh-CN" altLang="en-US"/>
        </a:p>
      </dgm:t>
    </dgm:pt>
    <dgm:pt modelId="{57BD5A2A-08D9-4204-8C96-DFB9ECCF6327}" type="pres">
      <dgm:prSet presAssocID="{A3724D50-7042-4BCE-838F-3AFEF57DE0E5}" presName="root2" presStyleCnt="0"/>
      <dgm:spPr/>
    </dgm:pt>
    <dgm:pt modelId="{14810760-7260-44A8-AC4C-42F8F9B4DB87}" type="pres">
      <dgm:prSet presAssocID="{A3724D50-7042-4BCE-838F-3AFEF57DE0E5}" presName="LevelTwoTextNode" presStyleLbl="node3" presStyleIdx="9" presStyleCnt="11" custScaleX="18485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092DE6D-EE93-4143-9885-A472B5A368AA}" type="pres">
      <dgm:prSet presAssocID="{A3724D50-7042-4BCE-838F-3AFEF57DE0E5}" presName="level3hierChild" presStyleCnt="0"/>
      <dgm:spPr/>
    </dgm:pt>
    <dgm:pt modelId="{FE11724B-B857-4FD4-B77C-C62BB970EA07}" type="pres">
      <dgm:prSet presAssocID="{24F17846-7019-40B7-8198-2D32300F417C}" presName="conn2-1" presStyleLbl="parChTrans1D3" presStyleIdx="10" presStyleCnt="11"/>
      <dgm:spPr/>
      <dgm:t>
        <a:bodyPr/>
        <a:lstStyle/>
        <a:p>
          <a:endParaRPr lang="zh-CN" altLang="en-US"/>
        </a:p>
      </dgm:t>
    </dgm:pt>
    <dgm:pt modelId="{3652D5F3-EE1E-42CA-85F4-DF0ED0B005B8}" type="pres">
      <dgm:prSet presAssocID="{24F17846-7019-40B7-8198-2D32300F417C}" presName="connTx" presStyleLbl="parChTrans1D3" presStyleIdx="10" presStyleCnt="11"/>
      <dgm:spPr/>
      <dgm:t>
        <a:bodyPr/>
        <a:lstStyle/>
        <a:p>
          <a:endParaRPr lang="zh-CN" altLang="en-US"/>
        </a:p>
      </dgm:t>
    </dgm:pt>
    <dgm:pt modelId="{49DB2BE2-34F3-42F0-BFC4-6284D6BDC7D2}" type="pres">
      <dgm:prSet presAssocID="{28D2A332-CB42-4BAF-AC69-6885A9836B94}" presName="root2" presStyleCnt="0"/>
      <dgm:spPr/>
    </dgm:pt>
    <dgm:pt modelId="{B35E3E51-13CD-4673-AFFD-302AC68D27BB}" type="pres">
      <dgm:prSet presAssocID="{28D2A332-CB42-4BAF-AC69-6885A9836B94}" presName="LevelTwoTextNode" presStyleLbl="node3" presStyleIdx="10" presStyleCnt="11" custScaleX="19093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98A0B44-A364-466D-9FB2-DFE41F3569ED}" type="pres">
      <dgm:prSet presAssocID="{28D2A332-CB42-4BAF-AC69-6885A9836B94}" presName="level3hierChild" presStyleCnt="0"/>
      <dgm:spPr/>
    </dgm:pt>
  </dgm:ptLst>
  <dgm:cxnLst>
    <dgm:cxn modelId="{5929BA5F-38F1-4F0D-BD56-DDC274358D2B}" type="presOf" srcId="{D7BCD43F-93A8-4B5A-8F6D-CB57B8C362FF}" destId="{9B01E6E8-3393-4C88-9C3A-684050CF111E}" srcOrd="0" destOrd="0" presId="urn:microsoft.com/office/officeart/2005/8/layout/hierarchy2"/>
    <dgm:cxn modelId="{85B7747E-AFC8-45C0-8BE6-942225F89D2A}" type="presOf" srcId="{09277305-85D7-475D-974B-7F3A674AAEF7}" destId="{07FB84DF-E2E4-4BAA-B115-0B7194B8956C}" srcOrd="0" destOrd="0" presId="urn:microsoft.com/office/officeart/2005/8/layout/hierarchy2"/>
    <dgm:cxn modelId="{F6620606-7D47-43AC-B301-7AA7CCE6F69D}" srcId="{19813560-18F5-4CD2-BD7A-EB32872236AA}" destId="{0C05D8C6-A0E0-432A-AE9E-4710A674022E}" srcOrd="1" destOrd="0" parTransId="{0BB6FB96-1D15-40D2-80F5-38160B37F7A4}" sibTransId="{B6C58274-C04D-48CF-9B2C-9C9A88252048}"/>
    <dgm:cxn modelId="{033023A6-F764-4595-B9B6-7849FE6FC825}" type="presOf" srcId="{24F17846-7019-40B7-8198-2D32300F417C}" destId="{3652D5F3-EE1E-42CA-85F4-DF0ED0B005B8}" srcOrd="1" destOrd="0" presId="urn:microsoft.com/office/officeart/2005/8/layout/hierarchy2"/>
    <dgm:cxn modelId="{C1AE298B-7215-4E18-B6A8-C320A12DFBE9}" type="presOf" srcId="{A75824B0-D691-45CB-8E35-7E917032A7C9}" destId="{20E82E22-DDB6-423B-9C14-64744846709C}" srcOrd="0" destOrd="0" presId="urn:microsoft.com/office/officeart/2005/8/layout/hierarchy2"/>
    <dgm:cxn modelId="{B8ABF08C-029F-4E41-8B63-DA1471A1BDA4}" srcId="{19813560-18F5-4CD2-BD7A-EB32872236AA}" destId="{DD3E9DC2-1D37-40E4-ADCA-47BF7E481E8F}" srcOrd="0" destOrd="0" parTransId="{8C2DAE1B-FF33-4546-8B64-2F9BA8ED25A8}" sibTransId="{9E1D7CA7-D385-4AE2-B266-A744A6A61FC7}"/>
    <dgm:cxn modelId="{CDF3F250-BBE0-4BBF-8EF8-D0F60032DC54}" type="presOf" srcId="{B7CADB10-CC1E-4879-88B7-D93701B19BE2}" destId="{10BA4D39-4D9C-4AFE-BCFA-27EB2522CB80}" srcOrd="0" destOrd="0" presId="urn:microsoft.com/office/officeart/2005/8/layout/hierarchy2"/>
    <dgm:cxn modelId="{77D9FE9A-5F22-483F-9AC4-6EF15A225E8F}" type="presOf" srcId="{001208BA-52D6-443F-929F-60F5F75BF938}" destId="{44990F36-003F-4F6E-AF42-63800A6D062B}" srcOrd="0" destOrd="0" presId="urn:microsoft.com/office/officeart/2005/8/layout/hierarchy2"/>
    <dgm:cxn modelId="{0EFB4925-7B12-4C7E-B702-848DBC9184EB}" type="presOf" srcId="{B7CADB10-CC1E-4879-88B7-D93701B19BE2}" destId="{3AF4905E-A8FA-4BEE-9DDC-C538871BC9CD}" srcOrd="1" destOrd="0" presId="urn:microsoft.com/office/officeart/2005/8/layout/hierarchy2"/>
    <dgm:cxn modelId="{EFD3FE71-90BF-48CE-9BDA-63F7E96415B0}" type="presOf" srcId="{28D2A332-CB42-4BAF-AC69-6885A9836B94}" destId="{B35E3E51-13CD-4673-AFFD-302AC68D27BB}" srcOrd="0" destOrd="0" presId="urn:microsoft.com/office/officeart/2005/8/layout/hierarchy2"/>
    <dgm:cxn modelId="{D7A2BC30-D94A-427A-87DB-307FD2989B3B}" type="presOf" srcId="{75E726D3-7FA2-4084-8467-96C3123ECDC1}" destId="{ADD6947F-BD97-418B-8773-C21A977647CD}" srcOrd="0" destOrd="0" presId="urn:microsoft.com/office/officeart/2005/8/layout/hierarchy2"/>
    <dgm:cxn modelId="{792704BF-EC5E-4A2D-B3C7-09944B85292C}" type="presOf" srcId="{08D9C7F9-9577-49B8-9762-A0AF1C62C7E6}" destId="{08C0D80D-4662-46B7-80C4-82B8FC4A5CD9}" srcOrd="1" destOrd="0" presId="urn:microsoft.com/office/officeart/2005/8/layout/hierarchy2"/>
    <dgm:cxn modelId="{8FFF5006-9539-4506-A891-F2047BA3999D}" type="presOf" srcId="{AE67454D-4E67-4B77-974B-216364942A93}" destId="{65771998-36CD-4EF6-A755-EB9C65971485}" srcOrd="0" destOrd="0" presId="urn:microsoft.com/office/officeart/2005/8/layout/hierarchy2"/>
    <dgm:cxn modelId="{726BEDA9-4011-48C9-B937-87C75A29D873}" type="presOf" srcId="{24F17846-7019-40B7-8198-2D32300F417C}" destId="{FE11724B-B857-4FD4-B77C-C62BB970EA07}" srcOrd="0" destOrd="0" presId="urn:microsoft.com/office/officeart/2005/8/layout/hierarchy2"/>
    <dgm:cxn modelId="{A527B5C4-D486-480C-9D20-F51EBAFEE609}" type="presOf" srcId="{904825EE-7881-43C3-BC18-29632F9B6EA6}" destId="{31BC6010-60CF-48C9-A5E1-B648763F52EB}" srcOrd="1" destOrd="0" presId="urn:microsoft.com/office/officeart/2005/8/layout/hierarchy2"/>
    <dgm:cxn modelId="{A74CDAE7-2D06-4355-AB55-C7433C64886B}" srcId="{19813560-18F5-4CD2-BD7A-EB32872236AA}" destId="{7A208524-B694-4584-91B4-12DB13A3B765}" srcOrd="2" destOrd="0" parTransId="{C4C5E8EF-F6A0-462B-9A68-C491DE3A6C99}" sibTransId="{52621793-72DF-43E2-92E6-D78F646EA2DA}"/>
    <dgm:cxn modelId="{F61FD67B-0D96-43E3-9464-839199176E98}" type="presOf" srcId="{C03A5006-294A-47BC-9D94-A7BA1F20AFA4}" destId="{255C4883-BE1C-4846-954B-653FB7FD128E}" srcOrd="0" destOrd="0" presId="urn:microsoft.com/office/officeart/2005/8/layout/hierarchy2"/>
    <dgm:cxn modelId="{F345CC28-6030-4073-8DB0-071991BEF3F2}" srcId="{D49D141B-90C3-4BDA-87BB-99992AD54D51}" destId="{19813560-18F5-4CD2-BD7A-EB32872236AA}" srcOrd="0" destOrd="0" parTransId="{8FA9DB2E-8637-4DC6-BFBA-1E73630C32F9}" sibTransId="{8E68A275-8916-4429-82B5-AD6A12171C5A}"/>
    <dgm:cxn modelId="{453BAF1C-DEA9-4059-A94E-A6D4435E42A8}" srcId="{7A208524-B694-4584-91B4-12DB13A3B765}" destId="{70D62D58-85C2-42EB-ACB1-E73C73FB56CD}" srcOrd="1" destOrd="0" parTransId="{46B31DD2-3111-4923-A7F1-51D62E4A1FCA}" sibTransId="{955D158F-832F-4750-B151-61AC278CDAEB}"/>
    <dgm:cxn modelId="{FD952602-0FAB-4A57-B2A1-B85F93BF499B}" type="presOf" srcId="{A3724D50-7042-4BCE-838F-3AFEF57DE0E5}" destId="{14810760-7260-44A8-AC4C-42F8F9B4DB87}" srcOrd="0" destOrd="0" presId="urn:microsoft.com/office/officeart/2005/8/layout/hierarchy2"/>
    <dgm:cxn modelId="{34C7A7BC-6B5B-4FBA-89A4-8433586C9CD1}" type="presOf" srcId="{DD3E9DC2-1D37-40E4-ADCA-47BF7E481E8F}" destId="{2F3062AC-C940-4056-8472-723FECEEEC15}" srcOrd="0" destOrd="0" presId="urn:microsoft.com/office/officeart/2005/8/layout/hierarchy2"/>
    <dgm:cxn modelId="{1D8A2EBF-B419-4B7F-9427-1D411F4382E1}" type="presOf" srcId="{8C2DAE1B-FF33-4546-8B64-2F9BA8ED25A8}" destId="{27B0C0A0-42A5-4CA5-9223-DFBDA8964378}" srcOrd="1" destOrd="0" presId="urn:microsoft.com/office/officeart/2005/8/layout/hierarchy2"/>
    <dgm:cxn modelId="{42613D05-6681-43D5-848E-043A166CB475}" type="presOf" srcId="{46B31DD2-3111-4923-A7F1-51D62E4A1FCA}" destId="{5792B0CB-91A1-4756-A6F9-34221E9B20E5}" srcOrd="0" destOrd="0" presId="urn:microsoft.com/office/officeart/2005/8/layout/hierarchy2"/>
    <dgm:cxn modelId="{C8FB86E3-A25A-4A14-B276-5AF0A0A486D7}" type="presOf" srcId="{0BB6FB96-1D15-40D2-80F5-38160B37F7A4}" destId="{1507BF78-F300-4344-AD1B-6CBC8B81C523}" srcOrd="1" destOrd="0" presId="urn:microsoft.com/office/officeart/2005/8/layout/hierarchy2"/>
    <dgm:cxn modelId="{180865D9-8D34-410F-AC20-A0A849376368}" type="presOf" srcId="{D7BCD43F-93A8-4B5A-8F6D-CB57B8C362FF}" destId="{9931BB77-75EA-4A52-BC77-0FD21126F776}" srcOrd="1" destOrd="0" presId="urn:microsoft.com/office/officeart/2005/8/layout/hierarchy2"/>
    <dgm:cxn modelId="{F24B59D0-60AB-424D-A0E5-1B2350A0113D}" type="presOf" srcId="{904825EE-7881-43C3-BC18-29632F9B6EA6}" destId="{E40BF612-FBFF-4F9F-BFF8-F257C621037C}" srcOrd="0" destOrd="0" presId="urn:microsoft.com/office/officeart/2005/8/layout/hierarchy2"/>
    <dgm:cxn modelId="{E373C1B3-F232-4649-BFB1-28C7AA89A307}" srcId="{19813560-18F5-4CD2-BD7A-EB32872236AA}" destId="{B67965A1-A14F-47A4-970A-1A1596E7A84D}" srcOrd="3" destOrd="0" parTransId="{DD1A2BC9-35C0-4A8B-B6B6-E1B8A7F945B9}" sibTransId="{02CDB359-2C20-451C-9906-697F49BA3ABC}"/>
    <dgm:cxn modelId="{4C77FDBD-ED6F-4577-A845-8E17783F8434}" type="presOf" srcId="{7A208524-B694-4584-91B4-12DB13A3B765}" destId="{F08532D1-34D9-4255-B39C-5655FD9D20D7}" srcOrd="0" destOrd="0" presId="urn:microsoft.com/office/officeart/2005/8/layout/hierarchy2"/>
    <dgm:cxn modelId="{02A8A748-9F9B-4325-AD90-A863F398B031}" type="presOf" srcId="{A75824B0-D691-45CB-8E35-7E917032A7C9}" destId="{E3A88C6B-9A22-4BE1-BA09-968EB8629538}" srcOrd="1" destOrd="0" presId="urn:microsoft.com/office/officeart/2005/8/layout/hierarchy2"/>
    <dgm:cxn modelId="{AFC4EEBE-BDA2-42BB-BE30-CB885ED69705}" type="presOf" srcId="{E5C122C0-D2D6-4684-BA0A-0A0675DC2A5A}" destId="{F0580D92-CA80-4C9F-B781-FFADD4C85DF2}" srcOrd="0" destOrd="0" presId="urn:microsoft.com/office/officeart/2005/8/layout/hierarchy2"/>
    <dgm:cxn modelId="{18C2B0C4-150E-4748-A519-2ABCCEBC8A72}" type="presOf" srcId="{08D9C7F9-9577-49B8-9762-A0AF1C62C7E6}" destId="{92E2FE1C-536E-4154-AB4A-6CA948240497}" srcOrd="0" destOrd="0" presId="urn:microsoft.com/office/officeart/2005/8/layout/hierarchy2"/>
    <dgm:cxn modelId="{E7CA6F7E-C344-4CAA-8A16-122AAE11F6DF}" type="presOf" srcId="{DD1A2BC9-35C0-4A8B-B6B6-E1B8A7F945B9}" destId="{0C8AB3F0-2751-42E6-822D-B1924F2E24E9}" srcOrd="0" destOrd="0" presId="urn:microsoft.com/office/officeart/2005/8/layout/hierarchy2"/>
    <dgm:cxn modelId="{A3BFBBB0-D56D-4253-9DC2-20EFA4BD359A}" type="presOf" srcId="{C4C5E8EF-F6A0-462B-9A68-C491DE3A6C99}" destId="{C80301FA-13C6-4B78-BD74-BE20BFB088B9}" srcOrd="1" destOrd="0" presId="urn:microsoft.com/office/officeart/2005/8/layout/hierarchy2"/>
    <dgm:cxn modelId="{D98700B6-5F7F-4204-93DF-2AB715E3DB46}" type="presOf" srcId="{19813560-18F5-4CD2-BD7A-EB32872236AA}" destId="{C7A67515-A246-4BAB-B006-AB399AA54D62}" srcOrd="0" destOrd="0" presId="urn:microsoft.com/office/officeart/2005/8/layout/hierarchy2"/>
    <dgm:cxn modelId="{CB175683-186D-4000-8027-6CC529CC377A}" type="presOf" srcId="{EBB4EC3B-CF4B-4B48-B4FF-0AB1FC68632D}" destId="{89F42E53-3296-4729-9589-99EF6EACF18D}" srcOrd="0" destOrd="0" presId="urn:microsoft.com/office/officeart/2005/8/layout/hierarchy2"/>
    <dgm:cxn modelId="{49A0AD50-3E54-4EED-98B8-E392D375CFD7}" type="presOf" srcId="{4F5663B1-6322-4FFF-8AB9-694428654FE2}" destId="{F5D1227F-D2D9-4D02-8202-F6BEB625C3E4}" srcOrd="1" destOrd="0" presId="urn:microsoft.com/office/officeart/2005/8/layout/hierarchy2"/>
    <dgm:cxn modelId="{EEECF868-6A5C-4C21-B5CA-F14F54405D31}" srcId="{0C05D8C6-A0E0-432A-AE9E-4710A674022E}" destId="{7CE0E7D4-E57E-4D7C-BEC7-B308ACA77460}" srcOrd="2" destOrd="0" parTransId="{4F5663B1-6322-4FFF-8AB9-694428654FE2}" sibTransId="{348FBB20-96C3-4F82-9A43-8390C2006BA8}"/>
    <dgm:cxn modelId="{A8785EA6-1681-4E9E-93F4-699E2825A3CD}" type="presOf" srcId="{0BB6FB96-1D15-40D2-80F5-38160B37F7A4}" destId="{D7F8BE35-27C0-4CCE-A3D8-133570304BE5}" srcOrd="0" destOrd="0" presId="urn:microsoft.com/office/officeart/2005/8/layout/hierarchy2"/>
    <dgm:cxn modelId="{4CCF8D81-8467-4902-A374-CD4CE0C6566D}" srcId="{7A208524-B694-4584-91B4-12DB13A3B765}" destId="{A87DDEC6-E050-4E00-851F-AF5B3CD681C0}" srcOrd="2" destOrd="0" parTransId="{AE67454D-4E67-4B77-974B-216364942A93}" sibTransId="{7A204D46-9BD8-45F2-9EB4-20ED354146C1}"/>
    <dgm:cxn modelId="{AD99BA00-9C84-461A-B1E1-7247DEF61ADE}" type="presOf" srcId="{8C2DAE1B-FF33-4546-8B64-2F9BA8ED25A8}" destId="{EA6D5906-18DB-4DC9-BC98-4AA501076C05}" srcOrd="0" destOrd="0" presId="urn:microsoft.com/office/officeart/2005/8/layout/hierarchy2"/>
    <dgm:cxn modelId="{A1ACF428-C0A5-4A0B-A4FD-7DB951522DF5}" type="presOf" srcId="{EBB4EC3B-CF4B-4B48-B4FF-0AB1FC68632D}" destId="{758F30BB-E49C-41F8-9EA0-31585C3C01F5}" srcOrd="1" destOrd="0" presId="urn:microsoft.com/office/officeart/2005/8/layout/hierarchy2"/>
    <dgm:cxn modelId="{F0E68200-20AC-44ED-87FA-E937438405B7}" type="presOf" srcId="{D49D141B-90C3-4BDA-87BB-99992AD54D51}" destId="{CC132918-6FF5-479C-9EB1-073BAC3A02DB}" srcOrd="0" destOrd="0" presId="urn:microsoft.com/office/officeart/2005/8/layout/hierarchy2"/>
    <dgm:cxn modelId="{64250C99-3580-457B-A0A8-B68721D595D9}" type="presOf" srcId="{70D62D58-85C2-42EB-ACB1-E73C73FB56CD}" destId="{CD0BD460-EC8A-4C77-84CA-410DF3399DD4}" srcOrd="0" destOrd="0" presId="urn:microsoft.com/office/officeart/2005/8/layout/hierarchy2"/>
    <dgm:cxn modelId="{74A40303-88CA-42C2-A7F5-35880163CC9D}" type="presOf" srcId="{A23AD0D3-1A0C-4281-B1BA-9ED201A25422}" destId="{EB9FB229-B45F-4B6D-B426-BBC1DD0753EE}" srcOrd="0" destOrd="0" presId="urn:microsoft.com/office/officeart/2005/8/layout/hierarchy2"/>
    <dgm:cxn modelId="{993C8B72-7546-43FD-89E6-8CD552105A8D}" type="presOf" srcId="{E7FD6921-4247-4F40-B119-13C72DC1D8FD}" destId="{BAE6DBF0-4A92-4815-80E3-4E0055EB651B}" srcOrd="0" destOrd="0" presId="urn:microsoft.com/office/officeart/2005/8/layout/hierarchy2"/>
    <dgm:cxn modelId="{E2D9DE25-0196-479B-A81B-727209A3D7A6}" type="presOf" srcId="{B67965A1-A14F-47A4-970A-1A1596E7A84D}" destId="{EBC2EEAA-72E2-4D88-8458-93642F401D96}" srcOrd="0" destOrd="0" presId="urn:microsoft.com/office/officeart/2005/8/layout/hierarchy2"/>
    <dgm:cxn modelId="{6DC37791-9A8D-434A-BB99-8FFE9C100B59}" type="presOf" srcId="{C4C5E8EF-F6A0-462B-9A68-C491DE3A6C99}" destId="{FA8CB9C4-9C37-4EF5-9669-D9FD158DD780}" srcOrd="0" destOrd="0" presId="urn:microsoft.com/office/officeart/2005/8/layout/hierarchy2"/>
    <dgm:cxn modelId="{5B965D22-B22C-4DF8-BEFE-5F5439EACA72}" srcId="{0C05D8C6-A0E0-432A-AE9E-4710A674022E}" destId="{E7FD6921-4247-4F40-B119-13C72DC1D8FD}" srcOrd="1" destOrd="0" parTransId="{B7CADB10-CC1E-4879-88B7-D93701B19BE2}" sibTransId="{0FE74A78-E88A-49D4-8C34-0221E6999732}"/>
    <dgm:cxn modelId="{FD8E6AAA-553F-4B54-BEAA-088C853FFE0B}" type="presOf" srcId="{4F5663B1-6322-4FFF-8AB9-694428654FE2}" destId="{AD5A8EDD-FAA7-4931-BDEB-126F4093A11B}" srcOrd="0" destOrd="0" presId="urn:microsoft.com/office/officeart/2005/8/layout/hierarchy2"/>
    <dgm:cxn modelId="{EC637542-CC28-4E5A-8858-852A02CE9F3B}" srcId="{DD3E9DC2-1D37-40E4-ADCA-47BF7E481E8F}" destId="{75E726D3-7FA2-4084-8467-96C3123ECDC1}" srcOrd="0" destOrd="0" parTransId="{09277305-85D7-475D-974B-7F3A674AAEF7}" sibTransId="{8464666E-32A3-499C-99F1-249CC72E86C6}"/>
    <dgm:cxn modelId="{DB336923-88E5-4C98-B59E-CFBE1BA4CFD5}" type="presOf" srcId="{A87DDEC6-E050-4E00-851F-AF5B3CD681C0}" destId="{CC1DCFE7-A048-4D32-9161-A09360E6BA24}" srcOrd="0" destOrd="0" presId="urn:microsoft.com/office/officeart/2005/8/layout/hierarchy2"/>
    <dgm:cxn modelId="{3D24272D-5B8B-422C-B1E3-20937BF78E53}" srcId="{B67965A1-A14F-47A4-970A-1A1596E7A84D}" destId="{28D2A332-CB42-4BAF-AC69-6885A9836B94}" srcOrd="1" destOrd="0" parTransId="{24F17846-7019-40B7-8198-2D32300F417C}" sibTransId="{09BC08CE-FE9C-4008-A071-5882A6F4865E}"/>
    <dgm:cxn modelId="{C83EEC25-F68A-430A-99DA-2C42321A0481}" type="presOf" srcId="{DD1A2BC9-35C0-4A8B-B6B6-E1B8A7F945B9}" destId="{13DF7626-7930-4A15-97DB-F840109B791F}" srcOrd="1" destOrd="0" presId="urn:microsoft.com/office/officeart/2005/8/layout/hierarchy2"/>
    <dgm:cxn modelId="{C0EA8ACF-0F53-4156-B150-62380101C171}" type="presOf" srcId="{46B31DD2-3111-4923-A7F1-51D62E4A1FCA}" destId="{F2FF318B-04CB-46B6-BC65-A2C61AB100DF}" srcOrd="1" destOrd="0" presId="urn:microsoft.com/office/officeart/2005/8/layout/hierarchy2"/>
    <dgm:cxn modelId="{EA17B655-2101-43FA-9213-D662E8E4D49B}" type="presOf" srcId="{09277305-85D7-475D-974B-7F3A674AAEF7}" destId="{298A46C1-A89F-40C2-AA53-AD6E1EACE3BC}" srcOrd="1" destOrd="0" presId="urn:microsoft.com/office/officeart/2005/8/layout/hierarchy2"/>
    <dgm:cxn modelId="{EB84281C-D406-4FCC-97D8-D4ABF1F7869E}" type="presOf" srcId="{7CE0E7D4-E57E-4D7C-BEC7-B308ACA77460}" destId="{97A6F28E-124A-492F-A942-52F0AC6C60D0}" srcOrd="0" destOrd="0" presId="urn:microsoft.com/office/officeart/2005/8/layout/hierarchy2"/>
    <dgm:cxn modelId="{23B64386-AB27-4D9B-AF99-C0EA1AD3CA2F}" srcId="{DD3E9DC2-1D37-40E4-ADCA-47BF7E481E8F}" destId="{001208BA-52D6-443F-929F-60F5F75BF938}" srcOrd="1" destOrd="0" parTransId="{A75824B0-D691-45CB-8E35-7E917032A7C9}" sibTransId="{6613AFB6-5EDD-42C5-9333-6EA3B6E50265}"/>
    <dgm:cxn modelId="{77474E10-42F8-4BCC-88B1-199CF77E280F}" srcId="{B67965A1-A14F-47A4-970A-1A1596E7A84D}" destId="{A3724D50-7042-4BCE-838F-3AFEF57DE0E5}" srcOrd="0" destOrd="0" parTransId="{EBB4EC3B-CF4B-4B48-B4FF-0AB1FC68632D}" sibTransId="{A4647BD0-9FE5-48EE-90C1-C6A35EB3D0E7}"/>
    <dgm:cxn modelId="{3F064805-018C-47F5-AC2B-0BC87ADCD246}" srcId="{7A208524-B694-4584-91B4-12DB13A3B765}" destId="{E5C122C0-D2D6-4684-BA0A-0A0675DC2A5A}" srcOrd="0" destOrd="0" parTransId="{904825EE-7881-43C3-BC18-29632F9B6EA6}" sibTransId="{3DB92FFC-3009-46FE-845A-9CE05B23E17A}"/>
    <dgm:cxn modelId="{85000A43-8EC6-4AC9-AE04-8128B6C278BE}" type="presOf" srcId="{0C05D8C6-A0E0-432A-AE9E-4710A674022E}" destId="{D9CB9F1A-322D-42C5-8F9F-E48DA01336EB}" srcOrd="0" destOrd="0" presId="urn:microsoft.com/office/officeart/2005/8/layout/hierarchy2"/>
    <dgm:cxn modelId="{3A73BB2F-EB35-4EC7-8DEE-86A1051178C6}" type="presOf" srcId="{AE67454D-4E67-4B77-974B-216364942A93}" destId="{DD781603-46A8-45E6-AAF1-188A50263E83}" srcOrd="1" destOrd="0" presId="urn:microsoft.com/office/officeart/2005/8/layout/hierarchy2"/>
    <dgm:cxn modelId="{C879C6EF-C4B0-48AE-8408-778B625F62C7}" srcId="{0C05D8C6-A0E0-432A-AE9E-4710A674022E}" destId="{C03A5006-294A-47BC-9D94-A7BA1F20AFA4}" srcOrd="0" destOrd="0" parTransId="{D7BCD43F-93A8-4B5A-8F6D-CB57B8C362FF}" sibTransId="{6745FAC6-9A0B-4518-8F08-4AE9A2A7B1BC}"/>
    <dgm:cxn modelId="{B73F07A2-F7DD-40B8-B359-668A87B6A950}" srcId="{DD3E9DC2-1D37-40E4-ADCA-47BF7E481E8F}" destId="{A23AD0D3-1A0C-4281-B1BA-9ED201A25422}" srcOrd="2" destOrd="0" parTransId="{08D9C7F9-9577-49B8-9762-A0AF1C62C7E6}" sibTransId="{09AFCBC8-414E-4FE6-9E06-876B4EC7415F}"/>
    <dgm:cxn modelId="{343B65A4-FA5E-4F7D-B213-C1E1C5227256}" type="presParOf" srcId="{CC132918-6FF5-479C-9EB1-073BAC3A02DB}" destId="{390CF41F-6EF2-4651-912A-94CF4B94AD98}" srcOrd="0" destOrd="0" presId="urn:microsoft.com/office/officeart/2005/8/layout/hierarchy2"/>
    <dgm:cxn modelId="{6CA2E5CA-D9C1-4723-B138-D627E0C5089C}" type="presParOf" srcId="{390CF41F-6EF2-4651-912A-94CF4B94AD98}" destId="{C7A67515-A246-4BAB-B006-AB399AA54D62}" srcOrd="0" destOrd="0" presId="urn:microsoft.com/office/officeart/2005/8/layout/hierarchy2"/>
    <dgm:cxn modelId="{378E4296-4236-4BA2-B641-CAA9CE7D9BF5}" type="presParOf" srcId="{390CF41F-6EF2-4651-912A-94CF4B94AD98}" destId="{E1ECFA9A-7F57-48B0-9071-3162191530EF}" srcOrd="1" destOrd="0" presId="urn:microsoft.com/office/officeart/2005/8/layout/hierarchy2"/>
    <dgm:cxn modelId="{1EC3FFFD-D013-441C-8AB4-472B7516B76C}" type="presParOf" srcId="{E1ECFA9A-7F57-48B0-9071-3162191530EF}" destId="{EA6D5906-18DB-4DC9-BC98-4AA501076C05}" srcOrd="0" destOrd="0" presId="urn:microsoft.com/office/officeart/2005/8/layout/hierarchy2"/>
    <dgm:cxn modelId="{FF741DF6-4AEB-47CA-8B98-544358635442}" type="presParOf" srcId="{EA6D5906-18DB-4DC9-BC98-4AA501076C05}" destId="{27B0C0A0-42A5-4CA5-9223-DFBDA8964378}" srcOrd="0" destOrd="0" presId="urn:microsoft.com/office/officeart/2005/8/layout/hierarchy2"/>
    <dgm:cxn modelId="{6EFE29BF-1415-4D11-BBE5-BF63BADE8C6A}" type="presParOf" srcId="{E1ECFA9A-7F57-48B0-9071-3162191530EF}" destId="{4113EA0D-D0EC-4728-9BE9-AB58E985D4C5}" srcOrd="1" destOrd="0" presId="urn:microsoft.com/office/officeart/2005/8/layout/hierarchy2"/>
    <dgm:cxn modelId="{73167958-5632-450D-B6E6-B674492A23BE}" type="presParOf" srcId="{4113EA0D-D0EC-4728-9BE9-AB58E985D4C5}" destId="{2F3062AC-C940-4056-8472-723FECEEEC15}" srcOrd="0" destOrd="0" presId="urn:microsoft.com/office/officeart/2005/8/layout/hierarchy2"/>
    <dgm:cxn modelId="{E89C8DB5-1F6E-454F-ACA3-73499E85C568}" type="presParOf" srcId="{4113EA0D-D0EC-4728-9BE9-AB58E985D4C5}" destId="{14EAA51C-AA0E-445B-AF9D-DB884469E1F7}" srcOrd="1" destOrd="0" presId="urn:microsoft.com/office/officeart/2005/8/layout/hierarchy2"/>
    <dgm:cxn modelId="{349538F2-7054-4203-BD1E-53A0FB20766D}" type="presParOf" srcId="{14EAA51C-AA0E-445B-AF9D-DB884469E1F7}" destId="{07FB84DF-E2E4-4BAA-B115-0B7194B8956C}" srcOrd="0" destOrd="0" presId="urn:microsoft.com/office/officeart/2005/8/layout/hierarchy2"/>
    <dgm:cxn modelId="{B8EB48B9-8146-4240-AEFD-DBFA183C26A3}" type="presParOf" srcId="{07FB84DF-E2E4-4BAA-B115-0B7194B8956C}" destId="{298A46C1-A89F-40C2-AA53-AD6E1EACE3BC}" srcOrd="0" destOrd="0" presId="urn:microsoft.com/office/officeart/2005/8/layout/hierarchy2"/>
    <dgm:cxn modelId="{177E3081-E564-46F0-81FD-21F557D0CD30}" type="presParOf" srcId="{14EAA51C-AA0E-445B-AF9D-DB884469E1F7}" destId="{1CF499A0-6EC3-486F-96AD-DCBE3BEEBE33}" srcOrd="1" destOrd="0" presId="urn:microsoft.com/office/officeart/2005/8/layout/hierarchy2"/>
    <dgm:cxn modelId="{9686B207-4B98-410D-8F1E-15CC9C2B4B95}" type="presParOf" srcId="{1CF499A0-6EC3-486F-96AD-DCBE3BEEBE33}" destId="{ADD6947F-BD97-418B-8773-C21A977647CD}" srcOrd="0" destOrd="0" presId="urn:microsoft.com/office/officeart/2005/8/layout/hierarchy2"/>
    <dgm:cxn modelId="{C46A745B-1744-4FF2-A2C8-7FF504145EE9}" type="presParOf" srcId="{1CF499A0-6EC3-486F-96AD-DCBE3BEEBE33}" destId="{639A675E-2BEC-4070-85D0-5F9F97900EC5}" srcOrd="1" destOrd="0" presId="urn:microsoft.com/office/officeart/2005/8/layout/hierarchy2"/>
    <dgm:cxn modelId="{229C87BA-6FCC-4F1C-87D7-E6D16D32F50E}" type="presParOf" srcId="{14EAA51C-AA0E-445B-AF9D-DB884469E1F7}" destId="{20E82E22-DDB6-423B-9C14-64744846709C}" srcOrd="2" destOrd="0" presId="urn:microsoft.com/office/officeart/2005/8/layout/hierarchy2"/>
    <dgm:cxn modelId="{83A5EAAB-09B9-4949-ABF8-C98604B4EDA7}" type="presParOf" srcId="{20E82E22-DDB6-423B-9C14-64744846709C}" destId="{E3A88C6B-9A22-4BE1-BA09-968EB8629538}" srcOrd="0" destOrd="0" presId="urn:microsoft.com/office/officeart/2005/8/layout/hierarchy2"/>
    <dgm:cxn modelId="{80E3DD30-50C5-42CF-BB4F-FD6180F2EAC3}" type="presParOf" srcId="{14EAA51C-AA0E-445B-AF9D-DB884469E1F7}" destId="{84EA680E-BCA5-4498-9CC2-DC58E8C05946}" srcOrd="3" destOrd="0" presId="urn:microsoft.com/office/officeart/2005/8/layout/hierarchy2"/>
    <dgm:cxn modelId="{A624208C-CA33-4895-8A9C-5A78DEA21420}" type="presParOf" srcId="{84EA680E-BCA5-4498-9CC2-DC58E8C05946}" destId="{44990F36-003F-4F6E-AF42-63800A6D062B}" srcOrd="0" destOrd="0" presId="urn:microsoft.com/office/officeart/2005/8/layout/hierarchy2"/>
    <dgm:cxn modelId="{FCBDF2CB-7D66-48E6-A82E-E762BD161B3C}" type="presParOf" srcId="{84EA680E-BCA5-4498-9CC2-DC58E8C05946}" destId="{5DDDA22B-DB19-4486-87F2-F2DFBAAD5F1A}" srcOrd="1" destOrd="0" presId="urn:microsoft.com/office/officeart/2005/8/layout/hierarchy2"/>
    <dgm:cxn modelId="{783A332C-F0AE-4A1F-BF3D-FF0231432677}" type="presParOf" srcId="{14EAA51C-AA0E-445B-AF9D-DB884469E1F7}" destId="{92E2FE1C-536E-4154-AB4A-6CA948240497}" srcOrd="4" destOrd="0" presId="urn:microsoft.com/office/officeart/2005/8/layout/hierarchy2"/>
    <dgm:cxn modelId="{695FDC5F-F25C-42EC-939D-5CB22A644D67}" type="presParOf" srcId="{92E2FE1C-536E-4154-AB4A-6CA948240497}" destId="{08C0D80D-4662-46B7-80C4-82B8FC4A5CD9}" srcOrd="0" destOrd="0" presId="urn:microsoft.com/office/officeart/2005/8/layout/hierarchy2"/>
    <dgm:cxn modelId="{AD3E694D-C5D8-46C6-82BA-FC09255592C1}" type="presParOf" srcId="{14EAA51C-AA0E-445B-AF9D-DB884469E1F7}" destId="{F038A3EA-7A34-461A-9C34-0EEC47733C0A}" srcOrd="5" destOrd="0" presId="urn:microsoft.com/office/officeart/2005/8/layout/hierarchy2"/>
    <dgm:cxn modelId="{15309EDA-51CA-4B76-BA6C-7103DFBA2AE8}" type="presParOf" srcId="{F038A3EA-7A34-461A-9C34-0EEC47733C0A}" destId="{EB9FB229-B45F-4B6D-B426-BBC1DD0753EE}" srcOrd="0" destOrd="0" presId="urn:microsoft.com/office/officeart/2005/8/layout/hierarchy2"/>
    <dgm:cxn modelId="{8C577317-3F69-478E-A6D4-F5453ED029FD}" type="presParOf" srcId="{F038A3EA-7A34-461A-9C34-0EEC47733C0A}" destId="{F018CF7C-9D47-41EE-B46D-DDD854D67226}" srcOrd="1" destOrd="0" presId="urn:microsoft.com/office/officeart/2005/8/layout/hierarchy2"/>
    <dgm:cxn modelId="{1FD1334C-3E69-4984-A6C3-5EE7B291D1C1}" type="presParOf" srcId="{E1ECFA9A-7F57-48B0-9071-3162191530EF}" destId="{D7F8BE35-27C0-4CCE-A3D8-133570304BE5}" srcOrd="2" destOrd="0" presId="urn:microsoft.com/office/officeart/2005/8/layout/hierarchy2"/>
    <dgm:cxn modelId="{AF59E619-6154-4699-98C2-EC76DD1ECB4B}" type="presParOf" srcId="{D7F8BE35-27C0-4CCE-A3D8-133570304BE5}" destId="{1507BF78-F300-4344-AD1B-6CBC8B81C523}" srcOrd="0" destOrd="0" presId="urn:microsoft.com/office/officeart/2005/8/layout/hierarchy2"/>
    <dgm:cxn modelId="{4762C9FD-3CEA-4D68-9482-1B7EC00BB12F}" type="presParOf" srcId="{E1ECFA9A-7F57-48B0-9071-3162191530EF}" destId="{C3FA1156-10E9-4D0D-9E70-ACC8F9203649}" srcOrd="3" destOrd="0" presId="urn:microsoft.com/office/officeart/2005/8/layout/hierarchy2"/>
    <dgm:cxn modelId="{37BB6841-5535-4C64-8278-C418D499EFAB}" type="presParOf" srcId="{C3FA1156-10E9-4D0D-9E70-ACC8F9203649}" destId="{D9CB9F1A-322D-42C5-8F9F-E48DA01336EB}" srcOrd="0" destOrd="0" presId="urn:microsoft.com/office/officeart/2005/8/layout/hierarchy2"/>
    <dgm:cxn modelId="{3733EF02-5298-4DE8-B33C-384741F9FB1D}" type="presParOf" srcId="{C3FA1156-10E9-4D0D-9E70-ACC8F9203649}" destId="{A972286F-232A-4D6D-94C2-10F42960D2FF}" srcOrd="1" destOrd="0" presId="urn:microsoft.com/office/officeart/2005/8/layout/hierarchy2"/>
    <dgm:cxn modelId="{AB73E811-70FA-4909-B8A3-89FAE85BA9E7}" type="presParOf" srcId="{A972286F-232A-4D6D-94C2-10F42960D2FF}" destId="{9B01E6E8-3393-4C88-9C3A-684050CF111E}" srcOrd="0" destOrd="0" presId="urn:microsoft.com/office/officeart/2005/8/layout/hierarchy2"/>
    <dgm:cxn modelId="{4CD50319-BDC5-4C3E-8A37-7C2933DBC0A0}" type="presParOf" srcId="{9B01E6E8-3393-4C88-9C3A-684050CF111E}" destId="{9931BB77-75EA-4A52-BC77-0FD21126F776}" srcOrd="0" destOrd="0" presId="urn:microsoft.com/office/officeart/2005/8/layout/hierarchy2"/>
    <dgm:cxn modelId="{33B77540-7C4B-42A1-8DB9-1160808157FF}" type="presParOf" srcId="{A972286F-232A-4D6D-94C2-10F42960D2FF}" destId="{63CC250C-3073-4EFC-9A55-64A86503B02A}" srcOrd="1" destOrd="0" presId="urn:microsoft.com/office/officeart/2005/8/layout/hierarchy2"/>
    <dgm:cxn modelId="{EAB347F6-EC7C-4B2C-B546-CB9FA57978AD}" type="presParOf" srcId="{63CC250C-3073-4EFC-9A55-64A86503B02A}" destId="{255C4883-BE1C-4846-954B-653FB7FD128E}" srcOrd="0" destOrd="0" presId="urn:microsoft.com/office/officeart/2005/8/layout/hierarchy2"/>
    <dgm:cxn modelId="{1FBB08B8-FC61-42C7-AF23-06E21F8617FE}" type="presParOf" srcId="{63CC250C-3073-4EFC-9A55-64A86503B02A}" destId="{1D30EF9D-4036-4B9F-97DC-DEE53948D90E}" srcOrd="1" destOrd="0" presId="urn:microsoft.com/office/officeart/2005/8/layout/hierarchy2"/>
    <dgm:cxn modelId="{6741FCF9-B727-4C3B-82D1-79036C466961}" type="presParOf" srcId="{A972286F-232A-4D6D-94C2-10F42960D2FF}" destId="{10BA4D39-4D9C-4AFE-BCFA-27EB2522CB80}" srcOrd="2" destOrd="0" presId="urn:microsoft.com/office/officeart/2005/8/layout/hierarchy2"/>
    <dgm:cxn modelId="{10673785-3F83-4899-BA6F-0FBFACF27509}" type="presParOf" srcId="{10BA4D39-4D9C-4AFE-BCFA-27EB2522CB80}" destId="{3AF4905E-A8FA-4BEE-9DDC-C538871BC9CD}" srcOrd="0" destOrd="0" presId="urn:microsoft.com/office/officeart/2005/8/layout/hierarchy2"/>
    <dgm:cxn modelId="{62CD9927-DC6B-4C2B-98BD-2D24DB49C0C9}" type="presParOf" srcId="{A972286F-232A-4D6D-94C2-10F42960D2FF}" destId="{6ED4EEC7-E72B-4F7B-B853-2B766FB0B9B9}" srcOrd="3" destOrd="0" presId="urn:microsoft.com/office/officeart/2005/8/layout/hierarchy2"/>
    <dgm:cxn modelId="{1108C752-1C0B-421F-A6CF-604EE7D4C3D3}" type="presParOf" srcId="{6ED4EEC7-E72B-4F7B-B853-2B766FB0B9B9}" destId="{BAE6DBF0-4A92-4815-80E3-4E0055EB651B}" srcOrd="0" destOrd="0" presId="urn:microsoft.com/office/officeart/2005/8/layout/hierarchy2"/>
    <dgm:cxn modelId="{D1FFD9FE-6DA9-4DA3-B131-CD9D9810DE5C}" type="presParOf" srcId="{6ED4EEC7-E72B-4F7B-B853-2B766FB0B9B9}" destId="{44544565-B1FF-4C14-AEAE-B63BCA30EDBF}" srcOrd="1" destOrd="0" presId="urn:microsoft.com/office/officeart/2005/8/layout/hierarchy2"/>
    <dgm:cxn modelId="{DC8BEAA4-01AE-45E8-ADA2-8F7E36E1CE5D}" type="presParOf" srcId="{A972286F-232A-4D6D-94C2-10F42960D2FF}" destId="{AD5A8EDD-FAA7-4931-BDEB-126F4093A11B}" srcOrd="4" destOrd="0" presId="urn:microsoft.com/office/officeart/2005/8/layout/hierarchy2"/>
    <dgm:cxn modelId="{F35EB513-55EB-4688-AB69-D5CBA7B9183F}" type="presParOf" srcId="{AD5A8EDD-FAA7-4931-BDEB-126F4093A11B}" destId="{F5D1227F-D2D9-4D02-8202-F6BEB625C3E4}" srcOrd="0" destOrd="0" presId="urn:microsoft.com/office/officeart/2005/8/layout/hierarchy2"/>
    <dgm:cxn modelId="{92081EF4-5521-42DA-A0DE-25B2F0BB30F0}" type="presParOf" srcId="{A972286F-232A-4D6D-94C2-10F42960D2FF}" destId="{7A9207E0-94C2-4966-92C3-FC8C43295A43}" srcOrd="5" destOrd="0" presId="urn:microsoft.com/office/officeart/2005/8/layout/hierarchy2"/>
    <dgm:cxn modelId="{28543AD6-A819-407B-A971-6D4807481C79}" type="presParOf" srcId="{7A9207E0-94C2-4966-92C3-FC8C43295A43}" destId="{97A6F28E-124A-492F-A942-52F0AC6C60D0}" srcOrd="0" destOrd="0" presId="urn:microsoft.com/office/officeart/2005/8/layout/hierarchy2"/>
    <dgm:cxn modelId="{C209F582-664A-42A5-BE03-5564057F2C32}" type="presParOf" srcId="{7A9207E0-94C2-4966-92C3-FC8C43295A43}" destId="{AEAC9456-06E5-4335-A121-23C30309B120}" srcOrd="1" destOrd="0" presId="urn:microsoft.com/office/officeart/2005/8/layout/hierarchy2"/>
    <dgm:cxn modelId="{04E4E753-CCE7-4978-80FF-DC9417FEA9D7}" type="presParOf" srcId="{E1ECFA9A-7F57-48B0-9071-3162191530EF}" destId="{FA8CB9C4-9C37-4EF5-9669-D9FD158DD780}" srcOrd="4" destOrd="0" presId="urn:microsoft.com/office/officeart/2005/8/layout/hierarchy2"/>
    <dgm:cxn modelId="{F8F44B13-4A5C-4F42-A0A2-FCC09CF17BD7}" type="presParOf" srcId="{FA8CB9C4-9C37-4EF5-9669-D9FD158DD780}" destId="{C80301FA-13C6-4B78-BD74-BE20BFB088B9}" srcOrd="0" destOrd="0" presId="urn:microsoft.com/office/officeart/2005/8/layout/hierarchy2"/>
    <dgm:cxn modelId="{EA9EEAC3-01BA-4AB7-9FB1-2D3F3E312C77}" type="presParOf" srcId="{E1ECFA9A-7F57-48B0-9071-3162191530EF}" destId="{6309402C-B9CA-4E59-BB16-AED861F95E9A}" srcOrd="5" destOrd="0" presId="urn:microsoft.com/office/officeart/2005/8/layout/hierarchy2"/>
    <dgm:cxn modelId="{CBCED859-7DB9-40C8-BDCF-CA8145EFC50F}" type="presParOf" srcId="{6309402C-B9CA-4E59-BB16-AED861F95E9A}" destId="{F08532D1-34D9-4255-B39C-5655FD9D20D7}" srcOrd="0" destOrd="0" presId="urn:microsoft.com/office/officeart/2005/8/layout/hierarchy2"/>
    <dgm:cxn modelId="{2DEF0C69-55A6-4EC4-852E-4485D5544E86}" type="presParOf" srcId="{6309402C-B9CA-4E59-BB16-AED861F95E9A}" destId="{0EA526C8-386E-4D48-BE80-A64405AF4107}" srcOrd="1" destOrd="0" presId="urn:microsoft.com/office/officeart/2005/8/layout/hierarchy2"/>
    <dgm:cxn modelId="{C332A113-CD1B-42D3-B1EA-71CEF8AF9123}" type="presParOf" srcId="{0EA526C8-386E-4D48-BE80-A64405AF4107}" destId="{E40BF612-FBFF-4F9F-BFF8-F257C621037C}" srcOrd="0" destOrd="0" presId="urn:microsoft.com/office/officeart/2005/8/layout/hierarchy2"/>
    <dgm:cxn modelId="{B5058644-3E69-4390-8D07-16A1FC88D0B1}" type="presParOf" srcId="{E40BF612-FBFF-4F9F-BFF8-F257C621037C}" destId="{31BC6010-60CF-48C9-A5E1-B648763F52EB}" srcOrd="0" destOrd="0" presId="urn:microsoft.com/office/officeart/2005/8/layout/hierarchy2"/>
    <dgm:cxn modelId="{100662B8-0528-4A31-BEAE-6040916690A6}" type="presParOf" srcId="{0EA526C8-386E-4D48-BE80-A64405AF4107}" destId="{E47D4378-A030-4A68-B360-43A13464AA92}" srcOrd="1" destOrd="0" presId="urn:microsoft.com/office/officeart/2005/8/layout/hierarchy2"/>
    <dgm:cxn modelId="{0C89E2C0-CE06-418E-9A3B-0DE7BFECA9C9}" type="presParOf" srcId="{E47D4378-A030-4A68-B360-43A13464AA92}" destId="{F0580D92-CA80-4C9F-B781-FFADD4C85DF2}" srcOrd="0" destOrd="0" presId="urn:microsoft.com/office/officeart/2005/8/layout/hierarchy2"/>
    <dgm:cxn modelId="{4CB676F7-83E1-499A-A3C7-B917770D32F8}" type="presParOf" srcId="{E47D4378-A030-4A68-B360-43A13464AA92}" destId="{90E3C9EC-6D50-4980-86F3-7623C4642C2E}" srcOrd="1" destOrd="0" presId="urn:microsoft.com/office/officeart/2005/8/layout/hierarchy2"/>
    <dgm:cxn modelId="{1288F2D7-57E0-40CA-A604-F9EBD6F03258}" type="presParOf" srcId="{0EA526C8-386E-4D48-BE80-A64405AF4107}" destId="{5792B0CB-91A1-4756-A6F9-34221E9B20E5}" srcOrd="2" destOrd="0" presId="urn:microsoft.com/office/officeart/2005/8/layout/hierarchy2"/>
    <dgm:cxn modelId="{B1C4EE51-BBB1-41BB-BD70-CBC2BB9EC167}" type="presParOf" srcId="{5792B0CB-91A1-4756-A6F9-34221E9B20E5}" destId="{F2FF318B-04CB-46B6-BC65-A2C61AB100DF}" srcOrd="0" destOrd="0" presId="urn:microsoft.com/office/officeart/2005/8/layout/hierarchy2"/>
    <dgm:cxn modelId="{488DA20E-1C24-452D-89B9-D9FD0E606DAB}" type="presParOf" srcId="{0EA526C8-386E-4D48-BE80-A64405AF4107}" destId="{6C8BE26A-B021-4644-8CCD-8722B0E3DDA1}" srcOrd="3" destOrd="0" presId="urn:microsoft.com/office/officeart/2005/8/layout/hierarchy2"/>
    <dgm:cxn modelId="{619E8CBA-0C9E-4610-93BF-6A7BCCE08E89}" type="presParOf" srcId="{6C8BE26A-B021-4644-8CCD-8722B0E3DDA1}" destId="{CD0BD460-EC8A-4C77-84CA-410DF3399DD4}" srcOrd="0" destOrd="0" presId="urn:microsoft.com/office/officeart/2005/8/layout/hierarchy2"/>
    <dgm:cxn modelId="{EBC4F29D-9DAA-4A68-90D3-99CF81DF13AB}" type="presParOf" srcId="{6C8BE26A-B021-4644-8CCD-8722B0E3DDA1}" destId="{6376DB68-736B-4432-BD74-6385B9C0BC58}" srcOrd="1" destOrd="0" presId="urn:microsoft.com/office/officeart/2005/8/layout/hierarchy2"/>
    <dgm:cxn modelId="{4590C759-7727-49E6-B6C7-245FDFA23AB6}" type="presParOf" srcId="{0EA526C8-386E-4D48-BE80-A64405AF4107}" destId="{65771998-36CD-4EF6-A755-EB9C65971485}" srcOrd="4" destOrd="0" presId="urn:microsoft.com/office/officeart/2005/8/layout/hierarchy2"/>
    <dgm:cxn modelId="{3B70760B-C281-42CA-99FA-A3EE5F72DBA6}" type="presParOf" srcId="{65771998-36CD-4EF6-A755-EB9C65971485}" destId="{DD781603-46A8-45E6-AAF1-188A50263E83}" srcOrd="0" destOrd="0" presId="urn:microsoft.com/office/officeart/2005/8/layout/hierarchy2"/>
    <dgm:cxn modelId="{C8AF8F04-101B-4434-BC0D-46BFAE3E43DA}" type="presParOf" srcId="{0EA526C8-386E-4D48-BE80-A64405AF4107}" destId="{9997038E-2F07-4BE0-8622-2D5840368116}" srcOrd="5" destOrd="0" presId="urn:microsoft.com/office/officeart/2005/8/layout/hierarchy2"/>
    <dgm:cxn modelId="{6E9DEB01-3284-4340-90E0-87F68F64F4AA}" type="presParOf" srcId="{9997038E-2F07-4BE0-8622-2D5840368116}" destId="{CC1DCFE7-A048-4D32-9161-A09360E6BA24}" srcOrd="0" destOrd="0" presId="urn:microsoft.com/office/officeart/2005/8/layout/hierarchy2"/>
    <dgm:cxn modelId="{D332C75B-4CD4-435F-9A54-F0403BD97FCC}" type="presParOf" srcId="{9997038E-2F07-4BE0-8622-2D5840368116}" destId="{1F25A8E9-5831-4B4F-8437-9E38A83DFA70}" srcOrd="1" destOrd="0" presId="urn:microsoft.com/office/officeart/2005/8/layout/hierarchy2"/>
    <dgm:cxn modelId="{5432561E-0705-4B2F-83BC-18170E0F5BBE}" type="presParOf" srcId="{E1ECFA9A-7F57-48B0-9071-3162191530EF}" destId="{0C8AB3F0-2751-42E6-822D-B1924F2E24E9}" srcOrd="6" destOrd="0" presId="urn:microsoft.com/office/officeart/2005/8/layout/hierarchy2"/>
    <dgm:cxn modelId="{86AF9EB6-4CFD-4050-A435-FB9FA6CDAAAC}" type="presParOf" srcId="{0C8AB3F0-2751-42E6-822D-B1924F2E24E9}" destId="{13DF7626-7930-4A15-97DB-F840109B791F}" srcOrd="0" destOrd="0" presId="urn:microsoft.com/office/officeart/2005/8/layout/hierarchy2"/>
    <dgm:cxn modelId="{AB899304-6EB4-4CA4-A534-3AD865436726}" type="presParOf" srcId="{E1ECFA9A-7F57-48B0-9071-3162191530EF}" destId="{5F7C603D-CD02-4089-A5F3-CA881FF20222}" srcOrd="7" destOrd="0" presId="urn:microsoft.com/office/officeart/2005/8/layout/hierarchy2"/>
    <dgm:cxn modelId="{E672E605-814C-47B2-8055-A550AA55D770}" type="presParOf" srcId="{5F7C603D-CD02-4089-A5F3-CA881FF20222}" destId="{EBC2EEAA-72E2-4D88-8458-93642F401D96}" srcOrd="0" destOrd="0" presId="urn:microsoft.com/office/officeart/2005/8/layout/hierarchy2"/>
    <dgm:cxn modelId="{7804BE9B-BFDA-4BB4-B35C-666E4EE52D74}" type="presParOf" srcId="{5F7C603D-CD02-4089-A5F3-CA881FF20222}" destId="{F2C3D3DB-AF95-4BE5-AA9A-6C2FBAA74E1E}" srcOrd="1" destOrd="0" presId="urn:microsoft.com/office/officeart/2005/8/layout/hierarchy2"/>
    <dgm:cxn modelId="{8E5A9365-E019-448B-B7FB-186C908BAC06}" type="presParOf" srcId="{F2C3D3DB-AF95-4BE5-AA9A-6C2FBAA74E1E}" destId="{89F42E53-3296-4729-9589-99EF6EACF18D}" srcOrd="0" destOrd="0" presId="urn:microsoft.com/office/officeart/2005/8/layout/hierarchy2"/>
    <dgm:cxn modelId="{4E54C7BF-DE7E-44F4-AA07-0FFB428708C5}" type="presParOf" srcId="{89F42E53-3296-4729-9589-99EF6EACF18D}" destId="{758F30BB-E49C-41F8-9EA0-31585C3C01F5}" srcOrd="0" destOrd="0" presId="urn:microsoft.com/office/officeart/2005/8/layout/hierarchy2"/>
    <dgm:cxn modelId="{24CD539A-918C-4964-8C84-33D4B4AABFE0}" type="presParOf" srcId="{F2C3D3DB-AF95-4BE5-AA9A-6C2FBAA74E1E}" destId="{57BD5A2A-08D9-4204-8C96-DFB9ECCF6327}" srcOrd="1" destOrd="0" presId="urn:microsoft.com/office/officeart/2005/8/layout/hierarchy2"/>
    <dgm:cxn modelId="{7F7DCBA3-0ACE-43D1-9D6F-C2B254CFD4BE}" type="presParOf" srcId="{57BD5A2A-08D9-4204-8C96-DFB9ECCF6327}" destId="{14810760-7260-44A8-AC4C-42F8F9B4DB87}" srcOrd="0" destOrd="0" presId="urn:microsoft.com/office/officeart/2005/8/layout/hierarchy2"/>
    <dgm:cxn modelId="{BE496076-30B7-47D0-B297-9BABEA36E5E1}" type="presParOf" srcId="{57BD5A2A-08D9-4204-8C96-DFB9ECCF6327}" destId="{3092DE6D-EE93-4143-9885-A472B5A368AA}" srcOrd="1" destOrd="0" presId="urn:microsoft.com/office/officeart/2005/8/layout/hierarchy2"/>
    <dgm:cxn modelId="{F4E9C645-A8C7-406B-A962-ACEDCF1CCED9}" type="presParOf" srcId="{F2C3D3DB-AF95-4BE5-AA9A-6C2FBAA74E1E}" destId="{FE11724B-B857-4FD4-B77C-C62BB970EA07}" srcOrd="2" destOrd="0" presId="urn:microsoft.com/office/officeart/2005/8/layout/hierarchy2"/>
    <dgm:cxn modelId="{2473909D-F3D0-4841-8937-F33288660902}" type="presParOf" srcId="{FE11724B-B857-4FD4-B77C-C62BB970EA07}" destId="{3652D5F3-EE1E-42CA-85F4-DF0ED0B005B8}" srcOrd="0" destOrd="0" presId="urn:microsoft.com/office/officeart/2005/8/layout/hierarchy2"/>
    <dgm:cxn modelId="{2175D788-9A77-488E-A448-1BB1420DDBF1}" type="presParOf" srcId="{F2C3D3DB-AF95-4BE5-AA9A-6C2FBAA74E1E}" destId="{49DB2BE2-34F3-42F0-BFC4-6284D6BDC7D2}" srcOrd="3" destOrd="0" presId="urn:microsoft.com/office/officeart/2005/8/layout/hierarchy2"/>
    <dgm:cxn modelId="{A2C69A65-CBD9-4D1E-BA30-B2F9887A8D83}" type="presParOf" srcId="{49DB2BE2-34F3-42F0-BFC4-6284D6BDC7D2}" destId="{B35E3E51-13CD-4673-AFFD-302AC68D27BB}" srcOrd="0" destOrd="0" presId="urn:microsoft.com/office/officeart/2005/8/layout/hierarchy2"/>
    <dgm:cxn modelId="{E6C96285-B5D7-4C16-B3FE-4FDB11A18AEC}" type="presParOf" srcId="{49DB2BE2-34F3-42F0-BFC4-6284D6BDC7D2}" destId="{D98A0B44-A364-466D-9FB2-DFE41F3569E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C66DBA-FF19-4C18-A855-99FB9B5F84F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082E5CD-3157-4117-9B5D-5967E948B12A}">
      <dgm:prSet phldrT="[文本]" custT="1"/>
      <dgm:spPr/>
      <dgm:t>
        <a:bodyPr/>
        <a:lstStyle/>
        <a:p>
          <a:r>
            <a:rPr lang="zh-CN" sz="1200" b="1"/>
            <a:t>自然与心灵的映射</a:t>
          </a:r>
          <a:endParaRPr lang="zh-CN" altLang="en-US" sz="1200"/>
        </a:p>
      </dgm:t>
    </dgm:pt>
    <dgm:pt modelId="{C2B62D40-071C-44B3-9E1A-81E6CEBC117F}" type="parTrans" cxnId="{93E0335A-09C8-4CFF-87CB-7CC0713CA5EE}">
      <dgm:prSet/>
      <dgm:spPr/>
      <dgm:t>
        <a:bodyPr/>
        <a:lstStyle/>
        <a:p>
          <a:endParaRPr lang="zh-CN" altLang="en-US"/>
        </a:p>
      </dgm:t>
    </dgm:pt>
    <dgm:pt modelId="{17355202-05C7-44CA-BBEA-B260592A291F}" type="sibTrans" cxnId="{93E0335A-09C8-4CFF-87CB-7CC0713CA5EE}">
      <dgm:prSet/>
      <dgm:spPr/>
      <dgm:t>
        <a:bodyPr/>
        <a:lstStyle/>
        <a:p>
          <a:endParaRPr lang="zh-CN" altLang="en-US"/>
        </a:p>
      </dgm:t>
    </dgm:pt>
    <dgm:pt modelId="{B28FAE77-EAD0-4785-94B2-21461337528E}">
      <dgm:prSet phldrT="[文本]"/>
      <dgm:spPr/>
      <dgm:t>
        <a:bodyPr/>
        <a:lstStyle/>
        <a:p>
          <a:r>
            <a:rPr lang="zh-CN" altLang="en-US"/>
            <a:t>任务一：面对自然的个性感悟与共性感悟</a:t>
          </a:r>
        </a:p>
      </dgm:t>
    </dgm:pt>
    <dgm:pt modelId="{6F98202B-A5CC-48B9-A15E-CC117818CFE4}" type="parTrans" cxnId="{F8FF6A31-33F1-458F-9AD1-B9C93DDCA1DF}">
      <dgm:prSet/>
      <dgm:spPr/>
      <dgm:t>
        <a:bodyPr/>
        <a:lstStyle/>
        <a:p>
          <a:endParaRPr lang="zh-CN" altLang="en-US"/>
        </a:p>
      </dgm:t>
    </dgm:pt>
    <dgm:pt modelId="{661EBF19-DCD2-4E5C-B890-51CBED6679B0}" type="sibTrans" cxnId="{F8FF6A31-33F1-458F-9AD1-B9C93DDCA1DF}">
      <dgm:prSet/>
      <dgm:spPr/>
      <dgm:t>
        <a:bodyPr/>
        <a:lstStyle/>
        <a:p>
          <a:endParaRPr lang="zh-CN" altLang="en-US"/>
        </a:p>
      </dgm:t>
    </dgm:pt>
    <dgm:pt modelId="{F6A3383C-E788-4C10-88C8-77DF1DBE72A5}">
      <dgm:prSet phldrT="[文本]"/>
      <dgm:spPr/>
      <dgm:t>
        <a:bodyPr/>
        <a:lstStyle/>
        <a:p>
          <a:r>
            <a:rPr lang="zh-CN" altLang="en-US"/>
            <a:t>子任务一：涵咏品味，感悟主旨</a:t>
          </a:r>
        </a:p>
      </dgm:t>
    </dgm:pt>
    <dgm:pt modelId="{7C51BA91-43E6-41BB-9B57-A1B36166B22B}" type="parTrans" cxnId="{7CD92B14-F989-4FE1-ACCD-C1956AFA8A3C}">
      <dgm:prSet/>
      <dgm:spPr/>
      <dgm:t>
        <a:bodyPr/>
        <a:lstStyle/>
        <a:p>
          <a:endParaRPr lang="zh-CN" altLang="en-US"/>
        </a:p>
      </dgm:t>
    </dgm:pt>
    <dgm:pt modelId="{5317049D-75CD-4FA1-B120-4A03443B5927}" type="sibTrans" cxnId="{7CD92B14-F989-4FE1-ACCD-C1956AFA8A3C}">
      <dgm:prSet/>
      <dgm:spPr/>
      <dgm:t>
        <a:bodyPr/>
        <a:lstStyle/>
        <a:p>
          <a:endParaRPr lang="zh-CN" altLang="en-US"/>
        </a:p>
      </dgm:t>
    </dgm:pt>
    <dgm:pt modelId="{8B4B4B3B-7BF5-44EF-8592-E55563B75482}">
      <dgm:prSet phldrT="[文本]"/>
      <dgm:spPr/>
      <dgm:t>
        <a:bodyPr/>
        <a:lstStyle/>
        <a:p>
          <a:r>
            <a:rPr lang="zh-CN" altLang="en-US" dirty="0"/>
            <a:t>子任务二：比较鉴赏，读出异同</a:t>
          </a:r>
        </a:p>
      </dgm:t>
    </dgm:pt>
    <dgm:pt modelId="{F635133D-3478-47EB-A49A-C78DFB51E7BA}" type="parTrans" cxnId="{D835BBA8-8013-4F8A-BE74-045FD71154F2}">
      <dgm:prSet/>
      <dgm:spPr/>
      <dgm:t>
        <a:bodyPr/>
        <a:lstStyle/>
        <a:p>
          <a:endParaRPr lang="zh-CN" altLang="en-US"/>
        </a:p>
      </dgm:t>
    </dgm:pt>
    <dgm:pt modelId="{4A34E499-CDD1-4CA0-9E95-191816751646}" type="sibTrans" cxnId="{D835BBA8-8013-4F8A-BE74-045FD71154F2}">
      <dgm:prSet/>
      <dgm:spPr/>
      <dgm:t>
        <a:bodyPr/>
        <a:lstStyle/>
        <a:p>
          <a:endParaRPr lang="zh-CN" altLang="en-US"/>
        </a:p>
      </dgm:t>
    </dgm:pt>
    <dgm:pt modelId="{F8B73BC1-D295-4E30-B351-54729DFE1304}">
      <dgm:prSet phldrT="[文本]"/>
      <dgm:spPr/>
      <dgm:t>
        <a:bodyPr/>
        <a:lstStyle/>
        <a:p>
          <a:r>
            <a:rPr lang="zh-CN" altLang="en-US"/>
            <a:t>任务二：面对自然的感悟与作者人生经历的关系</a:t>
          </a:r>
        </a:p>
      </dgm:t>
    </dgm:pt>
    <dgm:pt modelId="{BFA33CE0-3472-4C01-9156-8578448B3189}" type="parTrans" cxnId="{DFDC03FB-F003-4799-B629-F546F3F77608}">
      <dgm:prSet/>
      <dgm:spPr/>
      <dgm:t>
        <a:bodyPr/>
        <a:lstStyle/>
        <a:p>
          <a:endParaRPr lang="zh-CN" altLang="en-US"/>
        </a:p>
      </dgm:t>
    </dgm:pt>
    <dgm:pt modelId="{D252A7D1-0D6D-45A1-B8CD-8A8D8D260A83}" type="sibTrans" cxnId="{DFDC03FB-F003-4799-B629-F546F3F77608}">
      <dgm:prSet/>
      <dgm:spPr/>
      <dgm:t>
        <a:bodyPr/>
        <a:lstStyle/>
        <a:p>
          <a:endParaRPr lang="zh-CN" altLang="en-US"/>
        </a:p>
      </dgm:t>
    </dgm:pt>
    <dgm:pt modelId="{F1ED4584-A4EC-4D7E-B369-161C834AEEBC}">
      <dgm:prSet phldrT="[文本]"/>
      <dgm:spPr/>
      <dgm:t>
        <a:bodyPr/>
        <a:lstStyle/>
        <a:p>
          <a:r>
            <a:rPr lang="zh-CN" altLang="en-US"/>
            <a:t>子任务一：梳理生平，走近作者</a:t>
          </a:r>
        </a:p>
      </dgm:t>
    </dgm:pt>
    <dgm:pt modelId="{93507C02-4981-44C2-8226-D166A4B480CB}" type="parTrans" cxnId="{491DF073-5F11-4B06-A0B8-7F10C8D9D794}">
      <dgm:prSet/>
      <dgm:spPr/>
      <dgm:t>
        <a:bodyPr/>
        <a:lstStyle/>
        <a:p>
          <a:endParaRPr lang="zh-CN" altLang="en-US"/>
        </a:p>
      </dgm:t>
    </dgm:pt>
    <dgm:pt modelId="{66782CCD-1C67-4753-817A-E700CA0C1624}" type="sibTrans" cxnId="{491DF073-5F11-4B06-A0B8-7F10C8D9D794}">
      <dgm:prSet/>
      <dgm:spPr/>
      <dgm:t>
        <a:bodyPr/>
        <a:lstStyle/>
        <a:p>
          <a:endParaRPr lang="zh-CN" altLang="en-US"/>
        </a:p>
      </dgm:t>
    </dgm:pt>
    <dgm:pt modelId="{7A3AC576-3B40-4A24-9724-3F9A7F4B013E}">
      <dgm:prSet/>
      <dgm:spPr/>
      <dgm:t>
        <a:bodyPr/>
        <a:lstStyle/>
        <a:p>
          <a:r>
            <a:rPr lang="zh-CN" altLang="en-US"/>
            <a:t>任务三：面对自然的感悟与作者思维方式的关系</a:t>
          </a:r>
        </a:p>
      </dgm:t>
    </dgm:pt>
    <dgm:pt modelId="{26382845-5A17-4D15-A675-98F71200662A}" type="parTrans" cxnId="{23C11EB3-F0D0-45D0-AC83-2255D1CC51BB}">
      <dgm:prSet/>
      <dgm:spPr/>
      <dgm:t>
        <a:bodyPr/>
        <a:lstStyle/>
        <a:p>
          <a:endParaRPr lang="zh-CN" altLang="en-US"/>
        </a:p>
      </dgm:t>
    </dgm:pt>
    <dgm:pt modelId="{18756681-7C7D-4110-B010-C33103707D85}" type="sibTrans" cxnId="{23C11EB3-F0D0-45D0-AC83-2255D1CC51BB}">
      <dgm:prSet/>
      <dgm:spPr/>
      <dgm:t>
        <a:bodyPr/>
        <a:lstStyle/>
        <a:p>
          <a:endParaRPr lang="zh-CN" altLang="en-US"/>
        </a:p>
      </dgm:t>
    </dgm:pt>
    <dgm:pt modelId="{5D0E746D-1B9E-4815-86B0-8D2ECD1272A7}">
      <dgm:prSet/>
      <dgm:spPr/>
      <dgm:t>
        <a:bodyPr/>
        <a:lstStyle/>
        <a:p>
          <a:r>
            <a:rPr lang="zh-CN" altLang="en-US"/>
            <a:t>子任务三：探求共性，追根溯源</a:t>
          </a:r>
        </a:p>
      </dgm:t>
    </dgm:pt>
    <dgm:pt modelId="{0C47C9AD-3BC3-4556-B5E9-FE055B56CEAD}" type="parTrans" cxnId="{AA67987A-C791-4FBB-94FE-3C81CB9F93F3}">
      <dgm:prSet/>
      <dgm:spPr/>
      <dgm:t>
        <a:bodyPr/>
        <a:lstStyle/>
        <a:p>
          <a:endParaRPr lang="zh-CN" altLang="en-US"/>
        </a:p>
      </dgm:t>
    </dgm:pt>
    <dgm:pt modelId="{7872F618-6758-4A73-986E-832318D4957F}" type="sibTrans" cxnId="{AA67987A-C791-4FBB-94FE-3C81CB9F93F3}">
      <dgm:prSet/>
      <dgm:spPr/>
      <dgm:t>
        <a:bodyPr/>
        <a:lstStyle/>
        <a:p>
          <a:endParaRPr lang="zh-CN" altLang="en-US"/>
        </a:p>
      </dgm:t>
    </dgm:pt>
    <dgm:pt modelId="{E6306BAF-695C-4F9F-926E-B90F3B626239}">
      <dgm:prSet/>
      <dgm:spPr/>
      <dgm:t>
        <a:bodyPr/>
        <a:lstStyle/>
        <a:p>
          <a:r>
            <a:rPr lang="zh-CN" altLang="en-US"/>
            <a:t>子任务二：鉴赏语段，品悟哲理</a:t>
          </a:r>
        </a:p>
      </dgm:t>
    </dgm:pt>
    <dgm:pt modelId="{C074DDAA-E4FC-4F5F-BCDC-49E0C37DEC45}" type="parTrans" cxnId="{8C5A68AE-0E5E-4978-9269-01D36AD49F5E}">
      <dgm:prSet/>
      <dgm:spPr/>
      <dgm:t>
        <a:bodyPr/>
        <a:lstStyle/>
        <a:p>
          <a:endParaRPr lang="zh-CN" altLang="en-US"/>
        </a:p>
      </dgm:t>
    </dgm:pt>
    <dgm:pt modelId="{34995A30-AE75-4A3D-B7CF-2B4B6046533C}" type="sibTrans" cxnId="{8C5A68AE-0E5E-4978-9269-01D36AD49F5E}">
      <dgm:prSet/>
      <dgm:spPr/>
      <dgm:t>
        <a:bodyPr/>
        <a:lstStyle/>
        <a:p>
          <a:endParaRPr lang="zh-CN" altLang="en-US"/>
        </a:p>
      </dgm:t>
    </dgm:pt>
    <dgm:pt modelId="{E52B3869-9F21-4D93-9D08-F33035FFA663}">
      <dgm:prSet/>
      <dgm:spPr/>
      <dgm:t>
        <a:bodyPr/>
        <a:lstStyle/>
        <a:p>
          <a:r>
            <a:rPr lang="zh-CN" altLang="en-US"/>
            <a:t>子任务三：景理结合，感悟人生</a:t>
          </a:r>
        </a:p>
      </dgm:t>
    </dgm:pt>
    <dgm:pt modelId="{D27B8CA6-64F5-498C-8B6E-7B0E52637B8D}" type="parTrans" cxnId="{EB920D4F-D37D-44DB-8A90-059ACBBB0BE2}">
      <dgm:prSet/>
      <dgm:spPr/>
      <dgm:t>
        <a:bodyPr/>
        <a:lstStyle/>
        <a:p>
          <a:endParaRPr lang="zh-CN" altLang="en-US"/>
        </a:p>
      </dgm:t>
    </dgm:pt>
    <dgm:pt modelId="{5DA8026D-873C-4A48-87DA-9FFCB5A4FFFC}" type="sibTrans" cxnId="{EB920D4F-D37D-44DB-8A90-059ACBBB0BE2}">
      <dgm:prSet/>
      <dgm:spPr/>
      <dgm:t>
        <a:bodyPr/>
        <a:lstStyle/>
        <a:p>
          <a:endParaRPr lang="zh-CN" altLang="en-US"/>
        </a:p>
      </dgm:t>
    </dgm:pt>
    <dgm:pt modelId="{01EB1F82-2A3A-421F-8F47-AD45B0DFAB54}">
      <dgm:prSet/>
      <dgm:spPr/>
      <dgm:t>
        <a:bodyPr/>
        <a:lstStyle/>
        <a:p>
          <a:r>
            <a:rPr lang="zh-CN" altLang="en-US"/>
            <a:t>子任务一：查阅生平，洞悉背景</a:t>
          </a:r>
        </a:p>
      </dgm:t>
    </dgm:pt>
    <dgm:pt modelId="{00613235-BD5A-4E23-87E9-286F04F96E09}" type="parTrans" cxnId="{66180669-00D3-4451-BAD8-6B1C8CC326A2}">
      <dgm:prSet/>
      <dgm:spPr/>
      <dgm:t>
        <a:bodyPr/>
        <a:lstStyle/>
        <a:p>
          <a:endParaRPr lang="zh-CN" altLang="en-US"/>
        </a:p>
      </dgm:t>
    </dgm:pt>
    <dgm:pt modelId="{0D783704-438B-4E75-8042-BD2BD8F271EC}" type="sibTrans" cxnId="{66180669-00D3-4451-BAD8-6B1C8CC326A2}">
      <dgm:prSet/>
      <dgm:spPr/>
      <dgm:t>
        <a:bodyPr/>
        <a:lstStyle/>
        <a:p>
          <a:endParaRPr lang="zh-CN" altLang="en-US"/>
        </a:p>
      </dgm:t>
    </dgm:pt>
    <dgm:pt modelId="{0756A5B4-E971-4D01-A09F-28EDF19BD3B8}">
      <dgm:prSet/>
      <dgm:spPr/>
      <dgm:t>
        <a:bodyPr/>
        <a:lstStyle/>
        <a:p>
          <a:r>
            <a:rPr lang="zh-CN" altLang="en-US"/>
            <a:t>子任务二：整理拓展，追寻本质</a:t>
          </a:r>
        </a:p>
      </dgm:t>
    </dgm:pt>
    <dgm:pt modelId="{9AEE36F9-F331-4501-BF4A-F478DC8252B0}" type="parTrans" cxnId="{4C17FB4A-E4C2-495F-9B25-9635F13F2A2E}">
      <dgm:prSet/>
      <dgm:spPr/>
      <dgm:t>
        <a:bodyPr/>
        <a:lstStyle/>
        <a:p>
          <a:endParaRPr lang="zh-CN" altLang="en-US"/>
        </a:p>
      </dgm:t>
    </dgm:pt>
    <dgm:pt modelId="{0728CEFB-DE42-4BA7-84ED-059CE3CD849F}" type="sibTrans" cxnId="{4C17FB4A-E4C2-495F-9B25-9635F13F2A2E}">
      <dgm:prSet/>
      <dgm:spPr/>
      <dgm:t>
        <a:bodyPr/>
        <a:lstStyle/>
        <a:p>
          <a:endParaRPr lang="zh-CN" altLang="en-US"/>
        </a:p>
      </dgm:t>
    </dgm:pt>
    <dgm:pt modelId="{46AFAAB5-2417-4B86-AB84-6C29A314A6DB}">
      <dgm:prSet/>
      <dgm:spPr/>
      <dgm:t>
        <a:bodyPr/>
        <a:lstStyle/>
        <a:p>
          <a:r>
            <a:rPr lang="zh-CN" altLang="en-US"/>
            <a:t>子任务三：游山玩水，启示不同</a:t>
          </a:r>
        </a:p>
      </dgm:t>
    </dgm:pt>
    <dgm:pt modelId="{CDFD203E-03DA-45F9-B4DB-95AC45A39EAA}" type="parTrans" cxnId="{63ED83C0-0FFD-49B3-92B2-89DBFDF3FCFD}">
      <dgm:prSet/>
      <dgm:spPr/>
      <dgm:t>
        <a:bodyPr/>
        <a:lstStyle/>
        <a:p>
          <a:endParaRPr lang="zh-CN" altLang="en-US"/>
        </a:p>
      </dgm:t>
    </dgm:pt>
    <dgm:pt modelId="{C88D3E36-4468-4048-B745-04C62A2736B3}" type="sibTrans" cxnId="{63ED83C0-0FFD-49B3-92B2-89DBFDF3FCFD}">
      <dgm:prSet/>
      <dgm:spPr/>
      <dgm:t>
        <a:bodyPr/>
        <a:lstStyle/>
        <a:p>
          <a:endParaRPr lang="zh-CN" altLang="en-US"/>
        </a:p>
      </dgm:t>
    </dgm:pt>
    <dgm:pt modelId="{E55EA6D5-F65E-42B7-848B-408885DC36D0}">
      <dgm:prSet/>
      <dgm:spPr/>
      <dgm:t>
        <a:bodyPr/>
        <a:lstStyle/>
        <a:p>
          <a:r>
            <a:rPr lang="zh-CN" altLang="en-US"/>
            <a:t> 任务四：走近自然，热爱自然，感悟自然</a:t>
          </a:r>
        </a:p>
      </dgm:t>
    </dgm:pt>
    <dgm:pt modelId="{676F2A82-CFC6-41D7-9EC7-42652B293D28}" type="parTrans" cxnId="{BF780624-9BE2-42AD-A455-471B35F99124}">
      <dgm:prSet/>
      <dgm:spPr/>
      <dgm:t>
        <a:bodyPr/>
        <a:lstStyle/>
        <a:p>
          <a:endParaRPr lang="zh-CN" altLang="en-US"/>
        </a:p>
      </dgm:t>
    </dgm:pt>
    <dgm:pt modelId="{354052D6-1FB7-4638-9793-A88582600CB7}" type="sibTrans" cxnId="{BF780624-9BE2-42AD-A455-471B35F99124}">
      <dgm:prSet/>
      <dgm:spPr/>
      <dgm:t>
        <a:bodyPr/>
        <a:lstStyle/>
        <a:p>
          <a:endParaRPr lang="zh-CN" altLang="en-US"/>
        </a:p>
      </dgm:t>
    </dgm:pt>
    <dgm:pt modelId="{4A0FEF28-3484-401C-8E49-21553A49648C}">
      <dgm:prSet/>
      <dgm:spPr/>
      <dgm:t>
        <a:bodyPr/>
        <a:lstStyle/>
        <a:p>
          <a:r>
            <a:rPr lang="zh-CN" altLang="en-US"/>
            <a:t>子任务一：整合主题，感悟自然</a:t>
          </a:r>
        </a:p>
      </dgm:t>
    </dgm:pt>
    <dgm:pt modelId="{72903370-C893-4356-98F9-AE97A67A9318}" type="parTrans" cxnId="{F21831E9-76C3-4570-8871-D737A15C5863}">
      <dgm:prSet/>
      <dgm:spPr/>
      <dgm:t>
        <a:bodyPr/>
        <a:lstStyle/>
        <a:p>
          <a:endParaRPr lang="zh-CN" altLang="en-US"/>
        </a:p>
      </dgm:t>
    </dgm:pt>
    <dgm:pt modelId="{93DF8DE0-0B32-473D-86C4-E974C52EF70E}" type="sibTrans" cxnId="{F21831E9-76C3-4570-8871-D737A15C5863}">
      <dgm:prSet/>
      <dgm:spPr/>
      <dgm:t>
        <a:bodyPr/>
        <a:lstStyle/>
        <a:p>
          <a:endParaRPr lang="zh-CN" altLang="en-US"/>
        </a:p>
      </dgm:t>
    </dgm:pt>
    <dgm:pt modelId="{49B7AF85-D45C-4998-AF2D-F2BF28B9B881}">
      <dgm:prSet/>
      <dgm:spPr/>
      <dgm:t>
        <a:bodyPr/>
        <a:lstStyle/>
        <a:p>
          <a:r>
            <a:rPr lang="zh-CN" altLang="en-US"/>
            <a:t>子任务二：自制视频，弘扬主题</a:t>
          </a:r>
        </a:p>
      </dgm:t>
    </dgm:pt>
    <dgm:pt modelId="{3F5B0584-CC80-4087-BD41-83EC426C4E79}" type="parTrans" cxnId="{BD973BC9-A114-46F5-B3AD-1C189F88B1AA}">
      <dgm:prSet/>
      <dgm:spPr/>
      <dgm:t>
        <a:bodyPr/>
        <a:lstStyle/>
        <a:p>
          <a:endParaRPr lang="zh-CN" altLang="en-US"/>
        </a:p>
      </dgm:t>
    </dgm:pt>
    <dgm:pt modelId="{4D5C434C-38BF-4245-9B1E-7CE8C87814F5}" type="sibTrans" cxnId="{BD973BC9-A114-46F5-B3AD-1C189F88B1AA}">
      <dgm:prSet/>
      <dgm:spPr/>
      <dgm:t>
        <a:bodyPr/>
        <a:lstStyle/>
        <a:p>
          <a:endParaRPr lang="zh-CN" altLang="en-US"/>
        </a:p>
      </dgm:t>
    </dgm:pt>
    <dgm:pt modelId="{E94B78CF-E6BA-47FF-B2FE-E7F2828CE4D9}" type="pres">
      <dgm:prSet presAssocID="{C4C66DBA-FF19-4C18-A855-99FB9B5F84F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F5759F3-C9F5-4A33-8A38-0A7E05C06441}" type="pres">
      <dgm:prSet presAssocID="{B082E5CD-3157-4117-9B5D-5967E948B12A}" presName="root1" presStyleCnt="0"/>
      <dgm:spPr/>
    </dgm:pt>
    <dgm:pt modelId="{69BBE7DA-F146-40E9-B07C-E8FB015A8516}" type="pres">
      <dgm:prSet presAssocID="{B082E5CD-3157-4117-9B5D-5967E948B12A}" presName="LevelOneTextNode" presStyleLbl="node0" presStyleIdx="0" presStyleCnt="1" custScaleX="222573" custScaleY="12966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AA2761-E81E-4F5D-84E7-789729234AE6}" type="pres">
      <dgm:prSet presAssocID="{B082E5CD-3157-4117-9B5D-5967E948B12A}" presName="level2hierChild" presStyleCnt="0"/>
      <dgm:spPr/>
    </dgm:pt>
    <dgm:pt modelId="{62F36B7F-2A2D-4BEC-8D10-89CABADBAB2B}" type="pres">
      <dgm:prSet presAssocID="{6F98202B-A5CC-48B9-A15E-CC117818CFE4}" presName="conn2-1" presStyleLbl="parChTrans1D2" presStyleIdx="0" presStyleCnt="4"/>
      <dgm:spPr/>
      <dgm:t>
        <a:bodyPr/>
        <a:lstStyle/>
        <a:p>
          <a:endParaRPr lang="zh-CN" altLang="en-US"/>
        </a:p>
      </dgm:t>
    </dgm:pt>
    <dgm:pt modelId="{A1F32907-D564-4469-BC21-9FB2B73D641A}" type="pres">
      <dgm:prSet presAssocID="{6F98202B-A5CC-48B9-A15E-CC117818CFE4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08248637-579D-41FF-9115-0BADA0DC665B}" type="pres">
      <dgm:prSet presAssocID="{B28FAE77-EAD0-4785-94B2-21461337528E}" presName="root2" presStyleCnt="0"/>
      <dgm:spPr/>
    </dgm:pt>
    <dgm:pt modelId="{897A28EA-3E10-4351-B0F9-A1D56F0E1769}" type="pres">
      <dgm:prSet presAssocID="{B28FAE77-EAD0-4785-94B2-21461337528E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47CCD35-4E6A-441E-A2A7-2A7F15B01CCC}" type="pres">
      <dgm:prSet presAssocID="{B28FAE77-EAD0-4785-94B2-21461337528E}" presName="level3hierChild" presStyleCnt="0"/>
      <dgm:spPr/>
    </dgm:pt>
    <dgm:pt modelId="{2FA056BD-DE0A-447A-BABF-9975CDF603E4}" type="pres">
      <dgm:prSet presAssocID="{7C51BA91-43E6-41BB-9B57-A1B36166B22B}" presName="conn2-1" presStyleLbl="parChTrans1D3" presStyleIdx="0" presStyleCnt="11"/>
      <dgm:spPr/>
      <dgm:t>
        <a:bodyPr/>
        <a:lstStyle/>
        <a:p>
          <a:endParaRPr lang="zh-CN" altLang="en-US"/>
        </a:p>
      </dgm:t>
    </dgm:pt>
    <dgm:pt modelId="{B20C0EA0-F88C-4766-BB9F-0F6BE132871F}" type="pres">
      <dgm:prSet presAssocID="{7C51BA91-43E6-41BB-9B57-A1B36166B22B}" presName="connTx" presStyleLbl="parChTrans1D3" presStyleIdx="0" presStyleCnt="11"/>
      <dgm:spPr/>
      <dgm:t>
        <a:bodyPr/>
        <a:lstStyle/>
        <a:p>
          <a:endParaRPr lang="zh-CN" altLang="en-US"/>
        </a:p>
      </dgm:t>
    </dgm:pt>
    <dgm:pt modelId="{FF0B5A28-342B-4F68-8262-F76CBB8871BB}" type="pres">
      <dgm:prSet presAssocID="{F6A3383C-E788-4C10-88C8-77DF1DBE72A5}" presName="root2" presStyleCnt="0"/>
      <dgm:spPr/>
    </dgm:pt>
    <dgm:pt modelId="{FA7C5414-989F-4CB1-90B3-A3917F2C18F8}" type="pres">
      <dgm:prSet presAssocID="{F6A3383C-E788-4C10-88C8-77DF1DBE72A5}" presName="LevelTwoTextNode" presStyleLbl="node3" presStyleIdx="0" presStyleCnt="11" custScaleX="20953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32F8642-A8CE-46B6-B79F-85A7ADE765FB}" type="pres">
      <dgm:prSet presAssocID="{F6A3383C-E788-4C10-88C8-77DF1DBE72A5}" presName="level3hierChild" presStyleCnt="0"/>
      <dgm:spPr/>
    </dgm:pt>
    <dgm:pt modelId="{D8E9D30A-0231-4DF5-B95C-577D65635C18}" type="pres">
      <dgm:prSet presAssocID="{F635133D-3478-47EB-A49A-C78DFB51E7BA}" presName="conn2-1" presStyleLbl="parChTrans1D3" presStyleIdx="1" presStyleCnt="11"/>
      <dgm:spPr/>
      <dgm:t>
        <a:bodyPr/>
        <a:lstStyle/>
        <a:p>
          <a:endParaRPr lang="zh-CN" altLang="en-US"/>
        </a:p>
      </dgm:t>
    </dgm:pt>
    <dgm:pt modelId="{E1C468F4-AAB6-48C7-A849-0D49A184B618}" type="pres">
      <dgm:prSet presAssocID="{F635133D-3478-47EB-A49A-C78DFB51E7BA}" presName="connTx" presStyleLbl="parChTrans1D3" presStyleIdx="1" presStyleCnt="11"/>
      <dgm:spPr/>
      <dgm:t>
        <a:bodyPr/>
        <a:lstStyle/>
        <a:p>
          <a:endParaRPr lang="zh-CN" altLang="en-US"/>
        </a:p>
      </dgm:t>
    </dgm:pt>
    <dgm:pt modelId="{4D83A920-CAAD-4663-9369-D720D9AC1365}" type="pres">
      <dgm:prSet presAssocID="{8B4B4B3B-7BF5-44EF-8592-E55563B75482}" presName="root2" presStyleCnt="0"/>
      <dgm:spPr/>
    </dgm:pt>
    <dgm:pt modelId="{F2CE9B70-0A9A-401C-A539-FA72ABFD2BE1}" type="pres">
      <dgm:prSet presAssocID="{8B4B4B3B-7BF5-44EF-8592-E55563B75482}" presName="LevelTwoTextNode" presStyleLbl="node3" presStyleIdx="1" presStyleCnt="11" custScaleX="20953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865C963-F91B-4A96-A039-A7B8E72A829C}" type="pres">
      <dgm:prSet presAssocID="{8B4B4B3B-7BF5-44EF-8592-E55563B75482}" presName="level3hierChild" presStyleCnt="0"/>
      <dgm:spPr/>
    </dgm:pt>
    <dgm:pt modelId="{A47747BE-DEBB-441F-9801-13D6FDB9A8C8}" type="pres">
      <dgm:prSet presAssocID="{0C47C9AD-3BC3-4556-B5E9-FE055B56CEAD}" presName="conn2-1" presStyleLbl="parChTrans1D3" presStyleIdx="2" presStyleCnt="11"/>
      <dgm:spPr/>
      <dgm:t>
        <a:bodyPr/>
        <a:lstStyle/>
        <a:p>
          <a:endParaRPr lang="zh-CN" altLang="en-US"/>
        </a:p>
      </dgm:t>
    </dgm:pt>
    <dgm:pt modelId="{995AF68E-3668-4773-A13D-8FB4C3099CE9}" type="pres">
      <dgm:prSet presAssocID="{0C47C9AD-3BC3-4556-B5E9-FE055B56CEAD}" presName="connTx" presStyleLbl="parChTrans1D3" presStyleIdx="2" presStyleCnt="11"/>
      <dgm:spPr/>
      <dgm:t>
        <a:bodyPr/>
        <a:lstStyle/>
        <a:p>
          <a:endParaRPr lang="zh-CN" altLang="en-US"/>
        </a:p>
      </dgm:t>
    </dgm:pt>
    <dgm:pt modelId="{931B520C-8F22-4EE6-96AE-E39042D3FB53}" type="pres">
      <dgm:prSet presAssocID="{5D0E746D-1B9E-4815-86B0-8D2ECD1272A7}" presName="root2" presStyleCnt="0"/>
      <dgm:spPr/>
    </dgm:pt>
    <dgm:pt modelId="{B6466510-EA4D-4D3E-B868-7EB13400409C}" type="pres">
      <dgm:prSet presAssocID="{5D0E746D-1B9E-4815-86B0-8D2ECD1272A7}" presName="LevelTwoTextNode" presStyleLbl="node3" presStyleIdx="2" presStyleCnt="11" custScaleX="21086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3B2DD2D-F913-474C-82B7-AD3123CE2269}" type="pres">
      <dgm:prSet presAssocID="{5D0E746D-1B9E-4815-86B0-8D2ECD1272A7}" presName="level3hierChild" presStyleCnt="0"/>
      <dgm:spPr/>
    </dgm:pt>
    <dgm:pt modelId="{97A24FB1-7EDA-4009-90EA-12CA49DB885C}" type="pres">
      <dgm:prSet presAssocID="{BFA33CE0-3472-4C01-9156-8578448B3189}" presName="conn2-1" presStyleLbl="parChTrans1D2" presStyleIdx="1" presStyleCnt="4"/>
      <dgm:spPr/>
      <dgm:t>
        <a:bodyPr/>
        <a:lstStyle/>
        <a:p>
          <a:endParaRPr lang="zh-CN" altLang="en-US"/>
        </a:p>
      </dgm:t>
    </dgm:pt>
    <dgm:pt modelId="{FF851A5A-44DB-4476-A942-29BD9057C0FA}" type="pres">
      <dgm:prSet presAssocID="{BFA33CE0-3472-4C01-9156-8578448B3189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2DBE956B-9819-4A93-8575-8E6CDBB2B104}" type="pres">
      <dgm:prSet presAssocID="{F8B73BC1-D295-4E30-B351-54729DFE1304}" presName="root2" presStyleCnt="0"/>
      <dgm:spPr/>
    </dgm:pt>
    <dgm:pt modelId="{4D74032B-315F-4295-A36A-31D31E7D5695}" type="pres">
      <dgm:prSet presAssocID="{F8B73BC1-D295-4E30-B351-54729DFE1304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539AD9D-9BE7-4F3A-9751-BEEFCE3F303D}" type="pres">
      <dgm:prSet presAssocID="{F8B73BC1-D295-4E30-B351-54729DFE1304}" presName="level3hierChild" presStyleCnt="0"/>
      <dgm:spPr/>
    </dgm:pt>
    <dgm:pt modelId="{358AC9EF-8BF6-4940-8FCA-EF19F39E5351}" type="pres">
      <dgm:prSet presAssocID="{93507C02-4981-44C2-8226-D166A4B480CB}" presName="conn2-1" presStyleLbl="parChTrans1D3" presStyleIdx="3" presStyleCnt="11"/>
      <dgm:spPr/>
      <dgm:t>
        <a:bodyPr/>
        <a:lstStyle/>
        <a:p>
          <a:endParaRPr lang="zh-CN" altLang="en-US"/>
        </a:p>
      </dgm:t>
    </dgm:pt>
    <dgm:pt modelId="{AA0ECFB2-95A5-411D-A00E-5B67564F00A9}" type="pres">
      <dgm:prSet presAssocID="{93507C02-4981-44C2-8226-D166A4B480CB}" presName="connTx" presStyleLbl="parChTrans1D3" presStyleIdx="3" presStyleCnt="11"/>
      <dgm:spPr/>
      <dgm:t>
        <a:bodyPr/>
        <a:lstStyle/>
        <a:p>
          <a:endParaRPr lang="zh-CN" altLang="en-US"/>
        </a:p>
      </dgm:t>
    </dgm:pt>
    <dgm:pt modelId="{2AF6339A-6217-44C1-8272-2DC4814A95BE}" type="pres">
      <dgm:prSet presAssocID="{F1ED4584-A4EC-4D7E-B369-161C834AEEBC}" presName="root2" presStyleCnt="0"/>
      <dgm:spPr/>
    </dgm:pt>
    <dgm:pt modelId="{F6E8053B-468E-46BF-9D03-80C19A7710BA}" type="pres">
      <dgm:prSet presAssocID="{F1ED4584-A4EC-4D7E-B369-161C834AEEBC}" presName="LevelTwoTextNode" presStyleLbl="node3" presStyleIdx="3" presStyleCnt="11" custScaleX="2115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32EB664-BE9A-43EA-A993-1A93D23DFA24}" type="pres">
      <dgm:prSet presAssocID="{F1ED4584-A4EC-4D7E-B369-161C834AEEBC}" presName="level3hierChild" presStyleCnt="0"/>
      <dgm:spPr/>
    </dgm:pt>
    <dgm:pt modelId="{7D0B6148-8927-4E43-A009-D484EE40D7F8}" type="pres">
      <dgm:prSet presAssocID="{C074DDAA-E4FC-4F5F-BCDC-49E0C37DEC45}" presName="conn2-1" presStyleLbl="parChTrans1D3" presStyleIdx="4" presStyleCnt="11"/>
      <dgm:spPr/>
      <dgm:t>
        <a:bodyPr/>
        <a:lstStyle/>
        <a:p>
          <a:endParaRPr lang="zh-CN" altLang="en-US"/>
        </a:p>
      </dgm:t>
    </dgm:pt>
    <dgm:pt modelId="{6A3BDA95-8CE5-442D-8CD5-B572BF356AF4}" type="pres">
      <dgm:prSet presAssocID="{C074DDAA-E4FC-4F5F-BCDC-49E0C37DEC45}" presName="connTx" presStyleLbl="parChTrans1D3" presStyleIdx="4" presStyleCnt="11"/>
      <dgm:spPr/>
      <dgm:t>
        <a:bodyPr/>
        <a:lstStyle/>
        <a:p>
          <a:endParaRPr lang="zh-CN" altLang="en-US"/>
        </a:p>
      </dgm:t>
    </dgm:pt>
    <dgm:pt modelId="{36835E96-00A4-4E58-BDF1-18D4153CF5D1}" type="pres">
      <dgm:prSet presAssocID="{E6306BAF-695C-4F9F-926E-B90F3B626239}" presName="root2" presStyleCnt="0"/>
      <dgm:spPr/>
    </dgm:pt>
    <dgm:pt modelId="{6301230F-D158-459F-A781-5258B1CFACEF}" type="pres">
      <dgm:prSet presAssocID="{E6306BAF-695C-4F9F-926E-B90F3B626239}" presName="LevelTwoTextNode" presStyleLbl="node3" presStyleIdx="4" presStyleCnt="11" custScaleX="21086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B960B36-E81C-48FA-977B-F6D68C16B96D}" type="pres">
      <dgm:prSet presAssocID="{E6306BAF-695C-4F9F-926E-B90F3B626239}" presName="level3hierChild" presStyleCnt="0"/>
      <dgm:spPr/>
    </dgm:pt>
    <dgm:pt modelId="{2CC9C3CB-9356-4C1F-9D67-8C4EA330A9A7}" type="pres">
      <dgm:prSet presAssocID="{D27B8CA6-64F5-498C-8B6E-7B0E52637B8D}" presName="conn2-1" presStyleLbl="parChTrans1D3" presStyleIdx="5" presStyleCnt="11"/>
      <dgm:spPr/>
      <dgm:t>
        <a:bodyPr/>
        <a:lstStyle/>
        <a:p>
          <a:endParaRPr lang="zh-CN" altLang="en-US"/>
        </a:p>
      </dgm:t>
    </dgm:pt>
    <dgm:pt modelId="{EA2C34EC-9913-4042-9993-CDC53925E4E2}" type="pres">
      <dgm:prSet presAssocID="{D27B8CA6-64F5-498C-8B6E-7B0E52637B8D}" presName="connTx" presStyleLbl="parChTrans1D3" presStyleIdx="5" presStyleCnt="11"/>
      <dgm:spPr/>
      <dgm:t>
        <a:bodyPr/>
        <a:lstStyle/>
        <a:p>
          <a:endParaRPr lang="zh-CN" altLang="en-US"/>
        </a:p>
      </dgm:t>
    </dgm:pt>
    <dgm:pt modelId="{9F675770-4220-4FF5-9CEB-1B5B1BFF60D9}" type="pres">
      <dgm:prSet presAssocID="{E52B3869-9F21-4D93-9D08-F33035FFA663}" presName="root2" presStyleCnt="0"/>
      <dgm:spPr/>
    </dgm:pt>
    <dgm:pt modelId="{E61C5131-3025-4DD8-8624-6F07FC3A98E5}" type="pres">
      <dgm:prSet presAssocID="{E52B3869-9F21-4D93-9D08-F33035FFA663}" presName="LevelTwoTextNode" presStyleLbl="node3" presStyleIdx="5" presStyleCnt="11" custScaleX="21153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800BC7F-E695-4F30-83C8-3438A303AC47}" type="pres">
      <dgm:prSet presAssocID="{E52B3869-9F21-4D93-9D08-F33035FFA663}" presName="level3hierChild" presStyleCnt="0"/>
      <dgm:spPr/>
    </dgm:pt>
    <dgm:pt modelId="{9B56AD51-B302-4D5C-B732-DD1819A4749C}" type="pres">
      <dgm:prSet presAssocID="{26382845-5A17-4D15-A675-98F71200662A}" presName="conn2-1" presStyleLbl="parChTrans1D2" presStyleIdx="2" presStyleCnt="4"/>
      <dgm:spPr/>
      <dgm:t>
        <a:bodyPr/>
        <a:lstStyle/>
        <a:p>
          <a:endParaRPr lang="zh-CN" altLang="en-US"/>
        </a:p>
      </dgm:t>
    </dgm:pt>
    <dgm:pt modelId="{646D208D-EFB4-47E0-9F22-FAA0C49C779F}" type="pres">
      <dgm:prSet presAssocID="{26382845-5A17-4D15-A675-98F71200662A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9B334E30-4048-483E-9955-56C17F95C9AA}" type="pres">
      <dgm:prSet presAssocID="{7A3AC576-3B40-4A24-9724-3F9A7F4B013E}" presName="root2" presStyleCnt="0"/>
      <dgm:spPr/>
    </dgm:pt>
    <dgm:pt modelId="{E7D1C63D-97C5-4077-A3E3-25783545236C}" type="pres">
      <dgm:prSet presAssocID="{7A3AC576-3B40-4A24-9724-3F9A7F4B013E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DABFC44-B7F5-4066-BA5D-4A36E4C32756}" type="pres">
      <dgm:prSet presAssocID="{7A3AC576-3B40-4A24-9724-3F9A7F4B013E}" presName="level3hierChild" presStyleCnt="0"/>
      <dgm:spPr/>
    </dgm:pt>
    <dgm:pt modelId="{65CC5AAE-BCB4-453C-9524-66E7EC0BD7DC}" type="pres">
      <dgm:prSet presAssocID="{00613235-BD5A-4E23-87E9-286F04F96E09}" presName="conn2-1" presStyleLbl="parChTrans1D3" presStyleIdx="6" presStyleCnt="11"/>
      <dgm:spPr/>
      <dgm:t>
        <a:bodyPr/>
        <a:lstStyle/>
        <a:p>
          <a:endParaRPr lang="zh-CN" altLang="en-US"/>
        </a:p>
      </dgm:t>
    </dgm:pt>
    <dgm:pt modelId="{25BC17FF-CB54-4C97-9F62-18F8F17849C2}" type="pres">
      <dgm:prSet presAssocID="{00613235-BD5A-4E23-87E9-286F04F96E09}" presName="connTx" presStyleLbl="parChTrans1D3" presStyleIdx="6" presStyleCnt="11"/>
      <dgm:spPr/>
      <dgm:t>
        <a:bodyPr/>
        <a:lstStyle/>
        <a:p>
          <a:endParaRPr lang="zh-CN" altLang="en-US"/>
        </a:p>
      </dgm:t>
    </dgm:pt>
    <dgm:pt modelId="{292464A0-CB09-45AB-AEA1-47BF04F0BAED}" type="pres">
      <dgm:prSet presAssocID="{01EB1F82-2A3A-421F-8F47-AD45B0DFAB54}" presName="root2" presStyleCnt="0"/>
      <dgm:spPr/>
    </dgm:pt>
    <dgm:pt modelId="{0BB1C021-BDC4-4849-B0BF-E187F88C9E57}" type="pres">
      <dgm:prSet presAssocID="{01EB1F82-2A3A-421F-8F47-AD45B0DFAB54}" presName="LevelTwoTextNode" presStyleLbl="node3" presStyleIdx="6" presStyleCnt="11" custScaleX="21153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1E7B778-6C50-4A92-86FA-D8D11683802D}" type="pres">
      <dgm:prSet presAssocID="{01EB1F82-2A3A-421F-8F47-AD45B0DFAB54}" presName="level3hierChild" presStyleCnt="0"/>
      <dgm:spPr/>
    </dgm:pt>
    <dgm:pt modelId="{A8634772-7DA5-4882-A9BE-D251354D6535}" type="pres">
      <dgm:prSet presAssocID="{9AEE36F9-F331-4501-BF4A-F478DC8252B0}" presName="conn2-1" presStyleLbl="parChTrans1D3" presStyleIdx="7" presStyleCnt="11"/>
      <dgm:spPr/>
      <dgm:t>
        <a:bodyPr/>
        <a:lstStyle/>
        <a:p>
          <a:endParaRPr lang="zh-CN" altLang="en-US"/>
        </a:p>
      </dgm:t>
    </dgm:pt>
    <dgm:pt modelId="{0F8D76B8-C0ED-4BF5-935A-55B5ADB5478B}" type="pres">
      <dgm:prSet presAssocID="{9AEE36F9-F331-4501-BF4A-F478DC8252B0}" presName="connTx" presStyleLbl="parChTrans1D3" presStyleIdx="7" presStyleCnt="11"/>
      <dgm:spPr/>
      <dgm:t>
        <a:bodyPr/>
        <a:lstStyle/>
        <a:p>
          <a:endParaRPr lang="zh-CN" altLang="en-US"/>
        </a:p>
      </dgm:t>
    </dgm:pt>
    <dgm:pt modelId="{37DB300B-F1ED-4F6B-9736-858C11E2A965}" type="pres">
      <dgm:prSet presAssocID="{0756A5B4-E971-4D01-A09F-28EDF19BD3B8}" presName="root2" presStyleCnt="0"/>
      <dgm:spPr/>
    </dgm:pt>
    <dgm:pt modelId="{B5A3F709-2C71-461F-88D1-8FB0F7729380}" type="pres">
      <dgm:prSet presAssocID="{0756A5B4-E971-4D01-A09F-28EDF19BD3B8}" presName="LevelTwoTextNode" presStyleLbl="node3" presStyleIdx="7" presStyleCnt="11" custScaleX="21153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3DC8639-C944-42CA-B3DB-4C2DA46676B2}" type="pres">
      <dgm:prSet presAssocID="{0756A5B4-E971-4D01-A09F-28EDF19BD3B8}" presName="level3hierChild" presStyleCnt="0"/>
      <dgm:spPr/>
    </dgm:pt>
    <dgm:pt modelId="{C2FB29A7-8C6A-4451-8249-66DFFD9AB445}" type="pres">
      <dgm:prSet presAssocID="{CDFD203E-03DA-45F9-B4DB-95AC45A39EAA}" presName="conn2-1" presStyleLbl="parChTrans1D3" presStyleIdx="8" presStyleCnt="11"/>
      <dgm:spPr/>
      <dgm:t>
        <a:bodyPr/>
        <a:lstStyle/>
        <a:p>
          <a:endParaRPr lang="zh-CN" altLang="en-US"/>
        </a:p>
      </dgm:t>
    </dgm:pt>
    <dgm:pt modelId="{B879F317-0304-4F7D-A47D-FE49A8065862}" type="pres">
      <dgm:prSet presAssocID="{CDFD203E-03DA-45F9-B4DB-95AC45A39EAA}" presName="connTx" presStyleLbl="parChTrans1D3" presStyleIdx="8" presStyleCnt="11"/>
      <dgm:spPr/>
      <dgm:t>
        <a:bodyPr/>
        <a:lstStyle/>
        <a:p>
          <a:endParaRPr lang="zh-CN" altLang="en-US"/>
        </a:p>
      </dgm:t>
    </dgm:pt>
    <dgm:pt modelId="{25E58356-B0E8-460D-9D72-16E3726F822D}" type="pres">
      <dgm:prSet presAssocID="{46AFAAB5-2417-4B86-AB84-6C29A314A6DB}" presName="root2" presStyleCnt="0"/>
      <dgm:spPr/>
    </dgm:pt>
    <dgm:pt modelId="{0D8C6372-3FE7-4AD2-8929-B346785B5CB3}" type="pres">
      <dgm:prSet presAssocID="{46AFAAB5-2417-4B86-AB84-6C29A314A6DB}" presName="LevelTwoTextNode" presStyleLbl="node3" presStyleIdx="8" presStyleCnt="11" custScaleX="21153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C6EE6A9-4895-4BB2-B0F1-9A563502D5FC}" type="pres">
      <dgm:prSet presAssocID="{46AFAAB5-2417-4B86-AB84-6C29A314A6DB}" presName="level3hierChild" presStyleCnt="0"/>
      <dgm:spPr/>
    </dgm:pt>
    <dgm:pt modelId="{0D97A7DA-A5AC-4EEC-95D8-43D0C07B5D32}" type="pres">
      <dgm:prSet presAssocID="{676F2A82-CFC6-41D7-9EC7-42652B293D28}" presName="conn2-1" presStyleLbl="parChTrans1D2" presStyleIdx="3" presStyleCnt="4"/>
      <dgm:spPr/>
      <dgm:t>
        <a:bodyPr/>
        <a:lstStyle/>
        <a:p>
          <a:endParaRPr lang="zh-CN" altLang="en-US"/>
        </a:p>
      </dgm:t>
    </dgm:pt>
    <dgm:pt modelId="{18288422-9A2E-4094-852D-15381C06A5CE}" type="pres">
      <dgm:prSet presAssocID="{676F2A82-CFC6-41D7-9EC7-42652B293D28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82B43B92-B90F-43DF-8C97-9AEA2F847B06}" type="pres">
      <dgm:prSet presAssocID="{E55EA6D5-F65E-42B7-848B-408885DC36D0}" presName="root2" presStyleCnt="0"/>
      <dgm:spPr/>
    </dgm:pt>
    <dgm:pt modelId="{9ED6FC34-47AF-45D5-86F4-0469D553634B}" type="pres">
      <dgm:prSet presAssocID="{E55EA6D5-F65E-42B7-848B-408885DC36D0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D797939-6B91-4503-B81E-F1A7C53AF185}" type="pres">
      <dgm:prSet presAssocID="{E55EA6D5-F65E-42B7-848B-408885DC36D0}" presName="level3hierChild" presStyleCnt="0"/>
      <dgm:spPr/>
    </dgm:pt>
    <dgm:pt modelId="{96E8BC7E-CD1E-444E-8E5B-A78F05DF9133}" type="pres">
      <dgm:prSet presAssocID="{72903370-C893-4356-98F9-AE97A67A9318}" presName="conn2-1" presStyleLbl="parChTrans1D3" presStyleIdx="9" presStyleCnt="11"/>
      <dgm:spPr/>
      <dgm:t>
        <a:bodyPr/>
        <a:lstStyle/>
        <a:p>
          <a:endParaRPr lang="zh-CN" altLang="en-US"/>
        </a:p>
      </dgm:t>
    </dgm:pt>
    <dgm:pt modelId="{B19C41BE-DABE-4695-9921-F1AE65D71CD7}" type="pres">
      <dgm:prSet presAssocID="{72903370-C893-4356-98F9-AE97A67A9318}" presName="connTx" presStyleLbl="parChTrans1D3" presStyleIdx="9" presStyleCnt="11"/>
      <dgm:spPr/>
      <dgm:t>
        <a:bodyPr/>
        <a:lstStyle/>
        <a:p>
          <a:endParaRPr lang="zh-CN" altLang="en-US"/>
        </a:p>
      </dgm:t>
    </dgm:pt>
    <dgm:pt modelId="{8415CCE7-091E-451D-86C4-40B2E3B29F0F}" type="pres">
      <dgm:prSet presAssocID="{4A0FEF28-3484-401C-8E49-21553A49648C}" presName="root2" presStyleCnt="0"/>
      <dgm:spPr/>
    </dgm:pt>
    <dgm:pt modelId="{C2C9212A-2970-4AB9-B566-C4E1BBA3A68C}" type="pres">
      <dgm:prSet presAssocID="{4A0FEF28-3484-401C-8E49-21553A49648C}" presName="LevelTwoTextNode" presStyleLbl="node3" presStyleIdx="9" presStyleCnt="11" custScaleX="21020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0C7F53D-2AFE-4B56-B2BE-1AD6C3FA7816}" type="pres">
      <dgm:prSet presAssocID="{4A0FEF28-3484-401C-8E49-21553A49648C}" presName="level3hierChild" presStyleCnt="0"/>
      <dgm:spPr/>
    </dgm:pt>
    <dgm:pt modelId="{4D56C287-64CF-4CE6-9D49-02CC30AC959B}" type="pres">
      <dgm:prSet presAssocID="{3F5B0584-CC80-4087-BD41-83EC426C4E79}" presName="conn2-1" presStyleLbl="parChTrans1D3" presStyleIdx="10" presStyleCnt="11"/>
      <dgm:spPr/>
      <dgm:t>
        <a:bodyPr/>
        <a:lstStyle/>
        <a:p>
          <a:endParaRPr lang="zh-CN" altLang="en-US"/>
        </a:p>
      </dgm:t>
    </dgm:pt>
    <dgm:pt modelId="{37835B28-CAAF-4E70-B454-5CBBD81EFBFA}" type="pres">
      <dgm:prSet presAssocID="{3F5B0584-CC80-4087-BD41-83EC426C4E79}" presName="connTx" presStyleLbl="parChTrans1D3" presStyleIdx="10" presStyleCnt="11"/>
      <dgm:spPr/>
      <dgm:t>
        <a:bodyPr/>
        <a:lstStyle/>
        <a:p>
          <a:endParaRPr lang="zh-CN" altLang="en-US"/>
        </a:p>
      </dgm:t>
    </dgm:pt>
    <dgm:pt modelId="{64FD474F-F4E6-4BDA-A092-50098ADEFC80}" type="pres">
      <dgm:prSet presAssocID="{49B7AF85-D45C-4998-AF2D-F2BF28B9B881}" presName="root2" presStyleCnt="0"/>
      <dgm:spPr/>
    </dgm:pt>
    <dgm:pt modelId="{88A2DE9B-4601-418B-8C21-8FE7B09B7B7A}" type="pres">
      <dgm:prSet presAssocID="{49B7AF85-D45C-4998-AF2D-F2BF28B9B881}" presName="LevelTwoTextNode" presStyleLbl="node3" presStyleIdx="10" presStyleCnt="11" custScaleX="21153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5530155-C9EE-467B-81D5-AFAF5CEAF889}" type="pres">
      <dgm:prSet presAssocID="{49B7AF85-D45C-4998-AF2D-F2BF28B9B881}" presName="level3hierChild" presStyleCnt="0"/>
      <dgm:spPr/>
    </dgm:pt>
  </dgm:ptLst>
  <dgm:cxnLst>
    <dgm:cxn modelId="{A54B6354-39B2-4C15-AA4E-C35DDA3A4B75}" type="presOf" srcId="{72903370-C893-4356-98F9-AE97A67A9318}" destId="{B19C41BE-DABE-4695-9921-F1AE65D71CD7}" srcOrd="1" destOrd="0" presId="urn:microsoft.com/office/officeart/2005/8/layout/hierarchy2"/>
    <dgm:cxn modelId="{DFCA7042-BFFF-4698-8BE3-62B7B8E2DCD6}" type="presOf" srcId="{C074DDAA-E4FC-4F5F-BCDC-49E0C37DEC45}" destId="{7D0B6148-8927-4E43-A009-D484EE40D7F8}" srcOrd="0" destOrd="0" presId="urn:microsoft.com/office/officeart/2005/8/layout/hierarchy2"/>
    <dgm:cxn modelId="{C979B9CD-6A52-4531-807C-5BA5829C6A93}" type="presOf" srcId="{7A3AC576-3B40-4A24-9724-3F9A7F4B013E}" destId="{E7D1C63D-97C5-4077-A3E3-25783545236C}" srcOrd="0" destOrd="0" presId="urn:microsoft.com/office/officeart/2005/8/layout/hierarchy2"/>
    <dgm:cxn modelId="{1FFE6F2B-A7EB-44B9-BD19-844AF28C5D9C}" type="presOf" srcId="{7C51BA91-43E6-41BB-9B57-A1B36166B22B}" destId="{2FA056BD-DE0A-447A-BABF-9975CDF603E4}" srcOrd="0" destOrd="0" presId="urn:microsoft.com/office/officeart/2005/8/layout/hierarchy2"/>
    <dgm:cxn modelId="{DFDC03FB-F003-4799-B629-F546F3F77608}" srcId="{B082E5CD-3157-4117-9B5D-5967E948B12A}" destId="{F8B73BC1-D295-4E30-B351-54729DFE1304}" srcOrd="1" destOrd="0" parTransId="{BFA33CE0-3472-4C01-9156-8578448B3189}" sibTransId="{D252A7D1-0D6D-45A1-B8CD-8A8D8D260A83}"/>
    <dgm:cxn modelId="{8A54F583-6772-4E40-9DF9-A63C3CBFC14A}" type="presOf" srcId="{00613235-BD5A-4E23-87E9-286F04F96E09}" destId="{65CC5AAE-BCB4-453C-9524-66E7EC0BD7DC}" srcOrd="0" destOrd="0" presId="urn:microsoft.com/office/officeart/2005/8/layout/hierarchy2"/>
    <dgm:cxn modelId="{93E0335A-09C8-4CFF-87CB-7CC0713CA5EE}" srcId="{C4C66DBA-FF19-4C18-A855-99FB9B5F84FC}" destId="{B082E5CD-3157-4117-9B5D-5967E948B12A}" srcOrd="0" destOrd="0" parTransId="{C2B62D40-071C-44B3-9E1A-81E6CEBC117F}" sibTransId="{17355202-05C7-44CA-BBEA-B260592A291F}"/>
    <dgm:cxn modelId="{162E3A6F-E47E-4B0C-8781-10507D22AFD8}" type="presOf" srcId="{F6A3383C-E788-4C10-88C8-77DF1DBE72A5}" destId="{FA7C5414-989F-4CB1-90B3-A3917F2C18F8}" srcOrd="0" destOrd="0" presId="urn:microsoft.com/office/officeart/2005/8/layout/hierarchy2"/>
    <dgm:cxn modelId="{E8066364-67C4-4A4F-8327-D6BE2E69C819}" type="presOf" srcId="{9AEE36F9-F331-4501-BF4A-F478DC8252B0}" destId="{0F8D76B8-C0ED-4BF5-935A-55B5ADB5478B}" srcOrd="1" destOrd="0" presId="urn:microsoft.com/office/officeart/2005/8/layout/hierarchy2"/>
    <dgm:cxn modelId="{CF5B14B9-E3E0-4D0F-8E54-4FF4A947C925}" type="presOf" srcId="{E52B3869-9F21-4D93-9D08-F33035FFA663}" destId="{E61C5131-3025-4DD8-8624-6F07FC3A98E5}" srcOrd="0" destOrd="0" presId="urn:microsoft.com/office/officeart/2005/8/layout/hierarchy2"/>
    <dgm:cxn modelId="{6FC7D703-BBFB-4628-A2AB-2DEEE979A3C4}" type="presOf" srcId="{B082E5CD-3157-4117-9B5D-5967E948B12A}" destId="{69BBE7DA-F146-40E9-B07C-E8FB015A8516}" srcOrd="0" destOrd="0" presId="urn:microsoft.com/office/officeart/2005/8/layout/hierarchy2"/>
    <dgm:cxn modelId="{E60E25A6-2CFE-48D6-B451-6E7D1D9F67BE}" type="presOf" srcId="{4A0FEF28-3484-401C-8E49-21553A49648C}" destId="{C2C9212A-2970-4AB9-B566-C4E1BBA3A68C}" srcOrd="0" destOrd="0" presId="urn:microsoft.com/office/officeart/2005/8/layout/hierarchy2"/>
    <dgm:cxn modelId="{98BD9ED0-4B3F-4F5C-AA5A-FC7683817602}" type="presOf" srcId="{46AFAAB5-2417-4B86-AB84-6C29A314A6DB}" destId="{0D8C6372-3FE7-4AD2-8929-B346785B5CB3}" srcOrd="0" destOrd="0" presId="urn:microsoft.com/office/officeart/2005/8/layout/hierarchy2"/>
    <dgm:cxn modelId="{F999D42B-62ED-401F-B1A5-E55D8D91A3C8}" type="presOf" srcId="{9AEE36F9-F331-4501-BF4A-F478DC8252B0}" destId="{A8634772-7DA5-4882-A9BE-D251354D6535}" srcOrd="0" destOrd="0" presId="urn:microsoft.com/office/officeart/2005/8/layout/hierarchy2"/>
    <dgm:cxn modelId="{63ED83C0-0FFD-49B3-92B2-89DBFDF3FCFD}" srcId="{7A3AC576-3B40-4A24-9724-3F9A7F4B013E}" destId="{46AFAAB5-2417-4B86-AB84-6C29A314A6DB}" srcOrd="2" destOrd="0" parTransId="{CDFD203E-03DA-45F9-B4DB-95AC45A39EAA}" sibTransId="{C88D3E36-4468-4048-B745-04C62A2736B3}"/>
    <dgm:cxn modelId="{97615F6D-44E7-482F-B663-3470FC2C1C1E}" type="presOf" srcId="{BFA33CE0-3472-4C01-9156-8578448B3189}" destId="{FF851A5A-44DB-4476-A942-29BD9057C0FA}" srcOrd="1" destOrd="0" presId="urn:microsoft.com/office/officeart/2005/8/layout/hierarchy2"/>
    <dgm:cxn modelId="{2038D6CB-7459-4EA0-8535-62EEFA645618}" type="presOf" srcId="{00613235-BD5A-4E23-87E9-286F04F96E09}" destId="{25BC17FF-CB54-4C97-9F62-18F8F17849C2}" srcOrd="1" destOrd="0" presId="urn:microsoft.com/office/officeart/2005/8/layout/hierarchy2"/>
    <dgm:cxn modelId="{D579AF85-93A2-4C57-A070-AD77277CA93B}" type="presOf" srcId="{BFA33CE0-3472-4C01-9156-8578448B3189}" destId="{97A24FB1-7EDA-4009-90EA-12CA49DB885C}" srcOrd="0" destOrd="0" presId="urn:microsoft.com/office/officeart/2005/8/layout/hierarchy2"/>
    <dgm:cxn modelId="{8ECE14B8-89EF-4E43-9724-CDC1701E6E81}" type="presOf" srcId="{5D0E746D-1B9E-4815-86B0-8D2ECD1272A7}" destId="{B6466510-EA4D-4D3E-B868-7EB13400409C}" srcOrd="0" destOrd="0" presId="urn:microsoft.com/office/officeart/2005/8/layout/hierarchy2"/>
    <dgm:cxn modelId="{D835BBA8-8013-4F8A-BE74-045FD71154F2}" srcId="{B28FAE77-EAD0-4785-94B2-21461337528E}" destId="{8B4B4B3B-7BF5-44EF-8592-E55563B75482}" srcOrd="1" destOrd="0" parTransId="{F635133D-3478-47EB-A49A-C78DFB51E7BA}" sibTransId="{4A34E499-CDD1-4CA0-9E95-191816751646}"/>
    <dgm:cxn modelId="{F8FF6A31-33F1-458F-9AD1-B9C93DDCA1DF}" srcId="{B082E5CD-3157-4117-9B5D-5967E948B12A}" destId="{B28FAE77-EAD0-4785-94B2-21461337528E}" srcOrd="0" destOrd="0" parTransId="{6F98202B-A5CC-48B9-A15E-CC117818CFE4}" sibTransId="{661EBF19-DCD2-4E5C-B890-51CBED6679B0}"/>
    <dgm:cxn modelId="{6222F86F-93DC-4CEE-A79A-C44BBC1948A6}" type="presOf" srcId="{CDFD203E-03DA-45F9-B4DB-95AC45A39EAA}" destId="{C2FB29A7-8C6A-4451-8249-66DFFD9AB445}" srcOrd="0" destOrd="0" presId="urn:microsoft.com/office/officeart/2005/8/layout/hierarchy2"/>
    <dgm:cxn modelId="{B2D6D337-DBA8-490D-ACA4-8E66DDB148F4}" type="presOf" srcId="{0C47C9AD-3BC3-4556-B5E9-FE055B56CEAD}" destId="{A47747BE-DEBB-441F-9801-13D6FDB9A8C8}" srcOrd="0" destOrd="0" presId="urn:microsoft.com/office/officeart/2005/8/layout/hierarchy2"/>
    <dgm:cxn modelId="{7CD92B14-F989-4FE1-ACCD-C1956AFA8A3C}" srcId="{B28FAE77-EAD0-4785-94B2-21461337528E}" destId="{F6A3383C-E788-4C10-88C8-77DF1DBE72A5}" srcOrd="0" destOrd="0" parTransId="{7C51BA91-43E6-41BB-9B57-A1B36166B22B}" sibTransId="{5317049D-75CD-4FA1-B120-4A03443B5927}"/>
    <dgm:cxn modelId="{66180669-00D3-4451-BAD8-6B1C8CC326A2}" srcId="{7A3AC576-3B40-4A24-9724-3F9A7F4B013E}" destId="{01EB1F82-2A3A-421F-8F47-AD45B0DFAB54}" srcOrd="0" destOrd="0" parTransId="{00613235-BD5A-4E23-87E9-286F04F96E09}" sibTransId="{0D783704-438B-4E75-8042-BD2BD8F271EC}"/>
    <dgm:cxn modelId="{BD973BC9-A114-46F5-B3AD-1C189F88B1AA}" srcId="{E55EA6D5-F65E-42B7-848B-408885DC36D0}" destId="{49B7AF85-D45C-4998-AF2D-F2BF28B9B881}" srcOrd="1" destOrd="0" parTransId="{3F5B0584-CC80-4087-BD41-83EC426C4E79}" sibTransId="{4D5C434C-38BF-4245-9B1E-7CE8C87814F5}"/>
    <dgm:cxn modelId="{6F54E2B3-520B-4EAA-8053-44BB3B59652A}" type="presOf" srcId="{0C47C9AD-3BC3-4556-B5E9-FE055B56CEAD}" destId="{995AF68E-3668-4773-A13D-8FB4C3099CE9}" srcOrd="1" destOrd="0" presId="urn:microsoft.com/office/officeart/2005/8/layout/hierarchy2"/>
    <dgm:cxn modelId="{D9DB587E-5E1C-4842-89A5-575AB22DEED9}" type="presOf" srcId="{0756A5B4-E971-4D01-A09F-28EDF19BD3B8}" destId="{B5A3F709-2C71-461F-88D1-8FB0F7729380}" srcOrd="0" destOrd="0" presId="urn:microsoft.com/office/officeart/2005/8/layout/hierarchy2"/>
    <dgm:cxn modelId="{D97C8E81-358C-4923-965A-F02C25AFF621}" type="presOf" srcId="{93507C02-4981-44C2-8226-D166A4B480CB}" destId="{358AC9EF-8BF6-4940-8FCA-EF19F39E5351}" srcOrd="0" destOrd="0" presId="urn:microsoft.com/office/officeart/2005/8/layout/hierarchy2"/>
    <dgm:cxn modelId="{C12EE961-65DD-493C-A7AA-A89D1A3680D6}" type="presOf" srcId="{93507C02-4981-44C2-8226-D166A4B480CB}" destId="{AA0ECFB2-95A5-411D-A00E-5B67564F00A9}" srcOrd="1" destOrd="0" presId="urn:microsoft.com/office/officeart/2005/8/layout/hierarchy2"/>
    <dgm:cxn modelId="{35DB5152-3AC7-4C53-A45F-03D5CC878DF3}" type="presOf" srcId="{D27B8CA6-64F5-498C-8B6E-7B0E52637B8D}" destId="{2CC9C3CB-9356-4C1F-9D67-8C4EA330A9A7}" srcOrd="0" destOrd="0" presId="urn:microsoft.com/office/officeart/2005/8/layout/hierarchy2"/>
    <dgm:cxn modelId="{F6FE6BDE-8D77-4223-ABE3-B3984A0A6D4C}" type="presOf" srcId="{C4C66DBA-FF19-4C18-A855-99FB9B5F84FC}" destId="{E94B78CF-E6BA-47FF-B2FE-E7F2828CE4D9}" srcOrd="0" destOrd="0" presId="urn:microsoft.com/office/officeart/2005/8/layout/hierarchy2"/>
    <dgm:cxn modelId="{B04E240A-3B3B-4782-9AB5-4E460906B694}" type="presOf" srcId="{8B4B4B3B-7BF5-44EF-8592-E55563B75482}" destId="{F2CE9B70-0A9A-401C-A539-FA72ABFD2BE1}" srcOrd="0" destOrd="0" presId="urn:microsoft.com/office/officeart/2005/8/layout/hierarchy2"/>
    <dgm:cxn modelId="{4409DA6B-231D-48EE-B00F-740A56C1D0C5}" type="presOf" srcId="{72903370-C893-4356-98F9-AE97A67A9318}" destId="{96E8BC7E-CD1E-444E-8E5B-A78F05DF9133}" srcOrd="0" destOrd="0" presId="urn:microsoft.com/office/officeart/2005/8/layout/hierarchy2"/>
    <dgm:cxn modelId="{F21831E9-76C3-4570-8871-D737A15C5863}" srcId="{E55EA6D5-F65E-42B7-848B-408885DC36D0}" destId="{4A0FEF28-3484-401C-8E49-21553A49648C}" srcOrd="0" destOrd="0" parTransId="{72903370-C893-4356-98F9-AE97A67A9318}" sibTransId="{93DF8DE0-0B32-473D-86C4-E974C52EF70E}"/>
    <dgm:cxn modelId="{FAC2B507-18A1-42C9-B642-17D8B63C1180}" type="presOf" srcId="{F8B73BC1-D295-4E30-B351-54729DFE1304}" destId="{4D74032B-315F-4295-A36A-31D31E7D5695}" srcOrd="0" destOrd="0" presId="urn:microsoft.com/office/officeart/2005/8/layout/hierarchy2"/>
    <dgm:cxn modelId="{125350C0-EA08-4F45-95E6-C4FE5E29A3EE}" type="presOf" srcId="{6F98202B-A5CC-48B9-A15E-CC117818CFE4}" destId="{A1F32907-D564-4469-BC21-9FB2B73D641A}" srcOrd="1" destOrd="0" presId="urn:microsoft.com/office/officeart/2005/8/layout/hierarchy2"/>
    <dgm:cxn modelId="{C509438B-3B26-469B-9EC7-CB17EB3C560D}" type="presOf" srcId="{E6306BAF-695C-4F9F-926E-B90F3B626239}" destId="{6301230F-D158-459F-A781-5258B1CFACEF}" srcOrd="0" destOrd="0" presId="urn:microsoft.com/office/officeart/2005/8/layout/hierarchy2"/>
    <dgm:cxn modelId="{A399BB59-C9EB-467C-ADCE-91824178E77A}" type="presOf" srcId="{F1ED4584-A4EC-4D7E-B369-161C834AEEBC}" destId="{F6E8053B-468E-46BF-9D03-80C19A7710BA}" srcOrd="0" destOrd="0" presId="urn:microsoft.com/office/officeart/2005/8/layout/hierarchy2"/>
    <dgm:cxn modelId="{4DB621D5-1B82-406A-95F5-6238790AB8CA}" type="presOf" srcId="{B28FAE77-EAD0-4785-94B2-21461337528E}" destId="{897A28EA-3E10-4351-B0F9-A1D56F0E1769}" srcOrd="0" destOrd="0" presId="urn:microsoft.com/office/officeart/2005/8/layout/hierarchy2"/>
    <dgm:cxn modelId="{EB920D4F-D37D-44DB-8A90-059ACBBB0BE2}" srcId="{F8B73BC1-D295-4E30-B351-54729DFE1304}" destId="{E52B3869-9F21-4D93-9D08-F33035FFA663}" srcOrd="2" destOrd="0" parTransId="{D27B8CA6-64F5-498C-8B6E-7B0E52637B8D}" sibTransId="{5DA8026D-873C-4A48-87DA-9FFCB5A4FFFC}"/>
    <dgm:cxn modelId="{4C17FB4A-E4C2-495F-9B25-9635F13F2A2E}" srcId="{7A3AC576-3B40-4A24-9724-3F9A7F4B013E}" destId="{0756A5B4-E971-4D01-A09F-28EDF19BD3B8}" srcOrd="1" destOrd="0" parTransId="{9AEE36F9-F331-4501-BF4A-F478DC8252B0}" sibTransId="{0728CEFB-DE42-4BA7-84ED-059CE3CD849F}"/>
    <dgm:cxn modelId="{457C3149-6876-413D-8733-DA43F9BE5D3A}" type="presOf" srcId="{E55EA6D5-F65E-42B7-848B-408885DC36D0}" destId="{9ED6FC34-47AF-45D5-86F4-0469D553634B}" srcOrd="0" destOrd="0" presId="urn:microsoft.com/office/officeart/2005/8/layout/hierarchy2"/>
    <dgm:cxn modelId="{8C5A68AE-0E5E-4978-9269-01D36AD49F5E}" srcId="{F8B73BC1-D295-4E30-B351-54729DFE1304}" destId="{E6306BAF-695C-4F9F-926E-B90F3B626239}" srcOrd="1" destOrd="0" parTransId="{C074DDAA-E4FC-4F5F-BCDC-49E0C37DEC45}" sibTransId="{34995A30-AE75-4A3D-B7CF-2B4B6046533C}"/>
    <dgm:cxn modelId="{1AE6A09D-CB9C-4BC6-B472-25ABCD25905C}" type="presOf" srcId="{F635133D-3478-47EB-A49A-C78DFB51E7BA}" destId="{E1C468F4-AAB6-48C7-A849-0D49A184B618}" srcOrd="1" destOrd="0" presId="urn:microsoft.com/office/officeart/2005/8/layout/hierarchy2"/>
    <dgm:cxn modelId="{F9CB6FCB-18E7-429B-A91A-387621CC3381}" type="presOf" srcId="{3F5B0584-CC80-4087-BD41-83EC426C4E79}" destId="{4D56C287-64CF-4CE6-9D49-02CC30AC959B}" srcOrd="0" destOrd="0" presId="urn:microsoft.com/office/officeart/2005/8/layout/hierarchy2"/>
    <dgm:cxn modelId="{AA67987A-C791-4FBB-94FE-3C81CB9F93F3}" srcId="{B28FAE77-EAD0-4785-94B2-21461337528E}" destId="{5D0E746D-1B9E-4815-86B0-8D2ECD1272A7}" srcOrd="2" destOrd="0" parTransId="{0C47C9AD-3BC3-4556-B5E9-FE055B56CEAD}" sibTransId="{7872F618-6758-4A73-986E-832318D4957F}"/>
    <dgm:cxn modelId="{00442BA8-8CAB-442B-BC40-74AAB17DF120}" type="presOf" srcId="{3F5B0584-CC80-4087-BD41-83EC426C4E79}" destId="{37835B28-CAAF-4E70-B454-5CBBD81EFBFA}" srcOrd="1" destOrd="0" presId="urn:microsoft.com/office/officeart/2005/8/layout/hierarchy2"/>
    <dgm:cxn modelId="{23C11EB3-F0D0-45D0-AC83-2255D1CC51BB}" srcId="{B082E5CD-3157-4117-9B5D-5967E948B12A}" destId="{7A3AC576-3B40-4A24-9724-3F9A7F4B013E}" srcOrd="2" destOrd="0" parTransId="{26382845-5A17-4D15-A675-98F71200662A}" sibTransId="{18756681-7C7D-4110-B010-C33103707D85}"/>
    <dgm:cxn modelId="{39246D17-E40A-40B3-BBF7-29580D352151}" type="presOf" srcId="{6F98202B-A5CC-48B9-A15E-CC117818CFE4}" destId="{62F36B7F-2A2D-4BEC-8D10-89CABADBAB2B}" srcOrd="0" destOrd="0" presId="urn:microsoft.com/office/officeart/2005/8/layout/hierarchy2"/>
    <dgm:cxn modelId="{BF780624-9BE2-42AD-A455-471B35F99124}" srcId="{B082E5CD-3157-4117-9B5D-5967E948B12A}" destId="{E55EA6D5-F65E-42B7-848B-408885DC36D0}" srcOrd="3" destOrd="0" parTransId="{676F2A82-CFC6-41D7-9EC7-42652B293D28}" sibTransId="{354052D6-1FB7-4638-9793-A88582600CB7}"/>
    <dgm:cxn modelId="{53E9CCFC-BA4C-432B-87F9-3B5D98133E45}" type="presOf" srcId="{26382845-5A17-4D15-A675-98F71200662A}" destId="{646D208D-EFB4-47E0-9F22-FAA0C49C779F}" srcOrd="1" destOrd="0" presId="urn:microsoft.com/office/officeart/2005/8/layout/hierarchy2"/>
    <dgm:cxn modelId="{B4D5FA11-6CBF-476C-B8D1-08C90A7AEE57}" type="presOf" srcId="{D27B8CA6-64F5-498C-8B6E-7B0E52637B8D}" destId="{EA2C34EC-9913-4042-9993-CDC53925E4E2}" srcOrd="1" destOrd="0" presId="urn:microsoft.com/office/officeart/2005/8/layout/hierarchy2"/>
    <dgm:cxn modelId="{ACE24528-BD18-4CC4-9E1A-47F0D7BB0C8F}" type="presOf" srcId="{676F2A82-CFC6-41D7-9EC7-42652B293D28}" destId="{18288422-9A2E-4094-852D-15381C06A5CE}" srcOrd="1" destOrd="0" presId="urn:microsoft.com/office/officeart/2005/8/layout/hierarchy2"/>
    <dgm:cxn modelId="{E8B77D68-B3C7-40C8-AF45-33568FFA2828}" type="presOf" srcId="{26382845-5A17-4D15-A675-98F71200662A}" destId="{9B56AD51-B302-4D5C-B732-DD1819A4749C}" srcOrd="0" destOrd="0" presId="urn:microsoft.com/office/officeart/2005/8/layout/hierarchy2"/>
    <dgm:cxn modelId="{491DF073-5F11-4B06-A0B8-7F10C8D9D794}" srcId="{F8B73BC1-D295-4E30-B351-54729DFE1304}" destId="{F1ED4584-A4EC-4D7E-B369-161C834AEEBC}" srcOrd="0" destOrd="0" parTransId="{93507C02-4981-44C2-8226-D166A4B480CB}" sibTransId="{66782CCD-1C67-4753-817A-E700CA0C1624}"/>
    <dgm:cxn modelId="{983AFEC6-E4D4-472B-AC3A-1A49B5F4CA93}" type="presOf" srcId="{F635133D-3478-47EB-A49A-C78DFB51E7BA}" destId="{D8E9D30A-0231-4DF5-B95C-577D65635C18}" srcOrd="0" destOrd="0" presId="urn:microsoft.com/office/officeart/2005/8/layout/hierarchy2"/>
    <dgm:cxn modelId="{2F1D6C3D-EF96-475B-B482-E089FE5B917F}" type="presOf" srcId="{C074DDAA-E4FC-4F5F-BCDC-49E0C37DEC45}" destId="{6A3BDA95-8CE5-442D-8CD5-B572BF356AF4}" srcOrd="1" destOrd="0" presId="urn:microsoft.com/office/officeart/2005/8/layout/hierarchy2"/>
    <dgm:cxn modelId="{2A5C9898-1F72-49FA-85CC-36E64F618026}" type="presOf" srcId="{01EB1F82-2A3A-421F-8F47-AD45B0DFAB54}" destId="{0BB1C021-BDC4-4849-B0BF-E187F88C9E57}" srcOrd="0" destOrd="0" presId="urn:microsoft.com/office/officeart/2005/8/layout/hierarchy2"/>
    <dgm:cxn modelId="{D08B2743-FCC2-421D-87A8-A59A76D118DF}" type="presOf" srcId="{676F2A82-CFC6-41D7-9EC7-42652B293D28}" destId="{0D97A7DA-A5AC-4EEC-95D8-43D0C07B5D32}" srcOrd="0" destOrd="0" presId="urn:microsoft.com/office/officeart/2005/8/layout/hierarchy2"/>
    <dgm:cxn modelId="{11461611-A2CC-4D1F-8DC8-5B84158D9A3B}" type="presOf" srcId="{CDFD203E-03DA-45F9-B4DB-95AC45A39EAA}" destId="{B879F317-0304-4F7D-A47D-FE49A8065862}" srcOrd="1" destOrd="0" presId="urn:microsoft.com/office/officeart/2005/8/layout/hierarchy2"/>
    <dgm:cxn modelId="{D5065A9C-2661-4ED4-B31D-DC5C8A2135A5}" type="presOf" srcId="{7C51BA91-43E6-41BB-9B57-A1B36166B22B}" destId="{B20C0EA0-F88C-4766-BB9F-0F6BE132871F}" srcOrd="1" destOrd="0" presId="urn:microsoft.com/office/officeart/2005/8/layout/hierarchy2"/>
    <dgm:cxn modelId="{F3B16094-1A46-4764-BDE4-633F9EF63D19}" type="presOf" srcId="{49B7AF85-D45C-4998-AF2D-F2BF28B9B881}" destId="{88A2DE9B-4601-418B-8C21-8FE7B09B7B7A}" srcOrd="0" destOrd="0" presId="urn:microsoft.com/office/officeart/2005/8/layout/hierarchy2"/>
    <dgm:cxn modelId="{83FA05CB-5969-49EC-A461-34746CE49E15}" type="presParOf" srcId="{E94B78CF-E6BA-47FF-B2FE-E7F2828CE4D9}" destId="{3F5759F3-C9F5-4A33-8A38-0A7E05C06441}" srcOrd="0" destOrd="0" presId="urn:microsoft.com/office/officeart/2005/8/layout/hierarchy2"/>
    <dgm:cxn modelId="{78089738-7848-49A6-83DE-B4C8BFBC4D1A}" type="presParOf" srcId="{3F5759F3-C9F5-4A33-8A38-0A7E05C06441}" destId="{69BBE7DA-F146-40E9-B07C-E8FB015A8516}" srcOrd="0" destOrd="0" presId="urn:microsoft.com/office/officeart/2005/8/layout/hierarchy2"/>
    <dgm:cxn modelId="{7EF0CB1E-51D4-4FCA-B06B-1A3B39FB3A5C}" type="presParOf" srcId="{3F5759F3-C9F5-4A33-8A38-0A7E05C06441}" destId="{9AAA2761-E81E-4F5D-84E7-789729234AE6}" srcOrd="1" destOrd="0" presId="urn:microsoft.com/office/officeart/2005/8/layout/hierarchy2"/>
    <dgm:cxn modelId="{60A37F07-A201-4860-89DF-570F80EEF4FB}" type="presParOf" srcId="{9AAA2761-E81E-4F5D-84E7-789729234AE6}" destId="{62F36B7F-2A2D-4BEC-8D10-89CABADBAB2B}" srcOrd="0" destOrd="0" presId="urn:microsoft.com/office/officeart/2005/8/layout/hierarchy2"/>
    <dgm:cxn modelId="{08FD808E-80A5-4B44-8C9D-D71E644688E7}" type="presParOf" srcId="{62F36B7F-2A2D-4BEC-8D10-89CABADBAB2B}" destId="{A1F32907-D564-4469-BC21-9FB2B73D641A}" srcOrd="0" destOrd="0" presId="urn:microsoft.com/office/officeart/2005/8/layout/hierarchy2"/>
    <dgm:cxn modelId="{5AC475A3-B564-4CC8-8133-F03E0E4B461F}" type="presParOf" srcId="{9AAA2761-E81E-4F5D-84E7-789729234AE6}" destId="{08248637-579D-41FF-9115-0BADA0DC665B}" srcOrd="1" destOrd="0" presId="urn:microsoft.com/office/officeart/2005/8/layout/hierarchy2"/>
    <dgm:cxn modelId="{16445BC9-2E24-4AF7-B41C-F35258F89F9D}" type="presParOf" srcId="{08248637-579D-41FF-9115-0BADA0DC665B}" destId="{897A28EA-3E10-4351-B0F9-A1D56F0E1769}" srcOrd="0" destOrd="0" presId="urn:microsoft.com/office/officeart/2005/8/layout/hierarchy2"/>
    <dgm:cxn modelId="{3A739778-C44D-4BCD-A4F7-23F28C2BA3DC}" type="presParOf" srcId="{08248637-579D-41FF-9115-0BADA0DC665B}" destId="{E47CCD35-4E6A-441E-A2A7-2A7F15B01CCC}" srcOrd="1" destOrd="0" presId="urn:microsoft.com/office/officeart/2005/8/layout/hierarchy2"/>
    <dgm:cxn modelId="{7722FF93-396F-42D7-9315-34861D3E7A73}" type="presParOf" srcId="{E47CCD35-4E6A-441E-A2A7-2A7F15B01CCC}" destId="{2FA056BD-DE0A-447A-BABF-9975CDF603E4}" srcOrd="0" destOrd="0" presId="urn:microsoft.com/office/officeart/2005/8/layout/hierarchy2"/>
    <dgm:cxn modelId="{F68303D2-9B86-484E-9C6C-655B2EA50767}" type="presParOf" srcId="{2FA056BD-DE0A-447A-BABF-9975CDF603E4}" destId="{B20C0EA0-F88C-4766-BB9F-0F6BE132871F}" srcOrd="0" destOrd="0" presId="urn:microsoft.com/office/officeart/2005/8/layout/hierarchy2"/>
    <dgm:cxn modelId="{BA772197-819E-4E9E-A845-E49741648F8C}" type="presParOf" srcId="{E47CCD35-4E6A-441E-A2A7-2A7F15B01CCC}" destId="{FF0B5A28-342B-4F68-8262-F76CBB8871BB}" srcOrd="1" destOrd="0" presId="urn:microsoft.com/office/officeart/2005/8/layout/hierarchy2"/>
    <dgm:cxn modelId="{C9EAB1CD-FA3E-479F-8794-8D8753D69224}" type="presParOf" srcId="{FF0B5A28-342B-4F68-8262-F76CBB8871BB}" destId="{FA7C5414-989F-4CB1-90B3-A3917F2C18F8}" srcOrd="0" destOrd="0" presId="urn:microsoft.com/office/officeart/2005/8/layout/hierarchy2"/>
    <dgm:cxn modelId="{A67124A2-D101-492B-945C-8D2EEE509ED4}" type="presParOf" srcId="{FF0B5A28-342B-4F68-8262-F76CBB8871BB}" destId="{A32F8642-A8CE-46B6-B79F-85A7ADE765FB}" srcOrd="1" destOrd="0" presId="urn:microsoft.com/office/officeart/2005/8/layout/hierarchy2"/>
    <dgm:cxn modelId="{5F73AB12-B8F4-47AE-9586-BC1BC1DB63AC}" type="presParOf" srcId="{E47CCD35-4E6A-441E-A2A7-2A7F15B01CCC}" destId="{D8E9D30A-0231-4DF5-B95C-577D65635C18}" srcOrd="2" destOrd="0" presId="urn:microsoft.com/office/officeart/2005/8/layout/hierarchy2"/>
    <dgm:cxn modelId="{A43B4ECF-EA34-4C27-BE9B-0505937CD062}" type="presParOf" srcId="{D8E9D30A-0231-4DF5-B95C-577D65635C18}" destId="{E1C468F4-AAB6-48C7-A849-0D49A184B618}" srcOrd="0" destOrd="0" presId="urn:microsoft.com/office/officeart/2005/8/layout/hierarchy2"/>
    <dgm:cxn modelId="{1AA765C9-6672-49FC-83C7-A90A0D2F3EDF}" type="presParOf" srcId="{E47CCD35-4E6A-441E-A2A7-2A7F15B01CCC}" destId="{4D83A920-CAAD-4663-9369-D720D9AC1365}" srcOrd="3" destOrd="0" presId="urn:microsoft.com/office/officeart/2005/8/layout/hierarchy2"/>
    <dgm:cxn modelId="{31FEC6F2-B6B9-4EA9-AF73-25E0AEC74B1B}" type="presParOf" srcId="{4D83A920-CAAD-4663-9369-D720D9AC1365}" destId="{F2CE9B70-0A9A-401C-A539-FA72ABFD2BE1}" srcOrd="0" destOrd="0" presId="urn:microsoft.com/office/officeart/2005/8/layout/hierarchy2"/>
    <dgm:cxn modelId="{F2422A3F-74EB-463F-B985-E9498E20E051}" type="presParOf" srcId="{4D83A920-CAAD-4663-9369-D720D9AC1365}" destId="{C865C963-F91B-4A96-A039-A7B8E72A829C}" srcOrd="1" destOrd="0" presId="urn:microsoft.com/office/officeart/2005/8/layout/hierarchy2"/>
    <dgm:cxn modelId="{2126628C-8B24-4F47-B3B9-F25A58EB521A}" type="presParOf" srcId="{E47CCD35-4E6A-441E-A2A7-2A7F15B01CCC}" destId="{A47747BE-DEBB-441F-9801-13D6FDB9A8C8}" srcOrd="4" destOrd="0" presId="urn:microsoft.com/office/officeart/2005/8/layout/hierarchy2"/>
    <dgm:cxn modelId="{402BBE53-9CC7-4FDA-BDA2-98B91257D00A}" type="presParOf" srcId="{A47747BE-DEBB-441F-9801-13D6FDB9A8C8}" destId="{995AF68E-3668-4773-A13D-8FB4C3099CE9}" srcOrd="0" destOrd="0" presId="urn:microsoft.com/office/officeart/2005/8/layout/hierarchy2"/>
    <dgm:cxn modelId="{08BABC24-647B-48A0-8ECC-62054375C9FB}" type="presParOf" srcId="{E47CCD35-4E6A-441E-A2A7-2A7F15B01CCC}" destId="{931B520C-8F22-4EE6-96AE-E39042D3FB53}" srcOrd="5" destOrd="0" presId="urn:microsoft.com/office/officeart/2005/8/layout/hierarchy2"/>
    <dgm:cxn modelId="{A893B74A-A124-4BB0-B99B-158D65C96D85}" type="presParOf" srcId="{931B520C-8F22-4EE6-96AE-E39042D3FB53}" destId="{B6466510-EA4D-4D3E-B868-7EB13400409C}" srcOrd="0" destOrd="0" presId="urn:microsoft.com/office/officeart/2005/8/layout/hierarchy2"/>
    <dgm:cxn modelId="{6600839F-E063-4560-903C-A1DC9C1CD081}" type="presParOf" srcId="{931B520C-8F22-4EE6-96AE-E39042D3FB53}" destId="{13B2DD2D-F913-474C-82B7-AD3123CE2269}" srcOrd="1" destOrd="0" presId="urn:microsoft.com/office/officeart/2005/8/layout/hierarchy2"/>
    <dgm:cxn modelId="{F107E66C-59D6-40C7-8B98-42FCC597BC2C}" type="presParOf" srcId="{9AAA2761-E81E-4F5D-84E7-789729234AE6}" destId="{97A24FB1-7EDA-4009-90EA-12CA49DB885C}" srcOrd="2" destOrd="0" presId="urn:microsoft.com/office/officeart/2005/8/layout/hierarchy2"/>
    <dgm:cxn modelId="{4055199D-346C-479B-B1DB-C7F83AC835B4}" type="presParOf" srcId="{97A24FB1-7EDA-4009-90EA-12CA49DB885C}" destId="{FF851A5A-44DB-4476-A942-29BD9057C0FA}" srcOrd="0" destOrd="0" presId="urn:microsoft.com/office/officeart/2005/8/layout/hierarchy2"/>
    <dgm:cxn modelId="{A0E59A0C-982D-48AC-B3A3-1F5E0CB961AE}" type="presParOf" srcId="{9AAA2761-E81E-4F5D-84E7-789729234AE6}" destId="{2DBE956B-9819-4A93-8575-8E6CDBB2B104}" srcOrd="3" destOrd="0" presId="urn:microsoft.com/office/officeart/2005/8/layout/hierarchy2"/>
    <dgm:cxn modelId="{0CF7AB86-314A-4C00-B6C7-0D37CC24380D}" type="presParOf" srcId="{2DBE956B-9819-4A93-8575-8E6CDBB2B104}" destId="{4D74032B-315F-4295-A36A-31D31E7D5695}" srcOrd="0" destOrd="0" presId="urn:microsoft.com/office/officeart/2005/8/layout/hierarchy2"/>
    <dgm:cxn modelId="{9036176D-C9D7-4936-A9FA-3D5B404430DE}" type="presParOf" srcId="{2DBE956B-9819-4A93-8575-8E6CDBB2B104}" destId="{D539AD9D-9BE7-4F3A-9751-BEEFCE3F303D}" srcOrd="1" destOrd="0" presId="urn:microsoft.com/office/officeart/2005/8/layout/hierarchy2"/>
    <dgm:cxn modelId="{1AA830F1-C61D-46F4-9D25-A77E037E3D41}" type="presParOf" srcId="{D539AD9D-9BE7-4F3A-9751-BEEFCE3F303D}" destId="{358AC9EF-8BF6-4940-8FCA-EF19F39E5351}" srcOrd="0" destOrd="0" presId="urn:microsoft.com/office/officeart/2005/8/layout/hierarchy2"/>
    <dgm:cxn modelId="{A22CA7E8-A92A-4B7E-B846-ABC481692A1A}" type="presParOf" srcId="{358AC9EF-8BF6-4940-8FCA-EF19F39E5351}" destId="{AA0ECFB2-95A5-411D-A00E-5B67564F00A9}" srcOrd="0" destOrd="0" presId="urn:microsoft.com/office/officeart/2005/8/layout/hierarchy2"/>
    <dgm:cxn modelId="{FAF4249E-6B54-41C8-9F1B-794F790DC55A}" type="presParOf" srcId="{D539AD9D-9BE7-4F3A-9751-BEEFCE3F303D}" destId="{2AF6339A-6217-44C1-8272-2DC4814A95BE}" srcOrd="1" destOrd="0" presId="urn:microsoft.com/office/officeart/2005/8/layout/hierarchy2"/>
    <dgm:cxn modelId="{F90416D5-8FDE-463D-B752-323D28F71234}" type="presParOf" srcId="{2AF6339A-6217-44C1-8272-2DC4814A95BE}" destId="{F6E8053B-468E-46BF-9D03-80C19A7710BA}" srcOrd="0" destOrd="0" presId="urn:microsoft.com/office/officeart/2005/8/layout/hierarchy2"/>
    <dgm:cxn modelId="{1EF3E324-8C1D-43F1-A2AA-9F775E6B5EAA}" type="presParOf" srcId="{2AF6339A-6217-44C1-8272-2DC4814A95BE}" destId="{532EB664-BE9A-43EA-A993-1A93D23DFA24}" srcOrd="1" destOrd="0" presId="urn:microsoft.com/office/officeart/2005/8/layout/hierarchy2"/>
    <dgm:cxn modelId="{069EF1BB-9EEF-40BD-8B8E-CC5A972A36B3}" type="presParOf" srcId="{D539AD9D-9BE7-4F3A-9751-BEEFCE3F303D}" destId="{7D0B6148-8927-4E43-A009-D484EE40D7F8}" srcOrd="2" destOrd="0" presId="urn:microsoft.com/office/officeart/2005/8/layout/hierarchy2"/>
    <dgm:cxn modelId="{3F17D531-5973-4F68-A17F-C76EE5475138}" type="presParOf" srcId="{7D0B6148-8927-4E43-A009-D484EE40D7F8}" destId="{6A3BDA95-8CE5-442D-8CD5-B572BF356AF4}" srcOrd="0" destOrd="0" presId="urn:microsoft.com/office/officeart/2005/8/layout/hierarchy2"/>
    <dgm:cxn modelId="{6107C723-211C-43F4-8331-282BF74E7FCA}" type="presParOf" srcId="{D539AD9D-9BE7-4F3A-9751-BEEFCE3F303D}" destId="{36835E96-00A4-4E58-BDF1-18D4153CF5D1}" srcOrd="3" destOrd="0" presId="urn:microsoft.com/office/officeart/2005/8/layout/hierarchy2"/>
    <dgm:cxn modelId="{AB68BA95-F87F-4FD2-9989-BF5D8EEA929B}" type="presParOf" srcId="{36835E96-00A4-4E58-BDF1-18D4153CF5D1}" destId="{6301230F-D158-459F-A781-5258B1CFACEF}" srcOrd="0" destOrd="0" presId="urn:microsoft.com/office/officeart/2005/8/layout/hierarchy2"/>
    <dgm:cxn modelId="{0FF4F51B-A50E-4E05-AE67-6ABA761EFD5C}" type="presParOf" srcId="{36835E96-00A4-4E58-BDF1-18D4153CF5D1}" destId="{4B960B36-E81C-48FA-977B-F6D68C16B96D}" srcOrd="1" destOrd="0" presId="urn:microsoft.com/office/officeart/2005/8/layout/hierarchy2"/>
    <dgm:cxn modelId="{2D1A1EC1-6AED-4571-B05B-892C141E6715}" type="presParOf" srcId="{D539AD9D-9BE7-4F3A-9751-BEEFCE3F303D}" destId="{2CC9C3CB-9356-4C1F-9D67-8C4EA330A9A7}" srcOrd="4" destOrd="0" presId="urn:microsoft.com/office/officeart/2005/8/layout/hierarchy2"/>
    <dgm:cxn modelId="{EDD3D0A6-256B-4EF3-810A-C6A6A6E5B975}" type="presParOf" srcId="{2CC9C3CB-9356-4C1F-9D67-8C4EA330A9A7}" destId="{EA2C34EC-9913-4042-9993-CDC53925E4E2}" srcOrd="0" destOrd="0" presId="urn:microsoft.com/office/officeart/2005/8/layout/hierarchy2"/>
    <dgm:cxn modelId="{E0EA32C4-4617-488E-8C4B-114E214ACA49}" type="presParOf" srcId="{D539AD9D-9BE7-4F3A-9751-BEEFCE3F303D}" destId="{9F675770-4220-4FF5-9CEB-1B5B1BFF60D9}" srcOrd="5" destOrd="0" presId="urn:microsoft.com/office/officeart/2005/8/layout/hierarchy2"/>
    <dgm:cxn modelId="{656B104A-37E0-4DF2-B078-23D0D06F5D5F}" type="presParOf" srcId="{9F675770-4220-4FF5-9CEB-1B5B1BFF60D9}" destId="{E61C5131-3025-4DD8-8624-6F07FC3A98E5}" srcOrd="0" destOrd="0" presId="urn:microsoft.com/office/officeart/2005/8/layout/hierarchy2"/>
    <dgm:cxn modelId="{EBC03AA2-E102-4A07-A1AE-BF205AAC69BB}" type="presParOf" srcId="{9F675770-4220-4FF5-9CEB-1B5B1BFF60D9}" destId="{0800BC7F-E695-4F30-83C8-3438A303AC47}" srcOrd="1" destOrd="0" presId="urn:microsoft.com/office/officeart/2005/8/layout/hierarchy2"/>
    <dgm:cxn modelId="{CAB6C7BF-F787-41BD-9A26-2EBC821F8193}" type="presParOf" srcId="{9AAA2761-E81E-4F5D-84E7-789729234AE6}" destId="{9B56AD51-B302-4D5C-B732-DD1819A4749C}" srcOrd="4" destOrd="0" presId="urn:microsoft.com/office/officeart/2005/8/layout/hierarchy2"/>
    <dgm:cxn modelId="{2F07E153-CD80-45EC-9ECB-2AC0C4A11EB2}" type="presParOf" srcId="{9B56AD51-B302-4D5C-B732-DD1819A4749C}" destId="{646D208D-EFB4-47E0-9F22-FAA0C49C779F}" srcOrd="0" destOrd="0" presId="urn:microsoft.com/office/officeart/2005/8/layout/hierarchy2"/>
    <dgm:cxn modelId="{53099798-7206-4D68-8B2B-6BEDF76EA506}" type="presParOf" srcId="{9AAA2761-E81E-4F5D-84E7-789729234AE6}" destId="{9B334E30-4048-483E-9955-56C17F95C9AA}" srcOrd="5" destOrd="0" presId="urn:microsoft.com/office/officeart/2005/8/layout/hierarchy2"/>
    <dgm:cxn modelId="{BEC7F1DC-1B6B-47F5-B4D9-1AA02F0BB7EB}" type="presParOf" srcId="{9B334E30-4048-483E-9955-56C17F95C9AA}" destId="{E7D1C63D-97C5-4077-A3E3-25783545236C}" srcOrd="0" destOrd="0" presId="urn:microsoft.com/office/officeart/2005/8/layout/hierarchy2"/>
    <dgm:cxn modelId="{E019A5CB-CE6B-4E0C-B39D-04BCE05AB574}" type="presParOf" srcId="{9B334E30-4048-483E-9955-56C17F95C9AA}" destId="{3DABFC44-B7F5-4066-BA5D-4A36E4C32756}" srcOrd="1" destOrd="0" presId="urn:microsoft.com/office/officeart/2005/8/layout/hierarchy2"/>
    <dgm:cxn modelId="{3A76BC68-45F1-452E-8838-1F6461D0A3DB}" type="presParOf" srcId="{3DABFC44-B7F5-4066-BA5D-4A36E4C32756}" destId="{65CC5AAE-BCB4-453C-9524-66E7EC0BD7DC}" srcOrd="0" destOrd="0" presId="urn:microsoft.com/office/officeart/2005/8/layout/hierarchy2"/>
    <dgm:cxn modelId="{0FCC73D6-3577-449A-A938-815E039DC3E0}" type="presParOf" srcId="{65CC5AAE-BCB4-453C-9524-66E7EC0BD7DC}" destId="{25BC17FF-CB54-4C97-9F62-18F8F17849C2}" srcOrd="0" destOrd="0" presId="urn:microsoft.com/office/officeart/2005/8/layout/hierarchy2"/>
    <dgm:cxn modelId="{03DF7330-E90F-4C7F-9350-0B30CCEA5493}" type="presParOf" srcId="{3DABFC44-B7F5-4066-BA5D-4A36E4C32756}" destId="{292464A0-CB09-45AB-AEA1-47BF04F0BAED}" srcOrd="1" destOrd="0" presId="urn:microsoft.com/office/officeart/2005/8/layout/hierarchy2"/>
    <dgm:cxn modelId="{C5D68749-AD2F-4B8C-8C28-9D338F2603E7}" type="presParOf" srcId="{292464A0-CB09-45AB-AEA1-47BF04F0BAED}" destId="{0BB1C021-BDC4-4849-B0BF-E187F88C9E57}" srcOrd="0" destOrd="0" presId="urn:microsoft.com/office/officeart/2005/8/layout/hierarchy2"/>
    <dgm:cxn modelId="{6209D448-3DD6-4096-9409-90DD742C0A7E}" type="presParOf" srcId="{292464A0-CB09-45AB-AEA1-47BF04F0BAED}" destId="{F1E7B778-6C50-4A92-86FA-D8D11683802D}" srcOrd="1" destOrd="0" presId="urn:microsoft.com/office/officeart/2005/8/layout/hierarchy2"/>
    <dgm:cxn modelId="{EBC902BD-D049-40BA-AE37-1A0FCE2D34DA}" type="presParOf" srcId="{3DABFC44-B7F5-4066-BA5D-4A36E4C32756}" destId="{A8634772-7DA5-4882-A9BE-D251354D6535}" srcOrd="2" destOrd="0" presId="urn:microsoft.com/office/officeart/2005/8/layout/hierarchy2"/>
    <dgm:cxn modelId="{3D3D896E-E7EA-4E56-9D80-4FB734D3904F}" type="presParOf" srcId="{A8634772-7DA5-4882-A9BE-D251354D6535}" destId="{0F8D76B8-C0ED-4BF5-935A-55B5ADB5478B}" srcOrd="0" destOrd="0" presId="urn:microsoft.com/office/officeart/2005/8/layout/hierarchy2"/>
    <dgm:cxn modelId="{3FB1684B-8CC4-4FBD-8AC3-32022EEFCAB2}" type="presParOf" srcId="{3DABFC44-B7F5-4066-BA5D-4A36E4C32756}" destId="{37DB300B-F1ED-4F6B-9736-858C11E2A965}" srcOrd="3" destOrd="0" presId="urn:microsoft.com/office/officeart/2005/8/layout/hierarchy2"/>
    <dgm:cxn modelId="{88A7A88F-85CA-4750-809F-6D5AFD4B8DE0}" type="presParOf" srcId="{37DB300B-F1ED-4F6B-9736-858C11E2A965}" destId="{B5A3F709-2C71-461F-88D1-8FB0F7729380}" srcOrd="0" destOrd="0" presId="urn:microsoft.com/office/officeart/2005/8/layout/hierarchy2"/>
    <dgm:cxn modelId="{B74E2E12-C1E7-44A0-BFA6-D64D7A478D46}" type="presParOf" srcId="{37DB300B-F1ED-4F6B-9736-858C11E2A965}" destId="{23DC8639-C944-42CA-B3DB-4C2DA46676B2}" srcOrd="1" destOrd="0" presId="urn:microsoft.com/office/officeart/2005/8/layout/hierarchy2"/>
    <dgm:cxn modelId="{DDAC0D55-7870-43EA-9010-898E2215FE9E}" type="presParOf" srcId="{3DABFC44-B7F5-4066-BA5D-4A36E4C32756}" destId="{C2FB29A7-8C6A-4451-8249-66DFFD9AB445}" srcOrd="4" destOrd="0" presId="urn:microsoft.com/office/officeart/2005/8/layout/hierarchy2"/>
    <dgm:cxn modelId="{153CBF9D-2525-4D15-95FF-A309780493BF}" type="presParOf" srcId="{C2FB29A7-8C6A-4451-8249-66DFFD9AB445}" destId="{B879F317-0304-4F7D-A47D-FE49A8065862}" srcOrd="0" destOrd="0" presId="urn:microsoft.com/office/officeart/2005/8/layout/hierarchy2"/>
    <dgm:cxn modelId="{A64C9752-5671-4E28-85AB-B34066A31827}" type="presParOf" srcId="{3DABFC44-B7F5-4066-BA5D-4A36E4C32756}" destId="{25E58356-B0E8-460D-9D72-16E3726F822D}" srcOrd="5" destOrd="0" presId="urn:microsoft.com/office/officeart/2005/8/layout/hierarchy2"/>
    <dgm:cxn modelId="{EFCDB114-950F-426A-9043-5B8F2F5F6345}" type="presParOf" srcId="{25E58356-B0E8-460D-9D72-16E3726F822D}" destId="{0D8C6372-3FE7-4AD2-8929-B346785B5CB3}" srcOrd="0" destOrd="0" presId="urn:microsoft.com/office/officeart/2005/8/layout/hierarchy2"/>
    <dgm:cxn modelId="{780D374A-7A96-4CF2-A1A6-5F9E2CEF0EA3}" type="presParOf" srcId="{25E58356-B0E8-460D-9D72-16E3726F822D}" destId="{4C6EE6A9-4895-4BB2-B0F1-9A563502D5FC}" srcOrd="1" destOrd="0" presId="urn:microsoft.com/office/officeart/2005/8/layout/hierarchy2"/>
    <dgm:cxn modelId="{617D2C76-45B4-455C-8CD9-2979E18864BB}" type="presParOf" srcId="{9AAA2761-E81E-4F5D-84E7-789729234AE6}" destId="{0D97A7DA-A5AC-4EEC-95D8-43D0C07B5D32}" srcOrd="6" destOrd="0" presId="urn:microsoft.com/office/officeart/2005/8/layout/hierarchy2"/>
    <dgm:cxn modelId="{C77DF939-67EA-4997-9CE0-FCB92423D4DF}" type="presParOf" srcId="{0D97A7DA-A5AC-4EEC-95D8-43D0C07B5D32}" destId="{18288422-9A2E-4094-852D-15381C06A5CE}" srcOrd="0" destOrd="0" presId="urn:microsoft.com/office/officeart/2005/8/layout/hierarchy2"/>
    <dgm:cxn modelId="{A6AEBC58-D660-4DA4-97BC-E545E59407E5}" type="presParOf" srcId="{9AAA2761-E81E-4F5D-84E7-789729234AE6}" destId="{82B43B92-B90F-43DF-8C97-9AEA2F847B06}" srcOrd="7" destOrd="0" presId="urn:microsoft.com/office/officeart/2005/8/layout/hierarchy2"/>
    <dgm:cxn modelId="{DF92535A-F30F-4A32-A88D-306C51D9864B}" type="presParOf" srcId="{82B43B92-B90F-43DF-8C97-9AEA2F847B06}" destId="{9ED6FC34-47AF-45D5-86F4-0469D553634B}" srcOrd="0" destOrd="0" presId="urn:microsoft.com/office/officeart/2005/8/layout/hierarchy2"/>
    <dgm:cxn modelId="{76583899-8693-4AB6-8BE1-32A29124F61E}" type="presParOf" srcId="{82B43B92-B90F-43DF-8C97-9AEA2F847B06}" destId="{FD797939-6B91-4503-B81E-F1A7C53AF185}" srcOrd="1" destOrd="0" presId="urn:microsoft.com/office/officeart/2005/8/layout/hierarchy2"/>
    <dgm:cxn modelId="{7895C873-280E-465A-9E61-8DDFB5AD02CB}" type="presParOf" srcId="{FD797939-6B91-4503-B81E-F1A7C53AF185}" destId="{96E8BC7E-CD1E-444E-8E5B-A78F05DF9133}" srcOrd="0" destOrd="0" presId="urn:microsoft.com/office/officeart/2005/8/layout/hierarchy2"/>
    <dgm:cxn modelId="{583BC3DB-4457-4F04-A6A5-9D5B8B71FC60}" type="presParOf" srcId="{96E8BC7E-CD1E-444E-8E5B-A78F05DF9133}" destId="{B19C41BE-DABE-4695-9921-F1AE65D71CD7}" srcOrd="0" destOrd="0" presId="urn:microsoft.com/office/officeart/2005/8/layout/hierarchy2"/>
    <dgm:cxn modelId="{7DAF4A4A-AFBA-44F2-BCB6-739D5B7E55C6}" type="presParOf" srcId="{FD797939-6B91-4503-B81E-F1A7C53AF185}" destId="{8415CCE7-091E-451D-86C4-40B2E3B29F0F}" srcOrd="1" destOrd="0" presId="urn:microsoft.com/office/officeart/2005/8/layout/hierarchy2"/>
    <dgm:cxn modelId="{5271FB4C-411F-4007-92F6-D3DCF84A5BC1}" type="presParOf" srcId="{8415CCE7-091E-451D-86C4-40B2E3B29F0F}" destId="{C2C9212A-2970-4AB9-B566-C4E1BBA3A68C}" srcOrd="0" destOrd="0" presId="urn:microsoft.com/office/officeart/2005/8/layout/hierarchy2"/>
    <dgm:cxn modelId="{97AC6097-A429-4069-9F32-7E03EB611D22}" type="presParOf" srcId="{8415CCE7-091E-451D-86C4-40B2E3B29F0F}" destId="{40C7F53D-2AFE-4B56-B2BE-1AD6C3FA7816}" srcOrd="1" destOrd="0" presId="urn:microsoft.com/office/officeart/2005/8/layout/hierarchy2"/>
    <dgm:cxn modelId="{C25E2525-7F50-4558-86FC-FAE1B3F426EF}" type="presParOf" srcId="{FD797939-6B91-4503-B81E-F1A7C53AF185}" destId="{4D56C287-64CF-4CE6-9D49-02CC30AC959B}" srcOrd="2" destOrd="0" presId="urn:microsoft.com/office/officeart/2005/8/layout/hierarchy2"/>
    <dgm:cxn modelId="{7BCB3F5C-13A6-43B7-BEE1-E690C14C7C22}" type="presParOf" srcId="{4D56C287-64CF-4CE6-9D49-02CC30AC959B}" destId="{37835B28-CAAF-4E70-B454-5CBBD81EFBFA}" srcOrd="0" destOrd="0" presId="urn:microsoft.com/office/officeart/2005/8/layout/hierarchy2"/>
    <dgm:cxn modelId="{0AFD2A1C-1FD6-4928-8861-D78BA8C52EB6}" type="presParOf" srcId="{FD797939-6B91-4503-B81E-F1A7C53AF185}" destId="{64FD474F-F4E6-4BDA-A092-50098ADEFC80}" srcOrd="3" destOrd="0" presId="urn:microsoft.com/office/officeart/2005/8/layout/hierarchy2"/>
    <dgm:cxn modelId="{98A4DCCE-4CAF-4584-9D4E-0A702144301E}" type="presParOf" srcId="{64FD474F-F4E6-4BDA-A092-50098ADEFC80}" destId="{88A2DE9B-4601-418B-8C21-8FE7B09B7B7A}" srcOrd="0" destOrd="0" presId="urn:microsoft.com/office/officeart/2005/8/layout/hierarchy2"/>
    <dgm:cxn modelId="{18899B17-CA2E-43F2-9473-20EEFFC8595E}" type="presParOf" srcId="{64FD474F-F4E6-4BDA-A092-50098ADEFC80}" destId="{35530155-C9EE-467B-81D5-AFAF5CEAF88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A67515-A246-4BAB-B006-AB399AA54D62}">
      <dsp:nvSpPr>
        <dsp:cNvPr id="0" name=""/>
        <dsp:cNvSpPr/>
      </dsp:nvSpPr>
      <dsp:spPr>
        <a:xfrm>
          <a:off x="2840078" y="3062508"/>
          <a:ext cx="1979118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学习之道与有效阐释</a:t>
          </a:r>
        </a:p>
      </dsp:txBody>
      <dsp:txXfrm>
        <a:off x="2854926" y="3077356"/>
        <a:ext cx="1949422" cy="477263"/>
      </dsp:txXfrm>
    </dsp:sp>
    <dsp:sp modelId="{EA6D5906-18DB-4DC9-BC98-4AA501076C05}">
      <dsp:nvSpPr>
        <dsp:cNvPr id="0" name=""/>
        <dsp:cNvSpPr/>
      </dsp:nvSpPr>
      <dsp:spPr>
        <a:xfrm rot="16757754">
          <a:off x="3766612" y="2069910"/>
          <a:ext cx="2510736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2510736" y="719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959212" y="2014337"/>
        <a:ext cx="125536" cy="125536"/>
      </dsp:txXfrm>
    </dsp:sp>
    <dsp:sp modelId="{2F3062AC-C940-4056-8472-723FECEEEC15}">
      <dsp:nvSpPr>
        <dsp:cNvPr id="0" name=""/>
        <dsp:cNvSpPr/>
      </dsp:nvSpPr>
      <dsp:spPr>
        <a:xfrm>
          <a:off x="5224764" y="584744"/>
          <a:ext cx="1539250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古人的学习之道</a:t>
          </a:r>
        </a:p>
      </dsp:txBody>
      <dsp:txXfrm>
        <a:off x="5239612" y="599592"/>
        <a:ext cx="1509554" cy="477263"/>
      </dsp:txXfrm>
    </dsp:sp>
    <dsp:sp modelId="{07FB84DF-E2E4-4BAA-B115-0B7194B8956C}">
      <dsp:nvSpPr>
        <dsp:cNvPr id="0" name=""/>
        <dsp:cNvSpPr/>
      </dsp:nvSpPr>
      <dsp:spPr>
        <a:xfrm rot="18289469">
          <a:off x="6611700" y="539526"/>
          <a:ext cx="710195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10195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949043" y="528967"/>
        <a:ext cx="35509" cy="35509"/>
      </dsp:txXfrm>
    </dsp:sp>
    <dsp:sp modelId="{ADD6947F-BD97-418B-8773-C21A977647CD}">
      <dsp:nvSpPr>
        <dsp:cNvPr id="0" name=""/>
        <dsp:cNvSpPr/>
      </dsp:nvSpPr>
      <dsp:spPr>
        <a:xfrm>
          <a:off x="7169582" y="1741"/>
          <a:ext cx="1896595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论述的针对性</a:t>
          </a:r>
        </a:p>
      </dsp:txBody>
      <dsp:txXfrm>
        <a:off x="7184430" y="16589"/>
        <a:ext cx="1866899" cy="477263"/>
      </dsp:txXfrm>
    </dsp:sp>
    <dsp:sp modelId="{20E82E22-DDB6-423B-9C14-64744846709C}">
      <dsp:nvSpPr>
        <dsp:cNvPr id="0" name=""/>
        <dsp:cNvSpPr/>
      </dsp:nvSpPr>
      <dsp:spPr>
        <a:xfrm>
          <a:off x="6764015" y="831028"/>
          <a:ext cx="405567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405567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956659" y="828085"/>
        <a:ext cx="20278" cy="20278"/>
      </dsp:txXfrm>
    </dsp:sp>
    <dsp:sp modelId="{44990F36-003F-4F6E-AF42-63800A6D062B}">
      <dsp:nvSpPr>
        <dsp:cNvPr id="0" name=""/>
        <dsp:cNvSpPr/>
      </dsp:nvSpPr>
      <dsp:spPr>
        <a:xfrm>
          <a:off x="7169582" y="584744"/>
          <a:ext cx="1927378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论述的方法选择</a:t>
          </a:r>
        </a:p>
      </dsp:txBody>
      <dsp:txXfrm>
        <a:off x="7184430" y="599592"/>
        <a:ext cx="1897682" cy="477263"/>
      </dsp:txXfrm>
    </dsp:sp>
    <dsp:sp modelId="{92E2FE1C-536E-4154-AB4A-6CA948240497}">
      <dsp:nvSpPr>
        <dsp:cNvPr id="0" name=""/>
        <dsp:cNvSpPr/>
      </dsp:nvSpPr>
      <dsp:spPr>
        <a:xfrm rot="3310531">
          <a:off x="6611700" y="1122530"/>
          <a:ext cx="710195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10195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949043" y="1111971"/>
        <a:ext cx="35509" cy="35509"/>
      </dsp:txXfrm>
    </dsp:sp>
    <dsp:sp modelId="{EB9FB229-B45F-4B6D-B426-BBC1DD0753EE}">
      <dsp:nvSpPr>
        <dsp:cNvPr id="0" name=""/>
        <dsp:cNvSpPr/>
      </dsp:nvSpPr>
      <dsp:spPr>
        <a:xfrm>
          <a:off x="7169582" y="1167748"/>
          <a:ext cx="1889599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我对学习与从师的看法</a:t>
          </a:r>
        </a:p>
      </dsp:txBody>
      <dsp:txXfrm>
        <a:off x="7184430" y="1182596"/>
        <a:ext cx="1859903" cy="477263"/>
      </dsp:txXfrm>
    </dsp:sp>
    <dsp:sp modelId="{D7F8BE35-27C0-4CCE-A3D8-133570304BE5}">
      <dsp:nvSpPr>
        <dsp:cNvPr id="0" name=""/>
        <dsp:cNvSpPr/>
      </dsp:nvSpPr>
      <dsp:spPr>
        <a:xfrm rot="17945813">
          <a:off x="4604977" y="2944415"/>
          <a:ext cx="834006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834006" y="719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001130" y="2930761"/>
        <a:ext cx="41700" cy="41700"/>
      </dsp:txXfrm>
    </dsp:sp>
    <dsp:sp modelId="{D9CB9F1A-322D-42C5-8F9F-E48DA01336EB}">
      <dsp:nvSpPr>
        <dsp:cNvPr id="0" name=""/>
        <dsp:cNvSpPr/>
      </dsp:nvSpPr>
      <dsp:spPr>
        <a:xfrm>
          <a:off x="5224764" y="2333754"/>
          <a:ext cx="1477685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今人的学习主张</a:t>
          </a:r>
        </a:p>
      </dsp:txBody>
      <dsp:txXfrm>
        <a:off x="5239612" y="2348602"/>
        <a:ext cx="1447989" cy="477263"/>
      </dsp:txXfrm>
    </dsp:sp>
    <dsp:sp modelId="{9B01E6E8-3393-4C88-9C3A-684050CF111E}">
      <dsp:nvSpPr>
        <dsp:cNvPr id="0" name=""/>
        <dsp:cNvSpPr/>
      </dsp:nvSpPr>
      <dsp:spPr>
        <a:xfrm rot="18289469">
          <a:off x="6550135" y="2288536"/>
          <a:ext cx="710195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10195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887478" y="2277977"/>
        <a:ext cx="35509" cy="35509"/>
      </dsp:txXfrm>
    </dsp:sp>
    <dsp:sp modelId="{255C4883-BE1C-4846-954B-653FB7FD128E}">
      <dsp:nvSpPr>
        <dsp:cNvPr id="0" name=""/>
        <dsp:cNvSpPr/>
      </dsp:nvSpPr>
      <dsp:spPr>
        <a:xfrm>
          <a:off x="7108017" y="1750751"/>
          <a:ext cx="1947900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应有的学习态度</a:t>
          </a:r>
        </a:p>
      </dsp:txBody>
      <dsp:txXfrm>
        <a:off x="7122865" y="1765599"/>
        <a:ext cx="1918204" cy="477263"/>
      </dsp:txXfrm>
    </dsp:sp>
    <dsp:sp modelId="{10BA4D39-4D9C-4AFE-BCFA-27EB2522CB80}">
      <dsp:nvSpPr>
        <dsp:cNvPr id="0" name=""/>
        <dsp:cNvSpPr/>
      </dsp:nvSpPr>
      <dsp:spPr>
        <a:xfrm>
          <a:off x="6702449" y="2580038"/>
          <a:ext cx="405567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405567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895094" y="2577095"/>
        <a:ext cx="20278" cy="20278"/>
      </dsp:txXfrm>
    </dsp:sp>
    <dsp:sp modelId="{BAE6DBF0-4A92-4815-80E3-4E0055EB651B}">
      <dsp:nvSpPr>
        <dsp:cNvPr id="0" name=""/>
        <dsp:cNvSpPr/>
      </dsp:nvSpPr>
      <dsp:spPr>
        <a:xfrm>
          <a:off x="7108017" y="2333754"/>
          <a:ext cx="1932995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处理中外文化原则</a:t>
          </a:r>
        </a:p>
      </dsp:txBody>
      <dsp:txXfrm>
        <a:off x="7122865" y="2348602"/>
        <a:ext cx="1903299" cy="477263"/>
      </dsp:txXfrm>
    </dsp:sp>
    <dsp:sp modelId="{AD5A8EDD-FAA7-4931-BDEB-126F4093A11B}">
      <dsp:nvSpPr>
        <dsp:cNvPr id="0" name=""/>
        <dsp:cNvSpPr/>
      </dsp:nvSpPr>
      <dsp:spPr>
        <a:xfrm rot="3310531">
          <a:off x="6550135" y="2871539"/>
          <a:ext cx="710195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10195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887478" y="2860980"/>
        <a:ext cx="35509" cy="35509"/>
      </dsp:txXfrm>
    </dsp:sp>
    <dsp:sp modelId="{97A6F28E-124A-492F-A942-52F0AC6C60D0}">
      <dsp:nvSpPr>
        <dsp:cNvPr id="0" name=""/>
        <dsp:cNvSpPr/>
      </dsp:nvSpPr>
      <dsp:spPr>
        <a:xfrm>
          <a:off x="7108017" y="2916757"/>
          <a:ext cx="2003290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/>
            <a:t>我对当今文化现象的看法</a:t>
          </a:r>
        </a:p>
      </dsp:txBody>
      <dsp:txXfrm>
        <a:off x="7122865" y="2931605"/>
        <a:ext cx="1973594" cy="477263"/>
      </dsp:txXfrm>
    </dsp:sp>
    <dsp:sp modelId="{FA8CB9C4-9C37-4EF5-9669-D9FD158DD780}">
      <dsp:nvSpPr>
        <dsp:cNvPr id="0" name=""/>
        <dsp:cNvSpPr/>
      </dsp:nvSpPr>
      <dsp:spPr>
        <a:xfrm rot="4099285">
          <a:off x="4473025" y="3818920"/>
          <a:ext cx="1097910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1097910" y="719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994533" y="3798668"/>
        <a:ext cx="54895" cy="54895"/>
      </dsp:txXfrm>
    </dsp:sp>
    <dsp:sp modelId="{F08532D1-34D9-4255-B39C-5655FD9D20D7}">
      <dsp:nvSpPr>
        <dsp:cNvPr id="0" name=""/>
        <dsp:cNvSpPr/>
      </dsp:nvSpPr>
      <dsp:spPr>
        <a:xfrm>
          <a:off x="5224764" y="4082764"/>
          <a:ext cx="1541227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学者的学习的经历</a:t>
          </a:r>
        </a:p>
      </dsp:txBody>
      <dsp:txXfrm>
        <a:off x="5239612" y="4097612"/>
        <a:ext cx="1511531" cy="477263"/>
      </dsp:txXfrm>
    </dsp:sp>
    <dsp:sp modelId="{E40BF612-FBFF-4F9F-BFF8-F257C621037C}">
      <dsp:nvSpPr>
        <dsp:cNvPr id="0" name=""/>
        <dsp:cNvSpPr/>
      </dsp:nvSpPr>
      <dsp:spPr>
        <a:xfrm rot="18289469">
          <a:off x="6613678" y="4037546"/>
          <a:ext cx="710195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10195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951021" y="4026987"/>
        <a:ext cx="35509" cy="35509"/>
      </dsp:txXfrm>
    </dsp:sp>
    <dsp:sp modelId="{F0580D92-CA80-4C9F-B781-FFADD4C85DF2}">
      <dsp:nvSpPr>
        <dsp:cNvPr id="0" name=""/>
        <dsp:cNvSpPr/>
      </dsp:nvSpPr>
      <dsp:spPr>
        <a:xfrm>
          <a:off x="7171559" y="3499761"/>
          <a:ext cx="1886436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黑塞的读书主张</a:t>
          </a:r>
        </a:p>
      </dsp:txBody>
      <dsp:txXfrm>
        <a:off x="7186407" y="3514609"/>
        <a:ext cx="1856740" cy="477263"/>
      </dsp:txXfrm>
    </dsp:sp>
    <dsp:sp modelId="{5792B0CB-91A1-4756-A6F9-34221E9B20E5}">
      <dsp:nvSpPr>
        <dsp:cNvPr id="0" name=""/>
        <dsp:cNvSpPr/>
      </dsp:nvSpPr>
      <dsp:spPr>
        <a:xfrm>
          <a:off x="6765992" y="4329047"/>
          <a:ext cx="405567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405567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958636" y="4326104"/>
        <a:ext cx="20278" cy="20278"/>
      </dsp:txXfrm>
    </dsp:sp>
    <dsp:sp modelId="{CD0BD460-EC8A-4C77-84CA-410DF3399DD4}">
      <dsp:nvSpPr>
        <dsp:cNvPr id="0" name=""/>
        <dsp:cNvSpPr/>
      </dsp:nvSpPr>
      <dsp:spPr>
        <a:xfrm>
          <a:off x="7171559" y="4082764"/>
          <a:ext cx="1913781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王良佐的读书之路</a:t>
          </a:r>
        </a:p>
      </dsp:txBody>
      <dsp:txXfrm>
        <a:off x="7186407" y="4097612"/>
        <a:ext cx="1884085" cy="477263"/>
      </dsp:txXfrm>
    </dsp:sp>
    <dsp:sp modelId="{65771998-36CD-4EF6-A755-EB9C65971485}">
      <dsp:nvSpPr>
        <dsp:cNvPr id="0" name=""/>
        <dsp:cNvSpPr/>
      </dsp:nvSpPr>
      <dsp:spPr>
        <a:xfrm rot="3310531">
          <a:off x="6613678" y="4620549"/>
          <a:ext cx="710195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10195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951021" y="4609990"/>
        <a:ext cx="35509" cy="35509"/>
      </dsp:txXfrm>
    </dsp:sp>
    <dsp:sp modelId="{CC1DCFE7-A048-4D32-9161-A09360E6BA24}">
      <dsp:nvSpPr>
        <dsp:cNvPr id="0" name=""/>
        <dsp:cNvSpPr/>
      </dsp:nvSpPr>
      <dsp:spPr>
        <a:xfrm>
          <a:off x="7171559" y="4665767"/>
          <a:ext cx="1977161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/>
            <a:t>我的读书经历</a:t>
          </a:r>
          <a:r>
            <a:rPr lang="zh-CN" altLang="en-US" sz="1300" kern="1200" dirty="0" smtClean="0"/>
            <a:t>与感悟</a:t>
          </a:r>
          <a:endParaRPr lang="zh-CN" altLang="en-US" sz="1300" kern="1200" dirty="0"/>
        </a:p>
      </dsp:txBody>
      <dsp:txXfrm>
        <a:off x="7186407" y="4680615"/>
        <a:ext cx="1947465" cy="477263"/>
      </dsp:txXfrm>
    </dsp:sp>
    <dsp:sp modelId="{0C8AB3F0-2751-42E6-822D-B1924F2E24E9}">
      <dsp:nvSpPr>
        <dsp:cNvPr id="0" name=""/>
        <dsp:cNvSpPr/>
      </dsp:nvSpPr>
      <dsp:spPr>
        <a:xfrm rot="4842246">
          <a:off x="3766612" y="4547674"/>
          <a:ext cx="2510736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2510736" y="719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4959212" y="4492101"/>
        <a:ext cx="125536" cy="125536"/>
      </dsp:txXfrm>
    </dsp:sp>
    <dsp:sp modelId="{EBC2EEAA-72E2-4D88-8458-93642F401D96}">
      <dsp:nvSpPr>
        <dsp:cNvPr id="0" name=""/>
        <dsp:cNvSpPr/>
      </dsp:nvSpPr>
      <dsp:spPr>
        <a:xfrm>
          <a:off x="5224764" y="5540272"/>
          <a:ext cx="1541227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/>
            <a:t>古今中外学习路</a:t>
          </a:r>
        </a:p>
      </dsp:txBody>
      <dsp:txXfrm>
        <a:off x="5239612" y="5555120"/>
        <a:ext cx="1511531" cy="477263"/>
      </dsp:txXfrm>
    </dsp:sp>
    <dsp:sp modelId="{89F42E53-3296-4729-9589-99EF6EACF18D}">
      <dsp:nvSpPr>
        <dsp:cNvPr id="0" name=""/>
        <dsp:cNvSpPr/>
      </dsp:nvSpPr>
      <dsp:spPr>
        <a:xfrm rot="19457599">
          <a:off x="6719046" y="5640805"/>
          <a:ext cx="499457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499457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956289" y="5635514"/>
        <a:ext cx="24972" cy="24972"/>
      </dsp:txXfrm>
    </dsp:sp>
    <dsp:sp modelId="{14810760-7260-44A8-AC4C-42F8F9B4DB87}">
      <dsp:nvSpPr>
        <dsp:cNvPr id="0" name=""/>
        <dsp:cNvSpPr/>
      </dsp:nvSpPr>
      <dsp:spPr>
        <a:xfrm>
          <a:off x="7171559" y="5248770"/>
          <a:ext cx="1874309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篇章各自的</a:t>
          </a:r>
          <a:r>
            <a:rPr lang="zh-CN" altLang="en-US" sz="1300" kern="1200" dirty="0"/>
            <a:t>主题意义</a:t>
          </a:r>
        </a:p>
      </dsp:txBody>
      <dsp:txXfrm>
        <a:off x="7186407" y="5263618"/>
        <a:ext cx="1844613" cy="477263"/>
      </dsp:txXfrm>
    </dsp:sp>
    <dsp:sp modelId="{FE11724B-B857-4FD4-B77C-C62BB970EA07}">
      <dsp:nvSpPr>
        <dsp:cNvPr id="0" name=""/>
        <dsp:cNvSpPr/>
      </dsp:nvSpPr>
      <dsp:spPr>
        <a:xfrm rot="2142401">
          <a:off x="6719046" y="5932306"/>
          <a:ext cx="499457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499457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956289" y="5927016"/>
        <a:ext cx="24972" cy="24972"/>
      </dsp:txXfrm>
    </dsp:sp>
    <dsp:sp modelId="{B35E3E51-13CD-4673-AFFD-302AC68D27BB}">
      <dsp:nvSpPr>
        <dsp:cNvPr id="0" name=""/>
        <dsp:cNvSpPr/>
      </dsp:nvSpPr>
      <dsp:spPr>
        <a:xfrm>
          <a:off x="7171559" y="5831774"/>
          <a:ext cx="1935875" cy="5069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/>
            <a:t>篇章的主题关联</a:t>
          </a:r>
        </a:p>
      </dsp:txBody>
      <dsp:txXfrm>
        <a:off x="7186407" y="5846622"/>
        <a:ext cx="1906179" cy="4772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BBE7DA-F146-40E9-B07C-E8FB015A8516}">
      <dsp:nvSpPr>
        <dsp:cNvPr id="0" name=""/>
        <dsp:cNvSpPr/>
      </dsp:nvSpPr>
      <dsp:spPr>
        <a:xfrm>
          <a:off x="465461" y="2953127"/>
          <a:ext cx="2230879" cy="6498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200" b="1" kern="1200"/>
            <a:t>自然与心灵的映射</a:t>
          </a:r>
          <a:endParaRPr lang="zh-CN" altLang="en-US" sz="1200" kern="1200"/>
        </a:p>
      </dsp:txBody>
      <dsp:txXfrm>
        <a:off x="484493" y="2972159"/>
        <a:ext cx="2192815" cy="611751"/>
      </dsp:txXfrm>
    </dsp:sp>
    <dsp:sp modelId="{62F36B7F-2A2D-4BEC-8D10-89CABADBAB2B}">
      <dsp:nvSpPr>
        <dsp:cNvPr id="0" name=""/>
        <dsp:cNvSpPr/>
      </dsp:nvSpPr>
      <dsp:spPr>
        <a:xfrm rot="16757754">
          <a:off x="1655804" y="2046136"/>
          <a:ext cx="2481999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2481999" y="719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2834754" y="1991282"/>
        <a:ext cx="124099" cy="124099"/>
      </dsp:txXfrm>
    </dsp:sp>
    <dsp:sp modelId="{897A28EA-3E10-4351-B0F9-A1D56F0E1769}">
      <dsp:nvSpPr>
        <dsp:cNvPr id="0" name=""/>
        <dsp:cNvSpPr/>
      </dsp:nvSpPr>
      <dsp:spPr>
        <a:xfrm>
          <a:off x="3097266" y="578051"/>
          <a:ext cx="1002313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任务一：面对自然的个性感悟与共性感悟</a:t>
          </a:r>
        </a:p>
      </dsp:txBody>
      <dsp:txXfrm>
        <a:off x="3111944" y="592729"/>
        <a:ext cx="972957" cy="471800"/>
      </dsp:txXfrm>
    </dsp:sp>
    <dsp:sp modelId="{2FA056BD-DE0A-447A-BABF-9975CDF603E4}">
      <dsp:nvSpPr>
        <dsp:cNvPr id="0" name=""/>
        <dsp:cNvSpPr/>
      </dsp:nvSpPr>
      <dsp:spPr>
        <a:xfrm rot="18289469">
          <a:off x="3949009" y="533269"/>
          <a:ext cx="702066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02066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82491" y="522913"/>
        <a:ext cx="35103" cy="35103"/>
      </dsp:txXfrm>
    </dsp:sp>
    <dsp:sp modelId="{FA7C5414-989F-4CB1-90B3-A3917F2C18F8}">
      <dsp:nvSpPr>
        <dsp:cNvPr id="0" name=""/>
        <dsp:cNvSpPr/>
      </dsp:nvSpPr>
      <dsp:spPr>
        <a:xfrm>
          <a:off x="4500506" y="1721"/>
          <a:ext cx="2100178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子任务一：涵咏品味，感悟主旨</a:t>
          </a:r>
        </a:p>
      </dsp:txBody>
      <dsp:txXfrm>
        <a:off x="4515184" y="16399"/>
        <a:ext cx="2070822" cy="471800"/>
      </dsp:txXfrm>
    </dsp:sp>
    <dsp:sp modelId="{D8E9D30A-0231-4DF5-B95C-577D65635C18}">
      <dsp:nvSpPr>
        <dsp:cNvPr id="0" name=""/>
        <dsp:cNvSpPr/>
      </dsp:nvSpPr>
      <dsp:spPr>
        <a:xfrm>
          <a:off x="4099580" y="821434"/>
          <a:ext cx="400925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400925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90020" y="818607"/>
        <a:ext cx="20046" cy="20046"/>
      </dsp:txXfrm>
    </dsp:sp>
    <dsp:sp modelId="{F2CE9B70-0A9A-401C-A539-FA72ABFD2BE1}">
      <dsp:nvSpPr>
        <dsp:cNvPr id="0" name=""/>
        <dsp:cNvSpPr/>
      </dsp:nvSpPr>
      <dsp:spPr>
        <a:xfrm>
          <a:off x="4500506" y="578051"/>
          <a:ext cx="2100178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/>
            <a:t>子任务二：比较鉴赏，读出异同</a:t>
          </a:r>
        </a:p>
      </dsp:txBody>
      <dsp:txXfrm>
        <a:off x="4515184" y="592729"/>
        <a:ext cx="2070822" cy="471800"/>
      </dsp:txXfrm>
    </dsp:sp>
    <dsp:sp modelId="{A47747BE-DEBB-441F-9801-13D6FDB9A8C8}">
      <dsp:nvSpPr>
        <dsp:cNvPr id="0" name=""/>
        <dsp:cNvSpPr/>
      </dsp:nvSpPr>
      <dsp:spPr>
        <a:xfrm rot="3310531">
          <a:off x="3949009" y="1109599"/>
          <a:ext cx="702066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02066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82491" y="1099243"/>
        <a:ext cx="35103" cy="35103"/>
      </dsp:txXfrm>
    </dsp:sp>
    <dsp:sp modelId="{B6466510-EA4D-4D3E-B868-7EB13400409C}">
      <dsp:nvSpPr>
        <dsp:cNvPr id="0" name=""/>
        <dsp:cNvSpPr/>
      </dsp:nvSpPr>
      <dsp:spPr>
        <a:xfrm>
          <a:off x="4500506" y="1154382"/>
          <a:ext cx="2113488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子任务三：探求共性，追根溯源</a:t>
          </a:r>
        </a:p>
      </dsp:txBody>
      <dsp:txXfrm>
        <a:off x="4515184" y="1169060"/>
        <a:ext cx="2084132" cy="471800"/>
      </dsp:txXfrm>
    </dsp:sp>
    <dsp:sp modelId="{97A24FB1-7EDA-4009-90EA-12CA49DB885C}">
      <dsp:nvSpPr>
        <dsp:cNvPr id="0" name=""/>
        <dsp:cNvSpPr/>
      </dsp:nvSpPr>
      <dsp:spPr>
        <a:xfrm rot="17945813">
          <a:off x="2484573" y="2910632"/>
          <a:ext cx="824461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824461" y="719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76192" y="2897216"/>
        <a:ext cx="41223" cy="41223"/>
      </dsp:txXfrm>
    </dsp:sp>
    <dsp:sp modelId="{4D74032B-315F-4295-A36A-31D31E7D5695}">
      <dsp:nvSpPr>
        <dsp:cNvPr id="0" name=""/>
        <dsp:cNvSpPr/>
      </dsp:nvSpPr>
      <dsp:spPr>
        <a:xfrm>
          <a:off x="3097266" y="2307043"/>
          <a:ext cx="1002313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任务二：面对自然的感悟与作者人生经历的关系</a:t>
          </a:r>
        </a:p>
      </dsp:txBody>
      <dsp:txXfrm>
        <a:off x="3111944" y="2321721"/>
        <a:ext cx="972957" cy="471800"/>
      </dsp:txXfrm>
    </dsp:sp>
    <dsp:sp modelId="{358AC9EF-8BF6-4940-8FCA-EF19F39E5351}">
      <dsp:nvSpPr>
        <dsp:cNvPr id="0" name=""/>
        <dsp:cNvSpPr/>
      </dsp:nvSpPr>
      <dsp:spPr>
        <a:xfrm rot="18289469">
          <a:off x="3949009" y="2262260"/>
          <a:ext cx="702066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02066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82491" y="2251904"/>
        <a:ext cx="35103" cy="35103"/>
      </dsp:txXfrm>
    </dsp:sp>
    <dsp:sp modelId="{F6E8053B-468E-46BF-9D03-80C19A7710BA}">
      <dsp:nvSpPr>
        <dsp:cNvPr id="0" name=""/>
        <dsp:cNvSpPr/>
      </dsp:nvSpPr>
      <dsp:spPr>
        <a:xfrm>
          <a:off x="4500506" y="1730712"/>
          <a:ext cx="2120053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子任务一：梳理生平，走近作者</a:t>
          </a:r>
        </a:p>
      </dsp:txBody>
      <dsp:txXfrm>
        <a:off x="4515184" y="1745390"/>
        <a:ext cx="2090697" cy="471800"/>
      </dsp:txXfrm>
    </dsp:sp>
    <dsp:sp modelId="{7D0B6148-8927-4E43-A009-D484EE40D7F8}">
      <dsp:nvSpPr>
        <dsp:cNvPr id="0" name=""/>
        <dsp:cNvSpPr/>
      </dsp:nvSpPr>
      <dsp:spPr>
        <a:xfrm>
          <a:off x="4099580" y="2550425"/>
          <a:ext cx="400925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400925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90020" y="2547598"/>
        <a:ext cx="20046" cy="20046"/>
      </dsp:txXfrm>
    </dsp:sp>
    <dsp:sp modelId="{6301230F-D158-459F-A781-5258B1CFACEF}">
      <dsp:nvSpPr>
        <dsp:cNvPr id="0" name=""/>
        <dsp:cNvSpPr/>
      </dsp:nvSpPr>
      <dsp:spPr>
        <a:xfrm>
          <a:off x="4500506" y="2307043"/>
          <a:ext cx="2113488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子任务二：鉴赏语段，品悟哲理</a:t>
          </a:r>
        </a:p>
      </dsp:txBody>
      <dsp:txXfrm>
        <a:off x="4515184" y="2321721"/>
        <a:ext cx="2084132" cy="471800"/>
      </dsp:txXfrm>
    </dsp:sp>
    <dsp:sp modelId="{2CC9C3CB-9356-4C1F-9D67-8C4EA330A9A7}">
      <dsp:nvSpPr>
        <dsp:cNvPr id="0" name=""/>
        <dsp:cNvSpPr/>
      </dsp:nvSpPr>
      <dsp:spPr>
        <a:xfrm rot="3310531">
          <a:off x="3949009" y="2838590"/>
          <a:ext cx="702066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02066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82491" y="2828235"/>
        <a:ext cx="35103" cy="35103"/>
      </dsp:txXfrm>
    </dsp:sp>
    <dsp:sp modelId="{E61C5131-3025-4DD8-8624-6F07FC3A98E5}">
      <dsp:nvSpPr>
        <dsp:cNvPr id="0" name=""/>
        <dsp:cNvSpPr/>
      </dsp:nvSpPr>
      <dsp:spPr>
        <a:xfrm>
          <a:off x="4500506" y="2883373"/>
          <a:ext cx="2120244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子任务三：景理结合，感悟人生</a:t>
          </a:r>
        </a:p>
      </dsp:txBody>
      <dsp:txXfrm>
        <a:off x="4515184" y="2898051"/>
        <a:ext cx="2090888" cy="471800"/>
      </dsp:txXfrm>
    </dsp:sp>
    <dsp:sp modelId="{9B56AD51-B302-4D5C-B732-DD1819A4749C}">
      <dsp:nvSpPr>
        <dsp:cNvPr id="0" name=""/>
        <dsp:cNvSpPr/>
      </dsp:nvSpPr>
      <dsp:spPr>
        <a:xfrm rot="4099285">
          <a:off x="2354132" y="3775127"/>
          <a:ext cx="1085343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1085343" y="719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69670" y="3755190"/>
        <a:ext cx="54267" cy="54267"/>
      </dsp:txXfrm>
    </dsp:sp>
    <dsp:sp modelId="{E7D1C63D-97C5-4077-A3E3-25783545236C}">
      <dsp:nvSpPr>
        <dsp:cNvPr id="0" name=""/>
        <dsp:cNvSpPr/>
      </dsp:nvSpPr>
      <dsp:spPr>
        <a:xfrm>
          <a:off x="3097266" y="4036034"/>
          <a:ext cx="1002313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任务三：面对自然的感悟与作者思维方式的关系</a:t>
          </a:r>
        </a:p>
      </dsp:txBody>
      <dsp:txXfrm>
        <a:off x="3111944" y="4050712"/>
        <a:ext cx="972957" cy="471800"/>
      </dsp:txXfrm>
    </dsp:sp>
    <dsp:sp modelId="{65CC5AAE-BCB4-453C-9524-66E7EC0BD7DC}">
      <dsp:nvSpPr>
        <dsp:cNvPr id="0" name=""/>
        <dsp:cNvSpPr/>
      </dsp:nvSpPr>
      <dsp:spPr>
        <a:xfrm rot="18289469">
          <a:off x="3949009" y="3991251"/>
          <a:ext cx="702066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02066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82491" y="3980895"/>
        <a:ext cx="35103" cy="35103"/>
      </dsp:txXfrm>
    </dsp:sp>
    <dsp:sp modelId="{0BB1C021-BDC4-4849-B0BF-E187F88C9E57}">
      <dsp:nvSpPr>
        <dsp:cNvPr id="0" name=""/>
        <dsp:cNvSpPr/>
      </dsp:nvSpPr>
      <dsp:spPr>
        <a:xfrm>
          <a:off x="4500506" y="3459703"/>
          <a:ext cx="2120234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子任务一：查阅生平，洞悉背景</a:t>
          </a:r>
        </a:p>
      </dsp:txBody>
      <dsp:txXfrm>
        <a:off x="4515184" y="3474381"/>
        <a:ext cx="2090878" cy="471800"/>
      </dsp:txXfrm>
    </dsp:sp>
    <dsp:sp modelId="{A8634772-7DA5-4882-A9BE-D251354D6535}">
      <dsp:nvSpPr>
        <dsp:cNvPr id="0" name=""/>
        <dsp:cNvSpPr/>
      </dsp:nvSpPr>
      <dsp:spPr>
        <a:xfrm>
          <a:off x="4099580" y="4279416"/>
          <a:ext cx="400925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400925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90020" y="4276589"/>
        <a:ext cx="20046" cy="20046"/>
      </dsp:txXfrm>
    </dsp:sp>
    <dsp:sp modelId="{B5A3F709-2C71-461F-88D1-8FB0F7729380}">
      <dsp:nvSpPr>
        <dsp:cNvPr id="0" name=""/>
        <dsp:cNvSpPr/>
      </dsp:nvSpPr>
      <dsp:spPr>
        <a:xfrm>
          <a:off x="4500506" y="4036034"/>
          <a:ext cx="2120244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子任务二：整理拓展，追寻本质</a:t>
          </a:r>
        </a:p>
      </dsp:txBody>
      <dsp:txXfrm>
        <a:off x="4515184" y="4050712"/>
        <a:ext cx="2090888" cy="471800"/>
      </dsp:txXfrm>
    </dsp:sp>
    <dsp:sp modelId="{C2FB29A7-8C6A-4451-8249-66DFFD9AB445}">
      <dsp:nvSpPr>
        <dsp:cNvPr id="0" name=""/>
        <dsp:cNvSpPr/>
      </dsp:nvSpPr>
      <dsp:spPr>
        <a:xfrm rot="3310531">
          <a:off x="3949009" y="4567581"/>
          <a:ext cx="702066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702066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82491" y="4557226"/>
        <a:ext cx="35103" cy="35103"/>
      </dsp:txXfrm>
    </dsp:sp>
    <dsp:sp modelId="{0D8C6372-3FE7-4AD2-8929-B346785B5CB3}">
      <dsp:nvSpPr>
        <dsp:cNvPr id="0" name=""/>
        <dsp:cNvSpPr/>
      </dsp:nvSpPr>
      <dsp:spPr>
        <a:xfrm>
          <a:off x="4500506" y="4612364"/>
          <a:ext cx="2120244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子任务三：游山玩水，启示不同</a:t>
          </a:r>
        </a:p>
      </dsp:txBody>
      <dsp:txXfrm>
        <a:off x="4515184" y="4627042"/>
        <a:ext cx="2090888" cy="471800"/>
      </dsp:txXfrm>
    </dsp:sp>
    <dsp:sp modelId="{0D97A7DA-A5AC-4EEC-95D8-43D0C07B5D32}">
      <dsp:nvSpPr>
        <dsp:cNvPr id="0" name=""/>
        <dsp:cNvSpPr/>
      </dsp:nvSpPr>
      <dsp:spPr>
        <a:xfrm rot="4842246">
          <a:off x="1655804" y="4495540"/>
          <a:ext cx="2481999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2481999" y="719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2834754" y="4440686"/>
        <a:ext cx="124099" cy="124099"/>
      </dsp:txXfrm>
    </dsp:sp>
    <dsp:sp modelId="{9ED6FC34-47AF-45D5-86F4-0469D553634B}">
      <dsp:nvSpPr>
        <dsp:cNvPr id="0" name=""/>
        <dsp:cNvSpPr/>
      </dsp:nvSpPr>
      <dsp:spPr>
        <a:xfrm>
          <a:off x="3097266" y="5476860"/>
          <a:ext cx="1002313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 任务四：走近自然，热爱自然，感悟自然</a:t>
          </a:r>
        </a:p>
      </dsp:txBody>
      <dsp:txXfrm>
        <a:off x="3111944" y="5491538"/>
        <a:ext cx="972957" cy="471800"/>
      </dsp:txXfrm>
    </dsp:sp>
    <dsp:sp modelId="{96E8BC7E-CD1E-444E-8E5B-A78F05DF9133}">
      <dsp:nvSpPr>
        <dsp:cNvPr id="0" name=""/>
        <dsp:cNvSpPr/>
      </dsp:nvSpPr>
      <dsp:spPr>
        <a:xfrm rot="19457599">
          <a:off x="4053172" y="5576160"/>
          <a:ext cx="493741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493741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87699" y="5571012"/>
        <a:ext cx="24687" cy="24687"/>
      </dsp:txXfrm>
    </dsp:sp>
    <dsp:sp modelId="{C2C9212A-2970-4AB9-B566-C4E1BBA3A68C}">
      <dsp:nvSpPr>
        <dsp:cNvPr id="0" name=""/>
        <dsp:cNvSpPr/>
      </dsp:nvSpPr>
      <dsp:spPr>
        <a:xfrm>
          <a:off x="4500506" y="5188695"/>
          <a:ext cx="2106933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子任务一：整合主题，感悟自然</a:t>
          </a:r>
        </a:p>
      </dsp:txBody>
      <dsp:txXfrm>
        <a:off x="4515184" y="5203373"/>
        <a:ext cx="2077577" cy="471800"/>
      </dsp:txXfrm>
    </dsp:sp>
    <dsp:sp modelId="{4D56C287-64CF-4CE6-9D49-02CC30AC959B}">
      <dsp:nvSpPr>
        <dsp:cNvPr id="0" name=""/>
        <dsp:cNvSpPr/>
      </dsp:nvSpPr>
      <dsp:spPr>
        <a:xfrm rot="2142401">
          <a:off x="4053172" y="5864325"/>
          <a:ext cx="493741" cy="14392"/>
        </a:xfrm>
        <a:custGeom>
          <a:avLst/>
          <a:gdLst/>
          <a:ahLst/>
          <a:cxnLst/>
          <a:rect l="0" t="0" r="0" b="0"/>
          <a:pathLst>
            <a:path>
              <a:moveTo>
                <a:pt x="0" y="7196"/>
              </a:moveTo>
              <a:lnTo>
                <a:pt x="493741" y="7196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287699" y="5859177"/>
        <a:ext cx="24687" cy="24687"/>
      </dsp:txXfrm>
    </dsp:sp>
    <dsp:sp modelId="{88A2DE9B-4601-418B-8C21-8FE7B09B7B7A}">
      <dsp:nvSpPr>
        <dsp:cNvPr id="0" name=""/>
        <dsp:cNvSpPr/>
      </dsp:nvSpPr>
      <dsp:spPr>
        <a:xfrm>
          <a:off x="4500506" y="5765025"/>
          <a:ext cx="2120244" cy="5011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/>
            <a:t>子任务二：自制视频，弘扬主题</a:t>
          </a:r>
        </a:p>
      </dsp:txBody>
      <dsp:txXfrm>
        <a:off x="4515184" y="5779703"/>
        <a:ext cx="2090888" cy="471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28423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5625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79078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47102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95972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1895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89020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044504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48689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1799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05905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6735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16706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11485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1458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16408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2169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349C6DC-C891-47D1-B69D-6076324380DA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D02756-FD23-4964-8DDB-4E74C78B4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154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70710" y="1170050"/>
            <a:ext cx="7432583" cy="2387600"/>
          </a:xfrm>
        </p:spPr>
        <p:txBody>
          <a:bodyPr/>
          <a:lstStyle/>
          <a:p>
            <a:r>
              <a:rPr lang="zh-CN" altLang="en-US" dirty="0" smtClean="0"/>
              <a:t>依托“课” 的结构开发任务群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950381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——</a:t>
            </a:r>
            <a:r>
              <a:rPr lang="zh-CN" altLang="en-US" sz="4000" dirty="0" smtClean="0"/>
              <a:t>以第六单元教学为例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214773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6488" y="980005"/>
            <a:ext cx="10515600" cy="523353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r>
              <a:rPr lang="zh-CN" altLang="en-US" dirty="0" smtClean="0"/>
              <a:t>两篇文章各自的观点是什么表述的？用一句话概括。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</a:t>
            </a:r>
            <a:r>
              <a:rPr lang="en-US" altLang="zh-CN" dirty="0"/>
              <a:t>.  </a:t>
            </a:r>
            <a:r>
              <a:rPr lang="zh-CN" altLang="zh-CN" dirty="0"/>
              <a:t>我怎么看两篇文章的观点及阐述。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3.  </a:t>
            </a:r>
            <a:r>
              <a:rPr lang="zh-CN" altLang="zh-CN" dirty="0"/>
              <a:t>我</a:t>
            </a:r>
            <a:r>
              <a:rPr lang="zh-CN" altLang="zh-CN" dirty="0" smtClean="0"/>
              <a:t>对</a:t>
            </a:r>
            <a:r>
              <a:rPr lang="zh-CN" altLang="en-US" dirty="0" smtClean="0"/>
              <a:t>学习与</a:t>
            </a:r>
            <a:r>
              <a:rPr lang="zh-CN" altLang="zh-CN" dirty="0" smtClean="0"/>
              <a:t>从师</a:t>
            </a:r>
            <a:r>
              <a:rPr lang="zh-CN" altLang="zh-CN" dirty="0"/>
              <a:t>的问题怎么看？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5878286" y="3962400"/>
            <a:ext cx="5475514" cy="2177143"/>
          </a:xfrm>
          <a:prstGeom prst="wedgeRoundRectCallout">
            <a:avLst>
              <a:gd name="adj1" fmla="val -31171"/>
              <a:gd name="adj2" fmla="val -1688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例如：</a:t>
            </a:r>
            <a:r>
              <a:rPr lang="zh-CN" altLang="zh-CN" dirty="0" smtClean="0"/>
              <a:t>《师说》通过对比分析，解释了“士大夫之族”“耻学于师”的原因，重在批评今人的偏见</a:t>
            </a:r>
            <a:r>
              <a:rPr lang="zh-CN" altLang="en-US" dirty="0" smtClean="0"/>
              <a:t>，倡导回归师道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542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7336" y="701336"/>
            <a:ext cx="9906383" cy="532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684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2" y="982132"/>
            <a:ext cx="9601196" cy="4646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0880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 bwMode="auto">
          <a:xfrm>
            <a:off x="598488" y="3256852"/>
            <a:ext cx="11593512" cy="551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蓼蓝一年可采集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次，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～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月采第一次，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～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月采第二次。割取地上部分，去杂质，切段，晒干。蓼蓝产量极少。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小雅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采绿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记载：“终朝采蓝，不盈一襜，五日为期，六日不詹。”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xmlns="" id="{8568EA85-7EC2-4D1A-83EA-5A322F7C5563}"/>
              </a:ext>
            </a:extLst>
          </p:cNvPr>
          <p:cNvSpPr txBox="1">
            <a:spLocks/>
          </p:cNvSpPr>
          <p:nvPr/>
        </p:nvSpPr>
        <p:spPr>
          <a:xfrm>
            <a:off x="598488" y="1403350"/>
            <a:ext cx="109728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 w="3175" cmpd="sng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“青取之于蓝而青于蓝”“长江后浪推前浪”，真正么简单吗？</a:t>
            </a:r>
            <a:endParaRPr kumimoji="0" lang="zh-CN" altLang="en-US" sz="4400" b="1" i="0" u="none" strike="noStrike" kern="1200" cap="none" spc="0" normalizeH="0" baseline="0" noProof="0" dirty="0">
              <a:ln w="3175" cmpd="sng"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 bwMode="auto">
          <a:xfrm>
            <a:off x="766763" y="2765425"/>
            <a:ext cx="10941050" cy="551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“七月中作坑，令受百许束，作麦秆泥泥之，令深五寸，以苫蔽四壁。刈蓝倒竖于坑中，下水，以木石镇压令没。热时一宿，冷时再宿，漉去荄（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gāi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草根），内汁于瓮中，率十石瓮，著石灰一斗五升，急抨之，一食顷止。澄清泻去水，别作小坑，贮蓝淀著坑中。候如强粥，还出瓮中，蓝淀成矣。”</a:t>
            </a:r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609600" y="1036638"/>
            <a:ext cx="10972800" cy="1143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600" b="0" i="0" u="none" strike="noStrike" kern="1200" cap="none" spc="0" normalizeH="0" baseline="0" noProof="0" smtClean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齐民要术</a:t>
            </a:r>
            <a:r>
              <a:rPr kumimoji="0" lang="en-US" altLang="zh-CN" sz="3600" b="0" i="0" u="none" strike="noStrike" kern="1200" cap="none" spc="0" normalizeH="0" baseline="0" noProof="0" smtClean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•</a:t>
            </a:r>
            <a:r>
              <a:rPr kumimoji="0" lang="zh-CN" altLang="en-US" sz="3600" b="0" i="0" u="none" strike="noStrike" kern="1200" cap="none" spc="0" normalizeH="0" baseline="0" noProof="0" smtClean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种蓝</a:t>
            </a:r>
            <a:r>
              <a:rPr kumimoji="0" lang="en-US" altLang="zh-CN" sz="3600" b="0" i="0" u="none" strike="noStrike" kern="1200" cap="none" spc="0" normalizeH="0" baseline="0" noProof="0" smtClean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endParaRPr kumimoji="0" lang="zh-CN" altLang="en-US" sz="3600" b="0" i="0" u="none" strike="noStrike" kern="1200" cap="none" spc="0" normalizeH="0" baseline="0" noProof="0" smtClean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5813" y="160338"/>
            <a:ext cx="1920875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 bwMode="auto">
          <a:xfrm>
            <a:off x="887413" y="2379663"/>
            <a:ext cx="5675312" cy="551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凡造淀，叶与茎多者入窖，少者入桶与缸。水浸七日，其汁自来。每水浆一石，下石灰五升。搅冲数十下，淀信即结。水性定时，淀沉于底。”</a:t>
            </a:r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500063" y="1236663"/>
            <a:ext cx="10972800" cy="1143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smtClean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4000" b="0" i="0" u="none" strike="noStrike" kern="1200" cap="none" spc="0" normalizeH="0" baseline="0" noProof="0" smtClean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天工开物</a:t>
            </a:r>
            <a:r>
              <a:rPr kumimoji="0" lang="en-US" altLang="zh-CN" sz="4000" b="0" i="0" u="none" strike="noStrike" kern="1200" cap="none" spc="0" normalizeH="0" baseline="0" noProof="0" smtClean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endParaRPr kumimoji="0" lang="zh-CN" altLang="en-US" sz="4000" b="0" i="0" u="none" strike="noStrike" kern="1200" cap="none" spc="0" normalizeH="0" baseline="0" noProof="0" smtClean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0"/>
            <a:ext cx="5080000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 bwMode="auto">
          <a:xfrm>
            <a:off x="6799263" y="1549400"/>
            <a:ext cx="5221287" cy="551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“掘地作坑，以蓝浸水一宿，入石灰搅至千下，澄去水，则青黑色（靛蓝生成）。”</a:t>
            </a:r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441325" y="846138"/>
            <a:ext cx="10972800" cy="1143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smtClean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4000" b="0" i="0" u="none" strike="noStrike" kern="1200" cap="none" spc="0" normalizeH="0" baseline="0" noProof="0" smtClean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本草纲目</a:t>
            </a:r>
            <a:r>
              <a:rPr kumimoji="0" lang="en-US" altLang="zh-CN" sz="4000" b="0" i="0" u="none" strike="noStrike" kern="1200" cap="none" spc="0" normalizeH="0" baseline="0" noProof="0" smtClean="0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endParaRPr kumimoji="0" lang="zh-CN" altLang="en-US" sz="4000" b="0" i="0" u="none" strike="noStrike" kern="1200" cap="none" spc="0" normalizeH="0" baseline="0" noProof="0" smtClean="0">
              <a:ln w="3175" cmpd="sng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C:\Users\Administrator\Desktop\timg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3300" y="1655763"/>
            <a:ext cx="5367338" cy="45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 bwMode="auto">
          <a:xfrm>
            <a:off x="295275" y="1160463"/>
            <a:ext cx="11606213" cy="551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青出之于蓝而胜于蓝，绝不是自然形成，一蹴而就的，其中要渗透多少生命的心血啊。任你天生禀赋再高，如不付出艰苦的努力，也难以取得你所期望的成功。由蓝到青，其路漫漫，不经捶打，“青” 永不成。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09600"/>
            <a:ext cx="10515600" cy="556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学有余力：</a:t>
            </a:r>
            <a:r>
              <a:rPr lang="en-US" altLang="zh-CN" dirty="0" smtClean="0"/>
              <a:t>.</a:t>
            </a:r>
            <a:r>
              <a:rPr lang="zh-CN" altLang="en-US" dirty="0" smtClean="0"/>
              <a:t>拓展阅读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答韦中立论师道书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，与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师说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对比，体会论述的针对性与方法的选用。</a:t>
            </a:r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两篇文章各自侧重的是什么（一句话概括）？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师说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通过对比分析，解释了“士大夫之族”“耻学于师”的原因，重在批评今人的偏见。</a:t>
            </a:r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答韦中立论师道书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则追根溯源，重在揭示“人不事师”的历史渊源。</a:t>
            </a:r>
          </a:p>
          <a:p>
            <a:r>
              <a:rPr lang="en-US" altLang="zh-CN" dirty="0" smtClean="0"/>
              <a:t>2.  </a:t>
            </a:r>
            <a:r>
              <a:rPr lang="zh-CN" altLang="en-US" dirty="0" smtClean="0"/>
              <a:t>我怎么看两篇文章的观点及阐述？（是怎样表述的？</a:t>
            </a:r>
            <a:r>
              <a:rPr lang="en-US" altLang="zh-CN" dirty="0" smtClean="0"/>
              <a:t>)</a:t>
            </a:r>
            <a:endParaRPr lang="zh-CN" altLang="en-US" dirty="0" smtClean="0"/>
          </a:p>
          <a:p>
            <a:endParaRPr lang="zh-CN" altLang="en-US" dirty="0" smtClean="0"/>
          </a:p>
          <a:p>
            <a:r>
              <a:rPr lang="en-US" altLang="zh-CN" dirty="0" smtClean="0"/>
              <a:t>3.  </a:t>
            </a:r>
            <a:r>
              <a:rPr lang="zh-CN" altLang="en-US" dirty="0" smtClean="0"/>
              <a:t>我对从师的问题怎么看？以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劝学新说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为题完成一篇</a:t>
            </a:r>
            <a:r>
              <a:rPr lang="en-US" altLang="zh-CN" dirty="0" smtClean="0"/>
              <a:t>800</a:t>
            </a:r>
            <a:r>
              <a:rPr lang="zh-CN" altLang="en-US" dirty="0" smtClean="0"/>
              <a:t>字的文章。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1177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任务二：今人的学习主张（侧重怎么学）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任务描述导向：学习是一个常说常新的话题。在学习的道路中，人类不断遇到新问题，如何在前进的途中解决这些问题，如何提出解决问题的主张，是现代人应具备的素质。学习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反对党八股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拿来主义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，了解两篇文章写作的针对性，获得学习的正确态度与方法，用以指导我们的学习。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78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任务群教学可能出现的两种状况：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大任务设计：宏观鸟瞰作品、整体观照单元、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</a:t>
            </a:r>
            <a:r>
              <a:rPr lang="zh-CN" altLang="en-US" dirty="0" smtClean="0"/>
              <a:t>结构化与情景化的设计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一课一课教：一课一课学下去、各有侧重、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                </a:t>
            </a:r>
            <a:r>
              <a:rPr lang="zh-CN" altLang="en-US" dirty="0" smtClean="0"/>
              <a:t>最后总结提升布置综合任务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309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1.</a:t>
            </a:r>
            <a:r>
              <a:rPr lang="zh-CN" altLang="en-US" dirty="0" smtClean="0"/>
              <a:t>两篇文章各自针对的问题是什么？（论述的针对性）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2.</a:t>
            </a:r>
            <a:r>
              <a:rPr lang="zh-CN" altLang="en-US" dirty="0" smtClean="0"/>
              <a:t>我怎么看两篇文章的观点和表述？（论述的方法性）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3.</a:t>
            </a:r>
            <a:r>
              <a:rPr lang="zh-CN" altLang="en-US" dirty="0" smtClean="0"/>
              <a:t>就当代某一文化现象谈自己的看法。</a:t>
            </a:r>
            <a:endParaRPr lang="zh-CN" altLang="en-US" dirty="0"/>
          </a:p>
        </p:txBody>
      </p:sp>
      <p:sp>
        <p:nvSpPr>
          <p:cNvPr id="4" name="圆角矩形标注 3"/>
          <p:cNvSpPr/>
          <p:nvPr/>
        </p:nvSpPr>
        <p:spPr>
          <a:xfrm>
            <a:off x="4005943" y="4122057"/>
            <a:ext cx="7692571" cy="2423886"/>
          </a:xfrm>
          <a:prstGeom prst="wedgeRoundRectCallout">
            <a:avLst>
              <a:gd name="adj1" fmla="val -28644"/>
              <a:gd name="adj2" fmla="val -676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例如：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反对党八股</a:t>
            </a:r>
            <a:r>
              <a:rPr lang="en-US" altLang="zh-CN" dirty="0" smtClean="0"/>
              <a:t>》</a:t>
            </a:r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“党八股”排列内在的逻辑顺序是什么？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针对每一个罪状的论述层次的共通性是什么？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 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反对党八股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最后两条危害误党误国，但为何说的很简略？</a:t>
            </a:r>
          </a:p>
          <a:p>
            <a:r>
              <a:rPr lang="en-US" altLang="zh-CN" dirty="0" smtClean="0"/>
              <a:t>4.《</a:t>
            </a:r>
            <a:r>
              <a:rPr lang="zh-CN" altLang="en-US" dirty="0" smtClean="0"/>
              <a:t>反对党八股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现在呈现的样式是一篇严谨的议论文，但它最初呈现的方式是一篇演讲稿，查阅相关资料，推测主席当时讲演的语气，体会其神韵。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733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26459" y="962412"/>
            <a:ext cx="9601196" cy="5326441"/>
          </a:xfrm>
        </p:spPr>
        <p:txBody>
          <a:bodyPr>
            <a:normAutofit/>
          </a:bodyPr>
          <a:lstStyle/>
          <a:p>
            <a:r>
              <a:rPr lang="en-US" altLang="zh-CN" dirty="0"/>
              <a:t>1.“</a:t>
            </a:r>
            <a:r>
              <a:rPr lang="zh-CN" altLang="en-US" dirty="0"/>
              <a:t>党八股”排列内在的逻辑顺序是什么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r>
              <a:rPr lang="zh-CN" altLang="en-US" dirty="0" smtClean="0"/>
              <a:t>罪状一：空话连篇，言之无物。写文章要解决问题。</a:t>
            </a:r>
            <a:endParaRPr lang="en-US" altLang="zh-CN" dirty="0" smtClean="0"/>
          </a:p>
          <a:p>
            <a:r>
              <a:rPr lang="zh-CN" altLang="en-US" dirty="0" smtClean="0"/>
              <a:t>罪状</a:t>
            </a:r>
            <a:r>
              <a:rPr lang="zh-CN" altLang="en-US" dirty="0"/>
              <a:t>二：装腔作势，借以</a:t>
            </a:r>
            <a:r>
              <a:rPr lang="zh-CN" altLang="en-US" dirty="0" smtClean="0"/>
              <a:t>吓人。写文章要有端正的态度。</a:t>
            </a:r>
            <a:endParaRPr lang="en-US" altLang="zh-CN" dirty="0" smtClean="0"/>
          </a:p>
          <a:p>
            <a:r>
              <a:rPr lang="zh-CN" altLang="en-US" dirty="0"/>
              <a:t>罪状三：无的放矢，不看</a:t>
            </a:r>
            <a:r>
              <a:rPr lang="zh-CN" altLang="en-US" dirty="0" smtClean="0"/>
              <a:t>对象。写文章的针对性。</a:t>
            </a:r>
            <a:endParaRPr lang="en-US" altLang="zh-CN" dirty="0" smtClean="0"/>
          </a:p>
          <a:p>
            <a:r>
              <a:rPr lang="zh-CN" altLang="en-US" dirty="0"/>
              <a:t>罪状四：语言无味，像个</a:t>
            </a:r>
            <a:r>
              <a:rPr lang="zh-CN" altLang="en-US" dirty="0" smtClean="0"/>
              <a:t>瘪三。写驾驭语言的能力。</a:t>
            </a:r>
            <a:endParaRPr lang="en-US" altLang="zh-CN" dirty="0" smtClean="0"/>
          </a:p>
          <a:p>
            <a:r>
              <a:rPr lang="zh-CN" altLang="en-US" dirty="0" smtClean="0"/>
              <a:t>罪状五</a:t>
            </a:r>
            <a:r>
              <a:rPr lang="en-US" altLang="zh-CN" dirty="0" smtClean="0"/>
              <a:t>:   </a:t>
            </a:r>
            <a:r>
              <a:rPr lang="zh-CN" altLang="en-US" dirty="0" smtClean="0"/>
              <a:t>甲乙丙丁</a:t>
            </a:r>
            <a:r>
              <a:rPr lang="zh-CN" altLang="en-US" dirty="0"/>
              <a:t>，开</a:t>
            </a:r>
            <a:r>
              <a:rPr lang="zh-CN" altLang="en-US" dirty="0" smtClean="0"/>
              <a:t>中药铺。写文章要重逻辑性。</a:t>
            </a:r>
            <a:endParaRPr lang="en-US" altLang="zh-CN" dirty="0" smtClean="0"/>
          </a:p>
          <a:p>
            <a:r>
              <a:rPr lang="zh-CN" altLang="en-US" dirty="0" smtClean="0"/>
              <a:t>罪状六：不负责任，到处害人。写文章要有责任心。</a:t>
            </a:r>
            <a:endParaRPr lang="en-US" altLang="zh-CN" dirty="0" smtClean="0"/>
          </a:p>
          <a:p>
            <a:r>
              <a:rPr lang="zh-CN" altLang="en-US" dirty="0" smtClean="0"/>
              <a:t>罪状七：流毒全党，妨害革命。</a:t>
            </a:r>
            <a:endParaRPr lang="en-US" altLang="zh-CN" dirty="0" smtClean="0"/>
          </a:p>
          <a:p>
            <a:r>
              <a:rPr lang="zh-CN" altLang="en-US" dirty="0" smtClean="0"/>
              <a:t>罪状八：传播出去，祸国殃民。</a:t>
            </a:r>
            <a:endParaRPr lang="en-US" altLang="zh-CN" dirty="0" smtClean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下箭头 3"/>
          <p:cNvSpPr/>
          <p:nvPr/>
        </p:nvSpPr>
        <p:spPr>
          <a:xfrm>
            <a:off x="9188388" y="1331650"/>
            <a:ext cx="1438183" cy="32314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前六条是在讲写分章。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5297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4387" y="1008765"/>
            <a:ext cx="10343223" cy="1303867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4387" y="168677"/>
            <a:ext cx="10492296" cy="6462942"/>
          </a:xfrm>
        </p:spPr>
        <p:txBody>
          <a:bodyPr>
            <a:normAutofit fontScale="92500" lnSpcReduction="20000"/>
          </a:bodyPr>
          <a:lstStyle/>
          <a:p>
            <a:endParaRPr lang="en-US" altLang="zh-CN" dirty="0" smtClean="0"/>
          </a:p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针对每一个罪状的论述层次的共通性是什么？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列现象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</a:t>
            </a:r>
            <a:r>
              <a:rPr lang="zh-CN" altLang="en-US" dirty="0" smtClean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危害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提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办法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党八股的第一条罪状是：空话连篇，言之无物。</a:t>
            </a:r>
            <a:r>
              <a:rPr lang="zh-CN" altLang="en-US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我们有些同志欢喜写长文章，但是没有什么内容，真是“懒婆娘的裹脚，又长又臭”</a:t>
            </a:r>
            <a:r>
              <a:rPr lang="zh-CN" altLang="en-US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列现象）</a:t>
            </a:r>
            <a:r>
              <a:rPr lang="zh-CN" altLang="en-US" dirty="0" smtClean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</a:t>
            </a:r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定要写得那么长，又那么空空洞洞的呢？只有一种解释，就是下决心不要群众看。因为长而且空，群众见了就摇头，哪里还肯看下去呢？只好去欺负幼稚的人，在他们中间散布坏影响，造成坏习惯。去年六月二十二日，苏联进行那么大的反侵略战争，斯大林在七月三日发表了一篇演说，还只有我们</a:t>
            </a:r>
            <a:r>
              <a:rPr lang="en-US" altLang="zh-CN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解放</a:t>
            </a:r>
            <a:r>
              <a:rPr lang="zh-CN" altLang="en-US" dirty="0" smtClean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日报</a:t>
            </a:r>
            <a:r>
              <a:rPr lang="en-US" altLang="zh-CN" dirty="0" smtClean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 smtClean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dirty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篇社论那样长。要是我们的老爷写起来，那就不得了，起码得有几万字。现在是在战争的时期，我们应该研究一下文章怎样写得短些，写得精粹些。延安虽然还没有战争，但军队天天在前方打仗，后方也唤工作忙，文章太长了，有谁来看呢？有些同志在前方也喜欢写长报告。他们辛辛苦苦地写了，送来了，其目的是要我们看的。可是怎么敢看呢</a:t>
            </a:r>
            <a:r>
              <a:rPr lang="zh-CN" altLang="en-US" dirty="0" smtClean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？（论危害）</a:t>
            </a:r>
            <a:r>
              <a:rPr lang="zh-CN" altLang="en-US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而空不好，短而空就好吗？也不好。我们应当禁绝一切空话。但是主要的和首先的任务，是把那些又长又臭的懒婆娘的裹脚，赶快扔到垃圾桶里去。或者有人要说：</a:t>
            </a:r>
            <a:r>
              <a:rPr lang="en-US" altLang="zh-CN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资本论</a:t>
            </a:r>
            <a:r>
              <a:rPr lang="en-US" altLang="zh-CN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很长的吗？那又怎么办？这是好办的，看下去就是了。俗话说：“到什么山上唱什么歌。”又说：“看菜吃饭，量体裁衣。”我们无论做什么事都要看情形办理，文章和演说也是这样。我们反对的是空话连篇言之无物的八股调，不是说任何东西都以短为好。战争时期固然需要短文章，但尤其需要有内容的文章。最不应该、最要反对的是言之无物的文章。演说也是一样，空话连篇言之无物的演说，是必须停止的</a:t>
            </a:r>
            <a:r>
              <a:rPr lang="zh-CN" altLang="en-US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。（提办法）</a:t>
            </a:r>
            <a:endParaRPr lang="en-US" altLang="zh-CN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5123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1394" y="1192443"/>
            <a:ext cx="9601196" cy="4912641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3. 《</a:t>
            </a:r>
            <a:r>
              <a:rPr lang="zh-CN" altLang="en-US" dirty="0"/>
              <a:t>反对党八股</a:t>
            </a:r>
            <a:r>
              <a:rPr lang="en-US" altLang="zh-CN" dirty="0"/>
              <a:t>》</a:t>
            </a:r>
            <a:r>
              <a:rPr lang="zh-CN" altLang="en-US" dirty="0"/>
              <a:t>最后两条危害误党误国，但为何说的很简略？</a:t>
            </a:r>
          </a:p>
          <a:p>
            <a:r>
              <a:rPr lang="en-US" altLang="zh-CN" dirty="0" smtClean="0"/>
              <a:t>A.</a:t>
            </a:r>
            <a:r>
              <a:rPr lang="zh-CN" altLang="en-US" dirty="0" smtClean="0"/>
              <a:t>文章题目叫“反对党八股”，目的是立新风。前六条破立结合，边破边立，已经提出了如何反党八股，如何写革命时代的文章，主要目的已经达成。。</a:t>
            </a:r>
            <a:endParaRPr lang="en-US" altLang="zh-CN" dirty="0" smtClean="0"/>
          </a:p>
          <a:p>
            <a:r>
              <a:rPr lang="en-US" altLang="zh-CN" dirty="0" smtClean="0"/>
              <a:t>B</a:t>
            </a:r>
            <a:r>
              <a:rPr lang="en-US" altLang="zh-CN" dirty="0"/>
              <a:t>.</a:t>
            </a:r>
            <a:r>
              <a:rPr lang="zh-CN" altLang="en-US" dirty="0" smtClean="0"/>
              <a:t>最后两条是危害</a:t>
            </a:r>
            <a:r>
              <a:rPr lang="en-US" altLang="zh-CN" dirty="0" smtClean="0"/>
              <a:t>,	</a:t>
            </a:r>
            <a:r>
              <a:rPr lang="zh-CN" altLang="en-US" dirty="0"/>
              <a:t>前面六条</a:t>
            </a:r>
            <a:r>
              <a:rPr lang="zh-CN" altLang="en-US" dirty="0" smtClean="0"/>
              <a:t>已经在破的过程中把为危害具体展现了。</a:t>
            </a:r>
            <a:endParaRPr lang="en-US" altLang="zh-CN" dirty="0" smtClean="0"/>
          </a:p>
          <a:p>
            <a:r>
              <a:rPr lang="en-US" altLang="zh-CN" dirty="0" smtClean="0"/>
              <a:t>C.</a:t>
            </a:r>
            <a:r>
              <a:rPr lang="zh-CN" altLang="en-US" dirty="0" smtClean="0"/>
              <a:t>此为节选，前面主席讲话已指出了党八股危害的而本质，是对五四以来精神的反动。是宗派主义、</a:t>
            </a:r>
            <a:r>
              <a:rPr lang="zh-CN" altLang="en-US" dirty="0"/>
              <a:t>主观主义。</a:t>
            </a:r>
            <a:r>
              <a:rPr lang="zh-CN" altLang="en-US" dirty="0" smtClean="0"/>
              <a:t>党八股是</a:t>
            </a:r>
            <a:r>
              <a:rPr lang="zh-CN" altLang="en-US" dirty="0"/>
              <a:t>主观主义和宗派主义的宣传工具、表现形式和藏身之地。</a:t>
            </a:r>
            <a:endParaRPr lang="en-US" altLang="zh-CN" dirty="0" smtClean="0"/>
          </a:p>
          <a:p>
            <a:r>
              <a:rPr lang="en-US" altLang="zh-CN" dirty="0" smtClean="0"/>
              <a:t>D.</a:t>
            </a:r>
            <a:r>
              <a:rPr lang="zh-CN" altLang="en-US" dirty="0" smtClean="0"/>
              <a:t>凯丰已经讲了会议的宗旨。</a:t>
            </a:r>
            <a:endParaRPr lang="en-US" altLang="zh-CN" dirty="0" smtClean="0"/>
          </a:p>
          <a:p>
            <a:r>
              <a:rPr lang="en-US" altLang="zh-CN" dirty="0" smtClean="0"/>
              <a:t>E.</a:t>
            </a:r>
            <a:r>
              <a:rPr lang="zh-CN" altLang="en-US" dirty="0"/>
              <a:t> </a:t>
            </a:r>
            <a:r>
              <a:rPr lang="en-US" altLang="zh-CN" dirty="0"/>
              <a:t>1941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月皖南事变发生，新四军遭到惨重损失。事变前，毛泽东就对国民党存有戒心，曾制定过一个先发制人的计划。但这个计划被共产国际否定了。这件事深刻反映了中共与共产国际的重大意见分歧</a:t>
            </a:r>
            <a:r>
              <a:rPr lang="zh-CN" altLang="en-US" dirty="0" smtClean="0"/>
              <a:t>。将</a:t>
            </a:r>
            <a:r>
              <a:rPr lang="zh-CN" altLang="en-US" dirty="0"/>
              <a:t>共产国际指示神圣化和教条化的氛围</a:t>
            </a:r>
            <a:r>
              <a:rPr lang="zh-CN" altLang="en-US" dirty="0" smtClean="0"/>
              <a:t>，</a:t>
            </a:r>
            <a:r>
              <a:rPr lang="zh-CN" altLang="en-US" dirty="0"/>
              <a:t>给中国革命</a:t>
            </a:r>
            <a:r>
              <a:rPr lang="zh-CN" altLang="en-US" dirty="0" smtClean="0"/>
              <a:t>带来巨大损失，有目共睹。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633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任务三：学者的学习经历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任务描述导向：读书重要，名人的读书经历往往能给我们启迪，能激起我们读书的热望。阅读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读书：目的和前提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上图书馆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两篇随笔，品味学者们读书经历对自己的启发。回顾自己的读书经历，看有无记忆犹新的事件，从中你悟出什么？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9571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两篇文章各自谈了自己怎样的读书见解，有无相同之处？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/>
              <a:t>两篇</a:t>
            </a:r>
            <a:r>
              <a:rPr lang="zh-CN" altLang="en-US" dirty="0" smtClean="0"/>
              <a:t>文章各自写法有何妙处，你更喜欢那篇？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讲讲自己的读书经历，激起学生读书兴趣？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圆角矩形标注 3"/>
          <p:cNvSpPr/>
          <p:nvPr/>
        </p:nvSpPr>
        <p:spPr>
          <a:xfrm>
            <a:off x="5892801" y="4001294"/>
            <a:ext cx="5602514" cy="2641600"/>
          </a:xfrm>
          <a:prstGeom prst="wedgeRoundRectCallout">
            <a:avLst>
              <a:gd name="adj1" fmla="val -57536"/>
              <a:gd name="adj2" fmla="val -701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 smtClean="0">
                <a:latin typeface="等线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zh-CN" altLang="zh-CN" sz="3200" kern="100" dirty="0" smtClean="0">
                <a:latin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《上图书馆》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sz="3200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四个阶段的</a:t>
            </a:r>
            <a:r>
              <a:rPr lang="zh-CN" altLang="zh-CN" sz="3200" kern="100" dirty="0" smtClean="0">
                <a:latin typeface="等线" panose="02010600030101010101" pitchFamily="2" charset="-122"/>
                <a:cs typeface="Times New Roman" panose="02020603050405020304" pitchFamily="18" charset="0"/>
              </a:rPr>
              <a:t>情感</a:t>
            </a:r>
            <a:r>
              <a:rPr lang="zh-CN" altLang="en-US" sz="3200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起伏</a:t>
            </a:r>
            <a:endParaRPr lang="zh-CN" altLang="zh-CN" sz="3200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sz="3200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四个阶段的详略处理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sz="3200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四个阶段的空间变换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sz="3200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四个阶段的光影意义</a:t>
            </a:r>
          </a:p>
        </p:txBody>
      </p:sp>
    </p:spTree>
    <p:extLst>
      <p:ext uri="{BB962C8B-B14F-4D97-AF65-F5344CB8AC3E}">
        <p14:creationId xmlns:p14="http://schemas.microsoft.com/office/powerpoint/2010/main" xmlns="" val="355936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66002952"/>
              </p:ext>
            </p:extLst>
          </p:nvPr>
        </p:nvGraphicFramePr>
        <p:xfrm>
          <a:off x="710214" y="701336"/>
          <a:ext cx="10795247" cy="55486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001">
                  <a:extLst>
                    <a:ext uri="{9D8B030D-6E8A-4147-A177-3AD203B41FA5}">
                      <a16:colId xmlns:a16="http://schemas.microsoft.com/office/drawing/2014/main" xmlns="" val="2191907763"/>
                    </a:ext>
                  </a:extLst>
                </a:gridCol>
                <a:gridCol w="2050414">
                  <a:extLst>
                    <a:ext uri="{9D8B030D-6E8A-4147-A177-3AD203B41FA5}">
                      <a16:colId xmlns:a16="http://schemas.microsoft.com/office/drawing/2014/main" xmlns="" val="803651347"/>
                    </a:ext>
                  </a:extLst>
                </a:gridCol>
                <a:gridCol w="1799208">
                  <a:extLst>
                    <a:ext uri="{9D8B030D-6E8A-4147-A177-3AD203B41FA5}">
                      <a16:colId xmlns:a16="http://schemas.microsoft.com/office/drawing/2014/main" xmlns="" val="711491995"/>
                    </a:ext>
                  </a:extLst>
                </a:gridCol>
                <a:gridCol w="1799208">
                  <a:extLst>
                    <a:ext uri="{9D8B030D-6E8A-4147-A177-3AD203B41FA5}">
                      <a16:colId xmlns:a16="http://schemas.microsoft.com/office/drawing/2014/main" xmlns="" val="2622355115"/>
                    </a:ext>
                  </a:extLst>
                </a:gridCol>
                <a:gridCol w="1799208">
                  <a:extLst>
                    <a:ext uri="{9D8B030D-6E8A-4147-A177-3AD203B41FA5}">
                      <a16:colId xmlns:a16="http://schemas.microsoft.com/office/drawing/2014/main" xmlns="" val="1797803322"/>
                    </a:ext>
                  </a:extLst>
                </a:gridCol>
                <a:gridCol w="1799208">
                  <a:extLst>
                    <a:ext uri="{9D8B030D-6E8A-4147-A177-3AD203B41FA5}">
                      <a16:colId xmlns:a16="http://schemas.microsoft.com/office/drawing/2014/main" xmlns="" val="3219450509"/>
                    </a:ext>
                  </a:extLst>
                </a:gridCol>
              </a:tblGrid>
              <a:tr h="411621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地点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环境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收获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灯光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国运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心情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0496196"/>
                  </a:ext>
                </a:extLst>
              </a:tr>
              <a:tr h="1928416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公书林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宽敞、舒服、优雅、开架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养成读英文杂志习惯，读</a:t>
                      </a:r>
                      <a:r>
                        <a:rPr lang="en-US" altLang="zh-CN" dirty="0" smtClean="0"/>
                        <a:t>《</a:t>
                      </a:r>
                      <a:r>
                        <a:rPr lang="zh-CN" altLang="en-US" dirty="0" smtClean="0"/>
                        <a:t>宝岛</a:t>
                      </a:r>
                      <a:r>
                        <a:rPr lang="en-US" altLang="zh-CN" dirty="0" smtClean="0"/>
                        <a:t>》《</a:t>
                      </a:r>
                      <a:r>
                        <a:rPr lang="zh-CN" altLang="en-US" dirty="0" smtClean="0"/>
                        <a:t>星期六晚邮刊</a:t>
                      </a:r>
                      <a:r>
                        <a:rPr lang="en-US" altLang="zh-CN" dirty="0" smtClean="0"/>
                        <a:t>》《</a:t>
                      </a:r>
                      <a:r>
                        <a:rPr lang="zh-CN" altLang="en-US" dirty="0" smtClean="0"/>
                        <a:t>全国地理</a:t>
                      </a:r>
                      <a:r>
                        <a:rPr lang="en-US" altLang="zh-CN" dirty="0" smtClean="0"/>
                        <a:t>》《</a:t>
                      </a:r>
                      <a:r>
                        <a:rPr lang="zh-CN" altLang="en-US" dirty="0" smtClean="0"/>
                        <a:t>美丽的屋子</a:t>
                      </a:r>
                      <a:r>
                        <a:rPr lang="en-US" altLang="zh-CN" dirty="0" smtClean="0"/>
                        <a:t>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平静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高兴、愉快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54194367"/>
                  </a:ext>
                </a:extLst>
              </a:tr>
              <a:tr h="710469">
                <a:tc rowSpan="2">
                  <a:txBody>
                    <a:bodyPr/>
                    <a:lstStyle/>
                    <a:p>
                      <a:r>
                        <a:rPr lang="zh-CN" altLang="en-US" dirty="0" smtClean="0"/>
                        <a:t>清华大学图书馆、第三阅览室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dirty="0" smtClean="0"/>
                        <a:t>红色、大理石门厅、玻璃地板、软木地板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dirty="0" smtClean="0"/>
                        <a:t>《</a:t>
                      </a:r>
                      <a:r>
                        <a:rPr lang="zh-CN" altLang="en-US" dirty="0" smtClean="0"/>
                        <a:t>对话</a:t>
                      </a:r>
                      <a:r>
                        <a:rPr lang="en-US" altLang="zh-CN" dirty="0" smtClean="0"/>
                        <a:t>》</a:t>
                      </a:r>
                      <a:r>
                        <a:rPr lang="zh-CN" altLang="en-US" dirty="0" smtClean="0"/>
                        <a:t>、夕阳哲学史、古罗马史</a:t>
                      </a:r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铜台灯温情宁静的光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平静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宁静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07258736"/>
                  </a:ext>
                </a:extLst>
              </a:tr>
              <a:tr h="5074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灯光全灭了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外敌入侵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暗淡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61100095"/>
                  </a:ext>
                </a:extLst>
              </a:tr>
              <a:tr h="608974">
                <a:tc rowSpan="2">
                  <a:txBody>
                    <a:bodyPr/>
                    <a:lstStyle/>
                    <a:p>
                      <a:r>
                        <a:rPr lang="zh-CN" altLang="en-US" dirty="0" smtClean="0"/>
                        <a:t>包德林图书馆亨福莱公爵室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dirty="0" smtClean="0"/>
                        <a:t>天花板上有彩画、四壁名人画、建筑华美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链子锁着的古书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照明相当差，一灯如豆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国内战争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很不平静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3197190"/>
                  </a:ext>
                </a:extLst>
              </a:tr>
              <a:tr h="5074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完成了论文、通过口试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夏日阳光照入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北平解放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豁然开朗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47824736"/>
                  </a:ext>
                </a:extLst>
              </a:tr>
              <a:tr h="710469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英国博物馆圆形图书馆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建筑华美，气象万千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读坐书城自吟笑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75412479"/>
                  </a:ext>
                </a:extLst>
              </a:tr>
            </a:tbl>
          </a:graphicData>
        </a:graphic>
      </p:graphicFrame>
      <p:sp>
        <p:nvSpPr>
          <p:cNvPr id="5" name="下箭头 4"/>
          <p:cNvSpPr/>
          <p:nvPr/>
        </p:nvSpPr>
        <p:spPr>
          <a:xfrm>
            <a:off x="5211192" y="1207363"/>
            <a:ext cx="905523" cy="38884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求知之路</a:t>
            </a:r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r>
              <a:rPr lang="zh-CN" altLang="en-US" dirty="0" smtClean="0"/>
              <a:t>繁简得宜</a:t>
            </a:r>
            <a:endParaRPr lang="zh-CN" altLang="en-US" dirty="0"/>
          </a:p>
        </p:txBody>
      </p:sp>
      <p:sp>
        <p:nvSpPr>
          <p:cNvPr id="6" name="下箭头 5"/>
          <p:cNvSpPr/>
          <p:nvPr/>
        </p:nvSpPr>
        <p:spPr>
          <a:xfrm>
            <a:off x="8922058" y="1207363"/>
            <a:ext cx="772358" cy="38262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家国命运</a:t>
            </a:r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r>
              <a:rPr lang="zh-CN" altLang="en-US" dirty="0" smtClean="0"/>
              <a:t>坎坷</a:t>
            </a:r>
            <a:endParaRPr lang="zh-CN" altLang="en-US" dirty="0"/>
          </a:p>
        </p:txBody>
      </p:sp>
      <p:sp>
        <p:nvSpPr>
          <p:cNvPr id="7" name="下箭头 6"/>
          <p:cNvSpPr/>
          <p:nvPr/>
        </p:nvSpPr>
        <p:spPr>
          <a:xfrm>
            <a:off x="7111013" y="1207363"/>
            <a:ext cx="807869" cy="38884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光影的象征意义</a:t>
            </a:r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r>
              <a:rPr lang="zh-CN" altLang="en-US" dirty="0"/>
              <a:t>明暗</a:t>
            </a:r>
            <a:r>
              <a:rPr lang="zh-CN" altLang="en-US" dirty="0" smtClean="0"/>
              <a:t>交替</a:t>
            </a:r>
            <a:endParaRPr lang="zh-CN" altLang="en-US" dirty="0"/>
          </a:p>
        </p:txBody>
      </p:sp>
      <p:sp>
        <p:nvSpPr>
          <p:cNvPr id="8" name="下箭头 7"/>
          <p:cNvSpPr/>
          <p:nvPr/>
        </p:nvSpPr>
        <p:spPr>
          <a:xfrm>
            <a:off x="10736800" y="1207363"/>
            <a:ext cx="896644" cy="43323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个人的成长</a:t>
            </a:r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r>
              <a:rPr lang="zh-CN" altLang="en-US" dirty="0" smtClean="0"/>
              <a:t>波折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6251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任务四：古今中外学习路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任务描述导向：本单元六篇文章立意角度各不相同，分别针对了学习中的不同问题进行阐述。六篇文章相互支撑，意在引导大家树立正确的学习观，掌握适合自己的学习方法。回顾本单元的学习，梳理思考各篇文章是如何相互依托的，自己得到哪些启迪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2625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六篇文章的“立德树人”的主题意义是什么？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用思维导图或关系图方式展现六篇或四篇文章的内在联系？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3434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682" y="603681"/>
            <a:ext cx="10910656" cy="5770486"/>
          </a:xfrm>
        </p:spPr>
      </p:pic>
    </p:spTree>
    <p:extLst>
      <p:ext uri="{BB962C8B-B14F-4D97-AF65-F5344CB8AC3E}">
        <p14:creationId xmlns:p14="http://schemas.microsoft.com/office/powerpoint/2010/main" xmlns="" val="238656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比较合适操作的：依托课的结构切分任务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每单元“课” 的编排特点，其实也是一种启发：为什么有的单篇成课，有的多篇组合？其实意在引导群文阅读任务的两种方式：一种遵照单篇拓展阅读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一种是对比阅读。可不可以依托“课”完成任务群教学，完成区教研室提倡的“和课改一起成长”的期望。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6590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附：第七单元设计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“山川之美，古来共谈”，自古以来中国文人内心就充盈着对自然深切的观照，他们“登山则情满于山，观海则意溢于海”。人教版语文新教材高一上第七单元人文主题是“自然情怀”，主题任务目标指向为：体会民族审美心理，提升文学欣赏品味，培养对自然的热爱之情。对应的学习任务群为“文学阅读与写作</a:t>
            </a:r>
            <a:r>
              <a:rPr lang="en-US" altLang="zh-CN" dirty="0" smtClean="0"/>
              <a:t>(</a:t>
            </a:r>
            <a:r>
              <a:rPr lang="zh-CN" altLang="en-US" dirty="0" smtClean="0"/>
              <a:t>三</a:t>
            </a:r>
            <a:r>
              <a:rPr lang="en-US" altLang="zh-CN" dirty="0" smtClean="0"/>
              <a:t>)”</a:t>
            </a:r>
            <a:r>
              <a:rPr lang="zh-CN" altLang="en-US" dirty="0" smtClean="0"/>
              <a:t>，语文任务目标指向为：关注作品中的自然景物描写和人生思考，体会作者观察、欣赏和表现自然景物的角度，分析情景交融、情理结合的手法；反复涵泳咀嚼，感受作品的文辞之美。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6826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/>
          </p:nvPr>
        </p:nvGraphicFramePr>
        <p:xfrm>
          <a:off x="246744" y="365125"/>
          <a:ext cx="7086212" cy="62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圆角矩形 4"/>
          <p:cNvSpPr/>
          <p:nvPr/>
        </p:nvSpPr>
        <p:spPr>
          <a:xfrm>
            <a:off x="7501631" y="365395"/>
            <a:ext cx="4101483" cy="6267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设计说明：新教材单元下的课文编排，有单独成“课”，也有组合编排。教材编写者解说这样编排除意在强调群文阅读的两种方式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单篇延伸阅读与篇章对比阅读外，还意在通过简单的篇章归类将学习任务进行初步分解，以便于教师引领操持，完成篇章学习向任务群的过渡。本单元五篇文章共分为三课，针对此种编排，本单元任务群拟设计四项学习任务，前三项分别针对三课教学内容，缩小学习范围，减轻学习任务，以求学习的深化；第四项学习任务在完成前三项学习任务基础上，针对全单元学习内容进行设计，是前三项学习任务成果的总结提升及树德立人目标的内化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5880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9600" dirty="0" smtClean="0">
                <a:solidFill>
                  <a:srgbClr val="002060"/>
                </a:solidFill>
              </a:rPr>
              <a:t>          谢谢！</a:t>
            </a:r>
            <a:endParaRPr lang="zh-CN" altLang="en-US" sz="9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39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第六单元：学习之道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立德树人指向：</a:t>
            </a:r>
            <a:r>
              <a:rPr lang="zh-CN" altLang="zh-CN" kern="1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把握</a:t>
            </a:r>
            <a:r>
              <a:rPr lang="zh-CN" altLang="zh-CN" kern="100" dirty="0">
                <a:latin typeface="华文仿宋" panose="02010600040101010101" pitchFamily="2" charset="-122"/>
                <a:ea typeface="华文仿宋" panose="02010600040101010101" pitchFamily="2" charset="-122"/>
              </a:rPr>
              <a:t>学习的价值、意义、原则和方法，通过读书和学习提升自身修养，培养终身学习的 理念；借助理性思维，认清事物的本质，辨别是非、善恶和</a:t>
            </a:r>
            <a:r>
              <a:rPr lang="zh-CN" altLang="zh-CN" kern="1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美丑</a:t>
            </a:r>
            <a:r>
              <a:rPr lang="zh-CN" altLang="en-US" kern="100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en-US" altLang="zh-CN" kern="100" dirty="0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kern="100" dirty="0"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学科素养</a:t>
            </a:r>
            <a:r>
              <a:rPr lang="zh-CN" altLang="en-US" kern="100" dirty="0" smtClean="0"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要求：</a:t>
            </a:r>
            <a:r>
              <a:rPr lang="en-US" altLang="zh-CN" kern="100" dirty="0" smtClean="0"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kern="100" dirty="0" smtClean="0"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借助注释和工具书，读懂古代思辨性作品，探究其中蕴含的文化内容和传统思维方式；</a:t>
            </a:r>
            <a:r>
              <a:rPr lang="en-US" altLang="zh-CN" kern="100" dirty="0" smtClean="0"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kern="100" dirty="0" smtClean="0"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准确把握和评价作者的观点与态度，理解阐述观点的方法和逻辑，学习有针对性地表达观点；</a:t>
            </a:r>
            <a:r>
              <a:rPr lang="en-US" altLang="zh-CN" kern="100" dirty="0" smtClean="0"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kern="100" dirty="0" smtClean="0"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学会发现问题，从合适的角度以恰当的方式阐述自己的看法，论述合理，语言准确，以理服人。</a:t>
            </a:r>
          </a:p>
          <a:p>
            <a:pPr>
              <a:lnSpc>
                <a:spcPct val="150000"/>
              </a:lnSpc>
            </a:pPr>
            <a:endParaRPr lang="zh-CN" altLang="zh-CN" kern="100" dirty="0">
              <a:latin typeface="华文仿宋" panose="02010600040101010101" pitchFamily="2" charset="-122"/>
              <a:ea typeface="华文仿宋" panose="0201060004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9209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>
                <a:cs typeface="Times New Roman" panose="02020603050405020304" pitchFamily="18" charset="0"/>
              </a:rPr>
              <a:t>思辨性阅读与表达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3596" y="1509486"/>
            <a:ext cx="11173947" cy="439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502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单元</a:t>
            </a:r>
            <a:r>
              <a:rPr lang="zh-CN" altLang="en-US" dirty="0" smtClean="0"/>
              <a:t>构成：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10 </a:t>
            </a:r>
            <a:r>
              <a:rPr lang="zh-CN" altLang="en-US" dirty="0" smtClean="0">
                <a:solidFill>
                  <a:srgbClr val="FF0000"/>
                </a:solidFill>
              </a:rPr>
              <a:t>劝学</a:t>
            </a:r>
            <a:r>
              <a:rPr lang="en-US" altLang="zh-CN" dirty="0" smtClean="0">
                <a:solidFill>
                  <a:srgbClr val="FF0000"/>
                </a:solidFill>
              </a:rPr>
              <a:t>/《</a:t>
            </a:r>
            <a:r>
              <a:rPr lang="zh-CN" altLang="en-US" dirty="0" smtClean="0">
                <a:solidFill>
                  <a:srgbClr val="FF0000"/>
                </a:solidFill>
              </a:rPr>
              <a:t>荀子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*</a:t>
            </a:r>
            <a:r>
              <a:rPr lang="zh-CN" altLang="en-US" dirty="0" smtClean="0">
                <a:solidFill>
                  <a:srgbClr val="FF0000"/>
                </a:solidFill>
              </a:rPr>
              <a:t>师说</a:t>
            </a:r>
            <a:r>
              <a:rPr lang="en-US" altLang="zh-CN" dirty="0" smtClean="0">
                <a:solidFill>
                  <a:srgbClr val="FF0000"/>
                </a:solidFill>
              </a:rPr>
              <a:t>/</a:t>
            </a:r>
            <a:r>
              <a:rPr lang="zh-CN" altLang="en-US" dirty="0" smtClean="0">
                <a:solidFill>
                  <a:srgbClr val="FF0000"/>
                </a:solidFill>
              </a:rPr>
              <a:t>韩愈</a:t>
            </a:r>
          </a:p>
          <a:p>
            <a:r>
              <a:rPr lang="en-US" altLang="zh-CN" dirty="0" smtClean="0">
                <a:solidFill>
                  <a:schemeClr val="accent3"/>
                </a:solidFill>
              </a:rPr>
              <a:t>11 </a:t>
            </a:r>
            <a:r>
              <a:rPr lang="zh-CN" altLang="en-US" dirty="0" smtClean="0">
                <a:solidFill>
                  <a:schemeClr val="accent3"/>
                </a:solidFill>
              </a:rPr>
              <a:t>反对党八股（节选）</a:t>
            </a:r>
            <a:r>
              <a:rPr lang="en-US" altLang="zh-CN" dirty="0" smtClean="0">
                <a:solidFill>
                  <a:schemeClr val="accent3"/>
                </a:solidFill>
              </a:rPr>
              <a:t>/</a:t>
            </a:r>
            <a:r>
              <a:rPr lang="zh-CN" altLang="en-US" dirty="0" smtClean="0">
                <a:solidFill>
                  <a:schemeClr val="accent3"/>
                </a:solidFill>
              </a:rPr>
              <a:t>毛泽东</a:t>
            </a:r>
          </a:p>
          <a:p>
            <a:r>
              <a:rPr lang="en-US" altLang="zh-CN" dirty="0" smtClean="0">
                <a:solidFill>
                  <a:schemeClr val="accent3"/>
                </a:solidFill>
              </a:rPr>
              <a:t>12 </a:t>
            </a:r>
            <a:r>
              <a:rPr lang="zh-CN" altLang="en-US" dirty="0" smtClean="0">
                <a:solidFill>
                  <a:schemeClr val="accent3"/>
                </a:solidFill>
              </a:rPr>
              <a:t>拿来主义</a:t>
            </a:r>
            <a:r>
              <a:rPr lang="en-US" altLang="zh-CN" dirty="0" smtClean="0">
                <a:solidFill>
                  <a:schemeClr val="accent3"/>
                </a:solidFill>
              </a:rPr>
              <a:t>/</a:t>
            </a:r>
            <a:r>
              <a:rPr lang="zh-CN" altLang="en-US" dirty="0" smtClean="0">
                <a:solidFill>
                  <a:schemeClr val="accent3"/>
                </a:solidFill>
              </a:rPr>
              <a:t>鲁迅</a:t>
            </a:r>
          </a:p>
          <a:p>
            <a:r>
              <a:rPr lang="en-US" altLang="zh-CN" dirty="0" smtClean="0"/>
              <a:t>13 *</a:t>
            </a:r>
            <a:r>
              <a:rPr lang="zh-CN" altLang="en-US" dirty="0" smtClean="0"/>
              <a:t>读书：目的和前提</a:t>
            </a:r>
            <a:r>
              <a:rPr lang="en-US" altLang="zh-CN" dirty="0" smtClean="0"/>
              <a:t>/</a:t>
            </a:r>
            <a:r>
              <a:rPr lang="zh-CN" altLang="en-US" dirty="0" smtClean="0"/>
              <a:t>黑塞</a:t>
            </a:r>
          </a:p>
          <a:p>
            <a:r>
              <a:rPr lang="zh-CN" altLang="en-US" dirty="0" smtClean="0"/>
              <a:t>*上图书馆</a:t>
            </a:r>
            <a:r>
              <a:rPr lang="en-US" altLang="zh-CN" dirty="0" smtClean="0"/>
              <a:t>/</a:t>
            </a:r>
            <a:r>
              <a:rPr lang="zh-CN" altLang="en-US" dirty="0" smtClean="0"/>
              <a:t>王佐良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9471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29632116"/>
              </p:ext>
            </p:extLst>
          </p:nvPr>
        </p:nvGraphicFramePr>
        <p:xfrm>
          <a:off x="-116114" y="365125"/>
          <a:ext cx="11988800" cy="6340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06291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学习之道与有效阐释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表述：主动学习是人类的标志，它不同于动物自然进化中的模仿。那么如何学习才能获取最大收益，并能有效服务社会呢？往圣先贤给了我们很多有益的启迪。让我们通过本单元的学习了解往圣先贤们给了我们怎样的启迪，又是如何用文字准确传递这种启迪的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5923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任务一：古人的学习之道（侧重要不要学）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任务描述导向：“玉不琢，不成器；人不学，不知道”，中华民族历来重视学习的作用。</a:t>
            </a:r>
            <a:r>
              <a:rPr lang="en-US" altLang="zh-CN" dirty="0" smtClean="0"/>
              <a:t>…………</a:t>
            </a:r>
            <a:r>
              <a:rPr lang="zh-CN" altLang="en-US" dirty="0" smtClean="0"/>
              <a:t>对比阅读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劝学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师说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，看看两者在有关学习的话题上各自立足于解决怎样的问题，提出了怎样的观点，又是怎样支撑的观点？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1042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491</TotalTime>
  <Words>2927</Words>
  <Application>Microsoft Office PowerPoint</Application>
  <PresentationFormat>自定义</PresentationFormat>
  <Paragraphs>172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环保</vt:lpstr>
      <vt:lpstr>依托“课” 的结构开发任务群</vt:lpstr>
      <vt:lpstr>任务群教学可能出现的两种状况：</vt:lpstr>
      <vt:lpstr>比较合适操作的：依托课的结构切分任务</vt:lpstr>
      <vt:lpstr>第六单元：学习之道</vt:lpstr>
      <vt:lpstr>思辨性阅读与表达 </vt:lpstr>
      <vt:lpstr>单元构成：</vt:lpstr>
      <vt:lpstr>幻灯片 7</vt:lpstr>
      <vt:lpstr>学习之道与有效阐释</vt:lpstr>
      <vt:lpstr>任务一：古人的学习之道（侧重要不要学）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任务二：今人的学习主张（侧重怎么学）</vt:lpstr>
      <vt:lpstr>幻灯片 20</vt:lpstr>
      <vt:lpstr>幻灯片 21</vt:lpstr>
      <vt:lpstr> </vt:lpstr>
      <vt:lpstr>幻灯片 23</vt:lpstr>
      <vt:lpstr>任务三：学者的学习经历</vt:lpstr>
      <vt:lpstr>幻灯片 25</vt:lpstr>
      <vt:lpstr>幻灯片 26</vt:lpstr>
      <vt:lpstr>任务四：古今中外学习路</vt:lpstr>
      <vt:lpstr>幻灯片 28</vt:lpstr>
      <vt:lpstr>幻灯片 29</vt:lpstr>
      <vt:lpstr>附：第七单元设计</vt:lpstr>
      <vt:lpstr>幻灯片 31</vt:lpstr>
      <vt:lpstr>幻灯片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hp</cp:lastModifiedBy>
  <cp:revision>39</cp:revision>
  <dcterms:created xsi:type="dcterms:W3CDTF">2019-11-18T00:49:24Z</dcterms:created>
  <dcterms:modified xsi:type="dcterms:W3CDTF">2020-01-08T12:00:07Z</dcterms:modified>
</cp:coreProperties>
</file>