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1" r:id="rId3"/>
    <p:sldMasterId id="2147483653" r:id="rId4"/>
    <p:sldMasterId id="2147483659" r:id="rId5"/>
  </p:sldMasterIdLst>
  <p:sldIdLst>
    <p:sldId id="256" r:id="rId6"/>
    <p:sldId id="297" r:id="rId7"/>
    <p:sldId id="296" r:id="rId8"/>
    <p:sldId id="319" r:id="rId9"/>
    <p:sldId id="298" r:id="rId10"/>
    <p:sldId id="299" r:id="rId11"/>
    <p:sldId id="300" r:id="rId12"/>
    <p:sldId id="311" r:id="rId13"/>
    <p:sldId id="310" r:id="rId14"/>
    <p:sldId id="312" r:id="rId15"/>
    <p:sldId id="309" r:id="rId16"/>
    <p:sldId id="313" r:id="rId17"/>
    <p:sldId id="315" r:id="rId18"/>
    <p:sldId id="314" r:id="rId19"/>
    <p:sldId id="316" r:id="rId20"/>
    <p:sldId id="317" r:id="rId21"/>
    <p:sldId id="318" r:id="rId22"/>
    <p:sldId id="321" r:id="rId23"/>
    <p:sldId id="320" r:id="rId24"/>
    <p:sldId id="322" r:id="rId25"/>
    <p:sldId id="323" r:id="rId26"/>
    <p:sldId id="324"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00"/>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74"/>
        <p:guide pos="2835"/>
      </p:guideLst>
    </p:cSldViewPr>
  </p:slid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03D7BAFD-75E8-4F32-9572-1712108201A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208A0D35-7A2E-481E-9FAA-FD67C5FA162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9C4E2FA4-F823-47B4-9A3D-8560B3ADB829}"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1986" name="Group 2"/>
          <p:cNvGrpSpPr>
            <a:grpSpLocks/>
          </p:cNvGrpSpPr>
          <p:nvPr/>
        </p:nvGrpSpPr>
        <p:grpSpPr bwMode="auto">
          <a:xfrm>
            <a:off x="0" y="0"/>
            <a:ext cx="9140825" cy="6850063"/>
            <a:chOff x="0" y="0"/>
            <a:chExt cx="5758" cy="4315"/>
          </a:xfrm>
        </p:grpSpPr>
        <p:grpSp>
          <p:nvGrpSpPr>
            <p:cNvPr id="41987" name="Group 3"/>
            <p:cNvGrpSpPr>
              <a:grpSpLocks/>
            </p:cNvGrpSpPr>
            <p:nvPr userDrawn="1"/>
          </p:nvGrpSpPr>
          <p:grpSpPr bwMode="auto">
            <a:xfrm>
              <a:off x="1728" y="2230"/>
              <a:ext cx="4027" cy="2085"/>
              <a:chOff x="1728" y="2230"/>
              <a:chExt cx="4027" cy="2085"/>
            </a:xfrm>
          </p:grpSpPr>
          <p:sp>
            <p:nvSpPr>
              <p:cNvPr id="4198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zh-CN" altLang="en-US"/>
              </a:p>
            </p:txBody>
          </p:sp>
          <p:sp>
            <p:nvSpPr>
              <p:cNvPr id="4198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zh-CN" altLang="en-US"/>
              </a:p>
            </p:txBody>
          </p:sp>
          <p:sp>
            <p:nvSpPr>
              <p:cNvPr id="4199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zh-CN" altLang="en-US"/>
              </a:p>
            </p:txBody>
          </p:sp>
          <p:sp>
            <p:nvSpPr>
              <p:cNvPr id="4199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zh-CN" altLang="en-US"/>
              </a:p>
            </p:txBody>
          </p:sp>
          <p:sp>
            <p:nvSpPr>
              <p:cNvPr id="4199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zh-CN" altLang="en-US"/>
              </a:p>
            </p:txBody>
          </p:sp>
        </p:grpSp>
        <p:sp>
          <p:nvSpPr>
            <p:cNvPr id="41993"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zh-CN" altLang="en-US"/>
            </a:p>
          </p:txBody>
        </p:sp>
        <p:sp>
          <p:nvSpPr>
            <p:cNvPr id="41994"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zh-CN" altLang="en-US"/>
            </a:p>
          </p:txBody>
        </p:sp>
      </p:grpSp>
      <p:sp>
        <p:nvSpPr>
          <p:cNvPr id="41995" name="Rectangle 11"/>
          <p:cNvSpPr>
            <a:spLocks noGrp="1" noChangeArrowheads="1"/>
          </p:cNvSpPr>
          <p:nvPr>
            <p:ph type="ctrTitle" sz="quarter"/>
          </p:nvPr>
        </p:nvSpPr>
        <p:spPr>
          <a:xfrm>
            <a:off x="685800" y="1736725"/>
            <a:ext cx="7772400" cy="1920875"/>
          </a:xfrm>
        </p:spPr>
        <p:txBody>
          <a:bodyPr/>
          <a:lstStyle>
            <a:lvl1pPr>
              <a:defRPr sz="6000"/>
            </a:lvl1pPr>
          </a:lstStyle>
          <a:p>
            <a:r>
              <a:rPr lang="zh-CN" altLang="en-US"/>
              <a:t>单击此处编辑母版标题样式</a:t>
            </a:r>
          </a:p>
        </p:txBody>
      </p:sp>
      <p:sp>
        <p:nvSpPr>
          <p:cNvPr id="4199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1997" name="Rectangle 13"/>
          <p:cNvSpPr>
            <a:spLocks noGrp="1" noChangeArrowheads="1"/>
          </p:cNvSpPr>
          <p:nvPr>
            <p:ph type="dt" sz="quarter" idx="2"/>
          </p:nvPr>
        </p:nvSpPr>
        <p:spPr>
          <a:xfrm>
            <a:off x="457200" y="6248400"/>
            <a:ext cx="2133600" cy="476250"/>
          </a:xfrm>
        </p:spPr>
        <p:txBody>
          <a:bodyPr/>
          <a:lstStyle>
            <a:lvl1pPr>
              <a:defRPr/>
            </a:lvl1pPr>
          </a:lstStyle>
          <a:p>
            <a:fld id="{4373D035-DAFD-4F48-B212-2E81A83E3855}" type="datetimeFigureOut">
              <a:rPr lang="zh-CN" altLang="en-US"/>
              <a:pPr/>
              <a:t>2019/2/15 Friday</a:t>
            </a:fld>
            <a:endParaRPr lang="en-US" altLang="zh-CN"/>
          </a:p>
        </p:txBody>
      </p:sp>
      <p:sp>
        <p:nvSpPr>
          <p:cNvPr id="41998" name="Rectangle 14"/>
          <p:cNvSpPr>
            <a:spLocks noGrp="1" noChangeArrowheads="1"/>
          </p:cNvSpPr>
          <p:nvPr>
            <p:ph type="ftr" sz="quarter" idx="3"/>
          </p:nvPr>
        </p:nvSpPr>
        <p:spPr>
          <a:xfrm>
            <a:off x="3124200" y="6251575"/>
            <a:ext cx="2895600" cy="476250"/>
          </a:xfrm>
        </p:spPr>
        <p:txBody>
          <a:bodyPr/>
          <a:lstStyle>
            <a:lvl1pPr>
              <a:defRPr/>
            </a:lvl1pPr>
          </a:lstStyle>
          <a:p>
            <a:endParaRPr lang="en-US" altLang="zh-CN"/>
          </a:p>
        </p:txBody>
      </p:sp>
      <p:sp>
        <p:nvSpPr>
          <p:cNvPr id="41999" name="Rectangle 15"/>
          <p:cNvSpPr>
            <a:spLocks noGrp="1" noChangeArrowheads="1"/>
          </p:cNvSpPr>
          <p:nvPr>
            <p:ph type="sldNum" sz="quarter" idx="4"/>
          </p:nvPr>
        </p:nvSpPr>
        <p:spPr>
          <a:xfrm>
            <a:off x="6553200" y="6254750"/>
            <a:ext cx="2133600" cy="476250"/>
          </a:xfrm>
        </p:spPr>
        <p:txBody>
          <a:bodyPr/>
          <a:lstStyle>
            <a:lvl1pPr>
              <a:defRPr/>
            </a:lvl1pPr>
          </a:lstStyle>
          <a:p>
            <a:fld id="{73ECDDCC-F597-4CA4-8251-C48C20066691}"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4931B16-696D-4D4D-BD75-BC69A59B8756}" type="datetimeFigureOut">
              <a:rPr lang="zh-CN" altLang="en-US"/>
              <a:pPr/>
              <a:t>2019/2/15 Friday</a:t>
            </a:fld>
            <a:endParaRPr lang="en-US" altLang="zh-CN"/>
          </a:p>
        </p:txBody>
      </p:sp>
      <p:sp>
        <p:nvSpPr>
          <p:cNvPr id="5" name="灯片编号占位符 4"/>
          <p:cNvSpPr>
            <a:spLocks noGrp="1"/>
          </p:cNvSpPr>
          <p:nvPr>
            <p:ph type="sldNum" sz="quarter" idx="11"/>
          </p:nvPr>
        </p:nvSpPr>
        <p:spPr/>
        <p:txBody>
          <a:bodyPr/>
          <a:lstStyle>
            <a:lvl1pPr>
              <a:defRPr/>
            </a:lvl1pPr>
          </a:lstStyle>
          <a:p>
            <a:fld id="{C44C8B4D-B167-4B98-A9DD-EE6CAC5B6530}" type="slidenum">
              <a:rPr lang="zh-CN" altLang="en-US"/>
              <a:pPr/>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821DDC55-9DB0-447C-A448-667585604FAB}" type="datetimeFigureOut">
              <a:rPr lang="zh-CN" altLang="en-US"/>
              <a:pPr/>
              <a:t>2019/2/15 Friday</a:t>
            </a:fld>
            <a:endParaRPr lang="en-US" altLang="zh-CN"/>
          </a:p>
        </p:txBody>
      </p:sp>
      <p:sp>
        <p:nvSpPr>
          <p:cNvPr id="5" name="灯片编号占位符 4"/>
          <p:cNvSpPr>
            <a:spLocks noGrp="1"/>
          </p:cNvSpPr>
          <p:nvPr>
            <p:ph type="sldNum" sz="quarter" idx="11"/>
          </p:nvPr>
        </p:nvSpPr>
        <p:spPr/>
        <p:txBody>
          <a:bodyPr/>
          <a:lstStyle>
            <a:lvl1pPr>
              <a:defRPr/>
            </a:lvl1pPr>
          </a:lstStyle>
          <a:p>
            <a:fld id="{5AFA125B-54EE-4C1E-874C-3F47EAEA1C83}" type="slidenum">
              <a:rPr lang="zh-CN" altLang="en-US"/>
              <a:pPr/>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6DF8DC4B-D6EA-462F-90D1-E069BEB59C49}" type="datetimeFigureOut">
              <a:rPr lang="zh-CN" altLang="en-US"/>
              <a:pPr/>
              <a:t>2019/2/15 Friday</a:t>
            </a:fld>
            <a:endParaRPr lang="en-US" altLang="zh-CN"/>
          </a:p>
        </p:txBody>
      </p:sp>
      <p:sp>
        <p:nvSpPr>
          <p:cNvPr id="6" name="灯片编号占位符 5"/>
          <p:cNvSpPr>
            <a:spLocks noGrp="1"/>
          </p:cNvSpPr>
          <p:nvPr>
            <p:ph type="sldNum" sz="quarter" idx="11"/>
          </p:nvPr>
        </p:nvSpPr>
        <p:spPr/>
        <p:txBody>
          <a:bodyPr/>
          <a:lstStyle>
            <a:lvl1pPr>
              <a:defRPr/>
            </a:lvl1pPr>
          </a:lstStyle>
          <a:p>
            <a:fld id="{1874BE14-B958-43BB-8955-B20727884F18}" type="slidenum">
              <a:rPr lang="zh-CN" altLang="en-US"/>
              <a:pPr/>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09378BF0-4894-46A9-8301-7ACAB4CF97FA}" type="datetimeFigureOut">
              <a:rPr lang="zh-CN" altLang="en-US"/>
              <a:pPr/>
              <a:t>2019/2/15 Friday</a:t>
            </a:fld>
            <a:endParaRPr lang="en-US" altLang="zh-CN"/>
          </a:p>
        </p:txBody>
      </p:sp>
      <p:sp>
        <p:nvSpPr>
          <p:cNvPr id="8" name="灯片编号占位符 7"/>
          <p:cNvSpPr>
            <a:spLocks noGrp="1"/>
          </p:cNvSpPr>
          <p:nvPr>
            <p:ph type="sldNum" sz="quarter" idx="11"/>
          </p:nvPr>
        </p:nvSpPr>
        <p:spPr/>
        <p:txBody>
          <a:bodyPr/>
          <a:lstStyle>
            <a:lvl1pPr>
              <a:defRPr/>
            </a:lvl1pPr>
          </a:lstStyle>
          <a:p>
            <a:fld id="{7E1CB5FE-548E-4E51-B0EC-E1997D78A1B6}" type="slidenum">
              <a:rPr lang="zh-CN" altLang="en-US"/>
              <a:pPr/>
              <a:t>‹#›</a:t>
            </a:fld>
            <a:endParaRPr lang="en-US" altLang="zh-CN"/>
          </a:p>
        </p:txBody>
      </p:sp>
      <p:sp>
        <p:nvSpPr>
          <p:cNvPr id="9" name="页脚占位符 8"/>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9C9D688A-EB4E-464A-88FD-DB3E4CBD1920}" type="datetimeFigureOut">
              <a:rPr lang="zh-CN" altLang="en-US"/>
              <a:pPr/>
              <a:t>2019/2/15 Friday</a:t>
            </a:fld>
            <a:endParaRPr lang="en-US" altLang="zh-CN"/>
          </a:p>
        </p:txBody>
      </p:sp>
      <p:sp>
        <p:nvSpPr>
          <p:cNvPr id="4" name="灯片编号占位符 3"/>
          <p:cNvSpPr>
            <a:spLocks noGrp="1"/>
          </p:cNvSpPr>
          <p:nvPr>
            <p:ph type="sldNum" sz="quarter" idx="11"/>
          </p:nvPr>
        </p:nvSpPr>
        <p:spPr/>
        <p:txBody>
          <a:bodyPr/>
          <a:lstStyle>
            <a:lvl1pPr>
              <a:defRPr/>
            </a:lvl1pPr>
          </a:lstStyle>
          <a:p>
            <a:fld id="{3B0AB052-C599-4360-9F5B-A0DD889C1184}" type="slidenum">
              <a:rPr lang="zh-CN" altLang="en-US"/>
              <a:pPr/>
              <a:t>‹#›</a:t>
            </a:fld>
            <a:endParaRPr lang="en-US" altLang="zh-CN"/>
          </a:p>
        </p:txBody>
      </p:sp>
      <p:sp>
        <p:nvSpPr>
          <p:cNvPr id="5" name="页脚占位符 4"/>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8FA808A-34E7-4FD3-BC52-D6D31B9E423F}" type="datetimeFigureOut">
              <a:rPr lang="zh-CN" altLang="en-US"/>
              <a:pPr/>
              <a:t>2019/2/15 Friday</a:t>
            </a:fld>
            <a:endParaRPr lang="en-US" altLang="zh-CN"/>
          </a:p>
        </p:txBody>
      </p:sp>
      <p:sp>
        <p:nvSpPr>
          <p:cNvPr id="3" name="灯片编号占位符 2"/>
          <p:cNvSpPr>
            <a:spLocks noGrp="1"/>
          </p:cNvSpPr>
          <p:nvPr>
            <p:ph type="sldNum" sz="quarter" idx="11"/>
          </p:nvPr>
        </p:nvSpPr>
        <p:spPr/>
        <p:txBody>
          <a:bodyPr/>
          <a:lstStyle>
            <a:lvl1pPr>
              <a:defRPr/>
            </a:lvl1pPr>
          </a:lstStyle>
          <a:p>
            <a:fld id="{32718845-42F8-44EF-81B0-013977DDF7AC}" type="slidenum">
              <a:rPr lang="zh-CN" altLang="en-US"/>
              <a:pPr/>
              <a:t>‹#›</a:t>
            </a:fld>
            <a:endParaRPr lang="en-US" altLang="zh-CN"/>
          </a:p>
        </p:txBody>
      </p:sp>
      <p:sp>
        <p:nvSpPr>
          <p:cNvPr id="4" name="页脚占位符 3"/>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03451B1F-7600-4841-BF74-611C579DEBA9}" type="datetimeFigureOut">
              <a:rPr lang="zh-CN" altLang="en-US"/>
              <a:pPr/>
              <a:t>2019/2/15 Friday</a:t>
            </a:fld>
            <a:endParaRPr lang="en-US" altLang="zh-CN"/>
          </a:p>
        </p:txBody>
      </p:sp>
      <p:sp>
        <p:nvSpPr>
          <p:cNvPr id="6" name="灯片编号占位符 5"/>
          <p:cNvSpPr>
            <a:spLocks noGrp="1"/>
          </p:cNvSpPr>
          <p:nvPr>
            <p:ph type="sldNum" sz="quarter" idx="11"/>
          </p:nvPr>
        </p:nvSpPr>
        <p:spPr/>
        <p:txBody>
          <a:bodyPr/>
          <a:lstStyle>
            <a:lvl1pPr>
              <a:defRPr/>
            </a:lvl1pPr>
          </a:lstStyle>
          <a:p>
            <a:fld id="{8898BCD6-543E-4722-848E-84BBC7E1D130}" type="slidenum">
              <a:rPr lang="zh-CN" altLang="en-US"/>
              <a:pPr/>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8FF2D573-199F-4556-9055-EADDDAC5EF25}"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784A4613-B88D-4B7C-8549-D238D3ED51BB}" type="datetimeFigureOut">
              <a:rPr lang="zh-CN" altLang="en-US"/>
              <a:pPr/>
              <a:t>2019/2/15 Friday</a:t>
            </a:fld>
            <a:endParaRPr lang="en-US" altLang="zh-CN"/>
          </a:p>
        </p:txBody>
      </p:sp>
      <p:sp>
        <p:nvSpPr>
          <p:cNvPr id="6" name="灯片编号占位符 5"/>
          <p:cNvSpPr>
            <a:spLocks noGrp="1"/>
          </p:cNvSpPr>
          <p:nvPr>
            <p:ph type="sldNum" sz="quarter" idx="11"/>
          </p:nvPr>
        </p:nvSpPr>
        <p:spPr/>
        <p:txBody>
          <a:bodyPr/>
          <a:lstStyle>
            <a:lvl1pPr>
              <a:defRPr/>
            </a:lvl1pPr>
          </a:lstStyle>
          <a:p>
            <a:fld id="{F3D9EFC6-6161-4BF8-BEE1-36C090AB11D3}" type="slidenum">
              <a:rPr lang="zh-CN" altLang="en-US"/>
              <a:pPr/>
              <a:t>‹#›</a:t>
            </a:fld>
            <a:endParaRPr lang="en-US" altLang="zh-CN"/>
          </a:p>
        </p:txBody>
      </p:sp>
      <p:sp>
        <p:nvSpPr>
          <p:cNvPr id="7" name="页脚占位符 6"/>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1FD7860-0FEF-4218-A184-D96EA3073B24}" type="datetimeFigureOut">
              <a:rPr lang="zh-CN" altLang="en-US"/>
              <a:pPr/>
              <a:t>2019/2/15 Friday</a:t>
            </a:fld>
            <a:endParaRPr lang="en-US" altLang="zh-CN"/>
          </a:p>
        </p:txBody>
      </p:sp>
      <p:sp>
        <p:nvSpPr>
          <p:cNvPr id="5" name="灯片编号占位符 4"/>
          <p:cNvSpPr>
            <a:spLocks noGrp="1"/>
          </p:cNvSpPr>
          <p:nvPr>
            <p:ph type="sldNum" sz="quarter" idx="11"/>
          </p:nvPr>
        </p:nvSpPr>
        <p:spPr/>
        <p:txBody>
          <a:bodyPr/>
          <a:lstStyle>
            <a:lvl1pPr>
              <a:defRPr/>
            </a:lvl1pPr>
          </a:lstStyle>
          <a:p>
            <a:fld id="{F41F327D-A8C1-4BAB-BE53-C4CE9E9F56B9}" type="slidenum">
              <a:rPr lang="zh-CN" altLang="en-US"/>
              <a:pPr/>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12A98D83-E124-4C47-A501-7D7FF17DD14A}" type="datetimeFigureOut">
              <a:rPr lang="zh-CN" altLang="en-US"/>
              <a:pPr/>
              <a:t>2019/2/15 Friday</a:t>
            </a:fld>
            <a:endParaRPr lang="en-US" altLang="zh-CN"/>
          </a:p>
        </p:txBody>
      </p:sp>
      <p:sp>
        <p:nvSpPr>
          <p:cNvPr id="5" name="灯片编号占位符 4"/>
          <p:cNvSpPr>
            <a:spLocks noGrp="1"/>
          </p:cNvSpPr>
          <p:nvPr>
            <p:ph type="sldNum" sz="quarter" idx="11"/>
          </p:nvPr>
        </p:nvSpPr>
        <p:spPr/>
        <p:txBody>
          <a:bodyPr/>
          <a:lstStyle>
            <a:lvl1pPr>
              <a:defRPr/>
            </a:lvl1pPr>
          </a:lstStyle>
          <a:p>
            <a:fld id="{AEE2D958-0351-4A9F-8FB6-975B3DB8FE81}" type="slidenum">
              <a:rPr lang="zh-CN" altLang="en-US"/>
              <a:pPr/>
              <a:t>‹#›</a:t>
            </a:fld>
            <a:endParaRPr lang="en-US" altLang="zh-CN"/>
          </a:p>
        </p:txBody>
      </p:sp>
      <p:sp>
        <p:nvSpPr>
          <p:cNvPr id="6" name="页脚占位符 5"/>
          <p:cNvSpPr>
            <a:spLocks noGrp="1"/>
          </p:cNvSpPr>
          <p:nvPr>
            <p:ph type="ftr" sz="quarter"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5058" name="Picture 2" descr="titlemaster_med"/>
          <p:cNvPicPr>
            <a:picLocks noChangeAspect="1" noChangeArrowheads="1"/>
          </p:cNvPicPr>
          <p:nvPr/>
        </p:nvPicPr>
        <p:blipFill>
          <a:blip r:embed="rId2" cstate="print"/>
          <a:srcRect/>
          <a:stretch>
            <a:fillRect/>
          </a:stretch>
        </p:blipFill>
        <p:spPr bwMode="ltGray">
          <a:xfrm>
            <a:off x="0" y="0"/>
            <a:ext cx="9144000" cy="6862763"/>
          </a:xfrm>
          <a:prstGeom prst="rect">
            <a:avLst/>
          </a:prstGeom>
          <a:noFill/>
        </p:spPr>
      </p:pic>
      <p:sp>
        <p:nvSpPr>
          <p:cNvPr id="45059" name="Rectangle 3"/>
          <p:cNvSpPr>
            <a:spLocks noGrp="1" noChangeArrowheads="1"/>
          </p:cNvSpPr>
          <p:nvPr>
            <p:ph type="dt" sz="half" idx="2"/>
          </p:nvPr>
        </p:nvSpPr>
        <p:spPr>
          <a:xfrm>
            <a:off x="304800" y="6248400"/>
            <a:ext cx="1905000" cy="457200"/>
          </a:xfrm>
        </p:spPr>
        <p:txBody>
          <a:bodyPr/>
          <a:lstStyle>
            <a:lvl1pPr>
              <a:defRPr/>
            </a:lvl1pPr>
          </a:lstStyle>
          <a:p>
            <a:fld id="{EABA38F8-26B7-449C-8CF3-5F1475A901EC}" type="datetimeFigureOut">
              <a:rPr lang="zh-CN" altLang="en-US"/>
              <a:pPr/>
              <a:t>2019/2/15 Friday</a:t>
            </a:fld>
            <a:endParaRPr lang="en-US" altLang="zh-CN"/>
          </a:p>
        </p:txBody>
      </p:sp>
      <p:sp>
        <p:nvSpPr>
          <p:cNvPr id="45060" name="Rectangle 4"/>
          <p:cNvSpPr>
            <a:spLocks noGrp="1" noChangeArrowheads="1"/>
          </p:cNvSpPr>
          <p:nvPr>
            <p:ph type="ftr" sz="quarter" idx="3"/>
          </p:nvPr>
        </p:nvSpPr>
        <p:spPr/>
        <p:txBody>
          <a:bodyPr/>
          <a:lstStyle>
            <a:lvl1pPr>
              <a:defRPr/>
            </a:lvl1pPr>
          </a:lstStyle>
          <a:p>
            <a:endParaRPr lang="en-US" altLang="zh-CN"/>
          </a:p>
        </p:txBody>
      </p:sp>
      <p:sp>
        <p:nvSpPr>
          <p:cNvPr id="45061" name="Rectangle 5"/>
          <p:cNvSpPr>
            <a:spLocks noGrp="1" noChangeArrowheads="1"/>
          </p:cNvSpPr>
          <p:nvPr>
            <p:ph type="sldNum" sz="quarter" idx="4"/>
          </p:nvPr>
        </p:nvSpPr>
        <p:spPr>
          <a:xfrm>
            <a:off x="7010400" y="6248400"/>
            <a:ext cx="1905000" cy="457200"/>
          </a:xfrm>
        </p:spPr>
        <p:txBody>
          <a:bodyPr/>
          <a:lstStyle>
            <a:lvl1pPr>
              <a:defRPr/>
            </a:lvl1pPr>
          </a:lstStyle>
          <a:p>
            <a:fld id="{0A20FBE6-5AD0-4A48-BFB3-3ED78A9AA196}" type="slidenum">
              <a:rPr lang="zh-CN" altLang="en-US"/>
              <a:pPr/>
              <a:t>‹#›</a:t>
            </a:fld>
            <a:endParaRPr lang="en-US" altLang="zh-CN"/>
          </a:p>
        </p:txBody>
      </p:sp>
      <p:sp>
        <p:nvSpPr>
          <p:cNvPr id="45062" name="Rectangle 6"/>
          <p:cNvSpPr>
            <a:spLocks noGrp="1" noChangeArrowheads="1"/>
          </p:cNvSpPr>
          <p:nvPr>
            <p:ph type="subTitle" sz="quarter" idx="1"/>
          </p:nvPr>
        </p:nvSpPr>
        <p:spPr>
          <a:xfrm>
            <a:off x="2362200" y="3429000"/>
            <a:ext cx="6400800" cy="1447800"/>
          </a:xfrm>
          <a:solidFill>
            <a:schemeClr val="bg1">
              <a:alpha val="50000"/>
            </a:schemeClr>
          </a:solidFill>
          <a:ln w="76200">
            <a:solidFill>
              <a:schemeClr val="tx1"/>
            </a:solidFill>
          </a:ln>
        </p:spPr>
        <p:txBody>
          <a:bodyPr anchor="ctr"/>
          <a:lstStyle>
            <a:lvl1pPr marL="0" indent="0" algn="ctr">
              <a:buFont typeface="Wingdings" pitchFamily="2" charset="2"/>
              <a:buNone/>
              <a:defRPr/>
            </a:lvl1pPr>
          </a:lstStyle>
          <a:p>
            <a:r>
              <a:rPr lang="zh-CN" altLang="en-US"/>
              <a:t>单击此处编辑母版副标题样式</a:t>
            </a:r>
          </a:p>
        </p:txBody>
      </p:sp>
      <p:sp>
        <p:nvSpPr>
          <p:cNvPr id="45063" name="Rectangle 7"/>
          <p:cNvSpPr>
            <a:spLocks noGrp="1" noChangeArrowheads="1"/>
          </p:cNvSpPr>
          <p:nvPr>
            <p:ph type="ctrTitle" sz="quarter"/>
          </p:nvPr>
        </p:nvSpPr>
        <p:spPr>
          <a:xfrm>
            <a:off x="838200" y="1371600"/>
            <a:ext cx="7620000" cy="2057400"/>
          </a:xfrm>
          <a:solidFill>
            <a:schemeClr val="bg1">
              <a:alpha val="50000"/>
            </a:schemeClr>
          </a:solidFill>
          <a:ln w="76200">
            <a:solidFill>
              <a:schemeClr val="tx1"/>
            </a:solidFill>
          </a:ln>
        </p:spPr>
        <p:txBody>
          <a:bodyPr/>
          <a:lstStyle>
            <a:lvl1pPr algn="ctr">
              <a:defRPr sz="5400">
                <a:solidFill>
                  <a:schemeClr val="tx1"/>
                </a:solidFill>
              </a:defRPr>
            </a:lvl1pPr>
          </a:lstStyle>
          <a:p>
            <a:r>
              <a:rPr lang="zh-CN" altLang="en-US"/>
              <a:t>单击此处编辑母版标题样式</a:t>
            </a: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06CA6E1D-EC9B-4FAC-9A89-7FA536244ED6}"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E4B86E5-921E-4393-9B70-E97D5FE97717}" type="slidenum">
              <a:rPr lang="zh-CN" altLang="en-US"/>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0C18ACFC-BE66-4E1D-BD48-16713DD8633E}"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1EB2B51-DBF4-4939-B1B1-5A1424043D35}" type="slidenum">
              <a:rPr lang="zh-CN" altLang="en-US"/>
              <a:pPr/>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2438400" y="1600200"/>
            <a:ext cx="31242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715000" y="1600200"/>
            <a:ext cx="31242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00ACE73D-84FA-420D-BD38-D7CBB295DC88}"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C47E532-7159-45DC-A3D5-1D03B0710AF4}" type="slidenum">
              <a:rPr lang="zh-CN" altLang="en-US"/>
              <a:pPr/>
              <a:t>‹#›</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7E956DF1-7799-4CDC-AA71-7FD12DF4CC1A}" type="datetimeFigureOut">
              <a:rPr lang="zh-CN" altLang="en-US"/>
              <a:pPr/>
              <a:t>2019/2/15 Friday</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4750045-4432-47F8-B798-1BB10CE4C5F7}" type="slidenum">
              <a:rPr lang="zh-CN" altLang="en-US"/>
              <a:pPr/>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B53A03BA-B105-41C3-B613-E147B11B2DAD}" type="datetimeFigureOut">
              <a:rPr lang="zh-CN" altLang="en-US"/>
              <a:pPr/>
              <a:t>2019/2/15 Friday</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5AF18054-412D-4CA9-BB4E-CB91D3D38960}" type="slidenum">
              <a:rPr lang="zh-CN" altLang="en-US"/>
              <a:pPr/>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CDB39E1-ABF4-484A-969E-3BC5F52AC7A5}" type="datetimeFigureOut">
              <a:rPr lang="zh-CN" altLang="en-US"/>
              <a:pPr/>
              <a:t>2019/2/15 Friday</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2832CAC4-D1EC-452F-BFB2-C6163E939699}"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32A67861-DE1A-450B-8EC3-0AF90655C03C}"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A08AB6ED-257E-4446-A206-551F39D61F9A}"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D9B90D1-E03E-4400-ABDB-AB760F08D6CF}" type="slidenum">
              <a:rPr lang="zh-CN" altLang="en-US"/>
              <a:pPr/>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FF25E8C0-C912-4265-87A4-0FBD712E3F4C}"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8FF2CD4-AEA2-4A96-B3C0-18F2EB5AA6F7}" type="slidenum">
              <a:rPr lang="zh-CN" altLang="en-US"/>
              <a:pPr/>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E6C3840-2382-43F3-AD9C-0B4ADE322CB3}"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E0E7EEF-4786-462B-A7F5-0A761550502B}" type="slidenum">
              <a:rPr lang="zh-CN" altLang="en-US"/>
              <a:pPr/>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2438400" y="228600"/>
            <a:ext cx="4648200" cy="5867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E9C86DF-A7B2-434D-84EF-7D532D2EC724}"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96E89FF-55ED-461E-87BD-A0A6D314919F}" type="slidenum">
              <a:rPr lang="zh-CN" altLang="en-US"/>
              <a:pPr/>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685800" y="990600"/>
            <a:ext cx="7772400" cy="1371600"/>
          </a:xfrm>
        </p:spPr>
        <p:txBody>
          <a:bodyPr/>
          <a:lstStyle>
            <a:lvl1pPr>
              <a:defRPr sz="4000"/>
            </a:lvl1pPr>
          </a:lstStyle>
          <a:p>
            <a:r>
              <a:rPr lang="zh-CN" altLang="en-US"/>
              <a:t>单击此处编辑母版标题样式</a:t>
            </a:r>
          </a:p>
        </p:txBody>
      </p:sp>
      <p:sp>
        <p:nvSpPr>
          <p:cNvPr id="48131"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zh-CN" altLang="en-US"/>
              <a:t>单击此处编辑母版副标题样式</a:t>
            </a:r>
          </a:p>
        </p:txBody>
      </p:sp>
      <p:sp>
        <p:nvSpPr>
          <p:cNvPr id="48132" name="Rectangle 4"/>
          <p:cNvSpPr>
            <a:spLocks noGrp="1" noChangeArrowheads="1"/>
          </p:cNvSpPr>
          <p:nvPr>
            <p:ph type="dt" sz="half" idx="2"/>
          </p:nvPr>
        </p:nvSpPr>
        <p:spPr>
          <a:xfrm>
            <a:off x="685800" y="6248400"/>
            <a:ext cx="1905000" cy="457200"/>
          </a:xfrm>
        </p:spPr>
        <p:txBody>
          <a:bodyPr/>
          <a:lstStyle>
            <a:lvl1pPr>
              <a:defRPr/>
            </a:lvl1pPr>
          </a:lstStyle>
          <a:p>
            <a:fld id="{ED0128E1-AD8A-4A3F-BA1C-1F880264C60A}" type="datetimeFigureOut">
              <a:rPr lang="zh-CN" altLang="en-US"/>
              <a:pPr/>
              <a:t>2019/2/15 Friday</a:t>
            </a:fld>
            <a:endParaRPr lang="en-US" altLang="zh-CN"/>
          </a:p>
        </p:txBody>
      </p:sp>
      <p:sp>
        <p:nvSpPr>
          <p:cNvPr id="48133"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48134" name="Rectangle 6"/>
          <p:cNvSpPr>
            <a:spLocks noGrp="1" noChangeArrowheads="1"/>
          </p:cNvSpPr>
          <p:nvPr>
            <p:ph type="sldNum" sz="quarter" idx="4"/>
          </p:nvPr>
        </p:nvSpPr>
        <p:spPr>
          <a:xfrm>
            <a:off x="6553200" y="6248400"/>
            <a:ext cx="1905000" cy="457200"/>
          </a:xfrm>
        </p:spPr>
        <p:txBody>
          <a:bodyPr/>
          <a:lstStyle>
            <a:lvl1pPr>
              <a:defRPr/>
            </a:lvl1pPr>
          </a:lstStyle>
          <a:p>
            <a:fld id="{77B04112-EE4F-400C-ABF9-2907D396147B}" type="slidenum">
              <a:rPr lang="zh-CN" altLang="en-US"/>
              <a:pPr/>
              <a:t>‹#›</a:t>
            </a:fld>
            <a:endParaRPr lang="en-US" altLang="zh-CN"/>
          </a:p>
        </p:txBody>
      </p:sp>
      <p:sp>
        <p:nvSpPr>
          <p:cNvPr id="48135"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zh-CN" altLang="en-US" sz="2400">
              <a:latin typeface="Times New Roman" charset="0"/>
            </a:endParaRPr>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1AE95119-0AD5-4059-AFD7-B4383C015811}"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900A58B-0AEA-4836-B98A-6D87623A2C42}" type="slidenum">
              <a:rPr lang="zh-CN" altLang="en-US"/>
              <a:pPr/>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27A8B128-2051-47CF-B7F9-4B882C03A064}"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97A6B46-BDB8-4BC4-9117-41CE5D0DA4A7}" type="slidenum">
              <a:rPr lang="zh-CN" altLang="en-US"/>
              <a:pPr/>
              <a:t>‹#›</a:t>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B00E5D64-846B-4BA6-83A6-4362994384CD}"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E5ED4C5-B9C6-4F91-B04E-5B001401A3DF}" type="slidenum">
              <a:rPr lang="zh-CN" altLang="en-US"/>
              <a:pPr/>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B2866718-65F3-4482-A95F-01E127EFBC10}" type="datetimeFigureOut">
              <a:rPr lang="zh-CN" altLang="en-US"/>
              <a:pPr/>
              <a:t>2019/2/15 Friday</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9B2D348-0EFD-4783-ADDA-F47C542476AB}" type="slidenum">
              <a:rPr lang="zh-CN" altLang="en-US"/>
              <a:pPr/>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8155D07F-0F12-4A00-941E-46C7B9309BD1}" type="datetimeFigureOut">
              <a:rPr lang="zh-CN" altLang="en-US"/>
              <a:pPr/>
              <a:t>2019/2/15 Friday</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E243EE9-AB25-44F9-9C20-1697F6430EBC}"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79C77DE7-75F2-4625-A870-6CBBD71B6702}"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4C0CD95-D76A-40CF-BE4A-36349612423A}" type="datetimeFigureOut">
              <a:rPr lang="zh-CN" altLang="en-US"/>
              <a:pPr/>
              <a:t>2019/2/15 Friday</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74A56F67-7E4F-4D97-9CE3-E52BEEEABABE}" type="slidenum">
              <a:rPr lang="zh-CN" altLang="en-US"/>
              <a:pPr/>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FCF9A152-00B3-4ECB-BD1A-387120FB8B96}"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F97099F-E531-49A2-B401-7247B3465D44}" type="slidenum">
              <a:rPr lang="zh-CN" altLang="en-US"/>
              <a:pPr/>
              <a:t>‹#›</a:t>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3F853971-207B-4307-82D4-5C0B31146ACF}"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EEC349D-6E79-4F71-9D9B-74CB2917223C}" type="slidenum">
              <a:rPr lang="zh-CN" altLang="en-US"/>
              <a:pPr/>
              <a:t>‹#›</a:t>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FBBDFCC5-0BDE-41F4-A10B-4556E2961169}"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DB21D77-C150-410C-A82D-83B190F0D590}" type="slidenum">
              <a:rPr lang="zh-CN" altLang="en-US"/>
              <a:pPr/>
              <a:t>‹#›</a:t>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C43B00D-44AD-4012-87A9-B4196ED22302}"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2A7E4F4-0865-4E29-943E-2FDD8EA2C39F}" type="slidenum">
              <a:rPr lang="zh-CN" altLang="en-US"/>
              <a:pPr/>
              <a:t>‹#›</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5298"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endParaRPr lang="zh-CN" altLang="en-US"/>
          </a:p>
        </p:txBody>
      </p:sp>
      <p:sp>
        <p:nvSpPr>
          <p:cNvPr id="55299" name="Rectangle 3"/>
          <p:cNvSpPr>
            <a:spLocks noGrp="1" noChangeArrowheads="1"/>
          </p:cNvSpPr>
          <p:nvPr>
            <p:ph type="ctrTitle"/>
          </p:nvPr>
        </p:nvSpPr>
        <p:spPr>
          <a:xfrm>
            <a:off x="315913" y="466725"/>
            <a:ext cx="6781800" cy="2133600"/>
          </a:xfrm>
        </p:spPr>
        <p:txBody>
          <a:bodyPr/>
          <a:lstStyle>
            <a:lvl1pPr algn="r">
              <a:defRPr sz="4800"/>
            </a:lvl1pPr>
          </a:lstStyle>
          <a:p>
            <a:r>
              <a:rPr lang="en-US" altLang="zh-CN"/>
              <a:t>单击此处编辑母版标题样式</a:t>
            </a:r>
          </a:p>
        </p:txBody>
      </p:sp>
      <p:sp>
        <p:nvSpPr>
          <p:cNvPr id="55300"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en-US" altLang="zh-CN"/>
              <a:t>单击此处编辑母版副标题样式</a:t>
            </a:r>
          </a:p>
        </p:txBody>
      </p:sp>
      <p:sp>
        <p:nvSpPr>
          <p:cNvPr id="55301" name="Rectangle 5"/>
          <p:cNvSpPr>
            <a:spLocks noGrp="1" noChangeArrowheads="1"/>
          </p:cNvSpPr>
          <p:nvPr>
            <p:ph type="dt" sz="half" idx="2"/>
          </p:nvPr>
        </p:nvSpPr>
        <p:spPr/>
        <p:txBody>
          <a:bodyPr/>
          <a:lstStyle>
            <a:lvl1pPr>
              <a:defRPr/>
            </a:lvl1pPr>
          </a:lstStyle>
          <a:p>
            <a:fld id="{3E49CD77-349A-4221-8EF7-C47029627B88}" type="datetimeFigureOut">
              <a:rPr lang="zh-CN" altLang="en-US"/>
              <a:pPr/>
              <a:t>2019/2/15 Friday</a:t>
            </a:fld>
            <a:endParaRPr lang="en-US" altLang="zh-CN"/>
          </a:p>
        </p:txBody>
      </p:sp>
      <p:sp>
        <p:nvSpPr>
          <p:cNvPr id="55302" name="Rectangle 6"/>
          <p:cNvSpPr>
            <a:spLocks noGrp="1" noChangeArrowheads="1"/>
          </p:cNvSpPr>
          <p:nvPr>
            <p:ph type="ftr" sz="quarter" idx="3"/>
          </p:nvPr>
        </p:nvSpPr>
        <p:spPr/>
        <p:txBody>
          <a:bodyPr/>
          <a:lstStyle>
            <a:lvl1pPr>
              <a:defRPr/>
            </a:lvl1pPr>
          </a:lstStyle>
          <a:p>
            <a:endParaRPr lang="en-US" altLang="zh-CN"/>
          </a:p>
        </p:txBody>
      </p:sp>
      <p:sp>
        <p:nvSpPr>
          <p:cNvPr id="55303" name="Rectangle 7"/>
          <p:cNvSpPr>
            <a:spLocks noGrp="1" noChangeArrowheads="1"/>
          </p:cNvSpPr>
          <p:nvPr>
            <p:ph type="sldNum" sz="quarter" idx="4"/>
          </p:nvPr>
        </p:nvSpPr>
        <p:spPr/>
        <p:txBody>
          <a:bodyPr/>
          <a:lstStyle>
            <a:lvl1pPr>
              <a:defRPr/>
            </a:lvl1pPr>
          </a:lstStyle>
          <a:p>
            <a:fld id="{E595BA42-EC74-4BD7-8C4E-ECEB69CEDAC9}" type="slidenum">
              <a:rPr lang="en-US" altLang="zh-CN"/>
              <a:pPr/>
              <a:t>‹#›</a:t>
            </a:fld>
            <a:endParaRPr lang="en-US" altLang="zh-CN"/>
          </a:p>
        </p:txBody>
      </p:sp>
      <p:grpSp>
        <p:nvGrpSpPr>
          <p:cNvPr id="55304" name="Group 8"/>
          <p:cNvGrpSpPr>
            <a:grpSpLocks/>
          </p:cNvGrpSpPr>
          <p:nvPr/>
        </p:nvGrpSpPr>
        <p:grpSpPr bwMode="auto">
          <a:xfrm>
            <a:off x="7493000" y="2992438"/>
            <a:ext cx="1338263" cy="2189162"/>
            <a:chOff x="4704" y="1885"/>
            <a:chExt cx="843" cy="1379"/>
          </a:xfrm>
        </p:grpSpPr>
        <p:sp>
          <p:nvSpPr>
            <p:cNvPr id="55305" name="Oval 9"/>
            <p:cNvSpPr>
              <a:spLocks noChangeArrowheads="1"/>
            </p:cNvSpPr>
            <p:nvPr/>
          </p:nvSpPr>
          <p:spPr bwMode="auto">
            <a:xfrm>
              <a:off x="4704" y="1885"/>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06" name="Oval 10"/>
            <p:cNvSpPr>
              <a:spLocks noChangeArrowheads="1"/>
            </p:cNvSpPr>
            <p:nvPr/>
          </p:nvSpPr>
          <p:spPr bwMode="auto">
            <a:xfrm>
              <a:off x="4883" y="1885"/>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07" name="Oval 11"/>
            <p:cNvSpPr>
              <a:spLocks noChangeArrowheads="1"/>
            </p:cNvSpPr>
            <p:nvPr/>
          </p:nvSpPr>
          <p:spPr bwMode="auto">
            <a:xfrm>
              <a:off x="5062" y="1885"/>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08" name="Oval 12"/>
            <p:cNvSpPr>
              <a:spLocks noChangeArrowheads="1"/>
            </p:cNvSpPr>
            <p:nvPr/>
          </p:nvSpPr>
          <p:spPr bwMode="auto">
            <a:xfrm>
              <a:off x="4704" y="2064"/>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09" name="Oval 13"/>
            <p:cNvSpPr>
              <a:spLocks noChangeArrowheads="1"/>
            </p:cNvSpPr>
            <p:nvPr/>
          </p:nvSpPr>
          <p:spPr bwMode="auto">
            <a:xfrm>
              <a:off x="4883" y="2064"/>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10" name="Oval 14"/>
            <p:cNvSpPr>
              <a:spLocks noChangeArrowheads="1"/>
            </p:cNvSpPr>
            <p:nvPr/>
          </p:nvSpPr>
          <p:spPr bwMode="auto">
            <a:xfrm>
              <a:off x="5062" y="2064"/>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11" name="Oval 15"/>
            <p:cNvSpPr>
              <a:spLocks noChangeArrowheads="1"/>
            </p:cNvSpPr>
            <p:nvPr/>
          </p:nvSpPr>
          <p:spPr bwMode="auto">
            <a:xfrm>
              <a:off x="5241" y="2064"/>
              <a:ext cx="127" cy="127"/>
            </a:xfrm>
            <a:prstGeom prst="ellipse">
              <a:avLst/>
            </a:prstGeom>
            <a:solidFill>
              <a:schemeClr val="accent2"/>
            </a:solidFill>
            <a:ln w="9525">
              <a:noFill/>
              <a:round/>
              <a:headEnd/>
              <a:tailEnd/>
            </a:ln>
            <a:effectLst/>
          </p:spPr>
          <p:txBody>
            <a:bodyPr wrap="none" anchor="ctr"/>
            <a:lstStyle/>
            <a:p>
              <a:endParaRPr lang="zh-CN" altLang="en-US"/>
            </a:p>
          </p:txBody>
        </p:sp>
        <p:sp>
          <p:nvSpPr>
            <p:cNvPr id="55312" name="Oval 16"/>
            <p:cNvSpPr>
              <a:spLocks noChangeArrowheads="1"/>
            </p:cNvSpPr>
            <p:nvPr/>
          </p:nvSpPr>
          <p:spPr bwMode="auto">
            <a:xfrm>
              <a:off x="4704" y="2243"/>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13" name="Oval 17"/>
            <p:cNvSpPr>
              <a:spLocks noChangeArrowheads="1"/>
            </p:cNvSpPr>
            <p:nvPr/>
          </p:nvSpPr>
          <p:spPr bwMode="auto">
            <a:xfrm>
              <a:off x="4883" y="2243"/>
              <a:ext cx="127" cy="127"/>
            </a:xfrm>
            <a:prstGeom prst="ellipse">
              <a:avLst/>
            </a:prstGeom>
            <a:solidFill>
              <a:schemeClr val="tx2"/>
            </a:solidFill>
            <a:ln w="9525">
              <a:noFill/>
              <a:round/>
              <a:headEnd/>
              <a:tailEnd/>
            </a:ln>
            <a:effectLst/>
          </p:spPr>
          <p:txBody>
            <a:bodyPr wrap="none" anchor="ctr"/>
            <a:lstStyle/>
            <a:p>
              <a:endParaRPr lang="zh-CN" altLang="en-US"/>
            </a:p>
          </p:txBody>
        </p:sp>
        <p:sp>
          <p:nvSpPr>
            <p:cNvPr id="55314" name="Oval 18"/>
            <p:cNvSpPr>
              <a:spLocks noChangeArrowheads="1"/>
            </p:cNvSpPr>
            <p:nvPr/>
          </p:nvSpPr>
          <p:spPr bwMode="auto">
            <a:xfrm>
              <a:off x="5062" y="2243"/>
              <a:ext cx="127" cy="127"/>
            </a:xfrm>
            <a:prstGeom prst="ellipse">
              <a:avLst/>
            </a:prstGeom>
            <a:solidFill>
              <a:schemeClr val="accent2"/>
            </a:solidFill>
            <a:ln w="9525">
              <a:noFill/>
              <a:round/>
              <a:headEnd/>
              <a:tailEnd/>
            </a:ln>
            <a:effectLst/>
          </p:spPr>
          <p:txBody>
            <a:bodyPr wrap="none" anchor="ctr"/>
            <a:lstStyle/>
            <a:p>
              <a:endParaRPr lang="zh-CN" altLang="en-US"/>
            </a:p>
          </p:txBody>
        </p:sp>
        <p:sp>
          <p:nvSpPr>
            <p:cNvPr id="55315" name="Oval 19"/>
            <p:cNvSpPr>
              <a:spLocks noChangeArrowheads="1"/>
            </p:cNvSpPr>
            <p:nvPr/>
          </p:nvSpPr>
          <p:spPr bwMode="auto">
            <a:xfrm>
              <a:off x="5241" y="2243"/>
              <a:ext cx="127" cy="127"/>
            </a:xfrm>
            <a:prstGeom prst="ellipse">
              <a:avLst/>
            </a:prstGeom>
            <a:solidFill>
              <a:schemeClr val="accent2"/>
            </a:solidFill>
            <a:ln w="9525">
              <a:noFill/>
              <a:round/>
              <a:headEnd/>
              <a:tailEnd/>
            </a:ln>
            <a:effectLst/>
          </p:spPr>
          <p:txBody>
            <a:bodyPr wrap="none" anchor="ctr"/>
            <a:lstStyle/>
            <a:p>
              <a:endParaRPr lang="zh-CN" altLang="en-US"/>
            </a:p>
          </p:txBody>
        </p:sp>
        <p:sp>
          <p:nvSpPr>
            <p:cNvPr id="55316" name="Oval 20"/>
            <p:cNvSpPr>
              <a:spLocks noChangeArrowheads="1"/>
            </p:cNvSpPr>
            <p:nvPr/>
          </p:nvSpPr>
          <p:spPr bwMode="auto">
            <a:xfrm>
              <a:off x="5420" y="2243"/>
              <a:ext cx="127" cy="127"/>
            </a:xfrm>
            <a:prstGeom prst="ellipse">
              <a:avLst/>
            </a:prstGeom>
            <a:solidFill>
              <a:schemeClr val="accent1"/>
            </a:solidFill>
            <a:ln w="9525">
              <a:noFill/>
              <a:round/>
              <a:headEnd/>
              <a:tailEnd/>
            </a:ln>
            <a:effectLst/>
          </p:spPr>
          <p:txBody>
            <a:bodyPr wrap="none" anchor="ctr"/>
            <a:lstStyle/>
            <a:p>
              <a:endParaRPr lang="zh-CN" altLang="en-US"/>
            </a:p>
          </p:txBody>
        </p:sp>
        <p:sp>
          <p:nvSpPr>
            <p:cNvPr id="55317" name="Oval 21"/>
            <p:cNvSpPr>
              <a:spLocks noChangeArrowheads="1"/>
            </p:cNvSpPr>
            <p:nvPr/>
          </p:nvSpPr>
          <p:spPr bwMode="auto">
            <a:xfrm>
              <a:off x="4704" y="2421"/>
              <a:ext cx="127" cy="128"/>
            </a:xfrm>
            <a:prstGeom prst="ellipse">
              <a:avLst/>
            </a:prstGeom>
            <a:solidFill>
              <a:schemeClr val="tx2"/>
            </a:solidFill>
            <a:ln w="9525">
              <a:noFill/>
              <a:round/>
              <a:headEnd/>
              <a:tailEnd/>
            </a:ln>
            <a:effectLst/>
          </p:spPr>
          <p:txBody>
            <a:bodyPr wrap="none" anchor="ctr"/>
            <a:lstStyle/>
            <a:p>
              <a:endParaRPr lang="zh-CN" altLang="en-US"/>
            </a:p>
          </p:txBody>
        </p:sp>
        <p:sp>
          <p:nvSpPr>
            <p:cNvPr id="55318" name="Oval 22"/>
            <p:cNvSpPr>
              <a:spLocks noChangeArrowheads="1"/>
            </p:cNvSpPr>
            <p:nvPr/>
          </p:nvSpPr>
          <p:spPr bwMode="auto">
            <a:xfrm>
              <a:off x="4883" y="2421"/>
              <a:ext cx="127" cy="128"/>
            </a:xfrm>
            <a:prstGeom prst="ellipse">
              <a:avLst/>
            </a:prstGeom>
            <a:solidFill>
              <a:schemeClr val="accent2"/>
            </a:solidFill>
            <a:ln w="9525">
              <a:noFill/>
              <a:round/>
              <a:headEnd/>
              <a:tailEnd/>
            </a:ln>
            <a:effectLst/>
          </p:spPr>
          <p:txBody>
            <a:bodyPr wrap="none" anchor="ctr"/>
            <a:lstStyle/>
            <a:p>
              <a:endParaRPr lang="zh-CN" altLang="en-US"/>
            </a:p>
          </p:txBody>
        </p:sp>
        <p:sp>
          <p:nvSpPr>
            <p:cNvPr id="55319" name="Oval 23"/>
            <p:cNvSpPr>
              <a:spLocks noChangeArrowheads="1"/>
            </p:cNvSpPr>
            <p:nvPr/>
          </p:nvSpPr>
          <p:spPr bwMode="auto">
            <a:xfrm>
              <a:off x="5062" y="2421"/>
              <a:ext cx="127" cy="128"/>
            </a:xfrm>
            <a:prstGeom prst="ellipse">
              <a:avLst/>
            </a:prstGeom>
            <a:solidFill>
              <a:schemeClr val="accent2"/>
            </a:solidFill>
            <a:ln w="9525">
              <a:noFill/>
              <a:round/>
              <a:headEnd/>
              <a:tailEnd/>
            </a:ln>
            <a:effectLst/>
          </p:spPr>
          <p:txBody>
            <a:bodyPr wrap="none" anchor="ctr"/>
            <a:lstStyle/>
            <a:p>
              <a:endParaRPr lang="zh-CN" altLang="en-US"/>
            </a:p>
          </p:txBody>
        </p:sp>
        <p:sp>
          <p:nvSpPr>
            <p:cNvPr id="55320" name="Oval 24"/>
            <p:cNvSpPr>
              <a:spLocks noChangeArrowheads="1"/>
            </p:cNvSpPr>
            <p:nvPr/>
          </p:nvSpPr>
          <p:spPr bwMode="auto">
            <a:xfrm>
              <a:off x="5241" y="2421"/>
              <a:ext cx="127" cy="128"/>
            </a:xfrm>
            <a:prstGeom prst="ellipse">
              <a:avLst/>
            </a:prstGeom>
            <a:solidFill>
              <a:schemeClr val="accent1"/>
            </a:solidFill>
            <a:ln w="9525">
              <a:noFill/>
              <a:round/>
              <a:headEnd/>
              <a:tailEnd/>
            </a:ln>
            <a:effectLst/>
          </p:spPr>
          <p:txBody>
            <a:bodyPr wrap="none" anchor="ctr"/>
            <a:lstStyle/>
            <a:p>
              <a:endParaRPr lang="zh-CN" altLang="en-US"/>
            </a:p>
          </p:txBody>
        </p:sp>
        <p:sp>
          <p:nvSpPr>
            <p:cNvPr id="55321" name="Oval 25"/>
            <p:cNvSpPr>
              <a:spLocks noChangeArrowheads="1"/>
            </p:cNvSpPr>
            <p:nvPr/>
          </p:nvSpPr>
          <p:spPr bwMode="auto">
            <a:xfrm>
              <a:off x="4704" y="2600"/>
              <a:ext cx="127" cy="128"/>
            </a:xfrm>
            <a:prstGeom prst="ellipse">
              <a:avLst/>
            </a:prstGeom>
            <a:solidFill>
              <a:schemeClr val="accent2"/>
            </a:solidFill>
            <a:ln w="9525">
              <a:noFill/>
              <a:round/>
              <a:headEnd/>
              <a:tailEnd/>
            </a:ln>
            <a:effectLst/>
          </p:spPr>
          <p:txBody>
            <a:bodyPr wrap="none" anchor="ctr"/>
            <a:lstStyle/>
            <a:p>
              <a:endParaRPr lang="zh-CN" altLang="en-US"/>
            </a:p>
          </p:txBody>
        </p:sp>
        <p:sp>
          <p:nvSpPr>
            <p:cNvPr id="55322" name="Oval 26"/>
            <p:cNvSpPr>
              <a:spLocks noChangeArrowheads="1"/>
            </p:cNvSpPr>
            <p:nvPr/>
          </p:nvSpPr>
          <p:spPr bwMode="auto">
            <a:xfrm>
              <a:off x="4883" y="2600"/>
              <a:ext cx="127" cy="128"/>
            </a:xfrm>
            <a:prstGeom prst="ellipse">
              <a:avLst/>
            </a:prstGeom>
            <a:solidFill>
              <a:schemeClr val="accent2"/>
            </a:solidFill>
            <a:ln w="9525">
              <a:noFill/>
              <a:round/>
              <a:headEnd/>
              <a:tailEnd/>
            </a:ln>
            <a:effectLst/>
          </p:spPr>
          <p:txBody>
            <a:bodyPr wrap="none" anchor="ctr"/>
            <a:lstStyle/>
            <a:p>
              <a:endParaRPr lang="zh-CN" altLang="en-US"/>
            </a:p>
          </p:txBody>
        </p:sp>
        <p:sp>
          <p:nvSpPr>
            <p:cNvPr id="55323" name="Oval 27"/>
            <p:cNvSpPr>
              <a:spLocks noChangeArrowheads="1"/>
            </p:cNvSpPr>
            <p:nvPr/>
          </p:nvSpPr>
          <p:spPr bwMode="auto">
            <a:xfrm>
              <a:off x="5062" y="2600"/>
              <a:ext cx="127" cy="128"/>
            </a:xfrm>
            <a:prstGeom prst="ellipse">
              <a:avLst/>
            </a:prstGeom>
            <a:solidFill>
              <a:schemeClr val="accent1"/>
            </a:solidFill>
            <a:ln w="9525">
              <a:noFill/>
              <a:round/>
              <a:headEnd/>
              <a:tailEnd/>
            </a:ln>
            <a:effectLst/>
          </p:spPr>
          <p:txBody>
            <a:bodyPr wrap="none" anchor="ctr"/>
            <a:lstStyle/>
            <a:p>
              <a:endParaRPr lang="zh-CN" altLang="en-US"/>
            </a:p>
          </p:txBody>
        </p:sp>
        <p:sp>
          <p:nvSpPr>
            <p:cNvPr id="55324" name="Oval 28"/>
            <p:cNvSpPr>
              <a:spLocks noChangeArrowheads="1"/>
            </p:cNvSpPr>
            <p:nvPr/>
          </p:nvSpPr>
          <p:spPr bwMode="auto">
            <a:xfrm>
              <a:off x="5241" y="2600"/>
              <a:ext cx="127" cy="128"/>
            </a:xfrm>
            <a:prstGeom prst="ellipse">
              <a:avLst/>
            </a:prstGeom>
            <a:solidFill>
              <a:schemeClr val="accent1"/>
            </a:solidFill>
            <a:ln w="9525">
              <a:noFill/>
              <a:round/>
              <a:headEnd/>
              <a:tailEnd/>
            </a:ln>
            <a:effectLst/>
          </p:spPr>
          <p:txBody>
            <a:bodyPr wrap="none" anchor="ctr"/>
            <a:lstStyle/>
            <a:p>
              <a:endParaRPr lang="zh-CN" altLang="en-US"/>
            </a:p>
          </p:txBody>
        </p:sp>
        <p:sp>
          <p:nvSpPr>
            <p:cNvPr id="55325" name="Oval 29"/>
            <p:cNvSpPr>
              <a:spLocks noChangeArrowheads="1"/>
            </p:cNvSpPr>
            <p:nvPr/>
          </p:nvSpPr>
          <p:spPr bwMode="auto">
            <a:xfrm>
              <a:off x="5420" y="2600"/>
              <a:ext cx="127" cy="128"/>
            </a:xfrm>
            <a:prstGeom prst="ellipse">
              <a:avLst/>
            </a:prstGeom>
            <a:solidFill>
              <a:schemeClr val="folHlink"/>
            </a:solidFill>
            <a:ln w="9525">
              <a:noFill/>
              <a:round/>
              <a:headEnd/>
              <a:tailEnd/>
            </a:ln>
            <a:effectLst/>
          </p:spPr>
          <p:txBody>
            <a:bodyPr wrap="none" anchor="ctr"/>
            <a:lstStyle/>
            <a:p>
              <a:endParaRPr lang="zh-CN" altLang="en-US"/>
            </a:p>
          </p:txBody>
        </p:sp>
        <p:sp>
          <p:nvSpPr>
            <p:cNvPr id="55326" name="Oval 30"/>
            <p:cNvSpPr>
              <a:spLocks noChangeArrowheads="1"/>
            </p:cNvSpPr>
            <p:nvPr/>
          </p:nvSpPr>
          <p:spPr bwMode="auto">
            <a:xfrm>
              <a:off x="4704" y="2779"/>
              <a:ext cx="127" cy="127"/>
            </a:xfrm>
            <a:prstGeom prst="ellipse">
              <a:avLst/>
            </a:prstGeom>
            <a:solidFill>
              <a:schemeClr val="accent2"/>
            </a:solidFill>
            <a:ln w="9525">
              <a:noFill/>
              <a:round/>
              <a:headEnd/>
              <a:tailEnd/>
            </a:ln>
            <a:effectLst/>
          </p:spPr>
          <p:txBody>
            <a:bodyPr wrap="none" anchor="ctr"/>
            <a:lstStyle/>
            <a:p>
              <a:endParaRPr lang="zh-CN" altLang="en-US"/>
            </a:p>
          </p:txBody>
        </p:sp>
        <p:sp>
          <p:nvSpPr>
            <p:cNvPr id="55327" name="Oval 31"/>
            <p:cNvSpPr>
              <a:spLocks noChangeArrowheads="1"/>
            </p:cNvSpPr>
            <p:nvPr/>
          </p:nvSpPr>
          <p:spPr bwMode="auto">
            <a:xfrm>
              <a:off x="4883" y="2779"/>
              <a:ext cx="127" cy="127"/>
            </a:xfrm>
            <a:prstGeom prst="ellipse">
              <a:avLst/>
            </a:prstGeom>
            <a:solidFill>
              <a:schemeClr val="accent1"/>
            </a:solidFill>
            <a:ln w="9525">
              <a:noFill/>
              <a:round/>
              <a:headEnd/>
              <a:tailEnd/>
            </a:ln>
            <a:effectLst/>
          </p:spPr>
          <p:txBody>
            <a:bodyPr wrap="none" anchor="ctr"/>
            <a:lstStyle/>
            <a:p>
              <a:endParaRPr lang="zh-CN" altLang="en-US"/>
            </a:p>
          </p:txBody>
        </p:sp>
        <p:sp>
          <p:nvSpPr>
            <p:cNvPr id="55328" name="Oval 32"/>
            <p:cNvSpPr>
              <a:spLocks noChangeArrowheads="1"/>
            </p:cNvSpPr>
            <p:nvPr/>
          </p:nvSpPr>
          <p:spPr bwMode="auto">
            <a:xfrm>
              <a:off x="5062" y="2779"/>
              <a:ext cx="127" cy="127"/>
            </a:xfrm>
            <a:prstGeom prst="ellipse">
              <a:avLst/>
            </a:prstGeom>
            <a:solidFill>
              <a:schemeClr val="accent1"/>
            </a:solidFill>
            <a:ln w="9525">
              <a:noFill/>
              <a:round/>
              <a:headEnd/>
              <a:tailEnd/>
            </a:ln>
            <a:effectLst/>
          </p:spPr>
          <p:txBody>
            <a:bodyPr wrap="none" anchor="ctr"/>
            <a:lstStyle/>
            <a:p>
              <a:endParaRPr lang="zh-CN" altLang="en-US"/>
            </a:p>
          </p:txBody>
        </p:sp>
        <p:sp>
          <p:nvSpPr>
            <p:cNvPr id="55329" name="Oval 33"/>
            <p:cNvSpPr>
              <a:spLocks noChangeArrowheads="1"/>
            </p:cNvSpPr>
            <p:nvPr/>
          </p:nvSpPr>
          <p:spPr bwMode="auto">
            <a:xfrm>
              <a:off x="5241" y="2779"/>
              <a:ext cx="127" cy="127"/>
            </a:xfrm>
            <a:prstGeom prst="ellipse">
              <a:avLst/>
            </a:prstGeom>
            <a:solidFill>
              <a:schemeClr val="folHlink"/>
            </a:solidFill>
            <a:ln w="9525">
              <a:noFill/>
              <a:round/>
              <a:headEnd/>
              <a:tailEnd/>
            </a:ln>
            <a:effectLst/>
          </p:spPr>
          <p:txBody>
            <a:bodyPr wrap="none" anchor="ctr"/>
            <a:lstStyle/>
            <a:p>
              <a:endParaRPr lang="zh-CN" altLang="en-US"/>
            </a:p>
          </p:txBody>
        </p:sp>
        <p:sp>
          <p:nvSpPr>
            <p:cNvPr id="55330" name="Oval 34"/>
            <p:cNvSpPr>
              <a:spLocks noChangeArrowheads="1"/>
            </p:cNvSpPr>
            <p:nvPr/>
          </p:nvSpPr>
          <p:spPr bwMode="auto">
            <a:xfrm>
              <a:off x="4704" y="2958"/>
              <a:ext cx="127" cy="127"/>
            </a:xfrm>
            <a:prstGeom prst="ellipse">
              <a:avLst/>
            </a:prstGeom>
            <a:solidFill>
              <a:schemeClr val="accent1"/>
            </a:solidFill>
            <a:ln w="9525">
              <a:noFill/>
              <a:round/>
              <a:headEnd/>
              <a:tailEnd/>
            </a:ln>
            <a:effectLst/>
          </p:spPr>
          <p:txBody>
            <a:bodyPr wrap="none" anchor="ctr"/>
            <a:lstStyle/>
            <a:p>
              <a:endParaRPr lang="zh-CN" altLang="en-US"/>
            </a:p>
          </p:txBody>
        </p:sp>
        <p:sp>
          <p:nvSpPr>
            <p:cNvPr id="55331" name="Oval 35"/>
            <p:cNvSpPr>
              <a:spLocks noChangeArrowheads="1"/>
            </p:cNvSpPr>
            <p:nvPr/>
          </p:nvSpPr>
          <p:spPr bwMode="auto">
            <a:xfrm>
              <a:off x="4883" y="2958"/>
              <a:ext cx="127" cy="127"/>
            </a:xfrm>
            <a:prstGeom prst="ellipse">
              <a:avLst/>
            </a:prstGeom>
            <a:solidFill>
              <a:schemeClr val="accent1"/>
            </a:solidFill>
            <a:ln w="9525">
              <a:noFill/>
              <a:round/>
              <a:headEnd/>
              <a:tailEnd/>
            </a:ln>
            <a:effectLst/>
          </p:spPr>
          <p:txBody>
            <a:bodyPr wrap="none" anchor="ctr"/>
            <a:lstStyle/>
            <a:p>
              <a:endParaRPr lang="zh-CN" altLang="en-US"/>
            </a:p>
          </p:txBody>
        </p:sp>
        <p:sp>
          <p:nvSpPr>
            <p:cNvPr id="55332" name="Oval 36"/>
            <p:cNvSpPr>
              <a:spLocks noChangeArrowheads="1"/>
            </p:cNvSpPr>
            <p:nvPr/>
          </p:nvSpPr>
          <p:spPr bwMode="auto">
            <a:xfrm>
              <a:off x="5062" y="2958"/>
              <a:ext cx="127" cy="127"/>
            </a:xfrm>
            <a:prstGeom prst="ellipse">
              <a:avLst/>
            </a:prstGeom>
            <a:solidFill>
              <a:schemeClr val="folHlink"/>
            </a:solidFill>
            <a:ln w="9525">
              <a:noFill/>
              <a:round/>
              <a:headEnd/>
              <a:tailEnd/>
            </a:ln>
            <a:effectLst/>
          </p:spPr>
          <p:txBody>
            <a:bodyPr wrap="none" anchor="ctr"/>
            <a:lstStyle/>
            <a:p>
              <a:endParaRPr lang="zh-CN" altLang="en-US"/>
            </a:p>
          </p:txBody>
        </p:sp>
        <p:sp>
          <p:nvSpPr>
            <p:cNvPr id="55333" name="Oval 37"/>
            <p:cNvSpPr>
              <a:spLocks noChangeArrowheads="1"/>
            </p:cNvSpPr>
            <p:nvPr/>
          </p:nvSpPr>
          <p:spPr bwMode="auto">
            <a:xfrm>
              <a:off x="5241" y="2958"/>
              <a:ext cx="127" cy="127"/>
            </a:xfrm>
            <a:prstGeom prst="ellipse">
              <a:avLst/>
            </a:prstGeom>
            <a:solidFill>
              <a:schemeClr val="folHlink"/>
            </a:solidFill>
            <a:ln w="9525">
              <a:noFill/>
              <a:round/>
              <a:headEnd/>
              <a:tailEnd/>
            </a:ln>
            <a:effectLst/>
          </p:spPr>
          <p:txBody>
            <a:bodyPr wrap="none" anchor="ctr"/>
            <a:lstStyle/>
            <a:p>
              <a:endParaRPr lang="zh-CN" altLang="en-US"/>
            </a:p>
          </p:txBody>
        </p:sp>
        <p:sp>
          <p:nvSpPr>
            <p:cNvPr id="55334" name="Oval 38"/>
            <p:cNvSpPr>
              <a:spLocks noChangeArrowheads="1"/>
            </p:cNvSpPr>
            <p:nvPr/>
          </p:nvSpPr>
          <p:spPr bwMode="auto">
            <a:xfrm>
              <a:off x="4883" y="3137"/>
              <a:ext cx="127" cy="127"/>
            </a:xfrm>
            <a:prstGeom prst="ellipse">
              <a:avLst/>
            </a:prstGeom>
            <a:solidFill>
              <a:schemeClr val="folHlink"/>
            </a:solidFill>
            <a:ln w="9525">
              <a:noFill/>
              <a:round/>
              <a:headEnd/>
              <a:tailEnd/>
            </a:ln>
            <a:effectLst/>
          </p:spPr>
          <p:txBody>
            <a:bodyPr wrap="none" anchor="ctr"/>
            <a:lstStyle/>
            <a:p>
              <a:endParaRPr lang="zh-CN" altLang="en-US"/>
            </a:p>
          </p:txBody>
        </p:sp>
        <p:sp>
          <p:nvSpPr>
            <p:cNvPr id="55335" name="Oval 39"/>
            <p:cNvSpPr>
              <a:spLocks noChangeArrowheads="1"/>
            </p:cNvSpPr>
            <p:nvPr/>
          </p:nvSpPr>
          <p:spPr bwMode="auto">
            <a:xfrm>
              <a:off x="5241" y="3137"/>
              <a:ext cx="127" cy="127"/>
            </a:xfrm>
            <a:prstGeom prst="ellipse">
              <a:avLst/>
            </a:prstGeom>
            <a:solidFill>
              <a:schemeClr val="folHlink"/>
            </a:solidFill>
            <a:ln w="9525">
              <a:noFill/>
              <a:round/>
              <a:headEnd/>
              <a:tailEnd/>
            </a:ln>
            <a:effectLst/>
          </p:spPr>
          <p:txBody>
            <a:bodyPr wrap="none" anchor="ctr"/>
            <a:lstStyle/>
            <a:p>
              <a:endParaRPr lang="zh-CN" altLang="en-US"/>
            </a:p>
          </p:txBody>
        </p:sp>
      </p:grpSp>
      <p:sp>
        <p:nvSpPr>
          <p:cNvPr id="55336"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37484C6-3C05-49C3-A70E-B01D57EF0C3C}"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D88FF0-FE6D-4CDE-B6E4-DF48371D8915}" type="slidenum">
              <a:rPr lang="en-US" altLang="zh-CN"/>
              <a:pPr/>
              <a:t>‹#›</a:t>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894AE343-EEF4-4B8A-8874-ED1DAAB43BC1}"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B5879FD-E310-4AD3-93BA-C0BEDC6D2C35}" type="slidenum">
              <a:rPr lang="en-US" altLang="zh-CN"/>
              <a:pPr/>
              <a:t>‹#›</a:t>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41532412-FF4B-4748-AD9C-1482A15EF45E}"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D15A3E0-93E3-4959-BF64-F9F1C837D4EA}" type="slidenum">
              <a:rPr lang="en-US" altLang="zh-CN"/>
              <a:pPr/>
              <a:t>‹#›</a:t>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A7C1E073-6D23-46F9-9E06-321C449DDA55}" type="datetimeFigureOut">
              <a:rPr lang="zh-CN" altLang="en-US"/>
              <a:pPr/>
              <a:t>2019/2/15 Friday</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DAD1AE7E-1982-48CC-83ED-45F9C0A493F5}"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pPr>
              <a:defRPr/>
            </a:pPr>
            <a:endParaRPr lang="zh-CN" altLang="en-US"/>
          </a:p>
        </p:txBody>
      </p:sp>
      <p:sp>
        <p:nvSpPr>
          <p:cNvPr id="8" name="页脚占位符 1028"/>
          <p:cNvSpPr>
            <a:spLocks noGrp="1"/>
          </p:cNvSpPr>
          <p:nvPr>
            <p:ph type="ftr" sz="quarter" idx="11"/>
          </p:nvPr>
        </p:nvSpPr>
        <p:spPr>
          <a:ln/>
        </p:spPr>
        <p:txBody>
          <a:bodyPr/>
          <a:lstStyle>
            <a:lvl1pPr>
              <a:defRPr/>
            </a:lvl1pPr>
          </a:lstStyle>
          <a:p>
            <a:pPr>
              <a:defRPr/>
            </a:pPr>
            <a:endParaRPr lang="zh-CN" altLang="en-US"/>
          </a:p>
        </p:txBody>
      </p:sp>
      <p:sp>
        <p:nvSpPr>
          <p:cNvPr id="9" name="灯片编号占位符 1029"/>
          <p:cNvSpPr>
            <a:spLocks noGrp="1"/>
          </p:cNvSpPr>
          <p:nvPr>
            <p:ph type="sldNum" sz="quarter" idx="12"/>
          </p:nvPr>
        </p:nvSpPr>
        <p:spPr>
          <a:ln/>
        </p:spPr>
        <p:txBody>
          <a:bodyPr/>
          <a:lstStyle>
            <a:lvl1pPr>
              <a:defRPr/>
            </a:lvl1pPr>
          </a:lstStyle>
          <a:p>
            <a:pPr>
              <a:defRPr/>
            </a:pPr>
            <a:fld id="{4A636195-B6D8-4933-938C-D83ED1B39BFA}"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DA46664A-A4D3-4953-BD28-6642B421184D}" type="datetimeFigureOut">
              <a:rPr lang="zh-CN" altLang="en-US"/>
              <a:pPr/>
              <a:t>2019/2/15 Friday</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B3FFC52-C326-4CFA-8E9F-D31FD44DAF65}" type="slidenum">
              <a:rPr lang="en-US" altLang="zh-CN"/>
              <a:pPr/>
              <a:t>‹#›</a:t>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4458D8D-5652-4DC3-96A2-40A35AA4BB86}" type="datetimeFigureOut">
              <a:rPr lang="zh-CN" altLang="en-US"/>
              <a:pPr/>
              <a:t>2019/2/15 Friday</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D6E4ED16-2D22-41EA-9A7D-A3A9476AF9BB}" type="slidenum">
              <a:rPr lang="en-US" altLang="zh-CN"/>
              <a:pPr/>
              <a:t>‹#›</a:t>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38313576-8AE2-4C13-9515-EB752A58452A}"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ED66EEF-6EB4-4E0E-B53E-B0D17F63F174}" type="slidenum">
              <a:rPr lang="en-US" altLang="zh-CN"/>
              <a:pPr/>
              <a:t>‹#›</a:t>
            </a:fld>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2BA5601D-3DE7-4BA4-95CF-A6CBAAB67FAA}" type="datetimeFigureOut">
              <a:rPr lang="zh-CN" altLang="en-US"/>
              <a:pPr/>
              <a:t>2019/2/15 Friday</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AEB6D76-792D-44CA-9BA8-9AB5D9E4A73E}" type="slidenum">
              <a:rPr lang="en-US" altLang="zh-CN"/>
              <a:pPr/>
              <a:t>‹#›</a:t>
            </a:fld>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B24D7F77-A77C-4216-AC1F-EC77A7D1FACD}"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506C3E1-3E5D-4539-B1DE-CD4A928B9135}" type="slidenum">
              <a:rPr lang="en-US" altLang="zh-CN"/>
              <a:pPr/>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63CEB5C3-5513-49C2-A31A-ADC0E90B5843}" type="datetimeFigureOut">
              <a:rPr lang="zh-CN" altLang="en-US"/>
              <a:pPr/>
              <a:t>2019/2/15 Friday</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11C04E1-5935-4185-A74A-2EB44A9318D7}"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pPr>
              <a:defRPr/>
            </a:pPr>
            <a:endParaRPr lang="zh-CN" altLang="en-US"/>
          </a:p>
        </p:txBody>
      </p:sp>
      <p:sp>
        <p:nvSpPr>
          <p:cNvPr id="4" name="页脚占位符 1028"/>
          <p:cNvSpPr>
            <a:spLocks noGrp="1"/>
          </p:cNvSpPr>
          <p:nvPr>
            <p:ph type="ftr" sz="quarter" idx="11"/>
          </p:nvPr>
        </p:nvSpPr>
        <p:spPr>
          <a:ln/>
        </p:spPr>
        <p:txBody>
          <a:bodyPr/>
          <a:lstStyle>
            <a:lvl1pPr>
              <a:defRPr/>
            </a:lvl1pPr>
          </a:lstStyle>
          <a:p>
            <a:pPr>
              <a:defRPr/>
            </a:pPr>
            <a:endParaRPr lang="zh-CN" altLang="en-US"/>
          </a:p>
        </p:txBody>
      </p:sp>
      <p:sp>
        <p:nvSpPr>
          <p:cNvPr id="5" name="灯片编号占位符 1029"/>
          <p:cNvSpPr>
            <a:spLocks noGrp="1"/>
          </p:cNvSpPr>
          <p:nvPr>
            <p:ph type="sldNum" sz="quarter" idx="12"/>
          </p:nvPr>
        </p:nvSpPr>
        <p:spPr>
          <a:ln/>
        </p:spPr>
        <p:txBody>
          <a:bodyPr/>
          <a:lstStyle>
            <a:lvl1pPr>
              <a:defRPr/>
            </a:lvl1pPr>
          </a:lstStyle>
          <a:p>
            <a:pPr>
              <a:defRPr/>
            </a:pPr>
            <a:fld id="{DD13C5AE-9119-4F5B-B18F-B0D50157AC6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pPr>
              <a:defRPr/>
            </a:pPr>
            <a:endParaRPr lang="zh-CN" altLang="en-US"/>
          </a:p>
        </p:txBody>
      </p:sp>
      <p:sp>
        <p:nvSpPr>
          <p:cNvPr id="3" name="页脚占位符 1028"/>
          <p:cNvSpPr>
            <a:spLocks noGrp="1"/>
          </p:cNvSpPr>
          <p:nvPr>
            <p:ph type="ftr" sz="quarter" idx="11"/>
          </p:nvPr>
        </p:nvSpPr>
        <p:spPr>
          <a:ln/>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a:ln/>
        </p:spPr>
        <p:txBody>
          <a:bodyPr/>
          <a:lstStyle>
            <a:lvl1pPr>
              <a:defRPr/>
            </a:lvl1pPr>
          </a:lstStyle>
          <a:p>
            <a:pPr>
              <a:defRPr/>
            </a:pPr>
            <a:fld id="{4651B572-CB73-477B-A0CF-173DEA2CCC0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4B98DD9C-CB2B-43F6-9E31-DA39BE0502C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981B285C-62A4-4554-98D6-B8053B32579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p:cNvSpPr>
          <p:nvPr>
            <p:ph type="body"/>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noProof="1">
                <a:latin typeface="Arial" panose="020B0604020202020204" pitchFamily="34" charset="0"/>
                <a:ea typeface="宋体" panose="02010600030101010101" pitchFamily="2" charset="-122"/>
              </a:defRPr>
            </a:lvl1pPr>
          </a:lstStyle>
          <a:p>
            <a:pPr>
              <a:defRPr/>
            </a:pPr>
            <a:fld id="{AEFD0946-A763-45B5-B270-67AEC58CAA2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fld id="{6574B8C1-1856-4044-86C9-63CF4704BB90}" type="datetimeFigureOut">
              <a:rPr lang="zh-CN" altLang="en-US"/>
              <a:pPr/>
              <a:t>2019/2/15 Friday</a:t>
            </a:fld>
            <a:endParaRPr lang="en-US" altLang="zh-CN"/>
          </a:p>
        </p:txBody>
      </p:sp>
      <p:sp>
        <p:nvSpPr>
          <p:cNvPr id="4096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D1C8CBA-BC4A-48C4-ABDC-F70AF9A68A4C}" type="slidenum">
              <a:rPr lang="zh-CN" altLang="en-US"/>
              <a:pPr/>
              <a:t>‹#›</a:t>
            </a:fld>
            <a:endParaRPr lang="en-US" altLang="zh-CN"/>
          </a:p>
        </p:txBody>
      </p:sp>
      <p:grpSp>
        <p:nvGrpSpPr>
          <p:cNvPr id="40964" name="Group 4"/>
          <p:cNvGrpSpPr>
            <a:grpSpLocks/>
          </p:cNvGrpSpPr>
          <p:nvPr/>
        </p:nvGrpSpPr>
        <p:grpSpPr bwMode="auto">
          <a:xfrm>
            <a:off x="0" y="0"/>
            <a:ext cx="9140825" cy="6850063"/>
            <a:chOff x="0" y="0"/>
            <a:chExt cx="5758" cy="4315"/>
          </a:xfrm>
        </p:grpSpPr>
        <p:grpSp>
          <p:nvGrpSpPr>
            <p:cNvPr id="40965" name="Group 5"/>
            <p:cNvGrpSpPr>
              <a:grpSpLocks/>
            </p:cNvGrpSpPr>
            <p:nvPr userDrawn="1"/>
          </p:nvGrpSpPr>
          <p:grpSpPr bwMode="auto">
            <a:xfrm>
              <a:off x="1728" y="2230"/>
              <a:ext cx="4027" cy="2085"/>
              <a:chOff x="1728" y="2230"/>
              <a:chExt cx="4027" cy="2085"/>
            </a:xfrm>
          </p:grpSpPr>
          <p:sp>
            <p:nvSpPr>
              <p:cNvPr id="4096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zh-CN" altLang="en-US"/>
              </a:p>
            </p:txBody>
          </p:sp>
          <p:sp>
            <p:nvSpPr>
              <p:cNvPr id="4096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zh-CN" altLang="en-US"/>
              </a:p>
            </p:txBody>
          </p:sp>
          <p:sp>
            <p:nvSpPr>
              <p:cNvPr id="4096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zh-CN" altLang="en-US"/>
              </a:p>
            </p:txBody>
          </p:sp>
          <p:sp>
            <p:nvSpPr>
              <p:cNvPr id="40969"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zh-CN" altLang="en-US"/>
              </a:p>
            </p:txBody>
          </p:sp>
          <p:sp>
            <p:nvSpPr>
              <p:cNvPr id="4097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zh-CN" altLang="en-US"/>
              </a:p>
            </p:txBody>
          </p:sp>
        </p:grpSp>
        <p:sp>
          <p:nvSpPr>
            <p:cNvPr id="4097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zh-CN" altLang="en-US"/>
            </a:p>
          </p:txBody>
        </p:sp>
        <p:sp>
          <p:nvSpPr>
            <p:cNvPr id="40972"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zh-CN" altLang="en-US"/>
            </a:p>
          </p:txBody>
        </p:sp>
      </p:grpSp>
      <p:sp>
        <p:nvSpPr>
          <p:cNvPr id="4097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7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en-US" altLang="zh-CN"/>
          </a:p>
        </p:txBody>
      </p:sp>
      <p:sp>
        <p:nvSpPr>
          <p:cNvPr id="4097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650"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034" name="Group 2"/>
          <p:cNvGrpSpPr>
            <a:grpSpLocks/>
          </p:cNvGrpSpPr>
          <p:nvPr/>
        </p:nvGrpSpPr>
        <p:grpSpPr bwMode="auto">
          <a:xfrm>
            <a:off x="0" y="0"/>
            <a:ext cx="2667000" cy="6858000"/>
            <a:chOff x="0" y="0"/>
            <a:chExt cx="1680" cy="4320"/>
          </a:xfrm>
        </p:grpSpPr>
        <p:sp>
          <p:nvSpPr>
            <p:cNvPr id="44035" name="Rectangle 3"/>
            <p:cNvSpPr>
              <a:spLocks noChangeArrowheads="1"/>
            </p:cNvSpPr>
            <p:nvPr/>
          </p:nvSpPr>
          <p:spPr bwMode="hidden">
            <a:xfrm>
              <a:off x="1248" y="0"/>
              <a:ext cx="432" cy="4320"/>
            </a:xfrm>
            <a:prstGeom prst="rect">
              <a:avLst/>
            </a:prstGeom>
            <a:gradFill rotWithShape="0">
              <a:gsLst>
                <a:gs pos="0">
                  <a:schemeClr val="bg1">
                    <a:gamma/>
                    <a:shade val="45490"/>
                    <a:invGamma/>
                  </a:schemeClr>
                </a:gs>
                <a:gs pos="100000">
                  <a:schemeClr val="bg1"/>
                </a:gs>
              </a:gsLst>
              <a:lin ang="0" scaled="1"/>
            </a:gradFill>
            <a:ln w="9525">
              <a:noFill/>
              <a:miter lim="800000"/>
              <a:headEnd/>
              <a:tailEnd/>
            </a:ln>
            <a:effectLst/>
          </p:spPr>
          <p:txBody>
            <a:bodyPr wrap="none" anchor="ctr"/>
            <a:lstStyle/>
            <a:p>
              <a:pPr algn="ctr"/>
              <a:endParaRPr lang="zh-CN" altLang="en-US"/>
            </a:p>
          </p:txBody>
        </p:sp>
        <p:pic>
          <p:nvPicPr>
            <p:cNvPr id="44036" name="Picture 4" descr="slidemaster_med3"/>
            <p:cNvPicPr>
              <a:picLocks noChangeAspect="1" noChangeArrowheads="1"/>
            </p:cNvPicPr>
            <p:nvPr/>
          </p:nvPicPr>
          <p:blipFill>
            <a:blip r:embed="rId13" cstate="print"/>
            <a:srcRect/>
            <a:stretch>
              <a:fillRect/>
            </a:stretch>
          </p:blipFill>
          <p:spPr bwMode="ltGray">
            <a:xfrm>
              <a:off x="0" y="0"/>
              <a:ext cx="1348" cy="4320"/>
            </a:xfrm>
            <a:prstGeom prst="rect">
              <a:avLst/>
            </a:prstGeom>
            <a:noFill/>
          </p:spPr>
        </p:pic>
      </p:grpSp>
      <p:sp>
        <p:nvSpPr>
          <p:cNvPr id="44037" name="Rectangle 5"/>
          <p:cNvSpPr>
            <a:spLocks noGrp="1" noChangeArrowheads="1"/>
          </p:cNvSpPr>
          <p:nvPr>
            <p:ph type="title"/>
          </p:nvPr>
        </p:nvSpPr>
        <p:spPr bwMode="auto">
          <a:xfrm>
            <a:off x="2438400" y="228600"/>
            <a:ext cx="6400800" cy="121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4038" name="Rectangle 6"/>
          <p:cNvSpPr>
            <a:spLocks noGrp="1" noChangeArrowheads="1"/>
          </p:cNvSpPr>
          <p:nvPr>
            <p:ph type="body" idx="1"/>
          </p:nvPr>
        </p:nvSpPr>
        <p:spPr bwMode="auto">
          <a:xfrm>
            <a:off x="2438400" y="1600200"/>
            <a:ext cx="64008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4039" name="Rectangle 7"/>
          <p:cNvSpPr>
            <a:spLocks noGrp="1" noChangeArrowheads="1"/>
          </p:cNvSpPr>
          <p:nvPr>
            <p:ph type="dt" sz="half" idx="2"/>
          </p:nvPr>
        </p:nvSpPr>
        <p:spPr bwMode="auto">
          <a:xfrm>
            <a:off x="152400" y="6248400"/>
            <a:ext cx="19018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C0C0C0"/>
                  </a:outerShdw>
                </a:effectLst>
              </a:defRPr>
            </a:lvl1pPr>
          </a:lstStyle>
          <a:p>
            <a:fld id="{0722BEEA-E848-4309-9CF0-79535C586E00}" type="datetimeFigureOut">
              <a:rPr lang="zh-CN" altLang="en-US"/>
              <a:pPr/>
              <a:t>2019/2/15 Friday</a:t>
            </a:fld>
            <a:endParaRPr lang="en-US" altLang="zh-CN"/>
          </a:p>
        </p:txBody>
      </p:sp>
      <p:sp>
        <p:nvSpPr>
          <p:cNvPr id="44040"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C0C0C0"/>
                  </a:outerShdw>
                </a:effectLst>
              </a:defRPr>
            </a:lvl1pPr>
          </a:lstStyle>
          <a:p>
            <a:endParaRPr lang="en-US" altLang="zh-CN"/>
          </a:p>
        </p:txBody>
      </p:sp>
      <p:sp>
        <p:nvSpPr>
          <p:cNvPr id="44041" name="Rectangle 9"/>
          <p:cNvSpPr>
            <a:spLocks noGrp="1" noChangeArrowheads="1"/>
          </p:cNvSpPr>
          <p:nvPr>
            <p:ph type="sldNum" sz="quarter" idx="4"/>
          </p:nvPr>
        </p:nvSpPr>
        <p:spPr bwMode="auto">
          <a:xfrm>
            <a:off x="6934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C0C0C0"/>
                  </a:outerShdw>
                </a:effectLst>
              </a:defRPr>
            </a:lvl1pPr>
          </a:lstStyle>
          <a:p>
            <a:fld id="{7ABF31BB-83A6-45BD-96D2-F34FC91E05E3}"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spd="slow"/>
  <p:txStyles>
    <p:titleStyle>
      <a:lvl1pPr algn="l" rtl="0" fontAlgn="base">
        <a:spcBef>
          <a:spcPct val="0"/>
        </a:spcBef>
        <a:spcAft>
          <a:spcPct val="0"/>
        </a:spcAft>
        <a:defRPr sz="3600">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2pPr>
      <a:lvl3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3pPr>
      <a:lvl4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4pPr>
      <a:lvl5pPr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5pPr>
      <a:lvl6pPr marL="4572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6pPr>
      <a:lvl7pPr marL="9144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7pPr>
      <a:lvl8pPr marL="13716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8pPr>
      <a:lvl9pPr marL="1828800" algn="l" rtl="0" fontAlgn="base">
        <a:spcBef>
          <a:spcPct val="0"/>
        </a:spcBef>
        <a:spcAft>
          <a:spcPct val="0"/>
        </a:spcAft>
        <a:defRPr sz="3600">
          <a:solidFill>
            <a:schemeClr val="tx2"/>
          </a:solidFill>
          <a:effectLst>
            <a:outerShdw blurRad="38100" dist="38100" dir="2700000" algn="tl">
              <a:srgbClr val="C0C0C0"/>
            </a:outerShdw>
          </a:effectLst>
          <a:latin typeface="Arial" charset="0"/>
          <a:ea typeface="宋体" charset="-122"/>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lr>
          <a:schemeClr val="folHlink"/>
        </a:buClr>
        <a:buSzPct val="70000"/>
        <a:buFont typeface="Wingdings" pitchFamily="2" charset="2"/>
        <a:buChar char="l"/>
        <a:defRPr sz="2800">
          <a:solidFill>
            <a:schemeClr val="tx1"/>
          </a:solidFill>
          <a:effectLst>
            <a:outerShdw blurRad="38100" dist="38100" dir="2700000" algn="tl">
              <a:srgbClr val="C0C0C0"/>
            </a:outerShdw>
          </a:effectLst>
          <a:latin typeface="+mn-lt"/>
          <a:ea typeface="+mn-ea"/>
        </a:defRPr>
      </a:lvl2pPr>
      <a:lvl3pPr marL="1143000" indent="-228600" algn="l" rtl="0" fontAlgn="base">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C0C0C0"/>
            </a:outerShdw>
          </a:effectLst>
          <a:latin typeface="+mn-lt"/>
          <a:ea typeface="+mn-ea"/>
        </a:defRPr>
      </a:lvl3pPr>
      <a:lvl4pPr marL="1600200" indent="-228600" algn="l" rtl="0" fontAlgn="base">
        <a:spcBef>
          <a:spcPct val="20000"/>
        </a:spcBef>
        <a:spcAft>
          <a:spcPct val="0"/>
        </a:spcAft>
        <a:buClr>
          <a:schemeClr val="folHlink"/>
        </a:buClr>
        <a:buSzPct val="70000"/>
        <a:buFont typeface="Wingdings" pitchFamily="2" charset="2"/>
        <a:buChar char="l"/>
        <a:defRPr sz="2000">
          <a:solidFill>
            <a:schemeClr val="tx1"/>
          </a:solidFill>
          <a:effectLst>
            <a:outerShdw blurRad="38100" dist="38100" dir="2700000" algn="tl">
              <a:srgbClr val="C0C0C0"/>
            </a:outerShdw>
          </a:effectLst>
          <a:latin typeface="+mn-lt"/>
          <a:ea typeface="+mn-ea"/>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bwMode="auto">
          <a:xfrm>
            <a:off x="574675" y="304800"/>
            <a:ext cx="8001000" cy="12160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47107" name="Rectangle 3"/>
          <p:cNvSpPr>
            <a:spLocks noGrp="1" noChangeArrowheads="1"/>
          </p:cNvSpPr>
          <p:nvPr>
            <p:ph type="body" idx="1"/>
          </p:nvPr>
        </p:nvSpPr>
        <p:spPr bwMode="auto">
          <a:xfrm>
            <a:off x="566738" y="1752600"/>
            <a:ext cx="80010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7108"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zh-CN" altLang="en-US" sz="2400">
              <a:latin typeface="Times New Roman" charset="0"/>
            </a:endParaRPr>
          </a:p>
        </p:txBody>
      </p:sp>
      <p:sp>
        <p:nvSpPr>
          <p:cNvPr id="4710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endParaRPr lang="zh-CN" altLang="en-US"/>
          </a:p>
        </p:txBody>
      </p:sp>
      <p:sp>
        <p:nvSpPr>
          <p:cNvPr id="47110"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fld id="{9EAFE5D8-D66C-45E9-B59D-87706DDE3B7B}" type="datetimeFigureOut">
              <a:rPr lang="zh-CN" altLang="en-US"/>
              <a:pPr/>
              <a:t>2019/2/15 Friday</a:t>
            </a:fld>
            <a:endParaRPr lang="en-US" altLang="zh-CN"/>
          </a:p>
        </p:txBody>
      </p:sp>
      <p:sp>
        <p:nvSpPr>
          <p:cNvPr id="47111"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endParaRPr lang="en-US" altLang="zh-CN"/>
          </a:p>
        </p:txBody>
      </p:sp>
      <p:sp>
        <p:nvSpPr>
          <p:cNvPr id="47112"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fld id="{E9C7CE97-56C6-4E7D-A8E4-4A6B87F6635C}"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4"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l" rtl="0" fontAlgn="base">
        <a:spcBef>
          <a:spcPct val="0"/>
        </a:spcBef>
        <a:spcAft>
          <a:spcPct val="0"/>
        </a:spcAft>
        <a:defRPr sz="3800">
          <a:solidFill>
            <a:schemeClr val="tx2"/>
          </a:solidFill>
          <a:latin typeface="+mj-lt"/>
          <a:ea typeface="+mj-ea"/>
          <a:cs typeface="+mj-cs"/>
        </a:defRPr>
      </a:lvl1pPr>
      <a:lvl2pPr algn="l" rtl="0" fontAlgn="base">
        <a:spcBef>
          <a:spcPct val="0"/>
        </a:spcBef>
        <a:spcAft>
          <a:spcPct val="0"/>
        </a:spcAft>
        <a:defRPr sz="3800">
          <a:solidFill>
            <a:schemeClr val="tx2"/>
          </a:solidFill>
          <a:latin typeface="Verdana" pitchFamily="34" charset="0"/>
          <a:ea typeface="宋体" charset="-122"/>
        </a:defRPr>
      </a:lvl2pPr>
      <a:lvl3pPr algn="l" rtl="0" fontAlgn="base">
        <a:spcBef>
          <a:spcPct val="0"/>
        </a:spcBef>
        <a:spcAft>
          <a:spcPct val="0"/>
        </a:spcAft>
        <a:defRPr sz="3800">
          <a:solidFill>
            <a:schemeClr val="tx2"/>
          </a:solidFill>
          <a:latin typeface="Verdana" pitchFamily="34" charset="0"/>
          <a:ea typeface="宋体" charset="-122"/>
        </a:defRPr>
      </a:lvl3pPr>
      <a:lvl4pPr algn="l" rtl="0" fontAlgn="base">
        <a:spcBef>
          <a:spcPct val="0"/>
        </a:spcBef>
        <a:spcAft>
          <a:spcPct val="0"/>
        </a:spcAft>
        <a:defRPr sz="3800">
          <a:solidFill>
            <a:schemeClr val="tx2"/>
          </a:solidFill>
          <a:latin typeface="Verdana" pitchFamily="34" charset="0"/>
          <a:ea typeface="宋体" charset="-122"/>
        </a:defRPr>
      </a:lvl4pPr>
      <a:lvl5pPr algn="l" rtl="0" fontAlgn="base">
        <a:spcBef>
          <a:spcPct val="0"/>
        </a:spcBef>
        <a:spcAft>
          <a:spcPct val="0"/>
        </a:spcAft>
        <a:defRPr sz="3800">
          <a:solidFill>
            <a:schemeClr val="tx2"/>
          </a:solidFill>
          <a:latin typeface="Verdana" pitchFamily="34" charset="0"/>
          <a:ea typeface="宋体" charset="-122"/>
        </a:defRPr>
      </a:lvl5pPr>
      <a:lvl6pPr marL="457200" algn="l" rtl="0" fontAlgn="base">
        <a:spcBef>
          <a:spcPct val="0"/>
        </a:spcBef>
        <a:spcAft>
          <a:spcPct val="0"/>
        </a:spcAft>
        <a:defRPr sz="3800">
          <a:solidFill>
            <a:schemeClr val="tx2"/>
          </a:solidFill>
          <a:latin typeface="Verdana" pitchFamily="34" charset="0"/>
          <a:ea typeface="宋体" charset="-122"/>
        </a:defRPr>
      </a:lvl6pPr>
      <a:lvl7pPr marL="914400" algn="l" rtl="0" fontAlgn="base">
        <a:spcBef>
          <a:spcPct val="0"/>
        </a:spcBef>
        <a:spcAft>
          <a:spcPct val="0"/>
        </a:spcAft>
        <a:defRPr sz="3800">
          <a:solidFill>
            <a:schemeClr val="tx2"/>
          </a:solidFill>
          <a:latin typeface="Verdana" pitchFamily="34" charset="0"/>
          <a:ea typeface="宋体" charset="-122"/>
        </a:defRPr>
      </a:lvl7pPr>
      <a:lvl8pPr marL="1371600" algn="l" rtl="0" fontAlgn="base">
        <a:spcBef>
          <a:spcPct val="0"/>
        </a:spcBef>
        <a:spcAft>
          <a:spcPct val="0"/>
        </a:spcAft>
        <a:defRPr sz="3800">
          <a:solidFill>
            <a:schemeClr val="tx2"/>
          </a:solidFill>
          <a:latin typeface="Verdana" pitchFamily="34" charset="0"/>
          <a:ea typeface="宋体" charset="-122"/>
        </a:defRPr>
      </a:lvl8pPr>
      <a:lvl9pPr marL="1828800" algn="l" rtl="0" fontAlgn="base">
        <a:spcBef>
          <a:spcPct val="0"/>
        </a:spcBef>
        <a:spcAft>
          <a:spcPct val="0"/>
        </a:spcAft>
        <a:defRPr sz="3800">
          <a:solidFill>
            <a:schemeClr val="tx2"/>
          </a:solidFill>
          <a:latin typeface="Verdana" pitchFamily="34" charset="0"/>
          <a:ea typeface="宋体" charset="-122"/>
        </a:defRPr>
      </a:lvl9pPr>
    </p:titleStyle>
    <p:bodyStyle>
      <a:lvl1pPr marL="469900" indent="-469900" algn="l" rtl="0" fontAlgn="base">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fontAlgn="base">
        <a:spcBef>
          <a:spcPct val="20000"/>
        </a:spcBef>
        <a:spcAft>
          <a:spcPct val="0"/>
        </a:spcAft>
        <a:buClr>
          <a:schemeClr val="accent2"/>
        </a:buClr>
        <a:buFont typeface="Wingdings" pitchFamily="2" charset="2"/>
        <a:buChar char="n"/>
        <a:defRPr sz="2600">
          <a:solidFill>
            <a:schemeClr val="tx1"/>
          </a:solidFill>
          <a:latin typeface="+mn-lt"/>
          <a:ea typeface="+mn-ea"/>
        </a:defRPr>
      </a:lvl2pPr>
      <a:lvl3pPr marL="1304925" indent="-395288" algn="l" rtl="0" fontAlgn="base">
        <a:spcBef>
          <a:spcPct val="20000"/>
        </a:spcBef>
        <a:spcAft>
          <a:spcPct val="0"/>
        </a:spcAft>
        <a:buClr>
          <a:schemeClr val="accent2"/>
        </a:buClr>
        <a:buFont typeface="Wingdings" pitchFamily="2" charset="2"/>
        <a:buChar char="o"/>
        <a:defRPr sz="2300">
          <a:solidFill>
            <a:schemeClr val="tx1"/>
          </a:solidFill>
          <a:latin typeface="+mn-lt"/>
          <a:ea typeface="+mn-ea"/>
        </a:defRPr>
      </a:lvl3pPr>
      <a:lvl4pPr marL="1693863" indent="-387350" algn="l" rtl="0" fontAlgn="base">
        <a:spcBef>
          <a:spcPct val="20000"/>
        </a:spcBef>
        <a:spcAft>
          <a:spcPct val="0"/>
        </a:spcAft>
        <a:buClr>
          <a:schemeClr val="accent2"/>
        </a:buClr>
        <a:buFont typeface="Wingdings" pitchFamily="2" charset="2"/>
        <a:buChar char="n"/>
        <a:defRPr sz="2000">
          <a:solidFill>
            <a:schemeClr val="tx1"/>
          </a:solidFill>
          <a:latin typeface="+mn-lt"/>
          <a:ea typeface="+mn-ea"/>
        </a:defRPr>
      </a:lvl4pPr>
      <a:lvl5pPr marL="20939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endParaRPr lang="zh-CN" altLang="en-US"/>
          </a:p>
        </p:txBody>
      </p:sp>
      <p:sp>
        <p:nvSpPr>
          <p:cNvPr id="54275"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ltLang="zh-CN" smtClean="0"/>
              <a:t>单击此处编辑母版标题样式</a:t>
            </a:r>
          </a:p>
        </p:txBody>
      </p:sp>
      <p:sp>
        <p:nvSpPr>
          <p:cNvPr id="54276"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单击此处编辑母版文本样式</a:t>
            </a:r>
          </a:p>
          <a:p>
            <a:pPr lvl="1"/>
            <a:r>
              <a:rPr lang="en-US" altLang="zh-CN" smtClean="0"/>
              <a:t>第二级</a:t>
            </a:r>
          </a:p>
          <a:p>
            <a:pPr lvl="2"/>
            <a:r>
              <a:rPr lang="en-US" altLang="zh-CN" smtClean="0"/>
              <a:t>第三级</a:t>
            </a:r>
          </a:p>
          <a:p>
            <a:pPr lvl="3"/>
            <a:r>
              <a:rPr lang="en-US" altLang="zh-CN" smtClean="0"/>
              <a:t>第四级</a:t>
            </a:r>
          </a:p>
          <a:p>
            <a:pPr lvl="4"/>
            <a:r>
              <a:rPr lang="en-US" altLang="zh-CN" smtClean="0"/>
              <a:t>第五级</a:t>
            </a:r>
          </a:p>
        </p:txBody>
      </p:sp>
      <p:sp>
        <p:nvSpPr>
          <p:cNvPr id="54277"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fld id="{14E7ECE3-B080-467F-B816-8CC0B936D71A}" type="datetimeFigureOut">
              <a:rPr lang="zh-CN" altLang="en-US"/>
              <a:pPr/>
              <a:t>2019/2/15 Friday</a:t>
            </a:fld>
            <a:endParaRPr lang="en-US" altLang="zh-CN"/>
          </a:p>
        </p:txBody>
      </p:sp>
      <p:sp>
        <p:nvSpPr>
          <p:cNvPr id="54278"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en-US" altLang="zh-CN"/>
          </a:p>
        </p:txBody>
      </p:sp>
      <p:sp>
        <p:nvSpPr>
          <p:cNvPr id="54279"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10A20351-95B9-42B9-A331-09DD3AD3B028}" type="slidenum">
              <a:rPr lang="en-US" altLang="zh-CN"/>
              <a:pPr/>
              <a:t>‹#›</a:t>
            </a:fld>
            <a:endParaRPr lang="en-US" altLang="zh-CN"/>
          </a:p>
        </p:txBody>
      </p:sp>
      <p:grpSp>
        <p:nvGrpSpPr>
          <p:cNvPr id="54280" name="Group 8"/>
          <p:cNvGrpSpPr>
            <a:grpSpLocks/>
          </p:cNvGrpSpPr>
          <p:nvPr/>
        </p:nvGrpSpPr>
        <p:grpSpPr bwMode="auto">
          <a:xfrm>
            <a:off x="8153400" y="152400"/>
            <a:ext cx="792163" cy="1295400"/>
            <a:chOff x="5136" y="960"/>
            <a:chExt cx="528" cy="864"/>
          </a:xfrm>
        </p:grpSpPr>
        <p:sp>
          <p:nvSpPr>
            <p:cNvPr id="54281"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2" name="Oval 10"/>
            <p:cNvSpPr>
              <a:spLocks noChangeArrowheads="1"/>
            </p:cNvSpPr>
            <p:nvPr/>
          </p:nvSpPr>
          <p:spPr bwMode="auto">
            <a:xfrm>
              <a:off x="5248" y="960"/>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3" name="Oval 11"/>
            <p:cNvSpPr>
              <a:spLocks noChangeArrowheads="1"/>
            </p:cNvSpPr>
            <p:nvPr/>
          </p:nvSpPr>
          <p:spPr bwMode="auto">
            <a:xfrm>
              <a:off x="5360" y="960"/>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4" name="Oval 12"/>
            <p:cNvSpPr>
              <a:spLocks noChangeArrowheads="1"/>
            </p:cNvSpPr>
            <p:nvPr/>
          </p:nvSpPr>
          <p:spPr bwMode="auto">
            <a:xfrm>
              <a:off x="5136" y="1072"/>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5" name="Oval 13"/>
            <p:cNvSpPr>
              <a:spLocks noChangeArrowheads="1"/>
            </p:cNvSpPr>
            <p:nvPr/>
          </p:nvSpPr>
          <p:spPr bwMode="auto">
            <a:xfrm>
              <a:off x="5248" y="1072"/>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6" name="Oval 14"/>
            <p:cNvSpPr>
              <a:spLocks noChangeArrowheads="1"/>
            </p:cNvSpPr>
            <p:nvPr/>
          </p:nvSpPr>
          <p:spPr bwMode="auto">
            <a:xfrm>
              <a:off x="5360" y="1072"/>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7" name="Oval 15"/>
            <p:cNvSpPr>
              <a:spLocks noChangeArrowheads="1"/>
            </p:cNvSpPr>
            <p:nvPr/>
          </p:nvSpPr>
          <p:spPr bwMode="auto">
            <a:xfrm>
              <a:off x="5472" y="1072"/>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88" name="Oval 16"/>
            <p:cNvSpPr>
              <a:spLocks noChangeArrowheads="1"/>
            </p:cNvSpPr>
            <p:nvPr/>
          </p:nvSpPr>
          <p:spPr bwMode="auto">
            <a:xfrm>
              <a:off x="5136" y="1184"/>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89" name="Oval 17"/>
            <p:cNvSpPr>
              <a:spLocks noChangeArrowheads="1"/>
            </p:cNvSpPr>
            <p:nvPr/>
          </p:nvSpPr>
          <p:spPr bwMode="auto">
            <a:xfrm>
              <a:off x="5248" y="1184"/>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90" name="Oval 18"/>
            <p:cNvSpPr>
              <a:spLocks noChangeArrowheads="1"/>
            </p:cNvSpPr>
            <p:nvPr/>
          </p:nvSpPr>
          <p:spPr bwMode="auto">
            <a:xfrm>
              <a:off x="5360" y="1184"/>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1" name="Oval 19"/>
            <p:cNvSpPr>
              <a:spLocks noChangeArrowheads="1"/>
            </p:cNvSpPr>
            <p:nvPr/>
          </p:nvSpPr>
          <p:spPr bwMode="auto">
            <a:xfrm>
              <a:off x="5472" y="1184"/>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2" name="Oval 20"/>
            <p:cNvSpPr>
              <a:spLocks noChangeArrowheads="1"/>
            </p:cNvSpPr>
            <p:nvPr/>
          </p:nvSpPr>
          <p:spPr bwMode="auto">
            <a:xfrm>
              <a:off x="5584" y="1184"/>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293"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endParaRPr lang="zh-CN" altLang="en-US"/>
            </a:p>
          </p:txBody>
        </p:sp>
        <p:sp>
          <p:nvSpPr>
            <p:cNvPr id="54294" name="Oval 22"/>
            <p:cNvSpPr>
              <a:spLocks noChangeArrowheads="1"/>
            </p:cNvSpPr>
            <p:nvPr/>
          </p:nvSpPr>
          <p:spPr bwMode="auto">
            <a:xfrm>
              <a:off x="5248" y="1296"/>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5" name="Oval 23"/>
            <p:cNvSpPr>
              <a:spLocks noChangeArrowheads="1"/>
            </p:cNvSpPr>
            <p:nvPr/>
          </p:nvSpPr>
          <p:spPr bwMode="auto">
            <a:xfrm>
              <a:off x="5360" y="1296"/>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6" name="Oval 24"/>
            <p:cNvSpPr>
              <a:spLocks noChangeArrowheads="1"/>
            </p:cNvSpPr>
            <p:nvPr/>
          </p:nvSpPr>
          <p:spPr bwMode="auto">
            <a:xfrm>
              <a:off x="5472" y="1296"/>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297"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8" name="Oval 26"/>
            <p:cNvSpPr>
              <a:spLocks noChangeArrowheads="1"/>
            </p:cNvSpPr>
            <p:nvPr/>
          </p:nvSpPr>
          <p:spPr bwMode="auto">
            <a:xfrm>
              <a:off x="5248" y="1408"/>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299" name="Oval 27"/>
            <p:cNvSpPr>
              <a:spLocks noChangeArrowheads="1"/>
            </p:cNvSpPr>
            <p:nvPr/>
          </p:nvSpPr>
          <p:spPr bwMode="auto">
            <a:xfrm>
              <a:off x="5360" y="1408"/>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0" name="Oval 28"/>
            <p:cNvSpPr>
              <a:spLocks noChangeArrowheads="1"/>
            </p:cNvSpPr>
            <p:nvPr/>
          </p:nvSpPr>
          <p:spPr bwMode="auto">
            <a:xfrm>
              <a:off x="5472" y="1408"/>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1"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endParaRPr lang="zh-CN" altLang="en-US"/>
            </a:p>
          </p:txBody>
        </p:sp>
        <p:sp>
          <p:nvSpPr>
            <p:cNvPr id="54302" name="Oval 30"/>
            <p:cNvSpPr>
              <a:spLocks noChangeArrowheads="1"/>
            </p:cNvSpPr>
            <p:nvPr/>
          </p:nvSpPr>
          <p:spPr bwMode="auto">
            <a:xfrm>
              <a:off x="5136" y="1520"/>
              <a:ext cx="80" cy="80"/>
            </a:xfrm>
            <a:prstGeom prst="ellipse">
              <a:avLst/>
            </a:prstGeom>
            <a:solidFill>
              <a:schemeClr val="accent2"/>
            </a:solidFill>
            <a:ln w="9525">
              <a:noFill/>
              <a:round/>
              <a:headEnd/>
              <a:tailEnd/>
            </a:ln>
            <a:effectLst/>
          </p:spPr>
          <p:txBody>
            <a:bodyPr wrap="none" anchor="ctr"/>
            <a:lstStyle/>
            <a:p>
              <a:endParaRPr lang="zh-CN" altLang="en-US"/>
            </a:p>
          </p:txBody>
        </p:sp>
        <p:sp>
          <p:nvSpPr>
            <p:cNvPr id="54303" name="Oval 31"/>
            <p:cNvSpPr>
              <a:spLocks noChangeArrowheads="1"/>
            </p:cNvSpPr>
            <p:nvPr/>
          </p:nvSpPr>
          <p:spPr bwMode="auto">
            <a:xfrm>
              <a:off x="5248" y="1520"/>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4" name="Oval 32"/>
            <p:cNvSpPr>
              <a:spLocks noChangeArrowheads="1"/>
            </p:cNvSpPr>
            <p:nvPr/>
          </p:nvSpPr>
          <p:spPr bwMode="auto">
            <a:xfrm>
              <a:off x="5360" y="1520"/>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5" name="Oval 33"/>
            <p:cNvSpPr>
              <a:spLocks noChangeArrowheads="1"/>
            </p:cNvSpPr>
            <p:nvPr/>
          </p:nvSpPr>
          <p:spPr bwMode="auto">
            <a:xfrm>
              <a:off x="5472" y="1520"/>
              <a:ext cx="80" cy="80"/>
            </a:xfrm>
            <a:prstGeom prst="ellipse">
              <a:avLst/>
            </a:prstGeom>
            <a:solidFill>
              <a:schemeClr val="folHlink"/>
            </a:solidFill>
            <a:ln w="9525">
              <a:noFill/>
              <a:round/>
              <a:headEnd/>
              <a:tailEnd/>
            </a:ln>
            <a:effectLst/>
          </p:spPr>
          <p:txBody>
            <a:bodyPr wrap="none" anchor="ctr"/>
            <a:lstStyle/>
            <a:p>
              <a:endParaRPr lang="zh-CN" altLang="en-US"/>
            </a:p>
          </p:txBody>
        </p:sp>
        <p:sp>
          <p:nvSpPr>
            <p:cNvPr id="54306" name="Oval 34"/>
            <p:cNvSpPr>
              <a:spLocks noChangeArrowheads="1"/>
            </p:cNvSpPr>
            <p:nvPr/>
          </p:nvSpPr>
          <p:spPr bwMode="auto">
            <a:xfrm>
              <a:off x="5136" y="1632"/>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7" name="Oval 35"/>
            <p:cNvSpPr>
              <a:spLocks noChangeArrowheads="1"/>
            </p:cNvSpPr>
            <p:nvPr/>
          </p:nvSpPr>
          <p:spPr bwMode="auto">
            <a:xfrm>
              <a:off x="5248" y="1632"/>
              <a:ext cx="80" cy="80"/>
            </a:xfrm>
            <a:prstGeom prst="ellipse">
              <a:avLst/>
            </a:prstGeom>
            <a:solidFill>
              <a:schemeClr val="accent1"/>
            </a:solidFill>
            <a:ln w="9525">
              <a:noFill/>
              <a:round/>
              <a:headEnd/>
              <a:tailEnd/>
            </a:ln>
            <a:effectLst/>
          </p:spPr>
          <p:txBody>
            <a:bodyPr wrap="none" anchor="ctr"/>
            <a:lstStyle/>
            <a:p>
              <a:endParaRPr lang="zh-CN" altLang="en-US"/>
            </a:p>
          </p:txBody>
        </p:sp>
        <p:sp>
          <p:nvSpPr>
            <p:cNvPr id="54308" name="Oval 36"/>
            <p:cNvSpPr>
              <a:spLocks noChangeArrowheads="1"/>
            </p:cNvSpPr>
            <p:nvPr/>
          </p:nvSpPr>
          <p:spPr bwMode="auto">
            <a:xfrm>
              <a:off x="5360" y="1632"/>
              <a:ext cx="80" cy="80"/>
            </a:xfrm>
            <a:prstGeom prst="ellipse">
              <a:avLst/>
            </a:prstGeom>
            <a:solidFill>
              <a:schemeClr val="folHlink"/>
            </a:solidFill>
            <a:ln w="9525">
              <a:noFill/>
              <a:round/>
              <a:headEnd/>
              <a:tailEnd/>
            </a:ln>
            <a:effectLst/>
          </p:spPr>
          <p:txBody>
            <a:bodyPr wrap="none" anchor="ctr"/>
            <a:lstStyle/>
            <a:p>
              <a:endParaRPr lang="zh-CN" altLang="en-US"/>
            </a:p>
          </p:txBody>
        </p:sp>
        <p:sp>
          <p:nvSpPr>
            <p:cNvPr id="54309" name="Oval 37"/>
            <p:cNvSpPr>
              <a:spLocks noChangeArrowheads="1"/>
            </p:cNvSpPr>
            <p:nvPr/>
          </p:nvSpPr>
          <p:spPr bwMode="auto">
            <a:xfrm>
              <a:off x="5472" y="1632"/>
              <a:ext cx="80" cy="80"/>
            </a:xfrm>
            <a:prstGeom prst="ellipse">
              <a:avLst/>
            </a:prstGeom>
            <a:solidFill>
              <a:schemeClr val="folHlink"/>
            </a:solidFill>
            <a:ln w="9525">
              <a:noFill/>
              <a:round/>
              <a:headEnd/>
              <a:tailEnd/>
            </a:ln>
            <a:effectLst/>
          </p:spPr>
          <p:txBody>
            <a:bodyPr wrap="none" anchor="ctr"/>
            <a:lstStyle/>
            <a:p>
              <a:endParaRPr lang="zh-CN" altLang="en-US"/>
            </a:p>
          </p:txBody>
        </p:sp>
        <p:sp>
          <p:nvSpPr>
            <p:cNvPr id="54310" name="Oval 38"/>
            <p:cNvSpPr>
              <a:spLocks noChangeArrowheads="1"/>
            </p:cNvSpPr>
            <p:nvPr/>
          </p:nvSpPr>
          <p:spPr bwMode="auto">
            <a:xfrm>
              <a:off x="5248" y="1744"/>
              <a:ext cx="80" cy="80"/>
            </a:xfrm>
            <a:prstGeom prst="ellipse">
              <a:avLst/>
            </a:prstGeom>
            <a:solidFill>
              <a:schemeClr val="folHlink"/>
            </a:solidFill>
            <a:ln w="9525">
              <a:noFill/>
              <a:round/>
              <a:headEnd/>
              <a:tailEnd/>
            </a:ln>
            <a:effectLst/>
          </p:spPr>
          <p:txBody>
            <a:bodyPr wrap="none" anchor="ctr"/>
            <a:lstStyle/>
            <a:p>
              <a:endParaRPr lang="zh-CN" altLang="en-US"/>
            </a:p>
          </p:txBody>
        </p:sp>
        <p:sp>
          <p:nvSpPr>
            <p:cNvPr id="54311" name="Oval 39"/>
            <p:cNvSpPr>
              <a:spLocks noChangeArrowheads="1"/>
            </p:cNvSpPr>
            <p:nvPr/>
          </p:nvSpPr>
          <p:spPr bwMode="auto">
            <a:xfrm>
              <a:off x="5472" y="1744"/>
              <a:ext cx="80" cy="80"/>
            </a:xfrm>
            <a:prstGeom prst="ellipse">
              <a:avLst/>
            </a:prstGeom>
            <a:solidFill>
              <a:schemeClr val="folHlink"/>
            </a:solidFill>
            <a:ln w="9525">
              <a:noFill/>
              <a:round/>
              <a:headEnd/>
              <a:tailEnd/>
            </a:ln>
            <a:effectLst/>
          </p:spPr>
          <p:txBody>
            <a:bodyPr wrap="none" anchor="ctr"/>
            <a:lstStyle/>
            <a:p>
              <a:endParaRPr lang="zh-CN" altLang="en-US"/>
            </a:p>
          </p:txBody>
        </p:sp>
      </p:grpSp>
    </p:spTree>
  </p:cSld>
  <p:clrMap bg1="lt1" tx1="dk1" bg2="lt2" tx2="dk2" accent1="accent1" accent2="accent2" accent3="accent3" accent4="accent4" accent5="accent5" accent6="accent6" hlink="hlink" folHlink="folHlink"/>
  <p:sldLayoutIdLst>
    <p:sldLayoutId id="2147483660"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iming>
    <p:tnLst>
      <p:par>
        <p:cTn id="1" dur="indefinite" restart="never" nodeType="tmRoot"/>
      </p:par>
    </p:tnLst>
  </p:timing>
  <p:txStyles>
    <p:title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charset="0"/>
          <a:ea typeface="宋体" charset="-122"/>
        </a:defRPr>
      </a:lvl2pPr>
      <a:lvl3pPr algn="l" rtl="0" fontAlgn="base">
        <a:spcBef>
          <a:spcPct val="0"/>
        </a:spcBef>
        <a:spcAft>
          <a:spcPct val="0"/>
        </a:spcAft>
        <a:defRPr sz="3900" b="1">
          <a:solidFill>
            <a:schemeClr val="tx2"/>
          </a:solidFill>
          <a:latin typeface="Arial" charset="0"/>
          <a:ea typeface="宋体" charset="-122"/>
        </a:defRPr>
      </a:lvl3pPr>
      <a:lvl4pPr algn="l" rtl="0" fontAlgn="base">
        <a:spcBef>
          <a:spcPct val="0"/>
        </a:spcBef>
        <a:spcAft>
          <a:spcPct val="0"/>
        </a:spcAft>
        <a:defRPr sz="3900" b="1">
          <a:solidFill>
            <a:schemeClr val="tx2"/>
          </a:solidFill>
          <a:latin typeface="Arial" charset="0"/>
          <a:ea typeface="宋体" charset="-122"/>
        </a:defRPr>
      </a:lvl4pPr>
      <a:lvl5pPr algn="l" rtl="0" fontAlgn="base">
        <a:spcBef>
          <a:spcPct val="0"/>
        </a:spcBef>
        <a:spcAft>
          <a:spcPct val="0"/>
        </a:spcAft>
        <a:defRPr sz="3900" b="1">
          <a:solidFill>
            <a:schemeClr val="tx2"/>
          </a:solidFill>
          <a:latin typeface="Arial" charset="0"/>
          <a:ea typeface="宋体" charset="-122"/>
        </a:defRPr>
      </a:lvl5pPr>
      <a:lvl6pPr marL="457200" algn="l" rtl="0" fontAlgn="base">
        <a:spcBef>
          <a:spcPct val="0"/>
        </a:spcBef>
        <a:spcAft>
          <a:spcPct val="0"/>
        </a:spcAft>
        <a:defRPr sz="3900" b="1">
          <a:solidFill>
            <a:schemeClr val="tx2"/>
          </a:solidFill>
          <a:latin typeface="Arial" charset="0"/>
          <a:ea typeface="宋体" charset="-122"/>
        </a:defRPr>
      </a:lvl6pPr>
      <a:lvl7pPr marL="914400" algn="l" rtl="0" fontAlgn="base">
        <a:spcBef>
          <a:spcPct val="0"/>
        </a:spcBef>
        <a:spcAft>
          <a:spcPct val="0"/>
        </a:spcAft>
        <a:defRPr sz="3900" b="1">
          <a:solidFill>
            <a:schemeClr val="tx2"/>
          </a:solidFill>
          <a:latin typeface="Arial" charset="0"/>
          <a:ea typeface="宋体" charset="-122"/>
        </a:defRPr>
      </a:lvl7pPr>
      <a:lvl8pPr marL="1371600" algn="l" rtl="0" fontAlgn="base">
        <a:spcBef>
          <a:spcPct val="0"/>
        </a:spcBef>
        <a:spcAft>
          <a:spcPct val="0"/>
        </a:spcAft>
        <a:defRPr sz="3900" b="1">
          <a:solidFill>
            <a:schemeClr val="tx2"/>
          </a:solidFill>
          <a:latin typeface="Arial" charset="0"/>
          <a:ea typeface="宋体" charset="-122"/>
        </a:defRPr>
      </a:lvl8pPr>
      <a:lvl9pPr marL="1828800" algn="l" rtl="0" fontAlgn="base">
        <a:spcBef>
          <a:spcPct val="0"/>
        </a:spcBef>
        <a:spcAft>
          <a:spcPct val="0"/>
        </a:spcAft>
        <a:defRPr sz="3900" b="1">
          <a:solidFill>
            <a:schemeClr val="tx2"/>
          </a:solidFill>
          <a:latin typeface="Arial" charset="0"/>
          <a:ea typeface="宋体" charset="-122"/>
        </a:defRPr>
      </a:lvl9pPr>
    </p:titleStyle>
    <p:bodyStyle>
      <a:lvl1pPr marL="342900" indent="-342900"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fontAlgn="base">
        <a:spcBef>
          <a:spcPct val="20000"/>
        </a:spcBef>
        <a:spcAft>
          <a:spcPct val="0"/>
        </a:spcAft>
        <a:buClr>
          <a:schemeClr val="accent2"/>
        </a:buClr>
        <a:buSzPct val="70000"/>
        <a:buFont typeface="Wingdings" pitchFamily="2" charset="2"/>
        <a:buChar char="l"/>
        <a:defRPr sz="2600">
          <a:solidFill>
            <a:schemeClr val="tx1"/>
          </a:solidFill>
          <a:latin typeface="+mn-lt"/>
          <a:ea typeface="+mn-ea"/>
        </a:defRPr>
      </a:lvl2pPr>
      <a:lvl3pPr marL="987425" indent="-293688" algn="l" rtl="0" fontAlgn="base">
        <a:spcBef>
          <a:spcPct val="20000"/>
        </a:spcBef>
        <a:spcAft>
          <a:spcPct val="0"/>
        </a:spcAft>
        <a:buClr>
          <a:schemeClr val="accent1"/>
        </a:buClr>
        <a:buSzPct val="70000"/>
        <a:buFont typeface="Wingdings" pitchFamily="2" charset="2"/>
        <a:buChar char="l"/>
        <a:defRPr sz="2300">
          <a:solidFill>
            <a:schemeClr val="tx1"/>
          </a:solidFill>
          <a:latin typeface="+mn-lt"/>
          <a:ea typeface="+mn-ea"/>
        </a:defRPr>
      </a:lvl3pPr>
      <a:lvl4pPr marL="1281113" indent="-292100" algn="l" rtl="0" fontAlgn="base">
        <a:spcBef>
          <a:spcPct val="20000"/>
        </a:spcBef>
        <a:spcAft>
          <a:spcPct val="0"/>
        </a:spcAft>
        <a:buClr>
          <a:schemeClr val="tx2"/>
        </a:buClr>
        <a:buSzPct val="75000"/>
        <a:buFont typeface="Wingdings" pitchFamily="2" charset="2"/>
        <a:buChar char="§"/>
        <a:defRPr sz="2000">
          <a:solidFill>
            <a:schemeClr val="tx1"/>
          </a:solidFill>
          <a:latin typeface="+mn-lt"/>
          <a:ea typeface="+mn-ea"/>
        </a:defRPr>
      </a:lvl4pPr>
      <a:lvl5pPr marL="15986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标题 4097"/>
          <p:cNvSpPr>
            <a:spLocks noGrp="1"/>
          </p:cNvSpPr>
          <p:nvPr>
            <p:ph type="ctrTitle" idx="4294967295"/>
          </p:nvPr>
        </p:nvSpPr>
        <p:spPr>
          <a:xfrm>
            <a:off x="1527264" y="2127885"/>
            <a:ext cx="7991118" cy="1764030"/>
          </a:xfrm>
          <a:noFill/>
        </p:spPr>
        <p:txBody>
          <a:bodyPr/>
          <a:lstStyle/>
          <a:p>
            <a:pPr algn="ctr">
              <a:defRPr/>
            </a:pPr>
            <a:r>
              <a:rPr lang="en-US" altLang="zh-CN" sz="4400" b="1" kern="1200" smtClean="0">
                <a:solidFill>
                  <a:srgbClr val="000099"/>
                </a:solidFill>
                <a:effectLst/>
                <a:latin typeface="+mj-lt"/>
                <a:ea typeface="+mj-ea"/>
                <a:cs typeface="+mj-cs"/>
              </a:rPr>
              <a:t>2019</a:t>
            </a:r>
            <a:r>
              <a:rPr lang="zh-CN" altLang="en-US" sz="4400" b="1" kern="1200" smtClean="0">
                <a:solidFill>
                  <a:srgbClr val="000099"/>
                </a:solidFill>
                <a:effectLst/>
                <a:latin typeface="+mj-lt"/>
                <a:ea typeface="+mj-ea"/>
                <a:cs typeface="+mj-cs"/>
              </a:rPr>
              <a:t>高</a:t>
            </a:r>
            <a:r>
              <a:rPr lang="zh-CN" altLang="en-US" sz="4400" b="1" kern="1200" dirty="0">
                <a:solidFill>
                  <a:srgbClr val="000099"/>
                </a:solidFill>
                <a:effectLst/>
                <a:latin typeface="+mj-lt"/>
                <a:ea typeface="+mj-ea"/>
                <a:cs typeface="+mj-cs"/>
              </a:rPr>
              <a:t>考实用类文本</a:t>
            </a:r>
            <a:br>
              <a:rPr lang="zh-CN" altLang="en-US" sz="4400" b="1" kern="1200" dirty="0">
                <a:solidFill>
                  <a:srgbClr val="000099"/>
                </a:solidFill>
                <a:effectLst/>
                <a:latin typeface="+mj-lt"/>
                <a:ea typeface="+mj-ea"/>
                <a:cs typeface="+mj-cs"/>
              </a:rPr>
            </a:br>
            <a:r>
              <a:rPr lang="zh-CN" altLang="en-US" sz="4400" b="1" kern="1200" dirty="0">
                <a:solidFill>
                  <a:srgbClr val="000099"/>
                </a:solidFill>
                <a:effectLst/>
                <a:latin typeface="+mj-lt"/>
                <a:ea typeface="+mj-ea"/>
                <a:cs typeface="+mj-cs"/>
              </a:rPr>
              <a:t/>
            </a:r>
            <a:br>
              <a:rPr lang="zh-CN" altLang="en-US" sz="4400" b="1" kern="1200" dirty="0">
                <a:solidFill>
                  <a:srgbClr val="000099"/>
                </a:solidFill>
                <a:effectLst/>
                <a:latin typeface="+mj-lt"/>
                <a:ea typeface="+mj-ea"/>
                <a:cs typeface="+mj-cs"/>
              </a:rPr>
            </a:br>
            <a:r>
              <a:rPr lang="zh-CN" altLang="en-US" sz="6600" b="1" kern="1200">
                <a:ln w="22225">
                  <a:solidFill>
                    <a:schemeClr val="accent2"/>
                  </a:solidFill>
                  <a:prstDash val="solid"/>
                </a:ln>
                <a:solidFill>
                  <a:schemeClr val="accent2">
                    <a:lumMod val="40000"/>
                    <a:lumOff val="60000"/>
                  </a:schemeClr>
                </a:solidFill>
                <a:effectLst/>
                <a:latin typeface="+mn-lt"/>
                <a:ea typeface="+mn-ea"/>
                <a:cs typeface="+mn-cs"/>
                <a:sym typeface="+mn-ea"/>
              </a:rPr>
              <a:t>（</a:t>
            </a:r>
            <a:r>
              <a:rPr lang="zh-CN" altLang="en-US" sz="6600" kern="1200">
                <a:ln w="22225">
                  <a:solidFill>
                    <a:schemeClr val="accent2"/>
                  </a:solidFill>
                  <a:prstDash val="solid"/>
                </a:ln>
                <a:solidFill>
                  <a:schemeClr val="accent2">
                    <a:lumMod val="40000"/>
                    <a:lumOff val="60000"/>
                  </a:schemeClr>
                </a:solidFill>
                <a:effectLst/>
                <a:latin typeface="+mn-lt"/>
                <a:ea typeface="+mn-ea"/>
                <a:cs typeface="+mn-cs"/>
                <a:sym typeface="+mn-ea"/>
              </a:rPr>
              <a:t>非连续性文本</a:t>
            </a:r>
            <a:r>
              <a:rPr lang="zh-CN" altLang="en-US" sz="6600" b="1" kern="1200">
                <a:ln w="22225">
                  <a:solidFill>
                    <a:schemeClr val="accent2"/>
                  </a:solidFill>
                  <a:prstDash val="solid"/>
                </a:ln>
                <a:solidFill>
                  <a:schemeClr val="accent2">
                    <a:lumMod val="40000"/>
                    <a:lumOff val="60000"/>
                  </a:schemeClr>
                </a:solidFill>
                <a:effectLst/>
                <a:latin typeface="+mn-lt"/>
                <a:ea typeface="+mn-ea"/>
                <a:cs typeface="+mn-cs"/>
                <a:sym typeface="+mn-ea"/>
              </a:rPr>
              <a:t>）</a:t>
            </a:r>
            <a:endParaRPr lang="zh-CN" altLang="en-US" sz="6600" b="1" kern="1200" dirty="0">
              <a:ln w="22225">
                <a:solidFill>
                  <a:schemeClr val="accent2"/>
                </a:solidFill>
                <a:prstDash val="solid"/>
              </a:ln>
              <a:solidFill>
                <a:schemeClr val="accent2">
                  <a:lumMod val="40000"/>
                  <a:lumOff val="60000"/>
                </a:schemeClr>
              </a:solidFill>
              <a:effectLst/>
              <a:latin typeface="+mn-lt"/>
              <a:ea typeface="+mn-ea"/>
              <a:cs typeface="+mn-cs"/>
              <a:sym typeface="+mn-ea"/>
            </a:endParaRPr>
          </a:p>
        </p:txBody>
      </p:sp>
      <p:sp>
        <p:nvSpPr>
          <p:cNvPr id="13314" name="副标题 4098"/>
          <p:cNvSpPr>
            <a:spLocks noGrp="1"/>
          </p:cNvSpPr>
          <p:nvPr>
            <p:ph type="subTitle" idx="4294967295"/>
          </p:nvPr>
        </p:nvSpPr>
        <p:spPr>
          <a:xfrm>
            <a:off x="3149600" y="3870325"/>
            <a:ext cx="4978400" cy="1741488"/>
          </a:xfrm>
        </p:spPr>
        <p:txBody>
          <a:bodyPr/>
          <a:lstStyle/>
          <a:p>
            <a:pPr marL="0" indent="0" algn="ctr">
              <a:buFont typeface="Wingdings" pitchFamily="2" charset="2"/>
              <a:buNone/>
            </a:pPr>
            <a:endParaRPr lang="zh-CN" altLang="zh-CN"/>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886575"/>
          </a:xfrm>
        </p:spPr>
        <p:txBody>
          <a:bodyPr/>
          <a:lstStyle/>
          <a:p>
            <a:pPr eaLnBrk="1" hangingPunct="1">
              <a:defRPr/>
            </a:pPr>
            <a:r>
              <a:rPr lang="zh-CN" altLang="en-US" sz="2800" noProof="1">
                <a:ln w="22225">
                  <a:solidFill>
                    <a:schemeClr val="accent2"/>
                  </a:solidFill>
                  <a:prstDash val="solid"/>
                </a:ln>
                <a:solidFill>
                  <a:schemeClr val="accent2">
                    <a:lumMod val="40000"/>
                    <a:lumOff val="60000"/>
                  </a:schemeClr>
                </a:solidFill>
              </a:rPr>
              <a:t>材料三：</a:t>
            </a:r>
            <a:r>
              <a:rPr lang="zh-CN" altLang="en-US" sz="2400" noProof="1">
                <a:ln w="22225">
                  <a:solidFill>
                    <a:schemeClr val="accent2"/>
                  </a:solidFill>
                  <a:prstDash val="solid"/>
                </a:ln>
                <a:solidFill>
                  <a:schemeClr val="accent2">
                    <a:lumMod val="40000"/>
                    <a:lumOff val="60000"/>
                  </a:schemeClr>
                </a:solidFill>
              </a:rPr>
              <a:t>对舌尖上的浪费，不同的国家有着不同的应对办法。</a:t>
            </a:r>
          </a:p>
          <a:p>
            <a:pPr eaLnBrk="1" hangingPunct="1">
              <a:defRPr/>
            </a:pPr>
            <a:r>
              <a:rPr lang="zh-CN" altLang="en-US" sz="2000" noProof="1"/>
              <a:t>    在</a:t>
            </a:r>
            <a:r>
              <a:rPr lang="zh-CN" altLang="en-US" sz="2000" noProof="1">
                <a:ln w="22225">
                  <a:solidFill>
                    <a:schemeClr val="accent2"/>
                  </a:solidFill>
                  <a:prstDash val="solid"/>
                </a:ln>
                <a:solidFill>
                  <a:schemeClr val="accent2">
                    <a:lumMod val="40000"/>
                    <a:lumOff val="60000"/>
                  </a:schemeClr>
                </a:solidFill>
              </a:rPr>
              <a:t>澳大利亚</a:t>
            </a:r>
            <a:r>
              <a:rPr lang="zh-CN" altLang="en-US" sz="2000" noProof="1"/>
              <a:t>，若是1 0人以下的小型宴请，实行分餐制，每人吃自己面前的那一份，故很少浪费。1 0人以上，往往采取自助式。这种自助式有别于国内的自助餐，因自助餐所有食物都会堆放在外面，而这种自助就餐方式，客人能见到的食物不多，且都是放在游走于餐厅当中的侍者所托的托盘当中，因每次推出的菜不多，且要吃完了再准备新的端上来，故大大减少了浪费。</a:t>
            </a:r>
          </a:p>
          <a:p>
            <a:pPr eaLnBrk="1" hangingPunct="1">
              <a:defRPr/>
            </a:pPr>
            <a:r>
              <a:rPr lang="zh-CN" altLang="en-US" sz="2000" noProof="1"/>
              <a:t>    </a:t>
            </a:r>
            <a:r>
              <a:rPr lang="zh-CN" altLang="en-US" sz="2000" noProof="1">
                <a:ln w="22225">
                  <a:solidFill>
                    <a:schemeClr val="accent2"/>
                  </a:solidFill>
                  <a:prstDash val="solid"/>
                </a:ln>
                <a:solidFill>
                  <a:schemeClr val="accent2">
                    <a:lumMod val="40000"/>
                    <a:lumOff val="60000"/>
                  </a:schemeClr>
                </a:solidFill>
              </a:rPr>
              <a:t>韩国</a:t>
            </a:r>
            <a:r>
              <a:rPr lang="zh-CN" altLang="en-US" sz="2000" noProof="1"/>
              <a:t>上世纪末推出一项法令，如果一家餐馆能向顾客提供把饭菜吃光的标准菜单或能让顾客把吃剩的饭菜打包带走，就可享受减税或减收30%税费的优惠。多家韩国自助餐厅陆续推出“吃自助，交押金”政策，要求客人就餐前先交纳押金，如出现食物浪费现象，餐厅不会返还客人押金。</a:t>
            </a:r>
          </a:p>
          <a:p>
            <a:pPr eaLnBrk="1" hangingPunct="1">
              <a:defRPr/>
            </a:pPr>
            <a:r>
              <a:rPr lang="zh-CN" altLang="en-US" sz="2000" noProof="1"/>
              <a:t>    </a:t>
            </a:r>
            <a:r>
              <a:rPr lang="zh-CN" altLang="en-US" sz="2000" noProof="1">
                <a:ln w="22225">
                  <a:solidFill>
                    <a:schemeClr val="accent2"/>
                  </a:solidFill>
                  <a:prstDash val="solid"/>
                </a:ln>
                <a:solidFill>
                  <a:schemeClr val="accent2">
                    <a:lumMod val="40000"/>
                    <a:lumOff val="60000"/>
                  </a:schemeClr>
                </a:solidFill>
              </a:rPr>
              <a:t>德国</a:t>
            </a:r>
            <a:r>
              <a:rPr lang="zh-CN" altLang="en-US" sz="2000" noProof="1"/>
              <a:t>被认为是处罚餐厅浪费最严的国家。在德国，无论自助餐还是点餐，都不能浪费，一旦发现有人浪费，任何见证人都可向相关机构举报，工作人员会立即赶到，按规定罚款。此前，有报道称，有中国游客在德国用餐浪费，被罚30至50马克不等的罚款。同时，德国政府规定，从幼儿园起，德国孩子们就会受到节俭就餐的教育，孩子们就餐时老师会按需分配食物，一次不能太多，有需要的孩子可再加。在家里，孩子若浪费食物，也会被处罚劳动。</a:t>
            </a:r>
          </a:p>
          <a:p>
            <a:pPr eaLnBrk="1" hangingPunct="1">
              <a:defRPr/>
            </a:pPr>
            <a:r>
              <a:rPr lang="zh-CN" altLang="en-US" sz="2000" noProof="1"/>
              <a:t>                                   (摘自《人民网》)</a:t>
            </a:r>
          </a:p>
          <a:p>
            <a:pPr eaLnBrk="1" hangingPunct="1">
              <a:defRPr/>
            </a:pPr>
            <a:r>
              <a:rPr lang="zh-CN" altLang="en-US" sz="2000" noProof="1"/>
              <a:t>问题：对舌尖上的浪费，说说不同的国家有着怎样的应对办法。</a:t>
            </a:r>
          </a:p>
          <a:p>
            <a:pPr eaLnBrk="1" hangingPunct="1">
              <a:defRPr/>
            </a:pPr>
            <a:endParaRPr lang="zh-CN" altLang="en-US" sz="2000" noProof="1"/>
          </a:p>
        </p:txBody>
      </p:sp>
      <p:sp>
        <p:nvSpPr>
          <p:cNvPr id="5" name="文本框 4"/>
          <p:cNvSpPr txBox="1">
            <a:spLocks noChangeArrowheads="1"/>
          </p:cNvSpPr>
          <p:nvPr/>
        </p:nvSpPr>
        <p:spPr bwMode="auto">
          <a:xfrm>
            <a:off x="104775" y="5051425"/>
            <a:ext cx="8453438" cy="1568450"/>
          </a:xfrm>
          <a:prstGeom prst="rect">
            <a:avLst/>
          </a:prstGeom>
          <a:solidFill>
            <a:srgbClr val="FFFF00"/>
          </a:solidFill>
          <a:ln w="9525">
            <a:noFill/>
            <a:miter lim="800000"/>
            <a:headEnd/>
            <a:tailEnd/>
          </a:ln>
        </p:spPr>
        <p:txBody>
          <a:bodyPr>
            <a:spAutoFit/>
          </a:bodyPr>
          <a:lstStyle/>
          <a:p>
            <a:r>
              <a:rPr lang="zh-CN" altLang="en-US" sz="2400" b="1">
                <a:sym typeface="宋体" charset="-122"/>
              </a:rPr>
              <a:t>在澳大利亚，宴请实行分餐制和自助式。韩国把吃剩的饭菜打包带走，可享受减税或减收30%税费的优惠；并推出“吃自助，交押金”政策。在德国，无论自助餐还是点餐，浪费按规定罚款。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116954"/>
          </a:xfrm>
        </p:spPr>
        <p:txBody>
          <a:bodyPr>
            <a:scene3d>
              <a:camera prst="orthographicFront"/>
              <a:lightRig rig="threePt" dir="t"/>
            </a:scene3d>
          </a:bodyPr>
          <a:lstStyle/>
          <a:p>
            <a:pPr eaLnBrk="1" hangingPunct="1">
              <a:defRPr/>
            </a:pPr>
            <a:endParaRPr lang="zh-CN" altLang="en-US" sz="2800" noProof="1"/>
          </a:p>
          <a:p>
            <a:pPr eaLnBrk="1" hangingPunct="1">
              <a:defRPr/>
            </a:pPr>
            <a:r>
              <a:rPr lang="zh-CN" altLang="en-US" sz="2400" noProof="1">
                <a:effectLst>
                  <a:outerShdw blurRad="38100" dist="19050" dir="2700000" algn="tl" rotWithShape="0">
                    <a:schemeClr val="dk1">
                      <a:alpha val="40000"/>
                    </a:schemeClr>
                  </a:outerShdw>
                </a:effectLst>
              </a:rPr>
              <a:t>1、下列说法正确的一项是(    )(3分)</a:t>
            </a:r>
          </a:p>
          <a:p>
            <a:pPr eaLnBrk="1" hangingPunct="1">
              <a:defRPr/>
            </a:pPr>
            <a:r>
              <a:rPr lang="zh-CN" altLang="en-US" sz="2400" noProof="1">
                <a:effectLst>
                  <a:outerShdw blurRad="38100" dist="19050" dir="2700000" algn="tl" rotWithShape="0">
                    <a:schemeClr val="dk1">
                      <a:alpha val="40000"/>
                    </a:schemeClr>
                  </a:outerShdw>
                </a:effectLst>
              </a:rPr>
              <a:t>A．舌尖上的浪费，不止在中国，在其他国家也同样存在。</a:t>
            </a:r>
          </a:p>
          <a:p>
            <a:pPr eaLnBrk="1" hangingPunct="1">
              <a:defRPr/>
            </a:pPr>
            <a:r>
              <a:rPr lang="zh-CN" altLang="en-US" sz="2400" noProof="1">
                <a:effectLst>
                  <a:outerShdw blurRad="38100" dist="19050" dir="2700000" algn="tl" rotWithShape="0">
                    <a:schemeClr val="dk1">
                      <a:alpha val="40000"/>
                    </a:schemeClr>
                  </a:outerShdw>
                </a:effectLst>
              </a:rPr>
              <a:t>B．由于舌尖上浪费太多，使得全球有很多人因饥饿丧生。</a:t>
            </a:r>
          </a:p>
          <a:p>
            <a:pPr eaLnBrk="1" hangingPunct="1">
              <a:defRPr/>
            </a:pPr>
            <a:r>
              <a:rPr lang="zh-CN" altLang="en-US" sz="2400" noProof="1">
                <a:effectLst>
                  <a:outerShdw blurRad="38100" dist="19050" dir="2700000" algn="tl" rotWithShape="0">
                    <a:schemeClr val="dk1">
                      <a:alpha val="40000"/>
                    </a:schemeClr>
                  </a:outerShdw>
                </a:effectLst>
              </a:rPr>
              <a:t>C．韩国的自助餐厅均陆续推出出“吃自助，交押金”政策。</a:t>
            </a:r>
          </a:p>
          <a:p>
            <a:pPr eaLnBrk="1" hangingPunct="1">
              <a:defRPr/>
            </a:pPr>
            <a:r>
              <a:rPr lang="zh-CN" altLang="en-US" sz="2400" noProof="1">
                <a:effectLst>
                  <a:outerShdw blurRad="38100" dist="19050" dir="2700000" algn="tl" rotWithShape="0">
                    <a:schemeClr val="dk1">
                      <a:alpha val="40000"/>
                    </a:schemeClr>
                  </a:outerShdw>
                </a:effectLst>
              </a:rPr>
              <a:t>D．在德国，相关机构可对餐厅的浪费行为任意进行罚款。</a:t>
            </a:r>
          </a:p>
          <a:p>
            <a:pPr eaLnBrk="1" hangingPunct="1">
              <a:defRPr/>
            </a:pPr>
            <a:endParaRPr lang="zh-CN" altLang="en-US" sz="2400" noProof="1">
              <a:effectLst>
                <a:outerShdw blurRad="38100" dist="19050" dir="2700000" algn="tl" rotWithShape="0">
                  <a:schemeClr val="dk1">
                    <a:alpha val="40000"/>
                  </a:schemeClr>
                </a:outerShdw>
              </a:effectLst>
            </a:endParaRPr>
          </a:p>
          <a:p>
            <a:pPr eaLnBrk="1" hangingPunct="1">
              <a:defRPr/>
            </a:pPr>
            <a:r>
              <a:rPr lang="zh-CN" altLang="en-US" sz="2400" noProof="1">
                <a:effectLst>
                  <a:outerShdw blurRad="38100" dist="19050" dir="2700000" algn="tl" rotWithShape="0">
                    <a:schemeClr val="dk1">
                      <a:alpha val="40000"/>
                    </a:schemeClr>
                  </a:outerShdw>
                </a:effectLst>
              </a:rPr>
              <a:t>2、结合阅读材料，谈谈你获得的启示。(4分)</a:t>
            </a:r>
          </a:p>
        </p:txBody>
      </p:sp>
      <p:sp>
        <p:nvSpPr>
          <p:cNvPr id="4" name="文本框 3"/>
          <p:cNvSpPr txBox="1"/>
          <p:nvPr/>
        </p:nvSpPr>
        <p:spPr>
          <a:xfrm>
            <a:off x="7896225" y="66675"/>
            <a:ext cx="476250" cy="583565"/>
          </a:xfrm>
          <a:prstGeom prst="rect">
            <a:avLst/>
          </a:prstGeom>
          <a:noFill/>
        </p:spPr>
        <p:txBody>
          <a:bodyPr wrap="none">
            <a:spAutoFit/>
          </a:bodyPr>
          <a:lstStyle/>
          <a:p>
            <a:pPr>
              <a:defRPr/>
            </a:pPr>
            <a:r>
              <a:rPr lang="en-US" altLang="zh-CN" sz="320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rPr>
              <a:t>D</a:t>
            </a:r>
          </a:p>
        </p:txBody>
      </p:sp>
      <p:sp>
        <p:nvSpPr>
          <p:cNvPr id="6" name="文本框 5"/>
          <p:cNvSpPr txBox="1">
            <a:spLocks noChangeArrowheads="1"/>
          </p:cNvSpPr>
          <p:nvPr/>
        </p:nvSpPr>
        <p:spPr bwMode="auto">
          <a:xfrm>
            <a:off x="233363" y="4062413"/>
            <a:ext cx="8453437" cy="1568450"/>
          </a:xfrm>
          <a:prstGeom prst="rect">
            <a:avLst/>
          </a:prstGeom>
          <a:solidFill>
            <a:srgbClr val="FFFF00"/>
          </a:solidFill>
          <a:ln w="9525">
            <a:noFill/>
            <a:miter lim="800000"/>
            <a:headEnd/>
            <a:tailEnd/>
          </a:ln>
        </p:spPr>
        <p:txBody>
          <a:bodyPr>
            <a:spAutoFit/>
          </a:bodyPr>
          <a:lstStyle/>
          <a:p>
            <a:r>
              <a:rPr lang="zh-CN" altLang="en-US" sz="2400" b="1">
                <a:sym typeface="宋体" charset="-122"/>
              </a:rPr>
              <a:t>真正的健康体现在一个人的行为上，作风上。饮食是日常所需的身体营养需要，因此，在满足口味及喟口的时候，坚决不要浪费，个人用餐，均不要在舌尖上的浪费。换言之，也不可有资源上的浪费。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116955"/>
          </a:xfrm>
        </p:spPr>
        <p:txBody>
          <a:bodyPr/>
          <a:lstStyle/>
          <a:p>
            <a:pPr eaLnBrk="1" hangingPunct="1">
              <a:defRPr/>
            </a:pPr>
            <a:r>
              <a:rPr lang="zh-CN" altLang="en-US" noProof="1">
                <a:ln w="22225">
                  <a:solidFill>
                    <a:schemeClr val="accent2"/>
                  </a:solidFill>
                  <a:prstDash val="solid"/>
                </a:ln>
                <a:solidFill>
                  <a:schemeClr val="accent2">
                    <a:lumMod val="40000"/>
                    <a:lumOff val="60000"/>
                  </a:schemeClr>
                </a:solidFill>
                <a:sym typeface="+mn-ea"/>
              </a:rPr>
              <a:t>【应用学习】</a:t>
            </a:r>
            <a:r>
              <a:rPr lang="zh-CN" altLang="en-US" sz="2800" noProof="1"/>
              <a:t>(2017·高考全国卷Ⅱ)</a:t>
            </a:r>
          </a:p>
          <a:p>
            <a:pPr eaLnBrk="1" hangingPunct="1">
              <a:defRPr/>
            </a:pPr>
            <a:r>
              <a:rPr lang="zh-CN" altLang="en-US" sz="2800" noProof="1"/>
              <a:t>   材料一： 随着我国城镇化进程的加快以及人民生活水平的提高，生活垃圾的总量也在不断加大。部分城市在市郊露天堆放垃圾，对天气、土壤、水的环境造成污染。大量餐厨垃圾与其他垃圾混合填埋或焚烧，产生有毒物质，威胁着居民健康，这种现象正在向农村地区漫延。</a:t>
            </a:r>
          </a:p>
          <a:p>
            <a:pPr eaLnBrk="1" hangingPunct="1">
              <a:defRPr/>
            </a:pPr>
            <a:r>
              <a:rPr lang="zh-CN" altLang="en-US" sz="2800" noProof="1"/>
              <a:t>    垃圾分类作为垃圾处理的前端环节，其作用早已得到世界的公认，分类收集不仅能大幅度减少垃圾给环境带来的污染、节约垃圾无害化处理费用，更能使资源得到重复利用。有人将垃圾称为“放错了地方的资源”，据保守估计，我国城市每年丢弃的可回收垃圾价值在300亿元左右。但我国的垃圾分类工作一直难以有效推进。相关调查显示，约四分之一的受访者认为垃圾分类效果不明显或完全没有效果。</a:t>
            </a:r>
          </a:p>
          <a:p>
            <a:pPr eaLnBrk="1" hangingPunct="1">
              <a:defRPr/>
            </a:pPr>
            <a:r>
              <a:rPr lang="zh-CN" altLang="en-US" sz="2800" noProof="1"/>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pPr eaLnBrk="1" hangingPunct="1"/>
            <a:endParaRPr lang="zh-CN" altLang="en-US" smtClean="0"/>
          </a:p>
        </p:txBody>
      </p:sp>
      <p:sp>
        <p:nvSpPr>
          <p:cNvPr id="25602" name="内容占位符 2"/>
          <p:cNvSpPr>
            <a:spLocks noGrp="1"/>
          </p:cNvSpPr>
          <p:nvPr>
            <p:ph idx="1"/>
          </p:nvPr>
        </p:nvSpPr>
        <p:spPr>
          <a:xfrm>
            <a:off x="-14288" y="9525"/>
            <a:ext cx="9031288" cy="6116638"/>
          </a:xfrm>
        </p:spPr>
        <p:txBody>
          <a:bodyPr/>
          <a:lstStyle/>
          <a:p>
            <a:pPr eaLnBrk="1" hangingPunct="1"/>
            <a:r>
              <a:rPr lang="zh-CN" altLang="en-US" sz="2400" smtClean="0"/>
              <a:t>材料二：</a:t>
            </a:r>
          </a:p>
          <a:p>
            <a:pPr eaLnBrk="1" hangingPunct="1"/>
            <a:r>
              <a:rPr lang="zh-CN" altLang="en-US" sz="2400" smtClean="0"/>
              <a:t>    笔者所在的小区，居民楼前三个垃圾桶分别表示出应放置可回收物、其他垃圾和餐厨垃圾。可是大多数居民还是把垃圾混杂在一起，一扔了之。问及原因时，有人说：“我辛辛苦苦分了类，环卫车辆却混在一起运走了，分类还有什么意义？”</a:t>
            </a:r>
          </a:p>
          <a:p>
            <a:pPr eaLnBrk="1" hangingPunct="1"/>
            <a:r>
              <a:rPr lang="zh-CN" altLang="en-US" sz="2400" smtClean="0"/>
              <a:t>    这种现象可以说是屡见不鲜，垃圾分类处理是个复杂的系统工程，包括分类投放、分类收集、分类运输、分类处理，各个环节必须配套衔接，才能高效运行。分类投放是居民的责任，分类收集、分类运输、分类处理是政府的责任。分类投放的参与率和准确率较低，会影响垃圾分类制度的实施效果；而分类的目标和途径不十分清晰，后端分类处理不到位、不完善，又影响前端居民分类的积极性。</a:t>
            </a:r>
          </a:p>
          <a:p>
            <a:pPr eaLnBrk="1" hangingPunct="1"/>
            <a:endParaRPr lang="zh-CN" alt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pPr eaLnBrk="1" hangingPunct="1"/>
            <a:endParaRPr lang="zh-CN" altLang="en-US" smtClean="0"/>
          </a:p>
        </p:txBody>
      </p:sp>
      <p:sp>
        <p:nvSpPr>
          <p:cNvPr id="26626" name="内容占位符 2"/>
          <p:cNvSpPr>
            <a:spLocks noGrp="1"/>
          </p:cNvSpPr>
          <p:nvPr>
            <p:ph idx="1"/>
          </p:nvPr>
        </p:nvSpPr>
        <p:spPr>
          <a:xfrm>
            <a:off x="-14288" y="9525"/>
            <a:ext cx="9031288" cy="6116638"/>
          </a:xfrm>
        </p:spPr>
        <p:txBody>
          <a:bodyPr/>
          <a:lstStyle/>
          <a:p>
            <a:pPr eaLnBrk="1" hangingPunct="1"/>
            <a:endParaRPr lang="zh-CN" altLang="en-US" sz="2400" smtClean="0"/>
          </a:p>
          <a:p>
            <a:pPr eaLnBrk="1" hangingPunct="1"/>
            <a:r>
              <a:rPr lang="zh-CN" altLang="en-US" sz="2400" smtClean="0"/>
              <a:t>    前不久，国务院办公厅转发国家发改委、住建部《生活垃圾分类制度实施方案》，给出了我国推进垃圾分类的总体路线图。但是，这一方案即便再科学合理，如果缺乏全民动员、全民参与，也难以由蓝图变为现实。我们应当认识到，生活垃圾虽然有资源属性，但污染属性更不可忽视。不按要求扔垃圾，并不只是“把资源放错了地方”而已，实际上，那就是随意丢弃污染物、危害环境的行为。垃圾分类是我们作为“污染者”的基本责任，责无旁贷。当然，各地政府同样不能以“居民没有分类”“缺乏资金”等理由拖延、观望，应当落实政府主体责任，坚持政府主导，根据本地特点，做好分类收集、分类运输、分类处理设施体系建设，同时制定完善的惩罚和奖励的政策措施。</a:t>
            </a:r>
          </a:p>
          <a:p>
            <a:pPr eaLnBrk="1" hangingPunct="1"/>
            <a:r>
              <a:rPr lang="zh-CN" altLang="en-US" sz="2400" smtClean="0"/>
              <a:t>    随着生态文明建设的持续推进、国民素质的提升和垃圾处理设施的进步，普遍推行垃圾分类制度的条件已经成熟。重要的是，居民和政府快把自家的“门前雪”打扫干净吧！各负其责，各尽其力，形成合力，减量化、资源化、无害化的目标一定能够实现，垃圾分类前景可期。</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886575"/>
          </a:xfrm>
        </p:spPr>
        <p:txBody>
          <a:bodyPr/>
          <a:lstStyle/>
          <a:p>
            <a:pPr eaLnBrk="1" hangingPunct="1">
              <a:defRPr/>
            </a:pPr>
            <a:r>
              <a:rPr lang="zh-CN" altLang="en-US" sz="2800" noProof="1">
                <a:ln w="22225">
                  <a:solidFill>
                    <a:schemeClr val="accent2"/>
                  </a:solidFill>
                  <a:prstDash val="solid"/>
                </a:ln>
              </a:rPr>
              <a:t>7.下列关于民众对垃圾分类认知与实践相关情况的理解，不正确的一项是（3分）</a:t>
            </a:r>
          </a:p>
          <a:p>
            <a:pPr eaLnBrk="1" hangingPunct="1">
              <a:defRPr/>
            </a:pPr>
            <a:r>
              <a:rPr lang="zh-CN" altLang="en-US" sz="2800" noProof="1">
                <a:ln w="22225">
                  <a:solidFill>
                    <a:schemeClr val="accent2"/>
                  </a:solidFill>
                  <a:prstDash val="solid"/>
                </a:ln>
              </a:rPr>
              <a:t>A.大多数民众都知道垃圾分类的概念，而50.9%的民众“仅了解常见的可回收/不可回收垃圾”。</a:t>
            </a:r>
          </a:p>
          <a:p>
            <a:pPr eaLnBrk="1" hangingPunct="1">
              <a:defRPr/>
            </a:pPr>
            <a:r>
              <a:rPr lang="zh-CN" altLang="en-US" sz="2800" noProof="1">
                <a:ln w="22225">
                  <a:solidFill>
                    <a:schemeClr val="accent2"/>
                  </a:solidFill>
                  <a:prstDash val="solid"/>
                </a:ln>
              </a:rPr>
              <a:t>B.民众对垃圾分类的认知程度与实践情况大致吻合，基本不了解和从未进行分类的都是少数。</a:t>
            </a:r>
          </a:p>
          <a:p>
            <a:pPr eaLnBrk="1" hangingPunct="1">
              <a:defRPr/>
            </a:pPr>
            <a:r>
              <a:rPr lang="zh-CN" altLang="en-US" sz="2800" noProof="1">
                <a:ln w="22225">
                  <a:solidFill>
                    <a:schemeClr val="accent2"/>
                  </a:solidFill>
                  <a:prstDash val="solid"/>
                </a:ln>
              </a:rPr>
              <a:t>C.有些居民不是缺乏垃圾分类意识，而是后端分类处理不到位、不完善，挫伤了他们分类的积极性。</a:t>
            </a:r>
          </a:p>
          <a:p>
            <a:pPr eaLnBrk="1" hangingPunct="1">
              <a:defRPr/>
            </a:pPr>
            <a:r>
              <a:rPr lang="zh-CN" altLang="en-US" sz="2800" noProof="1">
                <a:ln w="22225">
                  <a:solidFill>
                    <a:schemeClr val="accent2"/>
                  </a:solidFill>
                  <a:prstDash val="solid"/>
                </a:ln>
              </a:rPr>
              <a:t>D.居民分类投放的参与率和准确率较低，是我国以往垃圾分类工作难以有效推进的主要原因。</a:t>
            </a:r>
          </a:p>
        </p:txBody>
      </p:sp>
      <p:sp>
        <p:nvSpPr>
          <p:cNvPr id="5" name="文本框 4"/>
          <p:cNvSpPr txBox="1">
            <a:spLocks noChangeArrowheads="1"/>
          </p:cNvSpPr>
          <p:nvPr/>
        </p:nvSpPr>
        <p:spPr bwMode="auto">
          <a:xfrm>
            <a:off x="104775" y="5051425"/>
            <a:ext cx="8453438" cy="830263"/>
          </a:xfrm>
          <a:prstGeom prst="rect">
            <a:avLst/>
          </a:prstGeom>
          <a:solidFill>
            <a:srgbClr val="FFFF00"/>
          </a:solidFill>
          <a:ln w="9525">
            <a:noFill/>
            <a:miter lim="800000"/>
            <a:headEnd/>
            <a:tailEnd/>
          </a:ln>
        </p:spPr>
        <p:txBody>
          <a:bodyPr>
            <a:spAutoFit/>
          </a:bodyPr>
          <a:lstStyle/>
          <a:p>
            <a:r>
              <a:rPr lang="zh-CN" altLang="en-US" sz="2400" b="1">
                <a:sym typeface="宋体" charset="-122"/>
              </a:rPr>
              <a:t>D【解析】“主要原因”错，从原文中材料二第二段的内容来看，“居民分类投放的参与率和准确率较低”仅仅是原因之一。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886575"/>
          </a:xfrm>
        </p:spPr>
        <p:txBody>
          <a:bodyPr/>
          <a:lstStyle/>
          <a:p>
            <a:pPr eaLnBrk="1" hangingPunct="1">
              <a:defRPr/>
            </a:pPr>
            <a:r>
              <a:rPr lang="zh-CN" altLang="en-US" sz="1800" noProof="1">
                <a:ln w="22225">
                  <a:solidFill>
                    <a:schemeClr val="accent2"/>
                  </a:solidFill>
                  <a:prstDash val="solid"/>
                </a:ln>
              </a:rPr>
              <a:t>8.下列对材料相关内容的分析和评价，正确的两项是（5分）</a:t>
            </a:r>
          </a:p>
          <a:p>
            <a:pPr eaLnBrk="1" hangingPunct="1">
              <a:defRPr/>
            </a:pPr>
            <a:r>
              <a:rPr lang="zh-CN" altLang="en-US" sz="1800" noProof="1">
                <a:ln w="22225">
                  <a:solidFill>
                    <a:schemeClr val="accent2"/>
                  </a:solidFill>
                  <a:prstDash val="solid"/>
                </a:ln>
              </a:rPr>
              <a:t>A.材料一揭示了垃圾分类的必要性和紧迫性，并对民众的认知与实践情况作了统计；材料二分析了垃圾分类难以有效推进的原因并提出破解之道。</a:t>
            </a:r>
          </a:p>
          <a:p>
            <a:pPr eaLnBrk="1" hangingPunct="1">
              <a:defRPr/>
            </a:pPr>
            <a:r>
              <a:rPr lang="zh-CN" altLang="en-US" sz="1800" noProof="1">
                <a:ln w="22225">
                  <a:solidFill>
                    <a:schemeClr val="accent2"/>
                  </a:solidFill>
                  <a:prstDash val="solid"/>
                </a:ln>
              </a:rPr>
              <a:t>B.居民对垃圾分类的认知与实践制约着垃圾分类的实施效果，新闻媒体的宣传报道，有助于形成舆论氛围，增强居民分类投放、分类收集的意识。</a:t>
            </a:r>
          </a:p>
          <a:p>
            <a:pPr eaLnBrk="1" hangingPunct="1">
              <a:defRPr/>
            </a:pPr>
            <a:r>
              <a:rPr lang="zh-CN" altLang="en-US" sz="1800" noProof="1">
                <a:ln w="22225">
                  <a:solidFill>
                    <a:schemeClr val="accent2"/>
                  </a:solidFill>
                  <a:prstDash val="solid"/>
                </a:ln>
              </a:rPr>
              <a:t>C.生活垃圾既有资源属性，可以回收再利用，但也有污染属性，会对环境造成污染，所谓垃圾是“放错了地方的资源”这类说法并不准确。</a:t>
            </a:r>
          </a:p>
          <a:p>
            <a:pPr eaLnBrk="1" hangingPunct="1">
              <a:defRPr/>
            </a:pPr>
            <a:r>
              <a:rPr lang="zh-CN" altLang="en-US" sz="1800" noProof="1">
                <a:ln w="22225">
                  <a:solidFill>
                    <a:schemeClr val="accent2"/>
                  </a:solidFill>
                  <a:prstDash val="solid"/>
                </a:ln>
              </a:rPr>
              <a:t>D.针对一些地方政府常以各种理由对垃圾分类工作拖延、观望的情况，《生活垃圾分类制度实施</a:t>
            </a:r>
            <a:r>
              <a:rPr lang="zh-CN" altLang="en-US" sz="2000" noProof="1">
                <a:ln w="22225">
                  <a:solidFill>
                    <a:schemeClr val="accent2"/>
                  </a:solidFill>
                  <a:prstDash val="solid"/>
                </a:ln>
              </a:rPr>
              <a:t>方案</a:t>
            </a:r>
            <a:r>
              <a:rPr lang="zh-CN" altLang="en-US" sz="1800" noProof="1">
                <a:ln w="22225">
                  <a:solidFill>
                    <a:schemeClr val="accent2"/>
                  </a:solidFill>
                  <a:prstDash val="solid"/>
                </a:ln>
              </a:rPr>
              <a:t>》制定了完善的惩罚和奖励的政策措施。</a:t>
            </a:r>
          </a:p>
          <a:p>
            <a:pPr eaLnBrk="1" hangingPunct="1">
              <a:defRPr/>
            </a:pPr>
            <a:r>
              <a:rPr lang="zh-CN" altLang="en-US" sz="1800" noProof="1">
                <a:ln w="22225">
                  <a:solidFill>
                    <a:schemeClr val="accent2"/>
                  </a:solidFill>
                  <a:prstDash val="solid"/>
                </a:ln>
              </a:rPr>
              <a:t>E.《生活垃圾分类制度实施方案》的发布，明确了我国推进垃圾分类工作的总体规划，具有重要的新闻价值，受到主流媒体的关注。垃圾分类工作难以有效推进的主要原因。</a:t>
            </a:r>
          </a:p>
        </p:txBody>
      </p:sp>
      <p:sp>
        <p:nvSpPr>
          <p:cNvPr id="5" name="文本框 4"/>
          <p:cNvSpPr txBox="1">
            <a:spLocks noChangeArrowheads="1"/>
          </p:cNvSpPr>
          <p:nvPr/>
        </p:nvSpPr>
        <p:spPr bwMode="auto">
          <a:xfrm>
            <a:off x="-14288" y="3849688"/>
            <a:ext cx="9144001" cy="3046412"/>
          </a:xfrm>
          <a:prstGeom prst="rect">
            <a:avLst/>
          </a:prstGeom>
          <a:solidFill>
            <a:srgbClr val="FFFF00"/>
          </a:solidFill>
          <a:ln w="9525">
            <a:noFill/>
            <a:miter lim="800000"/>
            <a:headEnd/>
            <a:tailEnd/>
          </a:ln>
        </p:spPr>
        <p:txBody>
          <a:bodyPr>
            <a:spAutoFit/>
          </a:bodyPr>
          <a:lstStyle/>
          <a:p>
            <a:r>
              <a:rPr lang="zh-CN" altLang="en-US" sz="2400" b="1">
                <a:sym typeface="宋体" charset="-122"/>
              </a:rPr>
              <a:t>AE【解析】B项，“新闻媒体的宣传报道，有助于形成舆论氛围，增强居民分类投放、分类收集的意识”属主观臆测，从文中信息无法推出这一点。C项，“所谓垃圾是‘放错了地方的资源’这类说法并不准确”错，由材料二第三段可知，垃圾的资源属性与污染属性并不矛盾，作者并没有否定“把资源放错了地方”这一说法。D项，“制定了完善的惩罚和奖励的政策措施”错，原文是“应当……制定完善的惩罚和奖励的政策措施”，选项变“未然”为“已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886575"/>
          </a:xfrm>
        </p:spPr>
        <p:txBody>
          <a:bodyPr/>
          <a:lstStyle/>
          <a:p>
            <a:pPr eaLnBrk="1" hangingPunct="1">
              <a:defRPr/>
            </a:pPr>
            <a:r>
              <a:rPr lang="zh-CN" altLang="en-US" sz="2800" noProof="1">
                <a:ln w="22225">
                  <a:solidFill>
                    <a:schemeClr val="accent2"/>
                  </a:solidFill>
                  <a:prstDash val="solid"/>
                </a:ln>
              </a:rPr>
              <a:t>9.怎样才能有效推进我国的生活垃圾分类？请结合材料简要概括。（4分）</a:t>
            </a:r>
          </a:p>
        </p:txBody>
      </p:sp>
      <p:sp>
        <p:nvSpPr>
          <p:cNvPr id="5" name="文本框 4"/>
          <p:cNvSpPr txBox="1">
            <a:spLocks noChangeArrowheads="1"/>
          </p:cNvSpPr>
          <p:nvPr/>
        </p:nvSpPr>
        <p:spPr bwMode="auto">
          <a:xfrm>
            <a:off x="76200" y="1677988"/>
            <a:ext cx="8940800" cy="1198562"/>
          </a:xfrm>
          <a:prstGeom prst="rect">
            <a:avLst/>
          </a:prstGeom>
          <a:solidFill>
            <a:srgbClr val="FFFF00"/>
          </a:solidFill>
          <a:ln w="9525">
            <a:noFill/>
            <a:miter lim="800000"/>
            <a:headEnd/>
            <a:tailEnd/>
          </a:ln>
        </p:spPr>
        <p:txBody>
          <a:bodyPr>
            <a:spAutoFit/>
          </a:bodyPr>
          <a:lstStyle/>
          <a:p>
            <a:r>
              <a:rPr lang="zh-CN" altLang="en-US" sz="2400" b="1">
                <a:sym typeface="宋体" charset="-122"/>
              </a:rPr>
              <a:t>①从居民来说，要提高认识，掌握分类方法，养成良好习惯；②从政府来说，要完善处理设施，建立配套系统，制定奖惩措施。</a:t>
            </a:r>
          </a:p>
          <a:p>
            <a:r>
              <a:rPr lang="zh-CN" altLang="en-US" sz="2400" b="1">
                <a:sym typeface="宋体" charset="-122"/>
              </a:rPr>
              <a:t>可知，政府也要负起责任。</a:t>
            </a:r>
          </a:p>
        </p:txBody>
      </p:sp>
      <p:sp>
        <p:nvSpPr>
          <p:cNvPr id="4" name="文本框 3"/>
          <p:cNvSpPr txBox="1">
            <a:spLocks noChangeArrowheads="1"/>
          </p:cNvSpPr>
          <p:nvPr/>
        </p:nvSpPr>
        <p:spPr bwMode="auto">
          <a:xfrm>
            <a:off x="76200" y="3378200"/>
            <a:ext cx="8940800" cy="3046413"/>
          </a:xfrm>
          <a:prstGeom prst="rect">
            <a:avLst/>
          </a:prstGeom>
          <a:solidFill>
            <a:srgbClr val="92D050"/>
          </a:solidFill>
          <a:ln w="9525">
            <a:noFill/>
            <a:miter lim="800000"/>
            <a:headEnd/>
            <a:tailEnd/>
          </a:ln>
        </p:spPr>
        <p:txBody>
          <a:bodyPr>
            <a:spAutoFit/>
          </a:bodyPr>
          <a:lstStyle/>
          <a:p>
            <a:r>
              <a:rPr lang="zh-CN" altLang="en-US" sz="2400" b="1">
                <a:sym typeface="宋体" charset="-122"/>
              </a:rPr>
              <a:t>【解析】解答此题，要抓住题干中“怎样才能有效推进我国的生活垃圾分类”这个问题，注意题干中“结合材料”一语，从文本中筛选出相关信息，切忌凭空随意作答。比如，从材料一所列图表可以看出，虽然知道垃圾分类的人很多，但清楚了解并坚持分类存放、投送垃圾的人却不多，由此可知应强化居民垃圾分类的意识，让他们养成习惯；从材料二第一段中“有人说”的话语及第三段中的“应当落实政府主体责任……惩罚和奖励的政策措施”可知，政府也要负起责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4" grpId="0" bldLvl="0" animBg="1"/>
      <p:bldP spid="4"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lstStyle/>
          <a:p>
            <a:r>
              <a:rPr lang="zh-CN" altLang="en-US"/>
              <a:t>新闻类非连续性文本阅读</a:t>
            </a:r>
          </a:p>
        </p:txBody>
      </p:sp>
      <p:sp>
        <p:nvSpPr>
          <p:cNvPr id="31747" name="Rectangle 3"/>
          <p:cNvSpPr>
            <a:spLocks noGrp="1" noChangeArrowheads="1"/>
          </p:cNvSpPr>
          <p:nvPr>
            <p:ph type="body" idx="1"/>
          </p:nvPr>
        </p:nvSpPr>
        <p:spPr/>
        <p:txBody>
          <a:bodyPr/>
          <a:lstStyle/>
          <a:p>
            <a:pPr algn="ctr">
              <a:buFont typeface="Wingdings" pitchFamily="2" charset="2"/>
              <a:buNone/>
            </a:pPr>
            <a:r>
              <a:rPr lang="zh-CN" altLang="en-US" sz="4400"/>
              <a:t>获取信息</a:t>
            </a:r>
          </a:p>
          <a:p>
            <a:pPr algn="ctr">
              <a:buFont typeface="Wingdings" pitchFamily="2" charset="2"/>
              <a:buNone/>
            </a:pPr>
            <a:endParaRPr lang="zh-CN" altLang="en-US" sz="4400"/>
          </a:p>
          <a:p>
            <a:pPr algn="ctr">
              <a:buFont typeface="Wingdings" pitchFamily="2" charset="2"/>
              <a:buNone/>
            </a:pPr>
            <a:r>
              <a:rPr lang="zh-CN" altLang="en-US" sz="4400"/>
              <a:t>处理信息</a:t>
            </a:r>
          </a:p>
          <a:p>
            <a:pPr algn="ctr">
              <a:buFont typeface="Wingdings" pitchFamily="2" charset="2"/>
              <a:buNone/>
            </a:pPr>
            <a:endParaRPr lang="zh-CN" altLang="en-US" sz="4400"/>
          </a:p>
          <a:p>
            <a:pPr algn="ctr">
              <a:buFont typeface="Wingdings" pitchFamily="2" charset="2"/>
              <a:buNone/>
            </a:pPr>
            <a:r>
              <a:rPr lang="zh-CN" altLang="en-US" sz="4400"/>
              <a:t>评价信息</a:t>
            </a:r>
          </a:p>
        </p:txBody>
      </p:sp>
      <p:sp>
        <p:nvSpPr>
          <p:cNvPr id="31748" name="AutoShape 4"/>
          <p:cNvSpPr>
            <a:spLocks noChangeArrowheads="1"/>
          </p:cNvSpPr>
          <p:nvPr/>
        </p:nvSpPr>
        <p:spPr bwMode="auto">
          <a:xfrm>
            <a:off x="4267200" y="2438400"/>
            <a:ext cx="533400" cy="685800"/>
          </a:xfrm>
          <a:prstGeom prst="downArrow">
            <a:avLst>
              <a:gd name="adj1" fmla="val 50000"/>
              <a:gd name="adj2" fmla="val 32143"/>
            </a:avLst>
          </a:prstGeom>
          <a:solidFill>
            <a:schemeClr val="accent1"/>
          </a:solidFill>
          <a:ln w="9525">
            <a:solidFill>
              <a:schemeClr val="tx1"/>
            </a:solidFill>
            <a:miter lim="800000"/>
            <a:headEnd/>
            <a:tailEnd/>
          </a:ln>
          <a:effectLst/>
        </p:spPr>
        <p:txBody>
          <a:bodyPr vert="eaVert" wrap="none" anchor="ctr"/>
          <a:lstStyle/>
          <a:p>
            <a:endParaRPr lang="zh-CN" altLang="en-US"/>
          </a:p>
        </p:txBody>
      </p:sp>
      <p:sp>
        <p:nvSpPr>
          <p:cNvPr id="31750" name="AutoShape 6"/>
          <p:cNvSpPr>
            <a:spLocks noChangeArrowheads="1"/>
          </p:cNvSpPr>
          <p:nvPr/>
        </p:nvSpPr>
        <p:spPr bwMode="auto">
          <a:xfrm>
            <a:off x="4343400" y="4267200"/>
            <a:ext cx="533400" cy="685800"/>
          </a:xfrm>
          <a:prstGeom prst="downArrow">
            <a:avLst>
              <a:gd name="adj1" fmla="val 50000"/>
              <a:gd name="adj2" fmla="val 32143"/>
            </a:avLst>
          </a:prstGeom>
          <a:solidFill>
            <a:schemeClr val="accent1"/>
          </a:solidFill>
          <a:ln w="9525">
            <a:solidFill>
              <a:schemeClr val="tx1"/>
            </a:solidFill>
            <a:miter lim="800000"/>
            <a:headEnd/>
            <a:tailEnd/>
          </a:ln>
          <a:effectLst/>
        </p:spPr>
        <p:txBody>
          <a:bodyPr vert="eaVert" wrap="none" anchor="ctr"/>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endParaRPr lang="zh-CN" altLang="en-US" smtClean="0"/>
          </a:p>
        </p:txBody>
      </p:sp>
      <p:sp>
        <p:nvSpPr>
          <p:cNvPr id="30723" name="Rectangle 3"/>
          <p:cNvSpPr>
            <a:spLocks noGrp="1"/>
          </p:cNvSpPr>
          <p:nvPr>
            <p:ph type="body" idx="1"/>
          </p:nvPr>
        </p:nvSpPr>
        <p:spPr/>
        <p:txBody>
          <a:bodyPr/>
          <a:lstStyle/>
          <a:p>
            <a:endParaRPr lang="zh-CN" altLang="en-US" smtClean="0"/>
          </a:p>
        </p:txBody>
      </p:sp>
      <p:pic>
        <p:nvPicPr>
          <p:cNvPr id="30724" name="Picture 4"/>
          <p:cNvPicPr>
            <a:picLocks noChangeAspect="1" noChangeArrowheads="1"/>
          </p:cNvPicPr>
          <p:nvPr/>
        </p:nvPicPr>
        <p:blipFill>
          <a:blip r:embed="rId2" cstate="print"/>
          <a:srcRect/>
          <a:stretch>
            <a:fillRect/>
          </a:stretch>
        </p:blipFill>
        <p:spPr bwMode="auto">
          <a:xfrm>
            <a:off x="0" y="0"/>
            <a:ext cx="9144000" cy="65532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idx="4294967295"/>
          </p:nvPr>
        </p:nvSpPr>
        <p:spPr/>
        <p:txBody>
          <a:bodyPr anchor="ctr"/>
          <a:lstStyle/>
          <a:p>
            <a:endParaRPr lang="zh-CN" altLang="en-US"/>
          </a:p>
        </p:txBody>
      </p:sp>
      <p:sp>
        <p:nvSpPr>
          <p:cNvPr id="3" name="内容占位符 2"/>
          <p:cNvSpPr>
            <a:spLocks noGrp="1"/>
          </p:cNvSpPr>
          <p:nvPr>
            <p:ph idx="4294967295"/>
          </p:nvPr>
        </p:nvSpPr>
        <p:spPr>
          <a:xfrm>
            <a:off x="457200" y="1600200"/>
            <a:ext cx="8229600" cy="4525963"/>
          </a:xfrm>
          <a:noFill/>
        </p:spPr>
        <p:txBody>
          <a:bodyPr/>
          <a:lstStyle/>
          <a:p>
            <a:pPr marL="342900" indent="-342900">
              <a:buClrTx/>
              <a:buFontTx/>
              <a:buChar char="•"/>
              <a:defRPr/>
            </a:pPr>
            <a:r>
              <a:rPr lang="zh-CN" altLang="en-US" sz="3200" kern="1200" noProof="1">
                <a:ln w="22225">
                  <a:solidFill>
                    <a:schemeClr val="accent2"/>
                  </a:solidFill>
                  <a:prstDash val="solid"/>
                </a:ln>
                <a:solidFill>
                  <a:schemeClr val="accent2">
                    <a:lumMod val="40000"/>
                    <a:lumOff val="60000"/>
                  </a:schemeClr>
                </a:solidFill>
                <a:latin typeface="+mn-lt"/>
                <a:ea typeface="+mn-ea"/>
                <a:cs typeface="+mn-cs"/>
              </a:rPr>
              <a:t>【学习目标】</a:t>
            </a:r>
          </a:p>
          <a:p>
            <a:pPr marL="342900" indent="-342900">
              <a:buClrTx/>
              <a:buFontTx/>
              <a:buChar char="•"/>
              <a:defRPr/>
            </a:pPr>
            <a:r>
              <a:rPr lang="zh-CN" altLang="en-US" sz="3200" kern="1200" noProof="1">
                <a:latin typeface="+mn-lt"/>
                <a:ea typeface="+mn-ea"/>
                <a:cs typeface="+mn-cs"/>
              </a:rPr>
              <a:t>1、了解非连续性文本相关知识。</a:t>
            </a:r>
          </a:p>
          <a:p>
            <a:pPr marL="342900" indent="-342900">
              <a:buClrTx/>
              <a:buFontTx/>
              <a:buChar char="•"/>
              <a:defRPr/>
            </a:pPr>
            <a:r>
              <a:rPr lang="zh-CN" altLang="en-US" sz="3200" kern="1200" noProof="1">
                <a:latin typeface="+mn-lt"/>
                <a:ea typeface="+mn-ea"/>
                <a:cs typeface="+mn-cs"/>
              </a:rPr>
              <a:t>2、理解文本内容，学会概括整合有效信息。</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r>
              <a:rPr lang="zh-CN" altLang="en-US"/>
              <a:t>处理信息</a:t>
            </a:r>
          </a:p>
        </p:txBody>
      </p:sp>
      <p:sp>
        <p:nvSpPr>
          <p:cNvPr id="32771" name="Rectangle 3"/>
          <p:cNvSpPr>
            <a:spLocks noGrp="1" noChangeArrowheads="1"/>
          </p:cNvSpPr>
          <p:nvPr>
            <p:ph type="body" idx="1"/>
          </p:nvPr>
        </p:nvSpPr>
        <p:spPr/>
        <p:txBody>
          <a:bodyPr/>
          <a:lstStyle/>
          <a:p>
            <a:pPr>
              <a:buFont typeface="Wingdings" pitchFamily="2" charset="2"/>
              <a:buNone/>
            </a:pPr>
            <a:r>
              <a:rPr lang="en-US" altLang="zh-CN"/>
              <a:t>1</a:t>
            </a:r>
            <a:r>
              <a:rPr lang="zh-CN" altLang="en-US"/>
              <a:t>、问题只针对单则材料</a:t>
            </a:r>
          </a:p>
          <a:p>
            <a:pPr>
              <a:buFont typeface="Wingdings" pitchFamily="2" charset="2"/>
              <a:buNone/>
            </a:pPr>
            <a:endParaRPr lang="zh-CN" altLang="en-US"/>
          </a:p>
          <a:p>
            <a:pPr>
              <a:buFont typeface="Wingdings" pitchFamily="2" charset="2"/>
              <a:buNone/>
            </a:pPr>
            <a:endParaRPr lang="zh-CN" altLang="en-US"/>
          </a:p>
          <a:p>
            <a:pPr>
              <a:buFont typeface="Wingdings" pitchFamily="2" charset="2"/>
              <a:buNone/>
            </a:pPr>
            <a:r>
              <a:rPr lang="en-US" altLang="zh-CN"/>
              <a:t>2</a:t>
            </a:r>
            <a:r>
              <a:rPr lang="zh-CN" altLang="en-US"/>
              <a:t>、问题 针对多则材料</a:t>
            </a:r>
          </a:p>
          <a:p>
            <a:pPr>
              <a:buFont typeface="Wingdings" pitchFamily="2" charset="2"/>
              <a:buNone/>
            </a:pPr>
            <a:r>
              <a:rPr lang="zh-CN" altLang="en-US"/>
              <a:t>      相同</a:t>
            </a:r>
          </a:p>
          <a:p>
            <a:pPr>
              <a:buFont typeface="Wingdings" pitchFamily="2" charset="2"/>
              <a:buNone/>
            </a:pPr>
            <a:r>
              <a:rPr lang="zh-CN" altLang="en-US"/>
              <a:t>      相反</a:t>
            </a:r>
          </a:p>
          <a:p>
            <a:pPr>
              <a:buFont typeface="Wingdings" pitchFamily="2" charset="2"/>
              <a:buNone/>
            </a:pPr>
            <a:r>
              <a:rPr lang="zh-CN" altLang="en-US"/>
              <a:t>      互补</a:t>
            </a:r>
          </a:p>
          <a:p>
            <a:pPr>
              <a:buFont typeface="Wingdings" pitchFamily="2" charset="2"/>
              <a:buNone/>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endParaRPr lang="zh-CN" altLang="en-US" smtClean="0"/>
          </a:p>
        </p:txBody>
      </p:sp>
      <p:sp>
        <p:nvSpPr>
          <p:cNvPr id="33795" name="Rectangle 3"/>
          <p:cNvSpPr>
            <a:spLocks noGrp="1"/>
          </p:cNvSpPr>
          <p:nvPr>
            <p:ph type="body" idx="1"/>
          </p:nvPr>
        </p:nvSpPr>
        <p:spPr/>
        <p:txBody>
          <a:bodyPr/>
          <a:lstStyle/>
          <a:p>
            <a:endParaRPr lang="zh-CN" altLang="en-US" smtClean="0"/>
          </a:p>
        </p:txBody>
      </p:sp>
      <p:pic>
        <p:nvPicPr>
          <p:cNvPr id="33796" name="Picture 4"/>
          <p:cNvPicPr>
            <a:picLocks noChangeAspect="1" noChangeArrowheads="1"/>
          </p:cNvPicPr>
          <p:nvPr/>
        </p:nvPicPr>
        <p:blipFill>
          <a:blip r:embed="rId2" cstate="print"/>
          <a:srcRect/>
          <a:stretch>
            <a:fillRect/>
          </a:stretch>
        </p:blipFill>
        <p:spPr bwMode="auto">
          <a:xfrm>
            <a:off x="0" y="304800"/>
            <a:ext cx="9144000" cy="63246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endParaRPr lang="zh-CN" altLang="en-US" smtClean="0"/>
          </a:p>
        </p:txBody>
      </p:sp>
      <p:sp>
        <p:nvSpPr>
          <p:cNvPr id="34819" name="Rectangle 3"/>
          <p:cNvSpPr>
            <a:spLocks noGrp="1"/>
          </p:cNvSpPr>
          <p:nvPr>
            <p:ph type="body" idx="1"/>
          </p:nvPr>
        </p:nvSpPr>
        <p:spPr/>
        <p:txBody>
          <a:bodyPr/>
          <a:lstStyle/>
          <a:p>
            <a:endParaRPr lang="zh-CN" altLang="en-US" smtClean="0"/>
          </a:p>
        </p:txBody>
      </p:sp>
      <p:pic>
        <p:nvPicPr>
          <p:cNvPr id="34820"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116955"/>
          </a:xfrm>
        </p:spPr>
        <p:txBody>
          <a:bodyPr/>
          <a:lstStyle/>
          <a:p>
            <a:pPr eaLnBrk="1" hangingPunct="1">
              <a:defRPr/>
            </a:pPr>
            <a:r>
              <a:rPr lang="zh-CN" altLang="en-US" noProof="1">
                <a:ln w="22225">
                  <a:solidFill>
                    <a:schemeClr val="accent2"/>
                  </a:solidFill>
                  <a:prstDash val="solid"/>
                </a:ln>
                <a:solidFill>
                  <a:schemeClr val="accent2">
                    <a:lumMod val="40000"/>
                    <a:lumOff val="60000"/>
                  </a:schemeClr>
                </a:solidFill>
              </a:rPr>
              <a:t>【相关知识】</a:t>
            </a:r>
          </a:p>
          <a:p>
            <a:pPr eaLnBrk="1" hangingPunct="1">
              <a:defRPr/>
            </a:pPr>
            <a:r>
              <a:rPr lang="zh-CN" altLang="en-US" noProof="1"/>
              <a:t>    非连续性文本是相对于连续性文本而言的，连续性文本是指由句、段构成的文本，句子是文本的最小单位。</a:t>
            </a:r>
            <a:r>
              <a:rPr lang="zh-CN" altLang="en-US" noProof="1">
                <a:solidFill>
                  <a:srgbClr val="FF0000"/>
                </a:solidFill>
              </a:rPr>
              <a:t>非连续性文本是指围绕一个事物或主题，提供阅读的材料是多维度，是相互独立的，文本材料大多是由文字、图标、漫画、数据、统计图表等多种材料组合而成的阅读材料</a:t>
            </a:r>
            <a:r>
              <a:rPr lang="zh-CN" altLang="en-US" noProof="1"/>
              <a:t>，这些材料从不同的角度呈现事物或者主题，单独看是完整的，合在一起又能够综合地表达意义，它们之间的顺序并不固定，打乱了原来的顺序，仍然可以表达原来的意义。所以称之为非连续性文本。具有直观、简明、概括性强、易于比较等特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p:nvPr>
        </p:nvSpPr>
        <p:spPr/>
        <p:txBody>
          <a:bodyPr/>
          <a:lstStyle/>
          <a:p>
            <a:pPr eaLnBrk="1" hangingPunct="1"/>
            <a:endParaRPr lang="zh-CN" altLang="en-US" smtClean="0"/>
          </a:p>
        </p:txBody>
      </p:sp>
      <p:sp>
        <p:nvSpPr>
          <p:cNvPr id="16386" name="Rectangle 3"/>
          <p:cNvSpPr>
            <a:spLocks noGrp="1"/>
          </p:cNvSpPr>
          <p:nvPr>
            <p:ph type="body" idx="1"/>
          </p:nvPr>
        </p:nvSpPr>
        <p:spPr>
          <a:xfrm>
            <a:off x="0" y="0"/>
            <a:ext cx="8991600" cy="6858000"/>
          </a:xfrm>
        </p:spPr>
        <p:txBody>
          <a:bodyPr/>
          <a:lstStyle/>
          <a:p>
            <a:pPr eaLnBrk="1" hangingPunct="1"/>
            <a:endParaRPr lang="zh-CN" altLang="en-US" smtClean="0"/>
          </a:p>
        </p:txBody>
      </p:sp>
      <p:pic>
        <p:nvPicPr>
          <p:cNvPr id="16387" name="Picture 4"/>
          <p:cNvPicPr>
            <a:picLocks noChangeAspect="1" noChangeArrowheads="1"/>
          </p:cNvPicPr>
          <p:nvPr/>
        </p:nvPicPr>
        <p:blipFill>
          <a:blip r:embed="rId2" cstate="print"/>
          <a:srcRect/>
          <a:stretch>
            <a:fillRect/>
          </a:stretch>
        </p:blipFill>
        <p:spPr bwMode="auto">
          <a:xfrm>
            <a:off x="152400" y="0"/>
            <a:ext cx="8991600" cy="65532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idx="4294967295"/>
          </p:nvPr>
        </p:nvSpPr>
        <p:spPr/>
        <p:txBody>
          <a:bodyPr anchor="ctr"/>
          <a:lstStyle/>
          <a:p>
            <a:endParaRPr lang="zh-CN" altLang="en-US"/>
          </a:p>
        </p:txBody>
      </p:sp>
      <p:sp>
        <p:nvSpPr>
          <p:cNvPr id="3" name="内容占位符 2"/>
          <p:cNvSpPr>
            <a:spLocks noGrp="1"/>
          </p:cNvSpPr>
          <p:nvPr>
            <p:ph idx="4294967295"/>
          </p:nvPr>
        </p:nvSpPr>
        <p:spPr>
          <a:xfrm>
            <a:off x="-13970" y="9525"/>
            <a:ext cx="9030335" cy="6116954"/>
          </a:xfrm>
          <a:noFill/>
        </p:spPr>
        <p:txBody>
          <a:bodyPr/>
          <a:lstStyle/>
          <a:p>
            <a:pPr marL="342900" indent="-342900">
              <a:buClrTx/>
              <a:buFontTx/>
              <a:buChar char="•"/>
              <a:defRPr/>
            </a:pPr>
            <a:endParaRPr lang="zh-CN" altLang="en-US" sz="3200" kern="1200" noProof="1">
              <a:ln w="22225">
                <a:solidFill>
                  <a:schemeClr val="accent2"/>
                </a:solidFill>
                <a:prstDash val="solid"/>
              </a:ln>
              <a:solidFill>
                <a:schemeClr val="accent2">
                  <a:lumMod val="40000"/>
                  <a:lumOff val="60000"/>
                </a:schemeClr>
              </a:solidFill>
              <a:latin typeface="+mn-lt"/>
              <a:ea typeface="+mn-ea"/>
              <a:cs typeface="+mn-cs"/>
              <a:sym typeface="+mn-ea"/>
            </a:endParaRPr>
          </a:p>
          <a:p>
            <a:pPr marL="342900" indent="-342900">
              <a:buClrTx/>
              <a:buFontTx/>
              <a:buChar char="•"/>
              <a:defRPr/>
            </a:pPr>
            <a:r>
              <a:rPr lang="zh-CN" altLang="en-US" sz="3200" kern="1200" noProof="1">
                <a:ln w="22225">
                  <a:solidFill>
                    <a:schemeClr val="accent2"/>
                  </a:solidFill>
                  <a:prstDash val="solid"/>
                </a:ln>
                <a:solidFill>
                  <a:schemeClr val="accent2">
                    <a:lumMod val="40000"/>
                    <a:lumOff val="60000"/>
                  </a:schemeClr>
                </a:solidFill>
                <a:latin typeface="+mn-lt"/>
                <a:ea typeface="+mn-ea"/>
                <a:cs typeface="+mn-cs"/>
                <a:sym typeface="+mn-ea"/>
              </a:rPr>
              <a:t>             【高考命题热点】</a:t>
            </a:r>
            <a:endParaRPr lang="zh-CN" altLang="en-US" sz="3200" kern="1200" noProof="1">
              <a:ln w="22225">
                <a:solidFill>
                  <a:schemeClr val="accent2"/>
                </a:solidFill>
                <a:prstDash val="solid"/>
              </a:ln>
              <a:solidFill>
                <a:schemeClr val="accent2">
                  <a:lumMod val="40000"/>
                  <a:lumOff val="60000"/>
                </a:schemeClr>
              </a:solidFill>
              <a:latin typeface="+mn-lt"/>
              <a:ea typeface="+mn-ea"/>
              <a:cs typeface="+mn-cs"/>
            </a:endParaRPr>
          </a:p>
          <a:p>
            <a:pPr marL="342900" indent="-342900">
              <a:buClrTx/>
              <a:buFontTx/>
              <a:buChar char="•"/>
              <a:defRPr/>
            </a:pPr>
            <a:endParaRPr lang="zh-CN" altLang="en-US" sz="3200" kern="1200" noProof="1">
              <a:latin typeface="+mn-lt"/>
              <a:ea typeface="+mn-ea"/>
              <a:cs typeface="+mn-cs"/>
            </a:endParaRPr>
          </a:p>
          <a:p>
            <a:pPr marL="342900" indent="-342900">
              <a:buClrTx/>
              <a:buFontTx/>
              <a:buChar char="•"/>
              <a:defRPr/>
            </a:pPr>
            <a:r>
              <a:rPr lang="zh-CN" altLang="en-US" sz="3200" kern="1200" noProof="1">
                <a:latin typeface="+mn-lt"/>
                <a:ea typeface="+mn-ea"/>
                <a:cs typeface="+mn-cs"/>
              </a:rPr>
              <a:t>l、提取有效信息，概括主要内容。</a:t>
            </a:r>
          </a:p>
          <a:p>
            <a:pPr marL="342900" indent="-342900">
              <a:buClrTx/>
              <a:buFontTx/>
              <a:buChar char="•"/>
              <a:defRPr/>
            </a:pPr>
            <a:r>
              <a:rPr lang="zh-CN" altLang="en-US" sz="3200" kern="1200" noProof="1">
                <a:latin typeface="+mn-lt"/>
                <a:ea typeface="+mn-ea"/>
                <a:cs typeface="+mn-cs"/>
              </a:rPr>
              <a:t>2、分析、比较文本资料，进行综合、归纳，写出探究结果。</a:t>
            </a:r>
          </a:p>
          <a:p>
            <a:pPr marL="342900" indent="-342900">
              <a:buClrTx/>
              <a:buFontTx/>
              <a:buChar char="•"/>
              <a:defRPr/>
            </a:pPr>
            <a:r>
              <a:rPr lang="zh-CN" altLang="en-US" sz="3200" kern="1200" noProof="1">
                <a:latin typeface="+mn-lt"/>
                <a:ea typeface="+mn-ea"/>
                <a:cs typeface="+mn-cs"/>
              </a:rPr>
              <a:t>3、整合多种信息，得出有意义的结论。</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p:txBody>
          <a:bodyPr anchor="ctr"/>
          <a:lstStyle/>
          <a:p>
            <a:endParaRPr lang="zh-CN" altLang="en-US"/>
          </a:p>
        </p:txBody>
      </p:sp>
      <p:sp>
        <p:nvSpPr>
          <p:cNvPr id="3" name="内容占位符 2"/>
          <p:cNvSpPr>
            <a:spLocks noGrp="1"/>
          </p:cNvSpPr>
          <p:nvPr>
            <p:ph idx="4294967295"/>
          </p:nvPr>
        </p:nvSpPr>
        <p:spPr>
          <a:xfrm>
            <a:off x="-13970" y="9525"/>
            <a:ext cx="9030335" cy="6116955"/>
          </a:xfrm>
          <a:noFill/>
        </p:spPr>
        <p:txBody>
          <a:bodyPr/>
          <a:lstStyle/>
          <a:p>
            <a:pPr>
              <a:buClrTx/>
              <a:buSzTx/>
              <a:buFontTx/>
              <a:buChar char="•"/>
              <a:defRPr/>
            </a:pPr>
            <a:r>
              <a:rPr lang="zh-CN" altLang="en-US" sz="3200" kern="1200" noProof="1">
                <a:ln w="22225">
                  <a:solidFill>
                    <a:schemeClr val="accent2"/>
                  </a:solidFill>
                  <a:prstDash val="solid"/>
                </a:ln>
                <a:solidFill>
                  <a:schemeClr val="accent2">
                    <a:lumMod val="40000"/>
                    <a:lumOff val="60000"/>
                  </a:schemeClr>
                </a:solidFill>
                <a:latin typeface="+mn-lt"/>
                <a:ea typeface="+mn-ea"/>
                <a:cs typeface="+mn-cs"/>
                <a:sym typeface="+mn-ea"/>
              </a:rPr>
              <a:t>【解题技巧】</a:t>
            </a:r>
            <a:endParaRPr lang="zh-CN" altLang="en-US" sz="3200" kern="1200" noProof="1">
              <a:latin typeface="+mn-lt"/>
              <a:ea typeface="+mn-ea"/>
              <a:cs typeface="+mn-cs"/>
            </a:endParaRPr>
          </a:p>
          <a:p>
            <a:pPr>
              <a:buClrTx/>
              <a:buSzTx/>
              <a:buFontTx/>
              <a:buChar char="•"/>
              <a:defRPr/>
            </a:pPr>
            <a:r>
              <a:rPr lang="zh-CN" altLang="en-US" sz="3200" kern="1200" noProof="1">
                <a:latin typeface="+mn-lt"/>
                <a:ea typeface="+mn-ea"/>
                <a:cs typeface="+mn-cs"/>
              </a:rPr>
              <a:t> (一)、把握文本的主要内容  </a:t>
            </a:r>
          </a:p>
          <a:p>
            <a:pPr>
              <a:buClrTx/>
              <a:buSzTx/>
              <a:buFontTx/>
              <a:buChar char="•"/>
              <a:defRPr/>
            </a:pPr>
            <a:r>
              <a:rPr lang="zh-CN" altLang="en-US" sz="3200" kern="1200" noProof="1">
                <a:latin typeface="+mn-lt"/>
                <a:ea typeface="+mn-ea"/>
                <a:cs typeface="+mn-cs"/>
              </a:rPr>
              <a:t>1、通读材料，</a:t>
            </a:r>
          </a:p>
          <a:p>
            <a:pPr>
              <a:buClrTx/>
              <a:buSzTx/>
              <a:buFontTx/>
              <a:buChar char="•"/>
              <a:defRPr/>
            </a:pPr>
            <a:r>
              <a:rPr lang="zh-CN" altLang="en-US" sz="3200" kern="1200" noProof="1">
                <a:latin typeface="+mn-lt"/>
                <a:ea typeface="+mn-ea"/>
                <a:cs typeface="+mn-cs"/>
              </a:rPr>
              <a:t>a. 阅读文字材料，概括每一则材料的主要内容； </a:t>
            </a:r>
          </a:p>
          <a:p>
            <a:pPr>
              <a:buClrTx/>
              <a:buSzTx/>
              <a:buFontTx/>
              <a:buChar char="•"/>
              <a:defRPr/>
            </a:pPr>
            <a:r>
              <a:rPr lang="zh-CN" altLang="en-US" sz="3200" kern="1200" noProof="1">
                <a:latin typeface="+mn-lt"/>
                <a:ea typeface="+mn-ea"/>
                <a:cs typeface="+mn-cs"/>
              </a:rPr>
              <a:t>b. 读懂图表。</a:t>
            </a:r>
          </a:p>
          <a:p>
            <a:pPr>
              <a:buClrTx/>
              <a:buSzTx/>
              <a:buFontTx/>
              <a:buChar char="•"/>
              <a:defRPr/>
            </a:pPr>
            <a:r>
              <a:rPr lang="zh-CN" altLang="en-US" sz="3200" kern="1200" noProof="1">
                <a:latin typeface="+mn-lt"/>
                <a:ea typeface="+mn-ea"/>
                <a:cs typeface="+mn-cs"/>
              </a:rPr>
              <a:t>2、通过分析、比较、综合，了解文本的阐述方向，找准文本所展示的话题，探究材料之间的联系，明确不同点，找准每则材料和图表在内容和观点上的共同点，从而归纳出文本的主要内容及文本主题。</a:t>
            </a:r>
          </a:p>
          <a:p>
            <a:pPr>
              <a:buClrTx/>
              <a:buSzTx/>
              <a:buFontTx/>
              <a:buChar char="•"/>
              <a:defRPr/>
            </a:pPr>
            <a:endParaRPr lang="zh-CN" altLang="en-US" sz="3200" kern="1200" noProof="1">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17635"/>
            <a:ext cx="9030335" cy="6605249"/>
          </a:xfrm>
        </p:spPr>
        <p:txBody>
          <a:bodyPr/>
          <a:lstStyle/>
          <a:p>
            <a:pPr eaLnBrk="1" hangingPunct="1">
              <a:defRPr/>
            </a:pPr>
            <a:r>
              <a:rPr lang="zh-CN" altLang="en-US" noProof="1">
                <a:ln w="22225">
                  <a:solidFill>
                    <a:schemeClr val="accent2"/>
                  </a:solidFill>
                  <a:prstDash val="solid"/>
                </a:ln>
                <a:solidFill>
                  <a:schemeClr val="accent2">
                    <a:lumMod val="40000"/>
                    <a:lumOff val="60000"/>
                  </a:schemeClr>
                </a:solidFill>
                <a:sym typeface="+mn-ea"/>
              </a:rPr>
              <a:t>【解题技巧】</a:t>
            </a:r>
            <a:endParaRPr lang="zh-CN" altLang="en-US" noProof="1"/>
          </a:p>
          <a:p>
            <a:pPr eaLnBrk="1" hangingPunct="1">
              <a:defRPr/>
            </a:pPr>
            <a:r>
              <a:rPr lang="zh-CN" altLang="en-US" noProof="1"/>
              <a:t> (二)整合文本重要信息   </a:t>
            </a:r>
          </a:p>
          <a:p>
            <a:pPr eaLnBrk="1" hangingPunct="1">
              <a:defRPr/>
            </a:pPr>
            <a:r>
              <a:rPr lang="zh-CN" altLang="en-US" noProof="1"/>
              <a:t> l、审准题意，锁定有效信息材料。</a:t>
            </a:r>
          </a:p>
          <a:p>
            <a:pPr eaLnBrk="1" hangingPunct="1">
              <a:defRPr/>
            </a:pPr>
            <a:r>
              <a:rPr lang="zh-CN" altLang="en-US" noProof="1"/>
              <a:t>2、在信息区间筛选关键词句，提取有效信息，分条归纳作答。</a:t>
            </a:r>
          </a:p>
          <a:p>
            <a:pPr eaLnBrk="1" hangingPunct="1">
              <a:defRPr/>
            </a:pPr>
            <a:r>
              <a:rPr lang="zh-CN" altLang="en-US" noProof="1"/>
              <a:t>3、归纳整合。</a:t>
            </a:r>
          </a:p>
          <a:p>
            <a:pPr eaLnBrk="1" hangingPunct="1">
              <a:defRPr/>
            </a:pPr>
            <a:r>
              <a:rPr lang="zh-CN" altLang="en-US" noProof="1"/>
              <a:t>4、对于选择题，要在文本中找到每个选项的出处，仔细比较选项和原文的差别，注意有无偷换概念、以偏概全、混淆时态、答非所问、无中生有、强加因果等问题。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116955"/>
          </a:xfrm>
        </p:spPr>
        <p:txBody>
          <a:bodyPr/>
          <a:lstStyle/>
          <a:p>
            <a:pPr eaLnBrk="1" hangingPunct="1">
              <a:defRPr/>
            </a:pPr>
            <a:r>
              <a:rPr lang="zh-CN" altLang="en-US" noProof="1">
                <a:ln w="22225">
                  <a:solidFill>
                    <a:schemeClr val="accent2"/>
                  </a:solidFill>
                  <a:prstDash val="solid"/>
                </a:ln>
                <a:solidFill>
                  <a:schemeClr val="accent2">
                    <a:lumMod val="40000"/>
                    <a:lumOff val="60000"/>
                  </a:schemeClr>
                </a:solidFill>
                <a:sym typeface="+mn-ea"/>
              </a:rPr>
              <a:t>【合作学习】</a:t>
            </a:r>
            <a:r>
              <a:rPr lang="zh-CN" altLang="en-US" sz="2800" noProof="1"/>
              <a:t>阅读下面的文字，完成1～2题。</a:t>
            </a:r>
          </a:p>
          <a:p>
            <a:pPr eaLnBrk="1" hangingPunct="1">
              <a:defRPr/>
            </a:pPr>
            <a:r>
              <a:rPr lang="zh-CN" altLang="en-US" sz="2800" noProof="1"/>
              <a:t>        材料一：</a:t>
            </a:r>
          </a:p>
          <a:p>
            <a:pPr eaLnBrk="1" hangingPunct="1">
              <a:defRPr/>
            </a:pPr>
            <a:r>
              <a:rPr lang="zh-CN" altLang="en-US" sz="2800" noProof="1"/>
              <a:t>    目前，饥饿仍是人类的头号杀手，全球平均每年有1千万人因饥饿丧生，每6秒就有一名儿童因饥饿死亡。</a:t>
            </a:r>
          </a:p>
          <a:p>
            <a:pPr eaLnBrk="1" hangingPunct="1">
              <a:defRPr/>
            </a:pPr>
            <a:r>
              <a:rPr lang="zh-CN" altLang="en-US" sz="2800" noProof="1"/>
              <a:t>    据中国农业大学调查，我国消费者每年在餐桌上浪费的粮食高达2000亿元，被倒掉的食物约相当于两亿多人一年的口粮。德国和英国的统计显示，德国居民每年当做垃圾扔掉的可用或部分可用的食品高达1 1 00万吨；英国每天有约700万片面包、130万罐酸奶、66万个鸡蛋被丢弃，其中相当一部分可以食用口这种“舌尖上的浪费”，触目惊心，令人心痛。</a:t>
            </a:r>
          </a:p>
          <a:p>
            <a:pPr eaLnBrk="1" hangingPunct="1">
              <a:defRPr/>
            </a:pPr>
            <a:r>
              <a:rPr lang="zh-CN" altLang="en-US" sz="2800" noProof="1"/>
              <a:t>                                                          (摘自《人民网》)</a:t>
            </a:r>
          </a:p>
          <a:p>
            <a:pPr eaLnBrk="1" hangingPunct="1">
              <a:defRPr/>
            </a:pPr>
            <a:r>
              <a:rPr lang="zh-CN" altLang="en-US" noProof="1">
                <a:ln w="22225">
                  <a:solidFill>
                    <a:schemeClr val="accent2"/>
                  </a:solidFill>
                  <a:prstDash val="solid"/>
                </a:ln>
                <a:solidFill>
                  <a:schemeClr val="accent2">
                    <a:lumMod val="40000"/>
                    <a:lumOff val="60000"/>
                  </a:schemeClr>
                </a:solidFill>
              </a:rPr>
              <a:t>问题：概括材料一的主要内容。</a:t>
            </a:r>
          </a:p>
        </p:txBody>
      </p:sp>
      <p:sp>
        <p:nvSpPr>
          <p:cNvPr id="5" name="文本框 4"/>
          <p:cNvSpPr txBox="1">
            <a:spLocks noChangeArrowheads="1"/>
          </p:cNvSpPr>
          <p:nvPr/>
        </p:nvSpPr>
        <p:spPr bwMode="auto">
          <a:xfrm>
            <a:off x="274638" y="5538788"/>
            <a:ext cx="8453437" cy="830262"/>
          </a:xfrm>
          <a:prstGeom prst="rect">
            <a:avLst/>
          </a:prstGeom>
          <a:solidFill>
            <a:srgbClr val="FFFF00"/>
          </a:solidFill>
          <a:ln w="9525">
            <a:noFill/>
            <a:miter lim="800000"/>
            <a:headEnd/>
            <a:tailEnd/>
          </a:ln>
        </p:spPr>
        <p:txBody>
          <a:bodyPr>
            <a:spAutoFit/>
          </a:bodyPr>
          <a:lstStyle/>
          <a:p>
            <a:r>
              <a:rPr lang="zh-CN" altLang="en-US" sz="2400" b="1">
                <a:sym typeface="宋体" charset="-122"/>
              </a:rPr>
              <a:t>从材料中，我们可以得出：人们在餐馆用餐时，浪费非常严重，已成为普遍现象。可以概括为：全球食物浪费严重（惊人）。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endParaRPr lang="zh-CN" altLang="en-US" smtClean="0"/>
          </a:p>
        </p:txBody>
      </p:sp>
      <p:sp>
        <p:nvSpPr>
          <p:cNvPr id="3" name="内容占位符 2"/>
          <p:cNvSpPr>
            <a:spLocks noGrp="1"/>
          </p:cNvSpPr>
          <p:nvPr>
            <p:ph idx="1"/>
          </p:nvPr>
        </p:nvSpPr>
        <p:spPr>
          <a:xfrm>
            <a:off x="-13970" y="9525"/>
            <a:ext cx="9030335" cy="6116955"/>
          </a:xfrm>
        </p:spPr>
        <p:txBody>
          <a:bodyPr/>
          <a:lstStyle/>
          <a:p>
            <a:pPr eaLnBrk="1" hangingPunct="1">
              <a:defRPr/>
            </a:pPr>
            <a:r>
              <a:rPr lang="zh-CN" altLang="en-US" sz="2800" noProof="1">
                <a:ln w="22225">
                  <a:solidFill>
                    <a:schemeClr val="accent2"/>
                  </a:solidFill>
                  <a:prstDash val="solid"/>
                </a:ln>
                <a:solidFill>
                  <a:schemeClr val="accent2">
                    <a:lumMod val="40000"/>
                    <a:lumOff val="60000"/>
                  </a:schemeClr>
                </a:solidFill>
              </a:rPr>
              <a:t>材料二：记者在某餐厅的部分采访记录</a:t>
            </a:r>
          </a:p>
          <a:p>
            <a:pPr eaLnBrk="1" hangingPunct="1">
              <a:defRPr/>
            </a:pPr>
            <a:r>
              <a:rPr lang="zh-CN" altLang="en-US" sz="2800" noProof="1"/>
              <a:t>顾客甲：今天我请同事吃饭。点菜时没考虑太多，就怕万一不够，人家说我小气。</a:t>
            </a:r>
          </a:p>
          <a:p>
            <a:pPr eaLnBrk="1" hangingPunct="1">
              <a:defRPr/>
            </a:pPr>
            <a:r>
              <a:rPr lang="zh-CN" altLang="en-US" sz="2800" noProof="1"/>
              <a:t>顾客乙：我表弟今天结婚，每桌总得点几十道菜才体面吧。是有一些菜没怎么吃，我也觉得可惜，但带走实在是太麻烦了。</a:t>
            </a:r>
          </a:p>
          <a:p>
            <a:pPr eaLnBrk="1" hangingPunct="1">
              <a:defRPr/>
            </a:pPr>
            <a:r>
              <a:rPr lang="zh-CN" altLang="en-US" sz="2800" noProof="1"/>
              <a:t>顾客丙：反正是公家买单，我又不用出钱，浪费一点有什么关系呢，更何况大家都如此。</a:t>
            </a:r>
          </a:p>
          <a:p>
            <a:pPr eaLnBrk="1" hangingPunct="1">
              <a:defRPr/>
            </a:pPr>
            <a:r>
              <a:rPr lang="zh-CN" altLang="en-US" sz="2800" noProof="1"/>
              <a:t>服务员：现在有些年轻人，从小衣食无忧，没有过过苦日子，哪知道珍惜啊，浪费这点，对他们来说，完全不是个事。               </a:t>
            </a:r>
          </a:p>
          <a:p>
            <a:pPr eaLnBrk="1" hangingPunct="1">
              <a:defRPr/>
            </a:pPr>
            <a:r>
              <a:rPr lang="zh-CN" altLang="en-US" sz="2800" noProof="1"/>
              <a:t>     (摘自《人民网》)</a:t>
            </a:r>
          </a:p>
          <a:p>
            <a:pPr eaLnBrk="1" hangingPunct="1">
              <a:defRPr/>
            </a:pPr>
            <a:r>
              <a:rPr lang="zh-CN" altLang="en-US" sz="2800" noProof="1"/>
              <a:t>问题：材料二中造成舌尖上浪费的主要原因有哪几方面?</a:t>
            </a:r>
          </a:p>
          <a:p>
            <a:pPr eaLnBrk="1" hangingPunct="1">
              <a:defRPr/>
            </a:pPr>
            <a:endParaRPr lang="zh-CN" altLang="en-US" noProof="1"/>
          </a:p>
        </p:txBody>
      </p:sp>
      <p:sp>
        <p:nvSpPr>
          <p:cNvPr id="5" name="文本框 4"/>
          <p:cNvSpPr txBox="1">
            <a:spLocks noChangeArrowheads="1"/>
          </p:cNvSpPr>
          <p:nvPr/>
        </p:nvSpPr>
        <p:spPr bwMode="auto">
          <a:xfrm>
            <a:off x="274638" y="5538788"/>
            <a:ext cx="8453437" cy="830262"/>
          </a:xfrm>
          <a:prstGeom prst="rect">
            <a:avLst/>
          </a:prstGeom>
          <a:solidFill>
            <a:srgbClr val="FFFF00"/>
          </a:solidFill>
          <a:ln w="9525">
            <a:noFill/>
            <a:miter lim="800000"/>
            <a:headEnd/>
            <a:tailEnd/>
          </a:ln>
        </p:spPr>
        <p:txBody>
          <a:bodyPr>
            <a:spAutoFit/>
          </a:bodyPr>
          <a:lstStyle/>
          <a:p>
            <a:r>
              <a:rPr lang="zh-CN" altLang="en-US" sz="2400" b="1">
                <a:sym typeface="宋体" charset="-122"/>
              </a:rPr>
              <a:t>主要原因是：民间请客吃饭铺张浪费，好面子；公款吃喝之风盛行；人们勤俭节约意识淡薄。（一条一分，共 3 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roposal">
  <a:themeElements>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fontScheme name="Proposa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posal 1">
        <a:dk1>
          <a:srgbClr val="777777"/>
        </a:dk1>
        <a:lt1>
          <a:srgbClr val="FFFFFF"/>
        </a:lt1>
        <a:dk2>
          <a:srgbClr val="333333"/>
        </a:dk2>
        <a:lt2>
          <a:srgbClr val="FFF4C3"/>
        </a:lt2>
        <a:accent1>
          <a:srgbClr val="C892FA"/>
        </a:accent1>
        <a:accent2>
          <a:srgbClr val="9966FF"/>
        </a:accent2>
        <a:accent3>
          <a:srgbClr val="ADADAD"/>
        </a:accent3>
        <a:accent4>
          <a:srgbClr val="DADADA"/>
        </a:accent4>
        <a:accent5>
          <a:srgbClr val="E0C7FC"/>
        </a:accent5>
        <a:accent6>
          <a:srgbClr val="8A5CE7"/>
        </a:accent6>
        <a:hlink>
          <a:srgbClr val="E4005C"/>
        </a:hlink>
        <a:folHlink>
          <a:srgbClr val="DC7A04"/>
        </a:folHlink>
      </a:clrScheme>
      <a:clrMap bg1="dk2" tx1="lt1" bg2="dk1" tx2="lt2" accent1="accent1" accent2="accent2" accent3="accent3" accent4="accent4" accent5="accent5" accent6="accent6" hlink="hlink" folHlink="folHlink"/>
    </a:extraClrScheme>
    <a:extraClrScheme>
      <a:clrScheme name="Proposal 2">
        <a:dk1>
          <a:srgbClr val="1C1C1C"/>
        </a:dk1>
        <a:lt1>
          <a:srgbClr val="FFFFFF"/>
        </a:lt1>
        <a:dk2>
          <a:srgbClr val="5F5F5F"/>
        </a:dk2>
        <a:lt2>
          <a:srgbClr val="FFFFCC"/>
        </a:lt2>
        <a:accent1>
          <a:srgbClr val="4A5B64"/>
        </a:accent1>
        <a:accent2>
          <a:srgbClr val="AF9387"/>
        </a:accent2>
        <a:accent3>
          <a:srgbClr val="B6B6B6"/>
        </a:accent3>
        <a:accent4>
          <a:srgbClr val="DADADA"/>
        </a:accent4>
        <a:accent5>
          <a:srgbClr val="B1B5B8"/>
        </a:accent5>
        <a:accent6>
          <a:srgbClr val="9E857A"/>
        </a:accent6>
        <a:hlink>
          <a:srgbClr val="F3C43F"/>
        </a:hlink>
        <a:folHlink>
          <a:srgbClr val="66CCFF"/>
        </a:folHlink>
      </a:clrScheme>
      <a:clrMap bg1="dk2" tx1="lt1" bg2="dk1" tx2="lt2" accent1="accent1" accent2="accent2" accent3="accent3" accent4="accent4" accent5="accent5" accent6="accent6" hlink="hlink" folHlink="folHlink"/>
    </a:extraClrScheme>
    <a:extraClrScheme>
      <a:clrScheme name="Proposal 3">
        <a:dk1>
          <a:srgbClr val="4D4D4D"/>
        </a:dk1>
        <a:lt1>
          <a:srgbClr val="FFFFFF"/>
        </a:lt1>
        <a:dk2>
          <a:srgbClr val="666699"/>
        </a:dk2>
        <a:lt2>
          <a:srgbClr val="FFFFCC"/>
        </a:lt2>
        <a:accent1>
          <a:srgbClr val="8D8DB3"/>
        </a:accent1>
        <a:accent2>
          <a:srgbClr val="7A25D7"/>
        </a:accent2>
        <a:accent3>
          <a:srgbClr val="B8B8CA"/>
        </a:accent3>
        <a:accent4>
          <a:srgbClr val="DADADA"/>
        </a:accent4>
        <a:accent5>
          <a:srgbClr val="C5C5D6"/>
        </a:accent5>
        <a:accent6>
          <a:srgbClr val="6E20C3"/>
        </a:accent6>
        <a:hlink>
          <a:srgbClr val="66CCFF"/>
        </a:hlink>
        <a:folHlink>
          <a:srgbClr val="3333CC"/>
        </a:folHlink>
      </a:clrScheme>
      <a:clrMap bg1="dk2" tx1="lt1" bg2="dk1" tx2="lt2" accent1="accent1" accent2="accent2" accent3="accent3" accent4="accent4" accent5="accent5" accent6="accent6" hlink="hlink" folHlink="folHlink"/>
    </a:extraClrScheme>
    <a:extraClrScheme>
      <a:clrScheme name="Proposal 4">
        <a:dk1>
          <a:srgbClr val="10187C"/>
        </a:dk1>
        <a:lt1>
          <a:srgbClr val="F8F8F8"/>
        </a:lt1>
        <a:dk2>
          <a:srgbClr val="538DC7"/>
        </a:dk2>
        <a:lt2>
          <a:srgbClr val="CCECFF"/>
        </a:lt2>
        <a:accent1>
          <a:srgbClr val="879EC7"/>
        </a:accent1>
        <a:accent2>
          <a:srgbClr val="461B8B"/>
        </a:accent2>
        <a:accent3>
          <a:srgbClr val="B3C5E0"/>
        </a:accent3>
        <a:accent4>
          <a:srgbClr val="D4D4D4"/>
        </a:accent4>
        <a:accent5>
          <a:srgbClr val="C3CCE0"/>
        </a:accent5>
        <a:accent6>
          <a:srgbClr val="3F177D"/>
        </a:accent6>
        <a:hlink>
          <a:srgbClr val="0000FF"/>
        </a:hlink>
        <a:folHlink>
          <a:srgbClr val="008000"/>
        </a:folHlink>
      </a:clrScheme>
      <a:clrMap bg1="dk2" tx1="lt1" bg2="dk1" tx2="lt2" accent1="accent1" accent2="accent2" accent3="accent3" accent4="accent4" accent5="accent5" accent6="accent6" hlink="hlink" folHlink="folHlink"/>
    </a:extraClrScheme>
    <a:extraClrScheme>
      <a:clrScheme name="Proposal 5">
        <a:dk1>
          <a:srgbClr val="002F2E"/>
        </a:dk1>
        <a:lt1>
          <a:srgbClr val="FFFFFF"/>
        </a:lt1>
        <a:dk2>
          <a:srgbClr val="008080"/>
        </a:dk2>
        <a:lt2>
          <a:srgbClr val="FFFFCC"/>
        </a:lt2>
        <a:accent1>
          <a:srgbClr val="0E6A52"/>
        </a:accent1>
        <a:accent2>
          <a:srgbClr val="3553A7"/>
        </a:accent2>
        <a:accent3>
          <a:srgbClr val="AAC0C0"/>
        </a:accent3>
        <a:accent4>
          <a:srgbClr val="DADADA"/>
        </a:accent4>
        <a:accent5>
          <a:srgbClr val="AAB9B3"/>
        </a:accent5>
        <a:accent6>
          <a:srgbClr val="2F4A97"/>
        </a:accent6>
        <a:hlink>
          <a:srgbClr val="1ACE9F"/>
        </a:hlink>
        <a:folHlink>
          <a:srgbClr val="B5B5FF"/>
        </a:folHlink>
      </a:clrScheme>
      <a:clrMap bg1="dk2" tx1="lt1" bg2="dk1" tx2="lt2" accent1="accent1" accent2="accent2" accent3="accent3" accent4="accent4" accent5="accent5" accent6="accent6" hlink="hlink" folHlink="folHlink"/>
    </a:extraClrScheme>
    <a:extraClrScheme>
      <a:clrScheme name="Proposal 6">
        <a:dk1>
          <a:srgbClr val="000000"/>
        </a:dk1>
        <a:lt1>
          <a:srgbClr val="E3FFFF"/>
        </a:lt1>
        <a:dk2>
          <a:srgbClr val="4400A8"/>
        </a:dk2>
        <a:lt2>
          <a:srgbClr val="005452"/>
        </a:lt2>
        <a:accent1>
          <a:srgbClr val="92CAC9"/>
        </a:accent1>
        <a:accent2>
          <a:srgbClr val="009999"/>
        </a:accent2>
        <a:accent3>
          <a:srgbClr val="EFFFFF"/>
        </a:accent3>
        <a:accent4>
          <a:srgbClr val="000000"/>
        </a:accent4>
        <a:accent5>
          <a:srgbClr val="C7E1E1"/>
        </a:accent5>
        <a:accent6>
          <a:srgbClr val="008A8A"/>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Proposal 7">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6B702"/>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Mountain Top</Template>
  <TotalTime>22</TotalTime>
  <Words>3805</Words>
  <Application>Microsoft Office PowerPoint</Application>
  <PresentationFormat>全屏显示(4:3)</PresentationFormat>
  <Paragraphs>97</Paragraphs>
  <Slides>22</Slides>
  <Notes>0</Notes>
  <HiddenSlides>0</HiddenSlides>
  <MMClips>0</MMClips>
  <ScaleCrop>false</ScaleCrop>
  <HeadingPairs>
    <vt:vector size="4" baseType="variant">
      <vt:variant>
        <vt:lpstr>主题</vt:lpstr>
      </vt:variant>
      <vt:variant>
        <vt:i4>5</vt:i4>
      </vt:variant>
      <vt:variant>
        <vt:lpstr>幻灯片标题</vt:lpstr>
      </vt:variant>
      <vt:variant>
        <vt:i4>22</vt:i4>
      </vt:variant>
    </vt:vector>
  </HeadingPairs>
  <TitlesOfParts>
    <vt:vector size="27" baseType="lpstr">
      <vt:lpstr>默认设计模板</vt:lpstr>
      <vt:lpstr>Stream</vt:lpstr>
      <vt:lpstr>Proposal</vt:lpstr>
      <vt:lpstr>Profile</vt:lpstr>
      <vt:lpstr>Network</vt:lpstr>
      <vt:lpstr>2019高考实用类文本  （非连续性文本）</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新闻类非连续性文本阅读</vt:lpstr>
      <vt:lpstr>幻灯片 19</vt:lpstr>
      <vt:lpstr>处理信息</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22</cp:revision>
  <dcterms:created xsi:type="dcterms:W3CDTF">2017-11-19T07:33:31Z</dcterms:created>
  <dcterms:modified xsi:type="dcterms:W3CDTF">2019-02-15T00:35:14Z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2052-10.1.0.6930</vt:lpwstr>
  </property>
</Properties>
</file>