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heme/theme9.xml" ContentType="application/vnd.openxmlformats-officedocument.theme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notesSlides/notesSlide1.xml" ContentType="application/vnd.openxmlformats-officedocument.presentationml.notesSlide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notesSlides/notesSlide2.xml" ContentType="application/vnd.openxmlformats-officedocument.presentationml.notesSlide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notesSlides/notesSlide3.xml" ContentType="application/vnd.openxmlformats-officedocument.presentationml.notesSlide+xml"/>
  <Override PartName="/ppt/tags/tag485.xml" ContentType="application/vnd.openxmlformats-officedocument.presentationml.tags+xml"/>
  <Override PartName="/ppt/notesSlides/notesSlide4.xml" ContentType="application/vnd.openxmlformats-officedocument.presentationml.notesSlide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notesSlides/notesSlide5.xml" ContentType="application/vnd.openxmlformats-officedocument.presentationml.notesSlide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notesSlides/notesSlide6.xml" ContentType="application/vnd.openxmlformats-officedocument.presentationml.notesSlide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notesSlides/notesSlide7.xml" ContentType="application/vnd.openxmlformats-officedocument.presentationml.notesSlide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notesSlides/notesSlide8.xml" ContentType="application/vnd.openxmlformats-officedocument.presentationml.notesSlide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notesSlides/notesSlide9.xml" ContentType="application/vnd.openxmlformats-officedocument.presentationml.notesSlide+xml"/>
  <Override PartName="/ppt/tags/tag499.xml" ContentType="application/vnd.openxmlformats-officedocument.presentationml.tags+xml"/>
  <Override PartName="/ppt/notesSlides/notesSlide10.xml" ContentType="application/vnd.openxmlformats-officedocument.presentationml.notesSlide+xml"/>
  <Override PartName="/ppt/tags/tag500.xml" ContentType="application/vnd.openxmlformats-officedocument.presentationml.tags+xml"/>
  <Override PartName="/ppt/notesSlides/notesSlide11.xml" ContentType="application/vnd.openxmlformats-officedocument.presentationml.notesSlide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notesSlides/notesSlide12.xml" ContentType="application/vnd.openxmlformats-officedocument.presentationml.notesSlide+xml"/>
  <Override PartName="/ppt/tags/tag50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32" r:id="rId7"/>
    <p:sldMasterId id="2147483744" r:id="rId8"/>
  </p:sldMasterIdLst>
  <p:notesMasterIdLst>
    <p:notesMasterId r:id="rId39"/>
  </p:notesMasterIdLst>
  <p:sldIdLst>
    <p:sldId id="409" r:id="rId9"/>
    <p:sldId id="410" r:id="rId10"/>
    <p:sldId id="411" r:id="rId11"/>
    <p:sldId id="412" r:id="rId12"/>
    <p:sldId id="474" r:id="rId13"/>
    <p:sldId id="413" r:id="rId14"/>
    <p:sldId id="419" r:id="rId15"/>
    <p:sldId id="431" r:id="rId16"/>
    <p:sldId id="434" r:id="rId17"/>
    <p:sldId id="435" r:id="rId18"/>
    <p:sldId id="436" r:id="rId19"/>
    <p:sldId id="443" r:id="rId20"/>
    <p:sldId id="446" r:id="rId21"/>
    <p:sldId id="475" r:id="rId22"/>
    <p:sldId id="447" r:id="rId23"/>
    <p:sldId id="448" r:id="rId24"/>
    <p:sldId id="464" r:id="rId25"/>
    <p:sldId id="465" r:id="rId26"/>
    <p:sldId id="466" r:id="rId27"/>
    <p:sldId id="467" r:id="rId28"/>
    <p:sldId id="479" r:id="rId29"/>
    <p:sldId id="480" r:id="rId30"/>
    <p:sldId id="468" r:id="rId31"/>
    <p:sldId id="469" r:id="rId32"/>
    <p:sldId id="470" r:id="rId33"/>
    <p:sldId id="457" r:id="rId34"/>
    <p:sldId id="459" r:id="rId35"/>
    <p:sldId id="460" r:id="rId36"/>
    <p:sldId id="461" r:id="rId37"/>
    <p:sldId id="462" r:id="rId38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72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02" y="-450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tags" Target="tags/tag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2021-7-8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87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5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0.xml"/><Relationship Id="rId4" Type="http://schemas.openxmlformats.org/officeDocument/2006/relationships/tags" Target="../tags/tag59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1.xml"/><Relationship Id="rId4" Type="http://schemas.openxmlformats.org/officeDocument/2006/relationships/tags" Target="../tags/tag70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6.xml"/><Relationship Id="rId4" Type="http://schemas.openxmlformats.org/officeDocument/2006/relationships/tags" Target="../tags/tag75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1.xml"/><Relationship Id="rId4" Type="http://schemas.openxmlformats.org/officeDocument/2006/relationships/tags" Target="../tags/tag80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95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99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4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9.xml"/><Relationship Id="rId4" Type="http://schemas.openxmlformats.org/officeDocument/2006/relationships/tags" Target="../tags/tag118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30.xml"/><Relationship Id="rId4" Type="http://schemas.openxmlformats.org/officeDocument/2006/relationships/tags" Target="../tags/tag129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35.xml"/><Relationship Id="rId4" Type="http://schemas.openxmlformats.org/officeDocument/2006/relationships/tags" Target="../tags/tag134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40.xml"/><Relationship Id="rId4" Type="http://schemas.openxmlformats.org/officeDocument/2006/relationships/tags" Target="../tags/tag139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154.xml"/><Relationship Id="rId3" Type="http://schemas.openxmlformats.org/officeDocument/2006/relationships/tags" Target="../tags/tag149.xml"/><Relationship Id="rId7" Type="http://schemas.openxmlformats.org/officeDocument/2006/relationships/tags" Target="../tags/tag153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6" Type="http://schemas.openxmlformats.org/officeDocument/2006/relationships/tags" Target="../tags/tag152.xml"/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9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58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tags" Target="../tags/tag16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69.xml"/><Relationship Id="rId4" Type="http://schemas.openxmlformats.org/officeDocument/2006/relationships/tags" Target="../tags/tag168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7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78.xml"/><Relationship Id="rId4" Type="http://schemas.openxmlformats.org/officeDocument/2006/relationships/tags" Target="../tags/tag177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189.xml"/><Relationship Id="rId4" Type="http://schemas.openxmlformats.org/officeDocument/2006/relationships/tags" Target="../tags/tag188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194.xml"/><Relationship Id="rId4" Type="http://schemas.openxmlformats.org/officeDocument/2006/relationships/tags" Target="../tags/tag19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199.xml"/><Relationship Id="rId4" Type="http://schemas.openxmlformats.org/officeDocument/2006/relationships/tags" Target="../tags/tag198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202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tags" Target="../tags/tag213.xml"/><Relationship Id="rId3" Type="http://schemas.openxmlformats.org/officeDocument/2006/relationships/tags" Target="../tags/tag208.xml"/><Relationship Id="rId7" Type="http://schemas.openxmlformats.org/officeDocument/2006/relationships/tags" Target="../tags/tag212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6" Type="http://schemas.openxmlformats.org/officeDocument/2006/relationships/tags" Target="../tags/tag211.xml"/><Relationship Id="rId5" Type="http://schemas.openxmlformats.org/officeDocument/2006/relationships/tags" Target="../tags/tag210.xml"/><Relationship Id="rId4" Type="http://schemas.openxmlformats.org/officeDocument/2006/relationships/tags" Target="../tags/tag209.xml"/><Relationship Id="rId9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217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tags" Target="../tags/tag22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228.xml"/><Relationship Id="rId4" Type="http://schemas.openxmlformats.org/officeDocument/2006/relationships/tags" Target="../tags/tag227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23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" Type="http://schemas.openxmlformats.org/officeDocument/2006/relationships/tags" Target="../tags/tag233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237.xml"/><Relationship Id="rId4" Type="http://schemas.openxmlformats.org/officeDocument/2006/relationships/tags" Target="../tags/tag236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tags" Target="../tags/tag246.xml"/><Relationship Id="rId2" Type="http://schemas.openxmlformats.org/officeDocument/2006/relationships/tags" Target="../tags/tag245.xml"/><Relationship Id="rId1" Type="http://schemas.openxmlformats.org/officeDocument/2006/relationships/tags" Target="../tags/tag244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48.xml"/><Relationship Id="rId4" Type="http://schemas.openxmlformats.org/officeDocument/2006/relationships/tags" Target="../tags/tag247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" Type="http://schemas.openxmlformats.org/officeDocument/2006/relationships/tags" Target="../tags/tag249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53.xml"/><Relationship Id="rId4" Type="http://schemas.openxmlformats.org/officeDocument/2006/relationships/tags" Target="../tags/tag25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tags" Target="../tags/tag254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58.xml"/><Relationship Id="rId4" Type="http://schemas.openxmlformats.org/officeDocument/2006/relationships/tags" Target="../tags/tag257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tags" Target="../tags/tag261.xml"/><Relationship Id="rId7" Type="http://schemas.openxmlformats.org/officeDocument/2006/relationships/slideMaster" Target="../slideMasters/slideMaster5.xml"/><Relationship Id="rId2" Type="http://schemas.openxmlformats.org/officeDocument/2006/relationships/tags" Target="../tags/tag260.xml"/><Relationship Id="rId1" Type="http://schemas.openxmlformats.org/officeDocument/2006/relationships/tags" Target="../tags/tag259.xml"/><Relationship Id="rId6" Type="http://schemas.openxmlformats.org/officeDocument/2006/relationships/tags" Target="../tags/tag264.xml"/><Relationship Id="rId5" Type="http://schemas.openxmlformats.org/officeDocument/2006/relationships/tags" Target="../tags/tag263.xml"/><Relationship Id="rId4" Type="http://schemas.openxmlformats.org/officeDocument/2006/relationships/tags" Target="../tags/tag262.xml"/></Relationships>
</file>

<file path=ppt/slideLayouts/_rels/slideLayout49.xml.rels><?xml version="1.0" encoding="UTF-8" standalone="yes"?>
<Relationships xmlns="http://schemas.openxmlformats.org/package/2006/relationships"><Relationship Id="rId8" Type="http://schemas.openxmlformats.org/officeDocument/2006/relationships/tags" Target="../tags/tag272.xml"/><Relationship Id="rId3" Type="http://schemas.openxmlformats.org/officeDocument/2006/relationships/tags" Target="../tags/tag267.xml"/><Relationship Id="rId7" Type="http://schemas.openxmlformats.org/officeDocument/2006/relationships/tags" Target="../tags/tag271.xml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6" Type="http://schemas.openxmlformats.org/officeDocument/2006/relationships/tags" Target="../tags/tag270.xml"/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9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tags" Target="../tags/tag273.xml"/><Relationship Id="rId5" Type="http://schemas.openxmlformats.org/officeDocument/2006/relationships/slideMaster" Target="../slideMasters/slideMaster5.xml"/><Relationship Id="rId4" Type="http://schemas.openxmlformats.org/officeDocument/2006/relationships/tags" Target="../tags/tag276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tags" Target="../tags/tag279.xml"/><Relationship Id="rId7" Type="http://schemas.openxmlformats.org/officeDocument/2006/relationships/slideMaster" Target="../slideMasters/slideMaster5.xml"/><Relationship Id="rId2" Type="http://schemas.openxmlformats.org/officeDocument/2006/relationships/tags" Target="../tags/tag278.xml"/><Relationship Id="rId1" Type="http://schemas.openxmlformats.org/officeDocument/2006/relationships/tags" Target="../tags/tag277.xml"/><Relationship Id="rId6" Type="http://schemas.openxmlformats.org/officeDocument/2006/relationships/tags" Target="../tags/tag282.xml"/><Relationship Id="rId5" Type="http://schemas.openxmlformats.org/officeDocument/2006/relationships/tags" Target="../tags/tag281.xml"/><Relationship Id="rId4" Type="http://schemas.openxmlformats.org/officeDocument/2006/relationships/tags" Target="../tags/tag280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tags" Target="../tags/tag285.xml"/><Relationship Id="rId2" Type="http://schemas.openxmlformats.org/officeDocument/2006/relationships/tags" Target="../tags/tag284.xml"/><Relationship Id="rId1" Type="http://schemas.openxmlformats.org/officeDocument/2006/relationships/tags" Target="../tags/tag283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87.xml"/><Relationship Id="rId4" Type="http://schemas.openxmlformats.org/officeDocument/2006/relationships/tags" Target="../tags/tag286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tags" Target="../tags/tag290.xml"/><Relationship Id="rId2" Type="http://schemas.openxmlformats.org/officeDocument/2006/relationships/tags" Target="../tags/tag289.xml"/><Relationship Id="rId1" Type="http://schemas.openxmlformats.org/officeDocument/2006/relationships/tags" Target="../tags/tag288.xml"/><Relationship Id="rId5" Type="http://schemas.openxmlformats.org/officeDocument/2006/relationships/slideMaster" Target="../slideMasters/slideMaster5.xml"/><Relationship Id="rId4" Type="http://schemas.openxmlformats.org/officeDocument/2006/relationships/tags" Target="../tags/tag29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" Type="http://schemas.openxmlformats.org/officeDocument/2006/relationships/tags" Target="../tags/tag292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96.xml"/><Relationship Id="rId4" Type="http://schemas.openxmlformats.org/officeDocument/2006/relationships/tags" Target="../tags/tag29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tags" Target="../tags/tag305.xml"/><Relationship Id="rId2" Type="http://schemas.openxmlformats.org/officeDocument/2006/relationships/tags" Target="../tags/tag304.xml"/><Relationship Id="rId1" Type="http://schemas.openxmlformats.org/officeDocument/2006/relationships/tags" Target="../tags/tag303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307.xml"/><Relationship Id="rId4" Type="http://schemas.openxmlformats.org/officeDocument/2006/relationships/tags" Target="../tags/tag306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tags" Target="../tags/tag310.xml"/><Relationship Id="rId2" Type="http://schemas.openxmlformats.org/officeDocument/2006/relationships/tags" Target="../tags/tag309.xml"/><Relationship Id="rId1" Type="http://schemas.openxmlformats.org/officeDocument/2006/relationships/tags" Target="../tags/tag308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312.xml"/><Relationship Id="rId4" Type="http://schemas.openxmlformats.org/officeDocument/2006/relationships/tags" Target="../tags/tag31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tags" Target="../tags/tag315.xml"/><Relationship Id="rId2" Type="http://schemas.openxmlformats.org/officeDocument/2006/relationships/tags" Target="../tags/tag314.xml"/><Relationship Id="rId1" Type="http://schemas.openxmlformats.org/officeDocument/2006/relationships/tags" Target="../tags/tag313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317.xml"/><Relationship Id="rId4" Type="http://schemas.openxmlformats.org/officeDocument/2006/relationships/tags" Target="../tags/tag316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tags" Target="../tags/tag320.xml"/><Relationship Id="rId7" Type="http://schemas.openxmlformats.org/officeDocument/2006/relationships/slideMaster" Target="../slideMasters/slideMaster6.xml"/><Relationship Id="rId2" Type="http://schemas.openxmlformats.org/officeDocument/2006/relationships/tags" Target="../tags/tag319.xml"/><Relationship Id="rId1" Type="http://schemas.openxmlformats.org/officeDocument/2006/relationships/tags" Target="../tags/tag318.xml"/><Relationship Id="rId6" Type="http://schemas.openxmlformats.org/officeDocument/2006/relationships/tags" Target="../tags/tag323.xml"/><Relationship Id="rId5" Type="http://schemas.openxmlformats.org/officeDocument/2006/relationships/tags" Target="../tags/tag322.xml"/><Relationship Id="rId4" Type="http://schemas.openxmlformats.org/officeDocument/2006/relationships/tags" Target="../tags/tag32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tags" Target="../tags/tag331.xml"/><Relationship Id="rId3" Type="http://schemas.openxmlformats.org/officeDocument/2006/relationships/tags" Target="../tags/tag326.xml"/><Relationship Id="rId7" Type="http://schemas.openxmlformats.org/officeDocument/2006/relationships/tags" Target="../tags/tag330.xml"/><Relationship Id="rId2" Type="http://schemas.openxmlformats.org/officeDocument/2006/relationships/tags" Target="../tags/tag325.xml"/><Relationship Id="rId1" Type="http://schemas.openxmlformats.org/officeDocument/2006/relationships/tags" Target="../tags/tag324.xml"/><Relationship Id="rId6" Type="http://schemas.openxmlformats.org/officeDocument/2006/relationships/tags" Target="../tags/tag329.xml"/><Relationship Id="rId5" Type="http://schemas.openxmlformats.org/officeDocument/2006/relationships/tags" Target="../tags/tag328.xml"/><Relationship Id="rId4" Type="http://schemas.openxmlformats.org/officeDocument/2006/relationships/tags" Target="../tags/tag327.xml"/><Relationship Id="rId9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tags" Target="../tags/tag334.xml"/><Relationship Id="rId2" Type="http://schemas.openxmlformats.org/officeDocument/2006/relationships/tags" Target="../tags/tag333.xml"/><Relationship Id="rId1" Type="http://schemas.openxmlformats.org/officeDocument/2006/relationships/tags" Target="../tags/tag332.xml"/><Relationship Id="rId5" Type="http://schemas.openxmlformats.org/officeDocument/2006/relationships/slideMaster" Target="../slideMasters/slideMaster6.xml"/><Relationship Id="rId4" Type="http://schemas.openxmlformats.org/officeDocument/2006/relationships/tags" Target="../tags/tag33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tags" Target="../tags/tag338.xml"/><Relationship Id="rId7" Type="http://schemas.openxmlformats.org/officeDocument/2006/relationships/slideMaster" Target="../slideMasters/slideMaster6.xml"/><Relationship Id="rId2" Type="http://schemas.openxmlformats.org/officeDocument/2006/relationships/tags" Target="../tags/tag337.xml"/><Relationship Id="rId1" Type="http://schemas.openxmlformats.org/officeDocument/2006/relationships/tags" Target="../tags/tag336.xml"/><Relationship Id="rId6" Type="http://schemas.openxmlformats.org/officeDocument/2006/relationships/tags" Target="../tags/tag341.xml"/><Relationship Id="rId5" Type="http://schemas.openxmlformats.org/officeDocument/2006/relationships/tags" Target="../tags/tag340.xml"/><Relationship Id="rId4" Type="http://schemas.openxmlformats.org/officeDocument/2006/relationships/tags" Target="../tags/tag339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tags" Target="../tags/tag344.xml"/><Relationship Id="rId2" Type="http://schemas.openxmlformats.org/officeDocument/2006/relationships/tags" Target="../tags/tag343.xml"/><Relationship Id="rId1" Type="http://schemas.openxmlformats.org/officeDocument/2006/relationships/tags" Target="../tags/tag342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346.xml"/><Relationship Id="rId4" Type="http://schemas.openxmlformats.org/officeDocument/2006/relationships/tags" Target="../tags/tag345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tags" Target="../tags/tag349.xml"/><Relationship Id="rId2" Type="http://schemas.openxmlformats.org/officeDocument/2006/relationships/tags" Target="../tags/tag348.xml"/><Relationship Id="rId1" Type="http://schemas.openxmlformats.org/officeDocument/2006/relationships/tags" Target="../tags/tag347.xml"/><Relationship Id="rId5" Type="http://schemas.openxmlformats.org/officeDocument/2006/relationships/slideMaster" Target="../slideMasters/slideMaster6.xml"/><Relationship Id="rId4" Type="http://schemas.openxmlformats.org/officeDocument/2006/relationships/tags" Target="../tags/tag350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tags" Target="../tags/tag353.xml"/><Relationship Id="rId2" Type="http://schemas.openxmlformats.org/officeDocument/2006/relationships/tags" Target="../tags/tag352.xml"/><Relationship Id="rId1" Type="http://schemas.openxmlformats.org/officeDocument/2006/relationships/tags" Target="../tags/tag351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355.xml"/><Relationship Id="rId4" Type="http://schemas.openxmlformats.org/officeDocument/2006/relationships/tags" Target="../tags/tag35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tags" Target="../tags/tag364.xml"/><Relationship Id="rId2" Type="http://schemas.openxmlformats.org/officeDocument/2006/relationships/tags" Target="../tags/tag363.xml"/><Relationship Id="rId1" Type="http://schemas.openxmlformats.org/officeDocument/2006/relationships/tags" Target="../tags/tag362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366.xml"/><Relationship Id="rId4" Type="http://schemas.openxmlformats.org/officeDocument/2006/relationships/tags" Target="../tags/tag365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tags" Target="../tags/tag369.xml"/><Relationship Id="rId2" Type="http://schemas.openxmlformats.org/officeDocument/2006/relationships/tags" Target="../tags/tag368.xml"/><Relationship Id="rId1" Type="http://schemas.openxmlformats.org/officeDocument/2006/relationships/tags" Target="../tags/tag367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371.xml"/><Relationship Id="rId4" Type="http://schemas.openxmlformats.org/officeDocument/2006/relationships/tags" Target="../tags/tag370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tags" Target="../tags/tag374.xml"/><Relationship Id="rId2" Type="http://schemas.openxmlformats.org/officeDocument/2006/relationships/tags" Target="../tags/tag373.xml"/><Relationship Id="rId1" Type="http://schemas.openxmlformats.org/officeDocument/2006/relationships/tags" Target="../tags/tag372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376.xml"/><Relationship Id="rId4" Type="http://schemas.openxmlformats.org/officeDocument/2006/relationships/tags" Target="../tags/tag37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tags" Target="../tags/tag379.xml"/><Relationship Id="rId7" Type="http://schemas.openxmlformats.org/officeDocument/2006/relationships/slideMaster" Target="../slideMasters/slideMaster7.xml"/><Relationship Id="rId2" Type="http://schemas.openxmlformats.org/officeDocument/2006/relationships/tags" Target="../tags/tag378.xml"/><Relationship Id="rId1" Type="http://schemas.openxmlformats.org/officeDocument/2006/relationships/tags" Target="../tags/tag377.xml"/><Relationship Id="rId6" Type="http://schemas.openxmlformats.org/officeDocument/2006/relationships/tags" Target="../tags/tag382.xml"/><Relationship Id="rId5" Type="http://schemas.openxmlformats.org/officeDocument/2006/relationships/tags" Target="../tags/tag381.xml"/><Relationship Id="rId4" Type="http://schemas.openxmlformats.org/officeDocument/2006/relationships/tags" Target="../tags/tag380.xml"/></Relationships>
</file>

<file path=ppt/slideLayouts/_rels/slideLayout71.xml.rels><?xml version="1.0" encoding="UTF-8" standalone="yes"?>
<Relationships xmlns="http://schemas.openxmlformats.org/package/2006/relationships"><Relationship Id="rId8" Type="http://schemas.openxmlformats.org/officeDocument/2006/relationships/tags" Target="../tags/tag390.xml"/><Relationship Id="rId3" Type="http://schemas.openxmlformats.org/officeDocument/2006/relationships/tags" Target="../tags/tag385.xml"/><Relationship Id="rId7" Type="http://schemas.openxmlformats.org/officeDocument/2006/relationships/tags" Target="../tags/tag389.xml"/><Relationship Id="rId2" Type="http://schemas.openxmlformats.org/officeDocument/2006/relationships/tags" Target="../tags/tag384.xml"/><Relationship Id="rId1" Type="http://schemas.openxmlformats.org/officeDocument/2006/relationships/tags" Target="../tags/tag383.xml"/><Relationship Id="rId6" Type="http://schemas.openxmlformats.org/officeDocument/2006/relationships/tags" Target="../tags/tag388.xml"/><Relationship Id="rId5" Type="http://schemas.openxmlformats.org/officeDocument/2006/relationships/tags" Target="../tags/tag387.xml"/><Relationship Id="rId4" Type="http://schemas.openxmlformats.org/officeDocument/2006/relationships/tags" Target="../tags/tag386.xml"/><Relationship Id="rId9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tags" Target="../tags/tag393.xml"/><Relationship Id="rId2" Type="http://schemas.openxmlformats.org/officeDocument/2006/relationships/tags" Target="../tags/tag392.xml"/><Relationship Id="rId1" Type="http://schemas.openxmlformats.org/officeDocument/2006/relationships/tags" Target="../tags/tag391.xml"/><Relationship Id="rId5" Type="http://schemas.openxmlformats.org/officeDocument/2006/relationships/slideMaster" Target="../slideMasters/slideMaster7.xml"/><Relationship Id="rId4" Type="http://schemas.openxmlformats.org/officeDocument/2006/relationships/tags" Target="../tags/tag394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tags" Target="../tags/tag397.xml"/><Relationship Id="rId7" Type="http://schemas.openxmlformats.org/officeDocument/2006/relationships/slideMaster" Target="../slideMasters/slideMaster7.xml"/><Relationship Id="rId2" Type="http://schemas.openxmlformats.org/officeDocument/2006/relationships/tags" Target="../tags/tag396.xml"/><Relationship Id="rId1" Type="http://schemas.openxmlformats.org/officeDocument/2006/relationships/tags" Target="../tags/tag395.xml"/><Relationship Id="rId6" Type="http://schemas.openxmlformats.org/officeDocument/2006/relationships/tags" Target="../tags/tag400.xml"/><Relationship Id="rId5" Type="http://schemas.openxmlformats.org/officeDocument/2006/relationships/tags" Target="../tags/tag399.xml"/><Relationship Id="rId4" Type="http://schemas.openxmlformats.org/officeDocument/2006/relationships/tags" Target="../tags/tag398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tags" Target="../tags/tag403.xml"/><Relationship Id="rId2" Type="http://schemas.openxmlformats.org/officeDocument/2006/relationships/tags" Target="../tags/tag402.xml"/><Relationship Id="rId1" Type="http://schemas.openxmlformats.org/officeDocument/2006/relationships/tags" Target="../tags/tag401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405.xml"/><Relationship Id="rId4" Type="http://schemas.openxmlformats.org/officeDocument/2006/relationships/tags" Target="../tags/tag404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tags" Target="../tags/tag408.xml"/><Relationship Id="rId2" Type="http://schemas.openxmlformats.org/officeDocument/2006/relationships/tags" Target="../tags/tag407.xml"/><Relationship Id="rId1" Type="http://schemas.openxmlformats.org/officeDocument/2006/relationships/tags" Target="../tags/tag406.xml"/><Relationship Id="rId5" Type="http://schemas.openxmlformats.org/officeDocument/2006/relationships/slideMaster" Target="../slideMasters/slideMaster7.xml"/><Relationship Id="rId4" Type="http://schemas.openxmlformats.org/officeDocument/2006/relationships/tags" Target="../tags/tag409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tags" Target="../tags/tag412.xml"/><Relationship Id="rId2" Type="http://schemas.openxmlformats.org/officeDocument/2006/relationships/tags" Target="../tags/tag411.xml"/><Relationship Id="rId1" Type="http://schemas.openxmlformats.org/officeDocument/2006/relationships/tags" Target="../tags/tag410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414.xml"/><Relationship Id="rId4" Type="http://schemas.openxmlformats.org/officeDocument/2006/relationships/tags" Target="../tags/tag413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tags" Target="../tags/tag423.xml"/><Relationship Id="rId2" Type="http://schemas.openxmlformats.org/officeDocument/2006/relationships/tags" Target="../tags/tag422.xml"/><Relationship Id="rId1" Type="http://schemas.openxmlformats.org/officeDocument/2006/relationships/tags" Target="../tags/tag421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425.xml"/><Relationship Id="rId4" Type="http://schemas.openxmlformats.org/officeDocument/2006/relationships/tags" Target="../tags/tag424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tags" Target="../tags/tag428.xml"/><Relationship Id="rId2" Type="http://schemas.openxmlformats.org/officeDocument/2006/relationships/tags" Target="../tags/tag427.xml"/><Relationship Id="rId1" Type="http://schemas.openxmlformats.org/officeDocument/2006/relationships/tags" Target="../tags/tag426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430.xml"/><Relationship Id="rId4" Type="http://schemas.openxmlformats.org/officeDocument/2006/relationships/tags" Target="../tags/tag429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tags" Target="../tags/tag433.xml"/><Relationship Id="rId2" Type="http://schemas.openxmlformats.org/officeDocument/2006/relationships/tags" Target="../tags/tag432.xml"/><Relationship Id="rId1" Type="http://schemas.openxmlformats.org/officeDocument/2006/relationships/tags" Target="../tags/tag431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435.xml"/><Relationship Id="rId4" Type="http://schemas.openxmlformats.org/officeDocument/2006/relationships/tags" Target="../tags/tag434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tags" Target="../tags/tag438.xml"/><Relationship Id="rId7" Type="http://schemas.openxmlformats.org/officeDocument/2006/relationships/slideMaster" Target="../slideMasters/slideMaster8.xml"/><Relationship Id="rId2" Type="http://schemas.openxmlformats.org/officeDocument/2006/relationships/tags" Target="../tags/tag437.xml"/><Relationship Id="rId1" Type="http://schemas.openxmlformats.org/officeDocument/2006/relationships/tags" Target="../tags/tag436.xml"/><Relationship Id="rId6" Type="http://schemas.openxmlformats.org/officeDocument/2006/relationships/tags" Target="../tags/tag441.xml"/><Relationship Id="rId5" Type="http://schemas.openxmlformats.org/officeDocument/2006/relationships/tags" Target="../tags/tag440.xml"/><Relationship Id="rId4" Type="http://schemas.openxmlformats.org/officeDocument/2006/relationships/tags" Target="../tags/tag439.xml"/></Relationships>
</file>

<file path=ppt/slideLayouts/_rels/slideLayout82.xml.rels><?xml version="1.0" encoding="UTF-8" standalone="yes"?>
<Relationships xmlns="http://schemas.openxmlformats.org/package/2006/relationships"><Relationship Id="rId8" Type="http://schemas.openxmlformats.org/officeDocument/2006/relationships/tags" Target="../tags/tag449.xml"/><Relationship Id="rId3" Type="http://schemas.openxmlformats.org/officeDocument/2006/relationships/tags" Target="../tags/tag444.xml"/><Relationship Id="rId7" Type="http://schemas.openxmlformats.org/officeDocument/2006/relationships/tags" Target="../tags/tag448.xml"/><Relationship Id="rId2" Type="http://schemas.openxmlformats.org/officeDocument/2006/relationships/tags" Target="../tags/tag443.xml"/><Relationship Id="rId1" Type="http://schemas.openxmlformats.org/officeDocument/2006/relationships/tags" Target="../tags/tag442.xml"/><Relationship Id="rId6" Type="http://schemas.openxmlformats.org/officeDocument/2006/relationships/tags" Target="../tags/tag447.xml"/><Relationship Id="rId5" Type="http://schemas.openxmlformats.org/officeDocument/2006/relationships/tags" Target="../tags/tag446.xml"/><Relationship Id="rId4" Type="http://schemas.openxmlformats.org/officeDocument/2006/relationships/tags" Target="../tags/tag445.xml"/><Relationship Id="rId9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tags" Target="../tags/tag452.xml"/><Relationship Id="rId2" Type="http://schemas.openxmlformats.org/officeDocument/2006/relationships/tags" Target="../tags/tag451.xml"/><Relationship Id="rId1" Type="http://schemas.openxmlformats.org/officeDocument/2006/relationships/tags" Target="../tags/tag450.xml"/><Relationship Id="rId5" Type="http://schemas.openxmlformats.org/officeDocument/2006/relationships/slideMaster" Target="../slideMasters/slideMaster8.xml"/><Relationship Id="rId4" Type="http://schemas.openxmlformats.org/officeDocument/2006/relationships/tags" Target="../tags/tag453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tags" Target="../tags/tag456.xml"/><Relationship Id="rId7" Type="http://schemas.openxmlformats.org/officeDocument/2006/relationships/slideMaster" Target="../slideMasters/slideMaster8.xml"/><Relationship Id="rId2" Type="http://schemas.openxmlformats.org/officeDocument/2006/relationships/tags" Target="../tags/tag455.xml"/><Relationship Id="rId1" Type="http://schemas.openxmlformats.org/officeDocument/2006/relationships/tags" Target="../tags/tag454.xml"/><Relationship Id="rId6" Type="http://schemas.openxmlformats.org/officeDocument/2006/relationships/tags" Target="../tags/tag459.xml"/><Relationship Id="rId5" Type="http://schemas.openxmlformats.org/officeDocument/2006/relationships/tags" Target="../tags/tag458.xml"/><Relationship Id="rId4" Type="http://schemas.openxmlformats.org/officeDocument/2006/relationships/tags" Target="../tags/tag457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tags" Target="../tags/tag462.xml"/><Relationship Id="rId2" Type="http://schemas.openxmlformats.org/officeDocument/2006/relationships/tags" Target="../tags/tag461.xml"/><Relationship Id="rId1" Type="http://schemas.openxmlformats.org/officeDocument/2006/relationships/tags" Target="../tags/tag460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464.xml"/><Relationship Id="rId4" Type="http://schemas.openxmlformats.org/officeDocument/2006/relationships/tags" Target="../tags/tag463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tags" Target="../tags/tag467.xml"/><Relationship Id="rId2" Type="http://schemas.openxmlformats.org/officeDocument/2006/relationships/tags" Target="../tags/tag466.xml"/><Relationship Id="rId1" Type="http://schemas.openxmlformats.org/officeDocument/2006/relationships/tags" Target="../tags/tag465.xml"/><Relationship Id="rId5" Type="http://schemas.openxmlformats.org/officeDocument/2006/relationships/slideMaster" Target="../slideMasters/slideMaster8.xml"/><Relationship Id="rId4" Type="http://schemas.openxmlformats.org/officeDocument/2006/relationships/tags" Target="../tags/tag468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tags" Target="../tags/tag471.xml"/><Relationship Id="rId2" Type="http://schemas.openxmlformats.org/officeDocument/2006/relationships/tags" Target="../tags/tag470.xml"/><Relationship Id="rId1" Type="http://schemas.openxmlformats.org/officeDocument/2006/relationships/tags" Target="../tags/tag469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473.xml"/><Relationship Id="rId4" Type="http://schemas.openxmlformats.org/officeDocument/2006/relationships/tags" Target="../tags/tag47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1.xml"/><Relationship Id="rId4" Type="http://schemas.openxmlformats.org/officeDocument/2006/relationships/tags" Target="../tags/tag5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2021-7-8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2021-7-8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2021-7-8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2021-7-8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2021-7-8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2021-7-8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2021-7-8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2021-7-8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2021-7-8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2021-7-8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61.xml"/><Relationship Id="rId18" Type="http://schemas.openxmlformats.org/officeDocument/2006/relationships/tags" Target="../tags/tag66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tags" Target="../tags/tag65.xml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64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63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120.xml"/><Relationship Id="rId18" Type="http://schemas.openxmlformats.org/officeDocument/2006/relationships/tags" Target="../tags/tag12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tags" Target="../tags/tag124.xml"/><Relationship Id="rId2" Type="http://schemas.openxmlformats.org/officeDocument/2006/relationships/slideLayout" Target="../slideLayouts/slideLayout24.xml"/><Relationship Id="rId16" Type="http://schemas.openxmlformats.org/officeDocument/2006/relationships/tags" Target="../tags/tag12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ags" Target="../tags/tag122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12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ags" Target="../tags/tag179.xml"/><Relationship Id="rId18" Type="http://schemas.openxmlformats.org/officeDocument/2006/relationships/tags" Target="../tags/tag18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tags" Target="../tags/tag183.xml"/><Relationship Id="rId2" Type="http://schemas.openxmlformats.org/officeDocument/2006/relationships/slideLayout" Target="../slideLayouts/slideLayout35.xml"/><Relationship Id="rId16" Type="http://schemas.openxmlformats.org/officeDocument/2006/relationships/tags" Target="../tags/tag182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tags" Target="../tags/tag181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tags" Target="../tags/tag18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ags" Target="../tags/tag238.xml"/><Relationship Id="rId18" Type="http://schemas.openxmlformats.org/officeDocument/2006/relationships/tags" Target="../tags/tag243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17" Type="http://schemas.openxmlformats.org/officeDocument/2006/relationships/tags" Target="../tags/tag242.xml"/><Relationship Id="rId2" Type="http://schemas.openxmlformats.org/officeDocument/2006/relationships/slideLayout" Target="../slideLayouts/slideLayout46.xml"/><Relationship Id="rId16" Type="http://schemas.openxmlformats.org/officeDocument/2006/relationships/tags" Target="../tags/tag241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tags" Target="../tags/tag240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tags" Target="../tags/tag23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ags" Target="../tags/tag297.xml"/><Relationship Id="rId18" Type="http://schemas.openxmlformats.org/officeDocument/2006/relationships/tags" Target="../tags/tag302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17" Type="http://schemas.openxmlformats.org/officeDocument/2006/relationships/tags" Target="../tags/tag301.xml"/><Relationship Id="rId2" Type="http://schemas.openxmlformats.org/officeDocument/2006/relationships/slideLayout" Target="../slideLayouts/slideLayout57.xml"/><Relationship Id="rId16" Type="http://schemas.openxmlformats.org/officeDocument/2006/relationships/tags" Target="../tags/tag300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tags" Target="../tags/tag299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tags" Target="../tags/tag29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tags" Target="../tags/tag356.xml"/><Relationship Id="rId18" Type="http://schemas.openxmlformats.org/officeDocument/2006/relationships/tags" Target="../tags/tag361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17" Type="http://schemas.openxmlformats.org/officeDocument/2006/relationships/tags" Target="../tags/tag360.xml"/><Relationship Id="rId2" Type="http://schemas.openxmlformats.org/officeDocument/2006/relationships/slideLayout" Target="../slideLayouts/slideLayout68.xml"/><Relationship Id="rId16" Type="http://schemas.openxmlformats.org/officeDocument/2006/relationships/tags" Target="../tags/tag359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tags" Target="../tags/tag358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tags" Target="../tags/tag35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tags" Target="../tags/tag415.xml"/><Relationship Id="rId18" Type="http://schemas.openxmlformats.org/officeDocument/2006/relationships/tags" Target="../tags/tag420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17" Type="http://schemas.openxmlformats.org/officeDocument/2006/relationships/tags" Target="../tags/tag419.xml"/><Relationship Id="rId2" Type="http://schemas.openxmlformats.org/officeDocument/2006/relationships/slideLayout" Target="../slideLayouts/slideLayout79.xml"/><Relationship Id="rId16" Type="http://schemas.openxmlformats.org/officeDocument/2006/relationships/tags" Target="../tags/tag418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tags" Target="../tags/tag417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tags" Target="../tags/tag4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2021-7-8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2021-7-8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48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484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5.xm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57.xml"/><Relationship Id="rId1" Type="http://schemas.openxmlformats.org/officeDocument/2006/relationships/tags" Target="../tags/tag48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8.xml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0.xml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2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8.xml"/><Relationship Id="rId1" Type="http://schemas.openxmlformats.org/officeDocument/2006/relationships/tags" Target="../tags/tag49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9.xml"/><Relationship Id="rId1" Type="http://schemas.openxmlformats.org/officeDocument/2006/relationships/tags" Target="../tags/tag49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6.xml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8.xml"/><Relationship Id="rId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9.xml"/><Relationship Id="rId4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0.xml"/><Relationship Id="rId4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2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47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0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8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482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 txBox="1"/>
          <p:nvPr/>
        </p:nvSpPr>
        <p:spPr>
          <a:xfrm>
            <a:off x="2875703" y="1429895"/>
            <a:ext cx="5954486" cy="11432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503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smtClean="0">
                <a:solidFill>
                  <a:srgbClr val="FFFF00"/>
                </a:solidFill>
              </a:rPr>
              <a:t>采用</a:t>
            </a:r>
            <a:r>
              <a:rPr lang="zh-CN" altLang="en-US" sz="4800">
                <a:solidFill>
                  <a:srgbClr val="FFFF00"/>
                </a:solidFill>
              </a:rPr>
              <a:t>合理的论证方法</a:t>
            </a:r>
          </a:p>
        </p:txBody>
      </p:sp>
      <p:sp>
        <p:nvSpPr>
          <p:cNvPr id="8" name="副标题 2"/>
          <p:cNvSpPr txBox="1"/>
          <p:nvPr/>
        </p:nvSpPr>
        <p:spPr>
          <a:xfrm>
            <a:off x="3031127" y="2737113"/>
            <a:ext cx="5622471" cy="884977"/>
          </a:xfrm>
          <a:prstGeom prst="rect">
            <a:avLst/>
          </a:prstGeom>
        </p:spPr>
        <p:txBody>
          <a:bodyPr vert="horz" lIns="121917" tIns="60959" rIns="121917" bIns="60959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80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52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4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6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4265" smtClean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高二年级 语文</a:t>
            </a:r>
            <a:endParaRPr lang="en-US" altLang="zh-CN" sz="4265">
              <a:solidFill>
                <a:prstClr val="white">
                  <a:lumMod val="95000"/>
                </a:prst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33560" y="1031875"/>
            <a:ext cx="9967023" cy="4753437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7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这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明显违背社会公认的处理矛盾、纷争的伦理、原则。俗话说：“以理服人，不以力服人</a:t>
            </a:r>
            <a:r>
              <a:rPr lang="zh-CN" altLang="en-US" sz="267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内不欺己，外不欺人</a:t>
            </a:r>
            <a:r>
              <a:rPr lang="zh-CN" altLang="en-US" sz="267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辱人以不堪必反辱，伤人以已甚必反伤”。这是不“相融”。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7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这种哲学的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泛滥，会使强权主义盛行，使社会处于动荡、争斗之中，破坏社会的和谐、安定，是对文明的摧残。显然，它与社会发展规律相矛盾，相抵触</a:t>
            </a:r>
            <a:r>
              <a:rPr lang="zh-CN" altLang="en-US" sz="267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这是不“符合”</a:t>
            </a:r>
            <a:r>
              <a:rPr lang="zh-CN" altLang="en-US" sz="267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67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67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奉行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这一哲学并不管用。与强者相遇</a:t>
            </a:r>
            <a:r>
              <a:rPr lang="zh-CN" altLang="en-US" sz="267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，两败俱伤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；与弱者相遇</a:t>
            </a:r>
            <a:r>
              <a:rPr lang="zh-CN" altLang="en-US" sz="267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，为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自己树立了一</a:t>
            </a:r>
            <a:r>
              <a:rPr lang="zh-CN" altLang="en-US" sz="267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个“掘墓人”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。这是不“实用”。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8325" y="1476080"/>
            <a:ext cx="9967023" cy="359927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algn="ctr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40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（三</a:t>
            </a:r>
            <a:r>
              <a:rPr lang="zh-CN" altLang="en-US" sz="400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）采用</a:t>
            </a:r>
            <a:r>
              <a:rPr lang="zh-CN" altLang="en-US" sz="40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合理的论证</a:t>
            </a:r>
            <a:r>
              <a:rPr lang="zh-CN" altLang="en-US" sz="400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方式</a:t>
            </a:r>
            <a:endParaRPr lang="en-US" altLang="zh-CN" sz="4000" smtClean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en-US" altLang="zh-CN" sz="3200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32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                      归纳论证</a:t>
            </a:r>
            <a:endParaRPr lang="en-US" altLang="zh-CN" sz="3200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32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                      演绎论证</a:t>
            </a:r>
            <a:endParaRPr lang="en-US" altLang="zh-CN" sz="3200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32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                      类比论证</a:t>
            </a:r>
            <a:endParaRPr lang="en-US" altLang="zh-CN" sz="3200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32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                      间接</a:t>
            </a:r>
            <a:r>
              <a:rPr lang="zh-CN" altLang="en-US" sz="32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论证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46542" y="3178696"/>
            <a:ext cx="9670208" cy="1290951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归纳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论证是运用归纳推理的形式所进行的论证。归纳推理的前提是一些个别或特殊性判断，结论是一般性原理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665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59302" y="1242832"/>
            <a:ext cx="2645276" cy="748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4265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归纳</a:t>
            </a:r>
            <a:r>
              <a:rPr lang="zh-CN" altLang="en-US" sz="42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论证</a:t>
            </a:r>
            <a:endParaRPr lang="zh-CN" altLang="en-US" sz="4265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9604" y="1833952"/>
            <a:ext cx="9967023" cy="359927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上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问魏征曰：“人主何为而明，何为而暗？”对曰：“兼听则明，偏信则暗。昔尧清问下民，故有苗之恶得以上闻。舜明四目，达四聪，故共、鲧、驩兜不能蔽也。秦二世偏信赵高，以成望夷之祸；梁武帝偏信朱异，以取台城之辱；隋炀帝偏信虞世基，以致彭城阁之变。是故人君兼听广纳，则贵臣不得拥蔽，而下情得以上通也。”上曰：</a:t>
            </a: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“善。”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资治通鉴</a:t>
            </a:r>
            <a:r>
              <a:rPr lang="en-US" altLang="zh-CN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》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</a:t>
            </a:r>
            <a:endParaRPr lang="zh-CN" altLang="en-US" sz="280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3699" y="1320415"/>
            <a:ext cx="9967023" cy="4753437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）尧，</a:t>
            </a: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兼听则明；</a:t>
            </a:r>
            <a:endParaRPr lang="en-US" altLang="zh-CN" sz="2800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）舜，</a:t>
            </a: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兼听则明；</a:t>
            </a:r>
            <a:endParaRPr lang="en-US" altLang="zh-CN" sz="2800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）所以，</a:t>
            </a: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兼听则明。</a:t>
            </a:r>
            <a:endParaRPr lang="en-US" altLang="zh-CN" sz="280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zh-CN" altLang="en-US" sz="280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）秦二世，偏听则</a:t>
            </a: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暗；</a:t>
            </a:r>
            <a:endParaRPr lang="en-US" altLang="zh-CN" sz="2800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）梁武帝，偏听则</a:t>
            </a: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暗；</a:t>
            </a:r>
            <a:endParaRPr lang="zh-CN" altLang="en-US" sz="280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）隋炀帝，偏听则</a:t>
            </a: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暗；</a:t>
            </a:r>
            <a:endParaRPr lang="en-US" altLang="zh-CN" sz="2800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）所以，偏听则</a:t>
            </a: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暗。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5030" y="1756948"/>
            <a:ext cx="9967023" cy="2445113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algn="ctr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40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演绎</a:t>
            </a:r>
            <a:r>
              <a:rPr lang="zh-CN" altLang="en-US" sz="400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论证</a:t>
            </a:r>
            <a:endParaRPr lang="en-US" altLang="zh-CN" sz="4000" smtClean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ctr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zh-CN" altLang="en-US" sz="400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演绎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论证是运用演绎推理的形式所进行的论证。演绎推理的前提是一般性原理，结论是特殊性论断。</a:t>
            </a:r>
            <a:endParaRPr lang="zh-CN" altLang="en-US" sz="280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2952" y="1136389"/>
            <a:ext cx="9611516" cy="4753437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7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船主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请一位修船工给自己的小船刷油漆。修船工刷漆的时候，发现船底有个小洞，就顺手给补了。过了些日子，船主来到他家里道谢，送上一个大红包。修船工感到奇怪，说</a:t>
            </a:r>
            <a:r>
              <a:rPr lang="en-US" altLang="zh-CN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:“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您已经给过工钱了。”船主说</a:t>
            </a:r>
            <a:r>
              <a:rPr lang="en-US" altLang="zh-CN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:“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对，那是刷油漆的钱，这是补洞的报酬。”修船工说</a:t>
            </a:r>
            <a:r>
              <a:rPr lang="en-US" altLang="zh-CN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:“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哦，那只是顺手做的一件小事</a:t>
            </a:r>
            <a:r>
              <a:rPr lang="en-US" altLang="zh-CN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……”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船主感激地说</a:t>
            </a:r>
            <a:r>
              <a:rPr lang="en-US" altLang="zh-CN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:“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当得知孩子们划船去海上之后，我才想起船底有洞这事儿，绝望极了，觉得他们肯定回不来了。等到他们平安归来，我才明白是您救了他们。”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2422" y="1975886"/>
            <a:ext cx="9967023" cy="2445113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论证思维过程是这样的：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）勿以善小而不为， 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）补船的小洞是小善， 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）所以，修船工发现船洞，应该补好，为善不避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小。</a:t>
            </a:r>
            <a:endParaRPr lang="zh-CN" altLang="en-US" sz="2665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1956" y="1341294"/>
            <a:ext cx="9967023" cy="359927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algn="ctr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40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类比</a:t>
            </a:r>
            <a:r>
              <a:rPr lang="zh-CN" altLang="en-US" sz="400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论证</a:t>
            </a:r>
            <a:endParaRPr lang="en-US" altLang="zh-CN" sz="4000" smtClean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ctr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en-US" altLang="zh-CN" sz="4000" smtClean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ctr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zh-CN" altLang="en-US" sz="400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    类比论证就是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运用类比推理的形式所进行的论证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en-US" altLang="zh-CN" sz="2665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en-US" altLang="zh-CN" sz="2665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zh-CN" altLang="en-US" sz="2665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5030" y="1074649"/>
            <a:ext cx="9967023" cy="4176356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哀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吾生之须臾，羡长江之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无穷</a:t>
            </a:r>
            <a:endParaRPr lang="en-US" altLang="zh-CN" sz="2665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zh-CN" altLang="en-US" sz="2665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客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亦知夫水与月乎？逝者如斯，而未尝往也；盈虚者如彼，而卒莫消长也。盖将自其变者而观之，则天地曾不能以一瞬；自其不变者而观之，则物与我皆无尽也，而又何羡乎！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                                                    </a:t>
            </a:r>
            <a:r>
              <a:rPr lang="en-US" altLang="zh-CN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</a:t>
            </a:r>
            <a:endParaRPr lang="en-US" altLang="zh-CN" sz="2665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                                     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赤壁赋</a:t>
            </a:r>
            <a:r>
              <a:rPr lang="en-US" altLang="zh-CN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》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</a:t>
            </a:r>
            <a:endParaRPr lang="en-US" altLang="zh-CN" sz="2665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赫拉克利特说：“人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不能两次踏入同一条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河流。”</a:t>
            </a:r>
            <a:endParaRPr lang="zh-CN" altLang="en-US" sz="2665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3493" y="1335220"/>
            <a:ext cx="9324304" cy="359927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400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             什么</a:t>
            </a:r>
            <a:r>
              <a:rPr lang="zh-CN" altLang="en-US" sz="40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是论证</a:t>
            </a:r>
            <a:r>
              <a:rPr lang="zh-CN" altLang="en-US" sz="400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en-US" altLang="zh-CN" sz="4000" smtClean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en-US" altLang="zh-CN" sz="4000" smtClean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    论证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，就是用某些论据去支持或反驳某个观点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z="2665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美国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哲学家罗伯特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所罗门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认为：“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论证是指提出你自己的观点，给出你为什么接受它，以及别人为什么也应该接受它的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理由</a:t>
            </a:r>
            <a:r>
              <a:rPr lang="zh-CN" altLang="en-US" sz="2665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”（</a:t>
            </a:r>
            <a:r>
              <a:rPr lang="en-US" altLang="zh-CN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大问题</a:t>
            </a:r>
            <a:r>
              <a:rPr lang="en-US" altLang="zh-CN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665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5030" y="1338648"/>
            <a:ext cx="9832749" cy="4176356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 苏轼的类比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论证思维应该是这样的： 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（</a:t>
            </a:r>
            <a:r>
              <a:rPr lang="en-US" altLang="zh-CN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）水与月从变的角度看，在一刻不停息地变，我也如此；水与月从不变的角度看，是静止不变的，我也如此。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（</a:t>
            </a:r>
            <a:r>
              <a:rPr lang="en-US" altLang="zh-CN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）水与月淡然处之，不羡慕任何事物</a:t>
            </a: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。（省略）</a:t>
            </a:r>
            <a:endParaRPr lang="zh-CN" altLang="en-US" sz="280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（</a:t>
            </a:r>
            <a:r>
              <a:rPr lang="en-US" altLang="zh-CN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）我也不羡慕任何事物，不羡慕水与月，坦然面对人生的一切。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cs typeface="宋体" panose="02010600030101010101" pitchFamily="2" charset="-122"/>
                <a:sym typeface="宋体" panose="02010600030101010101" pitchFamily="2" charset="-122"/>
              </a:rPr>
              <a:t>        </a:t>
            </a:r>
            <a:endParaRPr lang="zh-CN" altLang="en-US" sz="2665">
              <a:solidFill>
                <a:srgbClr val="F9FBFA"/>
              </a:solidFill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0983" y="1027723"/>
            <a:ext cx="9602819" cy="5330518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当然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，能够只是送出去，也不算坏事情，一者见得丰富，二者见得大度。尼采就自诩过他是太阳，光热无穷，只是给与，不想取得。然而尼采究竟不是太阳，他发了疯。中国也不是，虽然有人说，掘起地下的煤来，就足够全世界几百年之用，但是，几百年之后呢？几百年之后，我们当然是化为魂灵，或上天堂，或落了地狱，但我们的子孙是在的，所以还应该给他们留下一点礼品。要不然，则当佳节大典之际，他们拿不出东西来，只好磕头贺喜，讨一点残羹冷炙做奖赏</a:t>
            </a: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en-US" altLang="zh-CN" sz="2800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                               </a:t>
            </a: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(《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拿来主义</a:t>
            </a:r>
            <a:r>
              <a:rPr lang="en-US" altLang="zh-CN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》</a:t>
            </a: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    </a:t>
            </a:r>
            <a:endParaRPr lang="zh-CN" altLang="en-US" sz="2665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68741" y="1115051"/>
            <a:ext cx="9298429" cy="532828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）尼采，自诩是太阳光热无穷；在中国，也有人说，掘起地下的煤来，就足够全世界几百年之用。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）尼采只是给与，不想</a:t>
            </a: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取得；中国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，也只是送去，没想着拿来。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）尼采不是</a:t>
            </a: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太阳；中国，也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并非资源无穷。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）尼采是发了疯。               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）所以</a:t>
            </a: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，中国也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是“发了疯”，这样会贻害子孙。所以，中国也不能只是送去，而不拿来。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cs typeface="宋体" panose="02010600030101010101" pitchFamily="2" charset="-122"/>
                <a:sym typeface="宋体" panose="02010600030101010101" pitchFamily="2" charset="-122"/>
              </a:rPr>
              <a:t>        </a:t>
            </a:r>
            <a:endParaRPr lang="zh-CN" altLang="en-US" sz="2665">
              <a:solidFill>
                <a:srgbClr val="F9FBFA"/>
              </a:solidFill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9690" y="1352498"/>
            <a:ext cx="9967023" cy="3022194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algn="ctr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400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间接论证</a:t>
            </a:r>
            <a:endParaRPr lang="en-US" altLang="zh-CN" sz="4000" smtClean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ctr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en-US" altLang="zh-CN" sz="3200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ctr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32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排除法</a:t>
            </a:r>
            <a:endParaRPr lang="en-US" altLang="zh-CN" sz="3200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ctr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32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反证法</a:t>
            </a:r>
            <a:endParaRPr lang="en-US" altLang="zh-CN" sz="3200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ctr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32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归谬法</a:t>
            </a:r>
            <a:endParaRPr lang="zh-CN" altLang="en-US" sz="320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9897" y="1465561"/>
            <a:ext cx="9967023" cy="359927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2665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排除法，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又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叫“选言证法”或“淘汰法”，这是一种通过否定与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论点相关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的其它几种判断，从而确定论题为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真的论证方法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例如，鲁迅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拿来主义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》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一文，就包含着这样一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个排除法推理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：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①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或者闭关，或者送去，或者等别人“送来”，或者自己去拿；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②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不能闭关，不能送去，不能等别人“送来”；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③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所以，只有自己去拿。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5030" y="1604869"/>
            <a:ext cx="9967023" cy="359927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想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要确定“甲是罪犯”这个论题为真，可以这样来论证：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①已知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甲、乙、丙三人中必有一人是罪犯，也就是“罪犯或者是甲，或者是乙，或者是丙”；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②经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公安机关调查，已排除乙和丙是罪犯的嫌疑；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③所以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，甲是罪犯。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zh-CN" altLang="en-US" sz="2665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24456" y="1478790"/>
            <a:ext cx="9552762" cy="4176356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cs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sz="2665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反证法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，就是先假设与自己论点相矛盾的观点成立，然后推出明显的错误或矛盾，从而间接地证明自己的论点是正确的。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例如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，有同学在学习鲁迅的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祝福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》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时，提出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：</a:t>
            </a:r>
            <a:endParaRPr lang="en-US" altLang="zh-CN" sz="2665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故事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一定发生在辛亥革命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之后。</a:t>
            </a:r>
            <a:endParaRPr lang="en-US" altLang="zh-CN" sz="2665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如果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不是发生在辛亥革命之后，就不可能有“旧历”的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说    法。</a:t>
            </a:r>
            <a:endParaRPr lang="en-US" altLang="zh-CN" sz="2665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可是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课文头一句就说“旧历的年底毕竟最像年底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”。</a:t>
            </a:r>
            <a:endParaRPr lang="en-US" altLang="zh-CN" sz="2665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3515" y="1127782"/>
            <a:ext cx="10444293" cy="4753437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665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归谬法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则是从某一观点推出明显的错误或荒谬的结果，从而证明这一观点本身的错误，常用于驳论。下面的驳论就使用了归谬法。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例如：“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逆境有利出人才”的命题，不但经不住事实检验，而且也经不住逻辑的推敲。试想，如果“逆境有利出人才”的命题能够成立，那么我们为了造就更多更好的人才，就应该为青少年去创造“逆境”了，如此推演下去，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“改善办学条件”“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创造良好的家庭环境”不都反而不利出人才了吗？真是荒谬之极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！</a:t>
            </a:r>
            <a:endParaRPr lang="en-US" altLang="zh-CN" sz="2665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665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 </a:t>
            </a:r>
            <a:endParaRPr lang="zh-CN" altLang="en-US" sz="2665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7682" y="1890565"/>
            <a:ext cx="10427514" cy="359927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有人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认为“君子慎其独”是封建时代的士大夫语言，我们今天还使用它，会使思想倒退到封建社会去。果真如此，那我们今天所说的话，大多来自古代社会，山水草木、日月风雨且不必说，就连“兼听则明，偏信则暗”“鞠躬尽瘁，死而后已”“以史为鉴”等也来自古代社会，甚至出自封建士大夫之口。照这些人的逻辑，这类语言也不能说了，那我们今天只好做半个哑巴了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7008" y="917093"/>
            <a:ext cx="10231722" cy="5330518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algn="ctr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40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反馈与评价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请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同学们分析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拿来主义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》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中这段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论述，请回答其运用了什么论证方式？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……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虽然有人说，掘起地下的煤来，就足够全世界几百年之用，但是，几百年之后呢？几百年之后，我们当然是化为魂灵，或上天堂，或落了地狱，但我们的子孙是在的，所以还应该给他们留下一点礼品。要不然，则当佳节大典之际，他们拿不出东西来，只好磕头贺喜，讨一点残羹冷炙做奖赏。             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拿来主义</a:t>
            </a:r>
            <a:r>
              <a:rPr lang="en-US" altLang="zh-CN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》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</a:t>
            </a:r>
            <a:endParaRPr lang="en-US" altLang="zh-CN" sz="2665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665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</a:t>
            </a:r>
            <a:endParaRPr lang="zh-CN" altLang="en-US" sz="2665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435693" y="1306069"/>
            <a:ext cx="9543606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smtClean="0">
                <a:solidFill>
                  <a:srgbClr val="FFFF00"/>
                </a:solidFill>
              </a:rPr>
              <a:t>                     论证</a:t>
            </a:r>
            <a:r>
              <a:rPr lang="zh-CN" altLang="en-US" sz="4000">
                <a:solidFill>
                  <a:srgbClr val="FFFF00"/>
                </a:solidFill>
              </a:rPr>
              <a:t>的三</a:t>
            </a:r>
            <a:r>
              <a:rPr lang="zh-CN" altLang="en-US" sz="4000" smtClean="0">
                <a:solidFill>
                  <a:srgbClr val="FFFF00"/>
                </a:solidFill>
              </a:rPr>
              <a:t>要素</a:t>
            </a:r>
            <a:endParaRPr lang="en-US" altLang="zh-CN" sz="4000" smtClean="0">
              <a:solidFill>
                <a:srgbClr val="FFFF00"/>
              </a:solidFill>
            </a:endParaRPr>
          </a:p>
          <a:p>
            <a:endParaRPr lang="zh-CN" altLang="en-US" sz="4000">
              <a:solidFill>
                <a:srgbClr val="FFFF00"/>
              </a:solidFill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smtClean="0">
                <a:solidFill>
                  <a:schemeClr val="bg1"/>
                </a:solidFill>
              </a:rPr>
              <a:t>         </a:t>
            </a:r>
            <a:r>
              <a:rPr lang="zh-CN" altLang="en-US" sz="280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论点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是论者对所论述问题的见解和主张。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80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论据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是证明论点的根据。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80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论证方式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就是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由论据到论点的联系方式，即推理形式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z="2800" smtClean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828104" y="1273600"/>
            <a:ext cx="2917786" cy="748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课后作业：</a:t>
            </a:r>
          </a:p>
        </p:txBody>
      </p:sp>
      <p:sp>
        <p:nvSpPr>
          <p:cNvPr id="2" name="矩形 1"/>
          <p:cNvSpPr/>
          <p:nvPr/>
        </p:nvSpPr>
        <p:spPr>
          <a:xfrm>
            <a:off x="1315484" y="2649694"/>
            <a:ext cx="96076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请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同学们分析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邹忌讽齐王纳谏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，说明邹忌运用</a:t>
            </a:r>
            <a:r>
              <a:rPr lang="zh-CN" altLang="en-US" sz="32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了哪种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论证方式，并简要写出其论证思维过程。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78795" y="716614"/>
            <a:ext cx="1020006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52400" algn="just">
              <a:spcAft>
                <a:spcPct val="0"/>
              </a:spcAft>
            </a:pPr>
            <a:endParaRPr lang="zh-CN" altLang="zh-CN" sz="2800" kern="100">
              <a:solidFill>
                <a:srgbClr val="FFFF00"/>
              </a:solidFill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charset="0"/>
            </a:endParaRPr>
          </a:p>
          <a:p>
            <a:pPr algn="ctr" defTabSz="412750">
              <a:lnSpc>
                <a:spcPts val="4500"/>
              </a:lnSpc>
              <a:spcAft>
                <a:spcPct val="0"/>
              </a:spcAft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40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（一</a:t>
            </a:r>
            <a:r>
              <a:rPr lang="zh-CN" altLang="en-US" sz="400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）阐明</a:t>
            </a:r>
            <a:r>
              <a:rPr lang="zh-CN" altLang="en-US" sz="40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论证的</a:t>
            </a:r>
            <a:r>
              <a:rPr lang="zh-CN" altLang="en-US" sz="400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论点</a:t>
            </a:r>
            <a:endParaRPr lang="en-US" altLang="zh-CN" sz="400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12750">
              <a:lnSpc>
                <a:spcPts val="4500"/>
              </a:lnSpc>
              <a:spcAft>
                <a:spcPct val="0"/>
              </a:spcAft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论点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必须是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鲜明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，要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明确地表示肯定什么、否定什么，赞成什么、反对什么，对某件事情、某种现象发表议论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必须态度明朗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观点明确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不能含含糊糊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模棱两可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z="2800" smtClean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412750">
              <a:lnSpc>
                <a:spcPts val="4500"/>
              </a:lnSpc>
              <a:spcAft>
                <a:spcPct val="0"/>
              </a:spcAft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论点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必须是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准确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，要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把自己的观点以概括性较强的话语清楚准确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地表述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出来，必要的话还要作进一步通俗阐释，对自己的观点进行范围上的解说、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界定，对观点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中某些有特殊含义的关键词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，应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作出界定性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解释。</a:t>
            </a:r>
            <a:endParaRPr lang="en-US" altLang="zh-CN" sz="2800" smtClean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374" y="1790014"/>
            <a:ext cx="9005500" cy="2445113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帕斯卡尔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说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过，“因为如果不事先定义一切不可理解的词，提出想证明的东西并对它进行证明就会是无用的；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……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人们就可能滥用那些词中出现的各种不同的意义。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”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6810" y="1032039"/>
            <a:ext cx="10577550" cy="475107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4000" smtClean="0">
                <a:solidFill>
                  <a:srgbClr val="F9FBFA"/>
                </a:solidFill>
                <a:cs typeface="宋体" panose="02010600030101010101" pitchFamily="2" charset="-122"/>
                <a:sym typeface="宋体" panose="02010600030101010101" pitchFamily="2" charset="-122"/>
              </a:rPr>
              <a:t>                             </a:t>
            </a:r>
            <a:endParaRPr lang="en-US" altLang="zh-CN" sz="2665">
              <a:solidFill>
                <a:srgbClr val="F9FBFA"/>
              </a:solidFill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7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所谓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片面性，就是不知道全面地看问题。例如：只了解中国一方、不了解日本一方，只了解共产党一方、不了解国民党一方，只了解无产阶级一方、不了解资产阶级一方，只了解农民一方、不了解地主一方，只了解顺利情形一方、不了解困难情形一方，只了解过去一方、不了解将来一方，只了解个体一方、不了解总体一方，只了解缺点一方、不了解成绩一方，只了解原告一方、不了解被告一方，只了解革命的秘密工作一方、不了解革命的公开工作一方，如此等等</a:t>
            </a:r>
            <a:r>
              <a:rPr lang="zh-CN" altLang="en-US" sz="267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en-US" altLang="zh-CN" sz="2670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9221" y="1903844"/>
            <a:ext cx="9611978" cy="3022194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一句话，不了解矛盾各方的特点。这就叫做片面地看问题。或者叫做只看见局部，不看见全体，只看见树木，不看见森林。这样，是不能找出解决矛盾的方法的，是不能完成革命任务的，是不能做好所任工作的，是不能正确地发展党内的思想斗争的。（毛泽东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矛盾论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》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）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5030" y="1031875"/>
            <a:ext cx="10342469" cy="4753437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algn="ctr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40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（二）明确论证的思维</a:t>
            </a:r>
            <a:r>
              <a:rPr lang="zh-CN" altLang="en-US" sz="400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方向</a:t>
            </a:r>
            <a:endParaRPr lang="en-US" altLang="zh-CN" sz="4000" smtClean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ctr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en-US" altLang="zh-CN" sz="4000" smtClean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第一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，某一主张与社会公认的理论系统</a:t>
            </a: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是不是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相</a:t>
            </a:r>
            <a:r>
              <a:rPr lang="zh-CN" altLang="en-US" sz="280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融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贯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一致的</a:t>
            </a: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en-US" altLang="zh-CN" sz="2800" smtClean="0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第二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，某一主张在社会实践当中，是不是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符合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事物运行的基本规律，代表了事物正确的发展方向。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第三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，某一主张对人们的社会实践是不是</a:t>
            </a:r>
            <a:r>
              <a:rPr lang="zh-CN" altLang="en-US" sz="280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有用</a:t>
            </a:r>
            <a:r>
              <a:rPr lang="zh-CN" altLang="en-US" sz="28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，是不是有较好的社会效益。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zh-CN" altLang="en-US" sz="2665">
              <a:solidFill>
                <a:srgbClr val="F9FBFA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0449" y="977839"/>
            <a:ext cx="9967023" cy="4753437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7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请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想一想“如果你不同意我的看法，我就揍你！</a:t>
            </a:r>
            <a:r>
              <a:rPr lang="zh-CN" altLang="en-US" sz="267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”这种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处世哲学违背哪些社会公理，或者说在社会公理当中有哪些说法与之对立？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7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请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想一想，</a:t>
            </a:r>
            <a:r>
              <a:rPr lang="zh-CN" altLang="en-US" sz="267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这种处世哲学观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会给社会造成什么样的消极影响？动辄“不同意”自己的单边意见就要打击另一方，那么世界会成为一个什么样的世界？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7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    再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请想一想，</a:t>
            </a:r>
            <a:r>
              <a:rPr lang="zh-CN" altLang="en-US" sz="2670" smtClean="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这种处世哲学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是否真的管用？诚然，在某一时弱者会屈服于压力而顺从，但是否真正解决了问题呢？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8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2356</Words>
  <Application>Microsoft Office PowerPoint</Application>
  <PresentationFormat>自定义</PresentationFormat>
  <Paragraphs>108</Paragraphs>
  <Slides>30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8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Office 主题​​</vt:lpstr>
      <vt:lpstr>2_Office 主题​​</vt:lpstr>
      <vt:lpstr>3_Office 主题​​</vt:lpstr>
      <vt:lpstr>4_Office 主题​​</vt:lpstr>
      <vt:lpstr>1_Office 主题​​</vt:lpstr>
      <vt:lpstr>5_Office 主题​​</vt:lpstr>
      <vt:lpstr>6_Office 主题​​</vt:lpstr>
      <vt:lpstr>8_Office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2021-02-09T16:02:29Z</cp:lastPrinted>
  <dcterms:created xsi:type="dcterms:W3CDTF">2021-02-09T16:02:29Z</dcterms:created>
  <dcterms:modified xsi:type="dcterms:W3CDTF">2021-07-08T01:07:23Z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