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12384" r:id="rId3"/>
    <p:sldId id="12386" r:id="rId4"/>
    <p:sldId id="12387" r:id="rId5"/>
    <p:sldId id="12389" r:id="rId6"/>
    <p:sldId id="12508" r:id="rId7"/>
    <p:sldId id="12435" r:id="rId8"/>
    <p:sldId id="12486" r:id="rId9"/>
    <p:sldId id="12499" r:id="rId10"/>
    <p:sldId id="12487" r:id="rId11"/>
    <p:sldId id="12473" r:id="rId12"/>
    <p:sldId id="12474" r:id="rId13"/>
    <p:sldId id="12488" r:id="rId14"/>
    <p:sldId id="12497" r:id="rId15"/>
    <p:sldId id="12489" r:id="rId16"/>
    <p:sldId id="12496" r:id="rId17"/>
    <p:sldId id="12498" r:id="rId18"/>
    <p:sldId id="12459" r:id="rId19"/>
    <p:sldId id="12478" r:id="rId20"/>
    <p:sldId id="12509" r:id="rId21"/>
    <p:sldId id="12500" r:id="rId22"/>
    <p:sldId id="12504" r:id="rId23"/>
    <p:sldId id="12501" r:id="rId24"/>
    <p:sldId id="12505" r:id="rId25"/>
    <p:sldId id="12502" r:id="rId26"/>
    <p:sldId id="12503" r:id="rId27"/>
    <p:sldId id="12506" r:id="rId28"/>
    <p:sldId id="12507" r:id="rId29"/>
    <p:sldId id="12398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4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34462203-9D3E-40AF-9021-74521AA71F9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D78A6AD-F5A1-4067-94D3-813992C07B5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7F0905FC-CF9B-4ECA-A0B9-752F163B5B5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C89BB696-D001-4F59-B2D9-7DEA25E40FE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image" Target="../media/image1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4.png" /><Relationship Id="rId8" Type="http://schemas.openxmlformats.org/officeDocument/2006/relationships/audio" Target="../media/audio11.wav" /><Relationship Id="rId9" Type="http://schemas.microsoft.com/office/2007/relationships/media" Target="../media/audio11.wav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png" /><Relationship Id="rId4" Type="http://schemas.openxmlformats.org/officeDocument/2006/relationships/image" Target="../media/image7.png" /><Relationship Id="rId5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47950" y="3687392"/>
            <a:ext cx="1216410" cy="8483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39" y="3718358"/>
            <a:ext cx="4267662" cy="32004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3233822"/>
            <a:ext cx="12209991" cy="2060331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 flipH="1" flipV="1">
            <a:off x="6537750" y="4332943"/>
            <a:ext cx="0" cy="1971790"/>
          </a:xfrm>
          <a:prstGeom prst="line">
            <a:avLst/>
          </a:prstGeom>
          <a:ln w="9525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父亲节">
            <a:hlinkClick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96000" y="-2531311"/>
            <a:ext cx="609600" cy="6096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209165" y="2008505"/>
            <a:ext cx="865695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5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《学会记事》</a:t>
            </a:r>
            <a:endParaRPr lang="zh-CN" altLang="en-US" sz="5400" b="1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8" name="TextBox 40"/>
          <p:cNvSpPr txBox="1"/>
          <p:nvPr/>
        </p:nvSpPr>
        <p:spPr>
          <a:xfrm>
            <a:off x="2984778" y="1207202"/>
            <a:ext cx="68332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smtClean="0">
                <a:solidFill>
                  <a:srgbClr val="4F3D2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写作课</a:t>
            </a:r>
            <a:endParaRPr lang="zh-CN" altLang="en-US" sz="2400" b="1">
              <a:solidFill>
                <a:srgbClr val="4F3D2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9345" y="1395730"/>
            <a:ext cx="102108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2.写活细节描写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（1）研读《迟到》一文中“我挨打了”一段，谈谈你的收获。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80770" y="1178560"/>
            <a:ext cx="102108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（2）请在下面这段文字的动词前，添加修饰词。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那天放学回家，我摔了一跤，手受了伤，校服也磕破了。回到家里，爸爸、妈妈、爷爷、奶奶都很心疼，嘱咐我以后走路要小心。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38480" y="719455"/>
            <a:ext cx="108756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（2）请在下面这段文字的动词前，添加修饰词。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那天放学回家，我摔了一跤，手受了伤，校服也磕破了。回到家里，爸爸、妈妈、爷爷、奶奶都很心疼，嘱咐我以后走路要小心。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1205" y="2021205"/>
            <a:ext cx="110185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答案示例：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那天放学回家，我狠狠地摔了一跤，手受了伤，校服也磕破了。好不容易回到家里，爸爸、妈妈、爷爷、奶奶都很心疼，一遍又一遍地嘱咐我以后走路要小心。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93090" y="1640205"/>
            <a:ext cx="101238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（3）再将这段文字增添一处修辞，把“我摔了一跤”中“摔”的动作分解为若干个画面，完善细节描写。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07365" y="1739265"/>
            <a:ext cx="109232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天放学回家，骑车走在路上，迎面的风似热浪扑来，坦荡荡的街上没有一块阴凉地。猛然听见一阵刺耳的刹车声，混杂着自行车擦地的声音和一个女人的尖叫声，来不及做出反应，我便看见地面突然树立起来，随即剧痛袭来，我狠狠地摔了一跤，左手肘重重地擦向地面：手受了伤，校服也磕破了。好不容易回到家里，爸爸、妈妈、爷爷、奶奶都很心疼，一遍又一遍地嘱咐我以后走路要小心。</a:t>
            </a:r>
            <a:endParaRPr lang="zh-CN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41955" y="1915795"/>
            <a:ext cx="5978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1.方法归纳，提升技能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（1）抓住要素，写清楚。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（2）增添细节，写具体。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425" y="723265"/>
            <a:ext cx="682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Mongolian Baiti" panose="03000500000000000000" charset="0"/>
              </a:rPr>
              <a:t>三、方法归纳 ，写作实践</a:t>
            </a:r>
            <a:endParaRPr lang="zh-CN" altLang="en-US" sz="3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Mongolian Baiti" panose="03000500000000000000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68375" y="1395730"/>
            <a:ext cx="958659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2.完成半命题作文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《那一次，我真_______》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将题目补充完整。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叙事要素要完整，把事情说得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清楚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条理。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运用“增添细节”的方法，写得具体生动。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写一篇以记事为主的作文，不少于500字。</a:t>
            </a:r>
            <a:endParaRPr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425" y="723265"/>
            <a:ext cx="682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Mongolian Baiti" panose="03000500000000000000" charset="0"/>
              </a:rPr>
              <a:t>三、方法归纳 ，写作实践</a:t>
            </a:r>
            <a:endParaRPr lang="zh-CN" altLang="en-US" sz="3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Mongolian Baiti" panose="03000500000000000000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37"/>
          <p:cNvSpPr txBox="1"/>
          <p:nvPr/>
        </p:nvSpPr>
        <p:spPr>
          <a:xfrm>
            <a:off x="1516380" y="3695700"/>
            <a:ext cx="2071688" cy="646113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重点写清事情经过及对自己的影响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6" name="文本框 48"/>
          <p:cNvSpPr txBox="1"/>
          <p:nvPr/>
        </p:nvSpPr>
        <p:spPr>
          <a:xfrm>
            <a:off x="5819775" y="4459288"/>
            <a:ext cx="2571750" cy="36988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心理描写要充分、生动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1516380" y="841375"/>
            <a:ext cx="2528888" cy="354013"/>
          </a:xfrm>
          <a:prstGeom prst="homePlate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那一次：写一件事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5819775" y="1617663"/>
            <a:ext cx="2879725" cy="354013"/>
          </a:xfrm>
          <a:prstGeom prst="homePlate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真：影响很大，印象深刻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9" name="文本框 52"/>
          <p:cNvSpPr txBox="1"/>
          <p:nvPr/>
        </p:nvSpPr>
        <p:spPr>
          <a:xfrm>
            <a:off x="5819775" y="3179763"/>
            <a:ext cx="2278063" cy="368300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交代清楚六要素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1516380" y="2341563"/>
            <a:ext cx="2720975" cy="608013"/>
          </a:xfrm>
          <a:prstGeom prst="homePlate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补题：表示情感或心理活动的词语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9"/>
          <a:stretch>
            <a:fillRect/>
          </a:stretch>
        </p:blipFill>
        <p:spPr>
          <a:xfrm flipH="1">
            <a:off x="-1" y="5064247"/>
            <a:ext cx="12209991" cy="17937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20"/>
          <a:stretch>
            <a:fillRect/>
          </a:stretch>
        </p:blipFill>
        <p:spPr>
          <a:xfrm>
            <a:off x="7561478" y="2862402"/>
            <a:ext cx="4598678" cy="389328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043" y="1603947"/>
            <a:ext cx="562217" cy="290507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2012950" y="1604010"/>
            <a:ext cx="81026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1.阅读选文，学习如何把一件事情说清楚，写得有感情。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2.修改作文片段，“添枝加叶”，把作文写得具体、生动。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6425" y="723265"/>
            <a:ext cx="3731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字魂59号-创粗黑" panose="00000500000000000000" pitchFamily="2" charset="-122"/>
              </a:rPr>
              <a:t>学习目标</a:t>
            </a:r>
            <a:endParaRPr lang="zh-CN" altLang="en-US" sz="3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Mongolian Baiti" panose="03000500000000000000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02" name="文本框 1177601"/>
          <p:cNvSpPr txBox="1"/>
          <p:nvPr/>
        </p:nvSpPr>
        <p:spPr>
          <a:xfrm>
            <a:off x="922767" y="1124134"/>
            <a:ext cx="10346449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审题</a:t>
            </a:r>
            <a:endParaRPr lang="zh-CN" altLang="en-US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这是一道半命题作文。首先要补题，补什么？补自己最熟悉的内容，最有趣的内容，最有教益的内容。</a:t>
            </a:r>
            <a:endParaRPr lang="zh-CN" altLang="en-US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61975" y="1248410"/>
            <a:ext cx="107994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可以补生活中的“快乐”“激动”“惊讶”“后悔”“失落”等。文体为记叙文，这就要求以记事为主。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8626" name="文本框 1178625"/>
          <p:cNvSpPr txBox="1"/>
          <p:nvPr/>
        </p:nvSpPr>
        <p:spPr>
          <a:xfrm>
            <a:off x="886572" y="826954"/>
            <a:ext cx="10346449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6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从生活中广泛的选材。生活中的“那一次”非常多，对已有的生活素材进行合乎情理的艺术提炼和加工，抒发真情实感。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9335" y="1229995"/>
            <a:ext cx="912368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如：做错事后悔的那一次；考试得满分的那一次；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妈妈风雨中接我回家的那一次，等等。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9650" name="文本框 1179649"/>
          <p:cNvSpPr txBox="1"/>
          <p:nvPr/>
        </p:nvSpPr>
        <p:spPr>
          <a:xfrm>
            <a:off x="886572" y="826954"/>
            <a:ext cx="10346449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所选材料尽量要新颖。选择那些别人未发现、未使用的，或者从已发现已使用的材料中发掘出新意。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如“那一次”可以是：向地震灾区捐款、学习雷锋精神、科学实验探究等，这样往往给人新鲜的感觉。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80674" name="文本框 1180673"/>
          <p:cNvSpPr txBox="1"/>
          <p:nvPr/>
        </p:nvSpPr>
        <p:spPr>
          <a:xfrm>
            <a:off x="886572" y="826954"/>
            <a:ext cx="10346449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着眼于自己的亲身经历。选材求真，突出细节，才能写出感人真情，才能使文章内容更具体、更可信。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1470" y="1078865"/>
            <a:ext cx="115296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注意“那一次”的独特体验，交代清楚记叙的六要素，重点写好印象深刻的细节。</a:t>
            </a:r>
            <a:endParaRPr lang="zh-CN" altLang="en-US" sz="72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75760" y="1673860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7200"/>
              <a:t>学生写作</a:t>
            </a:r>
            <a:endParaRPr lang="zh-CN" altLang="zh-CN" sz="7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979" y="4964995"/>
            <a:ext cx="1216410" cy="84839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873885" y="1644015"/>
            <a:ext cx="84626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学会记事 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抓住要素，写清楚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增添细节，写具体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6425" y="723265"/>
            <a:ext cx="682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inpin heiti" panose="00000500000000000000" pitchFamily="2" charset="-122"/>
              </a:rPr>
              <a:t>【板书设计】</a:t>
            </a:r>
            <a:endParaRPr lang="zh-CN" altLang="en-US" sz="3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Mongolian Baiti" panose="03000500000000000000" charset="0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833100" y="112141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746125" y="1737360"/>
            <a:ext cx="107175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写清楚是记事的基本要求，一般要写出事情的起因、经过和结果。还要学会写得有感情，注意锤炼语言，学习使用一些能够贴切表达情感的词语或句子，抓住一些感人的细节，记叙一件事情。</a:t>
            </a: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6425" y="723265"/>
            <a:ext cx="3731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Mongolian Baiti" panose="03000500000000000000" charset="0"/>
              </a:rPr>
              <a:t>一、导入新课</a:t>
            </a:r>
            <a:endParaRPr lang="zh-CN" altLang="en-US" sz="3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Mongolian Baiti" panose="03000500000000000000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979" y="4964995"/>
            <a:ext cx="1216410" cy="84839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6425" y="1363980"/>
            <a:ext cx="109607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1.写清叙事要素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711200" fontAlgn="auto"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（1）再读《散步》，完成下图。   </a:t>
            </a: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9695" y="2747645"/>
            <a:ext cx="8778240" cy="22174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49630" y="4965065"/>
            <a:ext cx="100749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fontAlgn="auto"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要把一件事写清楚，动笔之前先要理清事情的来龙去脉，再按照一定的顺序有条理的写下来。    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425" y="723265"/>
            <a:ext cx="6821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Mongolian Baiti" panose="03000500000000000000" charset="0"/>
              </a:rPr>
              <a:t>二、主题阅读，习得写作灵感</a:t>
            </a:r>
            <a:endParaRPr lang="zh-CN" altLang="en-US" sz="36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Mongolian Baiti" panose="03000500000000000000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AutoShape 2"/>
          <p:cNvSpPr/>
          <p:nvPr/>
        </p:nvSpPr>
        <p:spPr>
          <a:xfrm>
            <a:off x="846138" y="1084263"/>
            <a:ext cx="10498137" cy="792162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例如莫怀戚的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散步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我们来看看本文是怎样把事情写清楚的。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5" name="矩形 15"/>
          <p:cNvSpPr/>
          <p:nvPr/>
        </p:nvSpPr>
        <p:spPr>
          <a:xfrm>
            <a:off x="1089025" y="1851025"/>
            <a:ext cx="66167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我们在田野散步：我，我的母亲，我的妻子和儿子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1" name="矩形 2"/>
          <p:cNvSpPr/>
          <p:nvPr/>
        </p:nvSpPr>
        <p:spPr>
          <a:xfrm>
            <a:off x="852488" y="3524250"/>
            <a:ext cx="22320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散步的时间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63" name="矩形 4"/>
          <p:cNvSpPr>
            <a:spLocks noChangeArrowheads="1"/>
          </p:cNvSpPr>
          <p:nvPr/>
        </p:nvSpPr>
        <p:spPr bwMode="auto">
          <a:xfrm>
            <a:off x="852488" y="4346575"/>
            <a:ext cx="20208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散步的原因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105" grpId="0"/>
      <p:bldP spid="6161" grpId="0"/>
      <p:bldP spid="61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65810" y="1700530"/>
            <a:ext cx="109073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（2）阅读《迟到》思考：文中围绕“迟到”选择了哪几个“镜头”？这些“镜头”又是以怎样的顺序进行记叙的？这样安排有什么好处？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55295" y="377825"/>
            <a:ext cx="112179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（2）阅读《迟到》思考：文中围绕“迟到”选择了哪几个“镜头”？这些“镜头”又是以怎样的顺序进行记叙的？这样安排有什么好处？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1180" y="1547495"/>
            <a:ext cx="112179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《迟到》回忆了自己上小学一年级时因迟到而挨打的往事。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有这样几个镜头：雨天起晚不愿上学，“不挪窝”被父亲打，父亲给</a:t>
            </a: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送花夹袄和铜板，等待学校开门。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作者按照事情发展的顺序，把故事讲得清楚有条理。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40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950" y="0"/>
            <a:ext cx="2686050" cy="139554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15645" y="1098550"/>
            <a:ext cx="9740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（3）通过以上两点探究，你认为记事应注意什么？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0905" y="1829435"/>
            <a:ext cx="9879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答案示例：</a:t>
            </a:r>
            <a:endParaRPr lang="zh-CN" sz="32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81280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叙事要具体、完整，要有时间、地点、人物、起因、经过、结果；要选取一定的顺序，把事情讲清楚。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OUTPUT_FOLDER" val="D:\ppt\第12批\698447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QUIZZES" val="0"/>
  <p:tag name="ISPRING_SCORM_RATE_SLIDES" val="1"/>
  <p:tag name="ISPRING_ULTRA_SCORM_COURSE_ID" val="8514F118-AD48-402F-A7D6-0991C53D7796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5vfxfoa">
      <a:majorFont>
        <a:latin typeface="字魂59号-创粗黑"/>
        <a:ea typeface="字魂59号-创粗黑"/>
        <a:cs typeface="Arial"/>
      </a:majorFont>
      <a:minorFont>
        <a:latin typeface="字魂59号-创粗黑"/>
        <a:ea typeface="字魂59号-创粗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66</Paragraphs>
  <Slides>28</Slides>
  <Notes>14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0">
      <vt:lpstr>Arial</vt:lpstr>
      <vt:lpstr>字魂59号-创粗黑</vt:lpstr>
      <vt:lpstr>黑体</vt:lpstr>
      <vt:lpstr>等线 Light</vt:lpstr>
      <vt:lpstr>等线</vt:lpstr>
      <vt:lpstr>inpin heiti</vt:lpstr>
      <vt:lpstr>微软雅黑</vt:lpstr>
      <vt:lpstr>楷体</vt:lpstr>
      <vt:lpstr>Mongolian Baiti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2021-01-23T20:14:56.080</cp:lastPrinted>
  <dcterms:created xsi:type="dcterms:W3CDTF">2021-01-23T20:14:56Z</dcterms:created>
  <dcterms:modified xsi:type="dcterms:W3CDTF">2021-01-23T12:14:57Z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