
<file path=[Content_Types].xml><?xml version="1.0" encoding="utf-8"?>
<Types xmlns="http://schemas.openxmlformats.org/package/2006/content-types">
  <Default Extension="jpeg" ContentType="image/jpeg"/>
  <Default Extension="png" ContentType="image/png"/>
  <Default Extension="gif" ContentType="image/gi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theme/theme6.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 id="2147483684" r:id="rId5"/>
    <p:sldMasterId id="2147483696" r:id="rId6"/>
  </p:sldMasterIdLst>
  <p:notesMasterIdLst>
    <p:notesMasterId r:id="rId49"/>
  </p:notesMasterIdLst>
  <p:sldIdLst>
    <p:sldId id="268" r:id="rId7"/>
    <p:sldId id="406" r:id="rId8"/>
    <p:sldId id="407" r:id="rId9"/>
    <p:sldId id="408" r:id="rId10"/>
    <p:sldId id="405" r:id="rId11"/>
    <p:sldId id="409" r:id="rId12"/>
    <p:sldId id="410" r:id="rId13"/>
    <p:sldId id="411" r:id="rId14"/>
    <p:sldId id="263" r:id="rId15"/>
    <p:sldId id="292" r:id="rId16"/>
    <p:sldId id="413" r:id="rId17"/>
    <p:sldId id="264" r:id="rId18"/>
    <p:sldId id="266" r:id="rId19"/>
    <p:sldId id="269" r:id="rId20"/>
    <p:sldId id="267" r:id="rId21"/>
    <p:sldId id="293" r:id="rId22"/>
    <p:sldId id="259" r:id="rId23"/>
    <p:sldId id="281" r:id="rId24"/>
    <p:sldId id="330" r:id="rId25"/>
    <p:sldId id="331" r:id="rId26"/>
    <p:sldId id="262" r:id="rId27"/>
    <p:sldId id="363" r:id="rId28"/>
    <p:sldId id="282" r:id="rId29"/>
    <p:sldId id="294" r:id="rId30"/>
    <p:sldId id="450" r:id="rId31"/>
    <p:sldId id="295" r:id="rId32"/>
    <p:sldId id="296" r:id="rId33"/>
    <p:sldId id="313" r:id="rId34"/>
    <p:sldId id="297" r:id="rId35"/>
    <p:sldId id="299" r:id="rId36"/>
    <p:sldId id="300" r:id="rId37"/>
    <p:sldId id="301" r:id="rId38"/>
    <p:sldId id="449" r:id="rId39"/>
    <p:sldId id="312" r:id="rId40"/>
    <p:sldId id="360" r:id="rId41"/>
    <p:sldId id="361" r:id="rId42"/>
    <p:sldId id="362" r:id="rId43"/>
    <p:sldId id="303" r:id="rId44"/>
    <p:sldId id="305" r:id="rId45"/>
    <p:sldId id="306" r:id="rId46"/>
    <p:sldId id="307" r:id="rId47"/>
    <p:sldId id="451" r:id="rId48"/>
  </p:sldIdLst>
  <p:sldSz cx="9144000" cy="6858000" type="screen4x3"/>
  <p:notesSz cx="6858000" cy="9144000"/>
  <p:defaultTextStyle>
    <a:defPPr>
      <a:defRPr lang="zh-CN"/>
    </a:defPPr>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Arial" panose="020B060402020202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a:srgbClr val="CC00CC"/>
    <a:srgbClr val="33CC33"/>
    <a:srgbClr val="00FF00"/>
    <a:srgbClr val="99FF33"/>
    <a:srgbClr val="6666FF"/>
    <a:srgbClr val="5E3AF8"/>
    <a:srgbClr val="FF7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65" d="100"/>
          <a:sy n="65" d="100"/>
        </p:scale>
        <p:origin x="-978" y="-15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3.xml"/><Relationship Id="rId8" Type="http://schemas.openxmlformats.org/officeDocument/2006/relationships/slide" Target="slides/slide2.xml"/><Relationship Id="rId7" Type="http://schemas.openxmlformats.org/officeDocument/2006/relationships/slide" Target="slides/slide1.xml"/><Relationship Id="rId6" Type="http://schemas.openxmlformats.org/officeDocument/2006/relationships/slideMaster" Target="slideMasters/slideMaster5.xml"/><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Master" Target="slideMasters/slideMaster4.xml"/><Relationship Id="rId49" Type="http://schemas.openxmlformats.org/officeDocument/2006/relationships/notesMaster" Target="notesMasters/notesMaster1.xml"/><Relationship Id="rId48" Type="http://schemas.openxmlformats.org/officeDocument/2006/relationships/slide" Target="slides/slide42.xml"/><Relationship Id="rId47" Type="http://schemas.openxmlformats.org/officeDocument/2006/relationships/slide" Target="slides/slide41.xml"/><Relationship Id="rId46" Type="http://schemas.openxmlformats.org/officeDocument/2006/relationships/slide" Target="slides/slide40.xml"/><Relationship Id="rId45" Type="http://schemas.openxmlformats.org/officeDocument/2006/relationships/slide" Target="slides/slide39.xml"/><Relationship Id="rId44" Type="http://schemas.openxmlformats.org/officeDocument/2006/relationships/slide" Target="slides/slide38.xml"/><Relationship Id="rId43" Type="http://schemas.openxmlformats.org/officeDocument/2006/relationships/slide" Target="slides/slide37.xml"/><Relationship Id="rId42" Type="http://schemas.openxmlformats.org/officeDocument/2006/relationships/slide" Target="slides/slide36.xml"/><Relationship Id="rId41" Type="http://schemas.openxmlformats.org/officeDocument/2006/relationships/slide" Target="slides/slide35.xml"/><Relationship Id="rId40" Type="http://schemas.openxmlformats.org/officeDocument/2006/relationships/slide" Target="slides/slide34.xml"/><Relationship Id="rId4" Type="http://schemas.openxmlformats.org/officeDocument/2006/relationships/slideMaster" Target="slideMasters/slideMaster3.xml"/><Relationship Id="rId39" Type="http://schemas.openxmlformats.org/officeDocument/2006/relationships/slide" Target="slides/slide33.xml"/><Relationship Id="rId38" Type="http://schemas.openxmlformats.org/officeDocument/2006/relationships/slide" Target="slides/slide32.xml"/><Relationship Id="rId37" Type="http://schemas.openxmlformats.org/officeDocument/2006/relationships/slide" Target="slides/slide31.xml"/><Relationship Id="rId36" Type="http://schemas.openxmlformats.org/officeDocument/2006/relationships/slide" Target="slides/slide30.xml"/><Relationship Id="rId35" Type="http://schemas.openxmlformats.org/officeDocument/2006/relationships/slide" Target="slides/slide29.xml"/><Relationship Id="rId34" Type="http://schemas.openxmlformats.org/officeDocument/2006/relationships/slide" Target="slides/slide28.xml"/><Relationship Id="rId33" Type="http://schemas.openxmlformats.org/officeDocument/2006/relationships/slide" Target="slides/slide27.xml"/><Relationship Id="rId32" Type="http://schemas.openxmlformats.org/officeDocument/2006/relationships/slide" Target="slides/slide26.xml"/><Relationship Id="rId31" Type="http://schemas.openxmlformats.org/officeDocument/2006/relationships/slide" Target="slides/slide25.xml"/><Relationship Id="rId30" Type="http://schemas.openxmlformats.org/officeDocument/2006/relationships/slide" Target="slides/slide24.xml"/><Relationship Id="rId3" Type="http://schemas.openxmlformats.org/officeDocument/2006/relationships/slideMaster" Target="slideMasters/slideMaster2.xml"/><Relationship Id="rId29" Type="http://schemas.openxmlformats.org/officeDocument/2006/relationships/slide" Target="slides/slide23.xml"/><Relationship Id="rId28" Type="http://schemas.openxmlformats.org/officeDocument/2006/relationships/slide" Target="slides/slide22.xml"/><Relationship Id="rId27" Type="http://schemas.openxmlformats.org/officeDocument/2006/relationships/slide" Target="slides/slide21.xml"/><Relationship Id="rId26" Type="http://schemas.openxmlformats.org/officeDocument/2006/relationships/slide" Target="slides/slide20.xml"/><Relationship Id="rId25" Type="http://schemas.openxmlformats.org/officeDocument/2006/relationships/slide" Target="slides/slide19.xml"/><Relationship Id="rId24" Type="http://schemas.openxmlformats.org/officeDocument/2006/relationships/slide" Target="slides/slide18.xml"/><Relationship Id="rId23" Type="http://schemas.openxmlformats.org/officeDocument/2006/relationships/slide" Target="slides/slide17.xml"/><Relationship Id="rId22" Type="http://schemas.openxmlformats.org/officeDocument/2006/relationships/slide" Target="slides/slide16.xml"/><Relationship Id="rId21" Type="http://schemas.openxmlformats.org/officeDocument/2006/relationships/slide" Target="slides/slide15.xml"/><Relationship Id="rId20" Type="http://schemas.openxmlformats.org/officeDocument/2006/relationships/slide" Target="slides/slide14.xml"/><Relationship Id="rId2" Type="http://schemas.openxmlformats.org/officeDocument/2006/relationships/theme" Target="theme/theme1.xml"/><Relationship Id="rId19" Type="http://schemas.openxmlformats.org/officeDocument/2006/relationships/slide" Target="slides/slide13.xml"/><Relationship Id="rId18" Type="http://schemas.openxmlformats.org/officeDocument/2006/relationships/slide" Target="slides/slide12.xml"/><Relationship Id="rId17" Type="http://schemas.openxmlformats.org/officeDocument/2006/relationships/slide" Target="slides/slide11.xml"/><Relationship Id="rId16" Type="http://schemas.openxmlformats.org/officeDocument/2006/relationships/slide" Target="slides/slide10.xml"/><Relationship Id="rId15" Type="http://schemas.openxmlformats.org/officeDocument/2006/relationships/slide" Target="slides/slide9.xml"/><Relationship Id="rId14" Type="http://schemas.openxmlformats.org/officeDocument/2006/relationships/slide" Target="slides/slide8.xml"/><Relationship Id="rId13" Type="http://schemas.openxmlformats.org/officeDocument/2006/relationships/slide" Target="slides/slide7.xml"/><Relationship Id="rId12" Type="http://schemas.openxmlformats.org/officeDocument/2006/relationships/slide" Target="slides/slide6.xml"/><Relationship Id="rId11" Type="http://schemas.openxmlformats.org/officeDocument/2006/relationships/slide" Target="slides/slide5.xml"/><Relationship Id="rId10" Type="http://schemas.openxmlformats.org/officeDocument/2006/relationships/slide" Target="slides/slide4.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6.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477AFA96-1C31-4B3E-842E-C0DA6ED50EC9}"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866EBA-2620-4FC7-8EA3-FD839535107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609600"/>
            <a:ext cx="1943100" cy="54864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685800" y="609600"/>
            <a:ext cx="5716657" cy="54864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a:xfrm>
          <a:off x="0" y="0"/>
          <a:ext cx="0" cy="0"/>
          <a:chOff x="0" y="0"/>
          <a:chExt cx="0" cy="0"/>
        </a:xfrm>
      </p:grpSpPr>
      <p:sp>
        <p:nvSpPr>
          <p:cNvPr id="3074" name="矩形 3073"/>
          <p:cNvSpPr/>
          <p:nvPr/>
        </p:nvSpPr>
        <p:spPr>
          <a:xfrm>
            <a:off x="381000" y="990600"/>
            <a:ext cx="76200" cy="5105400"/>
          </a:xfrm>
          <a:prstGeom prst="rect">
            <a:avLst/>
          </a:prstGeom>
          <a:solidFill>
            <a:schemeClr val="bg2"/>
          </a:solidFill>
          <a:ln w="9525">
            <a:noFill/>
          </a:ln>
        </p:spPr>
        <p:txBody>
          <a:bodyPr wrap="none" anchor="ctr"/>
          <a:lstStyle/>
          <a:p>
            <a:pPr lvl="0" algn="ctr"/>
            <a:endParaRPr lang="zh-CN" altLang="en-US" sz="2400" dirty="0">
              <a:latin typeface="Times New Roman" panose="02020603050405020304" pitchFamily="2" charset="0"/>
              <a:ea typeface="宋体" panose="02010600030101010101" pitchFamily="2" charset="-122"/>
            </a:endParaRPr>
          </a:p>
        </p:txBody>
      </p:sp>
      <p:sp>
        <p:nvSpPr>
          <p:cNvPr id="3075" name="标题 3074"/>
          <p:cNvSpPr>
            <a:spLocks noGrp="1"/>
          </p:cNvSpPr>
          <p:nvPr>
            <p:ph type="ctrTitle"/>
          </p:nvPr>
        </p:nvSpPr>
        <p:spPr>
          <a:xfrm>
            <a:off x="762000" y="1371600"/>
            <a:ext cx="7696200" cy="2057400"/>
          </a:xfrm>
          <a:prstGeom prst="rect">
            <a:avLst/>
          </a:prstGeom>
          <a:noFill/>
          <a:ln w="9525">
            <a:noFill/>
          </a:ln>
        </p:spPr>
        <p:txBody>
          <a:bodyPr anchor="b"/>
          <a:lstStyle>
            <a:lvl1pPr lvl="0">
              <a:defRPr sz="5400"/>
            </a:lvl1pPr>
          </a:lstStyle>
          <a:p>
            <a:pPr lvl="0"/>
            <a:r>
              <a:rPr lang="zh-CN" altLang="en-US"/>
              <a:t>单击此处编辑母版标题样式</a:t>
            </a:r>
            <a:endParaRPr lang="zh-CN" altLang="en-US"/>
          </a:p>
        </p:txBody>
      </p:sp>
      <p:sp>
        <p:nvSpPr>
          <p:cNvPr id="3076" name="副标题 3075"/>
          <p:cNvSpPr>
            <a:spLocks noGrp="1"/>
          </p:cNvSpPr>
          <p:nvPr>
            <p:ph type="subTitle" idx="1"/>
          </p:nvPr>
        </p:nvSpPr>
        <p:spPr>
          <a:xfrm>
            <a:off x="762000" y="3765550"/>
            <a:ext cx="7696200" cy="2057400"/>
          </a:xfrm>
          <a:prstGeom prst="rect">
            <a:avLst/>
          </a:prstGeom>
          <a:noFill/>
          <a:ln w="9525">
            <a:noFill/>
          </a:ln>
        </p:spPr>
        <p:txBody>
          <a:bodyPr anchor="t"/>
          <a:lstStyle>
            <a:lvl1pPr marL="0" lvl="0" indent="0">
              <a:buNone/>
              <a:defRPr sz="2800">
                <a:latin typeface="Arial" panose="020B0604020202020204" pitchFamily="34" charset="0"/>
              </a:defRPr>
            </a:lvl1pPr>
            <a:lvl2pPr marL="457200" lvl="1" indent="14605" algn="ctr">
              <a:buNone/>
              <a:defRPr sz="2800">
                <a:latin typeface="Arial" panose="020B0604020202020204" pitchFamily="34" charset="0"/>
              </a:defRPr>
            </a:lvl2pPr>
            <a:lvl3pPr marL="909955" lvl="2" indent="0" algn="ctr">
              <a:buNone/>
              <a:defRPr sz="2800">
                <a:latin typeface="Arial" panose="020B0604020202020204" pitchFamily="34" charset="0"/>
              </a:defRPr>
            </a:lvl3pPr>
            <a:lvl4pPr marL="1371600" lvl="3" indent="17780" algn="ctr">
              <a:buNone/>
              <a:defRPr sz="2800">
                <a:latin typeface="Arial" panose="020B0604020202020204" pitchFamily="34" charset="0"/>
              </a:defRPr>
            </a:lvl4pPr>
            <a:lvl5pPr marL="1828800" lvl="4" indent="0" algn="ctr">
              <a:buNone/>
              <a:defRPr sz="2800">
                <a:latin typeface="Arial" panose="020B0604020202020204" pitchFamily="34" charset="0"/>
              </a:defRPr>
            </a:lvl5pPr>
          </a:lstStyle>
          <a:p>
            <a:pPr lvl="0"/>
            <a:r>
              <a:rPr lang="zh-CN" altLang="en-US"/>
              <a:t>单击此处编辑母版副标题样式</a:t>
            </a:r>
            <a:endParaRPr lang="zh-CN" altLang="en-US"/>
          </a:p>
        </p:txBody>
      </p:sp>
      <p:sp>
        <p:nvSpPr>
          <p:cNvPr id="3077" name="日期占位符 3076"/>
          <p:cNvSpPr>
            <a:spLocks noGrp="1"/>
          </p:cNvSpPr>
          <p:nvPr>
            <p:ph type="dt" sz="half" idx="2"/>
          </p:nvPr>
        </p:nvSpPr>
        <p:spPr>
          <a:xfrm>
            <a:off x="457200" y="6248400"/>
            <a:ext cx="2133600" cy="457200"/>
          </a:xfrm>
          <a:prstGeom prst="rect">
            <a:avLst/>
          </a:prstGeom>
          <a:noFill/>
          <a:ln w="9525">
            <a:noFill/>
          </a:ln>
        </p:spPr>
        <p:txBody>
          <a:bodyPr anchor="t"/>
          <a:lstStyle/>
          <a:p>
            <a:endParaRPr lang="zh-CN" altLang="en-US" dirty="0"/>
          </a:p>
        </p:txBody>
      </p:sp>
      <p:sp>
        <p:nvSpPr>
          <p:cNvPr id="3078" name="页脚占位符 3077"/>
          <p:cNvSpPr>
            <a:spLocks noGrp="1"/>
          </p:cNvSpPr>
          <p:nvPr>
            <p:ph type="ftr" sz="quarter" idx="3"/>
          </p:nvPr>
        </p:nvSpPr>
        <p:spPr>
          <a:xfrm>
            <a:off x="3124200" y="6248400"/>
            <a:ext cx="2895600" cy="457200"/>
          </a:xfrm>
          <a:prstGeom prst="rect">
            <a:avLst/>
          </a:prstGeom>
          <a:noFill/>
          <a:ln w="9525">
            <a:noFill/>
          </a:ln>
        </p:spPr>
        <p:txBody>
          <a:bodyPr anchor="t"/>
          <a:lstStyle/>
          <a:p>
            <a:endParaRPr lang="zh-CN" altLang="en-US" dirty="0"/>
          </a:p>
        </p:txBody>
      </p:sp>
      <p:sp>
        <p:nvSpPr>
          <p:cNvPr id="3079" name="灯片编号占位符 3078"/>
          <p:cNvSpPr>
            <a:spLocks noGrp="1"/>
          </p:cNvSpPr>
          <p:nvPr>
            <p:ph type="sldNum" sz="quarter" idx="4"/>
          </p:nvPr>
        </p:nvSpPr>
        <p:spPr>
          <a:xfrm>
            <a:off x="6553200" y="6248400"/>
            <a:ext cx="2133600" cy="457200"/>
          </a:xfrm>
          <a:prstGeom prst="rect">
            <a:avLst/>
          </a:prstGeom>
          <a:noFill/>
          <a:ln w="9525">
            <a:noFill/>
          </a:ln>
        </p:spPr>
        <p:txBody>
          <a:bodyPr anchor="t"/>
          <a:lstStyle/>
          <a:p>
            <a:fld id="{9A0DB2DC-4C9A-4742-B13C-FB6460FD3503}" type="slidenum">
              <a:rPr lang="zh-CN" altLang="en-US" b="1" dirty="0"/>
            </a:fld>
            <a:endParaRPr lang="zh-CN" altLang="en-US" b="1" dirty="0"/>
          </a:p>
        </p:txBody>
      </p:sp>
      <p:grpSp>
        <p:nvGrpSpPr>
          <p:cNvPr id="3080" name="组合 3079"/>
          <p:cNvGrpSpPr/>
          <p:nvPr/>
        </p:nvGrpSpPr>
        <p:grpSpPr>
          <a:xfrm>
            <a:off x="381000" y="304800"/>
            <a:ext cx="8391525" cy="5791200"/>
            <a:chOff x="0" y="0"/>
            <a:chExt cx="5286" cy="3648"/>
          </a:xfrm>
        </p:grpSpPr>
        <p:sp>
          <p:nvSpPr>
            <p:cNvPr id="3081" name="矩形 3080"/>
            <p:cNvSpPr/>
            <p:nvPr/>
          </p:nvSpPr>
          <p:spPr>
            <a:xfrm flipV="1">
              <a:off x="4996" y="0"/>
              <a:ext cx="288" cy="288"/>
            </a:xfrm>
            <a:prstGeom prst="rect">
              <a:avLst/>
            </a:prstGeom>
            <a:solidFill>
              <a:schemeClr val="bg2"/>
            </a:solidFill>
            <a:ln w="12700" cap="flat" cmpd="sng">
              <a:solidFill>
                <a:schemeClr val="tx1"/>
              </a:solidFill>
              <a:prstDash val="solid"/>
              <a:miter/>
              <a:headEnd type="none" w="med" len="med"/>
              <a:tailEnd type="none" w="med" len="med"/>
            </a:ln>
          </p:spPr>
          <p:txBody>
            <a:bodyPr rot="10800000" wrap="none" anchor="ctr"/>
            <a:lstStyle/>
            <a:p>
              <a:pPr lvl="0" algn="ctr"/>
              <a:endParaRPr lang="zh-CN" altLang="en-US" sz="2400" dirty="0">
                <a:latin typeface="Times New Roman" panose="02020603050405020304" pitchFamily="2" charset="0"/>
                <a:ea typeface="宋体" panose="02010600030101010101" pitchFamily="2" charset="-122"/>
              </a:endParaRPr>
            </a:p>
          </p:txBody>
        </p:sp>
        <p:sp>
          <p:nvSpPr>
            <p:cNvPr id="3082" name="矩形 3081"/>
            <p:cNvSpPr/>
            <p:nvPr/>
          </p:nvSpPr>
          <p:spPr>
            <a:xfrm flipV="1">
              <a:off x="0" y="0"/>
              <a:ext cx="5004" cy="288"/>
            </a:xfrm>
            <a:prstGeom prst="rect">
              <a:avLst/>
            </a:prstGeom>
            <a:solidFill>
              <a:schemeClr val="accent2"/>
            </a:solidFill>
            <a:ln w="12700" cap="flat" cmpd="sng">
              <a:solidFill>
                <a:schemeClr val="tx1"/>
              </a:solidFill>
              <a:prstDash val="solid"/>
              <a:miter/>
              <a:headEnd type="none" w="med" len="med"/>
              <a:tailEnd type="none" w="med" len="med"/>
            </a:ln>
          </p:spPr>
          <p:txBody>
            <a:bodyPr wrap="none" anchor="ctr"/>
            <a:lstStyle/>
            <a:p>
              <a:pPr lvl="0" algn="ctr"/>
              <a:endParaRPr lang="zh-CN" altLang="en-US" sz="2400" dirty="0">
                <a:latin typeface="Times New Roman" panose="02020603050405020304" pitchFamily="2" charset="0"/>
                <a:ea typeface="宋体" panose="02010600030101010101" pitchFamily="2" charset="-122"/>
              </a:endParaRPr>
            </a:p>
          </p:txBody>
        </p:sp>
        <p:sp>
          <p:nvSpPr>
            <p:cNvPr id="3083" name="矩形 3082"/>
            <p:cNvSpPr/>
            <p:nvPr/>
          </p:nvSpPr>
          <p:spPr>
            <a:xfrm flipV="1">
              <a:off x="0" y="288"/>
              <a:ext cx="5004" cy="144"/>
            </a:xfrm>
            <a:prstGeom prst="rect">
              <a:avLst/>
            </a:prstGeom>
            <a:solidFill>
              <a:schemeClr val="bg2"/>
            </a:solidFill>
            <a:ln w="12700" cap="flat" cmpd="sng">
              <a:solidFill>
                <a:schemeClr val="tx1"/>
              </a:solidFill>
              <a:prstDash val="solid"/>
              <a:miter/>
              <a:headEnd type="none" w="med" len="med"/>
              <a:tailEnd type="none" w="med" len="med"/>
            </a:ln>
          </p:spPr>
          <p:txBody>
            <a:bodyPr rot="10800000" wrap="none" anchor="ctr"/>
            <a:lstStyle/>
            <a:p>
              <a:pPr lvl="0" algn="ctr"/>
              <a:endParaRPr lang="zh-CN" altLang="en-US" sz="2400" dirty="0">
                <a:latin typeface="Times New Roman" panose="02020603050405020304" pitchFamily="2" charset="0"/>
                <a:ea typeface="宋体" panose="02010600030101010101" pitchFamily="2" charset="-122"/>
              </a:endParaRPr>
            </a:p>
          </p:txBody>
        </p:sp>
        <p:sp>
          <p:nvSpPr>
            <p:cNvPr id="3084" name="矩形 3083"/>
            <p:cNvSpPr/>
            <p:nvPr/>
          </p:nvSpPr>
          <p:spPr>
            <a:xfrm flipV="1">
              <a:off x="5002" y="288"/>
              <a:ext cx="282" cy="144"/>
            </a:xfrm>
            <a:prstGeom prst="rect">
              <a:avLst/>
            </a:prstGeom>
            <a:solidFill>
              <a:schemeClr val="accent2"/>
            </a:solidFill>
            <a:ln w="12700" cap="flat" cmpd="sng">
              <a:solidFill>
                <a:schemeClr val="tx1"/>
              </a:solidFill>
              <a:prstDash val="solid"/>
              <a:miter/>
              <a:headEnd type="none" w="med" len="med"/>
              <a:tailEnd type="none" w="med" len="med"/>
            </a:ln>
          </p:spPr>
          <p:txBody>
            <a:bodyPr wrap="none" anchor="ctr"/>
            <a:lstStyle/>
            <a:p>
              <a:pPr lvl="0" algn="ctr"/>
              <a:endParaRPr lang="zh-CN" altLang="en-US" sz="2400" dirty="0">
                <a:latin typeface="Times New Roman" panose="02020603050405020304" pitchFamily="2" charset="0"/>
                <a:ea typeface="宋体" panose="02010600030101010101" pitchFamily="2" charset="-122"/>
              </a:endParaRPr>
            </a:p>
          </p:txBody>
        </p:sp>
        <p:sp>
          <p:nvSpPr>
            <p:cNvPr id="3085" name="直接连接符 3084"/>
            <p:cNvSpPr/>
            <p:nvPr/>
          </p:nvSpPr>
          <p:spPr>
            <a:xfrm flipH="1">
              <a:off x="240" y="2064"/>
              <a:ext cx="4848" cy="0"/>
            </a:xfrm>
            <a:prstGeom prst="line">
              <a:avLst/>
            </a:prstGeom>
            <a:ln w="12700" cap="flat" cmpd="sng">
              <a:solidFill>
                <a:schemeClr val="tx1"/>
              </a:solidFill>
              <a:prstDash val="solid"/>
              <a:headEnd type="none" w="med" len="med"/>
              <a:tailEnd type="none" w="med" len="med"/>
            </a:ln>
          </p:spPr>
        </p:sp>
        <p:sp>
          <p:nvSpPr>
            <p:cNvPr id="3086" name="矩形 3085"/>
            <p:cNvSpPr/>
            <p:nvPr/>
          </p:nvSpPr>
          <p:spPr>
            <a:xfrm>
              <a:off x="0" y="0"/>
              <a:ext cx="5286" cy="3648"/>
            </a:xfrm>
            <a:prstGeom prst="rect">
              <a:avLst/>
            </a:prstGeom>
            <a:noFill/>
            <a:ln w="12700" cap="flat" cmpd="sng">
              <a:solidFill>
                <a:schemeClr val="tx1"/>
              </a:solidFill>
              <a:prstDash val="solid"/>
              <a:miter/>
              <a:headEnd type="none" w="med" len="med"/>
              <a:tailEnd type="none" w="med" len="med"/>
            </a:ln>
          </p:spPr>
          <p:txBody>
            <a:bodyPr wrap="none" anchor="ctr"/>
            <a:lstStyle/>
            <a:p>
              <a:pPr lvl="0" algn="ctr"/>
              <a:endParaRPr lang="zh-CN" altLang="en-US" sz="2400" dirty="0">
                <a:latin typeface="Times New Roman" panose="02020603050405020304" pitchFamily="2" charset="0"/>
                <a:ea typeface="宋体" panose="02010600030101010101" pitchFamily="2" charset="-122"/>
              </a:endParaRPr>
            </a:p>
          </p:txBody>
        </p:sp>
      </p:grpSp>
    </p:spTree>
  </p:cSld>
  <p:clrMapOvr>
    <a:masterClrMapping/>
  </p:clrMapOvr>
  <p:hf sldNum="0"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828800"/>
            <a:ext cx="4032504" cy="43021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828800"/>
            <a:ext cx="4032504" cy="43021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altLang="en-US" dirty="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dirty="0"/>
          </a:p>
        </p:txBody>
      </p:sp>
      <p:sp>
        <p:nvSpPr>
          <p:cNvPr id="3" name="页脚占位符 2"/>
          <p:cNvSpPr>
            <a:spLocks noGrp="1"/>
          </p:cNvSpPr>
          <p:nvPr>
            <p:ph type="ftr" sz="quarter" idx="11"/>
          </p:nvPr>
        </p:nvSpPr>
        <p:spPr/>
        <p:txBody>
          <a:bodyPr/>
          <a:lstStyle/>
          <a:p>
            <a:pPr lvl="0"/>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533400"/>
            <a:ext cx="2057400" cy="5597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533400"/>
            <a:ext cx="6052930" cy="5597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a:endParaRPr lang="en-US" altLang="x-none" dirty="0"/>
          </a:p>
        </p:txBody>
      </p:sp>
      <p:sp>
        <p:nvSpPr>
          <p:cNvPr id="5" name="页脚占位符 4"/>
          <p:cNvSpPr>
            <a:spLocks noGrp="1"/>
          </p:cNvSpPr>
          <p:nvPr>
            <p:ph type="ftr" sz="quarter" idx="11"/>
          </p:nvPr>
        </p:nvSpPr>
        <p:spPr/>
        <p:txBody>
          <a:bodyPr/>
          <a:lstStyle/>
          <a:p>
            <a:pPr lvl="0"/>
            <a:endParaRPr lang="en-US" altLang="x-none" dirty="0"/>
          </a:p>
        </p:txBody>
      </p:sp>
      <p:sp>
        <p:nvSpPr>
          <p:cNvPr id="6" name="灯片编号占位符 5"/>
          <p:cNvSpPr>
            <a:spLocks noGrp="1"/>
          </p:cNvSpPr>
          <p:nvPr>
            <p:ph type="sldNum" sz="quarter" idx="12"/>
          </p:nvPr>
        </p:nvSpPr>
        <p:spPr/>
        <p:txBody>
          <a:bodyPr/>
          <a:lstStyle/>
          <a:p>
            <a:pPr lvl="0"/>
            <a:fld id="{9A0DB2DC-4C9A-4742-B13C-FB6460FD3503}" type="slidenum">
              <a:rPr lang="en-US" altLang="x-none" dirty="0"/>
            </a:fld>
            <a:endParaRPr lang="en-US" altLang="x-none"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en-US" altLang="x-none" dirty="0"/>
          </a:p>
        </p:txBody>
      </p:sp>
      <p:sp>
        <p:nvSpPr>
          <p:cNvPr id="5" name="页脚占位符 4"/>
          <p:cNvSpPr>
            <a:spLocks noGrp="1"/>
          </p:cNvSpPr>
          <p:nvPr>
            <p:ph type="ftr" sz="quarter" idx="11"/>
          </p:nvPr>
        </p:nvSpPr>
        <p:spPr/>
        <p:txBody>
          <a:bodyPr/>
          <a:lstStyle/>
          <a:p>
            <a:pPr lvl="0"/>
            <a:endParaRPr lang="en-US" altLang="x-none" dirty="0"/>
          </a:p>
        </p:txBody>
      </p:sp>
      <p:sp>
        <p:nvSpPr>
          <p:cNvPr id="6" name="灯片编号占位符 5"/>
          <p:cNvSpPr>
            <a:spLocks noGrp="1"/>
          </p:cNvSpPr>
          <p:nvPr>
            <p:ph type="sldNum" sz="quarter" idx="12"/>
          </p:nvPr>
        </p:nvSpPr>
        <p:spPr/>
        <p:txBody>
          <a:bodyPr/>
          <a:lstStyle/>
          <a:p>
            <a:pPr lvl="0"/>
            <a:fld id="{9A0DB2DC-4C9A-4742-B13C-FB6460FD3503}" type="slidenum">
              <a:rPr lang="en-US" altLang="x-none" dirty="0"/>
            </a:fld>
            <a:endParaRPr lang="en-US" altLang="x-none"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en-US" altLang="x-none" dirty="0"/>
          </a:p>
        </p:txBody>
      </p:sp>
      <p:sp>
        <p:nvSpPr>
          <p:cNvPr id="5" name="页脚占位符 4"/>
          <p:cNvSpPr>
            <a:spLocks noGrp="1"/>
          </p:cNvSpPr>
          <p:nvPr>
            <p:ph type="ftr" sz="quarter" idx="11"/>
          </p:nvPr>
        </p:nvSpPr>
        <p:spPr/>
        <p:txBody>
          <a:bodyPr/>
          <a:lstStyle/>
          <a:p>
            <a:pPr lvl="0"/>
            <a:endParaRPr lang="en-US" altLang="x-none" dirty="0"/>
          </a:p>
        </p:txBody>
      </p:sp>
      <p:sp>
        <p:nvSpPr>
          <p:cNvPr id="6" name="灯片编号占位符 5"/>
          <p:cNvSpPr>
            <a:spLocks noGrp="1"/>
          </p:cNvSpPr>
          <p:nvPr>
            <p:ph type="sldNum" sz="quarter" idx="12"/>
          </p:nvPr>
        </p:nvSpPr>
        <p:spPr/>
        <p:txBody>
          <a:bodyPr/>
          <a:lstStyle/>
          <a:p>
            <a:pPr lvl="0"/>
            <a:fld id="{9A0DB2DC-4C9A-4742-B13C-FB6460FD3503}" type="slidenum">
              <a:rPr lang="en-US" altLang="x-none" dirty="0"/>
            </a:fld>
            <a:endParaRPr lang="en-US" altLang="x-none"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304800" y="1981200"/>
            <a:ext cx="4184968"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60583" y="1981200"/>
            <a:ext cx="4184968" cy="38862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en-US" altLang="x-none" dirty="0"/>
          </a:p>
        </p:txBody>
      </p:sp>
      <p:sp>
        <p:nvSpPr>
          <p:cNvPr id="6" name="页脚占位符 5"/>
          <p:cNvSpPr>
            <a:spLocks noGrp="1"/>
          </p:cNvSpPr>
          <p:nvPr>
            <p:ph type="ftr" sz="quarter" idx="11"/>
          </p:nvPr>
        </p:nvSpPr>
        <p:spPr/>
        <p:txBody>
          <a:bodyPr/>
          <a:lstStyle/>
          <a:p>
            <a:pPr lvl="0"/>
            <a:endParaRPr lang="en-US" altLang="x-none" dirty="0"/>
          </a:p>
        </p:txBody>
      </p:sp>
      <p:sp>
        <p:nvSpPr>
          <p:cNvPr id="7" name="灯片编号占位符 6"/>
          <p:cNvSpPr>
            <a:spLocks noGrp="1"/>
          </p:cNvSpPr>
          <p:nvPr>
            <p:ph type="sldNum" sz="quarter" idx="12"/>
          </p:nvPr>
        </p:nvSpPr>
        <p:spPr/>
        <p:txBody>
          <a:bodyPr/>
          <a:lstStyle/>
          <a:p>
            <a:pPr lvl="0"/>
            <a:fld id="{9A0DB2DC-4C9A-4742-B13C-FB6460FD3503}" type="slidenum">
              <a:rPr lang="en-US" altLang="x-none" dirty="0"/>
            </a:fld>
            <a:endParaRPr lang="en-US" altLang="x-none"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en-US" altLang="x-none" dirty="0"/>
          </a:p>
        </p:txBody>
      </p:sp>
      <p:sp>
        <p:nvSpPr>
          <p:cNvPr id="8" name="页脚占位符 7"/>
          <p:cNvSpPr>
            <a:spLocks noGrp="1"/>
          </p:cNvSpPr>
          <p:nvPr>
            <p:ph type="ftr" sz="quarter" idx="11"/>
          </p:nvPr>
        </p:nvSpPr>
        <p:spPr/>
        <p:txBody>
          <a:bodyPr/>
          <a:lstStyle/>
          <a:p>
            <a:pPr lvl="0"/>
            <a:endParaRPr lang="en-US" altLang="x-none" dirty="0"/>
          </a:p>
        </p:txBody>
      </p:sp>
      <p:sp>
        <p:nvSpPr>
          <p:cNvPr id="9" name="灯片编号占位符 8"/>
          <p:cNvSpPr>
            <a:spLocks noGrp="1"/>
          </p:cNvSpPr>
          <p:nvPr>
            <p:ph type="sldNum" sz="quarter" idx="12"/>
          </p:nvPr>
        </p:nvSpPr>
        <p:spPr/>
        <p:txBody>
          <a:bodyPr/>
          <a:lstStyle/>
          <a:p>
            <a:pPr lvl="0"/>
            <a:fld id="{9A0DB2DC-4C9A-4742-B13C-FB6460FD3503}" type="slidenum">
              <a:rPr lang="en-US" altLang="x-none" dirty="0"/>
            </a:fld>
            <a:endParaRPr lang="en-US" altLang="x-none"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en-US" altLang="x-none" dirty="0"/>
          </a:p>
        </p:txBody>
      </p:sp>
      <p:sp>
        <p:nvSpPr>
          <p:cNvPr id="4" name="页脚占位符 3"/>
          <p:cNvSpPr>
            <a:spLocks noGrp="1"/>
          </p:cNvSpPr>
          <p:nvPr>
            <p:ph type="ftr" sz="quarter" idx="11"/>
          </p:nvPr>
        </p:nvSpPr>
        <p:spPr/>
        <p:txBody>
          <a:bodyPr/>
          <a:lstStyle/>
          <a:p>
            <a:pPr lvl="0"/>
            <a:endParaRPr lang="en-US" altLang="x-none" dirty="0"/>
          </a:p>
        </p:txBody>
      </p:sp>
      <p:sp>
        <p:nvSpPr>
          <p:cNvPr id="5" name="灯片编号占位符 4"/>
          <p:cNvSpPr>
            <a:spLocks noGrp="1"/>
          </p:cNvSpPr>
          <p:nvPr>
            <p:ph type="sldNum" sz="quarter" idx="12"/>
          </p:nvPr>
        </p:nvSpPr>
        <p:spPr/>
        <p:txBody>
          <a:bodyPr/>
          <a:lstStyle/>
          <a:p>
            <a:pPr lvl="0"/>
            <a:fld id="{9A0DB2DC-4C9A-4742-B13C-FB6460FD3503}" type="slidenum">
              <a:rPr lang="en-US" altLang="x-none" dirty="0"/>
            </a:fld>
            <a:endParaRPr lang="en-US" altLang="x-none"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en-US" altLang="x-none" dirty="0"/>
          </a:p>
        </p:txBody>
      </p:sp>
      <p:sp>
        <p:nvSpPr>
          <p:cNvPr id="3" name="页脚占位符 2"/>
          <p:cNvSpPr>
            <a:spLocks noGrp="1"/>
          </p:cNvSpPr>
          <p:nvPr>
            <p:ph type="ftr" sz="quarter" idx="11"/>
          </p:nvPr>
        </p:nvSpPr>
        <p:spPr/>
        <p:txBody>
          <a:bodyPr/>
          <a:lstStyle/>
          <a:p>
            <a:pPr lvl="0"/>
            <a:endParaRPr lang="en-US" altLang="x-none" dirty="0"/>
          </a:p>
        </p:txBody>
      </p:sp>
      <p:sp>
        <p:nvSpPr>
          <p:cNvPr id="4" name="灯片编号占位符 3"/>
          <p:cNvSpPr>
            <a:spLocks noGrp="1"/>
          </p:cNvSpPr>
          <p:nvPr>
            <p:ph type="sldNum" sz="quarter" idx="12"/>
          </p:nvPr>
        </p:nvSpPr>
        <p:spPr/>
        <p:txBody>
          <a:bodyPr/>
          <a:lstStyle/>
          <a:p>
            <a:pPr lvl="0"/>
            <a:fld id="{9A0DB2DC-4C9A-4742-B13C-FB6460FD3503}" type="slidenum">
              <a:rPr lang="en-US" altLang="x-none" dirty="0"/>
            </a:fld>
            <a:endParaRPr lang="en-US" altLang="x-none"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dirty="0"/>
          </a:p>
        </p:txBody>
      </p:sp>
      <p:sp>
        <p:nvSpPr>
          <p:cNvPr id="5" name="页脚占位符 4"/>
          <p:cNvSpPr>
            <a:spLocks noGrp="1"/>
          </p:cNvSpPr>
          <p:nvPr>
            <p:ph type="ftr" sz="quarter" idx="11"/>
          </p:nvPr>
        </p:nvSpPr>
        <p:spPr/>
        <p:txBody>
          <a:bodyPr/>
          <a:lstStyle/>
          <a:p>
            <a:pPr lvl="0"/>
            <a:endParaRPr lang="zh-CN" altLang="en-US" dirty="0"/>
          </a:p>
        </p:txBody>
      </p:sp>
      <p:sp>
        <p:nvSpPr>
          <p:cNvPr id="6" name="灯片编号占位符 5"/>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en-US" altLang="x-none" dirty="0"/>
          </a:p>
        </p:txBody>
      </p:sp>
      <p:sp>
        <p:nvSpPr>
          <p:cNvPr id="6" name="页脚占位符 5"/>
          <p:cNvSpPr>
            <a:spLocks noGrp="1"/>
          </p:cNvSpPr>
          <p:nvPr>
            <p:ph type="ftr" sz="quarter" idx="11"/>
          </p:nvPr>
        </p:nvSpPr>
        <p:spPr/>
        <p:txBody>
          <a:bodyPr/>
          <a:lstStyle/>
          <a:p>
            <a:pPr lvl="0"/>
            <a:endParaRPr lang="en-US" altLang="x-none" dirty="0"/>
          </a:p>
        </p:txBody>
      </p:sp>
      <p:sp>
        <p:nvSpPr>
          <p:cNvPr id="7" name="灯片编号占位符 6"/>
          <p:cNvSpPr>
            <a:spLocks noGrp="1"/>
          </p:cNvSpPr>
          <p:nvPr>
            <p:ph type="sldNum" sz="quarter" idx="12"/>
          </p:nvPr>
        </p:nvSpPr>
        <p:spPr/>
        <p:txBody>
          <a:bodyPr/>
          <a:lstStyle/>
          <a:p>
            <a:pPr lvl="0"/>
            <a:fld id="{9A0DB2DC-4C9A-4742-B13C-FB6460FD3503}" type="slidenum">
              <a:rPr lang="en-US" altLang="x-none" dirty="0"/>
            </a:fld>
            <a:endParaRPr lang="en-US" altLang="x-none"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en-US" altLang="x-none" dirty="0"/>
          </a:p>
        </p:txBody>
      </p:sp>
      <p:sp>
        <p:nvSpPr>
          <p:cNvPr id="6" name="页脚占位符 5"/>
          <p:cNvSpPr>
            <a:spLocks noGrp="1"/>
          </p:cNvSpPr>
          <p:nvPr>
            <p:ph type="ftr" sz="quarter" idx="11"/>
          </p:nvPr>
        </p:nvSpPr>
        <p:spPr/>
        <p:txBody>
          <a:bodyPr/>
          <a:lstStyle/>
          <a:p>
            <a:pPr lvl="0"/>
            <a:endParaRPr lang="en-US" altLang="x-none" dirty="0"/>
          </a:p>
        </p:txBody>
      </p:sp>
      <p:sp>
        <p:nvSpPr>
          <p:cNvPr id="7" name="灯片编号占位符 6"/>
          <p:cNvSpPr>
            <a:spLocks noGrp="1"/>
          </p:cNvSpPr>
          <p:nvPr>
            <p:ph type="sldNum" sz="quarter" idx="12"/>
          </p:nvPr>
        </p:nvSpPr>
        <p:spPr/>
        <p:txBody>
          <a:bodyPr/>
          <a:lstStyle/>
          <a:p>
            <a:pPr lvl="0"/>
            <a:fld id="{9A0DB2DC-4C9A-4742-B13C-FB6460FD3503}" type="slidenum">
              <a:rPr lang="en-US" altLang="x-none" dirty="0"/>
            </a:fld>
            <a:endParaRPr lang="en-US" altLang="x-none"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en-US" altLang="x-none" dirty="0"/>
          </a:p>
        </p:txBody>
      </p:sp>
      <p:sp>
        <p:nvSpPr>
          <p:cNvPr id="5" name="页脚占位符 4"/>
          <p:cNvSpPr>
            <a:spLocks noGrp="1"/>
          </p:cNvSpPr>
          <p:nvPr>
            <p:ph type="ftr" sz="quarter" idx="11"/>
          </p:nvPr>
        </p:nvSpPr>
        <p:spPr/>
        <p:txBody>
          <a:bodyPr/>
          <a:lstStyle/>
          <a:p>
            <a:pPr lvl="0"/>
            <a:endParaRPr lang="en-US" altLang="x-none" dirty="0"/>
          </a:p>
        </p:txBody>
      </p:sp>
      <p:sp>
        <p:nvSpPr>
          <p:cNvPr id="6" name="灯片编号占位符 5"/>
          <p:cNvSpPr>
            <a:spLocks noGrp="1"/>
          </p:cNvSpPr>
          <p:nvPr>
            <p:ph type="sldNum" sz="quarter" idx="12"/>
          </p:nvPr>
        </p:nvSpPr>
        <p:spPr/>
        <p:txBody>
          <a:bodyPr/>
          <a:lstStyle/>
          <a:p>
            <a:pPr lvl="0"/>
            <a:fld id="{9A0DB2DC-4C9A-4742-B13C-FB6460FD3503}" type="slidenum">
              <a:rPr lang="en-US" altLang="x-none" dirty="0"/>
            </a:fld>
            <a:endParaRPr lang="en-US" altLang="x-none"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709569" y="685800"/>
            <a:ext cx="2135981" cy="5181600"/>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301625" y="685800"/>
            <a:ext cx="6284119" cy="5181600"/>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en-US" altLang="x-none" dirty="0"/>
          </a:p>
        </p:txBody>
      </p:sp>
      <p:sp>
        <p:nvSpPr>
          <p:cNvPr id="5" name="页脚占位符 4"/>
          <p:cNvSpPr>
            <a:spLocks noGrp="1"/>
          </p:cNvSpPr>
          <p:nvPr>
            <p:ph type="ftr" sz="quarter" idx="11"/>
          </p:nvPr>
        </p:nvSpPr>
        <p:spPr/>
        <p:txBody>
          <a:bodyPr/>
          <a:lstStyle/>
          <a:p>
            <a:pPr lvl="0"/>
            <a:endParaRPr lang="en-US" altLang="x-none" dirty="0"/>
          </a:p>
        </p:txBody>
      </p:sp>
      <p:sp>
        <p:nvSpPr>
          <p:cNvPr id="6" name="灯片编号占位符 5"/>
          <p:cNvSpPr>
            <a:spLocks noGrp="1"/>
          </p:cNvSpPr>
          <p:nvPr>
            <p:ph type="sldNum" sz="quarter" idx="12"/>
          </p:nvPr>
        </p:nvSpPr>
        <p:spPr/>
        <p:txBody>
          <a:bodyPr/>
          <a:lstStyle/>
          <a:p>
            <a:pPr lvl="0"/>
            <a:fld id="{9A0DB2DC-4C9A-4742-B13C-FB6460FD3503}" type="slidenum">
              <a:rPr lang="en-US" altLang="x-none" dirty="0"/>
            </a:fld>
            <a:endParaRPr lang="en-US" altLang="x-none"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showMasterPhAnim="0" showMasterSp="0">
  <p:cSld name="标题幻灯片">
    <p:bg>
      <p:bgPr>
        <a:solidFill>
          <a:schemeClr val="bg1">
            <a:alpha val="100000"/>
          </a:schemeClr>
        </a:solidFill>
        <a:effectLst/>
      </p:bgPr>
    </p:bg>
    <p:spTree>
      <p:nvGrpSpPr>
        <p:cNvPr id="1" name=""/>
        <p:cNvGrpSpPr/>
        <p:nvPr/>
      </p:nvGrpSpPr>
      <p:grpSpPr>
        <a:xfrm>
          <a:off x="0" y="0"/>
          <a:ext cx="0" cy="0"/>
          <a:chOff x="0" y="0"/>
          <a:chExt cx="0" cy="0"/>
        </a:xfrm>
      </p:grpSpPr>
      <p:grpSp>
        <p:nvGrpSpPr>
          <p:cNvPr id="6146" name="组合 6145"/>
          <p:cNvGrpSpPr/>
          <p:nvPr/>
        </p:nvGrpSpPr>
        <p:grpSpPr>
          <a:xfrm>
            <a:off x="1658938" y="1600200"/>
            <a:ext cx="6837362" cy="3200400"/>
            <a:chOff x="0" y="0"/>
            <a:chExt cx="4307" cy="2016"/>
          </a:xfrm>
        </p:grpSpPr>
        <p:sp>
          <p:nvSpPr>
            <p:cNvPr id="6147" name="椭圆 6146"/>
            <p:cNvSpPr/>
            <p:nvPr/>
          </p:nvSpPr>
          <p:spPr>
            <a:xfrm flipH="1">
              <a:off x="3347" y="0"/>
              <a:ext cx="960" cy="960"/>
            </a:xfrm>
            <a:prstGeom prst="ellipse">
              <a:avLst/>
            </a:prstGeom>
            <a:solidFill>
              <a:schemeClr val="accent2"/>
            </a:solidFill>
            <a:ln w="9525">
              <a:noFill/>
            </a:ln>
          </p:spPr>
          <p:txBody>
            <a:bodyPr wrap="none" anchor="ctr"/>
            <a:lstStyle/>
            <a:p>
              <a:pPr lvl="0" algn="ctr">
                <a:buClrTx/>
              </a:pPr>
              <a:endParaRPr sz="2400">
                <a:latin typeface="Times New Roman" panose="02020603050405020304" pitchFamily="2" charset="0"/>
                <a:ea typeface="宋体" panose="02010600030101010101" pitchFamily="2" charset="-122"/>
              </a:endParaRPr>
            </a:p>
          </p:txBody>
        </p:sp>
        <p:sp>
          <p:nvSpPr>
            <p:cNvPr id="6148" name="椭圆 6147"/>
            <p:cNvSpPr/>
            <p:nvPr/>
          </p:nvSpPr>
          <p:spPr>
            <a:xfrm flipH="1">
              <a:off x="2219" y="0"/>
              <a:ext cx="960" cy="960"/>
            </a:xfrm>
            <a:prstGeom prst="ellipse">
              <a:avLst/>
            </a:prstGeom>
            <a:solidFill>
              <a:schemeClr val="accent2"/>
            </a:solidFill>
            <a:ln w="9525">
              <a:noFill/>
            </a:ln>
          </p:spPr>
          <p:txBody>
            <a:bodyPr wrap="none" anchor="ctr"/>
            <a:lstStyle/>
            <a:p>
              <a:pPr lvl="0" algn="ctr">
                <a:buClrTx/>
              </a:pPr>
              <a:endParaRPr sz="2400">
                <a:latin typeface="Times New Roman" panose="02020603050405020304" pitchFamily="2" charset="0"/>
                <a:ea typeface="宋体" panose="02010600030101010101" pitchFamily="2" charset="-122"/>
              </a:endParaRPr>
            </a:p>
          </p:txBody>
        </p:sp>
        <p:sp>
          <p:nvSpPr>
            <p:cNvPr id="6149" name="椭圆 6148"/>
            <p:cNvSpPr/>
            <p:nvPr/>
          </p:nvSpPr>
          <p:spPr>
            <a:xfrm flipH="1">
              <a:off x="1091" y="0"/>
              <a:ext cx="960" cy="960"/>
            </a:xfrm>
            <a:prstGeom prst="ellipse">
              <a:avLst/>
            </a:prstGeom>
            <a:noFill/>
            <a:ln w="28575" cap="flat" cmpd="sng">
              <a:solidFill>
                <a:schemeClr val="accent2"/>
              </a:solidFill>
              <a:prstDash val="solid"/>
              <a:headEnd type="none" w="med" len="med"/>
              <a:tailEnd type="none" w="med" len="med"/>
            </a:ln>
          </p:spPr>
          <p:txBody>
            <a:bodyPr wrap="none" anchor="ctr"/>
            <a:lstStyle/>
            <a:p>
              <a:pPr lvl="0" algn="ctr">
                <a:buClrTx/>
              </a:pPr>
              <a:endParaRPr sz="2400">
                <a:latin typeface="Times New Roman" panose="02020603050405020304" pitchFamily="2" charset="0"/>
                <a:ea typeface="宋体" panose="02010600030101010101" pitchFamily="2" charset="-122"/>
              </a:endParaRPr>
            </a:p>
          </p:txBody>
        </p:sp>
        <p:sp>
          <p:nvSpPr>
            <p:cNvPr id="6150" name="椭圆 6149"/>
            <p:cNvSpPr/>
            <p:nvPr/>
          </p:nvSpPr>
          <p:spPr>
            <a:xfrm flipH="1">
              <a:off x="1091" y="1056"/>
              <a:ext cx="960" cy="960"/>
            </a:xfrm>
            <a:prstGeom prst="ellipse">
              <a:avLst/>
            </a:prstGeom>
            <a:solidFill>
              <a:schemeClr val="accent2"/>
            </a:solidFill>
            <a:ln w="9525">
              <a:noFill/>
            </a:ln>
          </p:spPr>
          <p:txBody>
            <a:bodyPr wrap="none" anchor="ctr"/>
            <a:lstStyle/>
            <a:p>
              <a:pPr lvl="0" algn="ctr">
                <a:buClrTx/>
              </a:pPr>
              <a:endParaRPr sz="2400">
                <a:latin typeface="Times New Roman" panose="02020603050405020304" pitchFamily="2" charset="0"/>
                <a:ea typeface="宋体" panose="02010600030101010101" pitchFamily="2" charset="-122"/>
              </a:endParaRPr>
            </a:p>
          </p:txBody>
        </p:sp>
        <p:sp>
          <p:nvSpPr>
            <p:cNvPr id="6151" name="椭圆 6150"/>
            <p:cNvSpPr/>
            <p:nvPr/>
          </p:nvSpPr>
          <p:spPr>
            <a:xfrm flipH="1">
              <a:off x="0" y="1056"/>
              <a:ext cx="960" cy="960"/>
            </a:xfrm>
            <a:prstGeom prst="ellipse">
              <a:avLst/>
            </a:prstGeom>
            <a:solidFill>
              <a:schemeClr val="accent2"/>
            </a:solidFill>
            <a:ln w="9525">
              <a:noFill/>
            </a:ln>
          </p:spPr>
          <p:txBody>
            <a:bodyPr wrap="none" anchor="ctr"/>
            <a:lstStyle/>
            <a:p>
              <a:pPr lvl="0" algn="ctr">
                <a:buClrTx/>
              </a:pPr>
              <a:endParaRPr sz="2400">
                <a:latin typeface="Times New Roman" panose="02020603050405020304" pitchFamily="2" charset="0"/>
                <a:ea typeface="宋体" panose="02010600030101010101" pitchFamily="2" charset="-122"/>
              </a:endParaRPr>
            </a:p>
          </p:txBody>
        </p:sp>
        <p:sp>
          <p:nvSpPr>
            <p:cNvPr id="6152" name="椭圆 6151"/>
            <p:cNvSpPr/>
            <p:nvPr/>
          </p:nvSpPr>
          <p:spPr>
            <a:xfrm flipH="1">
              <a:off x="3347" y="1056"/>
              <a:ext cx="960" cy="960"/>
            </a:xfrm>
            <a:prstGeom prst="ellipse">
              <a:avLst/>
            </a:prstGeom>
            <a:noFill/>
            <a:ln w="28575" cap="flat" cmpd="sng">
              <a:solidFill>
                <a:schemeClr val="accent2"/>
              </a:solidFill>
              <a:prstDash val="solid"/>
              <a:headEnd type="none" w="med" len="med"/>
              <a:tailEnd type="none" w="med" len="med"/>
            </a:ln>
          </p:spPr>
          <p:txBody>
            <a:bodyPr wrap="none" anchor="ctr"/>
            <a:lstStyle/>
            <a:p>
              <a:pPr lvl="0" algn="ctr">
                <a:buClrTx/>
              </a:pPr>
              <a:endParaRPr sz="2400">
                <a:latin typeface="Times New Roman" panose="02020603050405020304" pitchFamily="2" charset="0"/>
                <a:ea typeface="宋体" panose="02010600030101010101" pitchFamily="2" charset="-122"/>
              </a:endParaRPr>
            </a:p>
          </p:txBody>
        </p:sp>
      </p:grpSp>
      <p:sp>
        <p:nvSpPr>
          <p:cNvPr id="6153" name="日期占位符 6152"/>
          <p:cNvSpPr>
            <a:spLocks noGrp="1"/>
          </p:cNvSpPr>
          <p:nvPr>
            <p:ph type="dt" sz="half" idx="2"/>
          </p:nvPr>
        </p:nvSpPr>
        <p:spPr>
          <a:xfrm>
            <a:off x="457200" y="6248400"/>
            <a:ext cx="2133600" cy="457200"/>
          </a:xfrm>
          <a:prstGeom prst="rect">
            <a:avLst/>
          </a:prstGeom>
          <a:noFill/>
          <a:ln w="9525">
            <a:noFill/>
          </a:ln>
        </p:spPr>
        <p:txBody>
          <a:bodyPr anchor="t"/>
          <a:lstStyle/>
          <a:p>
            <a:endParaRPr lang="zh-CN" altLang="en-US"/>
          </a:p>
        </p:txBody>
      </p:sp>
      <p:sp>
        <p:nvSpPr>
          <p:cNvPr id="6154" name="页脚占位符 6153"/>
          <p:cNvSpPr>
            <a:spLocks noGrp="1"/>
          </p:cNvSpPr>
          <p:nvPr>
            <p:ph type="ftr" sz="quarter" idx="3"/>
          </p:nvPr>
        </p:nvSpPr>
        <p:spPr>
          <a:xfrm>
            <a:off x="3124200" y="6248400"/>
            <a:ext cx="2895600" cy="457200"/>
          </a:xfrm>
          <a:prstGeom prst="rect">
            <a:avLst/>
          </a:prstGeom>
          <a:noFill/>
          <a:ln w="9525">
            <a:noFill/>
          </a:ln>
        </p:spPr>
        <p:txBody>
          <a:bodyPr anchor="t"/>
          <a:lstStyle/>
          <a:p>
            <a:endParaRPr lang="zh-CN"/>
          </a:p>
        </p:txBody>
      </p:sp>
      <p:sp>
        <p:nvSpPr>
          <p:cNvPr id="6155" name="灯片编号占位符 6154"/>
          <p:cNvSpPr>
            <a:spLocks noGrp="1"/>
          </p:cNvSpPr>
          <p:nvPr>
            <p:ph type="sldNum" sz="quarter" idx="4"/>
          </p:nvPr>
        </p:nvSpPr>
        <p:spPr>
          <a:xfrm>
            <a:off x="6553200" y="6248400"/>
            <a:ext cx="2133600" cy="457200"/>
          </a:xfrm>
          <a:prstGeom prst="rect">
            <a:avLst/>
          </a:prstGeom>
          <a:noFill/>
          <a:ln w="9525">
            <a:noFill/>
          </a:ln>
        </p:spPr>
        <p:txBody>
          <a:bodyPr anchor="t"/>
          <a:lstStyle/>
          <a:p>
            <a:fld id="{9A0DB2DC-4C9A-4742-B13C-FB6460FD3503}" type="slidenum">
              <a:rPr lang="en-US" altLang="zh-CN"/>
            </a:fld>
            <a:endParaRPr lang="zh-CN"/>
          </a:p>
        </p:txBody>
      </p:sp>
      <p:sp>
        <p:nvSpPr>
          <p:cNvPr id="6156" name="标题 6155"/>
          <p:cNvSpPr>
            <a:spLocks noGrp="1"/>
          </p:cNvSpPr>
          <p:nvPr>
            <p:ph type="ctrTitle"/>
          </p:nvPr>
        </p:nvSpPr>
        <p:spPr>
          <a:xfrm>
            <a:off x="685800" y="1219200"/>
            <a:ext cx="7772400" cy="1933575"/>
          </a:xfrm>
          <a:prstGeom prst="rect">
            <a:avLst/>
          </a:prstGeom>
          <a:noFill/>
          <a:ln w="9525">
            <a:noFill/>
          </a:ln>
        </p:spPr>
        <p:txBody>
          <a:bodyPr anchor="b"/>
          <a:lstStyle>
            <a:lvl1pPr lvl="0" algn="r">
              <a:defRPr sz="4400"/>
            </a:lvl1pPr>
          </a:lstStyle>
          <a:p>
            <a:pPr lvl="0"/>
            <a:r>
              <a:rPr lang="zh-CN" altLang="en-US"/>
              <a:t>单击此处编辑母版标题样式</a:t>
            </a:r>
            <a:endParaRPr lang="zh-CN" altLang="en-US"/>
          </a:p>
        </p:txBody>
      </p:sp>
      <p:sp>
        <p:nvSpPr>
          <p:cNvPr id="6157" name="副标题 6156"/>
          <p:cNvSpPr>
            <a:spLocks noGrp="1"/>
          </p:cNvSpPr>
          <p:nvPr>
            <p:ph type="subTitle" idx="1"/>
          </p:nvPr>
        </p:nvSpPr>
        <p:spPr>
          <a:xfrm>
            <a:off x="2057400" y="3505200"/>
            <a:ext cx="6400800" cy="1752600"/>
          </a:xfrm>
          <a:prstGeom prst="rect">
            <a:avLst/>
          </a:prstGeom>
          <a:noFill/>
          <a:ln w="9525">
            <a:noFill/>
          </a:ln>
        </p:spPr>
        <p:txBody>
          <a:bodyPr anchor="t"/>
          <a:lstStyle>
            <a:lvl1pPr marL="0" lvl="0" indent="0" algn="r">
              <a:buNone/>
              <a:defRPr/>
            </a:lvl1pPr>
            <a:lvl2pPr marL="457200" lvl="1" indent="0" algn="ctr">
              <a:buNone/>
              <a:defRPr/>
            </a:lvl2pPr>
            <a:lvl3pPr marL="914400" lvl="2" indent="0" algn="ctr">
              <a:buNone/>
              <a:defRPr/>
            </a:lvl3pPr>
            <a:lvl4pPr marL="1371600" lvl="3" indent="0" algn="ctr">
              <a:buNone/>
              <a:defRPr/>
            </a:lvl4pPr>
            <a:lvl5pPr marL="1828800" lvl="4" indent="0" algn="ctr">
              <a:buNone/>
              <a:defRPr/>
            </a:lvl5pPr>
          </a:lstStyle>
          <a:p>
            <a:pPr lvl="0"/>
            <a:r>
              <a:rPr lang="zh-CN" altLang="en-US"/>
              <a:t>单击此处编辑母版副标题样式</a:t>
            </a:r>
            <a:endParaRPr lang="zh-CN" altLang="en-US"/>
          </a:p>
        </p:txBody>
      </p:sp>
    </p:spTree>
  </p:cSld>
  <p:clrMapOvr>
    <a:masterClrMapping/>
  </p:clrMapOvr>
  <p:hf sldNum="0" hdr="0" ftr="0" dt="0"/>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2504" cy="4530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54296" y="1600200"/>
            <a:ext cx="4032504" cy="4530725"/>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a:p>
        </p:txBody>
      </p:sp>
      <p:sp>
        <p:nvSpPr>
          <p:cNvPr id="8" name="页脚占位符 7"/>
          <p:cNvSpPr>
            <a:spLocks noGrp="1"/>
          </p:cNvSpPr>
          <p:nvPr>
            <p:ph type="ftr" sz="quarter" idx="11"/>
          </p:nvPr>
        </p:nvSpPr>
        <p:spPr/>
        <p:txBody>
          <a:bodyPr/>
          <a:lstStyle/>
          <a:p>
            <a:pPr lvl="0"/>
            <a:endParaRPr lang="zh-CN"/>
          </a:p>
        </p:txBody>
      </p:sp>
      <p:sp>
        <p:nvSpPr>
          <p:cNvPr id="9" name="灯片编号占位符 8"/>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a:p>
        </p:txBody>
      </p:sp>
      <p:sp>
        <p:nvSpPr>
          <p:cNvPr id="4" name="页脚占位符 3"/>
          <p:cNvSpPr>
            <a:spLocks noGrp="1"/>
          </p:cNvSpPr>
          <p:nvPr>
            <p:ph type="ftr" sz="quarter" idx="11"/>
          </p:nvPr>
        </p:nvSpPr>
        <p:spPr/>
        <p:txBody>
          <a:bodyPr/>
          <a:lstStyle/>
          <a:p>
            <a:pPr lvl="0"/>
            <a:endParaRPr lang="zh-CN"/>
          </a:p>
        </p:txBody>
      </p:sp>
      <p:sp>
        <p:nvSpPr>
          <p:cNvPr id="5" name="灯片编号占位符 4"/>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685800"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9724" y="1981200"/>
            <a:ext cx="3808476" cy="4114800"/>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endParaRPr lang="zh-CN" altLang="en-US"/>
          </a:p>
        </p:txBody>
      </p:sp>
      <p:sp>
        <p:nvSpPr>
          <p:cNvPr id="3" name="页脚占位符 2"/>
          <p:cNvSpPr>
            <a:spLocks noGrp="1"/>
          </p:cNvSpPr>
          <p:nvPr>
            <p:ph type="ftr" sz="quarter" idx="11"/>
          </p:nvPr>
        </p:nvSpPr>
        <p:spPr/>
        <p:txBody>
          <a:bodyPr/>
          <a:lstStyle/>
          <a:p>
            <a:pPr lvl="0"/>
            <a:endParaRPr lang="zh-CN"/>
          </a:p>
        </p:txBody>
      </p:sp>
      <p:sp>
        <p:nvSpPr>
          <p:cNvPr id="4" name="灯片编号占位符 3"/>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a:p>
        </p:txBody>
      </p:sp>
      <p:sp>
        <p:nvSpPr>
          <p:cNvPr id="6" name="页脚占位符 5"/>
          <p:cNvSpPr>
            <a:spLocks noGrp="1"/>
          </p:cNvSpPr>
          <p:nvPr>
            <p:ph type="ftr" sz="quarter" idx="11"/>
          </p:nvPr>
        </p:nvSpPr>
        <p:spPr/>
        <p:txBody>
          <a:bodyPr/>
          <a:lstStyle/>
          <a:p>
            <a:pPr lvl="0"/>
            <a:endParaRPr lang="zh-CN"/>
          </a:p>
        </p:txBody>
      </p:sp>
      <p:sp>
        <p:nvSpPr>
          <p:cNvPr id="7" name="灯片编号占位符 6"/>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628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52930" cy="585628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a:endParaRPr lang="zh-CN" altLang="en-US"/>
          </a:p>
        </p:txBody>
      </p:sp>
      <p:sp>
        <p:nvSpPr>
          <p:cNvPr id="5" name="页脚占位符 4"/>
          <p:cNvSpPr>
            <a:spLocks noGrp="1"/>
          </p:cNvSpPr>
          <p:nvPr>
            <p:ph type="ftr" sz="quarter" idx="11"/>
          </p:nvPr>
        </p:nvSpPr>
        <p:spPr/>
        <p:txBody>
          <a:bodyPr/>
          <a:lstStyle/>
          <a:p>
            <a:pPr lvl="0"/>
            <a:endParaRPr lang="zh-CN"/>
          </a:p>
        </p:txBody>
      </p:sp>
      <p:sp>
        <p:nvSpPr>
          <p:cNvPr id="6" name="灯片编号占位符 5"/>
          <p:cNvSpPr>
            <a:spLocks noGrp="1"/>
          </p:cNvSpPr>
          <p:nvPr>
            <p:ph type="sldNum" sz="quarter" idx="12"/>
          </p:nvPr>
        </p:nvSpPr>
        <p:spPr/>
        <p:txBody>
          <a:bodyPr/>
          <a:lstStyle/>
          <a:p>
            <a:pPr lvl="0"/>
            <a:fld id="{9A0DB2DC-4C9A-4742-B13C-FB6460FD3503}" type="slidenum">
              <a:rPr lang="en-US" altLang="zh-CN"/>
            </a:fld>
            <a:endParaRPr lang="zh-CN"/>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45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lvl="0" eaLnBrk="1" hangingPunct="1"/>
            <a:endParaRPr lang="en-US" altLang="x-none"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en-US" altLang="x-none"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8"/>
            <a:ext cx="7886700" cy="2852737"/>
          </a:xfrm>
        </p:spPr>
        <p:txBody>
          <a:bodyPr anchor="b"/>
          <a:lstStyle>
            <a:lvl1pPr>
              <a:defRPr sz="45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3"/>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lvl="0" eaLnBrk="1" hangingPunct="1"/>
            <a:endParaRPr lang="en-US" altLang="x-none"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1143000" y="731838"/>
            <a:ext cx="3136392" cy="347503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407408" y="731838"/>
            <a:ext cx="3136392" cy="3475037"/>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lvl="0" eaLnBrk="1" hangingPunct="1"/>
            <a:endParaRPr lang="en-US" altLang="x-none" dirty="0"/>
          </a:p>
        </p:txBody>
      </p:sp>
      <p:sp>
        <p:nvSpPr>
          <p:cNvPr id="6" name="页脚占位符 5"/>
          <p:cNvSpPr>
            <a:spLocks noGrp="1"/>
          </p:cNvSpPr>
          <p:nvPr>
            <p:ph type="ftr" sz="quarter" idx="11"/>
          </p:nvPr>
        </p:nvSpPr>
        <p:spPr/>
        <p:txBody>
          <a:bodyPr/>
          <a:lstStyle/>
          <a:p>
            <a:pPr lvl="0" eaLnBrk="1" hangingPunct="1"/>
            <a:endParaRPr lang="en-US" altLang="x-none"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eaLnBrk="1" hangingPunct="1"/>
            <a:endParaRPr lang="en-US" altLang="x-none" dirty="0"/>
          </a:p>
        </p:txBody>
      </p:sp>
      <p:sp>
        <p:nvSpPr>
          <p:cNvPr id="8" name="页脚占位符 7"/>
          <p:cNvSpPr>
            <a:spLocks noGrp="1"/>
          </p:cNvSpPr>
          <p:nvPr>
            <p:ph type="ftr" sz="quarter" idx="11"/>
          </p:nvPr>
        </p:nvSpPr>
        <p:spPr/>
        <p:txBody>
          <a:bodyPr/>
          <a:lstStyle/>
          <a:p>
            <a:pPr lvl="0" eaLnBrk="1" hangingPunct="1"/>
            <a:endParaRPr lang="en-US" altLang="x-none" dirty="0"/>
          </a:p>
        </p:txBody>
      </p:sp>
      <p:sp>
        <p:nvSpPr>
          <p:cNvPr id="9" name="灯片编号占位符 8"/>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5"/>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90081" y="1778438"/>
            <a:ext cx="3655181"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890081" y="2665379"/>
            <a:ext cx="3655181"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92704" y="1778438"/>
            <a:ext cx="3673182" cy="823912"/>
          </a:xfrm>
        </p:spPr>
        <p:txBody>
          <a:bodyPr anchor="ctr" anchorCtr="0"/>
          <a:lstStyle>
            <a:lvl1pPr marL="0" indent="0">
              <a:buNone/>
              <a:defRPr sz="2100"/>
            </a:lvl1pPr>
            <a:lvl2pPr marL="342900" indent="0">
              <a:buNone/>
              <a:defRPr sz="1800"/>
            </a:lvl2pPr>
            <a:lvl3pPr marL="685800" indent="0">
              <a:buNone/>
              <a:defRPr sz="1500"/>
            </a:lvl3pPr>
            <a:lvl4pPr marL="1028700" indent="0">
              <a:buNone/>
              <a:defRPr sz="1350"/>
            </a:lvl4pPr>
            <a:lvl5pPr marL="1371600" indent="0">
              <a:buNone/>
              <a:defRPr sz="1350"/>
            </a:lvl5pPr>
            <a:lvl6pPr marL="1714500" indent="0">
              <a:buNone/>
              <a:defRPr sz="1350"/>
            </a:lvl6pPr>
            <a:lvl7pPr marL="2057400" indent="0">
              <a:buNone/>
              <a:defRPr sz="1350"/>
            </a:lvl7pPr>
            <a:lvl8pPr marL="2400300" indent="0">
              <a:buNone/>
              <a:defRPr sz="1350"/>
            </a:lvl8pPr>
            <a:lvl9pPr marL="2743200" indent="0">
              <a:buNone/>
              <a:defRPr sz="1350"/>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92704" y="2665379"/>
            <a:ext cx="3673182" cy="3524284"/>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lvl="0"/>
            <a:endParaRPr lang="zh-CN" altLang="en-US" dirty="0"/>
          </a:p>
        </p:txBody>
      </p:sp>
      <p:sp>
        <p:nvSpPr>
          <p:cNvPr id="8" name="页脚占位符 7"/>
          <p:cNvSpPr>
            <a:spLocks noGrp="1"/>
          </p:cNvSpPr>
          <p:nvPr>
            <p:ph type="ftr" sz="quarter" idx="11"/>
          </p:nvPr>
        </p:nvSpPr>
        <p:spPr/>
        <p:txBody>
          <a:bodyPr/>
          <a:lstStyle/>
          <a:p>
            <a:pPr lvl="0"/>
            <a:endParaRPr lang="zh-CN" altLang="en-US" dirty="0"/>
          </a:p>
        </p:txBody>
      </p:sp>
      <p:sp>
        <p:nvSpPr>
          <p:cNvPr id="9" name="灯片编号占位符 8"/>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eaLnBrk="1" hangingPunct="1"/>
            <a:endParaRPr lang="en-US" altLang="x-none" dirty="0"/>
          </a:p>
        </p:txBody>
      </p:sp>
      <p:sp>
        <p:nvSpPr>
          <p:cNvPr id="4" name="页脚占位符 3"/>
          <p:cNvSpPr>
            <a:spLocks noGrp="1"/>
          </p:cNvSpPr>
          <p:nvPr>
            <p:ph type="ftr" sz="quarter" idx="11"/>
          </p:nvPr>
        </p:nvSpPr>
        <p:spPr/>
        <p:txBody>
          <a:bodyPr/>
          <a:lstStyle/>
          <a:p>
            <a:pPr lvl="0" eaLnBrk="1" hangingPunct="1"/>
            <a:endParaRPr lang="en-US" altLang="x-none" dirty="0"/>
          </a:p>
        </p:txBody>
      </p:sp>
      <p:sp>
        <p:nvSpPr>
          <p:cNvPr id="5" name="灯片编号占位符 4"/>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eaLnBrk="1" hangingPunct="1"/>
            <a:endParaRPr lang="en-US" altLang="x-none" dirty="0"/>
          </a:p>
        </p:txBody>
      </p:sp>
      <p:sp>
        <p:nvSpPr>
          <p:cNvPr id="3" name="页脚占位符 2"/>
          <p:cNvSpPr>
            <a:spLocks noGrp="1"/>
          </p:cNvSpPr>
          <p:nvPr>
            <p:ph type="ftr" sz="quarter" idx="11"/>
          </p:nvPr>
        </p:nvSpPr>
        <p:spPr/>
        <p:txBody>
          <a:bodyPr/>
          <a:lstStyle/>
          <a:p>
            <a:pPr lvl="0" eaLnBrk="1" hangingPunct="1"/>
            <a:endParaRPr lang="en-US" altLang="x-none" dirty="0"/>
          </a:p>
        </p:txBody>
      </p:sp>
      <p:sp>
        <p:nvSpPr>
          <p:cNvPr id="4" name="灯片编号占位符 3"/>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en-US" altLang="x-none" dirty="0"/>
          </a:p>
        </p:txBody>
      </p:sp>
      <p:sp>
        <p:nvSpPr>
          <p:cNvPr id="6" name="页脚占位符 5"/>
          <p:cNvSpPr>
            <a:spLocks noGrp="1"/>
          </p:cNvSpPr>
          <p:nvPr>
            <p:ph type="ftr" sz="quarter" idx="11"/>
          </p:nvPr>
        </p:nvSpPr>
        <p:spPr/>
        <p:txBody>
          <a:bodyPr/>
          <a:lstStyle/>
          <a:p>
            <a:pPr lvl="0" eaLnBrk="1" hangingPunct="1"/>
            <a:endParaRPr lang="en-US" altLang="x-none"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eaLnBrk="1" hangingPunct="1"/>
            <a:endParaRPr lang="en-US" altLang="x-none" dirty="0"/>
          </a:p>
        </p:txBody>
      </p:sp>
      <p:sp>
        <p:nvSpPr>
          <p:cNvPr id="6" name="页脚占位符 5"/>
          <p:cNvSpPr>
            <a:spLocks noGrp="1"/>
          </p:cNvSpPr>
          <p:nvPr>
            <p:ph type="ftr" sz="quarter" idx="11"/>
          </p:nvPr>
        </p:nvSpPr>
        <p:spPr/>
        <p:txBody>
          <a:bodyPr/>
          <a:lstStyle/>
          <a:p>
            <a:pPr lvl="0" eaLnBrk="1" hangingPunct="1"/>
            <a:endParaRPr lang="en-US" altLang="x-none" dirty="0"/>
          </a:p>
        </p:txBody>
      </p:sp>
      <p:sp>
        <p:nvSpPr>
          <p:cNvPr id="7" name="灯片编号占位符 6"/>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en-US" altLang="x-none"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515100" y="731838"/>
            <a:ext cx="1790700" cy="4783137"/>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1143000" y="731838"/>
            <a:ext cx="5268291" cy="4783137"/>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lvl="0" eaLnBrk="1" hangingPunct="1"/>
            <a:endParaRPr lang="en-US" altLang="x-none" dirty="0"/>
          </a:p>
        </p:txBody>
      </p:sp>
      <p:sp>
        <p:nvSpPr>
          <p:cNvPr id="5" name="页脚占位符 4"/>
          <p:cNvSpPr>
            <a:spLocks noGrp="1"/>
          </p:cNvSpPr>
          <p:nvPr>
            <p:ph type="ftr" sz="quarter" idx="11"/>
          </p:nvPr>
        </p:nvSpPr>
        <p:spPr/>
        <p:txBody>
          <a:bodyPr/>
          <a:lstStyle/>
          <a:p>
            <a:pPr lvl="0" eaLnBrk="1" hangingPunct="1"/>
            <a:endParaRPr lang="en-US" altLang="x-none" dirty="0"/>
          </a:p>
        </p:txBody>
      </p:sp>
      <p:sp>
        <p:nvSpPr>
          <p:cNvPr id="6" name="灯片编号占位符 5"/>
          <p:cNvSpPr>
            <a:spLocks noGrp="1"/>
          </p:cNvSpPr>
          <p:nvPr>
            <p:ph type="sldNum" sz="quarter" idx="12"/>
          </p:nvPr>
        </p:nvSpPr>
        <p:spPr/>
        <p:txBody>
          <a:bodyPr/>
          <a:lstStyle/>
          <a:p>
            <a:pPr lvl="0" eaLnBrk="1" hangingPunct="1"/>
            <a:fld id="{9A0DB2DC-4C9A-4742-B13C-FB6460FD3503}" type="slidenum">
              <a:rPr lang="en-US" altLang="x-none" dirty="0"/>
            </a:fld>
            <a:endParaRPr lang="en-US" altLang="x-none"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lvl="0"/>
            <a:endParaRPr lang="zh-CN" altLang="en-US" dirty="0"/>
          </a:p>
        </p:txBody>
      </p:sp>
      <p:sp>
        <p:nvSpPr>
          <p:cNvPr id="4" name="页脚占位符 3"/>
          <p:cNvSpPr>
            <a:spLocks noGrp="1"/>
          </p:cNvSpPr>
          <p:nvPr>
            <p:ph type="ftr" sz="quarter" idx="11"/>
          </p:nvPr>
        </p:nvSpPr>
        <p:spPr/>
        <p:txBody>
          <a:bodyPr/>
          <a:lstStyle/>
          <a:p>
            <a:pPr lvl="0"/>
            <a:endParaRPr lang="zh-CN" altLang="en-US" dirty="0"/>
          </a:p>
        </p:txBody>
      </p:sp>
      <p:sp>
        <p:nvSpPr>
          <p:cNvPr id="5" name="灯片编号占位符 4"/>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lvl="0"/>
            <a:fld id="{BB962C8B-B14F-4D97-AF65-F5344CB8AC3E}" type="datetime1">
              <a:rPr lang="zh-CN" altLang="en-US" dirty="0"/>
            </a:fld>
            <a:endParaRPr lang="zh-CN" altLang="en-US" dirty="0"/>
          </a:p>
        </p:txBody>
      </p:sp>
      <p:sp>
        <p:nvSpPr>
          <p:cNvPr id="3" name="页脚占位符 2"/>
          <p:cNvSpPr>
            <a:spLocks noGrp="1"/>
          </p:cNvSpPr>
          <p:nvPr>
            <p:ph type="ftr" sz="quarter" idx="11"/>
          </p:nvPr>
        </p:nvSpPr>
        <p:spPr/>
        <p:txBody>
          <a:bodyPr/>
          <a:lstStyle/>
          <a:p>
            <a:pPr lvl="0"/>
            <a:endParaRPr lang="zh-CN" altLang="en-US" dirty="0"/>
          </a:p>
        </p:txBody>
      </p:sp>
      <p:sp>
        <p:nvSpPr>
          <p:cNvPr id="4" name="灯片编号占位符 3"/>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24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5"/>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3124012" cy="1600200"/>
          </a:xfrm>
        </p:spPr>
        <p:txBody>
          <a:bodyPr anchor="b"/>
          <a:lstStyle>
            <a:lvl1pPr>
              <a:defRPr sz="24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457201"/>
            <a:ext cx="4629150" cy="540385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zh-CN" altLang="en-US"/>
          </a:p>
        </p:txBody>
      </p:sp>
      <p:sp>
        <p:nvSpPr>
          <p:cNvPr id="4" name="文本占位符 3"/>
          <p:cNvSpPr>
            <a:spLocks noGrp="1"/>
          </p:cNvSpPr>
          <p:nvPr>
            <p:ph type="body" sz="half" idx="2"/>
          </p:nvPr>
        </p:nvSpPr>
        <p:spPr>
          <a:xfrm>
            <a:off x="629841" y="2057400"/>
            <a:ext cx="3124012" cy="3811588"/>
          </a:xfrm>
        </p:spPr>
        <p:txBody>
          <a:bodyPr/>
          <a:lstStyle>
            <a:lvl1pPr marL="0" indent="0">
              <a:buNone/>
              <a:defRPr sz="1500"/>
            </a:lvl1pPr>
            <a:lvl2pPr marL="342900" indent="0">
              <a:buNone/>
              <a:defRPr sz="1350"/>
            </a:lvl2pPr>
            <a:lvl3pPr marL="685800" indent="0">
              <a:buNone/>
              <a:defRPr sz="1200"/>
            </a:lvl3pPr>
            <a:lvl4pPr marL="1028700" indent="0">
              <a:buNone/>
              <a:defRPr sz="1050"/>
            </a:lvl4pPr>
            <a:lvl5pPr marL="1371600" indent="0">
              <a:buNone/>
              <a:defRPr sz="1050"/>
            </a:lvl5pPr>
            <a:lvl6pPr marL="1714500" indent="0">
              <a:buNone/>
              <a:defRPr sz="1050"/>
            </a:lvl6pPr>
            <a:lvl7pPr marL="2057400" indent="0">
              <a:buNone/>
              <a:defRPr sz="1050"/>
            </a:lvl7pPr>
            <a:lvl8pPr marL="2400300" indent="0">
              <a:buNone/>
              <a:defRPr sz="1050"/>
            </a:lvl8pPr>
            <a:lvl9pPr marL="2743200" indent="0">
              <a:buNone/>
              <a:defRPr sz="105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lvl="0"/>
            <a:endParaRPr lang="zh-CN" altLang="en-US" dirty="0"/>
          </a:p>
        </p:txBody>
      </p:sp>
      <p:sp>
        <p:nvSpPr>
          <p:cNvPr id="6" name="页脚占位符 5"/>
          <p:cNvSpPr>
            <a:spLocks noGrp="1"/>
          </p:cNvSpPr>
          <p:nvPr>
            <p:ph type="ftr" sz="quarter" idx="11"/>
          </p:nvPr>
        </p:nvSpPr>
        <p:spPr/>
        <p:txBody>
          <a:bodyPr/>
          <a:lstStyle/>
          <a:p>
            <a:pPr lvl="0"/>
            <a:endParaRPr lang="zh-CN" altLang="en-US" dirty="0"/>
          </a:p>
        </p:txBody>
      </p:sp>
      <p:sp>
        <p:nvSpPr>
          <p:cNvPr id="7" name="灯片编号占位符 6"/>
          <p:cNvSpPr>
            <a:spLocks noGrp="1"/>
          </p:cNvSpPr>
          <p:nvPr>
            <p:ph type="sldNum" sz="quarter" idx="12"/>
          </p:nvPr>
        </p:nvSpPr>
        <p:spPr/>
        <p:txBody>
          <a:bodyPr/>
          <a:lstStyle/>
          <a:p>
            <a:pPr lvl="0"/>
            <a:fld id="{9A0DB2DC-4C9A-4742-B13C-FB6460FD3503}" type="slidenum">
              <a:rPr lang="zh-CN" altLang="en-US" dirty="0"/>
            </a:fld>
            <a:endParaRPr lang="zh-CN" altLang="en-US" dirty="0"/>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2" Type="http://schemas.openxmlformats.org/officeDocument/2006/relationships/theme" Target="../theme/theme2.xml"/><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3" Type="http://schemas.openxmlformats.org/officeDocument/2006/relationships/theme" Target="../theme/theme3.xml"/><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_rels/slideMaster4.xml.rels><?xml version="1.0" encoding="UTF-8" standalone="yes"?>
<Relationships xmlns="http://schemas.openxmlformats.org/package/2006/relationships"><Relationship Id="rId9" Type="http://schemas.openxmlformats.org/officeDocument/2006/relationships/slideLayout" Target="../slideLayouts/slideLayout42.xml"/><Relationship Id="rId8" Type="http://schemas.openxmlformats.org/officeDocument/2006/relationships/slideLayout" Target="../slideLayouts/slideLayout41.xml"/><Relationship Id="rId7" Type="http://schemas.openxmlformats.org/officeDocument/2006/relationships/slideLayout" Target="../slideLayouts/slideLayout40.xml"/><Relationship Id="rId6" Type="http://schemas.openxmlformats.org/officeDocument/2006/relationships/slideLayout" Target="../slideLayouts/slideLayout39.xml"/><Relationship Id="rId5" Type="http://schemas.openxmlformats.org/officeDocument/2006/relationships/slideLayout" Target="../slideLayouts/slideLayout38.xml"/><Relationship Id="rId4" Type="http://schemas.openxmlformats.org/officeDocument/2006/relationships/slideLayout" Target="../slideLayouts/slideLayout37.xml"/><Relationship Id="rId3" Type="http://schemas.openxmlformats.org/officeDocument/2006/relationships/slideLayout" Target="../slideLayouts/slideLayout36.xml"/><Relationship Id="rId2" Type="http://schemas.openxmlformats.org/officeDocument/2006/relationships/slideLayout" Target="../slideLayouts/slideLayout35.xml"/><Relationship Id="rId12" Type="http://schemas.openxmlformats.org/officeDocument/2006/relationships/theme" Target="../theme/theme4.xml"/><Relationship Id="rId11" Type="http://schemas.openxmlformats.org/officeDocument/2006/relationships/slideLayout" Target="../slideLayouts/slideLayout44.xml"/><Relationship Id="rId10" Type="http://schemas.openxmlformats.org/officeDocument/2006/relationships/slideLayout" Target="../slideLayouts/slideLayout43.xml"/><Relationship Id="rId1" Type="http://schemas.openxmlformats.org/officeDocument/2006/relationships/slideLayout" Target="../slideLayouts/slideLayout34.xml"/></Relationships>
</file>

<file path=ppt/slideMasters/_rels/slideMaster5.xml.rels><?xml version="1.0" encoding="UTF-8" standalone="yes"?>
<Relationships xmlns="http://schemas.openxmlformats.org/package/2006/relationships"><Relationship Id="rId9" Type="http://schemas.openxmlformats.org/officeDocument/2006/relationships/slideLayout" Target="../slideLayouts/slideLayout53.xml"/><Relationship Id="rId8" Type="http://schemas.openxmlformats.org/officeDocument/2006/relationships/slideLayout" Target="../slideLayouts/slideLayout52.xml"/><Relationship Id="rId7" Type="http://schemas.openxmlformats.org/officeDocument/2006/relationships/slideLayout" Target="../slideLayouts/slideLayout51.xml"/><Relationship Id="rId6" Type="http://schemas.openxmlformats.org/officeDocument/2006/relationships/slideLayout" Target="../slideLayouts/slideLayout50.xml"/><Relationship Id="rId5" Type="http://schemas.openxmlformats.org/officeDocument/2006/relationships/slideLayout" Target="../slideLayouts/slideLayout49.xml"/><Relationship Id="rId4" Type="http://schemas.openxmlformats.org/officeDocument/2006/relationships/slideLayout" Target="../slideLayouts/slideLayout48.xml"/><Relationship Id="rId3" Type="http://schemas.openxmlformats.org/officeDocument/2006/relationships/slideLayout" Target="../slideLayouts/slideLayout47.xml"/><Relationship Id="rId2" Type="http://schemas.openxmlformats.org/officeDocument/2006/relationships/slideLayout" Target="../slideLayouts/slideLayout46.xml"/><Relationship Id="rId16" Type="http://schemas.openxmlformats.org/officeDocument/2006/relationships/theme" Target="../theme/theme5.xml"/><Relationship Id="rId15" Type="http://schemas.openxmlformats.org/officeDocument/2006/relationships/image" Target="../media/image5.png"/><Relationship Id="rId14" Type="http://schemas.openxmlformats.org/officeDocument/2006/relationships/image" Target="../media/image4.png"/><Relationship Id="rId13" Type="http://schemas.openxmlformats.org/officeDocument/2006/relationships/image" Target="../media/image3.png"/><Relationship Id="rId12" Type="http://schemas.openxmlformats.org/officeDocument/2006/relationships/image" Target="../media/image2.jpeg"/><Relationship Id="rId11" Type="http://schemas.openxmlformats.org/officeDocument/2006/relationships/slideLayout" Target="../slideLayouts/slideLayout55.xml"/><Relationship Id="rId10" Type="http://schemas.openxmlformats.org/officeDocument/2006/relationships/slideLayout" Target="../slideLayouts/slideLayout54.xml"/><Relationship Id="rId1" Type="http://schemas.openxmlformats.org/officeDocument/2006/relationships/slideLayout" Target="../slideLayouts/slideLayout4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
        <p:nvSpPr>
          <p:cNvPr id="1026" name="标题 1025"/>
          <p:cNvSpPr>
            <a:spLocks noGrp="1"/>
          </p:cNvSpPr>
          <p:nvPr>
            <p:ph type="title"/>
          </p:nvPr>
        </p:nvSpPr>
        <p:spPr>
          <a:xfrm>
            <a:off x="685800" y="609600"/>
            <a:ext cx="77724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1027" name="文本占位符 1026"/>
          <p:cNvSpPr>
            <a:spLocks noGrp="1"/>
          </p:cNvSpPr>
          <p:nvPr>
            <p:ph type="body" idx="1"/>
          </p:nvPr>
        </p:nvSpPr>
        <p:spPr>
          <a:xfrm>
            <a:off x="685800" y="1981200"/>
            <a:ext cx="7772400" cy="41148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1028" name="日期占位符 1027"/>
          <p:cNvSpPr>
            <a:spLocks noGrp="1"/>
          </p:cNvSpPr>
          <p:nvPr>
            <p:ph type="dt" sz="half" idx="2"/>
          </p:nvPr>
        </p:nvSpPr>
        <p:spPr>
          <a:xfrm>
            <a:off x="685800" y="6248400"/>
            <a:ext cx="1905000" cy="457200"/>
          </a:xfrm>
          <a:prstGeom prst="rect">
            <a:avLst/>
          </a:prstGeom>
          <a:noFill/>
          <a:ln w="9525">
            <a:noFill/>
          </a:ln>
        </p:spPr>
        <p:txBody>
          <a:bodyPr/>
          <a:lstStyle>
            <a:lvl1pPr>
              <a:defRPr sz="1400">
                <a:latin typeface="Times New Roman" panose="02020603050405020304" pitchFamily="2" charset="0"/>
              </a:defRPr>
            </a:lvl1pPr>
          </a:lstStyle>
          <a:p>
            <a:pPr lvl="0"/>
            <a:fld id="{BB962C8B-B14F-4D97-AF65-F5344CB8AC3E}" type="datetime1">
              <a:rPr lang="zh-CN" altLang="en-US" dirty="0"/>
            </a:fld>
            <a:endParaRPr lang="zh-CN" altLang="en-US" dirty="0"/>
          </a:p>
        </p:txBody>
      </p:sp>
      <p:sp>
        <p:nvSpPr>
          <p:cNvPr id="1029" name="页脚占位符 1028"/>
          <p:cNvSpPr>
            <a:spLocks noGrp="1"/>
          </p:cNvSpPr>
          <p:nvPr>
            <p:ph type="ftr" sz="quarter" idx="3"/>
          </p:nvPr>
        </p:nvSpPr>
        <p:spPr>
          <a:xfrm>
            <a:off x="3124200" y="6248400"/>
            <a:ext cx="2895600" cy="457200"/>
          </a:xfrm>
          <a:prstGeom prst="rect">
            <a:avLst/>
          </a:prstGeom>
          <a:noFill/>
          <a:ln w="9525">
            <a:noFill/>
          </a:ln>
        </p:spPr>
        <p:txBody>
          <a:bodyPr/>
          <a:lstStyle>
            <a:lvl1pPr algn="ctr">
              <a:defRPr sz="1400">
                <a:latin typeface="Times New Roman" panose="02020603050405020304" pitchFamily="2" charset="0"/>
              </a:defRPr>
            </a:lvl1pPr>
          </a:lstStyle>
          <a:p>
            <a:pPr lvl="0"/>
            <a:endParaRPr lang="zh-CN" altLang="en-US" dirty="0"/>
          </a:p>
        </p:txBody>
      </p:sp>
      <p:sp>
        <p:nvSpPr>
          <p:cNvPr id="1030" name="灯片编号占位符 1029"/>
          <p:cNvSpPr>
            <a:spLocks noGrp="1"/>
          </p:cNvSpPr>
          <p:nvPr>
            <p:ph type="sldNum" sz="quarter" idx="4"/>
          </p:nvPr>
        </p:nvSpPr>
        <p:spPr>
          <a:xfrm>
            <a:off x="6553200" y="6248400"/>
            <a:ext cx="1905000" cy="457200"/>
          </a:xfrm>
          <a:prstGeom prst="rect">
            <a:avLst/>
          </a:prstGeom>
          <a:noFill/>
          <a:ln w="9525">
            <a:noFill/>
          </a:ln>
        </p:spPr>
        <p:txBody>
          <a:bodyPr/>
          <a:lstStyle>
            <a:lvl1pPr algn="r">
              <a:defRPr sz="1400">
                <a:latin typeface="Times New Roman" panose="02020603050405020304" pitchFamily="2" charset="0"/>
              </a:defRPr>
            </a:lvl1pPr>
          </a:lstStyle>
          <a:p>
            <a:pPr lvl="0"/>
            <a:fld id="{9A0DB2DC-4C9A-4742-B13C-FB6460FD3503}" type="slidenum">
              <a:rPr lang="zh-CN" altLang="en-US" dirty="0"/>
            </a:fld>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marL="0" lvl="0" indent="0" algn="ctr"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har char="•"/>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har char="–"/>
        <a:defRPr sz="28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har char="•"/>
        <a:defRPr sz="24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sp>
        <p:nvSpPr>
          <p:cNvPr id="2050" name="标题 2049"/>
          <p:cNvSpPr>
            <a:spLocks noGrp="1"/>
          </p:cNvSpPr>
          <p:nvPr>
            <p:ph type="title"/>
          </p:nvPr>
        </p:nvSpPr>
        <p:spPr>
          <a:xfrm>
            <a:off x="457200" y="533400"/>
            <a:ext cx="8229600" cy="1143000"/>
          </a:xfrm>
          <a:prstGeom prst="rect">
            <a:avLst/>
          </a:prstGeom>
          <a:noFill/>
          <a:ln w="9525">
            <a:noFill/>
          </a:ln>
        </p:spPr>
        <p:txBody>
          <a:bodyPr anchor="b"/>
          <a:lstStyle/>
          <a:p>
            <a:pPr lvl="0"/>
            <a:r>
              <a:rPr lang="zh-CN" altLang="en-US"/>
              <a:t>单击此处编辑母版标题样式</a:t>
            </a:r>
            <a:endParaRPr lang="zh-CN" altLang="en-US"/>
          </a:p>
        </p:txBody>
      </p:sp>
      <p:sp>
        <p:nvSpPr>
          <p:cNvPr id="2051" name="文本占位符 2050"/>
          <p:cNvSpPr>
            <a:spLocks noGrp="1"/>
          </p:cNvSpPr>
          <p:nvPr>
            <p:ph type="body" idx="1"/>
          </p:nvPr>
        </p:nvSpPr>
        <p:spPr>
          <a:xfrm>
            <a:off x="457200" y="1828800"/>
            <a:ext cx="8229600" cy="4302125"/>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2052" name="日期占位符 2051"/>
          <p:cNvSpPr>
            <a:spLocks noGrp="1"/>
          </p:cNvSpPr>
          <p:nvPr>
            <p:ph type="dt" sz="half" idx="2"/>
          </p:nvPr>
        </p:nvSpPr>
        <p:spPr>
          <a:xfrm>
            <a:off x="457200" y="6248400"/>
            <a:ext cx="1676400" cy="457200"/>
          </a:xfrm>
          <a:prstGeom prst="rect">
            <a:avLst/>
          </a:prstGeom>
          <a:noFill/>
          <a:ln w="9525">
            <a:noFill/>
          </a:ln>
        </p:spPr>
        <p:txBody>
          <a:bodyPr/>
          <a:lstStyle>
            <a:lvl1pPr>
              <a:defRPr sz="1000"/>
            </a:lvl1pPr>
          </a:lstStyle>
          <a:p>
            <a:pPr lvl="0"/>
            <a:endParaRPr lang="zh-CN" altLang="en-US" dirty="0"/>
          </a:p>
        </p:txBody>
      </p:sp>
      <p:sp>
        <p:nvSpPr>
          <p:cNvPr id="2053" name="页脚占位符 2052"/>
          <p:cNvSpPr>
            <a:spLocks noGrp="1"/>
          </p:cNvSpPr>
          <p:nvPr>
            <p:ph type="ftr" sz="quarter" idx="3"/>
          </p:nvPr>
        </p:nvSpPr>
        <p:spPr>
          <a:xfrm>
            <a:off x="3124200" y="6248400"/>
            <a:ext cx="2895600" cy="457200"/>
          </a:xfrm>
          <a:prstGeom prst="rect">
            <a:avLst/>
          </a:prstGeom>
          <a:noFill/>
          <a:ln w="9525">
            <a:noFill/>
          </a:ln>
        </p:spPr>
        <p:txBody>
          <a:bodyPr/>
          <a:lstStyle>
            <a:lvl1pPr algn="ctr">
              <a:defRPr sz="1000"/>
            </a:lvl1pPr>
          </a:lstStyle>
          <a:p>
            <a:pPr lvl="0"/>
            <a:endParaRPr lang="zh-CN" altLang="en-US" dirty="0"/>
          </a:p>
        </p:txBody>
      </p:sp>
      <p:sp>
        <p:nvSpPr>
          <p:cNvPr id="2054" name="灯片编号占位符 2053"/>
          <p:cNvSpPr>
            <a:spLocks noGrp="1"/>
          </p:cNvSpPr>
          <p:nvPr>
            <p:ph type="sldNum" sz="quarter" idx="4"/>
          </p:nvPr>
        </p:nvSpPr>
        <p:spPr>
          <a:xfrm>
            <a:off x="6781800" y="6248400"/>
            <a:ext cx="1905000" cy="457200"/>
          </a:xfrm>
          <a:prstGeom prst="rect">
            <a:avLst/>
          </a:prstGeom>
          <a:noFill/>
          <a:ln w="9525">
            <a:noFill/>
          </a:ln>
        </p:spPr>
        <p:txBody>
          <a:bodyPr/>
          <a:lstStyle>
            <a:lvl1pPr algn="r">
              <a:defRPr sz="1000"/>
            </a:lvl1pPr>
          </a:lstStyle>
          <a:p>
            <a:pPr lvl="0"/>
            <a:fld id="{9A0DB2DC-4C9A-4742-B13C-FB6460FD3503}" type="slidenum">
              <a:rPr lang="zh-CN" altLang="en-US" dirty="0"/>
            </a:fld>
            <a:endParaRPr lang="zh-CN" altLang="en-US" dirty="0"/>
          </a:p>
        </p:txBody>
      </p:sp>
      <p:grpSp>
        <p:nvGrpSpPr>
          <p:cNvPr id="2055" name="组合 2054"/>
          <p:cNvGrpSpPr/>
          <p:nvPr/>
        </p:nvGrpSpPr>
        <p:grpSpPr>
          <a:xfrm>
            <a:off x="279400" y="152400"/>
            <a:ext cx="8686800" cy="1600200"/>
            <a:chOff x="0" y="0"/>
            <a:chExt cx="5472" cy="1008"/>
          </a:xfrm>
        </p:grpSpPr>
        <p:sp>
          <p:nvSpPr>
            <p:cNvPr id="2056" name="直接连接符 2055"/>
            <p:cNvSpPr/>
            <p:nvPr/>
          </p:nvSpPr>
          <p:spPr>
            <a:xfrm flipH="1">
              <a:off x="112" y="1008"/>
              <a:ext cx="5232" cy="0"/>
            </a:xfrm>
            <a:prstGeom prst="line">
              <a:avLst/>
            </a:prstGeom>
            <a:ln w="12700" cap="flat" cmpd="sng">
              <a:solidFill>
                <a:schemeClr val="tx1"/>
              </a:solidFill>
              <a:prstDash val="solid"/>
              <a:headEnd type="none" w="med" len="med"/>
              <a:tailEnd type="none" w="med" len="med"/>
            </a:ln>
          </p:spPr>
        </p:sp>
        <p:sp>
          <p:nvSpPr>
            <p:cNvPr id="2057" name="矩形 2056"/>
            <p:cNvSpPr/>
            <p:nvPr/>
          </p:nvSpPr>
          <p:spPr>
            <a:xfrm>
              <a:off x="5328" y="0"/>
              <a:ext cx="144" cy="144"/>
            </a:xfrm>
            <a:prstGeom prst="rect">
              <a:avLst/>
            </a:prstGeom>
            <a:solidFill>
              <a:schemeClr val="bg2"/>
            </a:solidFill>
            <a:ln w="12700" cap="flat" cmpd="sng">
              <a:solidFill>
                <a:schemeClr val="tx1"/>
              </a:solidFill>
              <a:prstDash val="solid"/>
              <a:miter/>
              <a:headEnd type="none" w="med" len="med"/>
              <a:tailEnd type="none" w="med" len="med"/>
            </a:ln>
          </p:spPr>
          <p:txBody>
            <a:bodyPr wrap="none" anchor="ctr"/>
            <a:lstStyle/>
            <a:p>
              <a:pPr lvl="0" algn="ctr"/>
              <a:endParaRPr lang="zh-CN" altLang="en-US" sz="2400" dirty="0">
                <a:latin typeface="Times New Roman" panose="02020603050405020304" pitchFamily="2" charset="0"/>
                <a:ea typeface="宋体" panose="02010600030101010101" pitchFamily="2" charset="-122"/>
              </a:endParaRPr>
            </a:p>
          </p:txBody>
        </p:sp>
        <p:sp>
          <p:nvSpPr>
            <p:cNvPr id="2058" name="矩形 2057"/>
            <p:cNvSpPr/>
            <p:nvPr/>
          </p:nvSpPr>
          <p:spPr>
            <a:xfrm>
              <a:off x="0" y="0"/>
              <a:ext cx="5326" cy="144"/>
            </a:xfrm>
            <a:prstGeom prst="rect">
              <a:avLst/>
            </a:prstGeom>
            <a:solidFill>
              <a:schemeClr val="accent2"/>
            </a:solidFill>
            <a:ln w="12700" cap="flat" cmpd="sng">
              <a:solidFill>
                <a:schemeClr val="tx1"/>
              </a:solidFill>
              <a:prstDash val="solid"/>
              <a:miter/>
              <a:headEnd type="none" w="med" len="med"/>
              <a:tailEnd type="none" w="med" len="med"/>
            </a:ln>
          </p:spPr>
          <p:txBody>
            <a:bodyPr wrap="none" anchor="ctr"/>
            <a:lstStyle/>
            <a:p>
              <a:pPr lvl="0" algn="ctr"/>
              <a:endParaRPr lang="zh-CN" altLang="en-US" sz="2400" dirty="0">
                <a:latin typeface="Times New Roman" panose="02020603050405020304" pitchFamily="2" charset="0"/>
                <a:ea typeface="宋体" panose="02010600030101010101" pitchFamily="2" charset="-122"/>
              </a:endParaRPr>
            </a:p>
          </p:txBody>
        </p:sp>
        <p:sp>
          <p:nvSpPr>
            <p:cNvPr id="2059" name="矩形 2058"/>
            <p:cNvSpPr/>
            <p:nvPr/>
          </p:nvSpPr>
          <p:spPr>
            <a:xfrm>
              <a:off x="0" y="144"/>
              <a:ext cx="5326" cy="88"/>
            </a:xfrm>
            <a:prstGeom prst="rect">
              <a:avLst/>
            </a:prstGeom>
            <a:solidFill>
              <a:schemeClr val="bg2"/>
            </a:solidFill>
            <a:ln w="12700" cap="flat" cmpd="sng">
              <a:solidFill>
                <a:schemeClr val="tx1"/>
              </a:solidFill>
              <a:prstDash val="solid"/>
              <a:miter/>
              <a:headEnd type="none" w="med" len="med"/>
              <a:tailEnd type="none" w="med" len="med"/>
            </a:ln>
          </p:spPr>
          <p:txBody>
            <a:bodyPr wrap="none" anchor="ctr"/>
            <a:lstStyle/>
            <a:p>
              <a:pPr lvl="0" algn="ctr"/>
              <a:endParaRPr lang="zh-CN" altLang="en-US" sz="2400" dirty="0">
                <a:latin typeface="Times New Roman" panose="02020603050405020304" pitchFamily="2" charset="0"/>
                <a:ea typeface="宋体" panose="02010600030101010101" pitchFamily="2" charset="-122"/>
              </a:endParaRPr>
            </a:p>
          </p:txBody>
        </p:sp>
        <p:sp>
          <p:nvSpPr>
            <p:cNvPr id="2060" name="矩形 2059"/>
            <p:cNvSpPr/>
            <p:nvPr/>
          </p:nvSpPr>
          <p:spPr>
            <a:xfrm>
              <a:off x="5328" y="145"/>
              <a:ext cx="144" cy="86"/>
            </a:xfrm>
            <a:prstGeom prst="rect">
              <a:avLst/>
            </a:prstGeom>
            <a:solidFill>
              <a:schemeClr val="accent2"/>
            </a:solidFill>
            <a:ln w="12700" cap="flat" cmpd="sng">
              <a:solidFill>
                <a:schemeClr val="tx1"/>
              </a:solidFill>
              <a:prstDash val="solid"/>
              <a:miter/>
              <a:headEnd type="none" w="med" len="med"/>
              <a:tailEnd type="none" w="med" len="med"/>
            </a:ln>
          </p:spPr>
          <p:txBody>
            <a:bodyPr wrap="none" anchor="ctr"/>
            <a:lstStyle/>
            <a:p>
              <a:pPr lvl="0" algn="ctr"/>
              <a:endParaRPr lang="zh-CN" altLang="en-US" sz="2400" dirty="0">
                <a:latin typeface="Times New Roman" panose="02020603050405020304" pitchFamily="2" charset="0"/>
                <a:ea typeface="宋体" panose="02010600030101010101" pitchFamily="2" charset="-122"/>
              </a:endParaRPr>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marL="0" lvl="0" indent="0" algn="l" defTabSz="914400" eaLnBrk="1" fontAlgn="base" latinLnBrk="0" hangingPunct="1">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469900" lvl="0" indent="-469900" algn="l" defTabSz="914400" eaLnBrk="1" fontAlgn="base" latinLnBrk="0" hangingPunct="1">
        <a:lnSpc>
          <a:spcPct val="100000"/>
        </a:lnSpc>
        <a:spcBef>
          <a:spcPct val="20000"/>
        </a:spcBef>
        <a:spcAft>
          <a:spcPct val="0"/>
        </a:spcAft>
        <a:buClr>
          <a:schemeClr val="bg2"/>
        </a:buClr>
        <a:buSzPct val="70000"/>
        <a:buFont typeface="Wingdings" panose="05000000000000000000" pitchFamily="2" charset="2"/>
        <a:buChar char="o"/>
        <a:defRPr sz="3200" b="0" i="0" u="none" kern="1200" baseline="0">
          <a:solidFill>
            <a:schemeClr val="tx1"/>
          </a:solidFill>
          <a:latin typeface="+mn-lt"/>
          <a:ea typeface="+mn-ea"/>
          <a:cs typeface="+mn-cs"/>
        </a:defRPr>
      </a:lvl1pPr>
      <a:lvl2pPr marL="908050" lvl="1" indent="-436245" algn="l" defTabSz="914400" eaLnBrk="1" fontAlgn="base" latinLnBrk="0" hangingPunct="1">
        <a:lnSpc>
          <a:spcPct val="100000"/>
        </a:lnSpc>
        <a:spcBef>
          <a:spcPct val="20000"/>
        </a:spcBef>
        <a:spcAft>
          <a:spcPct val="0"/>
        </a:spcAft>
        <a:buClr>
          <a:schemeClr val="accent2"/>
        </a:buClr>
        <a:buSzPct val="75000"/>
        <a:buFont typeface="Wingdings" panose="05000000000000000000" pitchFamily="2" charset="2"/>
        <a:buChar char="n"/>
        <a:defRPr sz="2800" b="0" i="0" u="none" kern="1200" baseline="0">
          <a:solidFill>
            <a:schemeClr val="tx1"/>
          </a:solidFill>
          <a:latin typeface="+mn-lt"/>
          <a:ea typeface="+mn-ea"/>
          <a:cs typeface="+mn-cs"/>
        </a:defRPr>
      </a:lvl2pPr>
      <a:lvl3pPr marL="1377950" lvl="2" indent="-467995" algn="l" defTabSz="914400" eaLnBrk="1" fontAlgn="base" latinLnBrk="0" hangingPunct="1">
        <a:lnSpc>
          <a:spcPct val="100000"/>
        </a:lnSpc>
        <a:spcBef>
          <a:spcPct val="20000"/>
        </a:spcBef>
        <a:spcAft>
          <a:spcPct val="0"/>
        </a:spcAft>
        <a:buClr>
          <a:schemeClr val="bg2"/>
        </a:buClr>
        <a:buSzPct val="65000"/>
        <a:buFont typeface="Wingdings" panose="05000000000000000000" pitchFamily="2" charset="2"/>
        <a:buChar char="o"/>
        <a:defRPr sz="2400" b="0" i="0" u="none" kern="1200" baseline="0">
          <a:solidFill>
            <a:schemeClr val="tx1"/>
          </a:solidFill>
          <a:latin typeface="+mn-lt"/>
          <a:ea typeface="+mn-ea"/>
          <a:cs typeface="+mn-cs"/>
        </a:defRPr>
      </a:lvl3pPr>
      <a:lvl4pPr marL="1827530" lvl="3" indent="-438150" algn="l" defTabSz="914400" eaLnBrk="1" fontAlgn="base" latinLnBrk="0" hangingPunct="1">
        <a:lnSpc>
          <a:spcPct val="100000"/>
        </a:lnSpc>
        <a:spcBef>
          <a:spcPct val="20000"/>
        </a:spcBef>
        <a:spcAft>
          <a:spcPct val="0"/>
        </a:spcAft>
        <a:buClr>
          <a:schemeClr val="accent2"/>
        </a:buClr>
        <a:buSzPct val="75000"/>
        <a:buFont typeface="Wingdings" panose="05000000000000000000" pitchFamily="2" charset="2"/>
        <a:buChar char="n"/>
        <a:defRPr sz="2000" b="0" i="0" u="none" kern="1200" baseline="0">
          <a:solidFill>
            <a:schemeClr val="tx1"/>
          </a:solidFill>
          <a:latin typeface="+mn-lt"/>
          <a:ea typeface="+mn-ea"/>
          <a:cs typeface="+mn-cs"/>
        </a:defRPr>
      </a:lvl4pPr>
      <a:lvl5pPr marL="2297430" lvl="4" indent="-468630" algn="l" defTabSz="91440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o"/>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o"/>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o"/>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o"/>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accent1"/>
        </a:buClr>
        <a:buSzPct val="50000"/>
        <a:buFont typeface="Wingdings" panose="05000000000000000000" pitchFamily="2" charset="2"/>
        <a:buChar char="o"/>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rotWithShape="0">
          <a:blip r:embed="rId12" cstate="print"/>
          <a:stretch>
            <a:fillRect/>
          </a:stretch>
        </a:blipFill>
        <a:effectLst/>
      </p:bgPr>
    </p:bg>
    <p:spTree>
      <p:nvGrpSpPr>
        <p:cNvPr id="1" name=""/>
        <p:cNvGrpSpPr/>
        <p:nvPr/>
      </p:nvGrpSpPr>
      <p:grpSpPr>
        <a:xfrm>
          <a:off x="0" y="0"/>
          <a:ext cx="0" cy="0"/>
          <a:chOff x="0" y="0"/>
          <a:chExt cx="0" cy="0"/>
        </a:xfrm>
      </p:grpSpPr>
      <p:sp>
        <p:nvSpPr>
          <p:cNvPr id="4098" name="Rectangle 2"/>
          <p:cNvSpPr>
            <a:spLocks noGrp="1" noRot="1"/>
          </p:cNvSpPr>
          <p:nvPr>
            <p:ph type="title"/>
          </p:nvPr>
        </p:nvSpPr>
        <p:spPr>
          <a:xfrm>
            <a:off x="301625" y="685800"/>
            <a:ext cx="854075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4099" name="Rectangle 3"/>
          <p:cNvSpPr>
            <a:spLocks noGrp="1" noRot="1"/>
          </p:cNvSpPr>
          <p:nvPr>
            <p:ph type="body" idx="1"/>
          </p:nvPr>
        </p:nvSpPr>
        <p:spPr>
          <a:xfrm>
            <a:off x="304800" y="1981200"/>
            <a:ext cx="8540750" cy="3886200"/>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100" name="Rectangle 4"/>
          <p:cNvSpPr>
            <a:spLocks noGrp="1"/>
          </p:cNvSpPr>
          <p:nvPr>
            <p:ph type="dt" sz="half" idx="2"/>
          </p:nvPr>
        </p:nvSpPr>
        <p:spPr>
          <a:xfrm>
            <a:off x="301625" y="6019800"/>
            <a:ext cx="2289175" cy="476250"/>
          </a:xfrm>
          <a:prstGeom prst="rect">
            <a:avLst/>
          </a:prstGeom>
          <a:noFill/>
          <a:ln w="9525">
            <a:noFill/>
          </a:ln>
        </p:spPr>
        <p:txBody>
          <a:bodyPr/>
          <a:lstStyle>
            <a:lvl1pPr>
              <a:defRPr sz="1400"/>
            </a:lvl1pPr>
          </a:lstStyle>
          <a:p>
            <a:pPr lvl="0"/>
            <a:endParaRPr lang="en-US" altLang="x-none" dirty="0"/>
          </a:p>
        </p:txBody>
      </p:sp>
      <p:sp>
        <p:nvSpPr>
          <p:cNvPr id="4101" name="Rectangle 5"/>
          <p:cNvSpPr>
            <a:spLocks noGrp="1"/>
          </p:cNvSpPr>
          <p:nvPr>
            <p:ph type="ftr" sz="quarter" idx="3"/>
          </p:nvPr>
        </p:nvSpPr>
        <p:spPr>
          <a:xfrm>
            <a:off x="3124200" y="6019800"/>
            <a:ext cx="2895600" cy="476250"/>
          </a:xfrm>
          <a:prstGeom prst="rect">
            <a:avLst/>
          </a:prstGeom>
          <a:noFill/>
          <a:ln w="9525">
            <a:noFill/>
          </a:ln>
        </p:spPr>
        <p:txBody>
          <a:bodyPr/>
          <a:lstStyle>
            <a:lvl1pPr algn="ctr">
              <a:defRPr sz="1400"/>
            </a:lvl1pPr>
          </a:lstStyle>
          <a:p>
            <a:pPr lvl="0"/>
            <a:endParaRPr lang="en-US" altLang="x-none" dirty="0"/>
          </a:p>
        </p:txBody>
      </p:sp>
      <p:sp>
        <p:nvSpPr>
          <p:cNvPr id="4102" name="Rectangle 6"/>
          <p:cNvSpPr>
            <a:spLocks noGrp="1"/>
          </p:cNvSpPr>
          <p:nvPr>
            <p:ph type="sldNum" sz="quarter" idx="4"/>
          </p:nvPr>
        </p:nvSpPr>
        <p:spPr>
          <a:xfrm>
            <a:off x="6553200" y="6019800"/>
            <a:ext cx="2289175" cy="476250"/>
          </a:xfrm>
          <a:prstGeom prst="rect">
            <a:avLst/>
          </a:prstGeom>
          <a:noFill/>
          <a:ln w="9525">
            <a:noFill/>
          </a:ln>
        </p:spPr>
        <p:txBody>
          <a:bodyPr/>
          <a:lstStyle>
            <a:lvl1pPr algn="r">
              <a:defRPr sz="1400"/>
            </a:lvl1pPr>
          </a:lstStyle>
          <a:p>
            <a:pPr lvl="0"/>
            <a:fld id="{9A0DB2DC-4C9A-4742-B13C-FB6460FD3503}" type="slidenum">
              <a:rPr lang="en-US" altLang="x-none" dirty="0"/>
            </a:fld>
            <a:endParaRPr lang="en-US" altLang="x-none" dirty="0"/>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marL="0" lvl="0" indent="0" algn="ctr" defTabSz="914400" eaLnBrk="0" fontAlgn="base" latinLnBrk="0" hangingPunct="0">
        <a:lnSpc>
          <a:spcPct val="100000"/>
        </a:lnSpc>
        <a:spcBef>
          <a:spcPct val="0"/>
        </a:spcBef>
        <a:spcAft>
          <a:spcPct val="0"/>
        </a:spcAft>
        <a:buNone/>
        <a:defRPr sz="4400" b="0" i="0" u="none" kern="1200" baseline="0">
          <a:solidFill>
            <a:schemeClr val="tx2"/>
          </a:solidFill>
          <a:latin typeface="+mj-lt"/>
          <a:ea typeface="+mj-ea"/>
          <a:cs typeface="+mj-cs"/>
        </a:defRPr>
      </a:lvl1pPr>
    </p:titleStyle>
    <p:bodyStyle>
      <a:lvl1pPr marL="342900" lvl="0" indent="-342900" algn="l" defTabSz="914400" eaLnBrk="0" fontAlgn="base" latinLnBrk="0" hangingPunct="0">
        <a:lnSpc>
          <a:spcPct val="100000"/>
        </a:lnSpc>
        <a:spcBef>
          <a:spcPct val="20000"/>
        </a:spcBef>
        <a:spcAft>
          <a:spcPct val="0"/>
        </a:spcAft>
        <a:buClr>
          <a:schemeClr val="hlink"/>
        </a:buClr>
        <a:buSzPct val="70000"/>
        <a:buFont typeface="Wingdings" panose="05000000000000000000" pitchFamily="2" charset="2"/>
        <a:buChar char="v"/>
        <a:defRPr sz="3200" b="0" i="0" u="none" kern="1200" baseline="0">
          <a:solidFill>
            <a:schemeClr val="tx1"/>
          </a:solidFill>
          <a:latin typeface="+mn-lt"/>
          <a:ea typeface="+mn-ea"/>
          <a:cs typeface="+mn-cs"/>
        </a:defRPr>
      </a:lvl1pPr>
      <a:lvl2pPr marL="742950" lvl="1" indent="-285750" algn="l" defTabSz="914400" eaLnBrk="0" fontAlgn="base" latinLnBrk="0" hangingPunct="0">
        <a:lnSpc>
          <a:spcPct val="100000"/>
        </a:lnSpc>
        <a:spcBef>
          <a:spcPct val="20000"/>
        </a:spcBef>
        <a:spcAft>
          <a:spcPct val="0"/>
        </a:spcAft>
        <a:buClr>
          <a:schemeClr val="accent2"/>
        </a:buClr>
        <a:buSzPct val="85000"/>
        <a:buFont typeface="Wingdings" panose="05000000000000000000" pitchFamily="2" charset="2"/>
        <a:buChar char=""/>
        <a:defRPr sz="2800" b="0" i="0" u="none" kern="1200" baseline="0">
          <a:solidFill>
            <a:schemeClr val="tx1"/>
          </a:solidFill>
          <a:latin typeface="+mn-lt"/>
          <a:ea typeface="+mn-ea"/>
          <a:cs typeface="+mn-cs"/>
        </a:defRPr>
      </a:lvl2pPr>
      <a:lvl3pPr marL="1143000" lvl="2" indent="-228600" algn="l" defTabSz="914400" eaLnBrk="0" fontAlgn="base" latinLnBrk="0" hangingPunct="0">
        <a:lnSpc>
          <a:spcPct val="100000"/>
        </a:lnSpc>
        <a:spcBef>
          <a:spcPct val="20000"/>
        </a:spcBef>
        <a:spcAft>
          <a:spcPct val="0"/>
        </a:spcAft>
        <a:buClr>
          <a:schemeClr val="hlink"/>
        </a:buClr>
        <a:buSzPct val="80000"/>
        <a:buFont typeface="Wingdings" panose="05000000000000000000" pitchFamily="2" charset="2"/>
        <a:buChar char="v"/>
        <a:defRPr sz="2400" b="0" i="0" u="none" kern="1200" baseline="0">
          <a:solidFill>
            <a:schemeClr val="tx1"/>
          </a:solidFill>
          <a:latin typeface="+mn-lt"/>
          <a:ea typeface="+mn-ea"/>
          <a:cs typeface="+mn-cs"/>
        </a:defRPr>
      </a:lvl3pPr>
      <a:lvl4pPr marL="1600200" lvl="3" indent="-228600" algn="l" defTabSz="914400" eaLnBrk="0" fontAlgn="base" latinLnBrk="0" hangingPunct="0">
        <a:lnSpc>
          <a:spcPct val="100000"/>
        </a:lnSpc>
        <a:spcBef>
          <a:spcPct val="20000"/>
        </a:spcBef>
        <a:spcAft>
          <a:spcPct val="0"/>
        </a:spcAft>
        <a:buClr>
          <a:schemeClr val="accent2"/>
        </a:buClr>
        <a:buSzPct val="90000"/>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5pPr>
      <a:lvl6pPr marL="2514600" lvl="5" indent="-228600" algn="l" defTabSz="91440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6pPr>
      <a:lvl7pPr marL="2971800" lvl="6" indent="-228600" algn="l" defTabSz="91440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7pPr>
      <a:lvl8pPr marL="3429000" lvl="7" indent="-228600" algn="l" defTabSz="91440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8pPr>
      <a:lvl9pPr marL="3886200" lvl="8" indent="-228600" algn="l" defTabSz="914400" eaLnBrk="0" fontAlgn="base" latinLnBrk="0" hangingPunct="0">
        <a:lnSpc>
          <a:spcPct val="100000"/>
        </a:lnSpc>
        <a:spcBef>
          <a:spcPct val="20000"/>
        </a:spcBef>
        <a:spcAft>
          <a:spcPct val="0"/>
        </a:spcAft>
        <a:buClr>
          <a:schemeClr val="hlink"/>
        </a:buClr>
        <a:buSzPct val="85000"/>
        <a:buFont typeface="Wingdings" panose="05000000000000000000" pitchFamily="2" charset="2"/>
        <a:buChar char="v"/>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bg1">
            <a:alpha val="100000"/>
          </a:schemeClr>
        </a:solidFill>
        <a:effectLst/>
      </p:bgPr>
    </p:bg>
    <p:spTree>
      <p:nvGrpSpPr>
        <p:cNvPr id="1" name=""/>
        <p:cNvGrpSpPr/>
        <p:nvPr/>
      </p:nvGrpSpPr>
      <p:grpSpPr>
        <a:xfrm>
          <a:off x="0" y="0"/>
          <a:ext cx="0" cy="0"/>
          <a:chOff x="0" y="0"/>
          <a:chExt cx="0" cy="0"/>
        </a:xfrm>
      </p:grpSpPr>
      <p:grpSp>
        <p:nvGrpSpPr>
          <p:cNvPr id="5122" name="组合 5121"/>
          <p:cNvGrpSpPr/>
          <p:nvPr/>
        </p:nvGrpSpPr>
        <p:grpSpPr>
          <a:xfrm>
            <a:off x="1071563" y="304800"/>
            <a:ext cx="7615237" cy="1106488"/>
            <a:chOff x="0" y="0"/>
            <a:chExt cx="4797" cy="697"/>
          </a:xfrm>
        </p:grpSpPr>
        <p:sp>
          <p:nvSpPr>
            <p:cNvPr id="5123" name="椭圆 5122"/>
            <p:cNvSpPr/>
            <p:nvPr/>
          </p:nvSpPr>
          <p:spPr>
            <a:xfrm flipH="1">
              <a:off x="2392" y="0"/>
              <a:ext cx="696" cy="696"/>
            </a:xfrm>
            <a:prstGeom prst="ellipse">
              <a:avLst/>
            </a:prstGeom>
            <a:solidFill>
              <a:schemeClr val="accent2"/>
            </a:solidFill>
            <a:ln w="9525">
              <a:noFill/>
            </a:ln>
          </p:spPr>
          <p:txBody>
            <a:bodyPr wrap="none" anchor="ctr"/>
            <a:lstStyle/>
            <a:p>
              <a:pPr lvl="0" algn="ctr">
                <a:buClrTx/>
              </a:pPr>
              <a:endParaRPr sz="2400">
                <a:latin typeface="Times New Roman" panose="02020603050405020304" pitchFamily="2" charset="0"/>
                <a:ea typeface="宋体" panose="02010600030101010101" pitchFamily="2" charset="-122"/>
              </a:endParaRPr>
            </a:p>
          </p:txBody>
        </p:sp>
        <p:sp>
          <p:nvSpPr>
            <p:cNvPr id="5124" name="椭圆 5123"/>
            <p:cNvSpPr/>
            <p:nvPr/>
          </p:nvSpPr>
          <p:spPr>
            <a:xfrm flipH="1">
              <a:off x="4102" y="0"/>
              <a:ext cx="695" cy="696"/>
            </a:xfrm>
            <a:prstGeom prst="ellipse">
              <a:avLst/>
            </a:prstGeom>
            <a:solidFill>
              <a:schemeClr val="accent2"/>
            </a:solidFill>
            <a:ln w="9525">
              <a:noFill/>
            </a:ln>
          </p:spPr>
          <p:txBody>
            <a:bodyPr wrap="none" anchor="ctr"/>
            <a:lstStyle/>
            <a:p>
              <a:pPr lvl="0" algn="ctr">
                <a:buClrTx/>
              </a:pPr>
              <a:endParaRPr sz="2400">
                <a:latin typeface="Times New Roman" panose="02020603050405020304" pitchFamily="2" charset="0"/>
                <a:ea typeface="宋体" panose="02010600030101010101" pitchFamily="2" charset="-122"/>
              </a:endParaRPr>
            </a:p>
          </p:txBody>
        </p:sp>
        <p:sp>
          <p:nvSpPr>
            <p:cNvPr id="5125" name="椭圆 5124"/>
            <p:cNvSpPr/>
            <p:nvPr/>
          </p:nvSpPr>
          <p:spPr>
            <a:xfrm flipH="1">
              <a:off x="0" y="1"/>
              <a:ext cx="695" cy="696"/>
            </a:xfrm>
            <a:prstGeom prst="ellipse">
              <a:avLst/>
            </a:prstGeom>
            <a:solidFill>
              <a:schemeClr val="accent2"/>
            </a:solidFill>
            <a:ln w="9525">
              <a:noFill/>
            </a:ln>
          </p:spPr>
          <p:txBody>
            <a:bodyPr wrap="none" anchor="ctr"/>
            <a:lstStyle/>
            <a:p>
              <a:pPr lvl="0" algn="ctr">
                <a:buClrTx/>
              </a:pPr>
              <a:endParaRPr sz="2400">
                <a:latin typeface="Times New Roman" panose="02020603050405020304" pitchFamily="2" charset="0"/>
                <a:ea typeface="宋体" panose="02010600030101010101" pitchFamily="2" charset="-122"/>
              </a:endParaRPr>
            </a:p>
          </p:txBody>
        </p:sp>
        <p:sp>
          <p:nvSpPr>
            <p:cNvPr id="5126" name="椭圆 5125"/>
            <p:cNvSpPr/>
            <p:nvPr/>
          </p:nvSpPr>
          <p:spPr>
            <a:xfrm flipH="1">
              <a:off x="3309" y="0"/>
              <a:ext cx="695" cy="696"/>
            </a:xfrm>
            <a:prstGeom prst="ellipse">
              <a:avLst/>
            </a:prstGeom>
            <a:noFill/>
            <a:ln w="28575" cap="flat" cmpd="sng">
              <a:solidFill>
                <a:schemeClr val="accent2"/>
              </a:solidFill>
              <a:prstDash val="solid"/>
              <a:headEnd type="none" w="med" len="med"/>
              <a:tailEnd type="none" w="med" len="med"/>
            </a:ln>
          </p:spPr>
          <p:txBody>
            <a:bodyPr wrap="none" anchor="ctr"/>
            <a:lstStyle/>
            <a:p>
              <a:pPr lvl="0" algn="ctr">
                <a:buClrTx/>
              </a:pPr>
              <a:endParaRPr sz="2400">
                <a:latin typeface="Times New Roman" panose="02020603050405020304" pitchFamily="2" charset="0"/>
                <a:ea typeface="宋体" panose="02010600030101010101" pitchFamily="2" charset="-122"/>
              </a:endParaRPr>
            </a:p>
          </p:txBody>
        </p:sp>
        <p:sp>
          <p:nvSpPr>
            <p:cNvPr id="5127" name="椭圆 5126"/>
            <p:cNvSpPr/>
            <p:nvPr/>
          </p:nvSpPr>
          <p:spPr>
            <a:xfrm flipH="1">
              <a:off x="811" y="0"/>
              <a:ext cx="695" cy="696"/>
            </a:xfrm>
            <a:prstGeom prst="ellipse">
              <a:avLst/>
            </a:prstGeom>
            <a:noFill/>
            <a:ln w="28575" cap="flat" cmpd="sng">
              <a:solidFill>
                <a:schemeClr val="accent2"/>
              </a:solidFill>
              <a:prstDash val="solid"/>
              <a:headEnd type="none" w="med" len="med"/>
              <a:tailEnd type="none" w="med" len="med"/>
            </a:ln>
          </p:spPr>
          <p:txBody>
            <a:bodyPr wrap="none" anchor="ctr"/>
            <a:lstStyle/>
            <a:p>
              <a:pPr lvl="0" algn="ctr">
                <a:buClrTx/>
              </a:pPr>
              <a:endParaRPr sz="2400">
                <a:latin typeface="Times New Roman" panose="02020603050405020304" pitchFamily="2" charset="0"/>
                <a:ea typeface="宋体" panose="02010600030101010101" pitchFamily="2" charset="-122"/>
              </a:endParaRPr>
            </a:p>
          </p:txBody>
        </p:sp>
      </p:grpSp>
      <p:sp>
        <p:nvSpPr>
          <p:cNvPr id="5128" name="文本占位符 5127"/>
          <p:cNvSpPr>
            <a:spLocks noGrp="1"/>
          </p:cNvSpPr>
          <p:nvPr>
            <p:ph type="body" idx="1"/>
          </p:nvPr>
        </p:nvSpPr>
        <p:spPr>
          <a:xfrm>
            <a:off x="457200" y="1600200"/>
            <a:ext cx="8229600" cy="4530725"/>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129" name="日期占位符 5128"/>
          <p:cNvSpPr>
            <a:spLocks noGrp="1"/>
          </p:cNvSpPr>
          <p:nvPr>
            <p:ph type="dt" sz="half" idx="2"/>
          </p:nvPr>
        </p:nvSpPr>
        <p:spPr>
          <a:xfrm>
            <a:off x="457200" y="6248400"/>
            <a:ext cx="2133600" cy="457200"/>
          </a:xfrm>
          <a:prstGeom prst="rect">
            <a:avLst/>
          </a:prstGeom>
          <a:noFill/>
          <a:ln w="9525">
            <a:noFill/>
          </a:ln>
        </p:spPr>
        <p:txBody>
          <a:bodyPr/>
          <a:lstStyle>
            <a:lvl1pPr>
              <a:defRPr sz="1000"/>
            </a:lvl1pPr>
          </a:lstStyle>
          <a:p>
            <a:pPr lvl="0"/>
            <a:endParaRPr lang="zh-CN" altLang="en-US"/>
          </a:p>
        </p:txBody>
      </p:sp>
      <p:sp>
        <p:nvSpPr>
          <p:cNvPr id="5130" name="页脚占位符 5129"/>
          <p:cNvSpPr>
            <a:spLocks noGrp="1"/>
          </p:cNvSpPr>
          <p:nvPr>
            <p:ph type="ftr" sz="quarter" idx="3"/>
          </p:nvPr>
        </p:nvSpPr>
        <p:spPr>
          <a:xfrm>
            <a:off x="3124200" y="6248400"/>
            <a:ext cx="2895600" cy="457200"/>
          </a:xfrm>
          <a:prstGeom prst="rect">
            <a:avLst/>
          </a:prstGeom>
          <a:noFill/>
          <a:ln w="9525">
            <a:noFill/>
          </a:ln>
        </p:spPr>
        <p:txBody>
          <a:bodyPr/>
          <a:lstStyle>
            <a:lvl1pPr algn="ctr">
              <a:defRPr sz="1000"/>
            </a:lvl1pPr>
          </a:lstStyle>
          <a:p>
            <a:pPr lvl="0"/>
            <a:endParaRPr lang="zh-CN"/>
          </a:p>
        </p:txBody>
      </p:sp>
      <p:sp>
        <p:nvSpPr>
          <p:cNvPr id="5131" name="灯片编号占位符 5130"/>
          <p:cNvSpPr>
            <a:spLocks noGrp="1"/>
          </p:cNvSpPr>
          <p:nvPr>
            <p:ph type="sldNum" sz="quarter" idx="4"/>
          </p:nvPr>
        </p:nvSpPr>
        <p:spPr>
          <a:xfrm>
            <a:off x="6553200" y="6248400"/>
            <a:ext cx="2133600" cy="457200"/>
          </a:xfrm>
          <a:prstGeom prst="rect">
            <a:avLst/>
          </a:prstGeom>
          <a:noFill/>
          <a:ln w="9525">
            <a:noFill/>
          </a:ln>
        </p:spPr>
        <p:txBody>
          <a:bodyPr/>
          <a:lstStyle>
            <a:lvl1pPr algn="r">
              <a:defRPr sz="1000"/>
            </a:lvl1pPr>
          </a:lstStyle>
          <a:p>
            <a:pPr lvl="0"/>
            <a:fld id="{9A0DB2DC-4C9A-4742-B13C-FB6460FD3503}" type="slidenum">
              <a:rPr lang="en-US" altLang="zh-CN"/>
            </a:fld>
            <a:endParaRPr lang="zh-CN"/>
          </a:p>
        </p:txBody>
      </p:sp>
      <p:sp>
        <p:nvSpPr>
          <p:cNvPr id="5132" name="标题 5131"/>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endParaRPr lang="zh-CN" altLang="en-US"/>
          </a:p>
        </p:txBody>
      </p:sp>
    </p:spTree>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marL="0" lvl="0" indent="0" algn="l" defTabSz="914400" eaLnBrk="1" fontAlgn="base" latinLnBrk="0" hangingPunct="1">
        <a:lnSpc>
          <a:spcPct val="100000"/>
        </a:lnSpc>
        <a:spcBef>
          <a:spcPct val="0"/>
        </a:spcBef>
        <a:spcAft>
          <a:spcPct val="0"/>
        </a:spcAft>
        <a:buNone/>
        <a:defRPr sz="3800" b="0" i="0" u="none" kern="1200" baseline="0">
          <a:solidFill>
            <a:schemeClr val="tx2"/>
          </a:solidFill>
          <a:latin typeface="+mj-lt"/>
          <a:ea typeface="+mj-ea"/>
          <a:cs typeface="+mj-cs"/>
        </a:defRPr>
      </a:lvl1pPr>
    </p:titleStyle>
    <p:bodyStyle>
      <a:lvl1pPr marL="342900" lvl="0" indent="-34290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l"/>
        <a:defRPr sz="3200" b="0" i="0" u="none" kern="1200" baseline="0">
          <a:solidFill>
            <a:schemeClr val="tx1"/>
          </a:solidFill>
          <a:latin typeface="+mn-lt"/>
          <a:ea typeface="+mn-ea"/>
          <a:cs typeface="+mn-cs"/>
        </a:defRPr>
      </a:lvl1pPr>
      <a:lvl2pPr marL="742950" lvl="1" indent="-28575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700" b="0" i="0" u="none" kern="1200" baseline="0">
          <a:solidFill>
            <a:schemeClr val="tx1"/>
          </a:solidFill>
          <a:latin typeface="+mn-lt"/>
          <a:ea typeface="+mn-ea"/>
          <a:cs typeface="+mn-cs"/>
        </a:defRPr>
      </a:lvl2pPr>
      <a:lvl3pPr marL="1143000" lvl="2" indent="-22860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l"/>
        <a:defRPr sz="2300" b="0" i="0" u="none" kern="1200" baseline="0">
          <a:solidFill>
            <a:schemeClr val="tx1"/>
          </a:solidFill>
          <a:latin typeface="+mn-lt"/>
          <a:ea typeface="+mn-ea"/>
          <a:cs typeface="+mn-cs"/>
        </a:defRPr>
      </a:lvl3pPr>
      <a:lvl4pPr marL="1600200" lvl="3" indent="-22860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4pPr>
      <a:lvl5pPr marL="2057400" lvl="4" indent="-22860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5pPr>
      <a:lvl6pPr marL="2514600" lvl="5" indent="-22860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6pPr>
      <a:lvl7pPr marL="2971800" lvl="6" indent="-22860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7pPr>
      <a:lvl8pPr marL="3429000" lvl="7" indent="-22860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8pPr>
      <a:lvl9pPr marL="3886200" lvl="8" indent="-228600" algn="l" defTabSz="914400" eaLnBrk="1" fontAlgn="base" latinLnBrk="0" hangingPunct="1">
        <a:lnSpc>
          <a:spcPct val="100000"/>
        </a:lnSpc>
        <a:spcBef>
          <a:spcPct val="20000"/>
        </a:spcBef>
        <a:spcAft>
          <a:spcPct val="0"/>
        </a:spcAft>
        <a:buClr>
          <a:schemeClr val="accent1"/>
        </a:buClr>
        <a:buFont typeface="Wingdings" panose="05000000000000000000" pitchFamily="2" charset="2"/>
        <a:buChar char=""/>
        <a:defRPr sz="2000" b="0" i="0" u="none" kern="1200" baseline="0">
          <a:solidFill>
            <a:schemeClr val="tx1"/>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Pr>
        <a:blipFill rotWithShape="0">
          <a:blip r:embed="rId12" cstate="print"/>
          <a:stretch>
            <a:fillRect/>
          </a:stretch>
        </a:blipFill>
        <a:effectLst/>
      </p:bgPr>
    </p:bg>
    <p:spTree>
      <p:nvGrpSpPr>
        <p:cNvPr id="1" name=""/>
        <p:cNvGrpSpPr/>
        <p:nvPr/>
      </p:nvGrpSpPr>
      <p:grpSpPr>
        <a:xfrm>
          <a:off x="0" y="0"/>
          <a:ext cx="0" cy="0"/>
          <a:chOff x="0" y="0"/>
          <a:chExt cx="0" cy="0"/>
        </a:xfrm>
      </p:grpSpPr>
      <p:grpSp>
        <p:nvGrpSpPr>
          <p:cNvPr id="8194" name="组合 8193"/>
          <p:cNvGrpSpPr/>
          <p:nvPr/>
        </p:nvGrpSpPr>
        <p:grpSpPr>
          <a:xfrm>
            <a:off x="0" y="5108575"/>
            <a:ext cx="9144000" cy="1749425"/>
            <a:chOff x="0" y="0"/>
            <a:chExt cx="5760" cy="1102"/>
          </a:xfrm>
        </p:grpSpPr>
        <p:pic>
          <p:nvPicPr>
            <p:cNvPr id="8195" name="Rectangle 6"/>
            <p:cNvPicPr/>
            <p:nvPr/>
          </p:nvPicPr>
          <p:blipFill>
            <a:blip r:embed="rId13" cstate="print"/>
            <a:stretch>
              <a:fillRect/>
            </a:stretch>
          </p:blipFill>
          <p:spPr>
            <a:xfrm>
              <a:off x="0" y="0"/>
              <a:ext cx="5760" cy="1102"/>
            </a:xfrm>
            <a:prstGeom prst="rect">
              <a:avLst/>
            </a:prstGeom>
            <a:noFill/>
            <a:ln w="9525">
              <a:noFill/>
            </a:ln>
          </p:spPr>
        </p:pic>
        <p:sp>
          <p:nvSpPr>
            <p:cNvPr id="8196" name="文本框 8195"/>
            <p:cNvSpPr txBox="1"/>
            <p:nvPr/>
          </p:nvSpPr>
          <p:spPr>
            <a:xfrm>
              <a:off x="0" y="-2"/>
              <a:ext cx="5760" cy="1104"/>
            </a:xfrm>
            <a:prstGeom prst="rect">
              <a:avLst/>
            </a:prstGeom>
            <a:noFill/>
            <a:ln w="9525">
              <a:noFill/>
            </a:ln>
          </p:spPr>
          <p:txBody>
            <a:bodyPr anchor="ctr"/>
            <a:lstStyle/>
            <a:p>
              <a:pPr lvl="0" algn="ctr" eaLnBrk="1" hangingPunct="1"/>
              <a:endParaRPr lang="en-US" altLang="x-none" dirty="0">
                <a:solidFill>
                  <a:srgbClr val="FFFFFF"/>
                </a:solidFill>
                <a:latin typeface="Trebuchet MS" panose="020B0603020202020204" pitchFamily="2" charset="0"/>
                <a:ea typeface="宋体" panose="02010600030101010101" pitchFamily="2" charset="-122"/>
              </a:endParaRPr>
            </a:p>
          </p:txBody>
        </p:sp>
      </p:grpSp>
      <p:grpSp>
        <p:nvGrpSpPr>
          <p:cNvPr id="8197" name="组合 8196"/>
          <p:cNvGrpSpPr/>
          <p:nvPr/>
        </p:nvGrpSpPr>
        <p:grpSpPr>
          <a:xfrm>
            <a:off x="0" y="0"/>
            <a:ext cx="9144000" cy="5108575"/>
            <a:chOff x="0" y="0"/>
            <a:chExt cx="5760" cy="3218"/>
          </a:xfrm>
        </p:grpSpPr>
        <p:pic>
          <p:nvPicPr>
            <p:cNvPr id="8198" name="Rectangle 7"/>
            <p:cNvPicPr/>
            <p:nvPr/>
          </p:nvPicPr>
          <p:blipFill>
            <a:blip r:embed="rId14" cstate="print"/>
            <a:stretch>
              <a:fillRect/>
            </a:stretch>
          </p:blipFill>
          <p:spPr>
            <a:xfrm>
              <a:off x="0" y="0"/>
              <a:ext cx="5760" cy="3218"/>
            </a:xfrm>
            <a:prstGeom prst="rect">
              <a:avLst/>
            </a:prstGeom>
            <a:noFill/>
            <a:ln w="9525">
              <a:noFill/>
            </a:ln>
          </p:spPr>
        </p:pic>
        <p:sp>
          <p:nvSpPr>
            <p:cNvPr id="8199" name="文本框 8198"/>
            <p:cNvSpPr txBox="1"/>
            <p:nvPr/>
          </p:nvSpPr>
          <p:spPr>
            <a:xfrm>
              <a:off x="0" y="0"/>
              <a:ext cx="5760" cy="3216"/>
            </a:xfrm>
            <a:prstGeom prst="rect">
              <a:avLst/>
            </a:prstGeom>
            <a:noFill/>
            <a:ln w="9525">
              <a:noFill/>
            </a:ln>
          </p:spPr>
          <p:txBody>
            <a:bodyPr anchor="ctr"/>
            <a:lstStyle/>
            <a:p>
              <a:pPr lvl="0" algn="ctr" eaLnBrk="1" hangingPunct="1"/>
              <a:endParaRPr lang="en-US" altLang="x-none" dirty="0">
                <a:solidFill>
                  <a:srgbClr val="FFFFFF"/>
                </a:solidFill>
                <a:latin typeface="Trebuchet MS" panose="020B0603020202020204" pitchFamily="2" charset="0"/>
                <a:ea typeface="宋体" panose="02010600030101010101" pitchFamily="2" charset="-122"/>
              </a:endParaRPr>
            </a:p>
          </p:txBody>
        </p:sp>
      </p:grpSp>
      <p:sp>
        <p:nvSpPr>
          <p:cNvPr id="8200" name="Rectangle 8"/>
          <p:cNvSpPr/>
          <p:nvPr/>
        </p:nvSpPr>
        <p:spPr>
          <a:xfrm>
            <a:off x="0" y="3768725"/>
            <a:ext cx="9144000" cy="2286000"/>
          </a:xfrm>
          <a:prstGeom prst="rect">
            <a:avLst/>
          </a:prstGeom>
          <a:gradFill rotWithShape="1">
            <a:gsLst>
              <a:gs pos="0">
                <a:srgbClr val="FFFFFF">
                  <a:alpha val="0"/>
                </a:srgbClr>
              </a:gs>
              <a:gs pos="28999">
                <a:srgbClr val="FFFFFF">
                  <a:alpha val="0"/>
                </a:srgbClr>
              </a:gs>
              <a:gs pos="45000">
                <a:srgbClr val="B4DCFA">
                  <a:alpha val="0"/>
                </a:srgbClr>
              </a:gs>
              <a:gs pos="55000">
                <a:srgbClr val="FFFFFF">
                  <a:alpha val="0"/>
                </a:srgbClr>
              </a:gs>
              <a:gs pos="64999">
                <a:srgbClr val="B4DCFA">
                  <a:alpha val="0"/>
                </a:srgbClr>
              </a:gs>
              <a:gs pos="100000">
                <a:srgbClr val="FFFFFF">
                  <a:alpha val="0"/>
                </a:srgbClr>
              </a:gs>
              <a:gs pos="100000">
                <a:schemeClr val="bg1">
                  <a:alpha val="0"/>
                </a:schemeClr>
              </a:gs>
            </a:gsLst>
            <a:lin ang="5400000"/>
            <a:tileRect/>
          </a:gradFill>
          <a:ln w="9525">
            <a:noFill/>
          </a:ln>
        </p:spPr>
        <p:txBody>
          <a:bodyPr anchor="ctr"/>
          <a:lstStyle/>
          <a:p>
            <a:pPr lvl="0" algn="ctr" eaLnBrk="1" hangingPunct="1"/>
            <a:endParaRPr lang="en-US" altLang="x-none" dirty="0">
              <a:solidFill>
                <a:srgbClr val="FFFFFF"/>
              </a:solidFill>
              <a:latin typeface="Trebuchet MS" panose="020B0603020202020204" pitchFamily="2" charset="0"/>
              <a:ea typeface="宋体" panose="02010600030101010101" pitchFamily="2" charset="-122"/>
            </a:endParaRPr>
          </a:p>
        </p:txBody>
      </p:sp>
      <p:grpSp>
        <p:nvGrpSpPr>
          <p:cNvPr id="8201" name="组合 8200"/>
          <p:cNvGrpSpPr/>
          <p:nvPr/>
        </p:nvGrpSpPr>
        <p:grpSpPr>
          <a:xfrm>
            <a:off x="0" y="1603375"/>
            <a:ext cx="9144000" cy="5102225"/>
            <a:chOff x="0" y="0"/>
            <a:chExt cx="5760" cy="3214"/>
          </a:xfrm>
        </p:grpSpPr>
        <p:pic>
          <p:nvPicPr>
            <p:cNvPr id="8202" name="Oval 9"/>
            <p:cNvPicPr/>
            <p:nvPr/>
          </p:nvPicPr>
          <p:blipFill>
            <a:blip r:embed="rId15" cstate="print"/>
            <a:stretch>
              <a:fillRect/>
            </a:stretch>
          </p:blipFill>
          <p:spPr>
            <a:xfrm>
              <a:off x="0" y="0"/>
              <a:ext cx="5760" cy="3214"/>
            </a:xfrm>
            <a:prstGeom prst="rect">
              <a:avLst/>
            </a:prstGeom>
            <a:noFill/>
            <a:ln w="9525">
              <a:noFill/>
            </a:ln>
          </p:spPr>
        </p:pic>
        <p:sp>
          <p:nvSpPr>
            <p:cNvPr id="8203" name="文本框 8202"/>
            <p:cNvSpPr txBox="1"/>
            <p:nvPr/>
          </p:nvSpPr>
          <p:spPr>
            <a:xfrm>
              <a:off x="844" y="469"/>
              <a:ext cx="4072" cy="2274"/>
            </a:xfrm>
            <a:prstGeom prst="rect">
              <a:avLst/>
            </a:prstGeom>
            <a:noFill/>
            <a:ln w="9525">
              <a:noFill/>
            </a:ln>
          </p:spPr>
          <p:txBody>
            <a:bodyPr anchor="ctr"/>
            <a:lstStyle/>
            <a:p>
              <a:pPr lvl="0" algn="ctr" eaLnBrk="1" hangingPunct="1"/>
              <a:endParaRPr lang="en-US" altLang="x-none" dirty="0">
                <a:solidFill>
                  <a:srgbClr val="FFFFFF"/>
                </a:solidFill>
                <a:latin typeface="Trebuchet MS" panose="020B0603020202020204" pitchFamily="2" charset="0"/>
                <a:ea typeface="宋体" panose="02010600030101010101" pitchFamily="2" charset="-122"/>
              </a:endParaRPr>
            </a:p>
          </p:txBody>
        </p:sp>
      </p:grpSp>
      <p:sp>
        <p:nvSpPr>
          <p:cNvPr id="8204" name="Title Placeholder 1"/>
          <p:cNvSpPr>
            <a:spLocks noGrp="1"/>
          </p:cNvSpPr>
          <p:nvPr>
            <p:ph type="title"/>
          </p:nvPr>
        </p:nvSpPr>
        <p:spPr>
          <a:xfrm>
            <a:off x="1793875" y="4371975"/>
            <a:ext cx="6511925" cy="1143000"/>
          </a:xfrm>
          <a:prstGeom prst="rect">
            <a:avLst/>
          </a:prstGeom>
          <a:noFill/>
          <a:ln w="9525">
            <a:noFill/>
          </a:ln>
        </p:spPr>
        <p:txBody>
          <a:bodyPr/>
          <a:lstStyle/>
          <a:p>
            <a:pPr lvl="0"/>
            <a:r>
              <a:rPr lang="zh-CN" altLang="en-US"/>
              <a:t>单击此处编辑母版标题样式</a:t>
            </a:r>
            <a:endParaRPr lang="zh-CN" altLang="en-US"/>
          </a:p>
        </p:txBody>
      </p:sp>
      <p:sp>
        <p:nvSpPr>
          <p:cNvPr id="8205" name="Text Placeholder 2"/>
          <p:cNvSpPr>
            <a:spLocks noGrp="1"/>
          </p:cNvSpPr>
          <p:nvPr>
            <p:ph type="body" idx="1"/>
          </p:nvPr>
        </p:nvSpPr>
        <p:spPr>
          <a:xfrm>
            <a:off x="1143000" y="731838"/>
            <a:ext cx="6400800" cy="3475037"/>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8206" name="日期占位符 2"/>
          <p:cNvSpPr>
            <a:spLocks noGrp="1"/>
          </p:cNvSpPr>
          <p:nvPr>
            <p:ph type="dt" sz="half" idx="2"/>
          </p:nvPr>
        </p:nvSpPr>
        <p:spPr>
          <a:xfrm>
            <a:off x="457200" y="6245225"/>
            <a:ext cx="2133600" cy="476250"/>
          </a:xfrm>
          <a:prstGeom prst="rect">
            <a:avLst/>
          </a:prstGeom>
          <a:noFill/>
          <a:ln w="9525">
            <a:noFill/>
          </a:ln>
        </p:spPr>
        <p:txBody>
          <a:bodyPr anchor="ctr"/>
          <a:lstStyle>
            <a:lvl1pPr algn="r">
              <a:defRPr sz="1100" b="1">
                <a:solidFill>
                  <a:srgbClr val="7F7F7F"/>
                </a:solidFill>
              </a:defRPr>
            </a:lvl1pPr>
          </a:lstStyle>
          <a:p>
            <a:pPr lvl="0" eaLnBrk="1" hangingPunct="1"/>
            <a:endParaRPr lang="en-US" altLang="x-none" dirty="0"/>
          </a:p>
        </p:txBody>
      </p:sp>
      <p:sp>
        <p:nvSpPr>
          <p:cNvPr id="8207" name="页脚占位符 3"/>
          <p:cNvSpPr>
            <a:spLocks noGrp="1"/>
          </p:cNvSpPr>
          <p:nvPr>
            <p:ph type="ftr" sz="quarter" idx="3"/>
          </p:nvPr>
        </p:nvSpPr>
        <p:spPr>
          <a:xfrm>
            <a:off x="3124200" y="6245225"/>
            <a:ext cx="2895600" cy="476250"/>
          </a:xfrm>
          <a:prstGeom prst="rect">
            <a:avLst/>
          </a:prstGeom>
          <a:noFill/>
          <a:ln w="9525">
            <a:noFill/>
          </a:ln>
        </p:spPr>
        <p:txBody>
          <a:bodyPr anchor="ctr"/>
          <a:lstStyle>
            <a:lvl1pPr>
              <a:defRPr sz="1100" b="1">
                <a:solidFill>
                  <a:srgbClr val="7F7F7F"/>
                </a:solidFill>
              </a:defRPr>
            </a:lvl1pPr>
          </a:lstStyle>
          <a:p>
            <a:pPr lvl="0" eaLnBrk="1" hangingPunct="1"/>
            <a:endParaRPr lang="en-US" altLang="x-none" dirty="0"/>
          </a:p>
        </p:txBody>
      </p:sp>
      <p:sp>
        <p:nvSpPr>
          <p:cNvPr id="8208" name="灯片编号占位符 4"/>
          <p:cNvSpPr>
            <a:spLocks noGrp="1"/>
          </p:cNvSpPr>
          <p:nvPr>
            <p:ph type="sldNum" sz="quarter" idx="4"/>
          </p:nvPr>
        </p:nvSpPr>
        <p:spPr>
          <a:xfrm>
            <a:off x="6553200" y="6245225"/>
            <a:ext cx="2133600" cy="476250"/>
          </a:xfrm>
          <a:prstGeom prst="rect">
            <a:avLst/>
          </a:prstGeom>
          <a:noFill/>
          <a:ln w="9525">
            <a:noFill/>
          </a:ln>
        </p:spPr>
        <p:txBody>
          <a:bodyPr anchor="ctr"/>
          <a:lstStyle>
            <a:lvl1pPr algn="ctr">
              <a:defRPr sz="1200" b="1">
                <a:solidFill>
                  <a:srgbClr val="7F7F7F"/>
                </a:solidFill>
              </a:defRPr>
            </a:lvl1pPr>
          </a:lstStyle>
          <a:p>
            <a:pPr lvl="0" eaLnBrk="1" hangingPunct="1"/>
            <a:fld id="{9A0DB2DC-4C9A-4742-B13C-FB6460FD3503}" type="slidenum">
              <a:rPr lang="en-US" altLang="x-none" dirty="0"/>
            </a:fld>
            <a:endParaRPr lang="en-US" altLang="x-none" dirty="0"/>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hf sldNum="0" hdr="0" ftr="0" dt="0"/>
  <p:txStyles>
    <p:titleStyle>
      <a:lvl1pPr marL="319405" lvl="0" indent="-319405" algn="r" defTabSz="914400" eaLnBrk="1" fontAlgn="base" latinLnBrk="0" hangingPunct="1">
        <a:lnSpc>
          <a:spcPct val="100000"/>
        </a:lnSpc>
        <a:spcBef>
          <a:spcPct val="0"/>
        </a:spcBef>
        <a:spcAft>
          <a:spcPct val="0"/>
        </a:spcAft>
        <a:buClr>
          <a:srgbClr val="C3260C"/>
        </a:buClr>
        <a:buSzPct val="128000"/>
        <a:buFont typeface="Georgia" panose="02040502050405020303" pitchFamily="2" charset="0"/>
        <a:buChar char="*"/>
        <a:defRPr sz="4600" b="1" i="0" u="none" kern="1200" baseline="0">
          <a:solidFill>
            <a:schemeClr val="tx1"/>
          </a:solidFill>
          <a:latin typeface="+mj-lt"/>
          <a:ea typeface="+mj-ea"/>
          <a:cs typeface="+mj-cs"/>
        </a:defRPr>
      </a:lvl1pPr>
    </p:titleStyle>
    <p:bodyStyle>
      <a:lvl1pPr marL="228600" lvl="0" indent="-182245" algn="l" defTabSz="914400" eaLnBrk="1" fontAlgn="base" latinLnBrk="0" hangingPunct="1">
        <a:lnSpc>
          <a:spcPct val="100000"/>
        </a:lnSpc>
        <a:spcBef>
          <a:spcPct val="20000"/>
        </a:spcBef>
        <a:spcAft>
          <a:spcPts val="300"/>
        </a:spcAft>
        <a:buClr>
          <a:srgbClr val="C3260C"/>
        </a:buClr>
        <a:buSzPct val="130000"/>
        <a:buFont typeface="Georgia" panose="02040502050405020303" pitchFamily="2" charset="0"/>
        <a:buChar char="*"/>
        <a:defRPr sz="2200" b="0" i="0" u="none" kern="1200" baseline="0">
          <a:solidFill>
            <a:srgbClr val="404040"/>
          </a:solidFill>
          <a:latin typeface="+mn-lt"/>
          <a:ea typeface="+mn-ea"/>
          <a:cs typeface="+mn-cs"/>
        </a:defRPr>
      </a:lvl1pPr>
      <a:lvl2pPr marL="548005" lvl="1" indent="-182880" algn="l" defTabSz="914400" eaLnBrk="1" fontAlgn="base" latinLnBrk="0" hangingPunct="1">
        <a:lnSpc>
          <a:spcPct val="100000"/>
        </a:lnSpc>
        <a:spcBef>
          <a:spcPct val="20000"/>
        </a:spcBef>
        <a:spcAft>
          <a:spcPts val="300"/>
        </a:spcAft>
        <a:buClr>
          <a:srgbClr val="C3260C"/>
        </a:buClr>
        <a:buSzPct val="130000"/>
        <a:buFont typeface="Georgia" panose="02040502050405020303" pitchFamily="2" charset="0"/>
        <a:buChar char="*"/>
        <a:defRPr sz="2000" b="0" i="0" u="none" kern="1200" baseline="0">
          <a:solidFill>
            <a:srgbClr val="404040"/>
          </a:solidFill>
          <a:latin typeface="+mn-lt"/>
          <a:ea typeface="+mn-ea"/>
          <a:cs typeface="+mn-cs"/>
        </a:defRPr>
      </a:lvl2pPr>
      <a:lvl3pPr marL="822325" lvl="2" indent="-182245" algn="l" defTabSz="914400" eaLnBrk="1" fontAlgn="base" latinLnBrk="0" hangingPunct="1">
        <a:lnSpc>
          <a:spcPct val="100000"/>
        </a:lnSpc>
        <a:spcBef>
          <a:spcPct val="20000"/>
        </a:spcBef>
        <a:spcAft>
          <a:spcPts val="300"/>
        </a:spcAft>
        <a:buClr>
          <a:srgbClr val="C3260C"/>
        </a:buClr>
        <a:buSzPct val="130000"/>
        <a:buFont typeface="Georgia" panose="02040502050405020303" pitchFamily="2" charset="0"/>
        <a:buChar char="*"/>
        <a:defRPr sz="1800" b="0" i="0" u="none" kern="1200" baseline="0">
          <a:solidFill>
            <a:srgbClr val="404040"/>
          </a:solidFill>
          <a:latin typeface="+mn-lt"/>
          <a:ea typeface="+mn-ea"/>
          <a:cs typeface="+mn-cs"/>
        </a:defRPr>
      </a:lvl3pPr>
      <a:lvl4pPr marL="1097280" lvl="3" indent="-182880" algn="l" defTabSz="914400" eaLnBrk="1" fontAlgn="base" latinLnBrk="0" hangingPunct="1">
        <a:lnSpc>
          <a:spcPct val="100000"/>
        </a:lnSpc>
        <a:spcBef>
          <a:spcPct val="20000"/>
        </a:spcBef>
        <a:spcAft>
          <a:spcPts val="300"/>
        </a:spcAft>
        <a:buClr>
          <a:srgbClr val="C3260C"/>
        </a:buClr>
        <a:buSzPct val="130000"/>
        <a:buFont typeface="Georgia" panose="02040502050405020303" pitchFamily="2" charset="0"/>
        <a:buChar char="*"/>
        <a:defRPr sz="1600" b="0" i="0" u="none" kern="1200" baseline="0">
          <a:solidFill>
            <a:srgbClr val="404040"/>
          </a:solidFill>
          <a:latin typeface="+mn-lt"/>
          <a:ea typeface="+mn-ea"/>
          <a:cs typeface="+mn-cs"/>
        </a:defRPr>
      </a:lvl4pPr>
      <a:lvl5pPr marL="1389380" lvl="4" indent="-182880" algn="l" defTabSz="914400" eaLnBrk="1" fontAlgn="base" latinLnBrk="0" hangingPunct="1">
        <a:lnSpc>
          <a:spcPct val="100000"/>
        </a:lnSpc>
        <a:spcBef>
          <a:spcPct val="20000"/>
        </a:spcBef>
        <a:spcAft>
          <a:spcPts val="300"/>
        </a:spcAft>
        <a:buClr>
          <a:srgbClr val="C3260C"/>
        </a:buClr>
        <a:buSzPct val="130000"/>
        <a:buFont typeface="Georgia" panose="02040502050405020303" pitchFamily="2" charset="0"/>
        <a:buChar char="*"/>
        <a:defRPr sz="1400" b="0" i="0" u="none" kern="1200" baseline="0">
          <a:solidFill>
            <a:srgbClr val="404040"/>
          </a:solidFill>
          <a:latin typeface="+mn-lt"/>
          <a:ea typeface="+mn-ea"/>
          <a:cs typeface="+mn-cs"/>
        </a:defRPr>
      </a:lvl5pPr>
      <a:lvl6pPr marL="2514600" lvl="5" indent="-228600" algn="l" defTabSz="914400" eaLnBrk="1" fontAlgn="base" latinLnBrk="0" hangingPunct="1">
        <a:lnSpc>
          <a:spcPct val="100000"/>
        </a:lnSpc>
        <a:spcBef>
          <a:spcPct val="20000"/>
        </a:spcBef>
        <a:spcAft>
          <a:spcPts val="300"/>
        </a:spcAft>
        <a:buClr>
          <a:srgbClr val="C3260C"/>
        </a:buClr>
        <a:buSzPct val="130000"/>
        <a:buFont typeface="Georgia" panose="02040502050405020303" pitchFamily="2" charset="0"/>
        <a:buChar char="*"/>
        <a:defRPr sz="1400" b="0" i="0" u="none" kern="1200" baseline="0">
          <a:solidFill>
            <a:srgbClr val="404040"/>
          </a:solidFill>
          <a:latin typeface="+mn-lt"/>
          <a:ea typeface="+mn-ea"/>
          <a:cs typeface="+mn-cs"/>
        </a:defRPr>
      </a:lvl6pPr>
      <a:lvl7pPr marL="2971800" lvl="6" indent="-228600" algn="l" defTabSz="914400" eaLnBrk="1" fontAlgn="base" latinLnBrk="0" hangingPunct="1">
        <a:lnSpc>
          <a:spcPct val="100000"/>
        </a:lnSpc>
        <a:spcBef>
          <a:spcPct val="20000"/>
        </a:spcBef>
        <a:spcAft>
          <a:spcPts val="300"/>
        </a:spcAft>
        <a:buClr>
          <a:srgbClr val="C3260C"/>
        </a:buClr>
        <a:buSzPct val="130000"/>
        <a:buFont typeface="Georgia" panose="02040502050405020303" pitchFamily="2" charset="0"/>
        <a:buChar char="*"/>
        <a:defRPr sz="1400" b="0" i="0" u="none" kern="1200" baseline="0">
          <a:solidFill>
            <a:srgbClr val="404040"/>
          </a:solidFill>
          <a:latin typeface="+mn-lt"/>
          <a:ea typeface="+mn-ea"/>
          <a:cs typeface="+mn-cs"/>
        </a:defRPr>
      </a:lvl7pPr>
      <a:lvl8pPr marL="3429000" lvl="7" indent="-228600" algn="l" defTabSz="914400" eaLnBrk="1" fontAlgn="base" latinLnBrk="0" hangingPunct="1">
        <a:lnSpc>
          <a:spcPct val="100000"/>
        </a:lnSpc>
        <a:spcBef>
          <a:spcPct val="20000"/>
        </a:spcBef>
        <a:spcAft>
          <a:spcPts val="300"/>
        </a:spcAft>
        <a:buClr>
          <a:srgbClr val="C3260C"/>
        </a:buClr>
        <a:buSzPct val="130000"/>
        <a:buFont typeface="Georgia" panose="02040502050405020303" pitchFamily="2" charset="0"/>
        <a:buChar char="*"/>
        <a:defRPr sz="1400" b="0" i="0" u="none" kern="1200" baseline="0">
          <a:solidFill>
            <a:srgbClr val="404040"/>
          </a:solidFill>
          <a:latin typeface="+mn-lt"/>
          <a:ea typeface="+mn-ea"/>
          <a:cs typeface="+mn-cs"/>
        </a:defRPr>
      </a:lvl8pPr>
      <a:lvl9pPr marL="3886200" lvl="8" indent="-228600" algn="l" defTabSz="914400" eaLnBrk="1" fontAlgn="base" latinLnBrk="0" hangingPunct="1">
        <a:lnSpc>
          <a:spcPct val="100000"/>
        </a:lnSpc>
        <a:spcBef>
          <a:spcPct val="20000"/>
        </a:spcBef>
        <a:spcAft>
          <a:spcPts val="300"/>
        </a:spcAft>
        <a:buClr>
          <a:srgbClr val="C3260C"/>
        </a:buClr>
        <a:buSzPct val="130000"/>
        <a:buFont typeface="Georgia" panose="02040502050405020303" pitchFamily="2" charset="0"/>
        <a:buChar char="*"/>
        <a:defRPr sz="1400" b="0" i="0" u="none" kern="1200" baseline="0">
          <a:solidFill>
            <a:srgbClr val="404040"/>
          </a:solidFill>
          <a:latin typeface="+mn-lt"/>
          <a:ea typeface="+mn-ea"/>
          <a:cs typeface="+mn-cs"/>
        </a:defRPr>
      </a:lvl9pPr>
    </p:bodyStyle>
    <p:otherStyle>
      <a:lvl1pPr marL="0" lvl="0"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1pPr>
      <a:lvl2pPr marL="457200" lvl="1"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2pPr>
      <a:lvl3pPr marL="914400" lvl="2"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3pPr>
      <a:lvl4pPr marL="1371600" lvl="3"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4pPr>
      <a:lvl5pPr marL="1828800" lvl="4"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5pPr>
      <a:lvl6pPr marL="2286000" lvl="5"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6pPr>
      <a:lvl7pPr marL="2743200" lvl="6"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7pPr>
      <a:lvl8pPr marL="3200400" lvl="7"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8pPr>
      <a:lvl9pPr marL="3657600" lvl="8" indent="0" algn="l" defTabSz="914400" eaLnBrk="1" fontAlgn="base" latinLnBrk="0" hangingPunct="1">
        <a:lnSpc>
          <a:spcPct val="100000"/>
        </a:lnSpc>
        <a:spcBef>
          <a:spcPct val="0"/>
        </a:spcBef>
        <a:spcAft>
          <a:spcPct val="0"/>
        </a:spcAft>
        <a:buNone/>
        <a:defRPr sz="1800" b="0" i="0" u="none" kern="1200" baseline="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7.png"/><Relationship Id="rId3" Type="http://schemas.microsoft.com/office/2007/relationships/media" Target="file:///H:\14&#12289;&#22823;&#38593;&#24402;&#26469;\&#38593;&#20799;&#33853;.mp3" TargetMode="External"/><Relationship Id="rId2" Type="http://schemas.openxmlformats.org/officeDocument/2006/relationships/audio" Target="file:///H:\14&#12289;&#22823;&#38593;&#24402;&#26469;\&#38593;&#20799;&#33853;.mp3" TargetMode="External"/><Relationship Id="rId1" Type="http://schemas.openxmlformats.org/officeDocument/2006/relationships/image" Target="../media/image6.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1.jpe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image" Target="../media/image13.png"/><Relationship Id="rId3" Type="http://schemas.microsoft.com/office/2007/relationships/media" Target="file:///H:\&#22823;&#38593;&#24402;&#26469;\&#24358;&#19978;&#28459;&#27493;.mp3" TargetMode="External"/><Relationship Id="rId2" Type="http://schemas.openxmlformats.org/officeDocument/2006/relationships/audio" Target="file:///H:\&#22823;&#38593;&#24402;&#26469;\&#24358;&#19978;&#28459;&#27493;.mp3" TargetMode="External"/><Relationship Id="rId1" Type="http://schemas.openxmlformats.org/officeDocument/2006/relationships/image" Target="../media/image12.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jpe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jpeg"/></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jpeg"/><Relationship Id="rId1" Type="http://schemas.openxmlformats.org/officeDocument/2006/relationships/image" Target="../media/image16.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8.jpe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9.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7.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0.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16.jpeg"/></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1.jpe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0.xml"/></Relationships>
</file>

<file path=ppt/slides/_rels/slide23.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2.jpeg"/></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0.jpeg"/></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3.GIF"/></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8.xml"/><Relationship Id="rId2" Type="http://schemas.openxmlformats.org/officeDocument/2006/relationships/image" Target="../media/image25.GIF"/><Relationship Id="rId1" Type="http://schemas.openxmlformats.org/officeDocument/2006/relationships/image" Target="../media/image24.GIF"/></Relationships>
</file>

<file path=ppt/slides/_rels/slide27.xml.rels><?xml version="1.0" encoding="UTF-8" standalone="yes"?>
<Relationships xmlns="http://schemas.openxmlformats.org/package/2006/relationships"><Relationship Id="rId5" Type="http://schemas.openxmlformats.org/officeDocument/2006/relationships/slideLayout" Target="../slideLayouts/slideLayout18.xml"/><Relationship Id="rId4" Type="http://schemas.openxmlformats.org/officeDocument/2006/relationships/image" Target="../media/image7.png"/><Relationship Id="rId3" Type="http://schemas.microsoft.com/office/2007/relationships/media" Target="file:///C:\Documents%20and%20Settings\&#32918;&#38647;\&#26700;&#38754;\&#26032;&#24314;&#25991;&#20214;&#22841;\gaoshanls.mp3" TargetMode="External"/><Relationship Id="rId2" Type="http://schemas.openxmlformats.org/officeDocument/2006/relationships/audio" Target="file:///C:\Documents%20and%20Settings\&#32918;&#38647;\&#26700;&#38754;\&#26032;&#24314;&#25991;&#20214;&#22841;\gaoshanls.mp3" TargetMode="External"/><Relationship Id="rId1" Type="http://schemas.openxmlformats.org/officeDocument/2006/relationships/image" Target="../media/image18.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6.jpe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6.jpe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8.jpeg"/></Relationships>
</file>

<file path=ppt/slides/_rels/slide30.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27.jpeg"/></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8.jpe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2.jpeg"/></Relationships>
</file>

<file path=ppt/slides/_rels/slide3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9.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30.jpeg"/></Relationships>
</file>

<file path=ppt/slides/_rels/slide36.xml.rels><?xml version="1.0" encoding="UTF-8" standalone="yes"?>
<Relationships xmlns="http://schemas.openxmlformats.org/package/2006/relationships"><Relationship Id="rId2" Type="http://schemas.openxmlformats.org/officeDocument/2006/relationships/slideLayout" Target="../slideLayouts/slideLayout40.xml"/><Relationship Id="rId1" Type="http://schemas.openxmlformats.org/officeDocument/2006/relationships/image" Target="../media/image31.jpeg"/></Relationships>
</file>

<file path=ppt/slides/_rels/slide37.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32.jpeg"/></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3.jpeg"/></Relationships>
</file>

<file path=ppt/slides/_rels/slide3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1.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6.xml"/><Relationship Id="rId1" Type="http://schemas.openxmlformats.org/officeDocument/2006/relationships/image" Target="../media/image9.pn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4.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5.jpe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5.xml"/><Relationship Id="rId1" Type="http://schemas.openxmlformats.org/officeDocument/2006/relationships/image" Target="../media/image3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6.xml"/></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图片 10241" descr="SHFQ058"/>
          <p:cNvPicPr>
            <a:picLocks noChangeAspect="1"/>
          </p:cNvPicPr>
          <p:nvPr/>
        </p:nvPicPr>
        <p:blipFill>
          <a:blip r:embed="rId1" cstate="print">
            <a:lum bright="6000" contrast="12000"/>
          </a:blip>
          <a:stretch>
            <a:fillRect/>
          </a:stretch>
        </p:blipFill>
        <p:spPr>
          <a:xfrm>
            <a:off x="0" y="-49212"/>
            <a:ext cx="9144000" cy="6907212"/>
          </a:xfrm>
          <a:prstGeom prst="rect">
            <a:avLst/>
          </a:prstGeom>
          <a:noFill/>
          <a:ln w="9525">
            <a:noFill/>
          </a:ln>
        </p:spPr>
      </p:pic>
      <p:sp>
        <p:nvSpPr>
          <p:cNvPr id="10243" name="文本框 10242"/>
          <p:cNvSpPr txBox="1"/>
          <p:nvPr/>
        </p:nvSpPr>
        <p:spPr>
          <a:xfrm>
            <a:off x="1981200" y="3344863"/>
            <a:ext cx="3505200" cy="366712"/>
          </a:xfrm>
          <a:prstGeom prst="rect">
            <a:avLst/>
          </a:prstGeom>
          <a:noFill/>
          <a:ln w="9525">
            <a:noFill/>
          </a:ln>
        </p:spPr>
        <p:txBody>
          <a:bodyPr>
            <a:spAutoFit/>
          </a:bodyPr>
          <a:lstStyle/>
          <a:p>
            <a:pPr lvl="0">
              <a:spcBef>
                <a:spcPct val="50000"/>
              </a:spcBef>
            </a:pPr>
            <a:endParaRPr lang="zh-CN" altLang="en-US" dirty="0">
              <a:latin typeface="Arial" panose="020B0604020202020204" pitchFamily="34" charset="0"/>
              <a:ea typeface="宋体" panose="02010600030101010101" pitchFamily="2" charset="-122"/>
            </a:endParaRPr>
          </a:p>
        </p:txBody>
      </p:sp>
      <p:pic>
        <p:nvPicPr>
          <p:cNvPr id="10244" name="雁儿落.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cstate="print"/>
          <a:stretch>
            <a:fillRect/>
          </a:stretch>
        </p:blipFill>
        <p:spPr>
          <a:xfrm>
            <a:off x="609600" y="5867400"/>
            <a:ext cx="304800" cy="304800"/>
          </a:xfrm>
          <a:prstGeom prst="rect">
            <a:avLst/>
          </a:prstGeom>
          <a:noFill/>
          <a:ln w="9525">
            <a:noFill/>
          </a:ln>
        </p:spPr>
      </p:pic>
      <p:sp>
        <p:nvSpPr>
          <p:cNvPr id="2" name="文本框 1"/>
          <p:cNvSpPr txBox="1"/>
          <p:nvPr/>
        </p:nvSpPr>
        <p:spPr>
          <a:xfrm>
            <a:off x="1236980" y="1381760"/>
            <a:ext cx="6851015" cy="3784600"/>
          </a:xfrm>
          <a:prstGeom prst="rect">
            <a:avLst/>
          </a:prstGeom>
          <a:noFill/>
        </p:spPr>
        <p:txBody>
          <a:bodyPr wrap="square" rtlCol="0">
            <a:spAutoFit/>
          </a:bodyPr>
          <a:p>
            <a:r>
              <a:rPr lang="zh-CN" altLang="en-US" sz="8000" b="1">
                <a:solidFill>
                  <a:schemeClr val="accent2"/>
                </a:solidFill>
              </a:rPr>
              <a:t>苍穹之下，每个生命都值得被尊重。</a:t>
            </a:r>
            <a:endParaRPr lang="zh-CN" altLang="en-US" sz="8000" b="1">
              <a:solidFill>
                <a:schemeClr val="accent2"/>
              </a:solidFill>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024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7" fill="hold" display="0">
                  <p:stCondLst>
                    <p:cond delay="indefinite"/>
                  </p:stCondLst>
                  <p:endCondLst>
                    <p:cond evt="onNext" delay="0">
                      <p:tgtEl>
                        <p:sldTgt/>
                      </p:tgtEl>
                    </p:cond>
                    <p:cond evt="onPrev" delay="0">
                      <p:tgtEl>
                        <p:sldTgt/>
                      </p:tgtEl>
                    </p:cond>
                    <p:cond evt="onStopAudio" delay="0">
                      <p:tgtEl>
                        <p:sldTgt/>
                      </p:tgtEl>
                    </p:cond>
                  </p:endCondLst>
                </p:cTn>
                <p:tgtEl>
                  <p:spTgt spid="10244"/>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文本框 19457"/>
          <p:cNvSpPr txBox="1"/>
          <p:nvPr/>
        </p:nvSpPr>
        <p:spPr>
          <a:xfrm>
            <a:off x="395605" y="3068955"/>
            <a:ext cx="5177790" cy="645160"/>
          </a:xfrm>
          <a:prstGeom prst="rect">
            <a:avLst/>
          </a:prstGeom>
          <a:noFill/>
          <a:ln w="9525">
            <a:noFill/>
          </a:ln>
        </p:spPr>
        <p:txBody>
          <a:bodyPr wrap="square">
            <a:spAutoFit/>
          </a:bodyPr>
          <a:lstStyle/>
          <a:p>
            <a:pPr lvl="0">
              <a:spcBef>
                <a:spcPct val="50000"/>
              </a:spcBef>
            </a:pPr>
            <a:r>
              <a:rPr lang="zh-CN" altLang="en-US" sz="3600" b="1" dirty="0">
                <a:solidFill>
                  <a:srgbClr val="009900"/>
                </a:solidFill>
                <a:latin typeface="Arial" panose="020B0604020202020204" pitchFamily="34" charset="0"/>
                <a:ea typeface="隶书" panose="02010509060101010101" pitchFamily="1" charset="-122"/>
              </a:rPr>
              <a:t>十一月南飞的大雁（</a:t>
            </a:r>
            <a:r>
              <a:rPr lang="en-US" altLang="zh-CN" sz="3600" b="1" dirty="0">
                <a:solidFill>
                  <a:srgbClr val="009900"/>
                </a:solidFill>
                <a:latin typeface="Arial" panose="020B0604020202020204" pitchFamily="34" charset="0"/>
                <a:ea typeface="隶书" panose="02010509060101010101" pitchFamily="1" charset="-122"/>
              </a:rPr>
              <a:t>3</a:t>
            </a:r>
            <a:r>
              <a:rPr lang="zh-CN" altLang="en-US" sz="3600" b="1" dirty="0">
                <a:solidFill>
                  <a:srgbClr val="009900"/>
                </a:solidFill>
                <a:latin typeface="Arial" panose="020B0604020202020204" pitchFamily="34" charset="0"/>
                <a:ea typeface="隶书" panose="02010509060101010101" pitchFamily="1" charset="-122"/>
              </a:rPr>
              <a:t>）</a:t>
            </a:r>
            <a:endParaRPr lang="zh-CN" altLang="en-US" sz="3600" b="1" dirty="0">
              <a:solidFill>
                <a:srgbClr val="009900"/>
              </a:solidFill>
              <a:latin typeface="Arial" panose="020B0604020202020204" pitchFamily="34" charset="0"/>
              <a:ea typeface="隶书" panose="02010509060101010101" pitchFamily="1" charset="-122"/>
            </a:endParaRPr>
          </a:p>
        </p:txBody>
      </p:sp>
      <p:sp>
        <p:nvSpPr>
          <p:cNvPr id="19460" name="文本框 19459"/>
          <p:cNvSpPr txBox="1"/>
          <p:nvPr/>
        </p:nvSpPr>
        <p:spPr>
          <a:xfrm>
            <a:off x="395605" y="3718560"/>
            <a:ext cx="4250055" cy="645160"/>
          </a:xfrm>
          <a:prstGeom prst="rect">
            <a:avLst/>
          </a:prstGeom>
          <a:noFill/>
          <a:ln w="9525">
            <a:noFill/>
          </a:ln>
        </p:spPr>
        <p:txBody>
          <a:bodyPr wrap="square">
            <a:spAutoFit/>
          </a:bodyPr>
          <a:lstStyle/>
          <a:p>
            <a:pPr lvl="0">
              <a:spcBef>
                <a:spcPct val="50000"/>
              </a:spcBef>
            </a:pPr>
            <a:r>
              <a:rPr lang="zh-CN" altLang="en-US" sz="3600" b="1" dirty="0">
                <a:solidFill>
                  <a:srgbClr val="009900"/>
                </a:solidFill>
                <a:latin typeface="Arial" panose="020B0604020202020204" pitchFamily="34" charset="0"/>
                <a:ea typeface="隶书" panose="02010509060101010101" pitchFamily="1" charset="-122"/>
              </a:rPr>
              <a:t>三月归来的大雁</a:t>
            </a:r>
            <a:r>
              <a:rPr lang="en-US" altLang="zh-CN" sz="3600" b="1" dirty="0">
                <a:solidFill>
                  <a:srgbClr val="009900"/>
                </a:solidFill>
                <a:latin typeface="Arial" panose="020B0604020202020204" pitchFamily="34" charset="0"/>
                <a:ea typeface="隶书" panose="02010509060101010101" pitchFamily="1" charset="-122"/>
              </a:rPr>
              <a:t>4</a:t>
            </a:r>
            <a:endParaRPr lang="en-US" altLang="zh-CN" sz="3600" b="1" dirty="0">
              <a:solidFill>
                <a:srgbClr val="009900"/>
              </a:solidFill>
              <a:latin typeface="Arial" panose="020B0604020202020204" pitchFamily="34" charset="0"/>
              <a:ea typeface="隶书" panose="02010509060101010101" pitchFamily="1" charset="-122"/>
            </a:endParaRPr>
          </a:p>
        </p:txBody>
      </p:sp>
      <p:sp>
        <p:nvSpPr>
          <p:cNvPr id="19461" name="文本框 19460"/>
          <p:cNvSpPr txBox="1"/>
          <p:nvPr/>
        </p:nvSpPr>
        <p:spPr>
          <a:xfrm>
            <a:off x="343535" y="4384040"/>
            <a:ext cx="6425565" cy="645160"/>
          </a:xfrm>
          <a:prstGeom prst="rect">
            <a:avLst/>
          </a:prstGeom>
          <a:noFill/>
          <a:ln w="9525">
            <a:noFill/>
          </a:ln>
        </p:spPr>
        <p:txBody>
          <a:bodyPr wrap="square">
            <a:spAutoFit/>
          </a:bodyPr>
          <a:lstStyle/>
          <a:p>
            <a:pPr lvl="0">
              <a:spcBef>
                <a:spcPct val="50000"/>
              </a:spcBef>
            </a:pPr>
            <a:r>
              <a:rPr lang="zh-CN" altLang="en-US" sz="3600" b="1" dirty="0">
                <a:solidFill>
                  <a:srgbClr val="009900"/>
                </a:solidFill>
                <a:latin typeface="Arial" panose="020B0604020202020204" pitchFamily="34" charset="0"/>
                <a:ea typeface="隶书" panose="02010509060101010101" pitchFamily="1" charset="-122"/>
              </a:rPr>
              <a:t>春天觅食过程中鸣叫的大雁</a:t>
            </a:r>
            <a:r>
              <a:rPr lang="en-US" altLang="zh-CN" sz="3600" b="1" dirty="0">
                <a:solidFill>
                  <a:srgbClr val="009900"/>
                </a:solidFill>
                <a:latin typeface="Arial" panose="020B0604020202020204" pitchFamily="34" charset="0"/>
                <a:ea typeface="隶书" panose="02010509060101010101" pitchFamily="1" charset="-122"/>
              </a:rPr>
              <a:t>6</a:t>
            </a:r>
            <a:endParaRPr lang="en-US" altLang="zh-CN" sz="3600" b="1" dirty="0">
              <a:solidFill>
                <a:srgbClr val="009900"/>
              </a:solidFill>
              <a:latin typeface="Arial" panose="020B0604020202020204" pitchFamily="34" charset="0"/>
              <a:ea typeface="隶书" panose="02010509060101010101" pitchFamily="1" charset="-122"/>
            </a:endParaRPr>
          </a:p>
        </p:txBody>
      </p:sp>
      <p:sp>
        <p:nvSpPr>
          <p:cNvPr id="19462" name="文本框 19461"/>
          <p:cNvSpPr txBox="1"/>
          <p:nvPr/>
        </p:nvSpPr>
        <p:spPr>
          <a:xfrm>
            <a:off x="318135" y="5084445"/>
            <a:ext cx="3704590" cy="645160"/>
          </a:xfrm>
          <a:prstGeom prst="rect">
            <a:avLst/>
          </a:prstGeom>
          <a:noFill/>
          <a:ln w="9525">
            <a:noFill/>
          </a:ln>
        </p:spPr>
        <p:txBody>
          <a:bodyPr wrap="square">
            <a:spAutoFit/>
          </a:bodyPr>
          <a:lstStyle/>
          <a:p>
            <a:pPr lvl="0">
              <a:spcBef>
                <a:spcPct val="50000"/>
              </a:spcBef>
            </a:pPr>
            <a:r>
              <a:rPr lang="zh-CN" altLang="en-US" sz="3600" b="1" dirty="0">
                <a:solidFill>
                  <a:srgbClr val="009900"/>
                </a:solidFill>
                <a:latin typeface="Arial" panose="020B0604020202020204" pitchFamily="34" charset="0"/>
                <a:ea typeface="隶书" panose="02010509060101010101" pitchFamily="1" charset="-122"/>
              </a:rPr>
              <a:t>孤独的大雁</a:t>
            </a:r>
            <a:r>
              <a:rPr lang="en-US" altLang="zh-CN" sz="3600" b="1" dirty="0">
                <a:solidFill>
                  <a:srgbClr val="009900"/>
                </a:solidFill>
                <a:latin typeface="Arial" panose="020B0604020202020204" pitchFamily="34" charset="0"/>
                <a:ea typeface="隶书" panose="02010509060101010101" pitchFamily="1" charset="-122"/>
              </a:rPr>
              <a:t>7/8</a:t>
            </a:r>
            <a:endParaRPr lang="zh-CN" altLang="en-US" sz="3600" b="1" dirty="0">
              <a:solidFill>
                <a:srgbClr val="009900"/>
              </a:solidFill>
              <a:latin typeface="Arial" panose="020B0604020202020204" pitchFamily="34" charset="0"/>
              <a:ea typeface="隶书" panose="02010509060101010101" pitchFamily="1" charset="-122"/>
            </a:endParaRPr>
          </a:p>
        </p:txBody>
      </p:sp>
      <p:sp>
        <p:nvSpPr>
          <p:cNvPr id="19463" name="文本框 19462"/>
          <p:cNvSpPr txBox="1"/>
          <p:nvPr/>
        </p:nvSpPr>
        <p:spPr>
          <a:xfrm>
            <a:off x="3924300" y="5084128"/>
            <a:ext cx="4752975" cy="645160"/>
          </a:xfrm>
          <a:prstGeom prst="rect">
            <a:avLst/>
          </a:prstGeom>
          <a:noFill/>
          <a:ln w="9525">
            <a:noFill/>
          </a:ln>
        </p:spPr>
        <p:txBody>
          <a:bodyPr>
            <a:spAutoFit/>
          </a:bodyPr>
          <a:lstStyle/>
          <a:p>
            <a:pPr lvl="0">
              <a:spcBef>
                <a:spcPct val="50000"/>
              </a:spcBef>
            </a:pPr>
            <a:r>
              <a:rPr lang="zh-CN" altLang="en-US" sz="3600" b="1" dirty="0">
                <a:solidFill>
                  <a:srgbClr val="009900"/>
                </a:solidFill>
                <a:latin typeface="Arial" panose="020B0604020202020204" pitchFamily="34" charset="0"/>
                <a:ea typeface="隶书" panose="02010509060101010101" pitchFamily="1" charset="-122"/>
              </a:rPr>
              <a:t>四月夜间群居的大雁</a:t>
            </a:r>
            <a:r>
              <a:rPr lang="en-US" altLang="zh-CN" sz="3600" b="1" dirty="0">
                <a:solidFill>
                  <a:srgbClr val="009900"/>
                </a:solidFill>
                <a:latin typeface="Arial" panose="020B0604020202020204" pitchFamily="34" charset="0"/>
                <a:ea typeface="隶书" panose="02010509060101010101" pitchFamily="1" charset="-122"/>
              </a:rPr>
              <a:t>9</a:t>
            </a:r>
            <a:endParaRPr lang="en-US" altLang="zh-CN" sz="3600" b="1" dirty="0">
              <a:solidFill>
                <a:srgbClr val="009900"/>
              </a:solidFill>
              <a:latin typeface="Arial" panose="020B0604020202020204" pitchFamily="34" charset="0"/>
              <a:ea typeface="隶书" panose="02010509060101010101" pitchFamily="1" charset="-122"/>
            </a:endParaRPr>
          </a:p>
        </p:txBody>
      </p:sp>
      <p:sp>
        <p:nvSpPr>
          <p:cNvPr id="19464" name="文本框 19463"/>
          <p:cNvSpPr txBox="1"/>
          <p:nvPr/>
        </p:nvSpPr>
        <p:spPr>
          <a:xfrm>
            <a:off x="1619250" y="5734050"/>
            <a:ext cx="6911975" cy="762000"/>
          </a:xfrm>
          <a:prstGeom prst="rect">
            <a:avLst/>
          </a:prstGeom>
          <a:noFill/>
          <a:ln w="9525">
            <a:noFill/>
          </a:ln>
        </p:spPr>
        <p:txBody>
          <a:bodyPr>
            <a:spAutoFit/>
          </a:bodyPr>
          <a:lstStyle/>
          <a:p>
            <a:pPr lvl="0">
              <a:spcBef>
                <a:spcPct val="50000"/>
              </a:spcBef>
            </a:pPr>
            <a:r>
              <a:rPr lang="zh-CN" altLang="en-US" sz="4400" b="1" dirty="0">
                <a:solidFill>
                  <a:srgbClr val="FF9900"/>
                </a:solidFill>
                <a:latin typeface="Arial" panose="020B0604020202020204" pitchFamily="34" charset="0"/>
                <a:ea typeface="隶书" panose="02010509060101010101" pitchFamily="1" charset="-122"/>
              </a:rPr>
              <a:t>字里行间注满爱鸟之情。</a:t>
            </a:r>
            <a:endParaRPr lang="zh-CN" altLang="en-US" sz="4400" b="1" dirty="0">
              <a:solidFill>
                <a:srgbClr val="FF9900"/>
              </a:solidFill>
              <a:latin typeface="Arial" panose="020B0604020202020204" pitchFamily="34" charset="0"/>
              <a:ea typeface="隶书" panose="02010509060101010101" pitchFamily="1" charset="-122"/>
            </a:endParaRPr>
          </a:p>
        </p:txBody>
      </p:sp>
      <p:pic>
        <p:nvPicPr>
          <p:cNvPr id="19465" name="图片 19464" descr="SHFQ001"/>
          <p:cNvPicPr>
            <a:picLocks noChangeAspect="1"/>
          </p:cNvPicPr>
          <p:nvPr/>
        </p:nvPicPr>
        <p:blipFill>
          <a:blip r:embed="rId1" cstate="print"/>
          <a:stretch>
            <a:fillRect/>
          </a:stretch>
        </p:blipFill>
        <p:spPr>
          <a:xfrm>
            <a:off x="1588" y="0"/>
            <a:ext cx="9142412" cy="3048000"/>
          </a:xfrm>
          <a:prstGeom prst="rect">
            <a:avLst/>
          </a:prstGeom>
          <a:noFill/>
          <a:ln w="9525">
            <a:noFill/>
          </a:ln>
        </p:spPr>
      </p:pic>
      <p:sp>
        <p:nvSpPr>
          <p:cNvPr id="2" name="文本框 1"/>
          <p:cNvSpPr txBox="1"/>
          <p:nvPr/>
        </p:nvSpPr>
        <p:spPr>
          <a:xfrm>
            <a:off x="4827588" y="3773805"/>
            <a:ext cx="3565525" cy="645160"/>
          </a:xfrm>
          <a:prstGeom prst="rect">
            <a:avLst/>
          </a:prstGeom>
          <a:noFill/>
          <a:ln w="9525">
            <a:noFill/>
          </a:ln>
        </p:spPr>
        <p:txBody>
          <a:bodyPr>
            <a:spAutoFit/>
          </a:bodyPr>
          <a:lstStyle/>
          <a:p>
            <a:pPr lvl="0">
              <a:spcBef>
                <a:spcPct val="50000"/>
              </a:spcBef>
            </a:pPr>
            <a:r>
              <a:rPr lang="zh-CN" altLang="en-US" sz="3600" b="1" dirty="0">
                <a:solidFill>
                  <a:srgbClr val="009900"/>
                </a:solidFill>
                <a:latin typeface="Arial" panose="020B0604020202020204" pitchFamily="34" charset="0"/>
                <a:ea typeface="隶书" panose="02010509060101010101" pitchFamily="1" charset="-122"/>
              </a:rPr>
              <a:t>归来的情景</a:t>
            </a:r>
            <a:r>
              <a:rPr lang="en-US" altLang="zh-CN" sz="3600" b="1" dirty="0">
                <a:solidFill>
                  <a:srgbClr val="009900"/>
                </a:solidFill>
                <a:latin typeface="Arial" panose="020B0604020202020204" pitchFamily="34" charset="0"/>
                <a:ea typeface="隶书" panose="02010509060101010101" pitchFamily="1" charset="-122"/>
              </a:rPr>
              <a:t>5</a:t>
            </a:r>
            <a:endParaRPr lang="en-US" altLang="zh-CN" sz="3600" b="1" dirty="0">
              <a:solidFill>
                <a:srgbClr val="009900"/>
              </a:solidFill>
              <a:latin typeface="Arial" panose="020B0604020202020204" pitchFamily="34" charset="0"/>
              <a:ea typeface="隶书" panose="02010509060101010101" pitchFamily="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9464"/>
                                        </p:tgtEl>
                                        <p:attrNameLst>
                                          <p:attrName>style.visibility</p:attrName>
                                        </p:attrNameLst>
                                      </p:cBhvr>
                                      <p:to>
                                        <p:strVal val="visible"/>
                                      </p:to>
                                    </p:set>
                                    <p:animEffect transition="in" filter="box(in)">
                                      <p:cBhvr>
                                        <p:cTn id="7" dur="500"/>
                                        <p:tgtEl>
                                          <p:spTgt spid="1946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矩形 54273"/>
          <p:cNvSpPr>
            <a:spLocks noChangeArrowheads="1"/>
          </p:cNvSpPr>
          <p:nvPr/>
        </p:nvSpPr>
        <p:spPr bwMode="auto">
          <a:xfrm>
            <a:off x="685800" y="457200"/>
            <a:ext cx="7772400" cy="762000"/>
          </a:xfrm>
          <a:prstGeom prst="rect">
            <a:avLst/>
          </a:prstGeom>
          <a:noFill/>
          <a:ln w="9525">
            <a:noFill/>
            <a:miter lim="800000"/>
          </a:ln>
        </p:spPr>
        <p:txBody>
          <a:bodyPr anchor="ctr"/>
          <a:lstStyle/>
          <a:p>
            <a:pPr algn="ctr"/>
            <a:r>
              <a:rPr lang="zh-CN" altLang="en-US" sz="4000" b="1">
                <a:solidFill>
                  <a:srgbClr val="FF0066"/>
                </a:solidFill>
                <a:latin typeface="Times New Roman" panose="02020603050405020304" pitchFamily="2" charset="0"/>
              </a:rPr>
              <a:t>快速浏览课文，理清文章脉络。</a:t>
            </a:r>
            <a:br>
              <a:rPr lang="zh-CN" altLang="en-US" sz="4400">
                <a:solidFill>
                  <a:schemeClr val="tx2"/>
                </a:solidFill>
                <a:latin typeface="Times New Roman" panose="02020603050405020304" pitchFamily="2" charset="0"/>
              </a:rPr>
            </a:br>
            <a:endParaRPr lang="zh-CN" altLang="en-US" sz="4400">
              <a:solidFill>
                <a:schemeClr val="tx2"/>
              </a:solidFill>
              <a:latin typeface="Times New Roman" panose="02020603050405020304" pitchFamily="2" charset="0"/>
            </a:endParaRPr>
          </a:p>
        </p:txBody>
      </p:sp>
      <p:pic>
        <p:nvPicPr>
          <p:cNvPr id="19459" name="图片 54274" descr="大10"/>
          <p:cNvPicPr>
            <a:picLocks noChangeAspect="1" noChangeArrowheads="1"/>
          </p:cNvPicPr>
          <p:nvPr/>
        </p:nvPicPr>
        <p:blipFill>
          <a:blip r:embed="rId1" cstate="print"/>
          <a:srcRect/>
          <a:stretch>
            <a:fillRect/>
          </a:stretch>
        </p:blipFill>
        <p:spPr bwMode="auto">
          <a:xfrm>
            <a:off x="609600" y="3733800"/>
            <a:ext cx="7924800" cy="2895600"/>
          </a:xfrm>
          <a:prstGeom prst="rect">
            <a:avLst/>
          </a:prstGeom>
          <a:noFill/>
          <a:ln w="9525">
            <a:noFill/>
            <a:miter lim="800000"/>
            <a:headEnd/>
            <a:tailEnd/>
          </a:ln>
        </p:spPr>
      </p:pic>
      <p:sp>
        <p:nvSpPr>
          <p:cNvPr id="54276" name="矩形 54275"/>
          <p:cNvSpPr>
            <a:spLocks noChangeArrowheads="1"/>
          </p:cNvSpPr>
          <p:nvPr/>
        </p:nvSpPr>
        <p:spPr bwMode="auto">
          <a:xfrm>
            <a:off x="685800" y="990600"/>
            <a:ext cx="7772400" cy="709613"/>
          </a:xfrm>
          <a:prstGeom prst="rect">
            <a:avLst/>
          </a:prstGeom>
          <a:noFill/>
          <a:ln w="9525">
            <a:noFill/>
            <a:miter lim="800000"/>
          </a:ln>
        </p:spPr>
        <p:txBody>
          <a:bodyPr/>
          <a:lstStyle/>
          <a:p>
            <a:pPr marL="342900" indent="-342900" algn="just">
              <a:spcBef>
                <a:spcPct val="20000"/>
              </a:spcBef>
              <a:buFont typeface="Arial" panose="020B0604020202020204" pitchFamily="34" charset="0"/>
              <a:buChar char="•"/>
            </a:pPr>
            <a:r>
              <a:rPr lang="zh-CN" altLang="en-US" sz="3200" b="1">
                <a:latin typeface="Times New Roman" panose="02020603050405020304" pitchFamily="2" charset="0"/>
              </a:rPr>
              <a:t>第一部分（</a:t>
            </a:r>
            <a:r>
              <a:rPr lang="en-US" altLang="zh-CN" sz="3200" b="1">
                <a:latin typeface="Times New Roman" panose="02020603050405020304" pitchFamily="2" charset="0"/>
              </a:rPr>
              <a:t>1—4</a:t>
            </a:r>
            <a:r>
              <a:rPr lang="zh-CN" altLang="en-US" sz="3200" b="1">
                <a:latin typeface="Times New Roman" panose="02020603050405020304" pitchFamily="2" charset="0"/>
              </a:rPr>
              <a:t>）大雁归来的情景。</a:t>
            </a:r>
            <a:endParaRPr lang="zh-CN" altLang="en-US" sz="3200">
              <a:latin typeface="Times New Roman" panose="02020603050405020304" pitchFamily="2" charset="0"/>
            </a:endParaRPr>
          </a:p>
        </p:txBody>
      </p:sp>
      <p:sp>
        <p:nvSpPr>
          <p:cNvPr id="54277" name="矩形 54276"/>
          <p:cNvSpPr>
            <a:spLocks noChangeArrowheads="1"/>
          </p:cNvSpPr>
          <p:nvPr/>
        </p:nvSpPr>
        <p:spPr bwMode="auto">
          <a:xfrm>
            <a:off x="684213" y="2349500"/>
            <a:ext cx="7770812" cy="1163638"/>
          </a:xfrm>
          <a:prstGeom prst="rect">
            <a:avLst/>
          </a:prstGeom>
          <a:noFill/>
          <a:ln w="9525">
            <a:noFill/>
            <a:miter lim="800000"/>
          </a:ln>
        </p:spPr>
        <p:txBody>
          <a:bodyPr wrap="none">
            <a:spAutoFit/>
          </a:bodyPr>
          <a:lstStyle/>
          <a:p>
            <a:pPr>
              <a:spcBef>
                <a:spcPct val="20000"/>
              </a:spcBef>
              <a:buFont typeface="Arial" panose="020B0604020202020204" pitchFamily="34" charset="0"/>
              <a:buChar char="•"/>
            </a:pPr>
            <a:r>
              <a:rPr lang="en-US" altLang="zh-CN" sz="3200" b="1">
                <a:latin typeface="Times New Roman" panose="02020603050405020304" pitchFamily="2" charset="0"/>
              </a:rPr>
              <a:t> </a:t>
            </a:r>
            <a:r>
              <a:rPr lang="zh-CN" altLang="en-US" sz="3200" b="1">
                <a:latin typeface="Times New Roman" panose="02020603050405020304" pitchFamily="2" charset="0"/>
              </a:rPr>
              <a:t>第三部分（</a:t>
            </a:r>
            <a:r>
              <a:rPr lang="en-US" altLang="zh-CN" sz="3200" b="1">
                <a:latin typeface="Times New Roman" panose="02020603050405020304" pitchFamily="2" charset="0"/>
              </a:rPr>
              <a:t>13</a:t>
            </a:r>
            <a:r>
              <a:rPr lang="zh-CN" altLang="en-US" sz="3200" b="1">
                <a:latin typeface="Times New Roman" panose="02020603050405020304" pitchFamily="2" charset="0"/>
              </a:rPr>
              <a:t>段）赞美大雁的迁徙给人类</a:t>
            </a:r>
            <a:endParaRPr lang="zh-CN" altLang="en-US" sz="3200" b="1">
              <a:latin typeface="Times New Roman" panose="02020603050405020304" pitchFamily="2" charset="0"/>
            </a:endParaRPr>
          </a:p>
          <a:p>
            <a:pPr>
              <a:spcBef>
                <a:spcPct val="20000"/>
              </a:spcBef>
            </a:pPr>
            <a:r>
              <a:rPr lang="zh-CN" altLang="en-US" sz="3200" b="1">
                <a:latin typeface="Times New Roman" panose="02020603050405020304" pitchFamily="2" charset="0"/>
              </a:rPr>
              <a:t>带来了生机和情趣。</a:t>
            </a:r>
            <a:endParaRPr lang="zh-CN" altLang="en-US" sz="3200" b="1">
              <a:latin typeface="Times New Roman" panose="02020603050405020304" pitchFamily="2" charset="0"/>
            </a:endParaRPr>
          </a:p>
        </p:txBody>
      </p:sp>
      <p:sp>
        <p:nvSpPr>
          <p:cNvPr id="54278" name="矩形 54277"/>
          <p:cNvSpPr>
            <a:spLocks noChangeArrowheads="1"/>
          </p:cNvSpPr>
          <p:nvPr/>
        </p:nvSpPr>
        <p:spPr bwMode="auto">
          <a:xfrm>
            <a:off x="684213" y="1628775"/>
            <a:ext cx="7972425" cy="579438"/>
          </a:xfrm>
          <a:prstGeom prst="rect">
            <a:avLst/>
          </a:prstGeom>
          <a:noFill/>
          <a:ln w="9525">
            <a:noFill/>
            <a:miter lim="800000"/>
          </a:ln>
        </p:spPr>
        <p:txBody>
          <a:bodyPr wrap="none">
            <a:spAutoFit/>
          </a:bodyPr>
          <a:lstStyle/>
          <a:p>
            <a:pPr>
              <a:spcBef>
                <a:spcPct val="20000"/>
              </a:spcBef>
              <a:buFont typeface="Arial" panose="020B0604020202020204" pitchFamily="34" charset="0"/>
              <a:buChar char="•"/>
            </a:pPr>
            <a:r>
              <a:rPr lang="en-US" altLang="zh-CN" sz="3200" b="1">
                <a:latin typeface="Times New Roman" panose="02020603050405020304" pitchFamily="2" charset="0"/>
              </a:rPr>
              <a:t> </a:t>
            </a:r>
            <a:r>
              <a:rPr lang="zh-CN" altLang="en-US" sz="3200" b="1">
                <a:latin typeface="Times New Roman" panose="02020603050405020304" pitchFamily="2" charset="0"/>
              </a:rPr>
              <a:t>第二部分（</a:t>
            </a:r>
            <a:r>
              <a:rPr lang="en-US" altLang="zh-CN" sz="3200" b="1">
                <a:latin typeface="Times New Roman" panose="02020603050405020304" pitchFamily="2" charset="0"/>
              </a:rPr>
              <a:t>5—12</a:t>
            </a:r>
            <a:r>
              <a:rPr lang="zh-CN" altLang="en-US" sz="3200" b="1">
                <a:latin typeface="Times New Roman" panose="02020603050405020304" pitchFamily="2" charset="0"/>
              </a:rPr>
              <a:t>）大雁归来的日常生活。</a:t>
            </a:r>
            <a:endParaRPr lang="zh-CN" altLang="en-US" sz="3200" b="1">
              <a:latin typeface="Times New Roman" panose="02020603050405020304" pitchFamily="2" charset="0"/>
            </a:endParaRPr>
          </a:p>
        </p:txBody>
      </p:sp>
      <p:pic>
        <p:nvPicPr>
          <p:cNvPr id="54279" name="弦上漫步.mp3">
            <a:hlinkClick r:id="" action="ppaction://media"/>
          </p:cNvPr>
          <p:cNvPicPr>
            <a:picLocks noRot="1" noChangeAspect="1" noChangeArrowheads="1"/>
          </p:cNvPicPr>
          <p:nvPr>
            <a:audioFile r:link="rId2"/>
            <p:extLst>
              <p:ext uri="{DAA4B4D4-6D71-4841-9C94-3DE7FCFB9230}">
                <p14:media xmlns:p14="http://schemas.microsoft.com/office/powerpoint/2010/main" r:link="rId3"/>
              </p:ext>
            </p:extLst>
          </p:nvPr>
        </p:nvPicPr>
        <p:blipFill>
          <a:blip r:embed="rId4" cstate="print"/>
          <a:srcRect/>
          <a:stretch>
            <a:fillRect/>
          </a:stretch>
        </p:blipFill>
        <p:spPr bwMode="auto">
          <a:xfrm>
            <a:off x="8027988" y="6021388"/>
            <a:ext cx="304800" cy="3048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4276"/>
                                        </p:tgtEl>
                                        <p:attrNameLst>
                                          <p:attrName>style.visibility</p:attrName>
                                        </p:attrNameLst>
                                      </p:cBhvr>
                                      <p:to>
                                        <p:strVal val="visible"/>
                                      </p:to>
                                    </p:set>
                                    <p:anim calcmode="lin" valueType="num">
                                      <p:cBhvr additive="base">
                                        <p:cTn id="7" dur="500" fill="hold"/>
                                        <p:tgtEl>
                                          <p:spTgt spid="54276"/>
                                        </p:tgtEl>
                                        <p:attrNameLst>
                                          <p:attrName>ppt_x</p:attrName>
                                        </p:attrNameLst>
                                      </p:cBhvr>
                                      <p:tavLst>
                                        <p:tav tm="0">
                                          <p:val>
                                            <p:strVal val="0-#ppt_w/2"/>
                                          </p:val>
                                        </p:tav>
                                        <p:tav tm="100000">
                                          <p:val>
                                            <p:strVal val="#ppt_x"/>
                                          </p:val>
                                        </p:tav>
                                      </p:tavLst>
                                    </p:anim>
                                    <p:anim calcmode="lin" valueType="num">
                                      <p:cBhvr additive="base">
                                        <p:cTn id="8" dur="500" fill="hold"/>
                                        <p:tgtEl>
                                          <p:spTgt spid="54276"/>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54278"/>
                                        </p:tgtEl>
                                        <p:attrNameLst>
                                          <p:attrName>style.visibility</p:attrName>
                                        </p:attrNameLst>
                                      </p:cBhvr>
                                      <p:to>
                                        <p:strVal val="visible"/>
                                      </p:to>
                                    </p:set>
                                    <p:animEffect transition="in" filter="blinds(horizontal)">
                                      <p:cBhvr>
                                        <p:cTn id="13" dur="500"/>
                                        <p:tgtEl>
                                          <p:spTgt spid="54278"/>
                                        </p:tgtEl>
                                      </p:cBhvr>
                                    </p:animEffect>
                                  </p:childTnLst>
                                </p:cTn>
                              </p:par>
                            </p:childTnLst>
                          </p:cTn>
                        </p:par>
                      </p:childTnLst>
                    </p:cTn>
                  </p:par>
                  <p:par>
                    <p:cTn id="14" fill="hold">
                      <p:stCondLst>
                        <p:cond delay="indefinite"/>
                      </p:stCondLst>
                      <p:childTnLst>
                        <p:par>
                          <p:cTn id="15" fill="hold">
                            <p:stCondLst>
                              <p:cond delay="0"/>
                            </p:stCondLst>
                            <p:childTnLst>
                              <p:par>
                                <p:cTn id="16" presetID="8" presetClass="entr" presetSubtype="16" fill="hold" grpId="0" nodeType="clickEffect">
                                  <p:stCondLst>
                                    <p:cond delay="0"/>
                                  </p:stCondLst>
                                  <p:childTnLst>
                                    <p:set>
                                      <p:cBhvr>
                                        <p:cTn id="17" dur="1" fill="hold">
                                          <p:stCondLst>
                                            <p:cond delay="0"/>
                                          </p:stCondLst>
                                        </p:cTn>
                                        <p:tgtEl>
                                          <p:spTgt spid="54277"/>
                                        </p:tgtEl>
                                        <p:attrNameLst>
                                          <p:attrName>style.visibility</p:attrName>
                                        </p:attrNameLst>
                                      </p:cBhvr>
                                      <p:to>
                                        <p:strVal val="visible"/>
                                      </p:to>
                                    </p:set>
                                    <p:animEffect transition="in" filter="diamond(in)">
                                      <p:cBhvr>
                                        <p:cTn id="18" dur="2000"/>
                                        <p:tgtEl>
                                          <p:spTgt spid="54277"/>
                                        </p:tgtEl>
                                      </p:cBhvr>
                                    </p:animEffect>
                                  </p:childTnLst>
                                </p:cTn>
                              </p:par>
                            </p:childTnLst>
                          </p:cTn>
                        </p:par>
                        <p:par>
                          <p:cTn id="19" fill="hold">
                            <p:stCondLst>
                              <p:cond delay="2000"/>
                            </p:stCondLst>
                            <p:childTnLst>
                              <p:par>
                                <p:cTn id="20" presetID="1" presetClass="mediacall" presetSubtype="0" fill="hold" nodeType="afterEffect">
                                  <p:stCondLst>
                                    <p:cond delay="0"/>
                                  </p:stCondLst>
                                  <p:childTnLst>
                                    <p:cmd type="call" cmd="playFrom(0.0)">
                                      <p:cBhvr>
                                        <p:cTn id="21" dur="520448" fill="hold"/>
                                        <p:tgtEl>
                                          <p:spTgt spid="54279"/>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p:cTn id="22" fill="hold" display="0">
                  <p:stCondLst>
                    <p:cond delay="indefinite"/>
                  </p:stCondLst>
                  <p:endCondLst>
                    <p:cond evt="onNext" delay="0">
                      <p:tgtEl>
                        <p:sldTgt/>
                      </p:tgtEl>
                    </p:cond>
                    <p:cond evt="onPrev" delay="0">
                      <p:tgtEl>
                        <p:sldTgt/>
                      </p:tgtEl>
                    </p:cond>
                    <p:cond evt="onStopAudio" delay="0">
                      <p:tgtEl>
                        <p:sldTgt/>
                      </p:tgtEl>
                    </p:cond>
                  </p:endCondLst>
                </p:cTn>
                <p:tgtEl>
                  <p:spTgt spid="54279"/>
                </p:tgtEl>
              </p:cMediaNode>
            </p:audio>
          </p:childTnLst>
        </p:cTn>
      </p:par>
    </p:tnLst>
    <p:bldLst>
      <p:bldP spid="54276" grpId="0"/>
      <p:bldP spid="54277" grpId="0"/>
      <p:bldP spid="5427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图片 22529" descr="SHFQ003"/>
          <p:cNvPicPr>
            <a:picLocks noChangeAspect="1"/>
          </p:cNvPicPr>
          <p:nvPr/>
        </p:nvPicPr>
        <p:blipFill>
          <a:blip r:embed="rId1" cstate="print">
            <a:lum bright="12000" contrast="24000"/>
          </a:blip>
          <a:stretch>
            <a:fillRect/>
          </a:stretch>
        </p:blipFill>
        <p:spPr>
          <a:xfrm>
            <a:off x="0" y="0"/>
            <a:ext cx="9144000" cy="2895600"/>
          </a:xfrm>
          <a:prstGeom prst="rect">
            <a:avLst/>
          </a:prstGeom>
          <a:noFill/>
          <a:ln w="9525">
            <a:noFill/>
          </a:ln>
        </p:spPr>
      </p:pic>
      <p:sp>
        <p:nvSpPr>
          <p:cNvPr id="22531" name="矩形 22530"/>
          <p:cNvSpPr/>
          <p:nvPr/>
        </p:nvSpPr>
        <p:spPr>
          <a:xfrm>
            <a:off x="685800" y="3505200"/>
            <a:ext cx="7772400" cy="1447800"/>
          </a:xfrm>
          <a:prstGeom prst="rect">
            <a:avLst/>
          </a:prstGeom>
        </p:spPr>
        <p:txBody>
          <a:bodyPr wrap="none" fromWordArt="1">
            <a:prstTxWarp prst="textSlantUp">
              <a:avLst>
                <a:gd name="adj" fmla="val 4227"/>
              </a:avLst>
            </a:prstTxWarp>
            <a:normAutofit/>
          </a:bodyPr>
          <a:lstStyle/>
          <a:p>
            <a:pPr algn="ctr"/>
            <a:r>
              <a:rPr lang="zh-CN" altLang="en-US" sz="3600">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outerShdw>
                </a:effectLst>
                <a:latin typeface="宋体" panose="02010600030101010101" pitchFamily="2" charset="-122"/>
                <a:ea typeface="宋体" panose="02010600030101010101" pitchFamily="2" charset="-122"/>
              </a:rPr>
              <a:t>品读课文，体会本文独特的写法</a:t>
            </a:r>
            <a:endParaRPr lang="zh-CN" altLang="en-US" sz="3600">
              <a:ln w="9525" cap="flat" cmpd="sng">
                <a:solidFill>
                  <a:srgbClr val="CC99FF"/>
                </a:solidFill>
                <a:prstDash val="solid"/>
                <a:headEnd type="none" w="med" len="med"/>
                <a:tailEnd type="none" w="med" len="med"/>
              </a:ln>
              <a:gradFill rotWithShape="0">
                <a:gsLst>
                  <a:gs pos="0">
                    <a:srgbClr val="6600CC"/>
                  </a:gs>
                  <a:gs pos="100000">
                    <a:srgbClr val="CC00CC"/>
                  </a:gs>
                </a:gsLst>
                <a:lin ang="5400000" scaled="1"/>
                <a:tileRect/>
              </a:gradFill>
              <a:effectLst>
                <a:outerShdw dist="53882" dir="2699999" algn="ctr" rotWithShape="0">
                  <a:srgbClr val="9999FF"/>
                </a:outerShdw>
              </a:effectLst>
              <a:latin typeface="宋体" panose="02010600030101010101" pitchFamily="2" charset="-122"/>
              <a:ea typeface="宋体" panose="02010600030101010101" pitchFamily="2" charset="-122"/>
            </a:endParaRPr>
          </a:p>
        </p:txBody>
      </p:sp>
    </p:spTree>
  </p:cSld>
  <p:clrMapOvr>
    <a:masterClrMapping/>
  </p:clrMapOvr>
  <p:transition>
    <p:fad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图片 23553" descr="SHFQ011"/>
          <p:cNvPicPr>
            <a:picLocks noChangeAspect="1"/>
          </p:cNvPicPr>
          <p:nvPr/>
        </p:nvPicPr>
        <p:blipFill>
          <a:blip r:embed="rId1" cstate="print"/>
          <a:stretch>
            <a:fillRect/>
          </a:stretch>
        </p:blipFill>
        <p:spPr>
          <a:xfrm>
            <a:off x="0" y="0"/>
            <a:ext cx="9144000" cy="3733800"/>
          </a:xfrm>
          <a:prstGeom prst="rect">
            <a:avLst/>
          </a:prstGeom>
          <a:noFill/>
          <a:ln w="9525">
            <a:noFill/>
          </a:ln>
        </p:spPr>
      </p:pic>
      <p:sp>
        <p:nvSpPr>
          <p:cNvPr id="23555" name="文本框 23554"/>
          <p:cNvSpPr txBox="1"/>
          <p:nvPr/>
        </p:nvSpPr>
        <p:spPr>
          <a:xfrm>
            <a:off x="381000" y="4038600"/>
            <a:ext cx="8153400" cy="2771775"/>
          </a:xfrm>
          <a:prstGeom prst="rect">
            <a:avLst/>
          </a:prstGeom>
          <a:noFill/>
          <a:ln w="9525">
            <a:noFill/>
          </a:ln>
        </p:spPr>
        <p:txBody>
          <a:bodyPr>
            <a:spAutoFit/>
          </a:bodyPr>
          <a:lstStyle/>
          <a:p>
            <a:pPr lvl="0">
              <a:spcBef>
                <a:spcPct val="50000"/>
              </a:spcBef>
            </a:pPr>
            <a:r>
              <a:rPr lang="zh-CN" altLang="en-US" sz="4400" b="1" dirty="0">
                <a:latin typeface="Arial" panose="020B0604020202020204" pitchFamily="34" charset="0"/>
                <a:ea typeface="宋体" panose="02010600030101010101" pitchFamily="2" charset="-122"/>
              </a:rPr>
              <a:t>        </a:t>
            </a:r>
            <a:r>
              <a:rPr lang="zh-CN" altLang="en-US" sz="4400" b="1" dirty="0">
                <a:latin typeface="Arial" panose="020B0604020202020204" pitchFamily="34" charset="0"/>
                <a:ea typeface="隶书" panose="02010509060101010101" pitchFamily="1" charset="-122"/>
              </a:rPr>
              <a:t>阅读</a:t>
            </a:r>
            <a:r>
              <a:rPr lang="en-US" altLang="x-none" sz="4400" b="1" dirty="0">
                <a:latin typeface="Arial" panose="020B0604020202020204" pitchFamily="34" charset="0"/>
                <a:ea typeface="隶书" panose="02010509060101010101" pitchFamily="1" charset="-122"/>
              </a:rPr>
              <a:t>《</a:t>
            </a:r>
            <a:r>
              <a:rPr lang="zh-CN" altLang="en-US" sz="4400" b="1" dirty="0">
                <a:latin typeface="Arial" panose="020B0604020202020204" pitchFamily="34" charset="0"/>
                <a:ea typeface="隶书" panose="02010509060101010101" pitchFamily="1" charset="-122"/>
              </a:rPr>
              <a:t>辞海</a:t>
            </a:r>
            <a:r>
              <a:rPr lang="en-US" altLang="x-none" sz="4400" b="1" dirty="0">
                <a:latin typeface="Arial" panose="020B0604020202020204" pitchFamily="34" charset="0"/>
                <a:ea typeface="隶书" panose="02010509060101010101" pitchFamily="1" charset="-122"/>
              </a:rPr>
              <a:t>》</a:t>
            </a:r>
            <a:r>
              <a:rPr lang="zh-CN" altLang="en-US" sz="4400" b="1" dirty="0">
                <a:latin typeface="Arial" panose="020B0604020202020204" pitchFamily="34" charset="0"/>
                <a:ea typeface="隶书" panose="02010509060101010101" pitchFamily="1" charset="-122"/>
              </a:rPr>
              <a:t>中对大雁介绍的文字，分析在语言上与课文的区别，体会课文语言的特点是什么</a:t>
            </a:r>
            <a:r>
              <a:rPr lang="zh-CN" altLang="en-US" sz="4400" b="1" dirty="0">
                <a:latin typeface="Arial" panose="020B0604020202020204" pitchFamily="34" charset="0"/>
                <a:ea typeface="宋体" panose="02010600030101010101" pitchFamily="2" charset="-122"/>
              </a:rPr>
              <a:t>？</a:t>
            </a:r>
            <a:endParaRPr lang="zh-CN" altLang="en-US" sz="4400" b="1" dirty="0">
              <a:latin typeface="Arial" panose="020B0604020202020204" pitchFamily="34" charset="0"/>
              <a:ea typeface="宋体" panose="02010600030101010101" pitchFamily="2" charset="-122"/>
            </a:endParaRPr>
          </a:p>
        </p:txBody>
      </p:sp>
    </p:spTree>
  </p:cSld>
  <p:clrMapOvr>
    <a:masterClrMapping/>
  </p:clrMapOvr>
  <p:transition>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rotWithShape="0">
          <a:gsLst>
            <a:gs pos="0">
              <a:srgbClr val="00CCFF"/>
            </a:gs>
            <a:gs pos="100000">
              <a:srgbClr val="00CCFF">
                <a:gamma/>
                <a:tint val="0"/>
                <a:invGamma/>
              </a:srgbClr>
            </a:gs>
          </a:gsLst>
          <a:lin ang="5400000" scaled="1"/>
          <a:tileRect/>
        </a:gradFill>
        <a:effectLst/>
      </p:bgPr>
    </p:bg>
    <p:spTree>
      <p:nvGrpSpPr>
        <p:cNvPr id="1" name=""/>
        <p:cNvGrpSpPr/>
        <p:nvPr/>
      </p:nvGrpSpPr>
      <p:grpSpPr>
        <a:xfrm>
          <a:off x="0" y="0"/>
          <a:ext cx="0" cy="0"/>
          <a:chOff x="0" y="0"/>
          <a:chExt cx="0" cy="0"/>
        </a:xfrm>
      </p:grpSpPr>
      <p:pic>
        <p:nvPicPr>
          <p:cNvPr id="24578" name="图片 24577" descr="用图!"/>
          <p:cNvPicPr>
            <a:picLocks noChangeAspect="1"/>
          </p:cNvPicPr>
          <p:nvPr/>
        </p:nvPicPr>
        <p:blipFill>
          <a:blip r:embed="rId1" cstate="print">
            <a:clrChange>
              <a:clrFrom>
                <a:srgbClr val="FFFFFF"/>
              </a:clrFrom>
              <a:clrTo>
                <a:srgbClr val="FFFFFF">
                  <a:alpha val="0"/>
                </a:srgbClr>
              </a:clrTo>
            </a:clrChange>
          </a:blip>
          <a:stretch>
            <a:fillRect/>
          </a:stretch>
        </p:blipFill>
        <p:spPr>
          <a:xfrm>
            <a:off x="609600" y="304800"/>
            <a:ext cx="3048000" cy="2255838"/>
          </a:xfrm>
          <a:prstGeom prst="rect">
            <a:avLst/>
          </a:prstGeom>
          <a:noFill/>
          <a:ln w="9525">
            <a:noFill/>
          </a:ln>
        </p:spPr>
      </p:pic>
      <p:sp>
        <p:nvSpPr>
          <p:cNvPr id="24579" name="文本框 24578"/>
          <p:cNvSpPr txBox="1"/>
          <p:nvPr/>
        </p:nvSpPr>
        <p:spPr>
          <a:xfrm>
            <a:off x="2819400" y="304800"/>
            <a:ext cx="6721475" cy="2289175"/>
          </a:xfrm>
          <a:prstGeom prst="rect">
            <a:avLst/>
          </a:prstGeom>
          <a:noFill/>
          <a:ln w="9525">
            <a:noFill/>
          </a:ln>
        </p:spPr>
        <p:txBody>
          <a:bodyPr>
            <a:spAutoFit/>
          </a:bodyPr>
          <a:lstStyle/>
          <a:p>
            <a:pPr lvl="0"/>
            <a:r>
              <a:rPr lang="zh-CN" altLang="en-US" sz="3600" dirty="0">
                <a:latin typeface="Times New Roman" panose="02020603050405020304" pitchFamily="2" charset="0"/>
                <a:ea typeface="宋体" panose="02010600030101010101" pitchFamily="2" charset="-122"/>
              </a:rPr>
              <a:t>   		</a:t>
            </a:r>
            <a:r>
              <a:rPr lang="zh-CN" altLang="en-US" sz="3600" b="1" dirty="0">
                <a:solidFill>
                  <a:srgbClr val="CC0000"/>
                </a:solidFill>
                <a:latin typeface="宋体" panose="02010600030101010101" pitchFamily="2" charset="-122"/>
                <a:ea typeface="宋体" panose="02010600030101010101" pitchFamily="2" charset="-122"/>
              </a:rPr>
              <a:t>大雁</a:t>
            </a:r>
            <a:r>
              <a:rPr lang="zh-CN" altLang="en-US" sz="3600" b="1" dirty="0">
                <a:latin typeface="宋体" panose="02010600030101010101" pitchFamily="2" charset="-122"/>
                <a:ea typeface="宋体" panose="02010600030101010101" pitchFamily="2" charset="-122"/>
              </a:rPr>
              <a:t>，属鸟纲，鸭科，	是雁亚科各种类的通称，一	种大型游禽。</a:t>
            </a:r>
            <a:endParaRPr lang="zh-CN" altLang="en-US" sz="3600" b="1" dirty="0">
              <a:latin typeface="宋体" panose="02010600030101010101" pitchFamily="2" charset="-122"/>
              <a:ea typeface="宋体" panose="02010600030101010101" pitchFamily="2" charset="-122"/>
            </a:endParaRPr>
          </a:p>
          <a:p>
            <a:pPr lvl="0"/>
            <a:endParaRPr lang="zh-CN" altLang="en-US" sz="3600" b="1" dirty="0">
              <a:latin typeface="宋体" panose="02010600030101010101" pitchFamily="2" charset="-122"/>
              <a:ea typeface="宋体" panose="02010600030101010101" pitchFamily="2" charset="-122"/>
            </a:endParaRPr>
          </a:p>
        </p:txBody>
      </p:sp>
      <p:sp>
        <p:nvSpPr>
          <p:cNvPr id="24580" name="文本框 24579"/>
          <p:cNvSpPr txBox="1"/>
          <p:nvPr/>
        </p:nvSpPr>
        <p:spPr>
          <a:xfrm>
            <a:off x="381000" y="2514600"/>
            <a:ext cx="8294688" cy="1739900"/>
          </a:xfrm>
          <a:prstGeom prst="rect">
            <a:avLst/>
          </a:prstGeom>
          <a:noFill/>
          <a:ln w="9525">
            <a:noFill/>
          </a:ln>
        </p:spPr>
        <p:txBody>
          <a:bodyPr>
            <a:spAutoFit/>
          </a:bodyPr>
          <a:lstStyle/>
          <a:p>
            <a:pPr lvl="0"/>
            <a:r>
              <a:rPr lang="zh-CN" altLang="en-US" sz="3600" b="1" dirty="0">
                <a:latin typeface="Times New Roman" panose="02020603050405020304" pitchFamily="2" charset="0"/>
                <a:ea typeface="宋体" panose="02010600030101010101" pitchFamily="2" charset="-122"/>
              </a:rPr>
              <a:t>   	形状略像家鹅，群居水边，往往是千百成群。主食嫩叶、细根、种子、或农田谷物。</a:t>
            </a:r>
            <a:endParaRPr lang="zh-CN" altLang="en-US" sz="3600" b="1" dirty="0">
              <a:latin typeface="Times New Roman" panose="02020603050405020304" pitchFamily="2" charset="0"/>
              <a:ea typeface="宋体" panose="02010600030101010101" pitchFamily="2" charset="-122"/>
            </a:endParaRPr>
          </a:p>
        </p:txBody>
      </p:sp>
      <p:sp>
        <p:nvSpPr>
          <p:cNvPr id="24581" name="文本框 24580"/>
          <p:cNvSpPr txBox="1"/>
          <p:nvPr/>
        </p:nvSpPr>
        <p:spPr>
          <a:xfrm>
            <a:off x="0" y="4568825"/>
            <a:ext cx="8440738" cy="2289175"/>
          </a:xfrm>
          <a:prstGeom prst="rect">
            <a:avLst/>
          </a:prstGeom>
          <a:noFill/>
          <a:ln w="9525">
            <a:noFill/>
          </a:ln>
        </p:spPr>
        <p:txBody>
          <a:bodyPr wrap="none" anchor="t">
            <a:spAutoFit/>
          </a:bodyPr>
          <a:lstStyle/>
          <a:p>
            <a:pPr lvl="0"/>
            <a:r>
              <a:rPr lang="zh-CN" altLang="en-US" sz="3600" b="1" dirty="0">
                <a:latin typeface="Times New Roman" panose="02020603050405020304" pitchFamily="2" charset="0"/>
                <a:ea typeface="宋体" panose="02010600030101010101" pitchFamily="2" charset="-122"/>
              </a:rPr>
              <a:t>    每年春分后飞回北方繁殖，秋分后飞往</a:t>
            </a:r>
            <a:endParaRPr lang="zh-CN" altLang="en-US" sz="3600" b="1" dirty="0">
              <a:latin typeface="Times New Roman" panose="02020603050405020304" pitchFamily="2" charset="0"/>
              <a:ea typeface="宋体" panose="02010600030101010101" pitchFamily="2" charset="-122"/>
            </a:endParaRPr>
          </a:p>
          <a:p>
            <a:pPr lvl="0"/>
            <a:r>
              <a:rPr lang="zh-CN" altLang="en-US" sz="3600" b="1" dirty="0">
                <a:latin typeface="Times New Roman" panose="02020603050405020304" pitchFamily="2" charset="0"/>
                <a:ea typeface="宋体" panose="02010600030101010101" pitchFamily="2" charset="-122"/>
              </a:rPr>
              <a:t>南方越冬。群雁飞行，排成</a:t>
            </a:r>
            <a:endParaRPr lang="zh-CN" altLang="en-US" sz="3600" b="1" dirty="0">
              <a:latin typeface="Times New Roman" panose="02020603050405020304" pitchFamily="2" charset="0"/>
              <a:ea typeface="宋体" panose="02010600030101010101" pitchFamily="2" charset="-122"/>
            </a:endParaRPr>
          </a:p>
          <a:p>
            <a:pPr lvl="0"/>
            <a:r>
              <a:rPr lang="zh-CN" altLang="en-US" sz="3600" b="1" dirty="0">
                <a:latin typeface="Times New Roman" panose="02020603050405020304" pitchFamily="2" charset="0"/>
                <a:ea typeface="宋体" panose="02010600030101010101" pitchFamily="2" charset="-122"/>
              </a:rPr>
              <a:t>“一”字或人字形。</a:t>
            </a:r>
            <a:endParaRPr lang="zh-CN" altLang="en-US" sz="3600" b="1" dirty="0">
              <a:latin typeface="Times New Roman" panose="02020603050405020304" pitchFamily="2" charset="0"/>
              <a:ea typeface="宋体" panose="02010600030101010101" pitchFamily="2" charset="-122"/>
            </a:endParaRPr>
          </a:p>
          <a:p>
            <a:pPr lvl="0"/>
            <a:endParaRPr lang="zh-CN" altLang="en-US" sz="3600" b="1" dirty="0">
              <a:latin typeface="Times New Roman" panose="02020603050405020304" pitchFamily="2" charset="0"/>
              <a:ea typeface="宋体" panose="02010600030101010101" pitchFamily="2" charset="-122"/>
            </a:endParaRPr>
          </a:p>
        </p:txBody>
      </p:sp>
      <p:pic>
        <p:nvPicPr>
          <p:cNvPr id="24582" name="图片 24581" descr="0067_1"/>
          <p:cNvPicPr>
            <a:picLocks noChangeAspect="1"/>
          </p:cNvPicPr>
          <p:nvPr/>
        </p:nvPicPr>
        <p:blipFill>
          <a:blip r:embed="rId2" cstate="print"/>
          <a:stretch>
            <a:fillRect/>
          </a:stretch>
        </p:blipFill>
        <p:spPr>
          <a:xfrm>
            <a:off x="6273800" y="5181600"/>
            <a:ext cx="2870200" cy="1676400"/>
          </a:xfrm>
          <a:prstGeom prst="rect">
            <a:avLst/>
          </a:prstGeom>
          <a:noFill/>
          <a:ln w="9525">
            <a:noFill/>
          </a:ln>
        </p:spPr>
      </p:pic>
      <p:sp>
        <p:nvSpPr>
          <p:cNvPr id="24583" name="文本框 24582"/>
          <p:cNvSpPr txBox="1"/>
          <p:nvPr/>
        </p:nvSpPr>
        <p:spPr>
          <a:xfrm>
            <a:off x="3657600" y="6096000"/>
            <a:ext cx="2498725" cy="519113"/>
          </a:xfrm>
          <a:prstGeom prst="rect">
            <a:avLst/>
          </a:prstGeom>
          <a:noFill/>
          <a:ln w="9525">
            <a:noFill/>
          </a:ln>
        </p:spPr>
        <p:txBody>
          <a:bodyPr>
            <a:spAutoFit/>
          </a:bodyPr>
          <a:lstStyle/>
          <a:p>
            <a:pPr lvl="0">
              <a:spcBef>
                <a:spcPct val="50000"/>
              </a:spcBef>
            </a:pPr>
            <a:r>
              <a:rPr lang="zh-CN" altLang="en-US" sz="2800" b="1" dirty="0">
                <a:latin typeface="Times New Roman" panose="02020603050405020304" pitchFamily="2" charset="0"/>
                <a:ea typeface="宋体" panose="02010600030101010101" pitchFamily="2" charset="-122"/>
              </a:rPr>
              <a:t>选自</a:t>
            </a:r>
            <a:r>
              <a:rPr lang="en-US" altLang="x-none" sz="2800" b="1" dirty="0">
                <a:latin typeface="Times New Roman" panose="02020603050405020304" pitchFamily="2" charset="0"/>
                <a:ea typeface="宋体" panose="02010600030101010101" pitchFamily="2" charset="-122"/>
              </a:rPr>
              <a:t>《</a:t>
            </a:r>
            <a:r>
              <a:rPr lang="zh-CN" altLang="en-US" sz="2800" b="1" dirty="0">
                <a:latin typeface="Times New Roman" panose="02020603050405020304" pitchFamily="2" charset="0"/>
                <a:ea typeface="宋体" panose="02010600030101010101" pitchFamily="2" charset="-122"/>
              </a:rPr>
              <a:t>辞海</a:t>
            </a:r>
            <a:r>
              <a:rPr lang="en-US" altLang="x-none" sz="2800" b="1" dirty="0">
                <a:latin typeface="Times New Roman" panose="02020603050405020304" pitchFamily="2" charset="0"/>
                <a:ea typeface="宋体" panose="02010600030101010101" pitchFamily="2" charset="-122"/>
              </a:rPr>
              <a:t>》</a:t>
            </a:r>
            <a:endParaRPr lang="en-US" altLang="x-none" sz="2800" b="1" dirty="0">
              <a:latin typeface="Times New Roman" panose="02020603050405020304" pitchFamily="2"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图片 25601" descr="SHFQ027"/>
          <p:cNvPicPr>
            <a:picLocks noChangeAspect="1"/>
          </p:cNvPicPr>
          <p:nvPr/>
        </p:nvPicPr>
        <p:blipFill>
          <a:blip r:embed="rId1" cstate="print">
            <a:lum bright="12000" contrast="12000"/>
          </a:blip>
          <a:stretch>
            <a:fillRect/>
          </a:stretch>
        </p:blipFill>
        <p:spPr>
          <a:xfrm>
            <a:off x="3635375" y="0"/>
            <a:ext cx="5508625" cy="6858000"/>
          </a:xfrm>
          <a:prstGeom prst="rect">
            <a:avLst/>
          </a:prstGeom>
          <a:noFill/>
          <a:ln w="9525">
            <a:noFill/>
          </a:ln>
        </p:spPr>
      </p:pic>
      <p:sp>
        <p:nvSpPr>
          <p:cNvPr id="25603" name="文本框 25602"/>
          <p:cNvSpPr txBox="1"/>
          <p:nvPr/>
        </p:nvSpPr>
        <p:spPr>
          <a:xfrm>
            <a:off x="685800" y="609600"/>
            <a:ext cx="3581400" cy="5848350"/>
          </a:xfrm>
          <a:prstGeom prst="rect">
            <a:avLst/>
          </a:prstGeom>
          <a:noFill/>
          <a:ln w="9525">
            <a:noFill/>
          </a:ln>
        </p:spPr>
        <p:txBody>
          <a:bodyPr>
            <a:spAutoFit/>
          </a:bodyPr>
          <a:lstStyle/>
          <a:p>
            <a:pPr lvl="0">
              <a:spcBef>
                <a:spcPct val="50000"/>
              </a:spcBef>
            </a:pPr>
            <a:r>
              <a:rPr lang="zh-CN" altLang="en-US" sz="5400" b="1" dirty="0">
                <a:latin typeface="Arial" panose="020B0604020202020204" pitchFamily="34" charset="0"/>
                <a:ea typeface="隶书" panose="02010509060101010101" pitchFamily="1" charset="-122"/>
              </a:rPr>
              <a:t>知识性</a:t>
            </a:r>
            <a:endParaRPr lang="zh-CN" altLang="en-US" sz="5400" b="1" dirty="0">
              <a:latin typeface="Arial" panose="020B0604020202020204" pitchFamily="34" charset="0"/>
              <a:ea typeface="隶书" panose="02010509060101010101" pitchFamily="1" charset="-122"/>
            </a:endParaRPr>
          </a:p>
          <a:p>
            <a:pPr lvl="0">
              <a:spcBef>
                <a:spcPct val="50000"/>
              </a:spcBef>
            </a:pPr>
            <a:endParaRPr lang="zh-CN" altLang="en-US" sz="5400" b="1" dirty="0">
              <a:latin typeface="Arial" panose="020B0604020202020204" pitchFamily="34" charset="0"/>
              <a:ea typeface="隶书" panose="02010509060101010101" pitchFamily="1" charset="-122"/>
            </a:endParaRPr>
          </a:p>
          <a:p>
            <a:pPr lvl="0">
              <a:spcBef>
                <a:spcPct val="50000"/>
              </a:spcBef>
            </a:pPr>
            <a:r>
              <a:rPr lang="zh-CN" altLang="en-US" sz="5400" b="1" dirty="0">
                <a:latin typeface="Arial" panose="020B0604020202020204" pitchFamily="34" charset="0"/>
                <a:ea typeface="隶书" panose="02010509060101010101" pitchFamily="1" charset="-122"/>
              </a:rPr>
              <a:t>形象性</a:t>
            </a:r>
            <a:endParaRPr lang="zh-CN" altLang="en-US" sz="5400" b="1" dirty="0">
              <a:latin typeface="Arial" panose="020B0604020202020204" pitchFamily="34" charset="0"/>
              <a:ea typeface="隶书" panose="02010509060101010101" pitchFamily="1" charset="-122"/>
            </a:endParaRPr>
          </a:p>
          <a:p>
            <a:pPr lvl="0">
              <a:spcBef>
                <a:spcPct val="50000"/>
              </a:spcBef>
            </a:pPr>
            <a:endParaRPr lang="zh-CN" altLang="en-US" sz="5400" b="1" dirty="0">
              <a:latin typeface="Arial" panose="020B0604020202020204" pitchFamily="34" charset="0"/>
              <a:ea typeface="隶书" panose="02010509060101010101" pitchFamily="1" charset="-122"/>
            </a:endParaRPr>
          </a:p>
          <a:p>
            <a:pPr lvl="0">
              <a:spcBef>
                <a:spcPct val="50000"/>
              </a:spcBef>
            </a:pPr>
            <a:r>
              <a:rPr lang="zh-CN" altLang="en-US" sz="5400" b="1" dirty="0">
                <a:latin typeface="Arial" panose="020B0604020202020204" pitchFamily="34" charset="0"/>
                <a:ea typeface="隶书" panose="02010509060101010101" pitchFamily="1" charset="-122"/>
              </a:rPr>
              <a:t>抒情性</a:t>
            </a:r>
            <a:endParaRPr lang="zh-CN" altLang="en-US" sz="5400" b="1" dirty="0">
              <a:latin typeface="Arial" panose="020B0604020202020204" pitchFamily="34" charset="0"/>
              <a:ea typeface="隶书" panose="02010509060101010101" pitchFamily="1" charset="-122"/>
            </a:endParaRPr>
          </a:p>
        </p:txBody>
      </p:sp>
    </p:spTree>
  </p:cSld>
  <p:clrMapOvr>
    <a:masterClrMapping/>
  </p:clrMapOvr>
  <p:transition>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图片 26625" descr="SHFQ045"/>
          <p:cNvPicPr>
            <a:picLocks noChangeAspect="1"/>
          </p:cNvPicPr>
          <p:nvPr/>
        </p:nvPicPr>
        <p:blipFill>
          <a:blip r:embed="rId1" cstate="print"/>
          <a:srcRect l="63702"/>
          <a:stretch>
            <a:fillRect/>
          </a:stretch>
        </p:blipFill>
        <p:spPr>
          <a:xfrm>
            <a:off x="6516688" y="457200"/>
            <a:ext cx="2335212" cy="6067425"/>
          </a:xfrm>
          <a:prstGeom prst="rect">
            <a:avLst/>
          </a:prstGeom>
          <a:noFill/>
          <a:ln w="9525" cap="flat" cmpd="sng">
            <a:solidFill>
              <a:srgbClr val="0066FF"/>
            </a:solidFill>
            <a:prstDash val="solid"/>
            <a:miter/>
            <a:headEnd type="none" w="med" len="med"/>
            <a:tailEnd type="none" w="med" len="med"/>
          </a:ln>
        </p:spPr>
      </p:pic>
      <p:sp>
        <p:nvSpPr>
          <p:cNvPr id="26627" name="文本框 26626"/>
          <p:cNvSpPr txBox="1"/>
          <p:nvPr/>
        </p:nvSpPr>
        <p:spPr>
          <a:xfrm>
            <a:off x="381000" y="228600"/>
            <a:ext cx="5410200" cy="1189038"/>
          </a:xfrm>
          <a:prstGeom prst="rect">
            <a:avLst/>
          </a:prstGeom>
          <a:noFill/>
          <a:ln w="9525">
            <a:noFill/>
          </a:ln>
        </p:spPr>
        <p:txBody>
          <a:bodyPr>
            <a:spAutoFit/>
          </a:bodyPr>
          <a:lstStyle/>
          <a:p>
            <a:pPr lvl="0">
              <a:spcBef>
                <a:spcPct val="50000"/>
              </a:spcBef>
            </a:pPr>
            <a:r>
              <a:rPr lang="zh-CN" altLang="en-US" sz="7200" b="1" dirty="0">
                <a:latin typeface="Arial" panose="020B0604020202020204" pitchFamily="34" charset="0"/>
                <a:ea typeface="隶书" panose="02010509060101010101" pitchFamily="1" charset="-122"/>
              </a:rPr>
              <a:t>探究知识性</a:t>
            </a:r>
            <a:endParaRPr lang="zh-CN" altLang="en-US" sz="7200" b="1" dirty="0">
              <a:latin typeface="Arial" panose="020B0604020202020204" pitchFamily="34" charset="0"/>
              <a:ea typeface="隶书" panose="02010509060101010101" pitchFamily="1" charset="-122"/>
            </a:endParaRPr>
          </a:p>
        </p:txBody>
      </p:sp>
      <p:sp>
        <p:nvSpPr>
          <p:cNvPr id="26628" name="文本框 26627"/>
          <p:cNvSpPr txBox="1"/>
          <p:nvPr/>
        </p:nvSpPr>
        <p:spPr>
          <a:xfrm>
            <a:off x="685800" y="1447800"/>
            <a:ext cx="5105400" cy="4203700"/>
          </a:xfrm>
          <a:prstGeom prst="rect">
            <a:avLst/>
          </a:prstGeom>
          <a:noFill/>
          <a:ln w="9525">
            <a:noFill/>
          </a:ln>
        </p:spPr>
        <p:txBody>
          <a:bodyPr>
            <a:spAutoFit/>
          </a:bodyPr>
          <a:lstStyle/>
          <a:p>
            <a:pPr lvl="0"/>
            <a:r>
              <a:rPr lang="zh-CN" altLang="en-US" sz="5400" b="1" dirty="0">
                <a:solidFill>
                  <a:srgbClr val="0033CC"/>
                </a:solidFill>
                <a:latin typeface="Times New Roman" panose="02020603050405020304" pitchFamily="2" charset="0"/>
                <a:ea typeface="华文新魏" panose="02010800040101010101" pitchFamily="2" charset="-122"/>
              </a:rPr>
              <a:t>要求：</a:t>
            </a:r>
            <a:r>
              <a:rPr lang="en-US" altLang="x-none" sz="5400" b="1" dirty="0">
                <a:solidFill>
                  <a:srgbClr val="0033CC"/>
                </a:solidFill>
                <a:latin typeface="Times New Roman" panose="02020603050405020304" pitchFamily="2" charset="0"/>
                <a:ea typeface="华文新魏" panose="02010800040101010101" pitchFamily="2" charset="-122"/>
              </a:rPr>
              <a:t>2</a:t>
            </a:r>
            <a:r>
              <a:rPr lang="zh-CN" altLang="en-US" sz="5400" b="1" dirty="0">
                <a:solidFill>
                  <a:srgbClr val="0033CC"/>
                </a:solidFill>
                <a:latin typeface="Times New Roman" panose="02020603050405020304" pitchFamily="2" charset="0"/>
                <a:ea typeface="华文新魏" panose="02010800040101010101" pitchFamily="2" charset="-122"/>
              </a:rPr>
              <a:t>分钟速读课文，搜索信息，边读边画，作者笔下的大雁有哪些特点？</a:t>
            </a:r>
            <a:endParaRPr lang="zh-CN" altLang="en-US" sz="5400" dirty="0">
              <a:latin typeface="Arial" panose="020B0604020202020204" pitchFamily="34" charset="0"/>
              <a:ea typeface="宋体" panose="02010600030101010101" pitchFamily="2" charset="-122"/>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文本占位符 27649" descr="0067_1"/>
          <p:cNvPicPr>
            <a:picLocks noGrp="1" noChangeAspect="1"/>
          </p:cNvPicPr>
          <p:nvPr>
            <p:ph type="body" idx="1"/>
          </p:nvPr>
        </p:nvPicPr>
        <p:blipFill>
          <a:blip r:embed="rId1" cstate="print"/>
          <a:stretch>
            <a:fillRect/>
          </a:stretch>
        </p:blipFill>
        <p:spPr>
          <a:xfrm>
            <a:off x="251520" y="4365104"/>
            <a:ext cx="4695056" cy="2042120"/>
          </a:xfrm>
        </p:spPr>
      </p:pic>
      <p:sp>
        <p:nvSpPr>
          <p:cNvPr id="27651" name="文本框 27650"/>
          <p:cNvSpPr txBox="1"/>
          <p:nvPr/>
        </p:nvSpPr>
        <p:spPr>
          <a:xfrm>
            <a:off x="685800" y="2125663"/>
            <a:ext cx="3048000" cy="366712"/>
          </a:xfrm>
          <a:prstGeom prst="rect">
            <a:avLst/>
          </a:prstGeom>
          <a:noFill/>
          <a:ln w="9525">
            <a:noFill/>
          </a:ln>
        </p:spPr>
        <p:txBody>
          <a:bodyPr>
            <a:spAutoFit/>
          </a:bodyPr>
          <a:lstStyle/>
          <a:p>
            <a:pPr lvl="0">
              <a:spcBef>
                <a:spcPct val="50000"/>
              </a:spcBef>
            </a:pPr>
            <a:endParaRPr lang="zh-CN" altLang="en-US" dirty="0">
              <a:latin typeface="Arial" panose="020B0604020202020204" pitchFamily="34" charset="0"/>
              <a:ea typeface="宋体" panose="02010600030101010101" pitchFamily="2" charset="-122"/>
            </a:endParaRPr>
          </a:p>
        </p:txBody>
      </p:sp>
      <p:sp>
        <p:nvSpPr>
          <p:cNvPr id="27652" name="文本框 27651"/>
          <p:cNvSpPr txBox="1"/>
          <p:nvPr/>
        </p:nvSpPr>
        <p:spPr>
          <a:xfrm>
            <a:off x="381000" y="304800"/>
            <a:ext cx="8763000" cy="4349750"/>
          </a:xfrm>
          <a:prstGeom prst="rect">
            <a:avLst/>
          </a:prstGeom>
          <a:noFill/>
          <a:ln w="9525">
            <a:noFill/>
          </a:ln>
        </p:spPr>
        <p:txBody>
          <a:bodyPr>
            <a:spAutoFit/>
          </a:bodyPr>
          <a:lstStyle/>
          <a:p>
            <a:pPr lvl="0"/>
            <a:r>
              <a:rPr lang="en-US" altLang="x-none" sz="3600" b="1" dirty="0">
                <a:solidFill>
                  <a:srgbClr val="000000"/>
                </a:solidFill>
                <a:latin typeface="隶书" panose="02010509060101010101" pitchFamily="1" charset="-122"/>
                <a:ea typeface="隶书" panose="02010509060101010101" pitchFamily="1" charset="-122"/>
              </a:rPr>
              <a:t>1</a:t>
            </a:r>
            <a:r>
              <a:rPr lang="zh-CN" altLang="en-US" sz="3600" b="1" dirty="0">
                <a:solidFill>
                  <a:srgbClr val="000000"/>
                </a:solidFill>
                <a:latin typeface="隶书" panose="02010509060101010101" pitchFamily="1" charset="-122"/>
                <a:ea typeface="隶书" panose="02010509060101010101" pitchFamily="1" charset="-122"/>
              </a:rPr>
              <a:t>、来的季节是三月春天。</a:t>
            </a:r>
            <a:endParaRPr lang="zh-CN" altLang="en-US" sz="3600" b="1" dirty="0">
              <a:solidFill>
                <a:srgbClr val="000000"/>
              </a:solidFill>
              <a:latin typeface="隶书" panose="02010509060101010101" pitchFamily="1" charset="-122"/>
              <a:ea typeface="隶书" panose="02010509060101010101" pitchFamily="1" charset="-122"/>
            </a:endParaRPr>
          </a:p>
          <a:p>
            <a:pPr lvl="0"/>
            <a:r>
              <a:rPr lang="en-US" altLang="x-none" sz="3600" b="1" dirty="0">
                <a:solidFill>
                  <a:srgbClr val="000000"/>
                </a:solidFill>
                <a:latin typeface="隶书" panose="02010509060101010101" pitchFamily="1" charset="-122"/>
                <a:ea typeface="隶书" panose="02010509060101010101" pitchFamily="1" charset="-122"/>
              </a:rPr>
              <a:t>2</a:t>
            </a:r>
            <a:r>
              <a:rPr lang="zh-CN" altLang="en-US" sz="3600" b="1" dirty="0">
                <a:solidFill>
                  <a:srgbClr val="000000"/>
                </a:solidFill>
                <a:latin typeface="隶书" panose="02010509060101010101" pitchFamily="1" charset="-122"/>
                <a:ea typeface="隶书" panose="02010509060101010101" pitchFamily="1" charset="-122"/>
              </a:rPr>
              <a:t>、飞行的路线是笔直的。</a:t>
            </a:r>
            <a:endParaRPr lang="zh-CN" altLang="en-US" sz="3600" b="1" dirty="0">
              <a:solidFill>
                <a:srgbClr val="000000"/>
              </a:solidFill>
              <a:latin typeface="隶书" panose="02010509060101010101" pitchFamily="1" charset="-122"/>
              <a:ea typeface="隶书" panose="02010509060101010101" pitchFamily="1" charset="-122"/>
            </a:endParaRPr>
          </a:p>
          <a:p>
            <a:pPr lvl="0"/>
            <a:r>
              <a:rPr lang="en-US" altLang="x-none" sz="3600" b="1" dirty="0">
                <a:solidFill>
                  <a:srgbClr val="000000"/>
                </a:solidFill>
                <a:latin typeface="隶书" panose="02010509060101010101" pitchFamily="1" charset="-122"/>
                <a:ea typeface="隶书" panose="02010509060101010101" pitchFamily="1" charset="-122"/>
              </a:rPr>
              <a:t>3</a:t>
            </a:r>
            <a:r>
              <a:rPr lang="zh-CN" altLang="en-US" sz="3600" b="1" dirty="0">
                <a:solidFill>
                  <a:srgbClr val="000000"/>
                </a:solidFill>
                <a:latin typeface="隶书" panose="02010509060101010101" pitchFamily="1" charset="-122"/>
                <a:ea typeface="隶书" panose="02010509060101010101" pitchFamily="1" charset="-122"/>
              </a:rPr>
              <a:t>、三月的大雁一触到水就叫，喧嚷。</a:t>
            </a:r>
            <a:endParaRPr lang="zh-CN" altLang="en-US" sz="3600" b="1" dirty="0">
              <a:solidFill>
                <a:srgbClr val="000000"/>
              </a:solidFill>
              <a:latin typeface="隶书" panose="02010509060101010101" pitchFamily="1" charset="-122"/>
              <a:ea typeface="隶书" panose="02010509060101010101" pitchFamily="1" charset="-122"/>
            </a:endParaRPr>
          </a:p>
          <a:p>
            <a:pPr lvl="0"/>
            <a:r>
              <a:rPr lang="en-US" altLang="x-none" sz="3600" b="1" dirty="0">
                <a:solidFill>
                  <a:srgbClr val="000000"/>
                </a:solidFill>
                <a:latin typeface="隶书" panose="02010509060101010101" pitchFamily="1" charset="-122"/>
                <a:ea typeface="隶书" panose="02010509060101010101" pitchFamily="1" charset="-122"/>
              </a:rPr>
              <a:t>4</a:t>
            </a:r>
            <a:r>
              <a:rPr lang="zh-CN" altLang="en-US" sz="3600" b="1" dirty="0">
                <a:solidFill>
                  <a:srgbClr val="000000"/>
                </a:solidFill>
                <a:latin typeface="隶书" panose="02010509060101010101" pitchFamily="1" charset="-122"/>
                <a:ea typeface="隶书" panose="02010509060101010101" pitchFamily="1" charset="-122"/>
              </a:rPr>
              <a:t>、十一月份的大雁一声不吭。</a:t>
            </a:r>
            <a:endParaRPr lang="zh-CN" altLang="en-US" sz="3600" b="1" dirty="0">
              <a:solidFill>
                <a:srgbClr val="000000"/>
              </a:solidFill>
              <a:latin typeface="隶书" panose="02010509060101010101" pitchFamily="1" charset="-122"/>
              <a:ea typeface="隶书" panose="02010509060101010101" pitchFamily="1" charset="-122"/>
            </a:endParaRPr>
          </a:p>
          <a:p>
            <a:pPr lvl="0"/>
            <a:r>
              <a:rPr lang="en-US" altLang="x-none" sz="3600" b="1" dirty="0">
                <a:solidFill>
                  <a:srgbClr val="000000"/>
                </a:solidFill>
                <a:latin typeface="隶书" panose="02010509060101010101" pitchFamily="1" charset="-122"/>
                <a:ea typeface="隶书" panose="02010509060101010101" pitchFamily="1" charset="-122"/>
              </a:rPr>
              <a:t>5</a:t>
            </a:r>
            <a:r>
              <a:rPr lang="zh-CN" altLang="en-US" sz="3600" b="1" dirty="0">
                <a:solidFill>
                  <a:srgbClr val="000000"/>
                </a:solidFill>
                <a:latin typeface="隶书" panose="02010509060101010101" pitchFamily="1" charset="-122"/>
                <a:ea typeface="隶书" panose="02010509060101010101" pitchFamily="1" charset="-122"/>
              </a:rPr>
              <a:t>、爱寻食玉米粒。</a:t>
            </a:r>
            <a:endParaRPr lang="zh-CN" altLang="en-US" sz="3600" b="1" dirty="0">
              <a:solidFill>
                <a:srgbClr val="000000"/>
              </a:solidFill>
              <a:latin typeface="隶书" panose="02010509060101010101" pitchFamily="1" charset="-122"/>
              <a:ea typeface="隶书" panose="02010509060101010101" pitchFamily="1" charset="-122"/>
            </a:endParaRPr>
          </a:p>
          <a:p>
            <a:pPr lvl="0"/>
            <a:r>
              <a:rPr lang="en-US" altLang="x-none" sz="3600" b="1" dirty="0">
                <a:solidFill>
                  <a:srgbClr val="000000"/>
                </a:solidFill>
                <a:latin typeface="隶书" panose="02010509060101010101" pitchFamily="1" charset="-122"/>
                <a:ea typeface="隶书" panose="02010509060101010101" pitchFamily="1" charset="-122"/>
              </a:rPr>
              <a:t>6</a:t>
            </a:r>
            <a:r>
              <a:rPr lang="zh-CN" altLang="en-US" sz="3600" b="1" dirty="0">
                <a:solidFill>
                  <a:srgbClr val="000000"/>
                </a:solidFill>
                <a:latin typeface="隶书" panose="02010509060101010101" pitchFamily="1" charset="-122"/>
                <a:ea typeface="隶书" panose="02010509060101010101" pitchFamily="1" charset="-122"/>
              </a:rPr>
              <a:t>、常六只列队飞。</a:t>
            </a:r>
            <a:endParaRPr lang="zh-CN" altLang="en-US" sz="3600" b="1" dirty="0">
              <a:solidFill>
                <a:srgbClr val="000000"/>
              </a:solidFill>
              <a:latin typeface="隶书" panose="02010509060101010101" pitchFamily="1" charset="-122"/>
              <a:ea typeface="隶书" panose="02010509060101010101" pitchFamily="1" charset="-122"/>
            </a:endParaRPr>
          </a:p>
          <a:p>
            <a:pPr lvl="0"/>
            <a:r>
              <a:rPr lang="en-US" altLang="x-none" sz="3600" b="1" dirty="0">
                <a:solidFill>
                  <a:srgbClr val="000000"/>
                </a:solidFill>
                <a:latin typeface="隶书" panose="02010509060101010101" pitchFamily="1" charset="-122"/>
                <a:ea typeface="隶书" panose="02010509060101010101" pitchFamily="1" charset="-122"/>
              </a:rPr>
              <a:t>7</a:t>
            </a:r>
            <a:r>
              <a:rPr lang="zh-CN" altLang="en-US" sz="3600" b="1" dirty="0">
                <a:solidFill>
                  <a:srgbClr val="000000"/>
                </a:solidFill>
                <a:latin typeface="隶书" panose="02010509060101010101" pitchFamily="1" charset="-122"/>
                <a:ea typeface="隶书" panose="02010509060101010101" pitchFamily="1" charset="-122"/>
              </a:rPr>
              <a:t>、四月的夜间，大雁会一阵阵喧闹。</a:t>
            </a:r>
            <a:endParaRPr lang="zh-CN" altLang="en-US" sz="3600" b="1" dirty="0">
              <a:solidFill>
                <a:srgbClr val="000000"/>
              </a:solidFill>
              <a:latin typeface="隶书" panose="02010509060101010101" pitchFamily="1" charset="-122"/>
              <a:ea typeface="隶书" panose="02010509060101010101" pitchFamily="1" charset="-122"/>
            </a:endParaRPr>
          </a:p>
          <a:p>
            <a:pPr lvl="0">
              <a:spcBef>
                <a:spcPct val="50000"/>
              </a:spcBef>
            </a:pPr>
            <a:endParaRPr lang="zh-CN" altLang="en-US" dirty="0">
              <a:latin typeface="隶书" panose="02010509060101010101" pitchFamily="1" charset="-122"/>
              <a:ea typeface="隶书" panose="02010509060101010101" pitchFamily="1" charset="-122"/>
            </a:endParaRPr>
          </a:p>
        </p:txBody>
      </p:sp>
      <p:sp>
        <p:nvSpPr>
          <p:cNvPr id="5" name="矩形 4"/>
          <p:cNvSpPr/>
          <p:nvPr/>
        </p:nvSpPr>
        <p:spPr>
          <a:xfrm>
            <a:off x="5004048" y="4293096"/>
            <a:ext cx="3907160" cy="2308324"/>
          </a:xfrm>
          <a:prstGeom prst="rect">
            <a:avLst/>
          </a:prstGeom>
          <a:noFill/>
          <a:ln w="9525">
            <a:noFill/>
          </a:ln>
        </p:spPr>
        <p:txBody>
          <a:bodyPr wrap="square">
            <a:spAutoFit/>
          </a:bodyPr>
          <a:lstStyle/>
          <a:p>
            <a:pPr lvl="0"/>
            <a:r>
              <a:rPr lang="zh-CN" altLang="en-US" sz="3600" b="1" dirty="0">
                <a:solidFill>
                  <a:srgbClr val="FF0000"/>
                </a:solidFill>
                <a:latin typeface="Times New Roman" panose="02020603050405020304" pitchFamily="2" charset="0"/>
                <a:ea typeface="华文新魏" panose="02010800040101010101" pitchFamily="2" charset="-122"/>
              </a:rPr>
              <a:t>        你能用自己的话对大雁的这些特</a:t>
            </a:r>
            <a:r>
              <a:rPr lang="zh-CN" altLang="en-US" sz="3600" b="1" dirty="0" smtClean="0">
                <a:solidFill>
                  <a:srgbClr val="FF0000"/>
                </a:solidFill>
                <a:latin typeface="Times New Roman" panose="02020603050405020304" pitchFamily="2" charset="0"/>
                <a:ea typeface="华文新魏" panose="02010800040101010101" pitchFamily="2" charset="-122"/>
              </a:rPr>
              <a:t>点作</a:t>
            </a:r>
            <a:r>
              <a:rPr lang="zh-CN" altLang="en-US" sz="3600" b="1" dirty="0">
                <a:solidFill>
                  <a:srgbClr val="FF0000"/>
                </a:solidFill>
                <a:latin typeface="Times New Roman" panose="02020603050405020304" pitchFamily="2" charset="0"/>
                <a:ea typeface="华文新魏" panose="02010800040101010101" pitchFamily="2" charset="-122"/>
              </a:rPr>
              <a:t>总结性的发言吗？</a:t>
            </a:r>
            <a:endParaRPr lang="zh-CN" altLang="en-US" sz="3600" b="1" dirty="0">
              <a:solidFill>
                <a:srgbClr val="FF0000"/>
              </a:solidFill>
              <a:latin typeface="Times New Roman" panose="02020603050405020304" pitchFamily="2" charset="0"/>
              <a:ea typeface="华文新魏" panose="020108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linds(horizont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8674" name="图片 28673" descr="21"/>
          <p:cNvPicPr>
            <a:picLocks noChangeAspect="1"/>
          </p:cNvPicPr>
          <p:nvPr/>
        </p:nvPicPr>
        <p:blipFill>
          <a:blip r:embed="rId1" cstate="print"/>
          <a:stretch>
            <a:fillRect/>
          </a:stretch>
        </p:blipFill>
        <p:spPr>
          <a:xfrm>
            <a:off x="762000" y="304800"/>
            <a:ext cx="7772400" cy="2438400"/>
          </a:xfrm>
          <a:prstGeom prst="rect">
            <a:avLst/>
          </a:prstGeom>
          <a:noFill/>
          <a:ln w="9525">
            <a:noFill/>
          </a:ln>
        </p:spPr>
      </p:pic>
      <p:sp>
        <p:nvSpPr>
          <p:cNvPr id="28675" name="矩形 28674"/>
          <p:cNvSpPr/>
          <p:nvPr/>
        </p:nvSpPr>
        <p:spPr>
          <a:xfrm>
            <a:off x="304800" y="2895600"/>
            <a:ext cx="11156950" cy="1190625"/>
          </a:xfrm>
          <a:prstGeom prst="rect">
            <a:avLst/>
          </a:prstGeom>
          <a:noFill/>
          <a:ln w="9525">
            <a:noFill/>
          </a:ln>
        </p:spPr>
        <p:txBody>
          <a:bodyPr>
            <a:spAutoFit/>
          </a:bodyPr>
          <a:lstStyle/>
          <a:p>
            <a:pPr lvl="0"/>
            <a:r>
              <a:rPr lang="zh-CN" altLang="en-US" sz="3600" b="1" dirty="0">
                <a:solidFill>
                  <a:srgbClr val="0033CC"/>
                </a:solidFill>
                <a:latin typeface="Times New Roman" panose="02020603050405020304" pitchFamily="2" charset="0"/>
                <a:ea typeface="华文新魏" panose="02010800040101010101" pitchFamily="2" charset="-122"/>
              </a:rPr>
              <a:t>        你能用自己的话对大雁的这些特点</a:t>
            </a:r>
            <a:endParaRPr lang="zh-CN" altLang="en-US" sz="3600" b="1" dirty="0">
              <a:solidFill>
                <a:srgbClr val="0033CC"/>
              </a:solidFill>
              <a:latin typeface="Times New Roman" panose="02020603050405020304" pitchFamily="2" charset="0"/>
              <a:ea typeface="华文新魏" panose="02010800040101010101" pitchFamily="2" charset="-122"/>
            </a:endParaRPr>
          </a:p>
          <a:p>
            <a:pPr lvl="0"/>
            <a:r>
              <a:rPr lang="zh-CN" altLang="en-US" sz="3600" b="1" dirty="0">
                <a:solidFill>
                  <a:srgbClr val="0033CC"/>
                </a:solidFill>
                <a:latin typeface="Times New Roman" panose="02020603050405020304" pitchFamily="2" charset="0"/>
                <a:ea typeface="华文新魏" panose="02010800040101010101" pitchFamily="2" charset="-122"/>
              </a:rPr>
              <a:t>作总结性的发言吗？</a:t>
            </a:r>
            <a:endParaRPr lang="zh-CN" altLang="en-US" sz="3600" b="1" dirty="0">
              <a:solidFill>
                <a:srgbClr val="0033CC"/>
              </a:solidFill>
              <a:latin typeface="Times New Roman" panose="02020603050405020304" pitchFamily="2" charset="0"/>
              <a:ea typeface="华文新魏" panose="02010800040101010101" pitchFamily="2" charset="-122"/>
            </a:endParaRPr>
          </a:p>
        </p:txBody>
      </p:sp>
      <p:sp>
        <p:nvSpPr>
          <p:cNvPr id="28676" name="矩形 28675"/>
          <p:cNvSpPr/>
          <p:nvPr/>
        </p:nvSpPr>
        <p:spPr>
          <a:xfrm>
            <a:off x="1219200" y="4343400"/>
            <a:ext cx="6480175" cy="2289175"/>
          </a:xfrm>
          <a:prstGeom prst="rect">
            <a:avLst/>
          </a:prstGeom>
          <a:noFill/>
          <a:ln w="9525">
            <a:noFill/>
          </a:ln>
        </p:spPr>
        <p:txBody>
          <a:bodyPr>
            <a:spAutoFit/>
          </a:bodyPr>
          <a:lstStyle/>
          <a:p>
            <a:pPr lvl="0"/>
            <a:r>
              <a:rPr lang="en-US" altLang="x-none" sz="3600" b="1" dirty="0">
                <a:solidFill>
                  <a:srgbClr val="000000"/>
                </a:solidFill>
                <a:latin typeface="华文细黑" panose="02010600040101010101" pitchFamily="2" charset="-122"/>
                <a:ea typeface="华文细黑" panose="02010600040101010101" pitchFamily="2" charset="-122"/>
              </a:rPr>
              <a:t>1</a:t>
            </a:r>
            <a:r>
              <a:rPr lang="zh-CN" altLang="en-US" sz="3600" b="1" dirty="0">
                <a:solidFill>
                  <a:srgbClr val="000000"/>
                </a:solidFill>
                <a:latin typeface="华文细黑" panose="02010600040101010101" pitchFamily="2" charset="-122"/>
                <a:ea typeface="华文细黑" panose="02010600040101010101" pitchFamily="2" charset="-122"/>
              </a:rPr>
              <a:t>、具有灵性的候鸟</a:t>
            </a:r>
            <a:endParaRPr lang="zh-CN" altLang="en-US" sz="3600" b="1" dirty="0">
              <a:solidFill>
                <a:srgbClr val="000000"/>
              </a:solidFill>
              <a:latin typeface="华文细黑" panose="02010600040101010101" pitchFamily="2" charset="-122"/>
              <a:ea typeface="华文细黑" panose="02010600040101010101" pitchFamily="2" charset="-122"/>
            </a:endParaRPr>
          </a:p>
          <a:p>
            <a:pPr lvl="0"/>
            <a:r>
              <a:rPr lang="en-US" altLang="x-none" sz="3600" b="1" dirty="0">
                <a:solidFill>
                  <a:srgbClr val="000000"/>
                </a:solidFill>
                <a:latin typeface="华文细黑" panose="02010600040101010101" pitchFamily="2" charset="-122"/>
                <a:ea typeface="华文细黑" panose="02010600040101010101" pitchFamily="2" charset="-122"/>
              </a:rPr>
              <a:t>2</a:t>
            </a:r>
            <a:r>
              <a:rPr lang="zh-CN" altLang="en-US" sz="3600" b="1" dirty="0">
                <a:solidFill>
                  <a:srgbClr val="000000"/>
                </a:solidFill>
                <a:latin typeface="华文细黑" panose="02010600040101010101" pitchFamily="2" charset="-122"/>
                <a:ea typeface="华文细黑" panose="02010600040101010101" pitchFamily="2" charset="-122"/>
              </a:rPr>
              <a:t>、报春的使者</a:t>
            </a:r>
            <a:endParaRPr lang="zh-CN" altLang="en-US" sz="3600" b="1" dirty="0">
              <a:solidFill>
                <a:srgbClr val="000000"/>
              </a:solidFill>
              <a:latin typeface="华文细黑" panose="02010600040101010101" pitchFamily="2" charset="-122"/>
              <a:ea typeface="华文细黑" panose="02010600040101010101" pitchFamily="2" charset="-122"/>
            </a:endParaRPr>
          </a:p>
          <a:p>
            <a:pPr lvl="0"/>
            <a:r>
              <a:rPr lang="en-US" altLang="x-none" sz="3600" b="1" dirty="0">
                <a:solidFill>
                  <a:srgbClr val="000000"/>
                </a:solidFill>
                <a:latin typeface="华文细黑" panose="02010600040101010101" pitchFamily="2" charset="-122"/>
                <a:ea typeface="华文细黑" panose="02010600040101010101" pitchFamily="2" charset="-122"/>
              </a:rPr>
              <a:t>3</a:t>
            </a:r>
            <a:r>
              <a:rPr lang="zh-CN" altLang="en-US" sz="3600" b="1" dirty="0">
                <a:solidFill>
                  <a:srgbClr val="000000"/>
                </a:solidFill>
                <a:latin typeface="华文细黑" panose="02010600040101010101" pitchFamily="2" charset="-122"/>
                <a:ea typeface="华文细黑" panose="02010600040101010101" pitchFamily="2" charset="-122"/>
              </a:rPr>
              <a:t>、善远飞，喜群居，重友情</a:t>
            </a:r>
            <a:endParaRPr lang="zh-CN" altLang="en-US" sz="3600" b="1" dirty="0">
              <a:solidFill>
                <a:srgbClr val="000000"/>
              </a:solidFill>
              <a:latin typeface="华文细黑" panose="02010600040101010101" pitchFamily="2" charset="-122"/>
              <a:ea typeface="华文细黑" panose="02010600040101010101" pitchFamily="2" charset="-122"/>
            </a:endParaRPr>
          </a:p>
          <a:p>
            <a:pPr lvl="0"/>
            <a:r>
              <a:rPr lang="en-US" altLang="x-none" sz="3600" b="1" dirty="0">
                <a:solidFill>
                  <a:srgbClr val="000000"/>
                </a:solidFill>
                <a:latin typeface="华文细黑" panose="02010600040101010101" pitchFamily="2" charset="-122"/>
                <a:ea typeface="华文细黑" panose="02010600040101010101" pitchFamily="2" charset="-122"/>
              </a:rPr>
              <a:t>4</a:t>
            </a:r>
            <a:r>
              <a:rPr lang="zh-CN" altLang="en-US" sz="3600" b="1" dirty="0">
                <a:solidFill>
                  <a:srgbClr val="000000"/>
                </a:solidFill>
                <a:latin typeface="华文细黑" panose="02010600040101010101" pitchFamily="2" charset="-122"/>
                <a:ea typeface="华文细黑" panose="02010600040101010101" pitchFamily="2" charset="-122"/>
              </a:rPr>
              <a:t>、有联合观念</a:t>
            </a:r>
            <a:endParaRPr lang="zh-CN" altLang="en-US" sz="3600" b="1" dirty="0">
              <a:solidFill>
                <a:srgbClr val="000000"/>
              </a:solidFill>
              <a:latin typeface="华文细黑" panose="02010600040101010101" pitchFamily="2" charset="-122"/>
              <a:ea typeface="华文细黑" panose="0201060004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28676">
                                            <p:txEl>
                                              <p:pRg st="0" end="0"/>
                                            </p:txEl>
                                          </p:spTgt>
                                        </p:tgtEl>
                                        <p:attrNameLst>
                                          <p:attrName>style.visibility</p:attrName>
                                        </p:attrNameLst>
                                      </p:cBhvr>
                                      <p:to>
                                        <p:strVal val="visible"/>
                                      </p:to>
                                    </p:set>
                                    <p:animEffect transition="in" filter="blinds(horizontal)">
                                      <p:cBhvr>
                                        <p:cTn id="7" dur="500"/>
                                        <p:tgtEl>
                                          <p:spTgt spid="2867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28676">
                                            <p:txEl>
                                              <p:pRg st="1" end="1"/>
                                            </p:txEl>
                                          </p:spTgt>
                                        </p:tgtEl>
                                        <p:attrNameLst>
                                          <p:attrName>style.visibility</p:attrName>
                                        </p:attrNameLst>
                                      </p:cBhvr>
                                      <p:to>
                                        <p:strVal val="visible"/>
                                      </p:to>
                                    </p:set>
                                    <p:animEffect transition="in" filter="blinds(horizontal)">
                                      <p:cBhvr>
                                        <p:cTn id="12" dur="500"/>
                                        <p:tgtEl>
                                          <p:spTgt spid="2867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nodeType="clickEffect">
                                  <p:stCondLst>
                                    <p:cond delay="0"/>
                                  </p:stCondLst>
                                  <p:childTnLst>
                                    <p:set>
                                      <p:cBhvr>
                                        <p:cTn id="16" dur="1" fill="hold">
                                          <p:stCondLst>
                                            <p:cond delay="0"/>
                                          </p:stCondLst>
                                        </p:cTn>
                                        <p:tgtEl>
                                          <p:spTgt spid="28676">
                                            <p:txEl>
                                              <p:pRg st="2" end="2"/>
                                            </p:txEl>
                                          </p:spTgt>
                                        </p:tgtEl>
                                        <p:attrNameLst>
                                          <p:attrName>style.visibility</p:attrName>
                                        </p:attrNameLst>
                                      </p:cBhvr>
                                      <p:to>
                                        <p:strVal val="visible"/>
                                      </p:to>
                                    </p:set>
                                    <p:animEffect transition="in" filter="blinds(horizontal)">
                                      <p:cBhvr>
                                        <p:cTn id="17" dur="500"/>
                                        <p:tgtEl>
                                          <p:spTgt spid="28676">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nodeType="clickEffect">
                                  <p:stCondLst>
                                    <p:cond delay="0"/>
                                  </p:stCondLst>
                                  <p:childTnLst>
                                    <p:set>
                                      <p:cBhvr>
                                        <p:cTn id="21" dur="1" fill="hold">
                                          <p:stCondLst>
                                            <p:cond delay="0"/>
                                          </p:stCondLst>
                                        </p:cTn>
                                        <p:tgtEl>
                                          <p:spTgt spid="28676">
                                            <p:txEl>
                                              <p:pRg st="3" end="3"/>
                                            </p:txEl>
                                          </p:spTgt>
                                        </p:tgtEl>
                                        <p:attrNameLst>
                                          <p:attrName>style.visibility</p:attrName>
                                        </p:attrNameLst>
                                      </p:cBhvr>
                                      <p:to>
                                        <p:strVal val="visible"/>
                                      </p:to>
                                    </p:set>
                                    <p:animEffect transition="in" filter="blinds(horizontal)">
                                      <p:cBhvr>
                                        <p:cTn id="22" dur="500"/>
                                        <p:tgtEl>
                                          <p:spTgt spid="28676">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Text Box 3"/>
          <p:cNvSpPr>
            <a:spLocks noGrp="1"/>
          </p:cNvSpPr>
          <p:nvPr>
            <p:ph type="title"/>
          </p:nvPr>
        </p:nvSpPr>
        <p:spPr>
          <a:xfrm>
            <a:off x="533400" y="2438400"/>
            <a:ext cx="7772400" cy="1143000"/>
          </a:xfrm>
        </p:spPr>
        <p:txBody>
          <a:bodyPr vert="horz" wrap="square" anchor="ctr"/>
          <a:lstStyle/>
          <a:p>
            <a:pPr lvl="0" algn="l" eaLnBrk="1" hangingPunct="1">
              <a:spcBef>
                <a:spcPct val="50000"/>
              </a:spcBef>
            </a:pPr>
            <a:r>
              <a:rPr lang="zh-CN" altLang="en-US" sz="4000" b="1" dirty="0" smtClean="0">
                <a:solidFill>
                  <a:srgbClr val="FF0066"/>
                </a:solidFill>
                <a:latin typeface="宋体" panose="02010600030101010101" pitchFamily="2" charset="-122"/>
              </a:rPr>
              <a:t>           探</a:t>
            </a:r>
            <a:r>
              <a:rPr lang="zh-CN" altLang="en-US" sz="4000" b="1" dirty="0">
                <a:solidFill>
                  <a:srgbClr val="FF0066"/>
                </a:solidFill>
                <a:latin typeface="宋体" panose="02010600030101010101" pitchFamily="2" charset="-122"/>
              </a:rPr>
              <a:t>究形象性</a:t>
            </a:r>
            <a:br>
              <a:rPr lang="zh-CN" altLang="en-US" sz="2800" b="1" dirty="0">
                <a:solidFill>
                  <a:srgbClr val="FF0066"/>
                </a:solidFill>
                <a:latin typeface="宋体" panose="02010600030101010101" pitchFamily="2" charset="-122"/>
              </a:rPr>
            </a:br>
            <a:r>
              <a:rPr lang="zh-CN" altLang="en-US" sz="2800" b="1" dirty="0">
                <a:solidFill>
                  <a:schemeClr val="tx1"/>
                </a:solidFill>
                <a:latin typeface="宋体" panose="02010600030101010101" pitchFamily="2" charset="-122"/>
              </a:rPr>
              <a:t>    仔细体会下面的句子，说说这些句子所表达的思想感情。</a:t>
            </a:r>
            <a:br>
              <a:rPr lang="zh-CN" altLang="en-US" sz="2800" b="1" dirty="0">
                <a:solidFill>
                  <a:srgbClr val="FF0066"/>
                </a:solidFill>
                <a:latin typeface="宋体" panose="02010600030101010101" pitchFamily="2" charset="-122"/>
              </a:rPr>
            </a:br>
            <a:r>
              <a:rPr lang="zh-CN" altLang="en-US" sz="3200" b="1" dirty="0">
                <a:solidFill>
                  <a:srgbClr val="000000"/>
                </a:solidFill>
                <a:latin typeface="宋体" panose="02010600030101010101" pitchFamily="2" charset="-122"/>
              </a:rPr>
              <a:t>    </a:t>
            </a:r>
            <a:r>
              <a:rPr lang="en-US" altLang="x-none" sz="3200" b="1" dirty="0">
                <a:solidFill>
                  <a:srgbClr val="000000"/>
                </a:solidFill>
                <a:latin typeface="宋体" panose="02010600030101010101" pitchFamily="2" charset="-122"/>
              </a:rPr>
              <a:t>1</a:t>
            </a:r>
            <a:r>
              <a:rPr lang="zh-CN" altLang="en-US" sz="3200" b="1" dirty="0">
                <a:solidFill>
                  <a:srgbClr val="000000"/>
                </a:solidFill>
                <a:latin typeface="宋体" panose="02010600030101010101" pitchFamily="2" charset="-122"/>
              </a:rPr>
              <a:t>．一只燕子的来临说明不了春天，但当一群大雁冲破了三月暖流的雾霭时，春天就来到了。</a:t>
            </a:r>
            <a:br>
              <a:rPr lang="zh-CN" altLang="en-US" sz="3200" b="1" dirty="0">
                <a:solidFill>
                  <a:srgbClr val="000000"/>
                </a:solidFill>
                <a:latin typeface="宋体" panose="02010600030101010101" pitchFamily="2" charset="-122"/>
              </a:rPr>
            </a:br>
            <a:r>
              <a:rPr lang="zh-CN" altLang="en-US" sz="3200" b="1" dirty="0">
                <a:solidFill>
                  <a:srgbClr val="000000"/>
                </a:solidFill>
                <a:latin typeface="宋体" panose="02010600030101010101" pitchFamily="2" charset="-122"/>
              </a:rPr>
              <a:t>    </a:t>
            </a:r>
            <a:r>
              <a:rPr lang="en-US" altLang="x-none" sz="3200" b="1" dirty="0">
                <a:solidFill>
                  <a:srgbClr val="000000"/>
                </a:solidFill>
                <a:latin typeface="宋体" panose="02010600030101010101" pitchFamily="2" charset="-122"/>
              </a:rPr>
              <a:t>2</a:t>
            </a:r>
            <a:r>
              <a:rPr lang="zh-CN" altLang="en-US" sz="3200" b="1" dirty="0">
                <a:solidFill>
                  <a:srgbClr val="000000"/>
                </a:solidFill>
                <a:latin typeface="宋体" panose="02010600030101010101" pitchFamily="2" charset="-122"/>
              </a:rPr>
              <a:t>．一触到水，我们刚到的客人就叫起来，它们溅起的水花使那脆弱的香蒲抖落掉身上的冬天。</a:t>
            </a:r>
            <a:br>
              <a:rPr lang="zh-CN" altLang="en-US" sz="3200" b="1" dirty="0">
                <a:solidFill>
                  <a:srgbClr val="000000"/>
                </a:solidFill>
                <a:latin typeface="宋体" panose="02010600030101010101" pitchFamily="2" charset="-122"/>
              </a:rPr>
            </a:br>
            <a:r>
              <a:rPr lang="zh-CN" altLang="en-US" sz="3200" b="1" dirty="0">
                <a:solidFill>
                  <a:srgbClr val="000000"/>
                </a:solidFill>
                <a:latin typeface="宋体" panose="02010600030101010101" pitchFamily="2" charset="-122"/>
              </a:rPr>
              <a:t>    </a:t>
            </a:r>
            <a:r>
              <a:rPr lang="en-US" altLang="x-none" sz="3200" b="1" dirty="0">
                <a:solidFill>
                  <a:srgbClr val="000000"/>
                </a:solidFill>
                <a:latin typeface="宋体" panose="02010600030101010101" pitchFamily="2" charset="-122"/>
              </a:rPr>
              <a:t>3</a:t>
            </a:r>
            <a:r>
              <a:rPr lang="zh-CN" altLang="en-US" sz="3200" b="1" dirty="0">
                <a:solidFill>
                  <a:srgbClr val="000000"/>
                </a:solidFill>
                <a:latin typeface="宋体" panose="02010600030101010101" pitchFamily="2" charset="-122"/>
              </a:rPr>
              <a:t>．在这种每年一度的迁徙中，整个大陆获得的是从三月的天空洒下来的一首有益无损的带有野性的诗歌。</a:t>
            </a:r>
            <a:endParaRPr lang="zh-CN" altLang="en-US" sz="3200" b="1" dirty="0">
              <a:solidFill>
                <a:srgbClr val="000000"/>
              </a:solidFill>
              <a:latin typeface="宋体" panose="02010600030101010101" pitchFamily="2"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 name="文本框 99"/>
          <p:cNvSpPr txBox="1"/>
          <p:nvPr/>
        </p:nvSpPr>
        <p:spPr>
          <a:xfrm>
            <a:off x="-36513" y="44450"/>
            <a:ext cx="9180513" cy="6913563"/>
          </a:xfrm>
          <a:prstGeom prst="rect">
            <a:avLst/>
          </a:prstGeom>
          <a:noFill/>
          <a:ln w="9525">
            <a:noFill/>
            <a:miter/>
          </a:ln>
        </p:spPr>
        <p:txBody>
          <a:bodyPr>
            <a:spAutoFit/>
          </a:bodyPr>
          <a:lstStyle/>
          <a:p>
            <a:pPr>
              <a:lnSpc>
                <a:spcPct val="110000"/>
              </a:lnSpc>
              <a:defRPr/>
            </a:pPr>
            <a:r>
              <a:rPr lang="zh-CN" altLang="en-US" sz="3200" b="1" noProof="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   “他，会在七月的凌晨三点半起床，像地主一样巡视大地和他的“佃农” ，在四、五月的 每一个晚上到树林空地上观赏鹬</a:t>
            </a:r>
            <a:r>
              <a:rPr lang="en-US" altLang="zh-CN" sz="3200" b="1" noProof="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(yù)</a:t>
            </a:r>
            <a:r>
              <a:rPr lang="zh-CN" altLang="en-US" sz="3200" b="1" noProof="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炫技的空中求偶舞蹈，也会在雪融时追踪一只自冬眠乍醒而大胆跑出洞穴去探险的臭鼬</a:t>
            </a:r>
            <a:r>
              <a:rPr lang="en-US" altLang="zh-CN" sz="3200" b="1" noProof="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(yòu)</a:t>
            </a:r>
            <a:r>
              <a:rPr lang="zh-CN" altLang="en-US" sz="3200" b="1" noProof="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他会注意草原上普遍为人所忽视而自生自灭的所有野花的生日，也会在八月经常随兴到沙洲上看河流作画；更谨记着每年雁归来的时刻，并年年替他农场里的山雀上脚环；而他过早地离开他所热爱的土地是为了扑灭邻居农场的大火 </a:t>
            </a:r>
            <a:r>
              <a:rPr lang="en-US" altLang="zh-CN" sz="3200" b="1" noProof="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rPr>
              <a:t>……”</a:t>
            </a:r>
            <a:r>
              <a:rPr lang="en-US" altLang="zh-CN" sz="3200" b="1" noProof="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a:t>
            </a:r>
            <a:r>
              <a:rPr lang="zh-CN" altLang="en-US" sz="3200" b="1" noProof="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利奥波德和〈沙乡年鉴〉</a:t>
            </a:r>
            <a:r>
              <a:rPr lang="en-US" altLang="zh-CN" sz="3200" b="1" noProof="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sym typeface="+mn-ea"/>
              </a:rPr>
              <a:t>》</a:t>
            </a:r>
            <a:endParaRPr lang="en-US" altLang="zh-CN" sz="3200" b="1" noProof="1">
              <a:effectLst>
                <a:outerShdw blurRad="38100" dist="19050" dir="2700000" algn="tl" rotWithShape="0">
                  <a:schemeClr val="dk1">
                    <a:alpha val="40000"/>
                  </a:schemeClr>
                </a:outerShdw>
              </a:effectLst>
              <a:latin typeface="宋体" panose="02010600030101010101" pitchFamily="2" charset="-122"/>
              <a:ea typeface="宋体" panose="02010600030101010101" pitchFamily="2" charset="-122"/>
              <a:cs typeface="宋体" panose="02010600030101010101" pitchFamily="2" charset="-122"/>
            </a:endParaRPr>
          </a:p>
          <a:p>
            <a:pPr>
              <a:defRPr/>
            </a:pPr>
            <a:r>
              <a:rPr lang="en-US" altLang="zh-CN" sz="3200" noProof="1">
                <a:solidFill>
                  <a:srgbClr val="0070C0"/>
                </a:solidFill>
                <a:latin typeface="宋体" panose="02010600030101010101" pitchFamily="2" charset="-122"/>
                <a:ea typeface="宋体" panose="02010600030101010101" pitchFamily="2" charset="-122"/>
                <a:cs typeface="宋体" panose="02010600030101010101" pitchFamily="2" charset="-122"/>
              </a:rPr>
              <a:t>    </a:t>
            </a:r>
            <a:r>
              <a:rPr lang="zh-CN" altLang="en-US" sz="3200" b="1" noProof="1">
                <a:solidFill>
                  <a:schemeClr val="accent6">
                    <a:lumMod val="50000"/>
                  </a:schemeClr>
                </a:solidFill>
                <a:latin typeface="宋体" panose="02010600030101010101" pitchFamily="2" charset="-122"/>
                <a:ea typeface="宋体" panose="02010600030101010101" pitchFamily="2" charset="-122"/>
                <a:cs typeface="宋体" panose="02010600030101010101" pitchFamily="2" charset="-122"/>
              </a:rPr>
              <a:t>通过这一段文字，你感受到这是一个怎么样的人？这样的一个人，他是用怎样的心情迎接大雁归来的呢？</a:t>
            </a:r>
            <a:endParaRPr lang="zh-CN" altLang="en-US" sz="3200" b="1" noProof="1">
              <a:solidFill>
                <a:schemeClr val="accent6">
                  <a:lumMod val="50000"/>
                </a:schemeClr>
              </a:solidFill>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ext Box 3"/>
          <p:cNvSpPr txBox="1"/>
          <p:nvPr/>
        </p:nvSpPr>
        <p:spPr>
          <a:xfrm>
            <a:off x="323850" y="260350"/>
            <a:ext cx="8640763" cy="5509200"/>
          </a:xfrm>
          <a:prstGeom prst="rect">
            <a:avLst/>
          </a:prstGeom>
          <a:noFill/>
          <a:ln w="9525">
            <a:noFill/>
          </a:ln>
        </p:spPr>
        <p:txBody>
          <a:bodyPr>
            <a:spAutoFit/>
          </a:bodyPr>
          <a:lstStyle/>
          <a:p>
            <a:pPr lvl="0">
              <a:spcBef>
                <a:spcPct val="50000"/>
              </a:spcBef>
            </a:pPr>
            <a:r>
              <a:rPr lang="zh-CN" altLang="en-US" sz="4400" b="1" dirty="0">
                <a:solidFill>
                  <a:srgbClr val="FF0066"/>
                </a:solidFill>
                <a:latin typeface="Times New Roman" panose="02020603050405020304" pitchFamily="2" charset="0"/>
                <a:ea typeface="宋体" panose="02010600030101010101" pitchFamily="2" charset="-122"/>
              </a:rPr>
              <a:t>明确：</a:t>
            </a:r>
            <a:br>
              <a:rPr lang="zh-CN" altLang="en-US" sz="4400" b="1" dirty="0">
                <a:solidFill>
                  <a:srgbClr val="FF0066"/>
                </a:solidFill>
                <a:latin typeface="Times New Roman" panose="02020603050405020304" pitchFamily="2" charset="0"/>
                <a:ea typeface="宋体" panose="02010600030101010101" pitchFamily="2" charset="-122"/>
              </a:rPr>
            </a:br>
            <a:r>
              <a:rPr lang="zh-CN" altLang="en-US" sz="4400" b="1" dirty="0">
                <a:latin typeface="Times New Roman" panose="02020603050405020304" pitchFamily="2" charset="0"/>
                <a:ea typeface="宋体" panose="02010600030101010101" pitchFamily="2" charset="-122"/>
              </a:rPr>
              <a:t>        </a:t>
            </a:r>
            <a:r>
              <a:rPr lang="zh-CN" altLang="en-US" sz="4400" b="1" dirty="0">
                <a:latin typeface="仿宋_GB2312" pitchFamily="1" charset="-122"/>
                <a:ea typeface="仿宋_GB2312" pitchFamily="1" charset="-122"/>
              </a:rPr>
              <a:t>第一句写出了大雁带给人们春天的气息，她是春天的使者。</a:t>
            </a:r>
            <a:br>
              <a:rPr lang="zh-CN" altLang="en-US" sz="4400" b="1" dirty="0">
                <a:solidFill>
                  <a:srgbClr val="FF0066"/>
                </a:solidFill>
                <a:latin typeface="仿宋_GB2312" pitchFamily="1" charset="-122"/>
                <a:ea typeface="仿宋_GB2312" pitchFamily="1" charset="-122"/>
              </a:rPr>
            </a:br>
            <a:r>
              <a:rPr lang="zh-CN" altLang="en-US" sz="4400" b="1" dirty="0">
                <a:solidFill>
                  <a:srgbClr val="FF0066"/>
                </a:solidFill>
                <a:latin typeface="仿宋_GB2312" pitchFamily="1" charset="-122"/>
                <a:ea typeface="仿宋_GB2312" pitchFamily="1" charset="-122"/>
              </a:rPr>
              <a:t>    </a:t>
            </a:r>
            <a:r>
              <a:rPr lang="zh-CN" altLang="en-US" sz="4400" b="1" dirty="0">
                <a:solidFill>
                  <a:srgbClr val="000000"/>
                </a:solidFill>
                <a:latin typeface="仿宋_GB2312" pitchFamily="1" charset="-122"/>
                <a:ea typeface="仿宋_GB2312" pitchFamily="1" charset="-122"/>
              </a:rPr>
              <a:t>第二句表达了人们对大雁的喜爱与期盼。</a:t>
            </a:r>
            <a:br>
              <a:rPr lang="zh-CN" altLang="en-US" sz="4400" b="1" dirty="0">
                <a:solidFill>
                  <a:srgbClr val="FF0066"/>
                </a:solidFill>
                <a:latin typeface="仿宋_GB2312" pitchFamily="1" charset="-122"/>
                <a:ea typeface="仿宋_GB2312" pitchFamily="1" charset="-122"/>
              </a:rPr>
            </a:br>
            <a:r>
              <a:rPr lang="zh-CN" altLang="en-US" sz="4400" b="1" dirty="0">
                <a:solidFill>
                  <a:srgbClr val="FF0066"/>
                </a:solidFill>
                <a:latin typeface="仿宋_GB2312" pitchFamily="1" charset="-122"/>
                <a:ea typeface="仿宋_GB2312" pitchFamily="1" charset="-122"/>
              </a:rPr>
              <a:t>    </a:t>
            </a:r>
            <a:r>
              <a:rPr lang="zh-CN" altLang="en-US" sz="4400" b="1" dirty="0">
                <a:latin typeface="仿宋_GB2312" pitchFamily="1" charset="-122"/>
                <a:ea typeface="仿宋_GB2312" pitchFamily="1" charset="-122"/>
              </a:rPr>
              <a:t>第三句写出了大雁在每年一度的迁徙中给人们的生活带来了无穷的乐趣。</a:t>
            </a:r>
            <a:endParaRPr lang="zh-CN" altLang="en-US" sz="4400" b="1" dirty="0">
              <a:latin typeface="仿宋_GB2312" pitchFamily="1" charset="-122"/>
              <a:ea typeface="仿宋_GB2312" pitchFamily="1" charset="-122"/>
            </a:endParaRPr>
          </a:p>
        </p:txBody>
      </p:sp>
      <p:pic>
        <p:nvPicPr>
          <p:cNvPr id="30723" name="Picture 4" descr="用图!"/>
          <p:cNvPicPr>
            <a:picLocks noChangeAspect="1"/>
          </p:cNvPicPr>
          <p:nvPr/>
        </p:nvPicPr>
        <p:blipFill>
          <a:blip r:embed="rId1" cstate="print">
            <a:clrChange>
              <a:clrFrom>
                <a:srgbClr val="FFFFFF"/>
              </a:clrFrom>
              <a:clrTo>
                <a:srgbClr val="FFFFFF">
                  <a:alpha val="0"/>
                </a:srgbClr>
              </a:clrTo>
            </a:clrChange>
          </a:blip>
          <a:stretch>
            <a:fillRect/>
          </a:stretch>
        </p:blipFill>
        <p:spPr>
          <a:xfrm>
            <a:off x="5715000" y="5053013"/>
            <a:ext cx="2438400" cy="1804987"/>
          </a:xfrm>
          <a:prstGeom prst="rect">
            <a:avLst/>
          </a:prstGeom>
          <a:noFill/>
          <a:ln w="9525">
            <a:noFill/>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文本占位符 31745" descr="dayan"/>
          <p:cNvPicPr>
            <a:picLocks noGrp="1" noChangeAspect="1"/>
          </p:cNvPicPr>
          <p:nvPr>
            <p:ph type="body" idx="1"/>
          </p:nvPr>
        </p:nvPicPr>
        <p:blipFill>
          <a:blip r:embed="rId1" cstate="print"/>
          <a:stretch>
            <a:fillRect/>
          </a:stretch>
        </p:blipFill>
        <p:spPr>
          <a:xfrm>
            <a:off x="5410200" y="0"/>
            <a:ext cx="3733800" cy="6858000"/>
          </a:xfrm>
        </p:spPr>
      </p:pic>
      <p:sp>
        <p:nvSpPr>
          <p:cNvPr id="31747" name="文本框 31746"/>
          <p:cNvSpPr txBox="1"/>
          <p:nvPr/>
        </p:nvSpPr>
        <p:spPr>
          <a:xfrm>
            <a:off x="381000" y="304800"/>
            <a:ext cx="4495800" cy="1006475"/>
          </a:xfrm>
          <a:prstGeom prst="rect">
            <a:avLst/>
          </a:prstGeom>
          <a:noFill/>
          <a:ln w="9525">
            <a:noFill/>
          </a:ln>
        </p:spPr>
        <p:txBody>
          <a:bodyPr>
            <a:spAutoFit/>
          </a:bodyPr>
          <a:lstStyle/>
          <a:p>
            <a:pPr lvl="0">
              <a:spcBef>
                <a:spcPct val="50000"/>
              </a:spcBef>
            </a:pPr>
            <a:r>
              <a:rPr lang="zh-CN" altLang="en-US" sz="6000" b="1" dirty="0">
                <a:solidFill>
                  <a:srgbClr val="FF0000"/>
                </a:solidFill>
                <a:latin typeface="Arial" panose="020B0604020202020204" pitchFamily="34" charset="0"/>
                <a:ea typeface="隶书" panose="02010509060101010101" pitchFamily="1" charset="-122"/>
              </a:rPr>
              <a:t>感受抒情性</a:t>
            </a:r>
            <a:endParaRPr lang="zh-CN" altLang="en-US" sz="6000" b="1" dirty="0">
              <a:solidFill>
                <a:srgbClr val="FF0000"/>
              </a:solidFill>
              <a:latin typeface="Arial" panose="020B0604020202020204" pitchFamily="34" charset="0"/>
              <a:ea typeface="隶书" panose="02010509060101010101" pitchFamily="1" charset="-122"/>
            </a:endParaRPr>
          </a:p>
        </p:txBody>
      </p:sp>
      <p:sp>
        <p:nvSpPr>
          <p:cNvPr id="31748" name="文本框 31747"/>
          <p:cNvSpPr txBox="1"/>
          <p:nvPr/>
        </p:nvSpPr>
        <p:spPr>
          <a:xfrm>
            <a:off x="457200" y="1600200"/>
            <a:ext cx="4876800" cy="3784600"/>
          </a:xfrm>
          <a:prstGeom prst="rect">
            <a:avLst/>
          </a:prstGeom>
          <a:noFill/>
          <a:ln w="9525">
            <a:noFill/>
          </a:ln>
        </p:spPr>
        <p:txBody>
          <a:bodyPr>
            <a:spAutoFit/>
          </a:bodyPr>
          <a:lstStyle/>
          <a:p>
            <a:pPr lvl="0">
              <a:spcBef>
                <a:spcPct val="50000"/>
              </a:spcBef>
            </a:pPr>
            <a:r>
              <a:rPr lang="zh-CN" altLang="en-US" sz="4000" b="1" dirty="0">
                <a:latin typeface="Arial" panose="020B0604020202020204" pitchFamily="34" charset="0"/>
                <a:ea typeface="隶书" panose="02010509060101010101" pitchFamily="1" charset="-122"/>
              </a:rPr>
              <a:t>要求：快速浏览全文，找出能体现作者“</a:t>
            </a:r>
            <a:r>
              <a:rPr lang="zh-CN" altLang="en-US" sz="4000" b="1" dirty="0">
                <a:solidFill>
                  <a:srgbClr val="CC00CC"/>
                </a:solidFill>
                <a:latin typeface="Arial" panose="020B0604020202020204" pitchFamily="34" charset="0"/>
                <a:ea typeface="隶书" panose="02010509060101010101" pitchFamily="1" charset="-122"/>
              </a:rPr>
              <a:t>爱鸟</a:t>
            </a:r>
            <a:r>
              <a:rPr lang="zh-CN" altLang="en-US" sz="4000" b="1" dirty="0">
                <a:latin typeface="Arial" panose="020B0604020202020204" pitchFamily="34" charset="0"/>
                <a:ea typeface="隶书" panose="02010509060101010101" pitchFamily="1" charset="-122"/>
              </a:rPr>
              <a:t>”的语句来，加以品味，说说这些语句所表达的思想感情，然后全班交流。</a:t>
            </a:r>
            <a:endParaRPr lang="zh-CN" altLang="en-US" sz="4000" b="1" dirty="0">
              <a:latin typeface="Arial" panose="020B0604020202020204" pitchFamily="34" charset="0"/>
              <a:ea typeface="隶书" panose="02010509060101010101" pitchFamily="1"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矩形 34817"/>
          <p:cNvSpPr/>
          <p:nvPr/>
        </p:nvSpPr>
        <p:spPr>
          <a:xfrm>
            <a:off x="2843808" y="260648"/>
            <a:ext cx="4302125" cy="701675"/>
          </a:xfrm>
          <a:prstGeom prst="rect">
            <a:avLst/>
          </a:prstGeom>
          <a:noFill/>
          <a:ln w="9525">
            <a:noFill/>
          </a:ln>
        </p:spPr>
        <p:txBody>
          <a:bodyPr>
            <a:spAutoFit/>
          </a:bodyPr>
          <a:lstStyle/>
          <a:p>
            <a:pPr lvl="0">
              <a:buClrTx/>
            </a:pPr>
            <a:r>
              <a:rPr lang="zh-CN" altLang="en-US" sz="4000" b="1" dirty="0" smtClean="0">
                <a:solidFill>
                  <a:srgbClr val="FF6600"/>
                </a:solidFill>
                <a:effectLst>
                  <a:outerShdw blurRad="38100" dist="38100" dir="2700000">
                    <a:srgbClr val="C0C0C0"/>
                  </a:outerShdw>
                </a:effectLst>
                <a:latin typeface="楷体_GB2312" pitchFamily="1" charset="-122"/>
                <a:ea typeface="楷体_GB2312" pitchFamily="1" charset="-122"/>
              </a:rPr>
              <a:t>自主探</a:t>
            </a:r>
            <a:r>
              <a:rPr lang="zh-CN" altLang="en-US" sz="4000" b="1" dirty="0">
                <a:solidFill>
                  <a:srgbClr val="FF6600"/>
                </a:solidFill>
                <a:effectLst>
                  <a:outerShdw blurRad="38100" dist="38100" dir="2700000">
                    <a:srgbClr val="C0C0C0"/>
                  </a:outerShdw>
                </a:effectLst>
                <a:latin typeface="楷体_GB2312" pitchFamily="1" charset="-122"/>
                <a:ea typeface="楷体_GB2312" pitchFamily="1" charset="-122"/>
              </a:rPr>
              <a:t>究：</a:t>
            </a:r>
            <a:endParaRPr lang="zh-CN" altLang="en-US" sz="4000" b="1" dirty="0">
              <a:solidFill>
                <a:srgbClr val="FF6600"/>
              </a:solidFill>
              <a:effectLst>
                <a:outerShdw blurRad="38100" dist="38100" dir="2700000">
                  <a:srgbClr val="C0C0C0"/>
                </a:outerShdw>
              </a:effectLst>
              <a:latin typeface="楷体_GB2312" pitchFamily="1" charset="-122"/>
              <a:ea typeface="楷体_GB2312" pitchFamily="1" charset="-122"/>
            </a:endParaRPr>
          </a:p>
        </p:txBody>
      </p:sp>
      <p:sp>
        <p:nvSpPr>
          <p:cNvPr id="34819" name="文本框 34818"/>
          <p:cNvSpPr txBox="1"/>
          <p:nvPr/>
        </p:nvSpPr>
        <p:spPr>
          <a:xfrm>
            <a:off x="323850" y="981075"/>
            <a:ext cx="8459788" cy="3907790"/>
          </a:xfrm>
          <a:prstGeom prst="rect">
            <a:avLst/>
          </a:prstGeom>
          <a:noFill/>
          <a:ln w="9525">
            <a:noFill/>
          </a:ln>
        </p:spPr>
        <p:txBody>
          <a:bodyPr>
            <a:spAutoFit/>
          </a:bodyPr>
          <a:lstStyle/>
          <a:p>
            <a:pPr lvl="0">
              <a:spcBef>
                <a:spcPct val="50000"/>
              </a:spcBef>
              <a:buClrTx/>
            </a:pPr>
            <a:r>
              <a:rPr lang="zh-CN" altLang="en-US" sz="4000" b="1" dirty="0">
                <a:solidFill>
                  <a:srgbClr val="0000CC"/>
                </a:solidFill>
                <a:latin typeface="Times New Roman" panose="02020603050405020304" pitchFamily="2" charset="0"/>
                <a:ea typeface="宋体" panose="02010600030101010101" pitchFamily="2" charset="-122"/>
              </a:rPr>
              <a:t>思考</a:t>
            </a:r>
            <a:r>
              <a:rPr lang="zh-CN" altLang="en-US" sz="4000" b="1" dirty="0">
                <a:latin typeface="Times New Roman" panose="02020603050405020304" pitchFamily="2" charset="0"/>
                <a:ea typeface="宋体" panose="02010600030101010101" pitchFamily="2" charset="-122"/>
              </a:rPr>
              <a:t>：</a:t>
            </a:r>
            <a:endParaRPr lang="zh-CN" altLang="en-US" sz="4000" b="1" dirty="0">
              <a:latin typeface="Times New Roman" panose="02020603050405020304" pitchFamily="2" charset="0"/>
              <a:ea typeface="宋体" panose="02010600030101010101" pitchFamily="2" charset="-122"/>
            </a:endParaRPr>
          </a:p>
          <a:p>
            <a:pPr lvl="0">
              <a:spcBef>
                <a:spcPct val="50000"/>
              </a:spcBef>
              <a:buClrTx/>
            </a:pPr>
            <a:r>
              <a:rPr lang="zh-CN" altLang="en-US" sz="3200" b="1" dirty="0">
                <a:solidFill>
                  <a:srgbClr val="0000CC"/>
                </a:solidFill>
                <a:latin typeface="Times New Roman" panose="02020603050405020304" pitchFamily="2" charset="0"/>
                <a:ea typeface="宋体" panose="02010600030101010101" pitchFamily="2" charset="-122"/>
              </a:rPr>
              <a:t>　</a:t>
            </a:r>
            <a:r>
              <a:rPr lang="zh-CN" altLang="en-US" sz="3200" b="1" dirty="0">
                <a:solidFill>
                  <a:srgbClr val="000000"/>
                </a:solidFill>
                <a:latin typeface="Times New Roman" panose="02020603050405020304" pitchFamily="2" charset="0"/>
                <a:ea typeface="宋体" panose="02010600030101010101" pitchFamily="2" charset="-122"/>
              </a:rPr>
              <a:t>１、文章的那句话最能概括作者对于大雁归来的感受？</a:t>
            </a:r>
            <a:endParaRPr lang="zh-CN" altLang="en-US" sz="3200" b="1" dirty="0">
              <a:solidFill>
                <a:srgbClr val="000000"/>
              </a:solidFill>
              <a:latin typeface="Times New Roman" panose="02020603050405020304" pitchFamily="2" charset="0"/>
              <a:ea typeface="宋体" panose="02010600030101010101" pitchFamily="2" charset="-122"/>
            </a:endParaRPr>
          </a:p>
          <a:p>
            <a:pPr lvl="0">
              <a:spcBef>
                <a:spcPct val="50000"/>
              </a:spcBef>
              <a:buClrTx/>
            </a:pPr>
            <a:r>
              <a:rPr lang="en-US" altLang="zh-CN" sz="3200" b="1" dirty="0">
                <a:solidFill>
                  <a:srgbClr val="000000"/>
                </a:solidFill>
                <a:latin typeface="Times New Roman" panose="02020603050405020304" pitchFamily="2" charset="0"/>
                <a:ea typeface="宋体" panose="02010600030101010101" pitchFamily="2" charset="-122"/>
              </a:rPr>
              <a:t>   2</a:t>
            </a:r>
            <a:r>
              <a:rPr lang="zh-CN" altLang="en-US" sz="3200" b="1" dirty="0">
                <a:solidFill>
                  <a:srgbClr val="000000"/>
                </a:solidFill>
                <a:latin typeface="Times New Roman" panose="02020603050405020304" pitchFamily="2" charset="0"/>
                <a:ea typeface="宋体" panose="02010600030101010101" pitchFamily="2" charset="-122"/>
              </a:rPr>
              <a:t>、通过对大雁的细心观察和描写，作者在它身上找到了哪些我们人类“失去的东西”？</a:t>
            </a:r>
            <a:endParaRPr lang="zh-CN" altLang="en-US" sz="3200" b="1" dirty="0">
              <a:solidFill>
                <a:srgbClr val="000000"/>
              </a:solidFill>
              <a:latin typeface="Times New Roman" panose="02020603050405020304" pitchFamily="2" charset="0"/>
              <a:ea typeface="宋体" panose="02010600030101010101" pitchFamily="2" charset="-122"/>
            </a:endParaRPr>
          </a:p>
          <a:p>
            <a:pPr lvl="0">
              <a:spcBef>
                <a:spcPct val="50000"/>
              </a:spcBef>
              <a:buClrTx/>
            </a:pPr>
            <a:r>
              <a:rPr lang="zh-CN" altLang="en-US" sz="3200" b="1" dirty="0">
                <a:solidFill>
                  <a:srgbClr val="000000"/>
                </a:solidFill>
                <a:latin typeface="Times New Roman" panose="02020603050405020304" pitchFamily="2" charset="0"/>
                <a:ea typeface="宋体" panose="02010600030101010101" pitchFamily="2" charset="-122"/>
              </a:rPr>
              <a:t>　</a:t>
            </a:r>
            <a:r>
              <a:rPr lang="en-US" altLang="zh-CN" sz="3200" b="1" dirty="0">
                <a:solidFill>
                  <a:srgbClr val="000000"/>
                </a:solidFill>
                <a:latin typeface="Times New Roman" panose="02020603050405020304" pitchFamily="2" charset="0"/>
                <a:ea typeface="宋体" panose="02010600030101010101" pitchFamily="2" charset="-122"/>
              </a:rPr>
              <a:t>3</a:t>
            </a:r>
            <a:r>
              <a:rPr lang="zh-CN" altLang="en-US" sz="3200" b="1" dirty="0">
                <a:solidFill>
                  <a:srgbClr val="000000"/>
                </a:solidFill>
                <a:latin typeface="Times New Roman" panose="02020603050405020304" pitchFamily="2" charset="0"/>
                <a:ea typeface="宋体" panose="02010600030101010101" pitchFamily="2" charset="-122"/>
              </a:rPr>
              <a:t>、文章告诉我们什么样的启示？</a:t>
            </a:r>
            <a:endParaRPr lang="zh-CN" altLang="en-US" b="1" dirty="0">
              <a:solidFill>
                <a:srgbClr val="00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2770" name="矩形 32769"/>
          <p:cNvSpPr/>
          <p:nvPr/>
        </p:nvSpPr>
        <p:spPr>
          <a:xfrm>
            <a:off x="0" y="381000"/>
            <a:ext cx="9328150" cy="701675"/>
          </a:xfrm>
          <a:prstGeom prst="rect">
            <a:avLst/>
          </a:prstGeom>
          <a:noFill/>
          <a:ln w="9525">
            <a:noFill/>
          </a:ln>
        </p:spPr>
        <p:txBody>
          <a:bodyPr wrap="none" anchor="t">
            <a:spAutoFit/>
          </a:bodyPr>
          <a:lstStyle/>
          <a:p>
            <a:pPr lvl="0">
              <a:spcBef>
                <a:spcPct val="50000"/>
              </a:spcBef>
            </a:pPr>
            <a:r>
              <a:rPr lang="zh-CN" altLang="en-US" sz="4000" b="1" dirty="0">
                <a:solidFill>
                  <a:srgbClr val="333399"/>
                </a:solidFill>
                <a:latin typeface="Arial" panose="020B0604020202020204" pitchFamily="34" charset="0"/>
                <a:ea typeface="华文新魏" panose="02010800040101010101" pitchFamily="2" charset="-122"/>
              </a:rPr>
              <a:t>作者在大雁身上找到了哪些失去的东西？</a:t>
            </a:r>
            <a:endParaRPr lang="zh-CN" altLang="en-US" sz="4000" b="1" dirty="0">
              <a:solidFill>
                <a:srgbClr val="333399"/>
              </a:solidFill>
              <a:latin typeface="Arial" panose="020B0604020202020204" pitchFamily="34" charset="0"/>
              <a:ea typeface="华文新魏" panose="02010800040101010101" pitchFamily="2" charset="-122"/>
            </a:endParaRPr>
          </a:p>
        </p:txBody>
      </p:sp>
      <p:sp>
        <p:nvSpPr>
          <p:cNvPr id="32771" name="矩形 32770"/>
          <p:cNvSpPr/>
          <p:nvPr/>
        </p:nvSpPr>
        <p:spPr>
          <a:xfrm>
            <a:off x="250825" y="1773238"/>
            <a:ext cx="4092575" cy="4781550"/>
          </a:xfrm>
          <a:prstGeom prst="rect">
            <a:avLst/>
          </a:prstGeom>
          <a:noFill/>
          <a:ln w="9525">
            <a:noFill/>
          </a:ln>
        </p:spPr>
        <p:txBody>
          <a:bodyPr>
            <a:spAutoFit/>
          </a:bodyPr>
          <a:lstStyle/>
          <a:p>
            <a:pPr lvl="0"/>
            <a:r>
              <a:rPr lang="zh-CN" altLang="en-US" sz="4400" b="1" dirty="0">
                <a:solidFill>
                  <a:srgbClr val="FF6600"/>
                </a:solidFill>
                <a:latin typeface="Arial" panose="020B0604020202020204" pitchFamily="34" charset="0"/>
                <a:ea typeface="隶书" panose="02010509060101010101" pitchFamily="1" charset="-122"/>
              </a:rPr>
              <a:t>作者找到了善性、友情、亲情，找到了联合的观念，找到了大自然的诗情，懂得关爱动物。</a:t>
            </a:r>
            <a:endParaRPr lang="zh-CN" altLang="en-US" sz="4400" b="1" dirty="0">
              <a:solidFill>
                <a:srgbClr val="FF6600"/>
              </a:solidFill>
              <a:latin typeface="Arial" panose="020B0604020202020204" pitchFamily="34" charset="0"/>
              <a:ea typeface="隶书" panose="02010509060101010101" pitchFamily="1" charset="-122"/>
            </a:endParaRPr>
          </a:p>
        </p:txBody>
      </p:sp>
      <p:pic>
        <p:nvPicPr>
          <p:cNvPr id="32772" name="图片 32771" descr="SHFQ034"/>
          <p:cNvPicPr>
            <a:picLocks noChangeAspect="1"/>
          </p:cNvPicPr>
          <p:nvPr/>
        </p:nvPicPr>
        <p:blipFill>
          <a:blip r:embed="rId1" cstate="print">
            <a:lum bright="6000" contrast="18000"/>
          </a:blip>
          <a:stretch>
            <a:fillRect/>
          </a:stretch>
        </p:blipFill>
        <p:spPr>
          <a:xfrm>
            <a:off x="4537075" y="1752600"/>
            <a:ext cx="4606925" cy="5105400"/>
          </a:xfrm>
          <a:prstGeom prst="rect">
            <a:avLst/>
          </a:prstGeom>
          <a:noFill/>
          <a:ln w="9525" cap="flat" cmpd="sng">
            <a:solidFill>
              <a:srgbClr val="0066FF"/>
            </a:solidFill>
            <a:prstDash val="solid"/>
            <a:miter/>
            <a:headEnd type="none" w="med" len="med"/>
            <a:tailEnd type="none" w="med" len="me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2771"/>
                                        </p:tgtEl>
                                        <p:attrNameLst>
                                          <p:attrName>style.visibility</p:attrName>
                                        </p:attrNameLst>
                                      </p:cBhvr>
                                      <p:to>
                                        <p:strVal val="visible"/>
                                      </p:to>
                                    </p:set>
                                    <p:animEffect transition="in" filter="blinds(horizontal)">
                                      <p:cBhvr>
                                        <p:cTn id="7" dur="500"/>
                                        <p:tgtEl>
                                          <p:spTgt spid="327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1" grpId="0"/>
    </p:bld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3794" name="图片 33793" descr="21"/>
          <p:cNvPicPr>
            <a:picLocks noChangeAspect="1"/>
          </p:cNvPicPr>
          <p:nvPr/>
        </p:nvPicPr>
        <p:blipFill>
          <a:blip r:embed="rId1" cstate="print"/>
          <a:stretch>
            <a:fillRect/>
          </a:stretch>
        </p:blipFill>
        <p:spPr>
          <a:xfrm>
            <a:off x="4419600" y="0"/>
            <a:ext cx="4724400" cy="3352800"/>
          </a:xfrm>
          <a:prstGeom prst="rect">
            <a:avLst/>
          </a:prstGeom>
          <a:noFill/>
          <a:ln w="9525">
            <a:noFill/>
          </a:ln>
        </p:spPr>
      </p:pic>
      <p:sp>
        <p:nvSpPr>
          <p:cNvPr id="33795" name="文本框 33794"/>
          <p:cNvSpPr txBox="1"/>
          <p:nvPr/>
        </p:nvSpPr>
        <p:spPr>
          <a:xfrm>
            <a:off x="457200" y="533400"/>
            <a:ext cx="4572000" cy="1920875"/>
          </a:xfrm>
          <a:prstGeom prst="rect">
            <a:avLst/>
          </a:prstGeom>
          <a:noFill/>
          <a:ln w="9525">
            <a:noFill/>
          </a:ln>
        </p:spPr>
        <p:txBody>
          <a:bodyPr>
            <a:spAutoFit/>
          </a:bodyPr>
          <a:lstStyle/>
          <a:p>
            <a:pPr lvl="0">
              <a:spcBef>
                <a:spcPct val="50000"/>
              </a:spcBef>
            </a:pPr>
            <a:r>
              <a:rPr lang="zh-CN" altLang="en-US" sz="6000" b="1" dirty="0">
                <a:solidFill>
                  <a:srgbClr val="CC00CC"/>
                </a:solidFill>
                <a:latin typeface="Arial" panose="020B0604020202020204" pitchFamily="34" charset="0"/>
                <a:ea typeface="隶书" panose="02010509060101010101" pitchFamily="1" charset="-122"/>
              </a:rPr>
              <a:t>多角度理解主旨：</a:t>
            </a:r>
            <a:endParaRPr lang="zh-CN" altLang="en-US" sz="6000" b="1" dirty="0">
              <a:solidFill>
                <a:srgbClr val="CC00CC"/>
              </a:solidFill>
              <a:latin typeface="Arial" panose="020B0604020202020204" pitchFamily="34" charset="0"/>
              <a:ea typeface="隶书" panose="02010509060101010101" pitchFamily="1" charset="-122"/>
            </a:endParaRPr>
          </a:p>
        </p:txBody>
      </p:sp>
      <p:sp>
        <p:nvSpPr>
          <p:cNvPr id="33796" name="文本框 33795"/>
          <p:cNvSpPr txBox="1"/>
          <p:nvPr/>
        </p:nvSpPr>
        <p:spPr>
          <a:xfrm>
            <a:off x="685800" y="2438400"/>
            <a:ext cx="3733800" cy="366713"/>
          </a:xfrm>
          <a:prstGeom prst="rect">
            <a:avLst/>
          </a:prstGeom>
          <a:noFill/>
          <a:ln w="9525">
            <a:noFill/>
          </a:ln>
        </p:spPr>
        <p:txBody>
          <a:bodyPr>
            <a:spAutoFit/>
          </a:bodyPr>
          <a:lstStyle/>
          <a:p>
            <a:pPr lvl="0">
              <a:spcBef>
                <a:spcPct val="50000"/>
              </a:spcBef>
            </a:pPr>
            <a:r>
              <a:rPr lang="zh-CN" altLang="en-US" u="sng" dirty="0">
                <a:latin typeface="Arial" panose="020B0604020202020204" pitchFamily="34" charset="0"/>
                <a:ea typeface="宋体" panose="02010600030101010101" pitchFamily="2" charset="-122"/>
              </a:rPr>
              <a:t>                 </a:t>
            </a:r>
            <a:endParaRPr lang="zh-CN" altLang="en-US" u="sng" dirty="0">
              <a:latin typeface="Arial" panose="020B0604020202020204" pitchFamily="34" charset="0"/>
              <a:ea typeface="宋体" panose="02010600030101010101" pitchFamily="2" charset="-122"/>
            </a:endParaRPr>
          </a:p>
        </p:txBody>
      </p:sp>
      <p:sp>
        <p:nvSpPr>
          <p:cNvPr id="33797" name="文本框 33796"/>
          <p:cNvSpPr txBox="1"/>
          <p:nvPr/>
        </p:nvSpPr>
        <p:spPr>
          <a:xfrm>
            <a:off x="533400" y="3962400"/>
            <a:ext cx="8153400" cy="823913"/>
          </a:xfrm>
          <a:prstGeom prst="rect">
            <a:avLst/>
          </a:prstGeom>
          <a:noFill/>
          <a:ln w="9525">
            <a:noFill/>
          </a:ln>
        </p:spPr>
        <p:txBody>
          <a:bodyPr>
            <a:spAutoFit/>
          </a:bodyPr>
          <a:lstStyle/>
          <a:p>
            <a:pPr lvl="0">
              <a:spcBef>
                <a:spcPct val="50000"/>
              </a:spcBef>
            </a:pPr>
            <a:r>
              <a:rPr lang="zh-CN" altLang="en-US" sz="4800" b="1" u="sng" dirty="0">
                <a:latin typeface="Arial" panose="020B0604020202020204" pitchFamily="34" charset="0"/>
                <a:ea typeface="宋体" panose="02010600030101010101" pitchFamily="2" charset="-122"/>
              </a:rPr>
              <a:t>          </a:t>
            </a:r>
            <a:r>
              <a:rPr lang="zh-CN" altLang="en-US" sz="4800" b="1" dirty="0">
                <a:latin typeface="隶书" panose="02010509060101010101" pitchFamily="1" charset="-122"/>
                <a:ea typeface="隶书" panose="02010509060101010101" pitchFamily="1" charset="-122"/>
              </a:rPr>
              <a:t>的大雁教我懂得了</a:t>
            </a:r>
            <a:r>
              <a:rPr lang="en-US" altLang="x-none" sz="4800" b="1" dirty="0">
                <a:latin typeface="隶书" panose="02010509060101010101" pitchFamily="1" charset="-122"/>
                <a:ea typeface="隶书" panose="02010509060101010101" pitchFamily="1" charset="-122"/>
              </a:rPr>
              <a:t>… …</a:t>
            </a:r>
            <a:r>
              <a:rPr lang="en-US" altLang="x-none" sz="4800" b="1" u="sng" dirty="0">
                <a:latin typeface="Arial" panose="020B0604020202020204" pitchFamily="34" charset="0"/>
                <a:ea typeface="宋体" panose="02010600030101010101" pitchFamily="2" charset="-122"/>
              </a:rPr>
              <a:t>                                               </a:t>
            </a:r>
            <a:endParaRPr lang="en-US" altLang="x-none" sz="4800" b="1" u="sng" dirty="0">
              <a:latin typeface="Arial" panose="020B0604020202020204" pitchFamily="34" charset="0"/>
              <a:ea typeface="宋体" panose="02010600030101010101" pitchFamily="2" charset="-122"/>
            </a:endParaRPr>
          </a:p>
        </p:txBody>
      </p:sp>
      <p:sp>
        <p:nvSpPr>
          <p:cNvPr id="33798" name="标题 33797"/>
          <p:cNvSpPr>
            <a:spLocks noGrp="1"/>
          </p:cNvSpPr>
          <p:nvPr>
            <p:ph type="title"/>
          </p:nvPr>
        </p:nvSpPr>
        <p:spPr/>
        <p:txBody>
          <a:bodyPr anchor="b"/>
          <a:lstStyle/>
          <a:p>
            <a:pPr lvl="0"/>
            <a:r>
              <a:rPr lang="en-US" altLang="zh-CN"/>
              <a:t>    </a:t>
            </a:r>
            <a:endParaRPr lang="en-US" altLang="zh-CN"/>
          </a:p>
        </p:txBody>
      </p:sp>
      <p:sp>
        <p:nvSpPr>
          <p:cNvPr id="33799" name="文本框 33798"/>
          <p:cNvSpPr txBox="1"/>
          <p:nvPr/>
        </p:nvSpPr>
        <p:spPr>
          <a:xfrm>
            <a:off x="914400" y="5554663"/>
            <a:ext cx="5715000" cy="366712"/>
          </a:xfrm>
          <a:prstGeom prst="rect">
            <a:avLst/>
          </a:prstGeom>
          <a:noFill/>
          <a:ln w="9525">
            <a:noFill/>
          </a:ln>
        </p:spPr>
        <p:txBody>
          <a:bodyPr>
            <a:spAutoFit/>
          </a:bodyPr>
          <a:lstStyle/>
          <a:p>
            <a:pPr lvl="0">
              <a:spcBef>
                <a:spcPct val="50000"/>
              </a:spcBef>
            </a:pPr>
            <a:endParaRPr lang="zh-CN" altLang="en-US" dirty="0">
              <a:latin typeface="Arial" panose="020B0604020202020204" pitchFamily="34" charset="0"/>
              <a:ea typeface="宋体" panose="02010600030101010101" pitchFamily="2" charset="-122"/>
            </a:endParaRPr>
          </a:p>
        </p:txBody>
      </p:sp>
      <p:sp>
        <p:nvSpPr>
          <p:cNvPr id="33800" name="文本框 33799"/>
          <p:cNvSpPr txBox="1"/>
          <p:nvPr/>
        </p:nvSpPr>
        <p:spPr>
          <a:xfrm>
            <a:off x="838200" y="5410200"/>
            <a:ext cx="7696200" cy="762000"/>
          </a:xfrm>
          <a:prstGeom prst="rect">
            <a:avLst/>
          </a:prstGeom>
          <a:noFill/>
          <a:ln w="9525">
            <a:noFill/>
          </a:ln>
        </p:spPr>
        <p:txBody>
          <a:bodyPr>
            <a:spAutoFit/>
          </a:bodyPr>
          <a:lstStyle/>
          <a:p>
            <a:pPr lvl="0">
              <a:spcBef>
                <a:spcPct val="50000"/>
              </a:spcBef>
            </a:pPr>
            <a:r>
              <a:rPr lang="zh-CN" altLang="en-US" sz="4400" b="1" dirty="0">
                <a:solidFill>
                  <a:srgbClr val="FF0066"/>
                </a:solidFill>
                <a:latin typeface="Times New Roman" panose="02020603050405020304" pitchFamily="2" charset="0"/>
                <a:ea typeface="隶书" panose="02010509060101010101" pitchFamily="1" charset="-122"/>
              </a:rPr>
              <a:t>保护野生动物，珍爱野生动物</a:t>
            </a:r>
            <a:endParaRPr lang="zh-CN" altLang="en-US" sz="4400" b="1" dirty="0">
              <a:solidFill>
                <a:srgbClr val="FF0066"/>
              </a:solidFill>
              <a:latin typeface="Times New Roman" panose="02020603050405020304" pitchFamily="2" charset="0"/>
              <a:ea typeface="隶书" panose="02010509060101010101" pitchFamily="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33800"/>
                                        </p:tgtEl>
                                        <p:attrNameLst>
                                          <p:attrName>style.visibility</p:attrName>
                                        </p:attrNameLst>
                                      </p:cBhvr>
                                      <p:to>
                                        <p:strVal val="visible"/>
                                      </p:to>
                                    </p:set>
                                    <p:anim calcmode="lin" valueType="num">
                                      <p:cBhvr additive="base">
                                        <p:cTn id="7" dur="500" fill="hold"/>
                                        <p:tgtEl>
                                          <p:spTgt spid="33800"/>
                                        </p:tgtEl>
                                        <p:attrNameLst>
                                          <p:attrName>ppt_x</p:attrName>
                                        </p:attrNameLst>
                                      </p:cBhvr>
                                      <p:tavLst>
                                        <p:tav tm="0">
                                          <p:val>
                                            <p:strVal val="0-#ppt_w/2"/>
                                          </p:val>
                                        </p:tav>
                                        <p:tav tm="100000">
                                          <p:val>
                                            <p:strVal val="#ppt_x"/>
                                          </p:val>
                                        </p:tav>
                                      </p:tavLst>
                                    </p:anim>
                                    <p:anim calcmode="lin" valueType="num">
                                      <p:cBhvr additive="base">
                                        <p:cTn id="8" dur="500" fill="hold"/>
                                        <p:tgtEl>
                                          <p:spTgt spid="3380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800"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5361" name="图片 7" descr="6de821ec861084ea37b86a014bd1bcbc2b3b0dcc256795-hBLZh7_fw658"/>
          <p:cNvPicPr>
            <a:picLocks noChangeAspect="1"/>
          </p:cNvPicPr>
          <p:nvPr/>
        </p:nvPicPr>
        <p:blipFill>
          <a:blip r:embed="rId1"/>
          <a:stretch>
            <a:fillRect/>
          </a:stretch>
        </p:blipFill>
        <p:spPr>
          <a:xfrm>
            <a:off x="0" y="0"/>
            <a:ext cx="9144000" cy="6858000"/>
          </a:xfrm>
          <a:prstGeom prst="rect">
            <a:avLst/>
          </a:prstGeom>
          <a:noFill/>
          <a:ln w="9525">
            <a:noFill/>
          </a:ln>
        </p:spPr>
      </p:pic>
      <p:sp>
        <p:nvSpPr>
          <p:cNvPr id="15362" name="标题 1"/>
          <p:cNvSpPr>
            <a:spLocks noGrp="1"/>
          </p:cNvSpPr>
          <p:nvPr>
            <p:ph type="title"/>
          </p:nvPr>
        </p:nvSpPr>
        <p:spPr>
          <a:xfrm>
            <a:off x="457200" y="-128587"/>
            <a:ext cx="8229600" cy="1143000"/>
          </a:xfrm>
        </p:spPr>
        <p:txBody>
          <a:bodyPr anchor="ctr"/>
          <a:p>
            <a:r>
              <a:rPr lang="en-US" altLang="zh-CN"/>
              <a:t>   </a:t>
            </a:r>
            <a:r>
              <a:rPr lang="zh-CN" altLang="en-US"/>
              <a:t>文本拓展</a:t>
            </a:r>
            <a:r>
              <a:rPr lang="en-US" altLang="zh-CN"/>
              <a:t>——</a:t>
            </a:r>
            <a:r>
              <a:rPr lang="zh-CN" altLang="en-US"/>
              <a:t>我若为风（节选）</a:t>
            </a:r>
            <a:endParaRPr lang="zh-CN" altLang="en-US"/>
          </a:p>
        </p:txBody>
      </p:sp>
      <p:sp>
        <p:nvSpPr>
          <p:cNvPr id="3" name="内容占位符 2"/>
          <p:cNvSpPr>
            <a:spLocks noGrp="1"/>
          </p:cNvSpPr>
          <p:nvPr>
            <p:ph idx="1"/>
          </p:nvPr>
        </p:nvSpPr>
        <p:spPr>
          <a:xfrm>
            <a:off x="196850" y="850900"/>
            <a:ext cx="8947150" cy="4527550"/>
          </a:xfrm>
        </p:spPr>
        <p:txBody>
          <a:bodyPr/>
          <a:p>
            <a:pPr marL="0" marR="0" indent="457200" algn="l" defTabSz="914400" rtl="0" eaLnBrk="1" fontAlgn="base" latinLnBrk="0" hangingPunct="1">
              <a:lnSpc>
                <a:spcPct val="100000"/>
              </a:lnSpc>
              <a:spcBef>
                <a:spcPts val="0"/>
              </a:spcBef>
              <a:spcAft>
                <a:spcPct val="0"/>
              </a:spcAft>
              <a:buClrTx/>
              <a:buSzTx/>
              <a:buFontTx/>
              <a:buNone/>
            </a:pPr>
            <a:r>
              <a:rPr kumimoji="0" lang="en-US" altLang="zh-CN" sz="2400" b="0" i="0" u="none" strike="noStrike" kern="1200" cap="none" spc="0" normalizeH="0" baseline="0" noProof="1">
                <a:solidFill>
                  <a:schemeClr val="tx1"/>
                </a:solidFill>
                <a:latin typeface="+mn-lt"/>
                <a:ea typeface="+mn-ea"/>
                <a:cs typeface="+mn-cs"/>
              </a:rPr>
              <a:t>  </a:t>
            </a:r>
            <a:r>
              <a:rPr kumimoji="0" lang="zh-CN" altLang="en-US" sz="24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风儿快速地吹过沼泽地，一层层风浪在泥草中滚动，不一会儿就跑到了岸边的柳树上，拍打着细长的柳条。柳树想留住风儿，于是拼命地摇动着树干，但是风儿却不搭理它，很快就走了。</a:t>
            </a:r>
            <a:endParaRPr kumimoji="0" lang="zh-CN" altLang="en-US" sz="24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endParaRPr>
          </a:p>
          <a:p>
            <a:pPr marL="0" marR="0" indent="457200" algn="l" defTabSz="914400" rtl="0" eaLnBrk="1" fontAlgn="base" latinLnBrk="0" hangingPunct="1">
              <a:lnSpc>
                <a:spcPct val="100000"/>
              </a:lnSpc>
              <a:spcBef>
                <a:spcPts val="0"/>
              </a:spcBef>
              <a:spcAft>
                <a:spcPct val="0"/>
              </a:spcAft>
              <a:buClrTx/>
              <a:buSzTx/>
              <a:buFontTx/>
              <a:buNone/>
            </a:pPr>
            <a:r>
              <a:rPr kumimoji="0" lang="zh-CN" altLang="en-US" sz="24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云彩里传来一个模糊的声音，仿佛一只狗在遥远的地方吠叫。这真是太奇怪了，大家都竖起了耳朵，想知道那到底是什么。不一会儿，终于从云彩里飞出来一群大鸟，啊，原来是大雁！</a:t>
            </a:r>
            <a:endParaRPr kumimoji="0" lang="zh-CN" altLang="en-US" sz="24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endParaRPr>
          </a:p>
          <a:p>
            <a:pPr marL="0" marR="0" indent="457200" algn="l" defTabSz="914400" rtl="0" eaLnBrk="1" fontAlgn="base" latinLnBrk="0" hangingPunct="1">
              <a:lnSpc>
                <a:spcPct val="100000"/>
              </a:lnSpc>
              <a:spcBef>
                <a:spcPts val="0"/>
              </a:spcBef>
              <a:spcAft>
                <a:spcPct val="0"/>
              </a:spcAft>
              <a:buClrTx/>
              <a:buSzTx/>
              <a:buFontTx/>
              <a:buNone/>
            </a:pPr>
            <a:r>
              <a:rPr kumimoji="0" lang="zh-CN" altLang="en-US" sz="24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大雁们排成整齐的队伍，在云彩里忽隐忽现，像一面旗帜，一会儿上升，一会儿又下降，随着风儿上下移动。它们一会儿聚集在一起，一会儿又分开，但是无论怎样变换姿势，始终不断地往前飞。风儿好像很喜欢大雁们的翅膀，一直在跟翅膀们较劲。大雁们飞得越来越远，我知道，当最后一声大雁的鸣叫消失时，夏天的影子也就不见了。</a:t>
            </a:r>
            <a:endParaRPr kumimoji="0" lang="zh-CN" altLang="en-US" sz="24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endParaRPr>
          </a:p>
          <a:p>
            <a:pPr marL="0" marR="0" indent="457200" algn="l" defTabSz="914400" rtl="0" eaLnBrk="1" fontAlgn="base" latinLnBrk="0" hangingPunct="1">
              <a:lnSpc>
                <a:spcPct val="100000"/>
              </a:lnSpc>
              <a:spcBef>
                <a:spcPts val="0"/>
              </a:spcBef>
              <a:spcAft>
                <a:spcPct val="0"/>
              </a:spcAft>
              <a:buClrTx/>
              <a:buSzTx/>
              <a:buFontTx/>
              <a:buNone/>
            </a:pPr>
            <a:r>
              <a:rPr kumimoji="0" lang="zh-CN" altLang="en-US" sz="24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rPr>
              <a:t> 现在，浮木后面暖和了，因为风儿已经跟着大雁走远了。我也想跟着大雁们飞走，要是我能变成风儿该多好啊！</a:t>
            </a:r>
            <a:endParaRPr kumimoji="0" lang="zh-CN" altLang="en-US" sz="24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endParaRPr>
          </a:p>
          <a:p>
            <a:pPr marL="0" marR="0" indent="0" algn="l" defTabSz="914400" rtl="0" eaLnBrk="1" fontAlgn="base" latinLnBrk="0" hangingPunct="1">
              <a:lnSpc>
                <a:spcPct val="100000"/>
              </a:lnSpc>
              <a:spcBef>
                <a:spcPct val="20000"/>
              </a:spcBef>
              <a:spcAft>
                <a:spcPct val="0"/>
              </a:spcAft>
              <a:buClrTx/>
              <a:buSzTx/>
              <a:buFontTx/>
              <a:buNone/>
            </a:pPr>
            <a:endParaRPr kumimoji="0" lang="zh-CN" altLang="en-US" sz="2400" b="1" i="0" u="none" strike="noStrike" kern="1200" cap="none" spc="0" normalizeH="0" baseline="0" noProof="1">
              <a:solidFill>
                <a:schemeClr val="tx1"/>
              </a:solidFill>
              <a:latin typeface="楷体" panose="02010609060101010101" charset="-122"/>
              <a:ea typeface="楷体" panose="02010609060101010101" charset="-122"/>
              <a:cs typeface="楷体" panose="02010609060101010101" charset="-122"/>
            </a:endParaRPr>
          </a:p>
        </p:txBody>
      </p:sp>
      <p:sp>
        <p:nvSpPr>
          <p:cNvPr id="4" name="文本框 3"/>
          <p:cNvSpPr txBox="1"/>
          <p:nvPr/>
        </p:nvSpPr>
        <p:spPr>
          <a:xfrm>
            <a:off x="457200" y="6113463"/>
            <a:ext cx="7940675" cy="582612"/>
          </a:xfrm>
          <a:prstGeom prst="rect">
            <a:avLst/>
          </a:prstGeom>
          <a:noFill/>
          <a:ln w="9525">
            <a:noFill/>
          </a:ln>
        </p:spPr>
        <p:txBody>
          <a:bodyPr wrap="none" anchor="t">
            <a:spAutoFit/>
          </a:bodyPr>
          <a:p>
            <a:r>
              <a:rPr lang="zh-CN" altLang="en-US" sz="3200" b="1">
                <a:solidFill>
                  <a:srgbClr val="FF0000"/>
                </a:solidFill>
                <a:latin typeface="Arial" panose="020B0604020202020204" pitchFamily="34" charset="0"/>
                <a:ea typeface="宋体" panose="02010600030101010101" pitchFamily="2" charset="-122"/>
              </a:rPr>
              <a:t>人与自然的其他部分应该是平等和谐的相处</a:t>
            </a:r>
            <a:endParaRPr lang="zh-CN" altLang="en-US" sz="3200" b="1">
              <a:solidFill>
                <a:srgbClr val="FF0000"/>
              </a:solidFill>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4">
                                            <p:txEl>
                                              <p:charRg st="0" end="20"/>
                                            </p:txEl>
                                          </p:spTgt>
                                        </p:tgtEl>
                                        <p:attrNameLst>
                                          <p:attrName>style.visibility</p:attrName>
                                        </p:attrNameLst>
                                      </p:cBhvr>
                                      <p:to>
                                        <p:strVal val="visible"/>
                                      </p:to>
                                    </p:set>
                                    <p:anim calcmode="lin" valueType="num">
                                      <p:cBhvr additive="base">
                                        <p:cTn id="7" dur="500" fill="hold"/>
                                        <p:tgtEl>
                                          <p:spTgt spid="4">
                                            <p:txEl>
                                              <p:charRg st="0" end="2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4">
                                            <p:txEl>
                                              <p:charRg st="0" end="2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5842" name="文本框 35841"/>
          <p:cNvSpPr txBox="1"/>
          <p:nvPr/>
        </p:nvSpPr>
        <p:spPr>
          <a:xfrm>
            <a:off x="381000" y="0"/>
            <a:ext cx="7772400" cy="1006475"/>
          </a:xfrm>
          <a:prstGeom prst="rect">
            <a:avLst/>
          </a:prstGeom>
          <a:noFill/>
          <a:ln w="9525">
            <a:noFill/>
          </a:ln>
        </p:spPr>
        <p:txBody>
          <a:bodyPr>
            <a:spAutoFit/>
          </a:bodyPr>
          <a:lstStyle/>
          <a:p>
            <a:pPr lvl="0">
              <a:spcBef>
                <a:spcPct val="50000"/>
              </a:spcBef>
            </a:pPr>
            <a:r>
              <a:rPr lang="zh-CN" altLang="en-US" sz="6000" b="1" dirty="0">
                <a:solidFill>
                  <a:srgbClr val="CC00CC"/>
                </a:solidFill>
                <a:latin typeface="隶书" panose="02010509060101010101" pitchFamily="1" charset="-122"/>
                <a:ea typeface="隶书" panose="02010509060101010101" pitchFamily="1" charset="-122"/>
              </a:rPr>
              <a:t>拓展演练</a:t>
            </a:r>
            <a:r>
              <a:rPr lang="en-US" altLang="x-none" sz="6000" b="1" dirty="0">
                <a:solidFill>
                  <a:srgbClr val="CC00CC"/>
                </a:solidFill>
                <a:latin typeface="隶书" panose="02010509060101010101" pitchFamily="1" charset="-122"/>
                <a:ea typeface="隶书" panose="02010509060101010101" pitchFamily="1" charset="-122"/>
              </a:rPr>
              <a:t>, </a:t>
            </a:r>
            <a:r>
              <a:rPr lang="zh-CN" altLang="en-US" sz="6000" b="1" dirty="0">
                <a:solidFill>
                  <a:srgbClr val="CC00CC"/>
                </a:solidFill>
                <a:latin typeface="隶书" panose="02010509060101010101" pitchFamily="1" charset="-122"/>
                <a:ea typeface="隶书" panose="02010509060101010101" pitchFamily="1" charset="-122"/>
              </a:rPr>
              <a:t>积累知识</a:t>
            </a:r>
            <a:r>
              <a:rPr lang="en-US" altLang="x-none" sz="6000" b="1" dirty="0">
                <a:solidFill>
                  <a:srgbClr val="CC00CC"/>
                </a:solidFill>
                <a:latin typeface="隶书" panose="02010509060101010101" pitchFamily="1" charset="-122"/>
                <a:ea typeface="隶书" panose="02010509060101010101" pitchFamily="1" charset="-122"/>
              </a:rPr>
              <a:t>:</a:t>
            </a:r>
            <a:endParaRPr lang="en-US" altLang="x-none" sz="6000" b="1" dirty="0">
              <a:solidFill>
                <a:srgbClr val="CC00CC"/>
              </a:solidFill>
              <a:latin typeface="隶书" panose="02010509060101010101" pitchFamily="1" charset="-122"/>
              <a:ea typeface="隶书" panose="02010509060101010101" pitchFamily="1" charset="-122"/>
            </a:endParaRPr>
          </a:p>
        </p:txBody>
      </p:sp>
      <p:sp>
        <p:nvSpPr>
          <p:cNvPr id="35843" name="文本框 35842"/>
          <p:cNvSpPr txBox="1"/>
          <p:nvPr/>
        </p:nvSpPr>
        <p:spPr>
          <a:xfrm>
            <a:off x="457200" y="1219200"/>
            <a:ext cx="8305800" cy="5214938"/>
          </a:xfrm>
          <a:prstGeom prst="rect">
            <a:avLst/>
          </a:prstGeom>
          <a:noFill/>
          <a:ln w="9525">
            <a:noFill/>
          </a:ln>
        </p:spPr>
        <p:txBody>
          <a:bodyPr>
            <a:spAutoFit/>
          </a:bodyPr>
          <a:lstStyle/>
          <a:p>
            <a:pPr lvl="0">
              <a:spcBef>
                <a:spcPct val="50000"/>
              </a:spcBef>
            </a:pPr>
            <a:r>
              <a:rPr lang="zh-CN" altLang="en-US" sz="4800" b="1" dirty="0">
                <a:latin typeface="隶书" panose="02010509060101010101" pitchFamily="1" charset="-122"/>
                <a:ea typeface="隶书" panose="02010509060101010101" pitchFamily="1" charset="-122"/>
              </a:rPr>
              <a:t>    大雁</a:t>
            </a:r>
            <a:r>
              <a:rPr lang="en-US" altLang="x-none" sz="4800" b="1" dirty="0">
                <a:latin typeface="隶书" panose="02010509060101010101" pitchFamily="1" charset="-122"/>
                <a:ea typeface="隶书" panose="02010509060101010101" pitchFamily="1" charset="-122"/>
              </a:rPr>
              <a:t>,</a:t>
            </a:r>
            <a:r>
              <a:rPr lang="zh-CN" altLang="en-US" sz="4800" b="1" dirty="0">
                <a:latin typeface="隶书" panose="02010509060101010101" pitchFamily="1" charset="-122"/>
                <a:ea typeface="隶书" panose="02010509060101010101" pitchFamily="1" charset="-122"/>
              </a:rPr>
              <a:t>是秋寒南征</a:t>
            </a:r>
            <a:r>
              <a:rPr lang="en-US" altLang="x-none" sz="4800" b="1" dirty="0">
                <a:latin typeface="隶书" panose="02010509060101010101" pitchFamily="1" charset="-122"/>
                <a:ea typeface="隶书" panose="02010509060101010101" pitchFamily="1" charset="-122"/>
              </a:rPr>
              <a:t>,</a:t>
            </a:r>
            <a:r>
              <a:rPr lang="zh-CN" altLang="en-US" sz="4800" b="1" dirty="0">
                <a:latin typeface="隶书" panose="02010509060101010101" pitchFamily="1" charset="-122"/>
                <a:ea typeface="隶书" panose="02010509060101010101" pitchFamily="1" charset="-122"/>
              </a:rPr>
              <a:t>春暖北返的候鸟</a:t>
            </a:r>
            <a:r>
              <a:rPr lang="en-US" altLang="x-none" sz="4800" b="1" dirty="0">
                <a:latin typeface="隶书" panose="02010509060101010101" pitchFamily="1" charset="-122"/>
                <a:ea typeface="隶书" panose="02010509060101010101" pitchFamily="1" charset="-122"/>
              </a:rPr>
              <a:t>,</a:t>
            </a:r>
            <a:r>
              <a:rPr lang="zh-CN" altLang="en-US" sz="4800" b="1" dirty="0">
                <a:latin typeface="隶书" panose="02010509060101010101" pitchFamily="1" charset="-122"/>
                <a:ea typeface="隶书" panose="02010509060101010101" pitchFamily="1" charset="-122"/>
              </a:rPr>
              <a:t>据说</a:t>
            </a:r>
            <a:r>
              <a:rPr lang="en-US" altLang="x-none" sz="4800" b="1" dirty="0">
                <a:latin typeface="隶书" panose="02010509060101010101" pitchFamily="1" charset="-122"/>
                <a:ea typeface="隶书" panose="02010509060101010101" pitchFamily="1" charset="-122"/>
              </a:rPr>
              <a:t>,</a:t>
            </a:r>
            <a:r>
              <a:rPr lang="zh-CN" altLang="en-US" sz="4800" b="1" dirty="0">
                <a:latin typeface="隶书" panose="02010509060101010101" pitchFamily="1" charset="-122"/>
                <a:ea typeface="隶书" panose="02010509060101010101" pitchFamily="1" charset="-122"/>
              </a:rPr>
              <a:t>它还能传递书信</a:t>
            </a:r>
            <a:r>
              <a:rPr lang="en-US" altLang="x-none" sz="4800" b="1" dirty="0">
                <a:latin typeface="隶书" panose="02010509060101010101" pitchFamily="1" charset="-122"/>
                <a:ea typeface="隶书" panose="02010509060101010101" pitchFamily="1" charset="-122"/>
              </a:rPr>
              <a:t>.</a:t>
            </a:r>
            <a:r>
              <a:rPr lang="zh-CN" altLang="en-US" sz="4800" b="1" dirty="0">
                <a:latin typeface="隶书" panose="02010509060101010101" pitchFamily="1" charset="-122"/>
                <a:ea typeface="隶书" panose="02010509060101010101" pitchFamily="1" charset="-122"/>
              </a:rPr>
              <a:t>因此</a:t>
            </a:r>
            <a:r>
              <a:rPr lang="en-US" altLang="x-none" sz="4800" b="1" dirty="0">
                <a:latin typeface="隶书" panose="02010509060101010101" pitchFamily="1" charset="-122"/>
                <a:ea typeface="隶书" panose="02010509060101010101" pitchFamily="1" charset="-122"/>
              </a:rPr>
              <a:t>,</a:t>
            </a:r>
            <a:r>
              <a:rPr lang="zh-CN" altLang="en-US" sz="4800" b="1" dirty="0">
                <a:latin typeface="隶书" panose="02010509060101010101" pitchFamily="1" charset="-122"/>
                <a:ea typeface="隶书" panose="02010509060101010101" pitchFamily="1" charset="-122"/>
              </a:rPr>
              <a:t>很容易牵动人们的羁旅情思</a:t>
            </a:r>
            <a:r>
              <a:rPr lang="en-US" altLang="x-none" sz="4800" b="1" dirty="0">
                <a:latin typeface="隶书" panose="02010509060101010101" pitchFamily="1" charset="-122"/>
                <a:ea typeface="隶书" panose="02010509060101010101" pitchFamily="1" charset="-122"/>
              </a:rPr>
              <a:t>.</a:t>
            </a:r>
            <a:r>
              <a:rPr lang="zh-CN" altLang="en-US" sz="4800" b="1" dirty="0">
                <a:latin typeface="隶书" panose="02010509060101010101" pitchFamily="1" charset="-122"/>
                <a:ea typeface="隶书" panose="02010509060101010101" pitchFamily="1" charset="-122"/>
              </a:rPr>
              <a:t>自古以来</a:t>
            </a:r>
            <a:r>
              <a:rPr lang="en-US" altLang="x-none" sz="4800" b="1" dirty="0">
                <a:latin typeface="隶书" panose="02010509060101010101" pitchFamily="1" charset="-122"/>
                <a:ea typeface="隶书" panose="02010509060101010101" pitchFamily="1" charset="-122"/>
              </a:rPr>
              <a:t>,</a:t>
            </a:r>
            <a:r>
              <a:rPr lang="zh-CN" altLang="en-US" sz="4800" b="1" dirty="0">
                <a:latin typeface="隶书" panose="02010509060101010101" pitchFamily="1" charset="-122"/>
                <a:ea typeface="隶书" panose="02010509060101010101" pitchFamily="1" charset="-122"/>
              </a:rPr>
              <a:t>诗人们睹雁伤情或托雁寄怀</a:t>
            </a:r>
            <a:r>
              <a:rPr lang="en-US" altLang="x-none" sz="4800" b="1" dirty="0">
                <a:latin typeface="隶书" panose="02010509060101010101" pitchFamily="1" charset="-122"/>
                <a:ea typeface="隶书" panose="02010509060101010101" pitchFamily="1" charset="-122"/>
              </a:rPr>
              <a:t>,</a:t>
            </a:r>
            <a:r>
              <a:rPr lang="zh-CN" altLang="en-US" sz="4800" b="1" dirty="0">
                <a:latin typeface="隶书" panose="02010509060101010101" pitchFamily="1" charset="-122"/>
                <a:ea typeface="隶书" panose="02010509060101010101" pitchFamily="1" charset="-122"/>
              </a:rPr>
              <a:t>留下了许多伤感的咏雁作品</a:t>
            </a:r>
            <a:r>
              <a:rPr lang="en-US" altLang="x-none" sz="4800" b="1" dirty="0">
                <a:latin typeface="隶书" panose="02010509060101010101" pitchFamily="1" charset="-122"/>
                <a:ea typeface="隶书" panose="02010509060101010101" pitchFamily="1" charset="-122"/>
              </a:rPr>
              <a:t>.</a:t>
            </a:r>
            <a:r>
              <a:rPr lang="zh-CN" altLang="en-US" sz="4800" b="1" dirty="0">
                <a:latin typeface="隶书" panose="02010509060101010101" pitchFamily="1" charset="-122"/>
                <a:ea typeface="隶书" panose="02010509060101010101" pitchFamily="1" charset="-122"/>
              </a:rPr>
              <a:t>你能背出几句和同学交流一下吗</a:t>
            </a:r>
            <a:r>
              <a:rPr lang="en-US" altLang="x-none" sz="4800" b="1" dirty="0">
                <a:latin typeface="隶书" panose="02010509060101010101" pitchFamily="1" charset="-122"/>
                <a:ea typeface="隶书" panose="02010509060101010101" pitchFamily="1" charset="-122"/>
              </a:rPr>
              <a:t>?</a:t>
            </a:r>
            <a:endParaRPr lang="en-US" altLang="x-none" sz="4800" b="1" dirty="0">
              <a:latin typeface="隶书" panose="02010509060101010101" pitchFamily="1" charset="-122"/>
              <a:ea typeface="隶书" panose="02010509060101010101" pitchFamily="1" charset="-122"/>
            </a:endParaRPr>
          </a:p>
        </p:txBody>
      </p:sp>
      <p:pic>
        <p:nvPicPr>
          <p:cNvPr id="35844" name="图片 35843" descr="14-16"/>
          <p:cNvPicPr>
            <a:picLocks noChangeAspect="1"/>
          </p:cNvPicPr>
          <p:nvPr/>
        </p:nvPicPr>
        <p:blipFill>
          <a:blip r:embed="rId1"/>
          <a:stretch>
            <a:fillRect/>
          </a:stretch>
        </p:blipFill>
        <p:spPr>
          <a:xfrm>
            <a:off x="7696200" y="5715000"/>
            <a:ext cx="1447800" cy="1143000"/>
          </a:xfrm>
          <a:prstGeom prst="rect">
            <a:avLst/>
          </a:prstGeom>
          <a:noFill/>
          <a:ln w="9525">
            <a:noFill/>
          </a:ln>
        </p:spPr>
      </p:pic>
      <p:pic>
        <p:nvPicPr>
          <p:cNvPr id="35845" name="图片 35844" descr="bird12"/>
          <p:cNvPicPr>
            <a:picLocks noChangeAspect="1"/>
          </p:cNvPicPr>
          <p:nvPr/>
        </p:nvPicPr>
        <p:blipFill>
          <a:blip r:embed="rId2"/>
          <a:stretch>
            <a:fillRect/>
          </a:stretch>
        </p:blipFill>
        <p:spPr>
          <a:xfrm>
            <a:off x="7429500" y="0"/>
            <a:ext cx="1714500" cy="1450975"/>
          </a:xfrm>
          <a:prstGeom prst="rect">
            <a:avLst/>
          </a:prstGeom>
          <a:noFill/>
          <a:ln w="9525">
            <a:noFill/>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6866" name="图片 36865" descr="SHFQ027"/>
          <p:cNvPicPr>
            <a:picLocks noChangeAspect="1"/>
          </p:cNvPicPr>
          <p:nvPr/>
        </p:nvPicPr>
        <p:blipFill>
          <a:blip r:embed="rId1" cstate="print">
            <a:lum bright="12000" contrast="12000"/>
          </a:blip>
          <a:stretch>
            <a:fillRect/>
          </a:stretch>
        </p:blipFill>
        <p:spPr>
          <a:xfrm>
            <a:off x="0" y="0"/>
            <a:ext cx="9180513" cy="4724400"/>
          </a:xfrm>
          <a:prstGeom prst="rect">
            <a:avLst/>
          </a:prstGeom>
          <a:noFill/>
          <a:ln w="9525">
            <a:noFill/>
          </a:ln>
        </p:spPr>
      </p:pic>
      <p:sp>
        <p:nvSpPr>
          <p:cNvPr id="36867" name="文本框 36866"/>
          <p:cNvSpPr txBox="1"/>
          <p:nvPr/>
        </p:nvSpPr>
        <p:spPr>
          <a:xfrm>
            <a:off x="0" y="4797425"/>
            <a:ext cx="9144000" cy="823913"/>
          </a:xfrm>
          <a:prstGeom prst="rect">
            <a:avLst/>
          </a:prstGeom>
          <a:noFill/>
          <a:ln w="9525">
            <a:noFill/>
          </a:ln>
        </p:spPr>
        <p:txBody>
          <a:bodyPr>
            <a:spAutoFit/>
          </a:bodyPr>
          <a:lstStyle/>
          <a:p>
            <a:pPr lvl="0">
              <a:spcBef>
                <a:spcPct val="50000"/>
              </a:spcBef>
            </a:pPr>
            <a:r>
              <a:rPr lang="zh-CN" altLang="en-US" sz="4800" b="1" dirty="0">
                <a:solidFill>
                  <a:srgbClr val="CC00CC"/>
                </a:solidFill>
                <a:latin typeface="华文行楷" panose="02010800040101010101" pitchFamily="2" charset="-122"/>
                <a:ea typeface="华文行楷" panose="02010800040101010101" pitchFamily="2" charset="-122"/>
              </a:rPr>
              <a:t>洞庭一夜无穷雁</a:t>
            </a:r>
            <a:r>
              <a:rPr lang="en-US" altLang="x-none" sz="4800" b="1" dirty="0">
                <a:solidFill>
                  <a:srgbClr val="CC00CC"/>
                </a:solidFill>
                <a:latin typeface="华文行楷" panose="02010800040101010101" pitchFamily="2" charset="-122"/>
                <a:ea typeface="华文行楷" panose="02010800040101010101" pitchFamily="2" charset="-122"/>
              </a:rPr>
              <a:t>,</a:t>
            </a:r>
            <a:r>
              <a:rPr lang="zh-CN" altLang="en-US" sz="4800" b="1" dirty="0">
                <a:solidFill>
                  <a:srgbClr val="CC00CC"/>
                </a:solidFill>
                <a:latin typeface="华文行楷" panose="02010800040101010101" pitchFamily="2" charset="-122"/>
                <a:ea typeface="华文行楷" panose="02010800040101010101" pitchFamily="2" charset="-122"/>
              </a:rPr>
              <a:t>不待天明向北飞</a:t>
            </a:r>
            <a:r>
              <a:rPr lang="en-US" altLang="x-none" sz="4800" b="1" dirty="0">
                <a:solidFill>
                  <a:srgbClr val="CC00CC"/>
                </a:solidFill>
                <a:latin typeface="华文行楷" panose="02010800040101010101" pitchFamily="2" charset="-122"/>
                <a:ea typeface="华文行楷" panose="02010800040101010101" pitchFamily="2" charset="-122"/>
              </a:rPr>
              <a:t>.</a:t>
            </a:r>
            <a:endParaRPr lang="en-US" altLang="x-none" sz="4800" b="1" dirty="0">
              <a:solidFill>
                <a:srgbClr val="CC00CC"/>
              </a:solidFill>
              <a:latin typeface="华文行楷" panose="02010800040101010101" pitchFamily="2" charset="-122"/>
              <a:ea typeface="华文行楷" panose="02010800040101010101" pitchFamily="2" charset="-122"/>
            </a:endParaRPr>
          </a:p>
        </p:txBody>
      </p:sp>
      <p:pic>
        <p:nvPicPr>
          <p:cNvPr id="36868" name="gaoshanls.mp3">
            <a:hlinkClick r:id="" action="ppaction://media"/>
          </p:cNvPr>
          <p:cNvPicPr>
            <a:picLocks noRot="1" noChangeAspect="1"/>
          </p:cNvPicPr>
          <p:nvPr>
            <a:audioFile r:link="rId2"/>
            <p:extLst>
              <p:ext uri="{DAA4B4D4-6D71-4841-9C94-3DE7FCFB9230}">
                <p14:media xmlns:p14="http://schemas.microsoft.com/office/powerpoint/2010/main" r:link="rId3"/>
              </p:ext>
            </p:extLst>
          </p:nvPr>
        </p:nvPicPr>
        <p:blipFill>
          <a:blip r:embed="rId4" cstate="print"/>
          <a:stretch>
            <a:fillRect/>
          </a:stretch>
        </p:blipFill>
        <p:spPr>
          <a:xfrm>
            <a:off x="8839200" y="7010400"/>
            <a:ext cx="304800" cy="304800"/>
          </a:xfrm>
          <a:prstGeom prst="rect">
            <a:avLst/>
          </a:prstGeom>
          <a:noFill/>
          <a:ln w="9525">
            <a:noFill/>
          </a:ln>
        </p:spPr>
      </p:pic>
      <p:sp>
        <p:nvSpPr>
          <p:cNvPr id="36869" name="文本框 36868"/>
          <p:cNvSpPr txBox="1"/>
          <p:nvPr/>
        </p:nvSpPr>
        <p:spPr>
          <a:xfrm>
            <a:off x="4427538" y="5734050"/>
            <a:ext cx="4321175" cy="641350"/>
          </a:xfrm>
          <a:prstGeom prst="rect">
            <a:avLst/>
          </a:prstGeom>
          <a:noFill/>
          <a:ln w="9525">
            <a:noFill/>
          </a:ln>
        </p:spPr>
        <p:txBody>
          <a:bodyPr>
            <a:spAutoFit/>
          </a:bodyPr>
          <a:lstStyle/>
          <a:p>
            <a:pPr lvl="0">
              <a:spcBef>
                <a:spcPct val="50000"/>
              </a:spcBef>
            </a:pPr>
            <a:r>
              <a:rPr lang="zh-CN" altLang="en-US" sz="3600" b="1" dirty="0">
                <a:latin typeface="Arial" panose="020B0604020202020204" pitchFamily="34" charset="0"/>
                <a:ea typeface="宋体" panose="02010600030101010101" pitchFamily="2" charset="-122"/>
              </a:rPr>
              <a:t>—李益《春夜闻笛》</a:t>
            </a:r>
            <a:endParaRPr lang="zh-CN" altLang="en-US" sz="36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36868"/>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numSld="5">
                <p:cTn id="7" fill="hold" display="0">
                  <p:stCondLst>
                    <p:cond delay="indefinite"/>
                  </p:stCondLst>
                  <p:endCondLst>
                    <p:cond evt="onPrev" delay="0">
                      <p:tgtEl>
                        <p:sldTgt/>
                      </p:tgtEl>
                    </p:cond>
                    <p:cond evt="onStopAudio" delay="0">
                      <p:tgtEl>
                        <p:sldTgt/>
                      </p:tgtEl>
                    </p:cond>
                  </p:endCondLst>
                </p:cTn>
                <p:tgtEl>
                  <p:spTgt spid="36868"/>
                </p:tgtEl>
              </p:cMediaNode>
            </p:audio>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7890" name="图片 37889" descr="SHFQ058"/>
          <p:cNvPicPr>
            <a:picLocks noChangeAspect="1"/>
          </p:cNvPicPr>
          <p:nvPr/>
        </p:nvPicPr>
        <p:blipFill>
          <a:blip r:embed="rId1" cstate="print">
            <a:lum bright="6000" contrast="12000"/>
          </a:blip>
          <a:stretch>
            <a:fillRect/>
          </a:stretch>
        </p:blipFill>
        <p:spPr>
          <a:xfrm>
            <a:off x="0" y="0"/>
            <a:ext cx="9144000" cy="4572000"/>
          </a:xfrm>
          <a:prstGeom prst="rect">
            <a:avLst/>
          </a:prstGeom>
          <a:noFill/>
          <a:ln w="9525">
            <a:noFill/>
          </a:ln>
        </p:spPr>
      </p:pic>
      <p:sp>
        <p:nvSpPr>
          <p:cNvPr id="37891" name="文本框 37890"/>
          <p:cNvSpPr txBox="1"/>
          <p:nvPr/>
        </p:nvSpPr>
        <p:spPr>
          <a:xfrm>
            <a:off x="0" y="4632325"/>
            <a:ext cx="9144000" cy="2530475"/>
          </a:xfrm>
          <a:prstGeom prst="rect">
            <a:avLst/>
          </a:prstGeom>
          <a:noFill/>
          <a:ln w="9525">
            <a:noFill/>
          </a:ln>
        </p:spPr>
        <p:txBody>
          <a:bodyPr>
            <a:spAutoFit/>
          </a:bodyPr>
          <a:lstStyle/>
          <a:p>
            <a:pPr lvl="0">
              <a:spcBef>
                <a:spcPct val="50000"/>
              </a:spcBef>
            </a:pPr>
            <a:r>
              <a:rPr lang="zh-CN" altLang="en-US" sz="4000" b="1" dirty="0">
                <a:solidFill>
                  <a:srgbClr val="CC00CC"/>
                </a:solidFill>
                <a:latin typeface="隶书" panose="02010509060101010101" pitchFamily="1" charset="-122"/>
                <a:ea typeface="隶书" panose="02010509060101010101" pitchFamily="1" charset="-122"/>
              </a:rPr>
              <a:t>      雁字回时，月满西楼。</a:t>
            </a:r>
            <a:endParaRPr lang="zh-CN" altLang="en-US" sz="4000" b="1" dirty="0">
              <a:solidFill>
                <a:srgbClr val="CC00CC"/>
              </a:solidFill>
              <a:latin typeface="隶书" panose="02010509060101010101" pitchFamily="1" charset="-122"/>
              <a:ea typeface="隶书" panose="02010509060101010101" pitchFamily="1" charset="-122"/>
            </a:endParaRPr>
          </a:p>
          <a:p>
            <a:pPr lvl="0">
              <a:spcBef>
                <a:spcPct val="50000"/>
              </a:spcBef>
            </a:pPr>
            <a:r>
              <a:rPr lang="zh-CN" altLang="en-US" sz="4000" b="1" dirty="0">
                <a:latin typeface="隶书" panose="02010509060101010101" pitchFamily="1" charset="-122"/>
                <a:ea typeface="隶书" panose="02010509060101010101" pitchFamily="1" charset="-122"/>
              </a:rPr>
              <a:t>                   李清照</a:t>
            </a:r>
            <a:r>
              <a:rPr lang="en-US" altLang="x-none" sz="4000" b="1" dirty="0">
                <a:latin typeface="隶书" panose="02010509060101010101" pitchFamily="1" charset="-122"/>
                <a:ea typeface="隶书" panose="02010509060101010101" pitchFamily="1" charset="-122"/>
              </a:rPr>
              <a:t>《</a:t>
            </a:r>
            <a:r>
              <a:rPr lang="zh-CN" altLang="en-US" sz="4000" b="1" dirty="0">
                <a:latin typeface="隶书" panose="02010509060101010101" pitchFamily="1" charset="-122"/>
                <a:ea typeface="隶书" panose="02010509060101010101" pitchFamily="1" charset="-122"/>
              </a:rPr>
              <a:t>虞美人</a:t>
            </a:r>
            <a:r>
              <a:rPr lang="en-US" altLang="x-none" sz="4000" b="1" dirty="0">
                <a:latin typeface="隶书" panose="02010509060101010101" pitchFamily="1" charset="-122"/>
                <a:ea typeface="隶书" panose="02010509060101010101" pitchFamily="1" charset="-122"/>
              </a:rPr>
              <a:t>》</a:t>
            </a:r>
            <a:endParaRPr lang="en-US" altLang="x-none" sz="4000" b="1" dirty="0">
              <a:latin typeface="隶书" panose="02010509060101010101" pitchFamily="1" charset="-122"/>
              <a:ea typeface="隶书" panose="02010509060101010101" pitchFamily="1" charset="-122"/>
            </a:endParaRPr>
          </a:p>
          <a:p>
            <a:pPr lvl="0">
              <a:spcBef>
                <a:spcPct val="50000"/>
              </a:spcBef>
            </a:pPr>
            <a:r>
              <a:rPr lang="en-US" altLang="x-none" sz="4000" b="1" dirty="0">
                <a:latin typeface="隶书" panose="02010509060101010101" pitchFamily="1" charset="-122"/>
                <a:ea typeface="隶书" panose="02010509060101010101" pitchFamily="1" charset="-122"/>
              </a:rPr>
              <a:t>                                            </a:t>
            </a:r>
            <a:endParaRPr lang="en-US" altLang="x-none" sz="4000" b="1" dirty="0">
              <a:latin typeface="隶书" panose="02010509060101010101" pitchFamily="1" charset="-122"/>
              <a:ea typeface="隶书" panose="02010509060101010101" pitchFamily="1" charset="-122"/>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38914" name="图片 38913" descr="animal_nature006"/>
          <p:cNvPicPr>
            <a:picLocks noChangeAspect="1"/>
          </p:cNvPicPr>
          <p:nvPr/>
        </p:nvPicPr>
        <p:blipFill>
          <a:blip r:embed="rId1" cstate="print"/>
          <a:stretch>
            <a:fillRect/>
          </a:stretch>
        </p:blipFill>
        <p:spPr>
          <a:xfrm>
            <a:off x="2819400" y="0"/>
            <a:ext cx="6324600" cy="6858000"/>
          </a:xfrm>
          <a:prstGeom prst="rect">
            <a:avLst/>
          </a:prstGeom>
          <a:noFill/>
          <a:ln w="9525">
            <a:noFill/>
          </a:ln>
        </p:spPr>
      </p:pic>
      <p:sp>
        <p:nvSpPr>
          <p:cNvPr id="38915" name="文本框 38914"/>
          <p:cNvSpPr txBox="1"/>
          <p:nvPr/>
        </p:nvSpPr>
        <p:spPr>
          <a:xfrm>
            <a:off x="228600" y="0"/>
            <a:ext cx="1371600" cy="6492875"/>
          </a:xfrm>
          <a:prstGeom prst="rect">
            <a:avLst/>
          </a:prstGeom>
          <a:noFill/>
          <a:ln w="9525">
            <a:noFill/>
          </a:ln>
        </p:spPr>
        <p:txBody>
          <a:bodyPr>
            <a:spAutoFit/>
          </a:bodyPr>
          <a:lstStyle/>
          <a:p>
            <a:pPr lvl="0">
              <a:spcBef>
                <a:spcPct val="50000"/>
              </a:spcBef>
            </a:pPr>
            <a:r>
              <a:rPr lang="zh-CN" altLang="en-US" sz="6000" b="1" dirty="0">
                <a:solidFill>
                  <a:srgbClr val="CC00CC"/>
                </a:solidFill>
                <a:latin typeface="华文行楷" panose="02010800040101010101" pitchFamily="2" charset="-122"/>
                <a:ea typeface="华文行楷" panose="02010800040101010101" pitchFamily="2" charset="-122"/>
              </a:rPr>
              <a:t>塞下秋来风景异</a:t>
            </a:r>
            <a:r>
              <a:rPr lang="en-US" altLang="x-none" sz="6000" b="1" dirty="0">
                <a:solidFill>
                  <a:srgbClr val="CC00CC"/>
                </a:solidFill>
                <a:latin typeface="华文行楷" panose="02010800040101010101" pitchFamily="2" charset="-122"/>
                <a:ea typeface="华文行楷" panose="02010800040101010101" pitchFamily="2" charset="-122"/>
              </a:rPr>
              <a:t>,</a:t>
            </a:r>
            <a:endParaRPr lang="en-US" altLang="x-none" sz="6000" b="1" dirty="0">
              <a:solidFill>
                <a:srgbClr val="CC00CC"/>
              </a:solidFill>
              <a:latin typeface="华文行楷" panose="02010800040101010101" pitchFamily="2" charset="-122"/>
              <a:ea typeface="华文行楷" panose="02010800040101010101" pitchFamily="2" charset="-122"/>
            </a:endParaRPr>
          </a:p>
        </p:txBody>
      </p:sp>
      <p:sp>
        <p:nvSpPr>
          <p:cNvPr id="38916" name="文本框 38915"/>
          <p:cNvSpPr txBox="1"/>
          <p:nvPr/>
        </p:nvSpPr>
        <p:spPr>
          <a:xfrm>
            <a:off x="1524000" y="0"/>
            <a:ext cx="2470150" cy="6858000"/>
          </a:xfrm>
          <a:prstGeom prst="rect">
            <a:avLst/>
          </a:prstGeom>
          <a:noFill/>
          <a:ln w="9525">
            <a:noFill/>
          </a:ln>
        </p:spPr>
        <p:txBody>
          <a:bodyPr vert="eaVert">
            <a:spAutoFit/>
          </a:bodyPr>
          <a:lstStyle/>
          <a:p>
            <a:pPr lvl="0">
              <a:spcBef>
                <a:spcPct val="50000"/>
              </a:spcBef>
            </a:pPr>
            <a:endParaRPr lang="zh-CN" altLang="en-US" sz="6000" b="1" dirty="0">
              <a:solidFill>
                <a:srgbClr val="66FF33"/>
              </a:solidFill>
              <a:latin typeface="华文行楷" panose="02010800040101010101" pitchFamily="2" charset="-122"/>
              <a:ea typeface="华文行楷" panose="02010800040101010101" pitchFamily="2" charset="-122"/>
            </a:endParaRPr>
          </a:p>
          <a:p>
            <a:pPr lvl="0">
              <a:spcBef>
                <a:spcPct val="50000"/>
              </a:spcBef>
            </a:pPr>
            <a:endParaRPr lang="zh-CN" altLang="en-US" sz="6000" b="1" dirty="0">
              <a:solidFill>
                <a:srgbClr val="66FF33"/>
              </a:solidFill>
              <a:latin typeface="华文行楷" panose="02010800040101010101" pitchFamily="2" charset="-122"/>
              <a:ea typeface="华文行楷" panose="02010800040101010101" pitchFamily="2" charset="-122"/>
            </a:endParaRPr>
          </a:p>
        </p:txBody>
      </p:sp>
      <p:sp>
        <p:nvSpPr>
          <p:cNvPr id="38917" name="文本框 38916"/>
          <p:cNvSpPr txBox="1"/>
          <p:nvPr/>
        </p:nvSpPr>
        <p:spPr>
          <a:xfrm>
            <a:off x="1143000" y="0"/>
            <a:ext cx="1295400" cy="6492875"/>
          </a:xfrm>
          <a:prstGeom prst="rect">
            <a:avLst/>
          </a:prstGeom>
          <a:noFill/>
          <a:ln w="9525">
            <a:noFill/>
          </a:ln>
        </p:spPr>
        <p:txBody>
          <a:bodyPr>
            <a:spAutoFit/>
          </a:bodyPr>
          <a:lstStyle/>
          <a:p>
            <a:pPr lvl="0">
              <a:spcBef>
                <a:spcPct val="50000"/>
              </a:spcBef>
            </a:pPr>
            <a:r>
              <a:rPr lang="zh-CN" altLang="en-US" sz="6000" b="1" dirty="0">
                <a:solidFill>
                  <a:srgbClr val="CC00CC"/>
                </a:solidFill>
                <a:latin typeface="华文行楷" panose="02010800040101010101" pitchFamily="2" charset="-122"/>
                <a:ea typeface="华文行楷" panose="02010800040101010101" pitchFamily="2" charset="-122"/>
              </a:rPr>
              <a:t>衡阳雁去无留意</a:t>
            </a:r>
            <a:r>
              <a:rPr lang="en-US" altLang="x-none" sz="6000" b="1" dirty="0">
                <a:solidFill>
                  <a:srgbClr val="CC00CC"/>
                </a:solidFill>
                <a:latin typeface="华文行楷" panose="02010800040101010101" pitchFamily="2" charset="-122"/>
                <a:ea typeface="华文行楷" panose="02010800040101010101" pitchFamily="2" charset="-122"/>
              </a:rPr>
              <a:t>.</a:t>
            </a:r>
            <a:endParaRPr lang="en-US" altLang="x-none" sz="6000" b="1" dirty="0">
              <a:solidFill>
                <a:srgbClr val="CC00CC"/>
              </a:solidFill>
              <a:latin typeface="华文行楷" panose="02010800040101010101" pitchFamily="2" charset="-122"/>
              <a:ea typeface="华文行楷" panose="02010800040101010101" pitchFamily="2" charset="-122"/>
            </a:endParaRPr>
          </a:p>
        </p:txBody>
      </p:sp>
      <p:sp>
        <p:nvSpPr>
          <p:cNvPr id="38918" name="文本框 38917"/>
          <p:cNvSpPr txBox="1"/>
          <p:nvPr/>
        </p:nvSpPr>
        <p:spPr>
          <a:xfrm>
            <a:off x="2162175" y="512763"/>
            <a:ext cx="609600" cy="6300787"/>
          </a:xfrm>
          <a:prstGeom prst="rect">
            <a:avLst/>
          </a:prstGeom>
          <a:noFill/>
          <a:ln w="9525">
            <a:noFill/>
          </a:ln>
        </p:spPr>
        <p:txBody>
          <a:bodyPr vert="eaVert">
            <a:spAutoFit/>
          </a:bodyPr>
          <a:lstStyle/>
          <a:p>
            <a:pPr lvl="0"/>
            <a:r>
              <a:rPr lang="zh-CN" altLang="en-US" sz="2800" b="1" dirty="0">
                <a:latin typeface="楷体_GB2312" pitchFamily="1" charset="-122"/>
                <a:ea typeface="楷体_GB2312" pitchFamily="1" charset="-122"/>
              </a:rPr>
              <a:t>——范仲淹《渔家傲·秋思》</a:t>
            </a:r>
            <a:endParaRPr lang="zh-CN" altLang="en-US" sz="2800" b="1" dirty="0">
              <a:latin typeface="楷体_GB2312" pitchFamily="1" charset="-122"/>
              <a:ea typeface="楷体_GB2312" pitchFamily="1"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eaLnBrk="1" hangingPunct="1"/>
            <a:endParaRPr lang="zh-CN" altLang="en-US" smtClean="0"/>
          </a:p>
        </p:txBody>
      </p:sp>
      <p:pic>
        <p:nvPicPr>
          <p:cNvPr id="10243" name="Picture 4" descr="SHFQ027"/>
          <p:cNvPicPr>
            <a:picLocks noChangeAspect="1" noChangeArrowheads="1"/>
          </p:cNvPicPr>
          <p:nvPr>
            <p:ph type="body" idx="1"/>
          </p:nvPr>
        </p:nvPicPr>
        <p:blipFill>
          <a:blip r:embed="rId1" cstate="print">
            <a:lum bright="12000" contrast="12000"/>
          </a:blip>
          <a:srcRect/>
          <a:stretch>
            <a:fillRect/>
          </a:stretch>
        </p:blipFill>
        <p:spPr>
          <a:xfrm>
            <a:off x="-468313" y="85725"/>
            <a:ext cx="9612313" cy="6772275"/>
          </a:xfrm>
        </p:spPr>
      </p:pic>
      <p:sp>
        <p:nvSpPr>
          <p:cNvPr id="10244" name="Text Box 5"/>
          <p:cNvSpPr txBox="1">
            <a:spLocks noChangeArrowheads="1"/>
          </p:cNvSpPr>
          <p:nvPr/>
        </p:nvSpPr>
        <p:spPr bwMode="auto">
          <a:xfrm>
            <a:off x="735013" y="1851025"/>
            <a:ext cx="184150" cy="366713"/>
          </a:xfrm>
          <a:prstGeom prst="rect">
            <a:avLst/>
          </a:prstGeom>
          <a:noFill/>
          <a:ln w="9525">
            <a:noFill/>
            <a:miter lim="800000"/>
          </a:ln>
        </p:spPr>
        <p:txBody>
          <a:bodyPr wrap="none">
            <a:spAutoFit/>
          </a:bodyPr>
          <a:lstStyle/>
          <a:p>
            <a:endParaRPr lang="zh-CN" altLang="en-US"/>
          </a:p>
        </p:txBody>
      </p:sp>
      <p:sp>
        <p:nvSpPr>
          <p:cNvPr id="10245" name="文本框 2058"/>
          <p:cNvSpPr txBox="1">
            <a:spLocks noChangeArrowheads="1"/>
          </p:cNvSpPr>
          <p:nvPr/>
        </p:nvSpPr>
        <p:spPr bwMode="auto">
          <a:xfrm>
            <a:off x="1763713" y="476250"/>
            <a:ext cx="2530475" cy="1433513"/>
          </a:xfrm>
          <a:prstGeom prst="rect">
            <a:avLst/>
          </a:prstGeom>
          <a:noFill/>
          <a:ln w="9525">
            <a:noFill/>
            <a:miter lim="800000"/>
          </a:ln>
        </p:spPr>
        <p:txBody>
          <a:bodyPr>
            <a:spAutoFit/>
          </a:bodyPr>
          <a:lstStyle/>
          <a:p>
            <a:r>
              <a:rPr lang="zh-CN" altLang="en-US" sz="8800">
                <a:solidFill>
                  <a:srgbClr val="FF0000"/>
                </a:solidFill>
                <a:latin typeface="Times New Roman" panose="02020603050405020304" pitchFamily="2" charset="0"/>
                <a:ea typeface="华文行楷" panose="02010800040101010101" pitchFamily="2" charset="-122"/>
              </a:rPr>
              <a:t>大雁</a:t>
            </a:r>
            <a:endParaRPr lang="zh-CN" altLang="en-US" sz="8800">
              <a:solidFill>
                <a:srgbClr val="FF0000"/>
              </a:solidFill>
              <a:latin typeface="Times New Roman" panose="02020603050405020304" pitchFamily="2" charset="0"/>
              <a:ea typeface="华文行楷" panose="02010800040101010101" pitchFamily="2" charset="-122"/>
            </a:endParaRPr>
          </a:p>
        </p:txBody>
      </p:sp>
      <p:sp>
        <p:nvSpPr>
          <p:cNvPr id="10246" name="文本框 2059"/>
          <p:cNvSpPr txBox="1">
            <a:spLocks noChangeArrowheads="1"/>
          </p:cNvSpPr>
          <p:nvPr/>
        </p:nvSpPr>
        <p:spPr bwMode="auto">
          <a:xfrm>
            <a:off x="4284663" y="404813"/>
            <a:ext cx="2419350" cy="1433512"/>
          </a:xfrm>
          <a:prstGeom prst="rect">
            <a:avLst/>
          </a:prstGeom>
          <a:noFill/>
          <a:ln w="9525">
            <a:noFill/>
            <a:miter lim="800000"/>
          </a:ln>
        </p:spPr>
        <p:txBody>
          <a:bodyPr wrap="none">
            <a:spAutoFit/>
          </a:bodyPr>
          <a:lstStyle/>
          <a:p>
            <a:r>
              <a:rPr lang="zh-CN" altLang="en-US" sz="8800">
                <a:solidFill>
                  <a:srgbClr val="FF0000"/>
                </a:solidFill>
                <a:latin typeface="Times New Roman" panose="02020603050405020304" pitchFamily="2" charset="0"/>
                <a:ea typeface="华文行楷" panose="02010800040101010101" pitchFamily="2" charset="-122"/>
              </a:rPr>
              <a:t>归来</a:t>
            </a:r>
            <a:endParaRPr lang="zh-CN" altLang="en-US" sz="8800">
              <a:solidFill>
                <a:srgbClr val="FF0000"/>
              </a:solidFill>
              <a:latin typeface="Times New Roman" panose="02020603050405020304" pitchFamily="2" charset="0"/>
              <a:ea typeface="华文行楷" panose="02010800040101010101" pitchFamily="2" charset="-122"/>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9938" name="文本框 39937"/>
          <p:cNvSpPr txBox="1"/>
          <p:nvPr/>
        </p:nvSpPr>
        <p:spPr>
          <a:xfrm>
            <a:off x="228600" y="0"/>
            <a:ext cx="762000" cy="6791325"/>
          </a:xfrm>
          <a:prstGeom prst="rect">
            <a:avLst/>
          </a:prstGeom>
          <a:noFill/>
          <a:ln w="9525">
            <a:noFill/>
          </a:ln>
        </p:spPr>
        <p:txBody>
          <a:bodyPr>
            <a:spAutoFit/>
          </a:bodyPr>
          <a:lstStyle/>
          <a:p>
            <a:pPr lvl="0">
              <a:spcBef>
                <a:spcPct val="50000"/>
              </a:spcBef>
            </a:pPr>
            <a:r>
              <a:rPr lang="zh-CN" altLang="en-US" sz="4400" b="1" dirty="0">
                <a:solidFill>
                  <a:srgbClr val="CC00CC"/>
                </a:solidFill>
                <a:latin typeface="华文行楷" panose="02010800040101010101" pitchFamily="2" charset="-122"/>
                <a:ea typeface="华文行楷" panose="02010800040101010101" pitchFamily="2" charset="-122"/>
              </a:rPr>
              <a:t>乡书何处达</a:t>
            </a:r>
            <a:r>
              <a:rPr lang="en-US" altLang="x-none" sz="4400" b="1" dirty="0">
                <a:solidFill>
                  <a:srgbClr val="CC00CC"/>
                </a:solidFill>
                <a:latin typeface="华文行楷" panose="02010800040101010101" pitchFamily="2" charset="-122"/>
                <a:ea typeface="华文行楷" panose="02010800040101010101" pitchFamily="2" charset="-122"/>
              </a:rPr>
              <a:t>,</a:t>
            </a:r>
            <a:r>
              <a:rPr lang="zh-CN" altLang="en-US" sz="4400" b="1" dirty="0">
                <a:solidFill>
                  <a:srgbClr val="CC00CC"/>
                </a:solidFill>
                <a:latin typeface="华文行楷" panose="02010800040101010101" pitchFamily="2" charset="-122"/>
                <a:ea typeface="华文行楷" panose="02010800040101010101" pitchFamily="2" charset="-122"/>
              </a:rPr>
              <a:t>归雁洛阳边</a:t>
            </a:r>
            <a:r>
              <a:rPr lang="en-US" altLang="x-none" sz="4400" b="1" dirty="0">
                <a:solidFill>
                  <a:srgbClr val="CC00CC"/>
                </a:solidFill>
                <a:latin typeface="华文行楷" panose="02010800040101010101" pitchFamily="2" charset="-122"/>
                <a:ea typeface="华文行楷" panose="02010800040101010101" pitchFamily="2" charset="-122"/>
              </a:rPr>
              <a:t>.</a:t>
            </a:r>
            <a:endParaRPr lang="en-US" altLang="x-none" sz="4400" b="1" dirty="0">
              <a:solidFill>
                <a:srgbClr val="CC00CC"/>
              </a:solidFill>
              <a:latin typeface="华文行楷" panose="02010800040101010101" pitchFamily="2" charset="-122"/>
              <a:ea typeface="华文行楷" panose="02010800040101010101" pitchFamily="2" charset="-122"/>
            </a:endParaRPr>
          </a:p>
        </p:txBody>
      </p:sp>
      <p:sp>
        <p:nvSpPr>
          <p:cNvPr id="39939" name="矩形 39938"/>
          <p:cNvSpPr/>
          <p:nvPr/>
        </p:nvSpPr>
        <p:spPr>
          <a:xfrm>
            <a:off x="4479925" y="3048000"/>
            <a:ext cx="184150" cy="762000"/>
          </a:xfrm>
          <a:prstGeom prst="rect">
            <a:avLst/>
          </a:prstGeom>
          <a:noFill/>
          <a:ln w="9525">
            <a:noFill/>
          </a:ln>
        </p:spPr>
        <p:txBody>
          <a:bodyPr wrap="none" anchor="t">
            <a:spAutoFit/>
          </a:bodyPr>
          <a:lstStyle/>
          <a:p>
            <a:pPr lvl="0"/>
            <a:endParaRPr lang="zh-CN" altLang="en-US" sz="4400" dirty="0">
              <a:solidFill>
                <a:schemeClr val="tx2"/>
              </a:solidFill>
              <a:latin typeface="Times New Roman" panose="02020603050405020304" pitchFamily="2" charset="0"/>
              <a:ea typeface="宋体" panose="02010600030101010101" pitchFamily="2" charset="-122"/>
            </a:endParaRPr>
          </a:p>
        </p:txBody>
      </p:sp>
      <p:pic>
        <p:nvPicPr>
          <p:cNvPr id="39940" name="图片 39939" descr="xinsrc_25203022409260461307155"/>
          <p:cNvPicPr>
            <a:picLocks noChangeAspect="1"/>
          </p:cNvPicPr>
          <p:nvPr/>
        </p:nvPicPr>
        <p:blipFill>
          <a:blip r:embed="rId1" cstate="print"/>
          <a:stretch>
            <a:fillRect/>
          </a:stretch>
        </p:blipFill>
        <p:spPr>
          <a:xfrm>
            <a:off x="1905000" y="0"/>
            <a:ext cx="7239000" cy="6858000"/>
          </a:xfrm>
          <a:prstGeom prst="rect">
            <a:avLst/>
          </a:prstGeom>
          <a:noFill/>
          <a:ln w="9525">
            <a:noFill/>
          </a:ln>
        </p:spPr>
      </p:pic>
      <p:sp>
        <p:nvSpPr>
          <p:cNvPr id="39941" name="文本框 39940"/>
          <p:cNvSpPr txBox="1"/>
          <p:nvPr/>
        </p:nvSpPr>
        <p:spPr>
          <a:xfrm>
            <a:off x="1187450" y="1341438"/>
            <a:ext cx="611188" cy="5113337"/>
          </a:xfrm>
          <a:prstGeom prst="rect">
            <a:avLst/>
          </a:prstGeom>
          <a:noFill/>
          <a:ln w="9525">
            <a:noFill/>
          </a:ln>
        </p:spPr>
        <p:txBody>
          <a:bodyPr vert="eaVert">
            <a:spAutoFit/>
          </a:bodyPr>
          <a:lstStyle/>
          <a:p>
            <a:pPr lvl="0">
              <a:spcBef>
                <a:spcPct val="50000"/>
              </a:spcBef>
            </a:pPr>
            <a:r>
              <a:rPr lang="zh-CN" altLang="en-US" sz="2800" b="1" dirty="0">
                <a:latin typeface="Arial" panose="020B0604020202020204" pitchFamily="34" charset="0"/>
                <a:ea typeface="华文行楷" panose="02010800040101010101" pitchFamily="2" charset="-122"/>
              </a:rPr>
              <a:t>—王湾《次北固山下》</a:t>
            </a: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2" name="图片 40961" descr="SHFQ021"/>
          <p:cNvPicPr>
            <a:picLocks noChangeAspect="1"/>
          </p:cNvPicPr>
          <p:nvPr/>
        </p:nvPicPr>
        <p:blipFill>
          <a:blip r:embed="rId1" cstate="print">
            <a:lum bright="17999" contrast="36000"/>
          </a:blip>
          <a:stretch>
            <a:fillRect/>
          </a:stretch>
        </p:blipFill>
        <p:spPr>
          <a:xfrm>
            <a:off x="0" y="0"/>
            <a:ext cx="9144000" cy="3810000"/>
          </a:xfrm>
          <a:prstGeom prst="rect">
            <a:avLst/>
          </a:prstGeom>
          <a:noFill/>
          <a:ln w="9525" cap="flat" cmpd="sng">
            <a:solidFill>
              <a:srgbClr val="0066FF"/>
            </a:solidFill>
            <a:prstDash val="solid"/>
            <a:miter/>
            <a:headEnd type="none" w="med" len="med"/>
            <a:tailEnd type="none" w="med" len="med"/>
          </a:ln>
        </p:spPr>
      </p:pic>
      <p:sp>
        <p:nvSpPr>
          <p:cNvPr id="40963" name="文本框 40962"/>
          <p:cNvSpPr txBox="1"/>
          <p:nvPr/>
        </p:nvSpPr>
        <p:spPr>
          <a:xfrm>
            <a:off x="0" y="3733800"/>
            <a:ext cx="9144000" cy="3019425"/>
          </a:xfrm>
          <a:prstGeom prst="rect">
            <a:avLst/>
          </a:prstGeom>
          <a:noFill/>
          <a:ln w="9525">
            <a:noFill/>
          </a:ln>
        </p:spPr>
        <p:txBody>
          <a:bodyPr>
            <a:spAutoFit/>
          </a:bodyPr>
          <a:lstStyle/>
          <a:p>
            <a:pPr lvl="0"/>
            <a:r>
              <a:rPr lang="zh-CN" altLang="en-US" sz="4800" b="1" dirty="0">
                <a:solidFill>
                  <a:srgbClr val="CC00CC"/>
                </a:solidFill>
                <a:latin typeface="隶书" panose="02010509060101010101" pitchFamily="1" charset="-122"/>
                <a:ea typeface="隶书" panose="02010509060101010101" pitchFamily="1" charset="-122"/>
              </a:rPr>
              <a:t>长风万里送秋雁，</a:t>
            </a:r>
            <a:endParaRPr lang="zh-CN" altLang="en-US" sz="4800" b="1" dirty="0">
              <a:solidFill>
                <a:srgbClr val="CC00CC"/>
              </a:solidFill>
              <a:latin typeface="隶书" panose="02010509060101010101" pitchFamily="1" charset="-122"/>
              <a:ea typeface="隶书" panose="02010509060101010101" pitchFamily="1" charset="-122"/>
            </a:endParaRPr>
          </a:p>
          <a:p>
            <a:pPr lvl="0"/>
            <a:r>
              <a:rPr lang="zh-CN" altLang="en-US" sz="4800" b="1" dirty="0">
                <a:solidFill>
                  <a:srgbClr val="CC00CC"/>
                </a:solidFill>
                <a:latin typeface="隶书" panose="02010509060101010101" pitchFamily="1" charset="-122"/>
                <a:ea typeface="隶书" panose="02010509060101010101" pitchFamily="1" charset="-122"/>
              </a:rPr>
              <a:t>对此可以酣高楼。</a:t>
            </a:r>
            <a:endParaRPr lang="zh-CN" altLang="en-US" sz="4800" b="1" dirty="0">
              <a:solidFill>
                <a:srgbClr val="CC00CC"/>
              </a:solidFill>
              <a:latin typeface="隶书" panose="02010509060101010101" pitchFamily="1" charset="-122"/>
              <a:ea typeface="隶书" panose="02010509060101010101" pitchFamily="1" charset="-122"/>
            </a:endParaRPr>
          </a:p>
          <a:p>
            <a:pPr lvl="0"/>
            <a:r>
              <a:rPr lang="zh-CN" altLang="en-US" sz="4800" b="1" dirty="0">
                <a:solidFill>
                  <a:srgbClr val="CC00CC"/>
                </a:solidFill>
                <a:latin typeface="隶书" panose="02010509060101010101" pitchFamily="1" charset="-122"/>
                <a:ea typeface="隶书" panose="02010509060101010101" pitchFamily="1" charset="-122"/>
              </a:rPr>
              <a:t>                    </a:t>
            </a:r>
            <a:endParaRPr lang="zh-CN" altLang="en-US" sz="4800" b="1" dirty="0">
              <a:solidFill>
                <a:srgbClr val="CC00CC"/>
              </a:solidFill>
              <a:latin typeface="隶书" panose="02010509060101010101" pitchFamily="1" charset="-122"/>
              <a:ea typeface="隶书" panose="02010509060101010101" pitchFamily="1" charset="-122"/>
            </a:endParaRPr>
          </a:p>
          <a:p>
            <a:pPr lvl="0"/>
            <a:r>
              <a:rPr lang="zh-CN" altLang="en-US" sz="4800" b="1" dirty="0">
                <a:solidFill>
                  <a:srgbClr val="CC00CC"/>
                </a:solidFill>
                <a:latin typeface="隶书" panose="02010509060101010101" pitchFamily="1" charset="-122"/>
                <a:ea typeface="隶书" panose="02010509060101010101" pitchFamily="1" charset="-122"/>
              </a:rPr>
              <a:t>李白</a:t>
            </a:r>
            <a:r>
              <a:rPr lang="en-US" altLang="x-none" sz="4800" b="1" dirty="0">
                <a:solidFill>
                  <a:srgbClr val="CC00CC"/>
                </a:solidFill>
                <a:latin typeface="隶书" panose="02010509060101010101" pitchFamily="1" charset="-122"/>
                <a:ea typeface="隶书" panose="02010509060101010101" pitchFamily="1" charset="-122"/>
              </a:rPr>
              <a:t>《</a:t>
            </a:r>
            <a:r>
              <a:rPr lang="zh-CN" altLang="en-US" sz="4800" b="1" dirty="0">
                <a:solidFill>
                  <a:srgbClr val="CC00CC"/>
                </a:solidFill>
                <a:latin typeface="隶书" panose="02010509060101010101" pitchFamily="1" charset="-122"/>
                <a:ea typeface="隶书" panose="02010509060101010101" pitchFamily="1" charset="-122"/>
              </a:rPr>
              <a:t>宣州谢眺楼饯别校书叔云</a:t>
            </a:r>
            <a:r>
              <a:rPr lang="en-US" altLang="x-none" sz="4800" b="1" dirty="0">
                <a:solidFill>
                  <a:srgbClr val="CC00CC"/>
                </a:solidFill>
                <a:latin typeface="隶书" panose="02010509060101010101" pitchFamily="1" charset="-122"/>
                <a:ea typeface="隶书" panose="02010509060101010101" pitchFamily="1" charset="-122"/>
              </a:rPr>
              <a:t>》</a:t>
            </a:r>
            <a:endParaRPr lang="en-US" altLang="x-none" sz="4800" b="1" dirty="0">
              <a:solidFill>
                <a:srgbClr val="CC00CC"/>
              </a:solidFill>
              <a:latin typeface="隶书" panose="02010509060101010101" pitchFamily="1" charset="-122"/>
              <a:ea typeface="隶书" panose="02010509060101010101" pitchFamily="1" charset="-122"/>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6" name="图片 41985" descr="SHFQ034"/>
          <p:cNvPicPr>
            <a:picLocks noChangeAspect="1"/>
          </p:cNvPicPr>
          <p:nvPr/>
        </p:nvPicPr>
        <p:blipFill>
          <a:blip r:embed="rId1" cstate="print">
            <a:lum bright="6000" contrast="18000"/>
          </a:blip>
          <a:stretch>
            <a:fillRect/>
          </a:stretch>
        </p:blipFill>
        <p:spPr>
          <a:xfrm>
            <a:off x="0" y="0"/>
            <a:ext cx="9144000" cy="2895600"/>
          </a:xfrm>
          <a:prstGeom prst="rect">
            <a:avLst/>
          </a:prstGeom>
          <a:noFill/>
          <a:ln w="9525" cap="flat" cmpd="sng">
            <a:solidFill>
              <a:srgbClr val="0066FF"/>
            </a:solidFill>
            <a:prstDash val="solid"/>
            <a:miter/>
            <a:headEnd type="none" w="med" len="med"/>
            <a:tailEnd type="none" w="med" len="med"/>
          </a:ln>
        </p:spPr>
      </p:pic>
      <p:sp>
        <p:nvSpPr>
          <p:cNvPr id="41987" name="文本框 41986"/>
          <p:cNvSpPr txBox="1"/>
          <p:nvPr/>
        </p:nvSpPr>
        <p:spPr>
          <a:xfrm>
            <a:off x="914400" y="3581400"/>
            <a:ext cx="7391400" cy="366713"/>
          </a:xfrm>
          <a:prstGeom prst="rect">
            <a:avLst/>
          </a:prstGeom>
          <a:noFill/>
          <a:ln w="9525">
            <a:noFill/>
          </a:ln>
        </p:spPr>
        <p:txBody>
          <a:bodyPr>
            <a:spAutoFit/>
          </a:bodyPr>
          <a:lstStyle/>
          <a:p>
            <a:pPr lvl="0">
              <a:spcBef>
                <a:spcPct val="50000"/>
              </a:spcBef>
            </a:pPr>
            <a:r>
              <a:rPr lang="zh-CN" altLang="en-US" dirty="0">
                <a:latin typeface="Arial" panose="020B0604020202020204" pitchFamily="34" charset="0"/>
                <a:ea typeface="宋体" panose="02010600030101010101" pitchFamily="2" charset="-122"/>
              </a:rPr>
              <a:t>    </a:t>
            </a:r>
            <a:endParaRPr lang="zh-CN" altLang="en-US" dirty="0">
              <a:latin typeface="Arial" panose="020B0604020202020204" pitchFamily="34" charset="0"/>
              <a:ea typeface="宋体" panose="02010600030101010101" pitchFamily="2" charset="-122"/>
            </a:endParaRPr>
          </a:p>
        </p:txBody>
      </p:sp>
      <p:sp>
        <p:nvSpPr>
          <p:cNvPr id="41988" name="文本框 41987"/>
          <p:cNvSpPr txBox="1"/>
          <p:nvPr/>
        </p:nvSpPr>
        <p:spPr>
          <a:xfrm>
            <a:off x="990600" y="3725863"/>
            <a:ext cx="5791200" cy="366712"/>
          </a:xfrm>
          <a:prstGeom prst="rect">
            <a:avLst/>
          </a:prstGeom>
          <a:noFill/>
          <a:ln w="9525">
            <a:noFill/>
          </a:ln>
        </p:spPr>
        <p:txBody>
          <a:bodyPr>
            <a:spAutoFit/>
          </a:bodyPr>
          <a:lstStyle/>
          <a:p>
            <a:pPr lvl="0">
              <a:spcBef>
                <a:spcPct val="50000"/>
              </a:spcBef>
            </a:pPr>
            <a:endParaRPr lang="zh-CN" altLang="en-US" dirty="0">
              <a:latin typeface="Arial" panose="020B0604020202020204" pitchFamily="34" charset="0"/>
              <a:ea typeface="宋体" panose="02010600030101010101" pitchFamily="2" charset="-122"/>
            </a:endParaRPr>
          </a:p>
        </p:txBody>
      </p:sp>
      <p:sp>
        <p:nvSpPr>
          <p:cNvPr id="41989" name="文本框 41988"/>
          <p:cNvSpPr txBox="1"/>
          <p:nvPr/>
        </p:nvSpPr>
        <p:spPr>
          <a:xfrm>
            <a:off x="381000" y="3425825"/>
            <a:ext cx="9144000" cy="3432175"/>
          </a:xfrm>
          <a:prstGeom prst="rect">
            <a:avLst/>
          </a:prstGeom>
          <a:noFill/>
          <a:ln w="9525">
            <a:noFill/>
          </a:ln>
        </p:spPr>
        <p:txBody>
          <a:bodyPr>
            <a:spAutoFit/>
          </a:bodyPr>
          <a:lstStyle/>
          <a:p>
            <a:pPr lvl="0"/>
            <a:r>
              <a:rPr lang="zh-CN" altLang="en-US" sz="4800" b="1" dirty="0">
                <a:latin typeface="隶书" panose="02010509060101010101" pitchFamily="1" charset="-122"/>
                <a:ea typeface="隶书" panose="02010509060101010101" pitchFamily="1" charset="-122"/>
              </a:rPr>
              <a:t>征蓬出汉塞，归雁入胡天。</a:t>
            </a:r>
            <a:endParaRPr lang="zh-CN" altLang="en-US" sz="4800" b="1" dirty="0">
              <a:latin typeface="隶书" panose="02010509060101010101" pitchFamily="1" charset="-122"/>
              <a:ea typeface="隶书" panose="02010509060101010101" pitchFamily="1" charset="-122"/>
            </a:endParaRPr>
          </a:p>
          <a:p>
            <a:pPr lvl="0"/>
            <a:r>
              <a:rPr lang="zh-CN" altLang="en-US" sz="4800" b="1" dirty="0">
                <a:latin typeface="隶书" panose="02010509060101010101" pitchFamily="1" charset="-122"/>
                <a:ea typeface="隶书" panose="02010509060101010101" pitchFamily="1" charset="-122"/>
              </a:rPr>
              <a:t>                                           </a:t>
            </a:r>
            <a:r>
              <a:rPr lang="en-US" altLang="x-none" sz="4800" b="1" dirty="0">
                <a:latin typeface="隶书" panose="02010509060101010101" pitchFamily="1" charset="-122"/>
                <a:ea typeface="隶书" panose="02010509060101010101" pitchFamily="1" charset="-122"/>
              </a:rPr>
              <a:t>——</a:t>
            </a:r>
            <a:r>
              <a:rPr lang="zh-CN" altLang="en-US" sz="4800" b="1" dirty="0">
                <a:latin typeface="隶书" panose="02010509060101010101" pitchFamily="1" charset="-122"/>
                <a:ea typeface="隶书" panose="02010509060101010101" pitchFamily="1" charset="-122"/>
              </a:rPr>
              <a:t>王维      </a:t>
            </a:r>
            <a:r>
              <a:rPr lang="en-US" altLang="x-none" sz="4800" b="1" dirty="0">
                <a:latin typeface="隶书" panose="02010509060101010101" pitchFamily="1" charset="-122"/>
                <a:ea typeface="隶书" panose="02010509060101010101" pitchFamily="1" charset="-122"/>
              </a:rPr>
              <a:t>《</a:t>
            </a:r>
            <a:r>
              <a:rPr lang="zh-CN" altLang="en-US" sz="4800" b="1" dirty="0">
                <a:latin typeface="隶书" panose="02010509060101010101" pitchFamily="1" charset="-122"/>
                <a:ea typeface="隶书" panose="02010509060101010101" pitchFamily="1" charset="-122"/>
              </a:rPr>
              <a:t>使至塞上</a:t>
            </a:r>
            <a:r>
              <a:rPr lang="en-US" altLang="x-none" sz="4800" b="1" dirty="0">
                <a:latin typeface="隶书" panose="02010509060101010101" pitchFamily="1" charset="-122"/>
                <a:ea typeface="隶书" panose="02010509060101010101" pitchFamily="1" charset="-122"/>
              </a:rPr>
              <a:t>》</a:t>
            </a:r>
            <a:endParaRPr lang="en-US" altLang="x-none" sz="4800" b="1" dirty="0">
              <a:latin typeface="隶书" panose="02010509060101010101" pitchFamily="1" charset="-122"/>
              <a:ea typeface="隶书" panose="02010509060101010101" pitchFamily="1" charset="-122"/>
            </a:endParaRPr>
          </a:p>
          <a:p>
            <a:pPr lvl="0">
              <a:spcBef>
                <a:spcPct val="50000"/>
              </a:spcBef>
            </a:pP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16385" name="图片 42"/>
          <p:cNvPicPr>
            <a:picLocks noChangeAspect="1"/>
          </p:cNvPicPr>
          <p:nvPr/>
        </p:nvPicPr>
        <p:blipFill>
          <a:blip r:embed="rId1"/>
          <a:stretch>
            <a:fillRect/>
          </a:stretch>
        </p:blipFill>
        <p:spPr>
          <a:xfrm>
            <a:off x="-4735512" y="-3835400"/>
            <a:ext cx="13879512" cy="12349163"/>
          </a:xfrm>
          <a:prstGeom prst="rect">
            <a:avLst/>
          </a:prstGeom>
          <a:noFill/>
          <a:ln w="9525">
            <a:noFill/>
          </a:ln>
        </p:spPr>
      </p:pic>
      <p:sp>
        <p:nvSpPr>
          <p:cNvPr id="16386" name="标题 1"/>
          <p:cNvSpPr>
            <a:spLocks noGrp="1"/>
          </p:cNvSpPr>
          <p:nvPr>
            <p:ph type="title"/>
          </p:nvPr>
        </p:nvSpPr>
        <p:spPr>
          <a:xfrm>
            <a:off x="517525" y="482600"/>
            <a:ext cx="8229600" cy="1143000"/>
          </a:xfrm>
        </p:spPr>
        <p:txBody>
          <a:bodyPr anchor="ctr"/>
          <a:p>
            <a:r>
              <a:rPr lang="zh-CN" altLang="en-US" b="1">
                <a:solidFill>
                  <a:srgbClr val="0A20C2"/>
                </a:solidFill>
              </a:rPr>
              <a:t>诗歌拓展</a:t>
            </a:r>
            <a:endParaRPr lang="zh-CN" altLang="en-US" b="1">
              <a:solidFill>
                <a:srgbClr val="0A20C2"/>
              </a:solidFill>
            </a:endParaRPr>
          </a:p>
        </p:txBody>
      </p:sp>
      <p:sp>
        <p:nvSpPr>
          <p:cNvPr id="3" name="内容占位符 2"/>
          <p:cNvSpPr>
            <a:spLocks noGrp="1"/>
          </p:cNvSpPr>
          <p:nvPr>
            <p:ph idx="1"/>
          </p:nvPr>
        </p:nvSpPr>
        <p:spPr>
          <a:xfrm>
            <a:off x="0" y="908050"/>
            <a:ext cx="9337675" cy="4549775"/>
          </a:xfrm>
        </p:spPr>
        <p:txBody>
          <a:bodyPr anchor="t"/>
          <a:p>
            <a:pPr marL="0" indent="0">
              <a:buNone/>
            </a:pPr>
            <a:r>
              <a:rPr lang="en-US" altLang="zh-CN" sz="2400"/>
              <a:t>                                          </a:t>
            </a:r>
            <a:endParaRPr lang="en-US" altLang="zh-CN" sz="2400"/>
          </a:p>
          <a:p>
            <a:pPr marL="0" indent="0">
              <a:buNone/>
            </a:pPr>
            <a:r>
              <a:rPr lang="en-US" altLang="zh-CN" sz="2400"/>
              <a:t>                                           </a:t>
            </a:r>
            <a:r>
              <a:rPr lang="zh-CN" altLang="en-US" sz="4800" b="1"/>
              <a:t>归雁</a:t>
            </a:r>
            <a:endParaRPr lang="zh-CN" altLang="en-US" sz="4800"/>
          </a:p>
          <a:p>
            <a:pPr marL="0" indent="0">
              <a:buNone/>
            </a:pPr>
            <a:r>
              <a:rPr lang="zh-CN" altLang="en-US" sz="2400"/>
              <a:t>                                         </a:t>
            </a:r>
            <a:r>
              <a:rPr lang="zh-CN" altLang="en-US" b="1"/>
              <a:t>【唐】钱起</a:t>
            </a:r>
            <a:endParaRPr lang="zh-CN" altLang="en-US" b="1"/>
          </a:p>
          <a:p>
            <a:pPr marL="0" indent="0">
              <a:buNone/>
            </a:pPr>
            <a:r>
              <a:rPr lang="zh-CN" altLang="en-US" b="1"/>
              <a:t>               潇湘何事等闲回？水碧沙明两岸苔。</a:t>
            </a:r>
            <a:endParaRPr lang="zh-CN" altLang="en-US" b="1"/>
          </a:p>
          <a:p>
            <a:pPr marL="0" indent="0">
              <a:buNone/>
            </a:pPr>
            <a:r>
              <a:rPr lang="zh-CN" altLang="en-US" b="1"/>
              <a:t>              二十五弦弹月夜，不胜清怨却飞来。</a:t>
            </a:r>
            <a:endParaRPr lang="zh-CN" altLang="en-US" sz="2400"/>
          </a:p>
          <a:p>
            <a:pPr marL="0" indent="0">
              <a:buNone/>
            </a:pPr>
            <a:r>
              <a:rPr lang="zh-CN" altLang="en-US" sz="2400" b="1">
                <a:solidFill>
                  <a:srgbClr val="FF0000"/>
                </a:solidFill>
                <a:latin typeface="楷体" panose="02010609060101010101" charset="-122"/>
                <a:ea typeface="楷体" panose="02010609060101010101" charset="-122"/>
              </a:rPr>
              <a:t>诗人一反历代诗人把春雁北归视为理所当然的惯例，而故意对大雁的归来表示不解，询问大雁为什么舍得离开那环境优美、水草丰盛的湘江回来。这突兀的询问，一下子吸引了读者。紧接着三、四句，诗人代雁作了回答。原来是因为湘江女神在月夜下鼓瑟，那瑟声凄凉哀怨，大雁不忍再听下去，才飞回北方的。诗人就是这样借助丰富的想象和优美的神话，为读者展现了湘神鼓瑟的凄清境界，着意塑造了多情善感而又通晓音乐的大雁形象。</a:t>
            </a:r>
            <a:endParaRPr lang="zh-CN" altLang="en-US" sz="2400" b="1">
              <a:solidFill>
                <a:srgbClr val="FF0000"/>
              </a:solidFill>
              <a:latin typeface="楷体" panose="02010609060101010101" charset="-122"/>
              <a:ea typeface="楷体" panose="02010609060101010101"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3">
                                            <p:txEl>
                                              <p:charRg st="199" end="394"/>
                                            </p:txEl>
                                          </p:spTgt>
                                        </p:tgtEl>
                                        <p:attrNameLst>
                                          <p:attrName>style.visibility</p:attrName>
                                        </p:attrNameLst>
                                      </p:cBhvr>
                                      <p:to>
                                        <p:strVal val="visible"/>
                                      </p:to>
                                    </p:set>
                                    <p:anim calcmode="lin" valueType="num">
                                      <p:cBhvr additive="base">
                                        <p:cTn id="7" dur="500" fill="hold"/>
                                        <p:tgtEl>
                                          <p:spTgt spid="3">
                                            <p:txEl>
                                              <p:charRg st="199" end="394"/>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charRg st="199" end="39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33CC33"/>
        </a:solidFill>
        <a:effectLst/>
      </p:bgPr>
    </p:bg>
    <p:spTree>
      <p:nvGrpSpPr>
        <p:cNvPr id="1" name=""/>
        <p:cNvGrpSpPr/>
        <p:nvPr/>
      </p:nvGrpSpPr>
      <p:grpSpPr>
        <a:xfrm>
          <a:off x="0" y="0"/>
          <a:ext cx="0" cy="0"/>
          <a:chOff x="0" y="0"/>
          <a:chExt cx="0" cy="0"/>
        </a:xfrm>
      </p:grpSpPr>
      <p:sp>
        <p:nvSpPr>
          <p:cNvPr id="43010" name="文本框 43009"/>
          <p:cNvSpPr txBox="1"/>
          <p:nvPr/>
        </p:nvSpPr>
        <p:spPr>
          <a:xfrm>
            <a:off x="0" y="0"/>
            <a:ext cx="9144000" cy="6534150"/>
          </a:xfrm>
          <a:prstGeom prst="rect">
            <a:avLst/>
          </a:prstGeom>
          <a:noFill/>
          <a:ln w="9525">
            <a:noFill/>
          </a:ln>
        </p:spPr>
        <p:txBody>
          <a:bodyPr>
            <a:spAutoFit/>
          </a:bodyPr>
          <a:lstStyle/>
          <a:p>
            <a:pPr lvl="0">
              <a:spcBef>
                <a:spcPct val="50000"/>
              </a:spcBef>
            </a:pPr>
            <a:r>
              <a:rPr lang="zh-CN" altLang="en-US" sz="4400" b="1" dirty="0">
                <a:latin typeface="黑体" panose="02010609060101010101" pitchFamily="2" charset="-122"/>
                <a:ea typeface="黑体" panose="02010609060101010101" pitchFamily="2" charset="-122"/>
              </a:rPr>
              <a:t>    中国科学院生态与地理研究所提供的资料表明，远古时代５００年才有一种兽类灭绝。但２０世纪以来，４年就有一种哺乳动物灭绝，是正常灭绝速率的</a:t>
            </a:r>
            <a:r>
              <a:rPr lang="zh-CN" altLang="en-US" sz="4400" b="1" dirty="0">
                <a:solidFill>
                  <a:srgbClr val="FF3300"/>
                </a:solidFill>
                <a:latin typeface="黑体" panose="02010609060101010101" pitchFamily="2" charset="-122"/>
                <a:ea typeface="黑体" panose="02010609060101010101" pitchFamily="2" charset="-122"/>
              </a:rPr>
              <a:t>１２５</a:t>
            </a:r>
            <a:r>
              <a:rPr lang="zh-CN" altLang="en-US" sz="4400" b="1" dirty="0">
                <a:latin typeface="黑体" panose="02010609060101010101" pitchFamily="2" charset="-122"/>
                <a:ea typeface="黑体" panose="02010609060101010101" pitchFamily="2" charset="-122"/>
              </a:rPr>
              <a:t>倍</a:t>
            </a:r>
            <a:r>
              <a:rPr lang="en-US" altLang="x-none" sz="4400" b="1" dirty="0">
                <a:latin typeface="黑体" panose="02010609060101010101" pitchFamily="2" charset="-122"/>
                <a:ea typeface="黑体" panose="02010609060101010101" pitchFamily="2" charset="-122"/>
              </a:rPr>
              <a:t>,</a:t>
            </a:r>
            <a:r>
              <a:rPr lang="zh-CN" altLang="en-US" sz="4400" b="1" dirty="0">
                <a:latin typeface="黑体" panose="02010609060101010101" pitchFamily="2" charset="-122"/>
                <a:ea typeface="黑体" panose="02010609060101010101" pitchFamily="2" charset="-122"/>
              </a:rPr>
              <a:t>而且这一趋势还在加剧。科学家们统计</a:t>
            </a:r>
            <a:r>
              <a:rPr lang="en-US" altLang="x-none" sz="4400" b="1" dirty="0">
                <a:latin typeface="黑体" panose="02010609060101010101" pitchFamily="2" charset="-122"/>
                <a:ea typeface="黑体" panose="02010609060101010101" pitchFamily="2" charset="-122"/>
              </a:rPr>
              <a:t>,</a:t>
            </a:r>
            <a:r>
              <a:rPr lang="zh-CN" altLang="en-US" sz="4400" b="1" dirty="0">
                <a:latin typeface="黑体" panose="02010609060101010101" pitchFamily="2" charset="-122"/>
                <a:ea typeface="黑体" panose="02010609060101010101" pitchFamily="2" charset="-122"/>
              </a:rPr>
              <a:t>在我们共同生活的家园中</a:t>
            </a:r>
            <a:r>
              <a:rPr lang="en-US" altLang="x-none" sz="4400" b="1" dirty="0">
                <a:latin typeface="黑体" panose="02010609060101010101" pitchFamily="2" charset="-122"/>
                <a:ea typeface="黑体" panose="02010609060101010101" pitchFamily="2" charset="-122"/>
              </a:rPr>
              <a:t>,</a:t>
            </a:r>
            <a:r>
              <a:rPr lang="zh-CN" altLang="en-US" sz="4400" b="1" dirty="0">
                <a:latin typeface="黑体" panose="02010609060101010101" pitchFamily="2" charset="-122"/>
                <a:ea typeface="黑体" panose="02010609060101010101" pitchFamily="2" charset="-122"/>
              </a:rPr>
              <a:t>有</a:t>
            </a:r>
            <a:r>
              <a:rPr lang="zh-CN" altLang="en-US" sz="4400" b="1" dirty="0">
                <a:solidFill>
                  <a:srgbClr val="FF3300"/>
                </a:solidFill>
                <a:latin typeface="黑体" panose="02010609060101010101" pitchFamily="2" charset="-122"/>
                <a:ea typeface="黑体" panose="02010609060101010101" pitchFamily="2" charset="-122"/>
              </a:rPr>
              <a:t>５０２５</a:t>
            </a:r>
            <a:r>
              <a:rPr lang="zh-CN" altLang="en-US" sz="4400" b="1" dirty="0">
                <a:latin typeface="黑体" panose="02010609060101010101" pitchFamily="2" charset="-122"/>
                <a:ea typeface="黑体" panose="02010609060101010101" pitchFamily="2" charset="-122"/>
              </a:rPr>
              <a:t>种野生动物濒临灭绝边缘，其中我国已达</a:t>
            </a:r>
            <a:r>
              <a:rPr lang="zh-CN" altLang="en-US" sz="4400" b="1" dirty="0">
                <a:solidFill>
                  <a:srgbClr val="FF3300"/>
                </a:solidFill>
                <a:latin typeface="黑体" panose="02010609060101010101" pitchFamily="2" charset="-122"/>
                <a:ea typeface="黑体" panose="02010609060101010101" pitchFamily="2" charset="-122"/>
              </a:rPr>
              <a:t>３９０</a:t>
            </a:r>
            <a:r>
              <a:rPr lang="zh-CN" altLang="en-US" sz="4400" b="1" dirty="0">
                <a:latin typeface="黑体" panose="02010609060101010101" pitchFamily="2" charset="-122"/>
                <a:ea typeface="黑体" panose="02010609060101010101" pitchFamily="2" charset="-122"/>
              </a:rPr>
              <a:t>多种</a:t>
            </a:r>
            <a:r>
              <a:rPr lang="en-US" altLang="x-none" sz="4400" b="1" dirty="0">
                <a:latin typeface="黑体" panose="02010609060101010101" pitchFamily="2" charset="-122"/>
                <a:ea typeface="黑体" panose="02010609060101010101" pitchFamily="2" charset="-122"/>
              </a:rPr>
              <a:t>.       </a:t>
            </a:r>
            <a:r>
              <a:rPr lang="en-US" altLang="x-none" sz="2800" dirty="0">
                <a:latin typeface="黑体" panose="02010609060101010101" pitchFamily="2" charset="-122"/>
                <a:ea typeface="黑体" panose="02010609060101010101" pitchFamily="2" charset="-122"/>
              </a:rPr>
              <a:t>(</a:t>
            </a:r>
            <a:r>
              <a:rPr lang="zh-CN" altLang="en-US" sz="2800" dirty="0">
                <a:latin typeface="黑体" panose="02010609060101010101" pitchFamily="2" charset="-122"/>
                <a:ea typeface="黑体" panose="02010609060101010101" pitchFamily="2" charset="-122"/>
              </a:rPr>
              <a:t>新华网</a:t>
            </a:r>
            <a:r>
              <a:rPr lang="en-US" altLang="x-none" sz="2800" dirty="0">
                <a:latin typeface="黑体" panose="02010609060101010101" pitchFamily="2" charset="-122"/>
                <a:ea typeface="黑体" panose="02010609060101010101" pitchFamily="2" charset="-122"/>
              </a:rPr>
              <a:t>)</a:t>
            </a:r>
            <a:endParaRPr lang="en-US" altLang="x-none" sz="2800" dirty="0">
              <a:latin typeface="黑体" panose="02010609060101010101" pitchFamily="2" charset="-122"/>
              <a:ea typeface="黑体" panose="02010609060101010101" pitchFamily="2" charset="-122"/>
            </a:endParaRPr>
          </a:p>
          <a:p>
            <a:pPr lvl="0">
              <a:spcBef>
                <a:spcPct val="50000"/>
              </a:spcBef>
            </a:pPr>
            <a:endParaRPr lang="zh-CN" altLang="en-US" dirty="0">
              <a:latin typeface="Arial" panose="020B0604020202020204" pitchFamily="34" charset="0"/>
              <a:ea typeface="宋体" panose="02010600030101010101" pitchFamily="2" charset="-122"/>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图片 44033" descr="4_1139465051633"/>
          <p:cNvPicPr>
            <a:picLocks noChangeAspect="1"/>
          </p:cNvPicPr>
          <p:nvPr/>
        </p:nvPicPr>
        <p:blipFill>
          <a:blip r:embed="rId1" cstate="print"/>
          <a:stretch>
            <a:fillRect/>
          </a:stretch>
        </p:blipFill>
        <p:spPr>
          <a:xfrm>
            <a:off x="0" y="836613"/>
            <a:ext cx="5111750" cy="6021387"/>
          </a:xfrm>
          <a:prstGeom prst="rect">
            <a:avLst/>
          </a:prstGeom>
          <a:noFill/>
          <a:ln w="9525">
            <a:noFill/>
          </a:ln>
        </p:spPr>
      </p:pic>
      <p:sp>
        <p:nvSpPr>
          <p:cNvPr id="44035" name="文本框 44034"/>
          <p:cNvSpPr txBox="1"/>
          <p:nvPr/>
        </p:nvSpPr>
        <p:spPr>
          <a:xfrm>
            <a:off x="5580112" y="363915"/>
            <a:ext cx="3095625" cy="6494085"/>
          </a:xfrm>
          <a:prstGeom prst="rect">
            <a:avLst/>
          </a:prstGeom>
          <a:noFill/>
          <a:ln w="9525">
            <a:noFill/>
          </a:ln>
        </p:spPr>
        <p:txBody>
          <a:bodyPr>
            <a:spAutoFit/>
          </a:bodyPr>
          <a:lstStyle/>
          <a:p>
            <a:pPr lvl="0">
              <a:spcBef>
                <a:spcPct val="50000"/>
              </a:spcBef>
            </a:pPr>
            <a:r>
              <a:rPr lang="zh-CN" altLang="en-US" sz="3200" b="1" dirty="0">
                <a:latin typeface="楷体_GB2312" pitchFamily="1" charset="-122"/>
                <a:ea typeface="楷体_GB2312" pitchFamily="1" charset="-122"/>
              </a:rPr>
              <a:t>　　赛加羚羊在它们一度栖息的中国新疆西北部已经</a:t>
            </a:r>
            <a:r>
              <a:rPr lang="en-US" altLang="zh-CN" sz="3200" b="1" dirty="0">
                <a:latin typeface="楷体_GB2312" pitchFamily="1" charset="-122"/>
                <a:ea typeface="楷体_GB2312" pitchFamily="1" charset="-122"/>
              </a:rPr>
              <a:t>30</a:t>
            </a:r>
            <a:r>
              <a:rPr lang="zh-CN" altLang="en-US" sz="3200" b="1" dirty="0">
                <a:latin typeface="楷体_GB2312" pitchFamily="1" charset="-122"/>
                <a:ea typeface="楷体_GB2312" pitchFamily="1" charset="-122"/>
              </a:rPr>
              <a:t>年没有出现过了。人类希望得到它们的身体器官，尤其是用作传统药材的羊　角，大肆的捕杀使其濒临灭绝。赛加羚羊现在是国家一级保护动物。 </a:t>
            </a:r>
            <a:endParaRPr lang="zh-CN" altLang="en-US" sz="3200" b="1" dirty="0">
              <a:latin typeface="楷体_GB2312" pitchFamily="1" charset="-122"/>
              <a:ea typeface="楷体_GB2312" pitchFamily="1" charset="-122"/>
            </a:endParaRP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图片 45057" descr="6_1139465051712"/>
          <p:cNvPicPr>
            <a:picLocks noChangeAspect="1"/>
          </p:cNvPicPr>
          <p:nvPr/>
        </p:nvPicPr>
        <p:blipFill>
          <a:blip r:embed="rId1" cstate="print"/>
          <a:stretch>
            <a:fillRect/>
          </a:stretch>
        </p:blipFill>
        <p:spPr>
          <a:xfrm>
            <a:off x="0" y="908050"/>
            <a:ext cx="7451725" cy="3025775"/>
          </a:xfrm>
          <a:prstGeom prst="rect">
            <a:avLst/>
          </a:prstGeom>
          <a:noFill/>
          <a:ln w="9525">
            <a:noFill/>
          </a:ln>
        </p:spPr>
      </p:pic>
      <p:sp>
        <p:nvSpPr>
          <p:cNvPr id="45059" name="文本框 45058"/>
          <p:cNvSpPr txBox="1"/>
          <p:nvPr/>
        </p:nvSpPr>
        <p:spPr>
          <a:xfrm>
            <a:off x="684213" y="4149725"/>
            <a:ext cx="7848600" cy="2062103"/>
          </a:xfrm>
          <a:prstGeom prst="rect">
            <a:avLst/>
          </a:prstGeom>
          <a:noFill/>
          <a:ln w="9525">
            <a:noFill/>
          </a:ln>
        </p:spPr>
        <p:txBody>
          <a:bodyPr>
            <a:spAutoFit/>
          </a:bodyPr>
          <a:lstStyle/>
          <a:p>
            <a:pPr lvl="0">
              <a:spcBef>
                <a:spcPct val="50000"/>
              </a:spcBef>
            </a:pPr>
            <a:r>
              <a:rPr lang="zh-CN" altLang="en-US" sz="3200" b="1" dirty="0">
                <a:latin typeface="Arial" panose="020B0604020202020204" pitchFamily="34" charset="0"/>
                <a:ea typeface="宋体" panose="02010600030101010101" pitchFamily="2" charset="-122"/>
              </a:rPr>
              <a:t>　　黄嘴天鹅在北方的湖泊产卵，冬天却迁徙到南方。黄嘴天鹅生存的威胁主要是栖息地遭破坏，野味和羽毛被用来制作传统药材。黄嘴天鹅是国家一级保护动物。</a:t>
            </a:r>
            <a:endParaRPr lang="zh-CN" altLang="en-US" sz="32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图片 46081" descr="liuyulinff,20050604183854"/>
          <p:cNvPicPr>
            <a:picLocks noChangeAspect="1"/>
          </p:cNvPicPr>
          <p:nvPr/>
        </p:nvPicPr>
        <p:blipFill>
          <a:blip r:embed="rId1" cstate="print"/>
          <a:stretch>
            <a:fillRect/>
          </a:stretch>
        </p:blipFill>
        <p:spPr>
          <a:xfrm>
            <a:off x="0" y="981075"/>
            <a:ext cx="7308850" cy="2922588"/>
          </a:xfrm>
          <a:prstGeom prst="rect">
            <a:avLst/>
          </a:prstGeom>
          <a:noFill/>
          <a:ln w="9525">
            <a:noFill/>
          </a:ln>
        </p:spPr>
      </p:pic>
      <p:sp>
        <p:nvSpPr>
          <p:cNvPr id="46083" name="文本框 46082"/>
          <p:cNvSpPr txBox="1"/>
          <p:nvPr/>
        </p:nvSpPr>
        <p:spPr>
          <a:xfrm>
            <a:off x="323850" y="4005263"/>
            <a:ext cx="8496300" cy="3539430"/>
          </a:xfrm>
          <a:prstGeom prst="rect">
            <a:avLst/>
          </a:prstGeom>
          <a:noFill/>
          <a:ln w="9525">
            <a:noFill/>
          </a:ln>
        </p:spPr>
        <p:txBody>
          <a:bodyPr>
            <a:spAutoFit/>
          </a:bodyPr>
          <a:lstStyle/>
          <a:p>
            <a:pPr lvl="0">
              <a:spcBef>
                <a:spcPct val="50000"/>
              </a:spcBef>
            </a:pPr>
            <a:r>
              <a:rPr lang="zh-CN" altLang="en-US" sz="3200" b="1" dirty="0">
                <a:latin typeface="Arial" panose="020B0604020202020204" pitchFamily="34" charset="0"/>
                <a:ea typeface="宋体" panose="02010600030101010101" pitchFamily="2" charset="-122"/>
              </a:rPr>
              <a:t>　　白暨豚种群数量很小，为我国特有的珍稀水生兽类，亟待加强保护。</a:t>
            </a:r>
            <a:r>
              <a:rPr lang="en-US" altLang="zh-CN" sz="3200" b="1" dirty="0">
                <a:latin typeface="Arial" panose="020B0604020202020204" pitchFamily="34" charset="0"/>
                <a:ea typeface="宋体" panose="02010600030101010101" pitchFamily="2" charset="-122"/>
              </a:rPr>
              <a:t>.</a:t>
            </a:r>
            <a:r>
              <a:rPr lang="zh-CN" altLang="en-US" sz="3200" b="1" dirty="0">
                <a:latin typeface="Arial" panose="020B0604020202020204" pitchFamily="34" charset="0"/>
                <a:ea typeface="宋体" panose="02010600030101010101" pitchFamily="2" charset="-122"/>
              </a:rPr>
              <a:t>产于长江中下游湖北、安徽、江苏段的干流之中。它们大约在长江生活了</a:t>
            </a:r>
            <a:r>
              <a:rPr lang="en-US" altLang="zh-CN" sz="3200" b="1" dirty="0">
                <a:latin typeface="Arial" panose="020B0604020202020204" pitchFamily="34" charset="0"/>
                <a:ea typeface="宋体" panose="02010600030101010101" pitchFamily="2" charset="-122"/>
              </a:rPr>
              <a:t>2500</a:t>
            </a:r>
            <a:r>
              <a:rPr lang="zh-CN" altLang="en-US" sz="3200" b="1" dirty="0">
                <a:latin typeface="Arial" panose="020B0604020202020204" pitchFamily="34" charset="0"/>
                <a:ea typeface="宋体" panose="02010600030101010101" pitchFamily="2" charset="-122"/>
              </a:rPr>
              <a:t>万年，有“活化石”的美称。由于数量奇少，被列北部白犀牛</a:t>
            </a:r>
            <a:br>
              <a:rPr lang="zh-CN" altLang="en-US" sz="3200" b="1" dirty="0">
                <a:latin typeface="Arial" panose="020B0604020202020204" pitchFamily="34" charset="0"/>
                <a:ea typeface="宋体" panose="02010600030101010101" pitchFamily="2" charset="-122"/>
              </a:rPr>
            </a:br>
            <a:br>
              <a:rPr lang="zh-CN" altLang="en-US" sz="3200" b="1" dirty="0">
                <a:latin typeface="Arial" panose="020B0604020202020204" pitchFamily="34" charset="0"/>
                <a:ea typeface="宋体" panose="02010600030101010101" pitchFamily="2" charset="-122"/>
              </a:rPr>
            </a:br>
            <a:endParaRPr lang="zh-CN" altLang="en-US" sz="3200" b="1" dirty="0">
              <a:latin typeface="Arial" panose="020B0604020202020204" pitchFamily="34" charset="0"/>
              <a:ea typeface="宋体" panose="02010600030101010101" pitchFamily="2" charset="-122"/>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solidFill>
          <a:srgbClr val="33CC33"/>
        </a:solidFill>
        <a:effectLst/>
      </p:bgPr>
    </p:bg>
    <p:spTree>
      <p:nvGrpSpPr>
        <p:cNvPr id="1" name=""/>
        <p:cNvGrpSpPr/>
        <p:nvPr/>
      </p:nvGrpSpPr>
      <p:grpSpPr>
        <a:xfrm>
          <a:off x="0" y="0"/>
          <a:ext cx="0" cy="0"/>
          <a:chOff x="0" y="0"/>
          <a:chExt cx="0" cy="0"/>
        </a:xfrm>
      </p:grpSpPr>
      <p:pic>
        <p:nvPicPr>
          <p:cNvPr id="47106" name="图片 47105" descr="Img222692658"/>
          <p:cNvPicPr>
            <a:picLocks noChangeAspect="1"/>
          </p:cNvPicPr>
          <p:nvPr/>
        </p:nvPicPr>
        <p:blipFill>
          <a:blip r:embed="rId1" cstate="print"/>
          <a:stretch>
            <a:fillRect/>
          </a:stretch>
        </p:blipFill>
        <p:spPr>
          <a:xfrm>
            <a:off x="1524000" y="838200"/>
            <a:ext cx="6477000" cy="4343400"/>
          </a:xfrm>
          <a:prstGeom prst="rect">
            <a:avLst/>
          </a:prstGeom>
          <a:noFill/>
          <a:ln w="9525">
            <a:noFill/>
          </a:ln>
        </p:spPr>
      </p:pic>
      <p:sp>
        <p:nvSpPr>
          <p:cNvPr id="47107" name="文本框 47106"/>
          <p:cNvSpPr txBox="1"/>
          <p:nvPr/>
        </p:nvSpPr>
        <p:spPr>
          <a:xfrm>
            <a:off x="4038600" y="5253038"/>
            <a:ext cx="2819400" cy="701675"/>
          </a:xfrm>
          <a:prstGeom prst="rect">
            <a:avLst/>
          </a:prstGeom>
          <a:noFill/>
          <a:ln w="9525">
            <a:noFill/>
          </a:ln>
        </p:spPr>
        <p:txBody>
          <a:bodyPr>
            <a:spAutoFit/>
          </a:bodyPr>
          <a:lstStyle/>
          <a:p>
            <a:pPr lvl="0"/>
            <a:r>
              <a:rPr lang="zh-CN" altLang="en-US" sz="4000" b="1" dirty="0">
                <a:solidFill>
                  <a:srgbClr val="0066FF"/>
                </a:solidFill>
                <a:latin typeface="Times New Roman" panose="02020603050405020304" pitchFamily="2" charset="0"/>
                <a:ea typeface="宋体" panose="02010600030101010101" pitchFamily="2" charset="-122"/>
              </a:rPr>
              <a:t>穿山甲</a:t>
            </a:r>
            <a:endParaRPr lang="zh-CN" altLang="en-US" sz="4000" b="1" dirty="0">
              <a:solidFill>
                <a:srgbClr val="0066FF"/>
              </a:solidFill>
              <a:latin typeface="Times New Roman" panose="02020603050405020304" pitchFamily="2" charset="0"/>
              <a:ea typeface="宋体" panose="02010600030101010101" pitchFamily="2" charset="-122"/>
            </a:endParaRPr>
          </a:p>
        </p:txBody>
      </p:sp>
      <p:sp>
        <p:nvSpPr>
          <p:cNvPr id="47108" name="文本框 47107"/>
          <p:cNvSpPr txBox="1"/>
          <p:nvPr/>
        </p:nvSpPr>
        <p:spPr>
          <a:xfrm>
            <a:off x="304800" y="228600"/>
            <a:ext cx="5486400" cy="519113"/>
          </a:xfrm>
          <a:prstGeom prst="rect">
            <a:avLst/>
          </a:prstGeom>
          <a:noFill/>
          <a:ln w="9525">
            <a:noFill/>
          </a:ln>
        </p:spPr>
        <p:txBody>
          <a:bodyPr>
            <a:spAutoFit/>
          </a:bodyPr>
          <a:lstStyle/>
          <a:p>
            <a:pPr lvl="0">
              <a:spcBef>
                <a:spcPct val="50000"/>
              </a:spcBef>
            </a:pPr>
            <a:r>
              <a:rPr lang="zh-CN" altLang="en-US" sz="2800" b="1" dirty="0">
                <a:solidFill>
                  <a:srgbClr val="FF3300"/>
                </a:solidFill>
                <a:latin typeface="Times New Roman" panose="02020603050405020304" pitchFamily="2" charset="0"/>
                <a:ea typeface="黑体" panose="02010609060101010101" pitchFamily="2" charset="-122"/>
              </a:rPr>
              <a:t>我国濒临灭绝的野生动物</a:t>
            </a:r>
            <a:endParaRPr lang="zh-CN" altLang="en-US" sz="2800" b="1" dirty="0">
              <a:solidFill>
                <a:srgbClr val="FF3300"/>
              </a:solidFill>
              <a:latin typeface="Times New Roman" panose="02020603050405020304" pitchFamily="2" charset="0"/>
              <a:ea typeface="黑体" panose="02010609060101010101" pitchFamily="2" charset="-122"/>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solidFill>
          <a:srgbClr val="33CC33"/>
        </a:solidFill>
        <a:effectLst/>
      </p:bgPr>
    </p:bg>
    <p:spTree>
      <p:nvGrpSpPr>
        <p:cNvPr id="1" name=""/>
        <p:cNvGrpSpPr/>
        <p:nvPr/>
      </p:nvGrpSpPr>
      <p:grpSpPr>
        <a:xfrm>
          <a:off x="0" y="0"/>
          <a:ext cx="0" cy="0"/>
          <a:chOff x="0" y="0"/>
          <a:chExt cx="0" cy="0"/>
        </a:xfrm>
      </p:grpSpPr>
      <p:pic>
        <p:nvPicPr>
          <p:cNvPr id="49154" name="图片 49153" descr="Img222692663"/>
          <p:cNvPicPr>
            <a:picLocks noChangeAspect="1"/>
          </p:cNvPicPr>
          <p:nvPr/>
        </p:nvPicPr>
        <p:blipFill>
          <a:blip r:embed="rId1" cstate="print"/>
          <a:stretch>
            <a:fillRect/>
          </a:stretch>
        </p:blipFill>
        <p:spPr>
          <a:xfrm>
            <a:off x="1143000" y="762000"/>
            <a:ext cx="6858000" cy="3841750"/>
          </a:xfrm>
          <a:prstGeom prst="rect">
            <a:avLst/>
          </a:prstGeom>
          <a:noFill/>
          <a:ln w="9525">
            <a:noFill/>
          </a:ln>
        </p:spPr>
      </p:pic>
      <p:sp>
        <p:nvSpPr>
          <p:cNvPr id="49155" name="文本框 49154"/>
          <p:cNvSpPr txBox="1"/>
          <p:nvPr/>
        </p:nvSpPr>
        <p:spPr>
          <a:xfrm>
            <a:off x="2667000" y="4800600"/>
            <a:ext cx="3886200" cy="1890713"/>
          </a:xfrm>
          <a:prstGeom prst="rect">
            <a:avLst/>
          </a:prstGeom>
          <a:noFill/>
          <a:ln w="9525">
            <a:noFill/>
          </a:ln>
        </p:spPr>
        <p:txBody>
          <a:bodyPr>
            <a:spAutoFit/>
          </a:bodyPr>
          <a:lstStyle/>
          <a:p>
            <a:pPr lvl="0">
              <a:spcBef>
                <a:spcPct val="50000"/>
              </a:spcBef>
            </a:pPr>
            <a:r>
              <a:rPr lang="zh-CN" altLang="en-US" sz="4000" b="1" dirty="0">
                <a:solidFill>
                  <a:srgbClr val="0066FF"/>
                </a:solidFill>
                <a:latin typeface="Times New Roman" panose="02020603050405020304" pitchFamily="2" charset="0"/>
                <a:ea typeface="宋体" panose="02010600030101010101" pitchFamily="2" charset="-122"/>
              </a:rPr>
              <a:t>    黄嘴天鹅</a:t>
            </a:r>
            <a:endParaRPr lang="zh-CN" altLang="en-US" sz="4000" b="1" dirty="0">
              <a:solidFill>
                <a:srgbClr val="0066FF"/>
              </a:solidFill>
              <a:latin typeface="Times New Roman" panose="02020603050405020304" pitchFamily="2" charset="0"/>
              <a:ea typeface="宋体" panose="02010600030101010101" pitchFamily="2" charset="-122"/>
            </a:endParaRPr>
          </a:p>
          <a:p>
            <a:pPr lvl="0">
              <a:spcBef>
                <a:spcPct val="50000"/>
              </a:spcBef>
            </a:pPr>
            <a:r>
              <a:rPr lang="en-US" altLang="x-none" sz="2800" b="1" dirty="0">
                <a:latin typeface="Times New Roman" panose="02020603050405020304" pitchFamily="2" charset="0"/>
                <a:ea typeface="宋体" panose="02010600030101010101" pitchFamily="2" charset="-122"/>
              </a:rPr>
              <a:t>(</a:t>
            </a:r>
            <a:r>
              <a:rPr lang="zh-CN" altLang="en-US" sz="2800" b="1" dirty="0">
                <a:latin typeface="Times New Roman" panose="02020603050405020304" pitchFamily="2" charset="0"/>
                <a:ea typeface="_x000B__x000C_"/>
              </a:rPr>
              <a:t>国家一级保护动物</a:t>
            </a:r>
            <a:r>
              <a:rPr lang="en-US" altLang="x-none" sz="2400" dirty="0">
                <a:solidFill>
                  <a:srgbClr val="2B7128"/>
                </a:solidFill>
                <a:latin typeface="Times New Roman" panose="02020603050405020304" pitchFamily="2" charset="0"/>
                <a:ea typeface="_x000B__x000C_"/>
              </a:rPr>
              <a:t>)</a:t>
            </a:r>
            <a:endParaRPr lang="en-US" altLang="x-none" sz="2400" dirty="0">
              <a:solidFill>
                <a:srgbClr val="2B7128"/>
              </a:solidFill>
              <a:latin typeface="Times New Roman" panose="02020603050405020304" pitchFamily="2" charset="0"/>
              <a:ea typeface="_x000B__x000C_"/>
            </a:endParaRPr>
          </a:p>
          <a:p>
            <a:pPr lvl="0">
              <a:spcBef>
                <a:spcPct val="50000"/>
              </a:spcBef>
            </a:pPr>
            <a:endParaRPr lang="zh-CN" altLang="en-US" sz="2400" dirty="0">
              <a:latin typeface="Times New Roman" panose="02020603050405020304" pitchFamily="2" charset="0"/>
              <a:ea typeface="宋体" panose="02010600030101010101" pitchFamily="2" charset="-122"/>
            </a:endParaRPr>
          </a:p>
        </p:txBody>
      </p:sp>
      <p:sp>
        <p:nvSpPr>
          <p:cNvPr id="49156" name="文本框 49155"/>
          <p:cNvSpPr txBox="1"/>
          <p:nvPr/>
        </p:nvSpPr>
        <p:spPr>
          <a:xfrm>
            <a:off x="304800" y="228600"/>
            <a:ext cx="5486400" cy="519113"/>
          </a:xfrm>
          <a:prstGeom prst="rect">
            <a:avLst/>
          </a:prstGeom>
          <a:noFill/>
          <a:ln w="9525">
            <a:noFill/>
          </a:ln>
        </p:spPr>
        <p:txBody>
          <a:bodyPr>
            <a:spAutoFit/>
          </a:bodyPr>
          <a:lstStyle/>
          <a:p>
            <a:pPr lvl="0">
              <a:spcBef>
                <a:spcPct val="50000"/>
              </a:spcBef>
            </a:pPr>
            <a:r>
              <a:rPr lang="zh-CN" altLang="en-US" sz="2800" b="1" dirty="0">
                <a:solidFill>
                  <a:srgbClr val="FF3300"/>
                </a:solidFill>
                <a:latin typeface="Times New Roman" panose="02020603050405020304" pitchFamily="2" charset="0"/>
                <a:ea typeface="黑体" panose="02010609060101010101" pitchFamily="2" charset="-122"/>
              </a:rPr>
              <a:t>我国濒临灭绝的野生动物</a:t>
            </a:r>
            <a:endParaRPr lang="zh-CN" altLang="en-US" sz="2800" b="1" dirty="0">
              <a:solidFill>
                <a:srgbClr val="FF3300"/>
              </a:solidFill>
              <a:latin typeface="Times New Roman" panose="02020603050405020304" pitchFamily="2" charset="0"/>
              <a:ea typeface="黑体" panose="02010609060101010101" pitchFamily="2" charset="-122"/>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1266" name="标题 28673"/>
          <p:cNvSpPr>
            <a:spLocks noGrp="1" noChangeArrowheads="1"/>
          </p:cNvSpPr>
          <p:nvPr>
            <p:ph type="title"/>
          </p:nvPr>
        </p:nvSpPr>
        <p:spPr>
          <a:xfrm>
            <a:off x="2699792" y="260648"/>
            <a:ext cx="5194300" cy="1143000"/>
          </a:xfrm>
        </p:spPr>
        <p:txBody>
          <a:bodyPr/>
          <a:lstStyle/>
          <a:p>
            <a:pPr eaLnBrk="1" hangingPunct="1"/>
            <a:r>
              <a:rPr lang="zh-CN" altLang="en-US" dirty="0" smtClean="0">
                <a:solidFill>
                  <a:schemeClr val="hlink"/>
                </a:solidFill>
              </a:rPr>
              <a:t>作者及作品</a:t>
            </a:r>
            <a:r>
              <a:rPr lang="en-US" altLang="zh-CN" dirty="0" smtClean="0">
                <a:solidFill>
                  <a:srgbClr val="FFFF00"/>
                </a:solidFill>
              </a:rPr>
              <a:t>:</a:t>
            </a:r>
            <a:endParaRPr lang="en-US" altLang="zh-CN" dirty="0" smtClean="0">
              <a:solidFill>
                <a:srgbClr val="FFFF00"/>
              </a:solidFill>
            </a:endParaRPr>
          </a:p>
        </p:txBody>
      </p:sp>
      <p:sp>
        <p:nvSpPr>
          <p:cNvPr id="11267" name="文本占位符 28674"/>
          <p:cNvSpPr>
            <a:spLocks noGrp="1" noChangeArrowheads="1"/>
          </p:cNvSpPr>
          <p:nvPr>
            <p:ph type="body" idx="1"/>
          </p:nvPr>
        </p:nvSpPr>
        <p:spPr>
          <a:xfrm>
            <a:off x="179388" y="1196975"/>
            <a:ext cx="8713787" cy="5661025"/>
          </a:xfrm>
        </p:spPr>
        <p:txBody>
          <a:bodyPr/>
          <a:lstStyle/>
          <a:p>
            <a:pPr eaLnBrk="1" hangingPunct="1"/>
            <a:endParaRPr lang="en-US" altLang="zh-CN" sz="2800" smtClean="0"/>
          </a:p>
          <a:p>
            <a:pPr eaLnBrk="1" hangingPunct="1">
              <a:buFont typeface="Wingdings" panose="05000000000000000000" pitchFamily="2" charset="2"/>
              <a:buNone/>
            </a:pPr>
            <a:r>
              <a:rPr lang="en-US" altLang="zh-CN" sz="2800" b="1" smtClean="0">
                <a:solidFill>
                  <a:srgbClr val="FFFF00"/>
                </a:solidFill>
              </a:rPr>
              <a:t>                       </a:t>
            </a:r>
            <a:r>
              <a:rPr lang="zh-CN" altLang="en-US" sz="2800" b="1" smtClean="0"/>
              <a:t>利奥波德：</a:t>
            </a:r>
            <a:r>
              <a:rPr lang="en-US" altLang="zh-CN" sz="2800" b="1" smtClean="0"/>
              <a:t>(1887-1947)</a:t>
            </a:r>
            <a:r>
              <a:rPr lang="zh-CN" altLang="en-US" sz="2800" b="1" smtClean="0"/>
              <a:t>，美国著名的理论学家和科学家与生态学家，环境保护主义者。环保先驱人物，保护野生生物之父，被称为</a:t>
            </a:r>
            <a:r>
              <a:rPr lang="zh-CN" altLang="en-US" sz="2800" b="1" smtClean="0">
                <a:latin typeface="Tahoma" panose="020B0604030504040204" pitchFamily="34" charset="0"/>
              </a:rPr>
              <a:t>”</a:t>
            </a:r>
            <a:r>
              <a:rPr lang="zh-CN" altLang="en-US" sz="2800" b="1" smtClean="0"/>
              <a:t>一个热心的观察家，一个敏锐的思想家，一个造诣极深的文学巨匠</a:t>
            </a:r>
            <a:r>
              <a:rPr lang="zh-CN" altLang="en-US" sz="2800" b="1" smtClean="0">
                <a:latin typeface="Tahoma" panose="020B0604030504040204" pitchFamily="34" charset="0"/>
              </a:rPr>
              <a:t>”</a:t>
            </a:r>
            <a:r>
              <a:rPr lang="zh-CN" altLang="en-US" sz="2800" b="1" smtClean="0"/>
              <a:t>，著有</a:t>
            </a:r>
            <a:r>
              <a:rPr lang="en-US" altLang="zh-CN" sz="2800" b="1" smtClean="0"/>
              <a:t>《</a:t>
            </a:r>
            <a:r>
              <a:rPr lang="zh-CN" altLang="en-US" sz="2800" b="1" smtClean="0"/>
              <a:t>沙乡年鉴</a:t>
            </a:r>
            <a:r>
              <a:rPr lang="en-US" altLang="zh-CN" sz="2800" b="1" smtClean="0"/>
              <a:t>》</a:t>
            </a:r>
            <a:r>
              <a:rPr lang="zh-CN" altLang="en-US" sz="2800" b="1" smtClean="0"/>
              <a:t>。本文节选自</a:t>
            </a:r>
            <a:r>
              <a:rPr lang="en-US" altLang="zh-CN" sz="2800" b="1" smtClean="0"/>
              <a:t>《</a:t>
            </a:r>
            <a:r>
              <a:rPr lang="zh-CN" altLang="en-US" sz="2800" b="1" smtClean="0"/>
              <a:t>沙乡年鉴</a:t>
            </a:r>
            <a:r>
              <a:rPr lang="en-US" altLang="zh-CN" sz="2800" b="1" smtClean="0"/>
              <a:t>》</a:t>
            </a:r>
            <a:r>
              <a:rPr lang="zh-CN" altLang="en-US" sz="2800" b="1" smtClean="0"/>
              <a:t>。 </a:t>
            </a:r>
            <a:endParaRPr lang="zh-CN" altLang="en-US" sz="2800" b="1" smtClean="0"/>
          </a:p>
          <a:p>
            <a:pPr eaLnBrk="1" hangingPunct="1"/>
            <a:r>
              <a:rPr lang="zh-CN" altLang="en-US" sz="2800" b="1" smtClean="0"/>
              <a:t>         </a:t>
            </a:r>
            <a:r>
              <a:rPr lang="zh-CN" altLang="en-US" sz="2800" b="1" smtClean="0">
                <a:latin typeface="Tahoma" panose="020B0604030504040204" pitchFamily="34" charset="0"/>
              </a:rPr>
              <a:t>“</a:t>
            </a:r>
            <a:r>
              <a:rPr lang="zh-CN" altLang="en-US" sz="2800" b="1" smtClean="0"/>
              <a:t>沙乡</a:t>
            </a:r>
            <a:r>
              <a:rPr lang="zh-CN" altLang="en-US" sz="2800" b="1" smtClean="0">
                <a:latin typeface="Tahoma" panose="020B0604030504040204" pitchFamily="34" charset="0"/>
              </a:rPr>
              <a:t>”</a:t>
            </a:r>
            <a:r>
              <a:rPr lang="zh-CN" altLang="en-US" sz="2800" b="1" smtClean="0"/>
              <a:t> 是威斯康星河畔的一个被耕种者遗弃的荒芜农场，是利奥波德考察与研究自然生态的一个场所。</a:t>
            </a:r>
            <a:r>
              <a:rPr lang="en-US" altLang="zh-CN" sz="2800" b="1" smtClean="0"/>
              <a:t>《</a:t>
            </a:r>
            <a:r>
              <a:rPr lang="zh-CN" altLang="en-US" sz="2800" b="1" smtClean="0"/>
              <a:t>沙乡年鉴</a:t>
            </a:r>
            <a:r>
              <a:rPr lang="en-US" altLang="zh-CN" sz="2800" b="1" smtClean="0"/>
              <a:t>》</a:t>
            </a:r>
            <a:r>
              <a:rPr lang="zh-CN" altLang="en-US" sz="2800" b="1" smtClean="0"/>
              <a:t>是一部被称为</a:t>
            </a:r>
            <a:r>
              <a:rPr lang="zh-CN" altLang="en-US" sz="2800" b="1" smtClean="0">
                <a:latin typeface="Tahoma" panose="020B0604030504040204" pitchFamily="34" charset="0"/>
              </a:rPr>
              <a:t>“</a:t>
            </a:r>
            <a:r>
              <a:rPr lang="zh-CN" altLang="en-US" sz="2800" b="1" smtClean="0"/>
              <a:t>美国资源保护运动的圣书</a:t>
            </a:r>
            <a:r>
              <a:rPr lang="zh-CN" altLang="en-US" sz="2800" b="1" smtClean="0">
                <a:latin typeface="Tahoma" panose="020B0604030504040204" pitchFamily="34" charset="0"/>
              </a:rPr>
              <a:t>”</a:t>
            </a:r>
            <a:r>
              <a:rPr lang="zh-CN" altLang="en-US" sz="2800" b="1" smtClean="0"/>
              <a:t>，是一部关怀人类在自然家园的命运和万物在人类社会中的命运的博爱之书。</a:t>
            </a:r>
            <a:endParaRPr lang="zh-CN" altLang="en-US" sz="2800" b="1" smtClean="0"/>
          </a:p>
          <a:p>
            <a:pPr eaLnBrk="1" hangingPunct="1">
              <a:buFont typeface="Wingdings" panose="05000000000000000000" pitchFamily="2" charset="2"/>
              <a:buNone/>
            </a:pPr>
            <a:endParaRPr lang="zh-CN" altLang="en-US" sz="2800" b="1" smtClean="0"/>
          </a:p>
        </p:txBody>
      </p:sp>
      <p:sp>
        <p:nvSpPr>
          <p:cNvPr id="11268" name="Text Box 5"/>
          <p:cNvSpPr txBox="1">
            <a:spLocks noChangeArrowheads="1"/>
          </p:cNvSpPr>
          <p:nvPr/>
        </p:nvSpPr>
        <p:spPr bwMode="auto">
          <a:xfrm>
            <a:off x="696913" y="862013"/>
            <a:ext cx="458787" cy="92075"/>
          </a:xfrm>
          <a:prstGeom prst="rect">
            <a:avLst/>
          </a:prstGeom>
          <a:noFill/>
          <a:ln w="9525">
            <a:noFill/>
            <a:miter lim="800000"/>
          </a:ln>
        </p:spPr>
        <p:txBody>
          <a:bodyPr vert="eaVert" wrap="none">
            <a:spAutoFit/>
          </a:bodyPr>
          <a:lstStyle/>
          <a:p>
            <a:endParaRPr lang="zh-CN" altLang="en-US"/>
          </a:p>
        </p:txBody>
      </p:sp>
      <p:pic>
        <p:nvPicPr>
          <p:cNvPr id="11269" name="图片 28675" descr="aldo"/>
          <p:cNvPicPr>
            <a:picLocks noChangeAspect="1" noChangeArrowheads="1"/>
          </p:cNvPicPr>
          <p:nvPr/>
        </p:nvPicPr>
        <p:blipFill>
          <a:blip r:embed="rId1" cstate="print"/>
          <a:srcRect/>
          <a:stretch>
            <a:fillRect/>
          </a:stretch>
        </p:blipFill>
        <p:spPr bwMode="auto">
          <a:xfrm>
            <a:off x="0" y="0"/>
            <a:ext cx="1738313" cy="22764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33CC33"/>
        </a:solidFill>
        <a:effectLst/>
      </p:bgPr>
    </p:bg>
    <p:spTree>
      <p:nvGrpSpPr>
        <p:cNvPr id="1" name=""/>
        <p:cNvGrpSpPr/>
        <p:nvPr/>
      </p:nvGrpSpPr>
      <p:grpSpPr>
        <a:xfrm>
          <a:off x="0" y="0"/>
          <a:ext cx="0" cy="0"/>
          <a:chOff x="0" y="0"/>
          <a:chExt cx="0" cy="0"/>
        </a:xfrm>
      </p:grpSpPr>
      <p:pic>
        <p:nvPicPr>
          <p:cNvPr id="50178" name="图片 50177" descr="Img222692667"/>
          <p:cNvPicPr>
            <a:picLocks noChangeAspect="1"/>
          </p:cNvPicPr>
          <p:nvPr/>
        </p:nvPicPr>
        <p:blipFill>
          <a:blip r:embed="rId1" cstate="print"/>
          <a:stretch>
            <a:fillRect/>
          </a:stretch>
        </p:blipFill>
        <p:spPr>
          <a:xfrm>
            <a:off x="1143000" y="990600"/>
            <a:ext cx="5802313" cy="3276600"/>
          </a:xfrm>
          <a:prstGeom prst="rect">
            <a:avLst/>
          </a:prstGeom>
          <a:noFill/>
          <a:ln w="9525">
            <a:noFill/>
          </a:ln>
        </p:spPr>
      </p:pic>
      <p:sp>
        <p:nvSpPr>
          <p:cNvPr id="50179" name="文本框 50178"/>
          <p:cNvSpPr txBox="1"/>
          <p:nvPr/>
        </p:nvSpPr>
        <p:spPr>
          <a:xfrm>
            <a:off x="2133600" y="4343400"/>
            <a:ext cx="4191000" cy="1984375"/>
          </a:xfrm>
          <a:prstGeom prst="rect">
            <a:avLst/>
          </a:prstGeom>
          <a:noFill/>
          <a:ln w="9525">
            <a:noFill/>
          </a:ln>
        </p:spPr>
        <p:txBody>
          <a:bodyPr>
            <a:spAutoFit/>
          </a:bodyPr>
          <a:lstStyle/>
          <a:p>
            <a:pPr lvl="0">
              <a:spcBef>
                <a:spcPct val="50000"/>
              </a:spcBef>
            </a:pPr>
            <a:r>
              <a:rPr lang="zh-CN" altLang="en-US" sz="4000" b="1" dirty="0">
                <a:solidFill>
                  <a:srgbClr val="0066FF"/>
                </a:solidFill>
                <a:latin typeface="Times New Roman" panose="02020603050405020304" pitchFamily="2" charset="0"/>
                <a:ea typeface="宋体" panose="02010600030101010101" pitchFamily="2" charset="-122"/>
              </a:rPr>
              <a:t>    亚洲水蜥</a:t>
            </a:r>
            <a:endParaRPr lang="zh-CN" altLang="en-US" sz="4000" b="1" dirty="0">
              <a:solidFill>
                <a:srgbClr val="0066FF"/>
              </a:solidFill>
              <a:latin typeface="Times New Roman" panose="02020603050405020304" pitchFamily="2" charset="0"/>
              <a:ea typeface="宋体" panose="02010600030101010101" pitchFamily="2" charset="-122"/>
            </a:endParaRPr>
          </a:p>
          <a:p>
            <a:pPr lvl="0">
              <a:spcBef>
                <a:spcPct val="50000"/>
              </a:spcBef>
            </a:pPr>
            <a:r>
              <a:rPr lang="en-US" altLang="x-none" sz="2800" b="1" dirty="0">
                <a:latin typeface="Times New Roman" panose="02020603050405020304" pitchFamily="2" charset="0"/>
                <a:ea typeface="宋体" panose="02010600030101010101" pitchFamily="2" charset="-122"/>
              </a:rPr>
              <a:t>(</a:t>
            </a:r>
            <a:r>
              <a:rPr lang="zh-CN" altLang="en-US" sz="2800" b="1" dirty="0">
                <a:latin typeface="Times New Roman" panose="02020603050405020304" pitchFamily="2" charset="0"/>
                <a:ea typeface="_x000B__x000C_"/>
              </a:rPr>
              <a:t>国家一级保护动物</a:t>
            </a:r>
            <a:r>
              <a:rPr lang="en-US" altLang="x-none" sz="2800" b="1" dirty="0">
                <a:latin typeface="Times New Roman" panose="02020603050405020304" pitchFamily="2" charset="0"/>
                <a:ea typeface="_x000B__x000C_"/>
              </a:rPr>
              <a:t>)</a:t>
            </a:r>
            <a:endParaRPr lang="en-US" altLang="x-none" sz="2800" b="1" dirty="0">
              <a:latin typeface="Times New Roman" panose="02020603050405020304" pitchFamily="2" charset="0"/>
              <a:ea typeface="_x000B__x000C_"/>
            </a:endParaRPr>
          </a:p>
          <a:p>
            <a:pPr lvl="0">
              <a:spcBef>
                <a:spcPct val="50000"/>
              </a:spcBef>
            </a:pPr>
            <a:endParaRPr lang="zh-CN" altLang="en-US" sz="2800" b="1" dirty="0">
              <a:latin typeface="Times New Roman" panose="02020603050405020304" pitchFamily="2" charset="0"/>
              <a:ea typeface="宋体" panose="02010600030101010101" pitchFamily="2" charset="-122"/>
            </a:endParaRPr>
          </a:p>
        </p:txBody>
      </p:sp>
      <p:sp>
        <p:nvSpPr>
          <p:cNvPr id="50180" name="文本框 50179"/>
          <p:cNvSpPr txBox="1"/>
          <p:nvPr/>
        </p:nvSpPr>
        <p:spPr>
          <a:xfrm>
            <a:off x="304800" y="228600"/>
            <a:ext cx="5486400" cy="519113"/>
          </a:xfrm>
          <a:prstGeom prst="rect">
            <a:avLst/>
          </a:prstGeom>
          <a:noFill/>
          <a:ln w="9525">
            <a:noFill/>
          </a:ln>
        </p:spPr>
        <p:txBody>
          <a:bodyPr>
            <a:spAutoFit/>
          </a:bodyPr>
          <a:lstStyle/>
          <a:p>
            <a:pPr lvl="0">
              <a:spcBef>
                <a:spcPct val="50000"/>
              </a:spcBef>
            </a:pPr>
            <a:r>
              <a:rPr lang="zh-CN" altLang="en-US" sz="2800" b="1" dirty="0">
                <a:solidFill>
                  <a:srgbClr val="FF3300"/>
                </a:solidFill>
                <a:latin typeface="Times New Roman" panose="02020603050405020304" pitchFamily="2" charset="0"/>
                <a:ea typeface="黑体" panose="02010609060101010101" pitchFamily="2" charset="-122"/>
              </a:rPr>
              <a:t>我国濒临灭绝的野生动物</a:t>
            </a:r>
            <a:endParaRPr lang="zh-CN" altLang="en-US" sz="2800" b="1" dirty="0">
              <a:solidFill>
                <a:srgbClr val="FF3300"/>
              </a:solidFill>
              <a:latin typeface="Times New Roman" panose="02020603050405020304" pitchFamily="2" charset="0"/>
              <a:ea typeface="黑体" panose="02010609060101010101" pitchFamily="2" charset="-122"/>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solidFill>
          <a:srgbClr val="33CC33"/>
        </a:solidFill>
        <a:effectLst/>
      </p:bgPr>
    </p:bg>
    <p:spTree>
      <p:nvGrpSpPr>
        <p:cNvPr id="1" name=""/>
        <p:cNvGrpSpPr/>
        <p:nvPr/>
      </p:nvGrpSpPr>
      <p:grpSpPr>
        <a:xfrm>
          <a:off x="0" y="0"/>
          <a:ext cx="0" cy="0"/>
          <a:chOff x="0" y="0"/>
          <a:chExt cx="0" cy="0"/>
        </a:xfrm>
      </p:grpSpPr>
      <p:pic>
        <p:nvPicPr>
          <p:cNvPr id="51202" name="图片 51201" descr="Img222692668"/>
          <p:cNvPicPr>
            <a:picLocks noChangeAspect="1"/>
          </p:cNvPicPr>
          <p:nvPr/>
        </p:nvPicPr>
        <p:blipFill>
          <a:blip r:embed="rId1" cstate="print"/>
          <a:stretch>
            <a:fillRect/>
          </a:stretch>
        </p:blipFill>
        <p:spPr>
          <a:xfrm>
            <a:off x="2209800" y="990600"/>
            <a:ext cx="4191000" cy="3486150"/>
          </a:xfrm>
          <a:prstGeom prst="rect">
            <a:avLst/>
          </a:prstGeom>
          <a:noFill/>
          <a:ln w="9525">
            <a:noFill/>
          </a:ln>
        </p:spPr>
      </p:pic>
      <p:sp>
        <p:nvSpPr>
          <p:cNvPr id="51203" name="文本框 51202"/>
          <p:cNvSpPr txBox="1"/>
          <p:nvPr/>
        </p:nvSpPr>
        <p:spPr>
          <a:xfrm>
            <a:off x="2514600" y="4572000"/>
            <a:ext cx="5562600" cy="1984375"/>
          </a:xfrm>
          <a:prstGeom prst="rect">
            <a:avLst/>
          </a:prstGeom>
          <a:noFill/>
          <a:ln w="9525">
            <a:noFill/>
          </a:ln>
        </p:spPr>
        <p:txBody>
          <a:bodyPr>
            <a:spAutoFit/>
          </a:bodyPr>
          <a:lstStyle/>
          <a:p>
            <a:pPr lvl="0">
              <a:spcBef>
                <a:spcPct val="50000"/>
              </a:spcBef>
            </a:pPr>
            <a:r>
              <a:rPr lang="zh-CN" altLang="en-US" sz="4000" b="1" dirty="0">
                <a:solidFill>
                  <a:srgbClr val="0066FF"/>
                </a:solidFill>
                <a:latin typeface="Times New Roman" panose="02020603050405020304" pitchFamily="2" charset="0"/>
                <a:ea typeface="宋体" panose="02010600030101010101" pitchFamily="2" charset="-122"/>
              </a:rPr>
              <a:t>        小鸥</a:t>
            </a:r>
            <a:endParaRPr lang="zh-CN" altLang="en-US" sz="4000" b="1" dirty="0">
              <a:solidFill>
                <a:srgbClr val="0066FF"/>
              </a:solidFill>
              <a:latin typeface="Times New Roman" panose="02020603050405020304" pitchFamily="2" charset="0"/>
              <a:ea typeface="宋体" panose="02010600030101010101" pitchFamily="2" charset="-122"/>
            </a:endParaRPr>
          </a:p>
          <a:p>
            <a:pPr lvl="0">
              <a:spcBef>
                <a:spcPct val="50000"/>
              </a:spcBef>
            </a:pPr>
            <a:r>
              <a:rPr lang="en-US" altLang="x-none" sz="2800" b="1" dirty="0">
                <a:latin typeface="Times New Roman" panose="02020603050405020304" pitchFamily="2" charset="0"/>
                <a:ea typeface="宋体" panose="02010600030101010101" pitchFamily="2" charset="-122"/>
              </a:rPr>
              <a:t>(</a:t>
            </a:r>
            <a:r>
              <a:rPr lang="zh-CN" altLang="en-US" sz="2800" b="1" dirty="0">
                <a:latin typeface="Times New Roman" panose="02020603050405020304" pitchFamily="2" charset="0"/>
                <a:ea typeface="_x000B__x000C_"/>
              </a:rPr>
              <a:t>国家一级保护动物</a:t>
            </a:r>
            <a:r>
              <a:rPr lang="en-US" altLang="x-none" sz="2800" b="1" dirty="0">
                <a:latin typeface="Times New Roman" panose="02020603050405020304" pitchFamily="2" charset="0"/>
                <a:ea typeface="_x000B__x000C_"/>
              </a:rPr>
              <a:t>)</a:t>
            </a:r>
            <a:endParaRPr lang="en-US" altLang="x-none" sz="2800" b="1" dirty="0">
              <a:latin typeface="Times New Roman" panose="02020603050405020304" pitchFamily="2" charset="0"/>
              <a:ea typeface="_x000B__x000C_"/>
            </a:endParaRPr>
          </a:p>
          <a:p>
            <a:pPr lvl="0">
              <a:spcBef>
                <a:spcPct val="50000"/>
              </a:spcBef>
            </a:pPr>
            <a:endParaRPr lang="zh-CN" altLang="en-US" sz="2800" b="1" dirty="0">
              <a:latin typeface="Times New Roman" panose="02020603050405020304" pitchFamily="2" charset="0"/>
              <a:ea typeface="宋体" panose="02010600030101010101" pitchFamily="2" charset="-122"/>
            </a:endParaRPr>
          </a:p>
        </p:txBody>
      </p:sp>
      <p:sp>
        <p:nvSpPr>
          <p:cNvPr id="51204" name="文本框 51203"/>
          <p:cNvSpPr txBox="1"/>
          <p:nvPr/>
        </p:nvSpPr>
        <p:spPr>
          <a:xfrm>
            <a:off x="304800" y="228600"/>
            <a:ext cx="5486400" cy="519113"/>
          </a:xfrm>
          <a:prstGeom prst="rect">
            <a:avLst/>
          </a:prstGeom>
          <a:noFill/>
          <a:ln w="9525">
            <a:noFill/>
          </a:ln>
        </p:spPr>
        <p:txBody>
          <a:bodyPr>
            <a:spAutoFit/>
          </a:bodyPr>
          <a:lstStyle/>
          <a:p>
            <a:pPr lvl="0">
              <a:spcBef>
                <a:spcPct val="50000"/>
              </a:spcBef>
            </a:pPr>
            <a:r>
              <a:rPr lang="zh-CN" altLang="en-US" sz="2800" b="1" dirty="0">
                <a:solidFill>
                  <a:srgbClr val="FF3300"/>
                </a:solidFill>
                <a:latin typeface="Times New Roman" panose="02020603050405020304" pitchFamily="2" charset="0"/>
                <a:ea typeface="黑体" panose="02010609060101010101" pitchFamily="2" charset="-122"/>
              </a:rPr>
              <a:t>我国濒临灭绝的野生动物</a:t>
            </a:r>
            <a:endParaRPr lang="zh-CN" altLang="en-US" sz="2800" b="1" dirty="0">
              <a:solidFill>
                <a:srgbClr val="FF3300"/>
              </a:solidFill>
              <a:latin typeface="Times New Roman" panose="02020603050405020304" pitchFamily="2" charset="0"/>
              <a:ea typeface="黑体" panose="02010609060101010101" pitchFamily="2" charset="-122"/>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7409" name="标题 1"/>
          <p:cNvSpPr>
            <a:spLocks noGrp="1"/>
          </p:cNvSpPr>
          <p:nvPr>
            <p:ph type="title"/>
          </p:nvPr>
        </p:nvSpPr>
        <p:spPr>
          <a:xfrm>
            <a:off x="457200" y="0"/>
            <a:ext cx="8229600" cy="1143000"/>
          </a:xfrm>
        </p:spPr>
        <p:txBody>
          <a:bodyPr anchor="ctr"/>
          <a:p>
            <a:r>
              <a:rPr lang="zh-CN" altLang="zh-CN" sz="6000" b="1"/>
              <a:t>影视推荐</a:t>
            </a:r>
            <a:endParaRPr lang="zh-CN" altLang="zh-CN" sz="6000" b="1"/>
          </a:p>
        </p:txBody>
      </p:sp>
      <p:sp>
        <p:nvSpPr>
          <p:cNvPr id="17410" name="内容占位符 2"/>
          <p:cNvSpPr>
            <a:spLocks noGrp="1"/>
          </p:cNvSpPr>
          <p:nvPr>
            <p:ph idx="1"/>
          </p:nvPr>
        </p:nvSpPr>
        <p:spPr>
          <a:xfrm>
            <a:off x="1835150" y="930275"/>
            <a:ext cx="8229600" cy="4525963"/>
          </a:xfrm>
        </p:spPr>
        <p:txBody>
          <a:bodyPr anchor="t"/>
          <a:p>
            <a:pPr marL="0" indent="0">
              <a:buNone/>
            </a:pPr>
            <a:r>
              <a:rPr lang="zh-CN" altLang="en-US" sz="6600"/>
              <a:t>《可可西里》</a:t>
            </a:r>
            <a:endParaRPr lang="zh-CN" altLang="en-US" sz="6600"/>
          </a:p>
        </p:txBody>
      </p:sp>
      <p:pic>
        <p:nvPicPr>
          <p:cNvPr id="17411" name="图片 3"/>
          <p:cNvPicPr>
            <a:picLocks noChangeAspect="1"/>
          </p:cNvPicPr>
          <p:nvPr/>
        </p:nvPicPr>
        <p:blipFill>
          <a:blip r:embed="rId1"/>
          <a:stretch>
            <a:fillRect/>
          </a:stretch>
        </p:blipFill>
        <p:spPr>
          <a:xfrm>
            <a:off x="0" y="1955800"/>
            <a:ext cx="9525000" cy="6526213"/>
          </a:xfrm>
          <a:prstGeom prst="rect">
            <a:avLst/>
          </a:prstGeom>
          <a:noFill/>
          <a:ln w="9525">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80645" y="494030"/>
            <a:ext cx="9063355" cy="5015865"/>
          </a:xfrm>
          <a:prstGeom prst="rect">
            <a:avLst/>
          </a:prstGeom>
          <a:noFill/>
        </p:spPr>
        <p:txBody>
          <a:bodyPr wrap="square" rtlCol="0">
            <a:spAutoFit/>
          </a:bodyPr>
          <a:lstStyle/>
          <a:p>
            <a:pPr algn="l"/>
            <a:r>
              <a:rPr lang="en-US" altLang="zh-CN" sz="4000" b="1" dirty="0">
                <a:solidFill>
                  <a:srgbClr val="FF66CC"/>
                </a:solidFill>
                <a:sym typeface="+mn-ea"/>
              </a:rPr>
              <a:t>《</a:t>
            </a:r>
            <a:r>
              <a:rPr lang="zh-CN" altLang="en-US" sz="4000" b="1" dirty="0">
                <a:solidFill>
                  <a:srgbClr val="FF66CC"/>
                </a:solidFill>
                <a:sym typeface="+mn-ea"/>
              </a:rPr>
              <a:t>沙乡年鉴</a:t>
            </a:r>
            <a:r>
              <a:rPr lang="en-US" altLang="zh-CN" sz="4000" b="1">
                <a:solidFill>
                  <a:srgbClr val="FF66CC"/>
                </a:solidFill>
                <a:sym typeface="+mn-ea"/>
              </a:rPr>
              <a:t>》</a:t>
            </a:r>
            <a:r>
              <a:rPr lang="zh-CN" altLang="en-US" sz="4000" b="1" dirty="0">
                <a:sym typeface="+mn-ea"/>
              </a:rPr>
              <a:t>是享誉世界的美国伦理学家</a:t>
            </a:r>
            <a:r>
              <a:rPr lang="zh-CN" altLang="en-US" sz="4000" b="1" dirty="0">
                <a:solidFill>
                  <a:srgbClr val="FF66CC"/>
                </a:solidFill>
                <a:sym typeface="+mn-ea"/>
              </a:rPr>
              <a:t>奥尔多</a:t>
            </a:r>
            <a:r>
              <a:rPr lang="en-US" altLang="zh-CN" sz="4000" b="1">
                <a:solidFill>
                  <a:srgbClr val="FF66CC"/>
                </a:solidFill>
                <a:latin typeface="Times New Roman" panose="02020603050405020304" pitchFamily="2" charset="0"/>
                <a:sym typeface="+mn-ea"/>
              </a:rPr>
              <a:t>·</a:t>
            </a:r>
            <a:r>
              <a:rPr lang="zh-CN" altLang="en-US" sz="4000" b="1" dirty="0">
                <a:solidFill>
                  <a:srgbClr val="FF66CC"/>
                </a:solidFill>
                <a:sym typeface="+mn-ea"/>
              </a:rPr>
              <a:t>利奥波德</a:t>
            </a:r>
            <a:r>
              <a:rPr lang="zh-CN" altLang="en-US" sz="4000" b="1" dirty="0">
                <a:sym typeface="+mn-ea"/>
              </a:rPr>
              <a:t>逝世后出版的著作。</a:t>
            </a:r>
            <a:endParaRPr lang="zh-CN" altLang="en-US" sz="4000" b="1" dirty="0">
              <a:sym typeface="+mn-ea"/>
            </a:endParaRPr>
          </a:p>
          <a:p>
            <a:pPr algn="l"/>
            <a:endParaRPr lang="zh-CN" altLang="en-US" sz="4000" b="1" u="sng" dirty="0">
              <a:sym typeface="+mn-ea"/>
            </a:endParaRPr>
          </a:p>
          <a:p>
            <a:pPr algn="l"/>
            <a:r>
              <a:rPr lang="en-US" altLang="zh-CN" sz="4000" b="1" u="sng" dirty="0">
                <a:sym typeface="+mn-ea"/>
              </a:rPr>
              <a:t>《</a:t>
            </a:r>
            <a:r>
              <a:rPr lang="zh-CN" altLang="en-US" sz="4000" b="1" u="sng" dirty="0">
                <a:sym typeface="+mn-ea"/>
              </a:rPr>
              <a:t>沙乡年鉴</a:t>
            </a:r>
            <a:r>
              <a:rPr lang="en-US" altLang="zh-CN" sz="4000" b="1" u="sng" dirty="0">
                <a:sym typeface="+mn-ea"/>
              </a:rPr>
              <a:t>》</a:t>
            </a:r>
            <a:r>
              <a:rPr lang="zh-CN" altLang="en-US" sz="4000" b="1" u="sng" dirty="0">
                <a:sym typeface="+mn-ea"/>
              </a:rPr>
              <a:t>是一本自然随笔和哲</a:t>
            </a:r>
            <a:endParaRPr lang="zh-CN" altLang="en-US" sz="4000" b="1" u="sng" dirty="0">
              <a:sym typeface="+mn-ea"/>
            </a:endParaRPr>
          </a:p>
          <a:p>
            <a:pPr algn="l"/>
            <a:r>
              <a:rPr lang="zh-CN" altLang="en-US" sz="4000" b="1" u="sng" dirty="0">
                <a:sym typeface="+mn-ea"/>
              </a:rPr>
              <a:t>学论文集。在他的文章里，可以看到大自然的威力，也可以看出他对人类为自身利益蹂躏自然而发出的悲叹。</a:t>
            </a:r>
            <a:endParaRPr lang="zh-CN" altLang="en-US" sz="4000" b="1" dirty="0"/>
          </a:p>
          <a:p>
            <a:endParaRPr lang="zh-CN" altLang="en-US" sz="4000" b="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矩形 50177"/>
          <p:cNvSpPr>
            <a:spLocks noChangeArrowheads="1"/>
          </p:cNvSpPr>
          <p:nvPr/>
        </p:nvSpPr>
        <p:spPr bwMode="auto">
          <a:xfrm>
            <a:off x="1259632" y="1052736"/>
            <a:ext cx="3581400" cy="1143000"/>
          </a:xfrm>
          <a:prstGeom prst="rect">
            <a:avLst/>
          </a:prstGeom>
          <a:noFill/>
          <a:ln w="9525">
            <a:noFill/>
            <a:miter lim="800000"/>
          </a:ln>
        </p:spPr>
        <p:txBody>
          <a:bodyPr anchor="ctr"/>
          <a:lstStyle/>
          <a:p>
            <a:pPr algn="ctr" eaLnBrk="0" hangingPunct="0"/>
            <a:r>
              <a:rPr lang="zh-CN" altLang="en-US" sz="4400" b="1" dirty="0">
                <a:solidFill>
                  <a:srgbClr val="FF3300"/>
                </a:solidFill>
                <a:latin typeface="Times New Roman" panose="02020603050405020304" pitchFamily="2" charset="0"/>
              </a:rPr>
              <a:t>题目解说：</a:t>
            </a:r>
            <a:endParaRPr lang="zh-CN" altLang="en-US" sz="2400" b="1" dirty="0">
              <a:latin typeface="Times New Roman" panose="02020603050405020304" pitchFamily="2" charset="0"/>
            </a:endParaRPr>
          </a:p>
        </p:txBody>
      </p:sp>
      <p:sp>
        <p:nvSpPr>
          <p:cNvPr id="15363" name="文本框 50178"/>
          <p:cNvSpPr txBox="1">
            <a:spLocks noChangeArrowheads="1"/>
          </p:cNvSpPr>
          <p:nvPr/>
        </p:nvSpPr>
        <p:spPr bwMode="auto">
          <a:xfrm>
            <a:off x="971550" y="2421255"/>
            <a:ext cx="7157720" cy="3169285"/>
          </a:xfrm>
          <a:prstGeom prst="rect">
            <a:avLst/>
          </a:prstGeom>
          <a:noFill/>
          <a:ln w="9525">
            <a:noFill/>
            <a:miter lim="800000"/>
          </a:ln>
        </p:spPr>
        <p:txBody>
          <a:bodyPr wrap="square">
            <a:spAutoFit/>
          </a:bodyPr>
          <a:lstStyle/>
          <a:p>
            <a:pPr eaLnBrk="0" hangingPunct="0"/>
            <a:r>
              <a:rPr lang="en-US" altLang="zh-CN" sz="4000" dirty="0">
                <a:latin typeface="Times New Roman" panose="02020603050405020304" pitchFamily="2" charset="0"/>
              </a:rPr>
              <a:t>       </a:t>
            </a:r>
            <a:r>
              <a:rPr lang="en-US" altLang="zh-CN" sz="4000" b="1" dirty="0">
                <a:latin typeface="Times New Roman" panose="02020603050405020304" pitchFamily="2" charset="0"/>
              </a:rPr>
              <a:t>“</a:t>
            </a:r>
            <a:r>
              <a:rPr lang="zh-CN" altLang="en-US" sz="4000" b="1" dirty="0">
                <a:latin typeface="Times New Roman" panose="02020603050405020304" pitchFamily="2" charset="0"/>
              </a:rPr>
              <a:t>大雁归来”，作者用直接呼告的句式，表现了一大雁返回，二是呼唤大雁，既透露出作者对大雁的喜爱之情，又具有警醒世人的作用。</a:t>
            </a:r>
            <a:endParaRPr lang="zh-CN" altLang="en-US" sz="4000" b="1" dirty="0">
              <a:latin typeface="Times New Roman" panose="02020603050405020304" pitchFamily="2"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文本框 15361"/>
          <p:cNvSpPr txBox="1">
            <a:spLocks noChangeArrowheads="1"/>
          </p:cNvSpPr>
          <p:nvPr/>
        </p:nvSpPr>
        <p:spPr bwMode="auto">
          <a:xfrm>
            <a:off x="1042988" y="692150"/>
            <a:ext cx="5638800" cy="701675"/>
          </a:xfrm>
          <a:prstGeom prst="rect">
            <a:avLst/>
          </a:prstGeom>
          <a:noFill/>
          <a:ln w="9525">
            <a:noFill/>
            <a:miter lim="800000"/>
          </a:ln>
        </p:spPr>
        <p:txBody>
          <a:bodyPr>
            <a:spAutoFit/>
          </a:bodyPr>
          <a:lstStyle/>
          <a:p>
            <a:pPr>
              <a:spcBef>
                <a:spcPct val="50000"/>
              </a:spcBef>
            </a:pPr>
            <a:r>
              <a:rPr lang="zh-CN" altLang="en-US" sz="4000" b="1">
                <a:solidFill>
                  <a:srgbClr val="0033CC"/>
                </a:solidFill>
                <a:latin typeface="Times New Roman" panose="02020603050405020304" pitchFamily="2" charset="0"/>
              </a:rPr>
              <a:t>给下列红体字注音。</a:t>
            </a:r>
            <a:r>
              <a:rPr lang="en-US" altLang="zh-CN" sz="4000" b="1">
                <a:solidFill>
                  <a:srgbClr val="4A4A48"/>
                </a:solidFill>
                <a:latin typeface="Times New Roman" panose="02020603050405020304" pitchFamily="2" charset="0"/>
              </a:rPr>
              <a:t> </a:t>
            </a:r>
            <a:r>
              <a:rPr lang="en-US" altLang="zh-CN" sz="4000" b="1">
                <a:latin typeface="Times New Roman" panose="02020603050405020304" pitchFamily="2" charset="0"/>
              </a:rPr>
              <a:t> </a:t>
            </a:r>
            <a:endParaRPr lang="en-US" altLang="zh-CN" sz="4000" b="1">
              <a:latin typeface="Times New Roman" panose="02020603050405020304" pitchFamily="2" charset="0"/>
            </a:endParaRPr>
          </a:p>
        </p:txBody>
      </p:sp>
      <p:sp>
        <p:nvSpPr>
          <p:cNvPr id="16387" name="文本框 15362"/>
          <p:cNvSpPr txBox="1">
            <a:spLocks noChangeArrowheads="1"/>
          </p:cNvSpPr>
          <p:nvPr/>
        </p:nvSpPr>
        <p:spPr bwMode="auto">
          <a:xfrm>
            <a:off x="838200" y="1676400"/>
            <a:ext cx="1905000" cy="701675"/>
          </a:xfrm>
          <a:prstGeom prst="rect">
            <a:avLst/>
          </a:prstGeom>
          <a:noFill/>
          <a:ln w="9525">
            <a:noFill/>
            <a:miter lim="800000"/>
          </a:ln>
        </p:spPr>
        <p:txBody>
          <a:bodyPr>
            <a:spAutoFit/>
          </a:bodyPr>
          <a:lstStyle/>
          <a:p>
            <a:pPr>
              <a:spcBef>
                <a:spcPct val="50000"/>
              </a:spcBef>
            </a:pPr>
            <a:r>
              <a:rPr lang="zh-CN" altLang="en-US" sz="4000" b="1">
                <a:solidFill>
                  <a:srgbClr val="4A4A48"/>
                </a:solidFill>
                <a:latin typeface="Times New Roman" panose="02020603050405020304" pitchFamily="2" charset="0"/>
              </a:rPr>
              <a:t>迁</a:t>
            </a:r>
            <a:r>
              <a:rPr lang="zh-CN" altLang="en-US" sz="4000" b="1">
                <a:solidFill>
                  <a:srgbClr val="FF0066"/>
                </a:solidFill>
                <a:latin typeface="Times New Roman" panose="02020603050405020304" pitchFamily="2" charset="0"/>
              </a:rPr>
              <a:t>徙</a:t>
            </a:r>
            <a:r>
              <a:rPr lang="zh-CN" altLang="en-US" sz="4000" b="1">
                <a:latin typeface="Times New Roman" panose="02020603050405020304" pitchFamily="2" charset="0"/>
              </a:rPr>
              <a:t> </a:t>
            </a:r>
            <a:endParaRPr lang="zh-CN" altLang="en-US" sz="4000" b="1">
              <a:latin typeface="Times New Roman" panose="02020603050405020304" pitchFamily="2" charset="0"/>
            </a:endParaRPr>
          </a:p>
        </p:txBody>
      </p:sp>
      <p:sp>
        <p:nvSpPr>
          <p:cNvPr id="16388" name="文本框 15363"/>
          <p:cNvSpPr txBox="1">
            <a:spLocks noChangeArrowheads="1"/>
          </p:cNvSpPr>
          <p:nvPr/>
        </p:nvSpPr>
        <p:spPr bwMode="auto">
          <a:xfrm>
            <a:off x="4114800" y="1600200"/>
            <a:ext cx="1905000" cy="701675"/>
          </a:xfrm>
          <a:prstGeom prst="rect">
            <a:avLst/>
          </a:prstGeom>
          <a:noFill/>
          <a:ln w="9525">
            <a:noFill/>
            <a:miter lim="800000"/>
          </a:ln>
        </p:spPr>
        <p:txBody>
          <a:bodyPr>
            <a:spAutoFit/>
          </a:bodyPr>
          <a:lstStyle/>
          <a:p>
            <a:pPr>
              <a:spcBef>
                <a:spcPct val="50000"/>
              </a:spcBef>
            </a:pPr>
            <a:r>
              <a:rPr lang="zh-CN" altLang="en-US" sz="4000" b="1">
                <a:solidFill>
                  <a:srgbClr val="4A4A48"/>
                </a:solidFill>
                <a:latin typeface="Times New Roman" panose="02020603050405020304" pitchFamily="2" charset="0"/>
              </a:rPr>
              <a:t>雾</a:t>
            </a:r>
            <a:r>
              <a:rPr lang="zh-CN" altLang="en-US" sz="4000" b="1">
                <a:solidFill>
                  <a:srgbClr val="FF0066"/>
                </a:solidFill>
                <a:latin typeface="Times New Roman" panose="02020603050405020304" pitchFamily="2" charset="0"/>
              </a:rPr>
              <a:t>霭</a:t>
            </a:r>
            <a:r>
              <a:rPr lang="zh-CN" altLang="en-US" sz="2400" b="1">
                <a:latin typeface="Times New Roman" panose="02020603050405020304" pitchFamily="2" charset="0"/>
              </a:rPr>
              <a:t> </a:t>
            </a:r>
            <a:endParaRPr lang="zh-CN" altLang="en-US" sz="2400" b="1">
              <a:latin typeface="Times New Roman" panose="02020603050405020304" pitchFamily="2" charset="0"/>
            </a:endParaRPr>
          </a:p>
        </p:txBody>
      </p:sp>
      <p:sp>
        <p:nvSpPr>
          <p:cNvPr id="16389" name="文本框 15364"/>
          <p:cNvSpPr txBox="1">
            <a:spLocks noChangeArrowheads="1"/>
          </p:cNvSpPr>
          <p:nvPr/>
        </p:nvSpPr>
        <p:spPr bwMode="auto">
          <a:xfrm>
            <a:off x="838200" y="2590800"/>
            <a:ext cx="2057400" cy="701675"/>
          </a:xfrm>
          <a:prstGeom prst="rect">
            <a:avLst/>
          </a:prstGeom>
          <a:noFill/>
          <a:ln w="9525">
            <a:noFill/>
            <a:miter lim="800000"/>
          </a:ln>
        </p:spPr>
        <p:txBody>
          <a:bodyPr>
            <a:spAutoFit/>
          </a:bodyPr>
          <a:lstStyle/>
          <a:p>
            <a:pPr>
              <a:spcBef>
                <a:spcPct val="50000"/>
              </a:spcBef>
            </a:pPr>
            <a:r>
              <a:rPr lang="zh-CN" altLang="en-US" sz="4000" b="1">
                <a:solidFill>
                  <a:srgbClr val="FF0066"/>
                </a:solidFill>
                <a:latin typeface="Times New Roman" panose="02020603050405020304" pitchFamily="2" charset="0"/>
              </a:rPr>
              <a:t>窥</a:t>
            </a:r>
            <a:r>
              <a:rPr lang="zh-CN" altLang="en-US" sz="4000" b="1">
                <a:solidFill>
                  <a:srgbClr val="4A4A48"/>
                </a:solidFill>
                <a:latin typeface="Times New Roman" panose="02020603050405020304" pitchFamily="2" charset="0"/>
              </a:rPr>
              <a:t>探</a:t>
            </a:r>
            <a:r>
              <a:rPr lang="zh-CN" altLang="en-US" sz="4000" b="1">
                <a:latin typeface="Times New Roman" panose="02020603050405020304" pitchFamily="2" charset="0"/>
              </a:rPr>
              <a:t> </a:t>
            </a:r>
            <a:endParaRPr lang="zh-CN" altLang="en-US" sz="4000" b="1">
              <a:latin typeface="Times New Roman" panose="02020603050405020304" pitchFamily="2" charset="0"/>
            </a:endParaRPr>
          </a:p>
        </p:txBody>
      </p:sp>
      <p:sp>
        <p:nvSpPr>
          <p:cNvPr id="16390" name="文本框 15365"/>
          <p:cNvSpPr txBox="1">
            <a:spLocks noChangeArrowheads="1"/>
          </p:cNvSpPr>
          <p:nvPr/>
        </p:nvSpPr>
        <p:spPr bwMode="auto">
          <a:xfrm>
            <a:off x="4211638" y="2492375"/>
            <a:ext cx="2362200" cy="1446213"/>
          </a:xfrm>
          <a:prstGeom prst="rect">
            <a:avLst/>
          </a:prstGeom>
          <a:noFill/>
          <a:ln w="9525">
            <a:noFill/>
            <a:miter lim="800000"/>
          </a:ln>
        </p:spPr>
        <p:txBody>
          <a:bodyPr>
            <a:spAutoFit/>
          </a:bodyPr>
          <a:lstStyle/>
          <a:p>
            <a:pPr>
              <a:spcBef>
                <a:spcPct val="50000"/>
              </a:spcBef>
            </a:pPr>
            <a:r>
              <a:rPr lang="zh-CN" altLang="en-US" sz="4000" b="1">
                <a:solidFill>
                  <a:srgbClr val="FF0066"/>
                </a:solidFill>
                <a:latin typeface="Times New Roman" panose="02020603050405020304" pitchFamily="2" charset="0"/>
              </a:rPr>
              <a:t>缄</a:t>
            </a:r>
            <a:r>
              <a:rPr lang="zh-CN" altLang="en-US" sz="4000" b="1">
                <a:solidFill>
                  <a:srgbClr val="4A4A48"/>
                </a:solidFill>
                <a:latin typeface="Times New Roman" panose="02020603050405020304" pitchFamily="2" charset="0"/>
              </a:rPr>
              <a:t>默</a:t>
            </a:r>
            <a:r>
              <a:rPr lang="en-US" altLang="zh-CN" sz="2400" b="1">
                <a:solidFill>
                  <a:srgbClr val="4A4A48"/>
                </a:solidFill>
                <a:latin typeface="Times New Roman" panose="02020603050405020304" pitchFamily="2" charset="0"/>
              </a:rPr>
              <a:t> </a:t>
            </a:r>
            <a:br>
              <a:rPr lang="en-US" altLang="zh-CN" sz="2400" b="1">
                <a:solidFill>
                  <a:srgbClr val="4A4A48"/>
                </a:solidFill>
                <a:latin typeface="Times New Roman" panose="02020603050405020304" pitchFamily="2" charset="0"/>
              </a:rPr>
            </a:br>
            <a:br>
              <a:rPr lang="en-US" altLang="zh-CN" sz="2400" b="1">
                <a:solidFill>
                  <a:srgbClr val="4A4A48"/>
                </a:solidFill>
                <a:latin typeface="Times New Roman" panose="02020603050405020304" pitchFamily="2" charset="0"/>
              </a:rPr>
            </a:br>
            <a:endParaRPr lang="en-US" altLang="zh-CN" sz="2400" b="1">
              <a:solidFill>
                <a:srgbClr val="4A4A48"/>
              </a:solidFill>
              <a:latin typeface="Times New Roman" panose="02020603050405020304" pitchFamily="2" charset="0"/>
            </a:endParaRPr>
          </a:p>
        </p:txBody>
      </p:sp>
      <p:sp>
        <p:nvSpPr>
          <p:cNvPr id="16391" name="文本框 15366"/>
          <p:cNvSpPr txBox="1">
            <a:spLocks noChangeArrowheads="1"/>
          </p:cNvSpPr>
          <p:nvPr/>
        </p:nvSpPr>
        <p:spPr bwMode="auto">
          <a:xfrm>
            <a:off x="827088" y="3716338"/>
            <a:ext cx="1905000" cy="701675"/>
          </a:xfrm>
          <a:prstGeom prst="rect">
            <a:avLst/>
          </a:prstGeom>
          <a:noFill/>
          <a:ln w="9525">
            <a:noFill/>
            <a:miter lim="800000"/>
          </a:ln>
        </p:spPr>
        <p:txBody>
          <a:bodyPr>
            <a:spAutoFit/>
          </a:bodyPr>
          <a:lstStyle/>
          <a:p>
            <a:pPr>
              <a:spcBef>
                <a:spcPct val="50000"/>
              </a:spcBef>
            </a:pPr>
            <a:r>
              <a:rPr lang="zh-CN" altLang="en-US" sz="4000" b="1">
                <a:solidFill>
                  <a:srgbClr val="FF0066"/>
                </a:solidFill>
                <a:latin typeface="Times New Roman" panose="02020603050405020304" pitchFamily="2" charset="0"/>
              </a:rPr>
              <a:t>狩</a:t>
            </a:r>
            <a:r>
              <a:rPr lang="zh-CN" altLang="en-US" sz="4000" b="1">
                <a:solidFill>
                  <a:srgbClr val="4A4A48"/>
                </a:solidFill>
                <a:latin typeface="Times New Roman" panose="02020603050405020304" pitchFamily="2" charset="0"/>
              </a:rPr>
              <a:t>猎</a:t>
            </a:r>
            <a:r>
              <a:rPr lang="zh-CN" altLang="en-US" sz="4000" b="1">
                <a:latin typeface="Times New Roman" panose="02020603050405020304" pitchFamily="2" charset="0"/>
              </a:rPr>
              <a:t> </a:t>
            </a:r>
            <a:endParaRPr lang="zh-CN" altLang="en-US" sz="4000" b="1">
              <a:latin typeface="Times New Roman" panose="02020603050405020304" pitchFamily="2" charset="0"/>
            </a:endParaRPr>
          </a:p>
        </p:txBody>
      </p:sp>
      <p:sp>
        <p:nvSpPr>
          <p:cNvPr id="16392" name="文本框 15367"/>
          <p:cNvSpPr txBox="1">
            <a:spLocks noChangeArrowheads="1"/>
          </p:cNvSpPr>
          <p:nvPr/>
        </p:nvSpPr>
        <p:spPr bwMode="auto">
          <a:xfrm>
            <a:off x="4211638" y="3716338"/>
            <a:ext cx="1981200" cy="701675"/>
          </a:xfrm>
          <a:prstGeom prst="rect">
            <a:avLst/>
          </a:prstGeom>
          <a:noFill/>
          <a:ln w="9525">
            <a:noFill/>
            <a:miter lim="800000"/>
          </a:ln>
        </p:spPr>
        <p:txBody>
          <a:bodyPr>
            <a:spAutoFit/>
          </a:bodyPr>
          <a:lstStyle/>
          <a:p>
            <a:pPr>
              <a:spcBef>
                <a:spcPct val="50000"/>
              </a:spcBef>
            </a:pPr>
            <a:r>
              <a:rPr lang="zh-CN" altLang="en-US" sz="4000" b="1">
                <a:solidFill>
                  <a:srgbClr val="FF0066"/>
                </a:solidFill>
                <a:latin typeface="Times New Roman" panose="02020603050405020304" pitchFamily="2" charset="0"/>
              </a:rPr>
              <a:t>凋</a:t>
            </a:r>
            <a:r>
              <a:rPr lang="zh-CN" altLang="en-US" sz="4000" b="1">
                <a:solidFill>
                  <a:srgbClr val="4A4A48"/>
                </a:solidFill>
                <a:latin typeface="Times New Roman" panose="02020603050405020304" pitchFamily="2" charset="0"/>
              </a:rPr>
              <a:t>零</a:t>
            </a:r>
            <a:r>
              <a:rPr lang="zh-CN" altLang="en-US" sz="4000" b="1">
                <a:latin typeface="Times New Roman" panose="02020603050405020304" pitchFamily="2" charset="0"/>
              </a:rPr>
              <a:t> </a:t>
            </a:r>
            <a:endParaRPr lang="zh-CN" altLang="en-US" sz="4000" b="1">
              <a:latin typeface="Times New Roman" panose="02020603050405020304" pitchFamily="2" charset="0"/>
            </a:endParaRPr>
          </a:p>
        </p:txBody>
      </p:sp>
      <p:sp>
        <p:nvSpPr>
          <p:cNvPr id="16393" name="文本框 15368"/>
          <p:cNvSpPr txBox="1">
            <a:spLocks noChangeArrowheads="1"/>
          </p:cNvSpPr>
          <p:nvPr/>
        </p:nvSpPr>
        <p:spPr bwMode="auto">
          <a:xfrm>
            <a:off x="971550" y="4868863"/>
            <a:ext cx="1219200" cy="701675"/>
          </a:xfrm>
          <a:prstGeom prst="rect">
            <a:avLst/>
          </a:prstGeom>
          <a:noFill/>
          <a:ln w="9525">
            <a:noFill/>
            <a:miter lim="800000"/>
          </a:ln>
        </p:spPr>
        <p:txBody>
          <a:bodyPr>
            <a:spAutoFit/>
          </a:bodyPr>
          <a:lstStyle/>
          <a:p>
            <a:pPr>
              <a:spcBef>
                <a:spcPct val="50000"/>
              </a:spcBef>
            </a:pPr>
            <a:r>
              <a:rPr lang="zh-CN" altLang="en-US" sz="4000" b="1">
                <a:solidFill>
                  <a:srgbClr val="4A4A48"/>
                </a:solidFill>
                <a:latin typeface="Times New Roman" panose="02020603050405020304" pitchFamily="2" charset="0"/>
              </a:rPr>
              <a:t>滑</a:t>
            </a:r>
            <a:r>
              <a:rPr lang="zh-CN" altLang="en-US" sz="4000" b="1">
                <a:solidFill>
                  <a:srgbClr val="FF0066"/>
                </a:solidFill>
                <a:latin typeface="Times New Roman" panose="02020603050405020304" pitchFamily="2" charset="0"/>
              </a:rPr>
              <a:t>翔</a:t>
            </a:r>
            <a:r>
              <a:rPr lang="zh-CN" altLang="en-US" sz="4000" b="1">
                <a:latin typeface="Times New Roman" panose="02020603050405020304" pitchFamily="2" charset="0"/>
              </a:rPr>
              <a:t> </a:t>
            </a:r>
            <a:endParaRPr lang="zh-CN" altLang="en-US" sz="4000" b="1">
              <a:latin typeface="Times New Roman" panose="02020603050405020304" pitchFamily="2" charset="0"/>
            </a:endParaRPr>
          </a:p>
        </p:txBody>
      </p:sp>
      <p:sp>
        <p:nvSpPr>
          <p:cNvPr id="16394" name="文本框 15369"/>
          <p:cNvSpPr txBox="1">
            <a:spLocks noChangeArrowheads="1"/>
          </p:cNvSpPr>
          <p:nvPr/>
        </p:nvSpPr>
        <p:spPr bwMode="auto">
          <a:xfrm>
            <a:off x="4284663" y="4797425"/>
            <a:ext cx="1752600" cy="701675"/>
          </a:xfrm>
          <a:prstGeom prst="rect">
            <a:avLst/>
          </a:prstGeom>
          <a:noFill/>
          <a:ln w="9525">
            <a:noFill/>
            <a:miter lim="800000"/>
          </a:ln>
        </p:spPr>
        <p:txBody>
          <a:bodyPr>
            <a:spAutoFit/>
          </a:bodyPr>
          <a:lstStyle/>
          <a:p>
            <a:pPr>
              <a:spcBef>
                <a:spcPct val="50000"/>
              </a:spcBef>
            </a:pPr>
            <a:r>
              <a:rPr lang="zh-CN" altLang="en-US" sz="4000" b="1">
                <a:solidFill>
                  <a:srgbClr val="4A4A48"/>
                </a:solidFill>
                <a:latin typeface="Times New Roman" panose="02020603050405020304" pitchFamily="2" charset="0"/>
              </a:rPr>
              <a:t>顾</a:t>
            </a:r>
            <a:r>
              <a:rPr lang="zh-CN" altLang="en-US" sz="4000" b="1">
                <a:solidFill>
                  <a:srgbClr val="FF0066"/>
                </a:solidFill>
                <a:latin typeface="Times New Roman" panose="02020603050405020304" pitchFamily="2" charset="0"/>
              </a:rPr>
              <a:t>忌</a:t>
            </a:r>
            <a:r>
              <a:rPr lang="zh-CN" altLang="en-US" sz="2400" b="1">
                <a:solidFill>
                  <a:srgbClr val="FF0066"/>
                </a:solidFill>
                <a:latin typeface="Times New Roman" panose="02020603050405020304" pitchFamily="2" charset="0"/>
              </a:rPr>
              <a:t> </a:t>
            </a:r>
            <a:endParaRPr lang="zh-CN" altLang="en-US" sz="2400" b="1">
              <a:solidFill>
                <a:srgbClr val="FF0066"/>
              </a:solidFill>
              <a:latin typeface="Times New Roman" panose="02020603050405020304" pitchFamily="2" charset="0"/>
            </a:endParaRPr>
          </a:p>
        </p:txBody>
      </p:sp>
      <p:sp>
        <p:nvSpPr>
          <p:cNvPr id="15371" name="文本框 15370"/>
          <p:cNvSpPr txBox="1">
            <a:spLocks noChangeArrowheads="1"/>
          </p:cNvSpPr>
          <p:nvPr/>
        </p:nvSpPr>
        <p:spPr bwMode="auto">
          <a:xfrm>
            <a:off x="2209800" y="1752600"/>
            <a:ext cx="1143000" cy="579438"/>
          </a:xfrm>
          <a:prstGeom prst="rect">
            <a:avLst/>
          </a:prstGeom>
          <a:noFill/>
          <a:ln w="9525">
            <a:noFill/>
            <a:miter lim="800000"/>
          </a:ln>
        </p:spPr>
        <p:txBody>
          <a:bodyPr>
            <a:spAutoFit/>
          </a:bodyPr>
          <a:lstStyle/>
          <a:p>
            <a:pPr>
              <a:spcBef>
                <a:spcPct val="50000"/>
              </a:spcBef>
            </a:pPr>
            <a:r>
              <a:rPr lang="en-US" altLang="zh-CN" sz="3200" b="1">
                <a:solidFill>
                  <a:srgbClr val="4A4A48"/>
                </a:solidFill>
                <a:latin typeface="Times New Roman" panose="02020603050405020304" pitchFamily="2" charset="0"/>
              </a:rPr>
              <a:t>(xǐ) </a:t>
            </a:r>
            <a:r>
              <a:rPr lang="en-US" altLang="zh-CN" sz="2400" b="1">
                <a:latin typeface="Times New Roman" panose="02020603050405020304" pitchFamily="2" charset="0"/>
              </a:rPr>
              <a:t> </a:t>
            </a:r>
            <a:endParaRPr lang="en-US" altLang="zh-CN" sz="2400" b="1">
              <a:latin typeface="Times New Roman" panose="02020603050405020304" pitchFamily="2" charset="0"/>
            </a:endParaRPr>
          </a:p>
        </p:txBody>
      </p:sp>
      <p:sp>
        <p:nvSpPr>
          <p:cNvPr id="15372" name="文本框 15371"/>
          <p:cNvSpPr txBox="1">
            <a:spLocks noChangeArrowheads="1"/>
          </p:cNvSpPr>
          <p:nvPr/>
        </p:nvSpPr>
        <p:spPr bwMode="auto">
          <a:xfrm>
            <a:off x="5791200" y="1676400"/>
            <a:ext cx="1752600" cy="579438"/>
          </a:xfrm>
          <a:prstGeom prst="rect">
            <a:avLst/>
          </a:prstGeom>
          <a:noFill/>
          <a:ln w="9525">
            <a:noFill/>
            <a:miter lim="800000"/>
          </a:ln>
        </p:spPr>
        <p:txBody>
          <a:bodyPr>
            <a:spAutoFit/>
          </a:bodyPr>
          <a:lstStyle/>
          <a:p>
            <a:pPr>
              <a:spcBef>
                <a:spcPct val="50000"/>
              </a:spcBef>
            </a:pPr>
            <a:r>
              <a:rPr lang="en-US" altLang="zh-CN" sz="3200" b="1">
                <a:solidFill>
                  <a:srgbClr val="0033CC"/>
                </a:solidFill>
                <a:latin typeface="Times New Roman" panose="02020603050405020304" pitchFamily="2" charset="0"/>
              </a:rPr>
              <a:t>(ǎi)</a:t>
            </a:r>
            <a:r>
              <a:rPr lang="en-US" altLang="zh-CN" sz="3200" b="1">
                <a:latin typeface="Times New Roman" panose="02020603050405020304" pitchFamily="2" charset="0"/>
              </a:rPr>
              <a:t> </a:t>
            </a:r>
            <a:endParaRPr lang="en-US" altLang="zh-CN" sz="3200" b="1">
              <a:latin typeface="Times New Roman" panose="02020603050405020304" pitchFamily="2" charset="0"/>
            </a:endParaRPr>
          </a:p>
        </p:txBody>
      </p:sp>
      <p:sp>
        <p:nvSpPr>
          <p:cNvPr id="15373" name="文本框 15372"/>
          <p:cNvSpPr txBox="1">
            <a:spLocks noChangeArrowheads="1"/>
          </p:cNvSpPr>
          <p:nvPr/>
        </p:nvSpPr>
        <p:spPr bwMode="auto">
          <a:xfrm>
            <a:off x="2209800" y="2743200"/>
            <a:ext cx="1676400" cy="579438"/>
          </a:xfrm>
          <a:prstGeom prst="rect">
            <a:avLst/>
          </a:prstGeom>
          <a:noFill/>
          <a:ln w="9525">
            <a:noFill/>
            <a:miter lim="800000"/>
          </a:ln>
        </p:spPr>
        <p:txBody>
          <a:bodyPr>
            <a:spAutoFit/>
          </a:bodyPr>
          <a:lstStyle/>
          <a:p>
            <a:pPr>
              <a:spcBef>
                <a:spcPct val="50000"/>
              </a:spcBef>
            </a:pPr>
            <a:r>
              <a:rPr lang="en-US" altLang="zh-CN" sz="3200" b="1">
                <a:solidFill>
                  <a:srgbClr val="4A4A48"/>
                </a:solidFill>
                <a:latin typeface="Times New Roman" panose="02020603050405020304" pitchFamily="2" charset="0"/>
              </a:rPr>
              <a:t>(kuī)</a:t>
            </a:r>
            <a:r>
              <a:rPr lang="en-US" altLang="zh-CN" sz="2400" b="1">
                <a:latin typeface="Times New Roman" panose="02020603050405020304" pitchFamily="2" charset="0"/>
              </a:rPr>
              <a:t> </a:t>
            </a:r>
            <a:endParaRPr lang="en-US" altLang="zh-CN" sz="2400" b="1">
              <a:latin typeface="Times New Roman" panose="02020603050405020304" pitchFamily="2" charset="0"/>
            </a:endParaRPr>
          </a:p>
        </p:txBody>
      </p:sp>
      <p:sp>
        <p:nvSpPr>
          <p:cNvPr id="15374" name="文本框 15373"/>
          <p:cNvSpPr txBox="1">
            <a:spLocks noChangeArrowheads="1"/>
          </p:cNvSpPr>
          <p:nvPr/>
        </p:nvSpPr>
        <p:spPr bwMode="auto">
          <a:xfrm>
            <a:off x="5651500" y="2636838"/>
            <a:ext cx="1676400" cy="579437"/>
          </a:xfrm>
          <a:prstGeom prst="rect">
            <a:avLst/>
          </a:prstGeom>
          <a:noFill/>
          <a:ln w="9525">
            <a:noFill/>
            <a:miter lim="800000"/>
          </a:ln>
        </p:spPr>
        <p:txBody>
          <a:bodyPr>
            <a:spAutoFit/>
          </a:bodyPr>
          <a:lstStyle/>
          <a:p>
            <a:pPr>
              <a:spcBef>
                <a:spcPct val="50000"/>
              </a:spcBef>
            </a:pPr>
            <a:r>
              <a:rPr lang="en-US" altLang="zh-CN" sz="3200" b="1">
                <a:solidFill>
                  <a:srgbClr val="0033CC"/>
                </a:solidFill>
                <a:latin typeface="Times New Roman" panose="02020603050405020304" pitchFamily="2" charset="0"/>
              </a:rPr>
              <a:t>(jiān)</a:t>
            </a:r>
            <a:r>
              <a:rPr lang="en-US" altLang="zh-CN" sz="2400" b="1">
                <a:latin typeface="Times New Roman" panose="02020603050405020304" pitchFamily="2" charset="0"/>
              </a:rPr>
              <a:t> </a:t>
            </a:r>
            <a:endParaRPr lang="en-US" altLang="zh-CN" sz="2400" b="1">
              <a:latin typeface="Times New Roman" panose="02020603050405020304" pitchFamily="2" charset="0"/>
            </a:endParaRPr>
          </a:p>
        </p:txBody>
      </p:sp>
      <p:sp>
        <p:nvSpPr>
          <p:cNvPr id="15375" name="文本框 15374"/>
          <p:cNvSpPr txBox="1">
            <a:spLocks noChangeArrowheads="1"/>
          </p:cNvSpPr>
          <p:nvPr/>
        </p:nvSpPr>
        <p:spPr bwMode="auto">
          <a:xfrm>
            <a:off x="2124075" y="3789363"/>
            <a:ext cx="1219200" cy="579437"/>
          </a:xfrm>
          <a:prstGeom prst="rect">
            <a:avLst/>
          </a:prstGeom>
          <a:noFill/>
          <a:ln w="9525">
            <a:noFill/>
            <a:miter lim="800000"/>
          </a:ln>
        </p:spPr>
        <p:txBody>
          <a:bodyPr>
            <a:spAutoFit/>
          </a:bodyPr>
          <a:lstStyle/>
          <a:p>
            <a:pPr>
              <a:spcBef>
                <a:spcPct val="50000"/>
              </a:spcBef>
            </a:pPr>
            <a:r>
              <a:rPr lang="en-US" altLang="zh-CN" sz="3200" b="1">
                <a:solidFill>
                  <a:srgbClr val="0033CC"/>
                </a:solidFill>
                <a:latin typeface="Times New Roman" panose="02020603050405020304" pitchFamily="2" charset="0"/>
              </a:rPr>
              <a:t>(shòu)</a:t>
            </a:r>
            <a:r>
              <a:rPr lang="en-US" altLang="zh-CN" sz="2400" b="1">
                <a:latin typeface="Times New Roman" panose="02020603050405020304" pitchFamily="2" charset="0"/>
              </a:rPr>
              <a:t> </a:t>
            </a:r>
            <a:endParaRPr lang="en-US" altLang="zh-CN" sz="2400" b="1">
              <a:latin typeface="Times New Roman" panose="02020603050405020304" pitchFamily="2" charset="0"/>
            </a:endParaRPr>
          </a:p>
        </p:txBody>
      </p:sp>
      <p:sp>
        <p:nvSpPr>
          <p:cNvPr id="15376" name="文本框 15375"/>
          <p:cNvSpPr txBox="1">
            <a:spLocks noChangeArrowheads="1"/>
          </p:cNvSpPr>
          <p:nvPr/>
        </p:nvSpPr>
        <p:spPr bwMode="auto">
          <a:xfrm>
            <a:off x="5508625" y="3716338"/>
            <a:ext cx="1524000" cy="579437"/>
          </a:xfrm>
          <a:prstGeom prst="rect">
            <a:avLst/>
          </a:prstGeom>
          <a:noFill/>
          <a:ln w="9525">
            <a:noFill/>
            <a:miter lim="800000"/>
          </a:ln>
        </p:spPr>
        <p:txBody>
          <a:bodyPr>
            <a:spAutoFit/>
          </a:bodyPr>
          <a:lstStyle/>
          <a:p>
            <a:pPr>
              <a:spcBef>
                <a:spcPct val="50000"/>
              </a:spcBef>
            </a:pPr>
            <a:r>
              <a:rPr lang="en-US" altLang="zh-CN" sz="3200" b="1">
                <a:solidFill>
                  <a:srgbClr val="4A4A48"/>
                </a:solidFill>
                <a:latin typeface="Times New Roman" panose="02020603050405020304" pitchFamily="2" charset="0"/>
              </a:rPr>
              <a:t>(diāo)</a:t>
            </a:r>
            <a:r>
              <a:rPr lang="en-US" altLang="zh-CN" sz="3200" b="1">
                <a:latin typeface="Times New Roman" panose="02020603050405020304" pitchFamily="2" charset="0"/>
              </a:rPr>
              <a:t> </a:t>
            </a:r>
            <a:endParaRPr lang="en-US" altLang="zh-CN" sz="3200" b="1">
              <a:latin typeface="Times New Roman" panose="02020603050405020304" pitchFamily="2" charset="0"/>
            </a:endParaRPr>
          </a:p>
        </p:txBody>
      </p:sp>
      <p:sp>
        <p:nvSpPr>
          <p:cNvPr id="15377" name="文本框 15376"/>
          <p:cNvSpPr txBox="1">
            <a:spLocks noChangeArrowheads="1"/>
          </p:cNvSpPr>
          <p:nvPr/>
        </p:nvSpPr>
        <p:spPr bwMode="auto">
          <a:xfrm>
            <a:off x="2124075" y="4868863"/>
            <a:ext cx="1676400" cy="579437"/>
          </a:xfrm>
          <a:prstGeom prst="rect">
            <a:avLst/>
          </a:prstGeom>
          <a:noFill/>
          <a:ln w="9525">
            <a:noFill/>
            <a:miter lim="800000"/>
          </a:ln>
        </p:spPr>
        <p:txBody>
          <a:bodyPr>
            <a:spAutoFit/>
          </a:bodyPr>
          <a:lstStyle/>
          <a:p>
            <a:pPr>
              <a:spcBef>
                <a:spcPct val="50000"/>
              </a:spcBef>
            </a:pPr>
            <a:r>
              <a:rPr lang="en-US" altLang="zh-CN" sz="3200" b="1">
                <a:solidFill>
                  <a:srgbClr val="4A4A48"/>
                </a:solidFill>
                <a:latin typeface="Times New Roman" panose="02020603050405020304" pitchFamily="2" charset="0"/>
              </a:rPr>
              <a:t>(xiáng)</a:t>
            </a:r>
            <a:r>
              <a:rPr lang="en-US" altLang="zh-CN" sz="3200" b="1">
                <a:latin typeface="Times New Roman" panose="02020603050405020304" pitchFamily="2" charset="0"/>
              </a:rPr>
              <a:t> </a:t>
            </a:r>
            <a:endParaRPr lang="en-US" altLang="zh-CN" sz="3200" b="1">
              <a:latin typeface="Times New Roman" panose="02020603050405020304" pitchFamily="2" charset="0"/>
            </a:endParaRPr>
          </a:p>
        </p:txBody>
      </p:sp>
      <p:sp>
        <p:nvSpPr>
          <p:cNvPr id="15378" name="文本框 15377"/>
          <p:cNvSpPr txBox="1">
            <a:spLocks noChangeArrowheads="1"/>
          </p:cNvSpPr>
          <p:nvPr/>
        </p:nvSpPr>
        <p:spPr bwMode="auto">
          <a:xfrm>
            <a:off x="5580063" y="4797425"/>
            <a:ext cx="1524000" cy="579438"/>
          </a:xfrm>
          <a:prstGeom prst="rect">
            <a:avLst/>
          </a:prstGeom>
          <a:noFill/>
          <a:ln w="9525">
            <a:noFill/>
            <a:miter lim="800000"/>
          </a:ln>
        </p:spPr>
        <p:txBody>
          <a:bodyPr>
            <a:spAutoFit/>
          </a:bodyPr>
          <a:lstStyle/>
          <a:p>
            <a:pPr>
              <a:spcBef>
                <a:spcPct val="50000"/>
              </a:spcBef>
            </a:pPr>
            <a:r>
              <a:rPr lang="en-US" altLang="zh-CN" sz="3200" b="1">
                <a:solidFill>
                  <a:srgbClr val="4A4A48"/>
                </a:solidFill>
                <a:latin typeface="Times New Roman" panose="02020603050405020304" pitchFamily="2" charset="0"/>
              </a:rPr>
              <a:t>(jì) </a:t>
            </a:r>
            <a:r>
              <a:rPr lang="en-US" altLang="zh-CN" sz="2400" b="1">
                <a:latin typeface="Times New Roman" panose="02020603050405020304" pitchFamily="2" charset="0"/>
              </a:rPr>
              <a:t> </a:t>
            </a:r>
            <a:endParaRPr lang="en-US" altLang="zh-CN" sz="2400" b="1">
              <a:latin typeface="Times New Roman" panose="02020603050405020304" pitchFamily="2" charset="0"/>
            </a:endParaRPr>
          </a:p>
        </p:txBody>
      </p:sp>
      <p:sp>
        <p:nvSpPr>
          <p:cNvPr id="16403" name="日期占位符 1"/>
          <p:cNvSpPr>
            <a:spLocks noChangeArrowheads="1"/>
          </p:cNvSpPr>
          <p:nvPr/>
        </p:nvSpPr>
        <p:spPr bwMode="auto">
          <a:xfrm>
            <a:off x="1066800" y="6413500"/>
            <a:ext cx="1905000" cy="457200"/>
          </a:xfrm>
          <a:prstGeom prst="rect">
            <a:avLst/>
          </a:prstGeom>
          <a:noFill/>
          <a:ln w="9525">
            <a:noFill/>
            <a:miter lim="800000"/>
          </a:ln>
        </p:spPr>
        <p:txBody>
          <a:bodyPr anchor="b"/>
          <a:lstStyle/>
          <a:p>
            <a:endParaRPr lang="zh-CN" altLang="en-US" sz="1400">
              <a:solidFill>
                <a:schemeClr val="tx2"/>
              </a:solidFill>
              <a:latin typeface="Times New Roman" panose="02020603050405020304" pitchFamily="2"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5371">
                                            <p:txEl>
                                              <p:pRg st="0" end="0"/>
                                            </p:txEl>
                                          </p:spTgt>
                                        </p:tgtEl>
                                        <p:attrNameLst>
                                          <p:attrName>style.visibility</p:attrName>
                                        </p:attrNameLst>
                                      </p:cBhvr>
                                      <p:to>
                                        <p:strVal val="visible"/>
                                      </p:to>
                                    </p:set>
                                    <p:anim calcmode="lin" valueType="num">
                                      <p:cBhvr additive="base">
                                        <p:cTn id="7" dur="500" fill="hold"/>
                                        <p:tgtEl>
                                          <p:spTgt spid="15371">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537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372">
                                            <p:txEl>
                                              <p:pRg st="0" end="0"/>
                                            </p:txEl>
                                          </p:spTgt>
                                        </p:tgtEl>
                                        <p:attrNameLst>
                                          <p:attrName>style.visibility</p:attrName>
                                        </p:attrNameLst>
                                      </p:cBhvr>
                                      <p:to>
                                        <p:strVal val="visible"/>
                                      </p:to>
                                    </p:set>
                                    <p:anim calcmode="lin" valueType="num">
                                      <p:cBhvr additive="base">
                                        <p:cTn id="13" dur="500" fill="hold"/>
                                        <p:tgtEl>
                                          <p:spTgt spid="15372">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537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373">
                                            <p:txEl>
                                              <p:pRg st="0" end="0"/>
                                            </p:txEl>
                                          </p:spTgt>
                                        </p:tgtEl>
                                        <p:attrNameLst>
                                          <p:attrName>style.visibility</p:attrName>
                                        </p:attrNameLst>
                                      </p:cBhvr>
                                      <p:to>
                                        <p:strVal val="visible"/>
                                      </p:to>
                                    </p:set>
                                    <p:anim calcmode="lin" valueType="num">
                                      <p:cBhvr additive="base">
                                        <p:cTn id="19" dur="500" fill="hold"/>
                                        <p:tgtEl>
                                          <p:spTgt spid="1537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537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5374">
                                            <p:txEl>
                                              <p:pRg st="0" end="0"/>
                                            </p:txEl>
                                          </p:spTgt>
                                        </p:tgtEl>
                                        <p:attrNameLst>
                                          <p:attrName>style.visibility</p:attrName>
                                        </p:attrNameLst>
                                      </p:cBhvr>
                                      <p:to>
                                        <p:strVal val="visible"/>
                                      </p:to>
                                    </p:set>
                                    <p:anim calcmode="lin" valueType="num">
                                      <p:cBhvr additive="base">
                                        <p:cTn id="25" dur="500" fill="hold"/>
                                        <p:tgtEl>
                                          <p:spTgt spid="15374">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537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15375">
                                            <p:txEl>
                                              <p:pRg st="0" end="0"/>
                                            </p:txEl>
                                          </p:spTgt>
                                        </p:tgtEl>
                                        <p:attrNameLst>
                                          <p:attrName>style.visibility</p:attrName>
                                        </p:attrNameLst>
                                      </p:cBhvr>
                                      <p:to>
                                        <p:strVal val="visible"/>
                                      </p:to>
                                    </p:set>
                                    <p:anim calcmode="lin" valueType="num">
                                      <p:cBhvr additive="base">
                                        <p:cTn id="31" dur="500" fill="hold"/>
                                        <p:tgtEl>
                                          <p:spTgt spid="15375">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53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376">
                                            <p:txEl>
                                              <p:pRg st="0" end="0"/>
                                            </p:txEl>
                                          </p:spTgt>
                                        </p:tgtEl>
                                        <p:attrNameLst>
                                          <p:attrName>style.visibility</p:attrName>
                                        </p:attrNameLst>
                                      </p:cBhvr>
                                      <p:to>
                                        <p:strVal val="visible"/>
                                      </p:to>
                                    </p:set>
                                    <p:anim calcmode="lin" valueType="num">
                                      <p:cBhvr additive="base">
                                        <p:cTn id="37" dur="500" fill="hold"/>
                                        <p:tgtEl>
                                          <p:spTgt spid="15376">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537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5377">
                                            <p:txEl>
                                              <p:pRg st="0" end="0"/>
                                            </p:txEl>
                                          </p:spTgt>
                                        </p:tgtEl>
                                        <p:attrNameLst>
                                          <p:attrName>style.visibility</p:attrName>
                                        </p:attrNameLst>
                                      </p:cBhvr>
                                      <p:to>
                                        <p:strVal val="visible"/>
                                      </p:to>
                                    </p:set>
                                    <p:anim calcmode="lin" valueType="num">
                                      <p:cBhvr additive="base">
                                        <p:cTn id="43" dur="500" fill="hold"/>
                                        <p:tgtEl>
                                          <p:spTgt spid="15377">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537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15378">
                                            <p:txEl>
                                              <p:pRg st="0" end="0"/>
                                            </p:txEl>
                                          </p:spTgt>
                                        </p:tgtEl>
                                        <p:attrNameLst>
                                          <p:attrName>style.visibility</p:attrName>
                                        </p:attrNameLst>
                                      </p:cBhvr>
                                      <p:to>
                                        <p:strVal val="visible"/>
                                      </p:to>
                                    </p:set>
                                    <p:anim calcmode="lin" valueType="num">
                                      <p:cBhvr additive="base">
                                        <p:cTn id="49" dur="500" fill="hold"/>
                                        <p:tgtEl>
                                          <p:spTgt spid="15378">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537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title"/>
          </p:nvPr>
        </p:nvSpPr>
        <p:spPr>
          <a:xfrm>
            <a:off x="467544" y="188640"/>
            <a:ext cx="4063653" cy="1143000"/>
          </a:xfrm>
        </p:spPr>
        <p:txBody>
          <a:bodyPr/>
          <a:lstStyle/>
          <a:p>
            <a:pPr eaLnBrk="1" hangingPunct="1">
              <a:buNone/>
            </a:pPr>
            <a:r>
              <a:rPr lang="zh-CN" altLang="en-US" b="1" dirty="0" smtClean="0">
                <a:solidFill>
                  <a:srgbClr val="FF0000"/>
                </a:solidFill>
              </a:rPr>
              <a:t>“缄”字释义：</a:t>
            </a:r>
            <a:endParaRPr lang="en-US" altLang="zh-CN" b="1" dirty="0" smtClean="0">
              <a:solidFill>
                <a:srgbClr val="FF0000"/>
              </a:solidFill>
            </a:endParaRPr>
          </a:p>
        </p:txBody>
      </p:sp>
      <p:sp>
        <p:nvSpPr>
          <p:cNvPr id="17411" name="Rectangle 3"/>
          <p:cNvSpPr>
            <a:spLocks noGrp="1" noChangeArrowheads="1"/>
          </p:cNvSpPr>
          <p:nvPr>
            <p:ph type="body" idx="1"/>
          </p:nvPr>
        </p:nvSpPr>
        <p:spPr>
          <a:xfrm>
            <a:off x="467544" y="1412776"/>
            <a:ext cx="8229600" cy="4530725"/>
          </a:xfrm>
        </p:spPr>
        <p:txBody>
          <a:bodyPr/>
          <a:lstStyle/>
          <a:p>
            <a:pPr eaLnBrk="1" hangingPunct="1">
              <a:lnSpc>
                <a:spcPct val="90000"/>
              </a:lnSpc>
            </a:pPr>
            <a:r>
              <a:rPr lang="zh-CN" altLang="en-US" sz="3200" b="1" dirty="0" smtClean="0"/>
              <a:t>“缄”形声字。本义为捆箱笼的绳索。</a:t>
            </a:r>
            <a:endParaRPr lang="zh-CN" altLang="en-US" sz="3200" b="1" dirty="0" smtClean="0"/>
          </a:p>
          <a:p>
            <a:pPr eaLnBrk="1" hangingPunct="1">
              <a:lnSpc>
                <a:spcPct val="90000"/>
              </a:lnSpc>
            </a:pPr>
            <a:r>
              <a:rPr lang="en-US" altLang="zh-CN" sz="3200" b="1" dirty="0" smtClean="0"/>
              <a:t>1</a:t>
            </a:r>
            <a:r>
              <a:rPr lang="zh-CN" altLang="en-US" sz="3200" b="1" dirty="0" smtClean="0"/>
              <a:t>、引申指封闭。</a:t>
            </a:r>
            <a:endParaRPr lang="zh-CN" altLang="en-US" sz="3200" b="1" dirty="0" smtClean="0"/>
          </a:p>
          <a:p>
            <a:pPr eaLnBrk="1" hangingPunct="1">
              <a:lnSpc>
                <a:spcPct val="90000"/>
              </a:lnSpc>
            </a:pPr>
            <a:r>
              <a:rPr lang="en-US" altLang="zh-CN" sz="3200" b="1" dirty="0" smtClean="0"/>
              <a:t>2</a:t>
            </a:r>
            <a:r>
              <a:rPr lang="zh-CN" altLang="en-US" sz="3200" b="1" dirty="0" smtClean="0"/>
              <a:t>、进而引申指包藏、蕴含。</a:t>
            </a:r>
            <a:endParaRPr lang="zh-CN" altLang="en-US" sz="3200" b="1" dirty="0" smtClean="0"/>
          </a:p>
          <a:p>
            <a:pPr eaLnBrk="1" hangingPunct="1">
              <a:lnSpc>
                <a:spcPct val="90000"/>
              </a:lnSpc>
            </a:pPr>
            <a:r>
              <a:rPr lang="en-US" altLang="zh-CN" sz="3200" b="1" dirty="0" smtClean="0"/>
              <a:t>3</a:t>
            </a:r>
            <a:r>
              <a:rPr lang="zh-CN" altLang="en-US" sz="3200" b="1" dirty="0" smtClean="0"/>
              <a:t>、还引申指书信。</a:t>
            </a:r>
            <a:endParaRPr lang="zh-CN" altLang="en-US" sz="3200" b="1" dirty="0" smtClean="0"/>
          </a:p>
          <a:p>
            <a:pPr eaLnBrk="1" hangingPunct="1">
              <a:lnSpc>
                <a:spcPct val="90000"/>
              </a:lnSpc>
            </a:pPr>
            <a:r>
              <a:rPr lang="zh-CN" altLang="en-US" sz="3200" b="1" dirty="0" smtClean="0"/>
              <a:t>选择：</a:t>
            </a:r>
            <a:endParaRPr lang="zh-CN" altLang="en-US" sz="3200" b="1" dirty="0" smtClean="0"/>
          </a:p>
          <a:p>
            <a:pPr eaLnBrk="1" hangingPunct="1">
              <a:lnSpc>
                <a:spcPct val="90000"/>
              </a:lnSpc>
            </a:pPr>
            <a:r>
              <a:rPr lang="en-US" altLang="zh-CN" sz="3200" b="1" dirty="0" smtClean="0"/>
              <a:t> A</a:t>
            </a:r>
            <a:r>
              <a:rPr lang="zh-CN" altLang="en-US" sz="3200" b="1" dirty="0" smtClean="0"/>
              <a:t>、元稹的</a:t>
            </a:r>
            <a:r>
              <a:rPr lang="en-US" altLang="zh-CN" sz="3200" b="1" dirty="0" smtClean="0"/>
              <a:t>《</a:t>
            </a:r>
            <a:r>
              <a:rPr lang="zh-CN" altLang="en-US" sz="3200" b="1" dirty="0" smtClean="0"/>
              <a:t>酬乐天书怀见寄</a:t>
            </a:r>
            <a:r>
              <a:rPr lang="en-US" altLang="zh-CN" sz="3200" b="1" dirty="0" smtClean="0"/>
              <a:t>》</a:t>
            </a:r>
            <a:r>
              <a:rPr lang="zh-CN" altLang="en-US" sz="3200" b="1" dirty="0" smtClean="0"/>
              <a:t>：“诗书费一夕，万恨</a:t>
            </a:r>
            <a:r>
              <a:rPr lang="zh-CN" altLang="en-US" sz="3200" b="1" u="sng" dirty="0" smtClean="0"/>
              <a:t>缄</a:t>
            </a:r>
            <a:r>
              <a:rPr lang="zh-CN" altLang="en-US" sz="3200" b="1" dirty="0" smtClean="0"/>
              <a:t>其中。”</a:t>
            </a:r>
            <a:endParaRPr lang="zh-CN" altLang="en-US" sz="3200" b="1" dirty="0" smtClean="0"/>
          </a:p>
          <a:p>
            <a:pPr eaLnBrk="1" hangingPunct="1">
              <a:lnSpc>
                <a:spcPct val="90000"/>
              </a:lnSpc>
            </a:pPr>
            <a:r>
              <a:rPr lang="zh-CN" altLang="en-US" sz="3200" b="1" dirty="0" smtClean="0"/>
              <a:t> </a:t>
            </a:r>
            <a:r>
              <a:rPr lang="en-US" altLang="zh-CN" sz="3200" b="1" dirty="0" smtClean="0"/>
              <a:t>B</a:t>
            </a:r>
            <a:r>
              <a:rPr lang="zh-CN" altLang="en-US" sz="3200" b="1" dirty="0" smtClean="0"/>
              <a:t>、吾父寄书</a:t>
            </a:r>
            <a:r>
              <a:rPr lang="zh-CN" altLang="en-US" sz="3200" b="1" u="sng" dirty="0" smtClean="0"/>
              <a:t>缄</a:t>
            </a:r>
            <a:r>
              <a:rPr lang="zh-CN" altLang="en-US" sz="3200" b="1" dirty="0" smtClean="0"/>
              <a:t>一封。</a:t>
            </a:r>
            <a:endParaRPr lang="zh-CN" altLang="en-US" sz="3200" b="1" dirty="0" smtClean="0"/>
          </a:p>
          <a:p>
            <a:pPr eaLnBrk="1" hangingPunct="1">
              <a:lnSpc>
                <a:spcPct val="90000"/>
              </a:lnSpc>
            </a:pPr>
            <a:r>
              <a:rPr lang="en-US" altLang="zh-CN" sz="3200" b="1" dirty="0" smtClean="0"/>
              <a:t> C</a:t>
            </a:r>
            <a:r>
              <a:rPr lang="zh-CN" altLang="en-US" sz="3200" b="1" dirty="0" smtClean="0"/>
              <a:t>、唯有</a:t>
            </a:r>
            <a:r>
              <a:rPr lang="zh-CN" altLang="en-US" sz="3200" b="1" u="sng" dirty="0" smtClean="0"/>
              <a:t>缄</a:t>
            </a:r>
            <a:r>
              <a:rPr lang="zh-CN" altLang="en-US" sz="3200" b="1" dirty="0" smtClean="0"/>
              <a:t>口结舌，才能止住他的胡言乱语。</a:t>
            </a:r>
            <a:endParaRPr lang="zh-CN" altLang="en-US" sz="3200" b="1" dirty="0" smtClean="0"/>
          </a:p>
          <a:p>
            <a:pPr eaLnBrk="1" hangingPunct="1">
              <a:lnSpc>
                <a:spcPct val="90000"/>
              </a:lnSpc>
            </a:pPr>
            <a:endParaRPr lang="zh-CN" altLang="en-US" sz="3200" b="1" dirty="0" smtClean="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图片 18433" descr="1600dw009"/>
          <p:cNvPicPr>
            <a:picLocks noChangeAspect="1"/>
          </p:cNvPicPr>
          <p:nvPr/>
        </p:nvPicPr>
        <p:blipFill>
          <a:blip r:embed="rId1" cstate="print"/>
          <a:stretch>
            <a:fillRect/>
          </a:stretch>
        </p:blipFill>
        <p:spPr>
          <a:xfrm>
            <a:off x="0" y="0"/>
            <a:ext cx="9144000" cy="6858000"/>
          </a:xfrm>
          <a:prstGeom prst="rect">
            <a:avLst/>
          </a:prstGeom>
          <a:noFill/>
          <a:ln w="9525">
            <a:noFill/>
          </a:ln>
        </p:spPr>
      </p:pic>
      <p:sp>
        <p:nvSpPr>
          <p:cNvPr id="18435" name="文本框 18434"/>
          <p:cNvSpPr txBox="1"/>
          <p:nvPr/>
        </p:nvSpPr>
        <p:spPr>
          <a:xfrm>
            <a:off x="609600" y="601663"/>
            <a:ext cx="3429000" cy="366712"/>
          </a:xfrm>
          <a:prstGeom prst="rect">
            <a:avLst/>
          </a:prstGeom>
          <a:noFill/>
          <a:ln w="9525">
            <a:noFill/>
          </a:ln>
        </p:spPr>
        <p:txBody>
          <a:bodyPr>
            <a:spAutoFit/>
          </a:bodyPr>
          <a:lstStyle/>
          <a:p>
            <a:pPr lvl="0">
              <a:spcBef>
                <a:spcPct val="50000"/>
              </a:spcBef>
            </a:pPr>
            <a:endParaRPr lang="zh-CN" altLang="en-US" dirty="0">
              <a:latin typeface="Arial" panose="020B0604020202020204" pitchFamily="34" charset="0"/>
              <a:ea typeface="宋体" panose="02010600030101010101" pitchFamily="2" charset="-122"/>
            </a:endParaRPr>
          </a:p>
        </p:txBody>
      </p:sp>
      <p:sp>
        <p:nvSpPr>
          <p:cNvPr id="18436" name="文本框 18435"/>
          <p:cNvSpPr txBox="1"/>
          <p:nvPr/>
        </p:nvSpPr>
        <p:spPr>
          <a:xfrm>
            <a:off x="533400" y="4800600"/>
            <a:ext cx="8229600" cy="1766888"/>
          </a:xfrm>
          <a:prstGeom prst="rect">
            <a:avLst/>
          </a:prstGeom>
          <a:solidFill>
            <a:schemeClr val="bg1"/>
          </a:solidFill>
          <a:ln w="9525">
            <a:noFill/>
          </a:ln>
        </p:spPr>
        <p:txBody>
          <a:bodyPr>
            <a:spAutoFit/>
          </a:bodyPr>
          <a:lstStyle/>
          <a:p>
            <a:pPr lvl="0">
              <a:spcBef>
                <a:spcPct val="50000"/>
              </a:spcBef>
            </a:pPr>
            <a:r>
              <a:rPr lang="zh-CN" altLang="en-US" sz="4400" b="1" dirty="0">
                <a:solidFill>
                  <a:srgbClr val="CC00CC"/>
                </a:solidFill>
                <a:latin typeface="Arial" panose="020B0604020202020204" pitchFamily="34" charset="0"/>
                <a:ea typeface="宋体" panose="02010600030101010101" pitchFamily="2" charset="-122"/>
              </a:rPr>
              <a:t> 作者对大雁作了哪些描写？</a:t>
            </a:r>
            <a:endParaRPr lang="zh-CN" altLang="en-US" sz="4400" b="1" dirty="0">
              <a:solidFill>
                <a:srgbClr val="CC00CC"/>
              </a:solidFill>
              <a:latin typeface="Arial" panose="020B0604020202020204" pitchFamily="34" charset="0"/>
              <a:ea typeface="宋体" panose="02010600030101010101" pitchFamily="2" charset="-122"/>
            </a:endParaRPr>
          </a:p>
          <a:p>
            <a:pPr lvl="0">
              <a:spcBef>
                <a:spcPct val="50000"/>
              </a:spcBef>
            </a:pPr>
            <a:r>
              <a:rPr lang="zh-CN" altLang="en-US" sz="4400" b="1" dirty="0">
                <a:solidFill>
                  <a:srgbClr val="CC00CC"/>
                </a:solidFill>
                <a:latin typeface="Arial" panose="020B0604020202020204" pitchFamily="34" charset="0"/>
                <a:ea typeface="宋体" panose="02010600030101010101" pitchFamily="2" charset="-122"/>
              </a:rPr>
              <a:t>表达了他怎样的感情？</a:t>
            </a:r>
            <a:endParaRPr lang="zh-CN" altLang="en-US" sz="4400" b="1" dirty="0">
              <a:solidFill>
                <a:srgbClr val="CC00CC"/>
              </a:solidFill>
              <a:latin typeface="Arial" panose="020B0604020202020204" pitchFamily="34" charset="0"/>
              <a:ea typeface="宋体" panose="02010600030101010101" pitchFamily="2" charset="-122"/>
            </a:endParaRPr>
          </a:p>
        </p:txBody>
      </p:sp>
      <p:sp>
        <p:nvSpPr>
          <p:cNvPr id="18437" name="文本框 18436"/>
          <p:cNvSpPr txBox="1"/>
          <p:nvPr/>
        </p:nvSpPr>
        <p:spPr>
          <a:xfrm>
            <a:off x="0" y="0"/>
            <a:ext cx="8763000" cy="1006475"/>
          </a:xfrm>
          <a:prstGeom prst="rect">
            <a:avLst/>
          </a:prstGeom>
          <a:noFill/>
          <a:ln w="9525">
            <a:noFill/>
          </a:ln>
        </p:spPr>
        <p:txBody>
          <a:bodyPr>
            <a:spAutoFit/>
          </a:bodyPr>
          <a:lstStyle/>
          <a:p>
            <a:pPr lvl="0">
              <a:spcBef>
                <a:spcPct val="50000"/>
              </a:spcBef>
            </a:pPr>
            <a:r>
              <a:rPr lang="zh-CN" altLang="en-US" sz="6000" b="1" dirty="0">
                <a:solidFill>
                  <a:srgbClr val="006600"/>
                </a:solidFill>
                <a:latin typeface="Times New Roman" panose="02020603050405020304" pitchFamily="2" charset="0"/>
                <a:ea typeface="华文新魏" panose="02010800040101010101" pitchFamily="2" charset="-122"/>
              </a:rPr>
              <a:t>速读课文，整体感知内</a:t>
            </a:r>
            <a:r>
              <a:rPr lang="zh-CN" altLang="en-US" sz="6000" b="1" dirty="0" smtClean="0">
                <a:solidFill>
                  <a:srgbClr val="006600"/>
                </a:solidFill>
                <a:latin typeface="Times New Roman" panose="02020603050405020304" pitchFamily="2" charset="0"/>
                <a:ea typeface="华文新魏" panose="02010800040101010101" pitchFamily="2" charset="-122"/>
              </a:rPr>
              <a:t>容</a:t>
            </a:r>
            <a:endParaRPr lang="en-US" altLang="x-none" sz="6000" b="1" dirty="0">
              <a:solidFill>
                <a:srgbClr val="006600"/>
              </a:solidFill>
              <a:latin typeface="Times New Roman" panose="02020603050405020304" pitchFamily="2" charset="0"/>
              <a:ea typeface="华文新魏" panose="02010800040101010101" pitchFamily="2" charset="-122"/>
            </a:endParaRPr>
          </a:p>
        </p:txBody>
      </p:sp>
    </p:spTree>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9" presetClass="entr" presetSubtype="10" fill="hold" grpId="0" nodeType="clickEffect">
                                  <p:stCondLst>
                                    <p:cond delay="0"/>
                                  </p:stCondLst>
                                  <p:childTnLst>
                                    <p:set>
                                      <p:cBhvr>
                                        <p:cTn id="6" dur="1" fill="hold">
                                          <p:stCondLst>
                                            <p:cond delay="0"/>
                                          </p:stCondLst>
                                        </p:cTn>
                                        <p:tgtEl>
                                          <p:spTgt spid="18436"/>
                                        </p:tgtEl>
                                        <p:attrNameLst>
                                          <p:attrName>style.visibility</p:attrName>
                                        </p:attrNameLst>
                                      </p:cBhvr>
                                      <p:to>
                                        <p:strVal val="visible"/>
                                      </p:to>
                                    </p:set>
                                    <p:anim calcmode="lin" valueType="num">
                                      <p:cBhvr>
                                        <p:cTn id="7" dur="5000" fill="hold"/>
                                        <p:tgtEl>
                                          <p:spTgt spid="18436"/>
                                        </p:tgtEl>
                                        <p:attrNameLst>
                                          <p:attrName>ppt_w</p:attrName>
                                        </p:attrNameLst>
                                      </p:cBhvr>
                                      <p:tavLst>
                                        <p:tav tm="0" fmla="#ppt_w*sin(2.5*pi*$)">
                                          <p:val>
                                            <p:fltVal val="0"/>
                                          </p:val>
                                        </p:tav>
                                        <p:tav tm="100000">
                                          <p:val>
                                            <p:fltVal val="1"/>
                                          </p:val>
                                        </p:tav>
                                      </p:tavLst>
                                    </p:anim>
                                    <p:anim calcmode="lin" valueType="num">
                                      <p:cBhvr>
                                        <p:cTn id="8" dur="5000" fill="hold"/>
                                        <p:tgtEl>
                                          <p:spTgt spid="18436"/>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6" grpId="0" animBg="1"/>
    </p:bldLst>
  </p:timing>
</p:sld>
</file>

<file path=ppt/theme/theme1.xml><?xml version="1.0" encoding="utf-8"?>
<a:theme xmlns:a="http://schemas.openxmlformats.org/drawingml/2006/main" name="1_默认设计模板">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0000FF"/>
        </a:lt1>
        <a:dk2>
          <a:srgbClr val="FFFF00"/>
        </a:dk2>
        <a:lt2>
          <a:srgbClr val="000000"/>
        </a:lt2>
        <a:accent1>
          <a:srgbClr val="FF9900"/>
        </a:accent1>
        <a:accent2>
          <a:srgbClr val="00FFFF"/>
        </a:accent2>
        <a:accent3>
          <a:srgbClr val="AAAAFF"/>
        </a:accent3>
        <a:accent4>
          <a:srgbClr val="DCDCDC"/>
        </a:accent4>
        <a:accent5>
          <a:srgbClr val="FFCAAA"/>
        </a:accent5>
        <a:accent6>
          <a:srgbClr val="00E5E5"/>
        </a:accent6>
        <a:hlink>
          <a:srgbClr val="FF0000"/>
        </a:hlink>
        <a:folHlink>
          <a:srgbClr val="96969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7"/>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27272"/>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2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9"/>
        </a:accent5>
        <a:accent6>
          <a:srgbClr val="0000E5"/>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BE5"/>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9E5B7"/>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Quadrant">
  <a:themeElements>
    <a:clrScheme name="">
      <a:dk1>
        <a:srgbClr val="000000"/>
      </a:dk1>
      <a:lt1>
        <a:srgbClr val="FFFFFF"/>
      </a:lt1>
      <a:dk2>
        <a:srgbClr val="420000"/>
      </a:dk2>
      <a:lt2>
        <a:srgbClr val="660000"/>
      </a:lt2>
      <a:accent1>
        <a:srgbClr val="CCCC00"/>
      </a:accent1>
      <a:accent2>
        <a:srgbClr val="999966"/>
      </a:accent2>
      <a:accent3>
        <a:srgbClr val="FFFFFF"/>
      </a:accent3>
      <a:accent4>
        <a:srgbClr val="000000"/>
      </a:accent4>
      <a:accent5>
        <a:srgbClr val="E2E2AA"/>
      </a:accent5>
      <a:accent6>
        <a:srgbClr val="89895B"/>
      </a:accent6>
      <a:hlink>
        <a:srgbClr val="996633"/>
      </a:hlink>
      <a:folHlink>
        <a:srgbClr val="993300"/>
      </a:folHlink>
    </a:clrScheme>
    <a:fontScheme name="">
      <a:majorFont>
        <a:latin typeface="Times New Roman"/>
        <a:ea typeface="宋体"/>
        <a:cs typeface=""/>
      </a:majorFont>
      <a:minorFont>
        <a:latin typeface="Times New Roman"/>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FFFFFF"/>
        </a:dk1>
        <a:lt1>
          <a:srgbClr val="85986A"/>
        </a:lt1>
        <a:dk2>
          <a:srgbClr val="FFFFFF"/>
        </a:dk2>
        <a:lt2>
          <a:srgbClr val="5C5674"/>
        </a:lt2>
        <a:accent1>
          <a:srgbClr val="666633"/>
        </a:accent1>
        <a:accent2>
          <a:srgbClr val="ADC5B8"/>
        </a:accent2>
        <a:accent3>
          <a:srgbClr val="C3CABA"/>
        </a:accent3>
        <a:accent4>
          <a:srgbClr val="DCDCDC"/>
        </a:accent4>
        <a:accent5>
          <a:srgbClr val="B9B9AD"/>
        </a:accent5>
        <a:accent6>
          <a:srgbClr val="9BB0A5"/>
        </a:accent6>
        <a:hlink>
          <a:srgbClr val="FFCC00"/>
        </a:hlink>
        <a:folHlink>
          <a:srgbClr val="FFFF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420000"/>
        </a:dk2>
        <a:lt2>
          <a:srgbClr val="660000"/>
        </a:lt2>
        <a:accent1>
          <a:srgbClr val="CCCC00"/>
        </a:accent1>
        <a:accent2>
          <a:srgbClr val="999966"/>
        </a:accent2>
        <a:accent3>
          <a:srgbClr val="FFFFFF"/>
        </a:accent3>
        <a:accent4>
          <a:srgbClr val="000000"/>
        </a:accent4>
        <a:accent5>
          <a:srgbClr val="E2E2AA"/>
        </a:accent5>
        <a:accent6>
          <a:srgbClr val="89895B"/>
        </a:accent6>
        <a:hlink>
          <a:srgbClr val="996633"/>
        </a:hlink>
        <a:folHlink>
          <a:srgbClr val="993300"/>
        </a:folHlink>
      </a:clrScheme>
      <a:clrMap bg1="lt1" tx1="dk1" bg2="lt2" tx2="dk2" accent1="accent1" accent2="accent2" accent3="accent3" accent4="accent4" accent5="accent5" accent6="accent6" hlink="hlink" folHlink="folHlink"/>
    </a:extraClrScheme>
    <a:extraClrScheme>
      <a:clrScheme name="">
        <a:dk1>
          <a:srgbClr val="FFFFE3"/>
        </a:dk1>
        <a:lt1>
          <a:srgbClr val="162E36"/>
        </a:lt1>
        <a:dk2>
          <a:srgbClr val="FFFFFF"/>
        </a:dk2>
        <a:lt2>
          <a:srgbClr val="618052"/>
        </a:lt2>
        <a:accent1>
          <a:srgbClr val="336699"/>
        </a:accent1>
        <a:accent2>
          <a:srgbClr val="69888B"/>
        </a:accent2>
        <a:accent3>
          <a:srgbClr val="AAACAE"/>
        </a:accent3>
        <a:accent4>
          <a:srgbClr val="DCDCC3"/>
        </a:accent4>
        <a:accent5>
          <a:srgbClr val="ADB9CA"/>
        </a:accent5>
        <a:accent6>
          <a:srgbClr val="5E797C"/>
        </a:accent6>
        <a:hlink>
          <a:srgbClr val="FFCC00"/>
        </a:hlink>
        <a:folHlink>
          <a:srgbClr val="FFFFCC"/>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CC0000"/>
        </a:lt2>
        <a:accent1>
          <a:srgbClr val="FFCC00"/>
        </a:accent1>
        <a:accent2>
          <a:srgbClr val="3366CC"/>
        </a:accent2>
        <a:accent3>
          <a:srgbClr val="FFFFFF"/>
        </a:accent3>
        <a:accent4>
          <a:srgbClr val="000000"/>
        </a:accent4>
        <a:accent5>
          <a:srgbClr val="FFE2AA"/>
        </a:accent5>
        <a:accent6>
          <a:srgbClr val="2D5BB7"/>
        </a:accent6>
        <a:hlink>
          <a:srgbClr val="666699"/>
        </a:hlink>
        <a:folHlink>
          <a:srgbClr val="C0C0C0"/>
        </a:folHlink>
      </a:clrScheme>
      <a:clrMap bg1="lt1" tx1="dk1" bg2="lt2" tx2="dk2" accent1="accent1" accent2="accent2" accent3="accent3" accent4="accent4" accent5="accent5" accent6="accent6" hlink="hlink" folHlink="folHlink"/>
    </a:extraClrScheme>
    <a:extraClrScheme>
      <a:clrScheme name="">
        <a:dk1>
          <a:srgbClr val="FFFFFF"/>
        </a:dk1>
        <a:lt1>
          <a:srgbClr val="000033"/>
        </a:lt1>
        <a:dk2>
          <a:srgbClr val="FFFFFF"/>
        </a:dk2>
        <a:lt2>
          <a:srgbClr val="666699"/>
        </a:lt2>
        <a:accent1>
          <a:srgbClr val="9966FF"/>
        </a:accent1>
        <a:accent2>
          <a:srgbClr val="CCCCFF"/>
        </a:accent2>
        <a:accent3>
          <a:srgbClr val="AAAAAD"/>
        </a:accent3>
        <a:accent4>
          <a:srgbClr val="DCDCDC"/>
        </a:accent4>
        <a:accent5>
          <a:srgbClr val="CAB9FF"/>
        </a:accent5>
        <a:accent6>
          <a:srgbClr val="B7B7E5"/>
        </a:accent6>
        <a:hlink>
          <a:srgbClr val="CCCC00"/>
        </a:hlink>
        <a:folHlink>
          <a:srgbClr val="CC99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9966"/>
        </a:lt2>
        <a:accent1>
          <a:srgbClr val="CCCCFF"/>
        </a:accent1>
        <a:accent2>
          <a:srgbClr val="9999CC"/>
        </a:accent2>
        <a:accent3>
          <a:srgbClr val="FFFFFF"/>
        </a:accent3>
        <a:accent4>
          <a:srgbClr val="000000"/>
        </a:accent4>
        <a:accent5>
          <a:srgbClr val="E2E2FF"/>
        </a:accent5>
        <a:accent6>
          <a:srgbClr val="8989B7"/>
        </a:accent6>
        <a:hlink>
          <a:srgbClr val="000066"/>
        </a:hlink>
        <a:folHlink>
          <a:srgbClr val="333399"/>
        </a:folHlink>
      </a:clrScheme>
      <a:clrMap bg1="lt1" tx1="dk1" bg2="lt2" tx2="dk2" accent1="accent1" accent2="accent2" accent3="accent3" accent4="accent4" accent5="accent5" accent6="accent6" hlink="hlink" folHlink="folHlink"/>
    </a:extraClrScheme>
    <a:extraClrScheme>
      <a:clrScheme name="">
        <a:dk1>
          <a:srgbClr val="FFFFFF"/>
        </a:dk1>
        <a:lt1>
          <a:srgbClr val="000099"/>
        </a:lt1>
        <a:dk2>
          <a:srgbClr val="FFFFFF"/>
        </a:dk2>
        <a:lt2>
          <a:srgbClr val="0099CC"/>
        </a:lt2>
        <a:accent1>
          <a:srgbClr val="0099CC"/>
        </a:accent1>
        <a:accent2>
          <a:srgbClr val="6600FF"/>
        </a:accent2>
        <a:accent3>
          <a:srgbClr val="AAAACA"/>
        </a:accent3>
        <a:accent4>
          <a:srgbClr val="DCDCDC"/>
        </a:accent4>
        <a:accent5>
          <a:srgbClr val="AACAE2"/>
        </a:accent5>
        <a:accent6>
          <a:srgbClr val="5B00E5"/>
        </a:accent6>
        <a:hlink>
          <a:srgbClr val="FFCC00"/>
        </a:hlink>
        <a:folHlink>
          <a:srgbClr val="00CCFF"/>
        </a:folHlink>
      </a:clrScheme>
      <a:clrMap bg1="lt1" tx1="dk1" bg2="lt2" tx2="dk2" accent1="accent1" accent2="accent2" accent3="accent3" accent4="accent4" accent5="accent5" accent6="accent6" hlink="hlink" folHlink="folHlink"/>
    </a:extraClrScheme>
    <a:extraClrScheme>
      <a:clrScheme name="">
        <a:dk1>
          <a:srgbClr val="000033"/>
        </a:dk1>
        <a:lt1>
          <a:srgbClr val="FFFFFF"/>
        </a:lt1>
        <a:dk2>
          <a:srgbClr val="003366"/>
        </a:dk2>
        <a:lt2>
          <a:srgbClr val="275C6D"/>
        </a:lt2>
        <a:accent1>
          <a:srgbClr val="A7D2DF"/>
        </a:accent1>
        <a:accent2>
          <a:srgbClr val="108DA6"/>
        </a:accent2>
        <a:accent3>
          <a:srgbClr val="FFFFFF"/>
        </a:accent3>
        <a:accent4>
          <a:srgbClr val="00002A"/>
        </a:accent4>
        <a:accent5>
          <a:srgbClr val="D0E5EC"/>
        </a:accent5>
        <a:accent6>
          <a:srgbClr val="0D7E94"/>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00"/>
        </a:lt1>
        <a:dk2>
          <a:srgbClr val="FFFFCC"/>
        </a:dk2>
        <a:lt2>
          <a:srgbClr val="CC3300"/>
        </a:lt2>
        <a:accent1>
          <a:srgbClr val="FF9900"/>
        </a:accent1>
        <a:accent2>
          <a:srgbClr val="993300"/>
        </a:accent2>
        <a:accent3>
          <a:srgbClr val="AAAAAA"/>
        </a:accent3>
        <a:accent4>
          <a:srgbClr val="DCDCDC"/>
        </a:accent4>
        <a:accent5>
          <a:srgbClr val="FFCAAA"/>
        </a:accent5>
        <a:accent6>
          <a:srgbClr val="892D00"/>
        </a:accent6>
        <a:hlink>
          <a:srgbClr val="CEC5A2"/>
        </a:hlink>
        <a:folHlink>
          <a:srgbClr val="DDDDDD"/>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古瓶荷花">
  <a:themeElements>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33CC"/>
        </a:dk1>
        <a:lt1>
          <a:srgbClr val="FFFFFF"/>
        </a:lt1>
        <a:dk2>
          <a:srgbClr val="007572"/>
        </a:dk2>
        <a:lt2>
          <a:srgbClr val="C0C0C0"/>
        </a:lt2>
        <a:accent1>
          <a:srgbClr val="CCECFF"/>
        </a:accent1>
        <a:accent2>
          <a:srgbClr val="3399FF"/>
        </a:accent2>
        <a:accent3>
          <a:srgbClr val="FFFFFF"/>
        </a:accent3>
        <a:accent4>
          <a:srgbClr val="002AAF"/>
        </a:accent4>
        <a:accent5>
          <a:srgbClr val="E2F4FF"/>
        </a:accent5>
        <a:accent6>
          <a:srgbClr val="2D89E5"/>
        </a:accent6>
        <a:hlink>
          <a:srgbClr val="CC0066"/>
        </a:hlink>
        <a:folHlink>
          <a:srgbClr val="7D7DA9"/>
        </a:folHlink>
      </a:clrScheme>
      <a:clrMap bg1="lt1" tx1="dk1" bg2="lt2" tx2="dk2" accent1="accent1" accent2="accent2" accent3="accent3" accent4="accent4" accent5="accent5" accent6="accent6" hlink="hlink" folHlink="folHlink"/>
    </a:extraClrScheme>
    <a:extraClrScheme>
      <a:clrScheme name="">
        <a:dk1>
          <a:srgbClr val="007A77"/>
        </a:dk1>
        <a:lt1>
          <a:srgbClr val="EFF6EE"/>
        </a:lt1>
        <a:dk2>
          <a:srgbClr val="0066CC"/>
        </a:dk2>
        <a:lt2>
          <a:srgbClr val="C0C0C0"/>
        </a:lt2>
        <a:accent1>
          <a:srgbClr val="E7EEE6"/>
        </a:accent1>
        <a:accent2>
          <a:srgbClr val="FF9933"/>
        </a:accent2>
        <a:accent3>
          <a:srgbClr val="F5FAF5"/>
        </a:accent3>
        <a:accent4>
          <a:srgbClr val="006866"/>
        </a:accent4>
        <a:accent5>
          <a:srgbClr val="F1F5F0"/>
        </a:accent5>
        <a:accent6>
          <a:srgbClr val="E5892D"/>
        </a:accent6>
        <a:hlink>
          <a:srgbClr val="636395"/>
        </a:hlink>
        <a:folHlink>
          <a:srgbClr val="CC3300"/>
        </a:folHlink>
      </a:clrScheme>
      <a:clrMap bg1="lt1" tx1="dk1" bg2="lt2" tx2="dk2" accent1="accent1" accent2="accent2" accent3="accent3" accent4="accent4" accent5="accent5" accent6="accent6" hlink="hlink" folHlink="folHlink"/>
    </a:extraClrScheme>
    <a:extraClrScheme>
      <a:clrScheme name="">
        <a:dk1>
          <a:srgbClr val="000000"/>
        </a:dk1>
        <a:lt1>
          <a:srgbClr val="CCFFCC"/>
        </a:lt1>
        <a:dk2>
          <a:srgbClr val="E88A00"/>
        </a:dk2>
        <a:lt2>
          <a:srgbClr val="C0C0C0"/>
        </a:lt2>
        <a:accent1>
          <a:srgbClr val="CCECFF"/>
        </a:accent1>
        <a:accent2>
          <a:srgbClr val="336600"/>
        </a:accent2>
        <a:accent3>
          <a:srgbClr val="E2FFE2"/>
        </a:accent3>
        <a:accent4>
          <a:srgbClr val="000000"/>
        </a:accent4>
        <a:accent5>
          <a:srgbClr val="E2F4FF"/>
        </a:accent5>
        <a:accent6>
          <a:srgbClr val="2D5B00"/>
        </a:accent6>
        <a:hlink>
          <a:srgbClr val="3333CC"/>
        </a:hlink>
        <a:folHlink>
          <a:srgbClr val="3399FF"/>
        </a:folHlink>
      </a:clrScheme>
      <a:clrMap bg1="lt1" tx1="dk1" bg2="lt2" tx2="dk2" accent1="accent1" accent2="accent2" accent3="accent3" accent4="accent4" accent5="accent5" accent6="accent6" hlink="hlink" folHlink="folHlink"/>
    </a:extraClrScheme>
    <a:extraClrScheme>
      <a:clrScheme name="">
        <a:dk1>
          <a:srgbClr val="000000"/>
        </a:dk1>
        <a:lt1>
          <a:srgbClr val="FFFFCC"/>
        </a:lt1>
        <a:dk2>
          <a:srgbClr val="CC3300"/>
        </a:dk2>
        <a:lt2>
          <a:srgbClr val="C0C0C0"/>
        </a:lt2>
        <a:accent1>
          <a:srgbClr val="FFFFCC"/>
        </a:accent1>
        <a:accent2>
          <a:srgbClr val="339933"/>
        </a:accent2>
        <a:accent3>
          <a:srgbClr val="FFFFE2"/>
        </a:accent3>
        <a:accent4>
          <a:srgbClr val="000000"/>
        </a:accent4>
        <a:accent5>
          <a:srgbClr val="FFFFE2"/>
        </a:accent5>
        <a:accent6>
          <a:srgbClr val="2D892D"/>
        </a:accent6>
        <a:hlink>
          <a:srgbClr val="0066FF"/>
        </a:hlink>
        <a:folHlink>
          <a:srgbClr val="6F6F9F"/>
        </a:folHlink>
      </a:clrScheme>
      <a:clrMap bg1="lt1" tx1="dk1" bg2="lt2" tx2="dk2" accent1="accent1" accent2="accent2" accent3="accent3" accent4="accent4" accent5="accent5" accent6="accent6" hlink="hlink" folHlink="folHlink"/>
    </a:extraClrScheme>
    <a:extraClrScheme>
      <a:clrScheme name="">
        <a:dk1>
          <a:srgbClr val="636395"/>
        </a:dk1>
        <a:lt1>
          <a:srgbClr val="FFE2C5"/>
        </a:lt1>
        <a:dk2>
          <a:srgbClr val="000000"/>
        </a:dk2>
        <a:lt2>
          <a:srgbClr val="C0C0C0"/>
        </a:lt2>
        <a:accent1>
          <a:srgbClr val="FFE1E1"/>
        </a:accent1>
        <a:accent2>
          <a:srgbClr val="FF9933"/>
        </a:accent2>
        <a:accent3>
          <a:srgbClr val="FFEEDE"/>
        </a:accent3>
        <a:accent4>
          <a:srgbClr val="545480"/>
        </a:accent4>
        <a:accent5>
          <a:srgbClr val="FFEDED"/>
        </a:accent5>
        <a:accent6>
          <a:srgbClr val="E5892D"/>
        </a:accent6>
        <a:hlink>
          <a:srgbClr val="008080"/>
        </a:hlink>
        <a:folHlink>
          <a:srgbClr val="3399FF"/>
        </a:folHlink>
      </a:clrScheme>
      <a:clrMap bg1="lt1" tx1="dk1" bg2="lt2" tx2="dk2" accent1="accent1" accent2="accent2" accent3="accent3" accent4="accent4" accent5="accent5" accent6="accent6" hlink="hlink" folHlink="folHlink"/>
    </a:extraClrScheme>
    <a:extraClrScheme>
      <a:clrScheme name="">
        <a:dk1>
          <a:srgbClr val="626292"/>
        </a:dk1>
        <a:lt1>
          <a:srgbClr val="CCECFF"/>
        </a:lt1>
        <a:dk2>
          <a:srgbClr val="3333CC"/>
        </a:dk2>
        <a:lt2>
          <a:srgbClr val="C0C0C0"/>
        </a:lt2>
        <a:accent1>
          <a:srgbClr val="D9F1FF"/>
        </a:accent1>
        <a:accent2>
          <a:srgbClr val="FF9900"/>
        </a:accent2>
        <a:accent3>
          <a:srgbClr val="E2F4FF"/>
        </a:accent3>
        <a:accent4>
          <a:srgbClr val="53537D"/>
        </a:accent4>
        <a:accent5>
          <a:srgbClr val="E9F7FF"/>
        </a:accent5>
        <a:accent6>
          <a:srgbClr val="E58900"/>
        </a:accent6>
        <a:hlink>
          <a:srgbClr val="CC0066"/>
        </a:hlink>
        <a:folHlink>
          <a:srgbClr val="009999"/>
        </a:folHlink>
      </a:clrScheme>
      <a:clrMap bg1="lt1" tx1="dk1" bg2="lt2" tx2="dk2" accent1="accent1" accent2="accent2" accent3="accent3" accent4="accent4" accent5="accent5" accent6="accent6" hlink="hlink" folHlink="folHlink"/>
    </a:extraClrScheme>
    <a:extraClrScheme>
      <a:clrScheme name="">
        <a:dk1>
          <a:srgbClr val="0066CC"/>
        </a:dk1>
        <a:lt1>
          <a:srgbClr val="FFE1E1"/>
        </a:lt1>
        <a:dk2>
          <a:srgbClr val="006600"/>
        </a:dk2>
        <a:lt2>
          <a:srgbClr val="C0C0C0"/>
        </a:lt2>
        <a:accent1>
          <a:srgbClr val="FFFFCC"/>
        </a:accent1>
        <a:accent2>
          <a:srgbClr val="009999"/>
        </a:accent2>
        <a:accent3>
          <a:srgbClr val="FFEDED"/>
        </a:accent3>
        <a:accent4>
          <a:srgbClr val="0057AF"/>
        </a:accent4>
        <a:accent5>
          <a:srgbClr val="FFFFE2"/>
        </a:accent5>
        <a:accent6>
          <a:srgbClr val="008989"/>
        </a:accent6>
        <a:hlink>
          <a:srgbClr val="EC0000"/>
        </a:hlink>
        <a:folHlink>
          <a:srgbClr val="0099FF"/>
        </a:folHlink>
      </a:clrScheme>
      <a:clrMap bg1="lt1" tx1="dk1" bg2="lt2" tx2="dk2" accent1="accent1" accent2="accent2" accent3="accent3" accent4="accent4" accent5="accent5" accent6="accent6" hlink="hlink" folHlink="folHlink"/>
    </a:extraClrScheme>
    <a:extraClrScheme>
      <a:clrScheme name="">
        <a:dk1>
          <a:srgbClr val="292929"/>
        </a:dk1>
        <a:lt1>
          <a:srgbClr val="DDDDDD"/>
        </a:lt1>
        <a:dk2>
          <a:srgbClr val="0066CC"/>
        </a:dk2>
        <a:lt2>
          <a:srgbClr val="B2B2B2"/>
        </a:lt2>
        <a:accent1>
          <a:srgbClr val="CACADC"/>
        </a:accent1>
        <a:accent2>
          <a:srgbClr val="FFCC00"/>
        </a:accent2>
        <a:accent3>
          <a:srgbClr val="EBEBEB"/>
        </a:accent3>
        <a:accent4>
          <a:srgbClr val="222222"/>
        </a:accent4>
        <a:accent5>
          <a:srgbClr val="E1E1EA"/>
        </a:accent5>
        <a:accent6>
          <a:srgbClr val="E5B700"/>
        </a:accent6>
        <a:hlink>
          <a:srgbClr val="008080"/>
        </a:hlink>
        <a:folHlink>
          <a:srgbClr val="7D7DA9"/>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Watermark">
  <a:themeElements>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fontScheme name="">
      <a:majorFont>
        <a:latin typeface="Arial"/>
        <a:ea typeface="宋体"/>
        <a:cs typeface=""/>
      </a:majorFont>
      <a:minorFont>
        <a:latin typeface="Arial"/>
        <a:ea typeface="宋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000000"/>
        </a:dk2>
        <a:lt2>
          <a:srgbClr val="808080"/>
        </a:lt2>
        <a:accent1>
          <a:srgbClr val="CCCCFF"/>
        </a:accent1>
        <a:accent2>
          <a:srgbClr val="D9D8EC"/>
        </a:accent2>
        <a:accent3>
          <a:srgbClr val="FFFFFF"/>
        </a:accent3>
        <a:accent4>
          <a:srgbClr val="000000"/>
        </a:accent4>
        <a:accent5>
          <a:srgbClr val="E2E2FF"/>
        </a:accent5>
        <a:accent6>
          <a:srgbClr val="C2C1D3"/>
        </a:accent6>
        <a:hlink>
          <a:srgbClr val="6767FF"/>
        </a:hlink>
        <a:folHlink>
          <a:srgbClr val="9933FF"/>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666633"/>
        </a:dk2>
        <a:lt2>
          <a:srgbClr val="5F5F5F"/>
        </a:lt2>
        <a:accent1>
          <a:srgbClr val="FFCC00"/>
        </a:accent1>
        <a:accent2>
          <a:srgbClr val="EFF0B2"/>
        </a:accent2>
        <a:accent3>
          <a:srgbClr val="FFFFFF"/>
        </a:accent3>
        <a:accent4>
          <a:srgbClr val="000000"/>
        </a:accent4>
        <a:accent5>
          <a:srgbClr val="FFE2AA"/>
        </a:accent5>
        <a:accent6>
          <a:srgbClr val="D6D79F"/>
        </a:accent6>
        <a:hlink>
          <a:srgbClr val="808000"/>
        </a:hlink>
        <a:folHlink>
          <a:srgbClr val="CCCC00"/>
        </a:folHlink>
      </a:clrScheme>
      <a:clrMap bg1="lt1" tx1="dk1" bg2="lt2" tx2="dk2" accent1="accent1" accent2="accent2" accent3="accent3" accent4="accent4" accent5="accent5" accent6="accent6" hlink="hlink" folHlink="folHlink"/>
    </a:extraClrScheme>
    <a:extraClrScheme>
      <a:clrScheme name="">
        <a:dk1>
          <a:srgbClr val="000000"/>
        </a:dk1>
        <a:lt1>
          <a:srgbClr val="FFFFFF"/>
        </a:lt1>
        <a:dk2>
          <a:srgbClr val="000000"/>
        </a:dk2>
        <a:lt2>
          <a:srgbClr val="666699"/>
        </a:lt2>
        <a:accent1>
          <a:srgbClr val="9BB0CB"/>
        </a:accent1>
        <a:accent2>
          <a:srgbClr val="D1E0CE"/>
        </a:accent2>
        <a:accent3>
          <a:srgbClr val="FFFFFF"/>
        </a:accent3>
        <a:accent4>
          <a:srgbClr val="000000"/>
        </a:accent4>
        <a:accent5>
          <a:srgbClr val="CBD4E1"/>
        </a:accent5>
        <a:accent6>
          <a:srgbClr val="BBC9B8"/>
        </a:accent6>
        <a:hlink>
          <a:srgbClr val="8EA642"/>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36600"/>
        </a:lt1>
        <a:dk2>
          <a:srgbClr val="FFFFCC"/>
        </a:dk2>
        <a:lt2>
          <a:srgbClr val="333300"/>
        </a:lt2>
        <a:accent1>
          <a:srgbClr val="99CC00"/>
        </a:accent1>
        <a:accent2>
          <a:srgbClr val="669900"/>
        </a:accent2>
        <a:accent3>
          <a:srgbClr val="ADB9AA"/>
        </a:accent3>
        <a:accent4>
          <a:srgbClr val="DCDCAF"/>
        </a:accent4>
        <a:accent5>
          <a:srgbClr val="CAE2AA"/>
        </a:accent5>
        <a:accent6>
          <a:srgbClr val="5B8900"/>
        </a:accent6>
        <a:hlink>
          <a:srgbClr val="CC9900"/>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004A48"/>
        </a:lt1>
        <a:dk2>
          <a:srgbClr val="FFFFFF"/>
        </a:dk2>
        <a:lt2>
          <a:srgbClr val="424458"/>
        </a:lt2>
        <a:accent1>
          <a:srgbClr val="83B200"/>
        </a:accent1>
        <a:accent2>
          <a:srgbClr val="006260"/>
        </a:accent2>
        <a:accent3>
          <a:srgbClr val="AAB2B1"/>
        </a:accent3>
        <a:accent4>
          <a:srgbClr val="DCDCDC"/>
        </a:accent4>
        <a:accent5>
          <a:srgbClr val="C2D5AA"/>
        </a:accent5>
        <a:accent6>
          <a:srgbClr val="005755"/>
        </a:accent6>
        <a:hlink>
          <a:srgbClr val="6666FF"/>
        </a:hlink>
        <a:folHlink>
          <a:srgbClr val="B2B2B2"/>
        </a:folHlink>
      </a:clrScheme>
      <a:clrMap bg1="lt1" tx1="dk1" bg2="lt2" tx2="dk2" accent1="accent1" accent2="accent2" accent3="accent3" accent4="accent4" accent5="accent5" accent6="accent6" hlink="hlink" folHlink="folHlink"/>
    </a:extraClrScheme>
    <a:extraClrScheme>
      <a:clrScheme name="">
        <a:dk1>
          <a:srgbClr val="FFFFFF"/>
        </a:dk1>
        <a:lt1>
          <a:srgbClr val="1C2046"/>
        </a:lt1>
        <a:dk2>
          <a:srgbClr val="FFFFFF"/>
        </a:dk2>
        <a:lt2>
          <a:srgbClr val="000000"/>
        </a:lt2>
        <a:accent1>
          <a:srgbClr val="00CCFF"/>
        </a:accent1>
        <a:accent2>
          <a:srgbClr val="2D226E"/>
        </a:accent2>
        <a:accent3>
          <a:srgbClr val="AAABB1"/>
        </a:accent3>
        <a:accent4>
          <a:srgbClr val="DCDCDC"/>
        </a:accent4>
        <a:accent5>
          <a:srgbClr val="AAE2FF"/>
        </a:accent5>
        <a:accent6>
          <a:srgbClr val="281E62"/>
        </a:accent6>
        <a:hlink>
          <a:srgbClr val="666699"/>
        </a:hlink>
        <a:folHlink>
          <a:srgbClr val="9999FF"/>
        </a:folHlink>
      </a:clrScheme>
      <a:clrMap bg1="lt1" tx1="dk1" bg2="lt2" tx2="dk2" accent1="accent1" accent2="accent2" accent3="accent3" accent4="accent4" accent5="accent5" accent6="accent6" hlink="hlink" folHlink="folHlink"/>
    </a:extraClrScheme>
    <a:extraClrScheme>
      <a:clrScheme name="">
        <a:dk1>
          <a:srgbClr val="FFFFFF"/>
        </a:dk1>
        <a:lt1>
          <a:srgbClr val="000066"/>
        </a:lt1>
        <a:dk2>
          <a:srgbClr val="FFFFFF"/>
        </a:dk2>
        <a:lt2>
          <a:srgbClr val="424458"/>
        </a:lt2>
        <a:accent1>
          <a:srgbClr val="6666FF"/>
        </a:accent1>
        <a:accent2>
          <a:srgbClr val="333399"/>
        </a:accent2>
        <a:accent3>
          <a:srgbClr val="AAAAB9"/>
        </a:accent3>
        <a:accent4>
          <a:srgbClr val="DCDCDC"/>
        </a:accent4>
        <a:accent5>
          <a:srgbClr val="B9B9FF"/>
        </a:accent5>
        <a:accent6>
          <a:srgbClr val="2D2D89"/>
        </a:accent6>
        <a:hlink>
          <a:srgbClr val="FF9900"/>
        </a:hlink>
        <a:folHlink>
          <a:srgbClr val="CCCC00"/>
        </a:folHlink>
      </a:clrScheme>
      <a:clrMap bg1="lt1" tx1="dk1" bg2="lt2" tx2="dk2" accent1="accent1" accent2="accent2" accent3="accent3" accent4="accent4" accent5="accent5" accent6="accent6" hlink="hlink" folHlink="folHlink"/>
    </a:extraClrScheme>
    <a:extraClrScheme>
      <a:clrScheme name="">
        <a:dk1>
          <a:srgbClr val="FFFFCC"/>
        </a:dk1>
        <a:lt1>
          <a:srgbClr val="390B20"/>
        </a:lt1>
        <a:dk2>
          <a:srgbClr val="FFFFCC"/>
        </a:dk2>
        <a:lt2>
          <a:srgbClr val="1C1C1C"/>
        </a:lt2>
        <a:accent1>
          <a:srgbClr val="FF916F"/>
        </a:accent1>
        <a:accent2>
          <a:srgbClr val="561450"/>
        </a:accent2>
        <a:accent3>
          <a:srgbClr val="AEAAAB"/>
        </a:accent3>
        <a:accent4>
          <a:srgbClr val="DCDCAF"/>
        </a:accent4>
        <a:accent5>
          <a:srgbClr val="FFC7BB"/>
        </a:accent5>
        <a:accent6>
          <a:srgbClr val="4C1147"/>
        </a:accent6>
        <a:hlink>
          <a:srgbClr val="637D95"/>
        </a:hlink>
        <a:folHlink>
          <a:srgbClr val="FFCC00"/>
        </a:folHlink>
      </a:clrScheme>
      <a:clrMap bg1="lt1" tx1="dk1" bg2="lt2" tx2="dk2" accent1="accent1" accent2="accent2" accent3="accent3" accent4="accent4" accent5="accent5" accent6="accent6" hlink="hlink" folHlink="folHlink"/>
    </a:extraClrScheme>
    <a:extraClrScheme>
      <a:clrScheme name="">
        <a:dk1>
          <a:srgbClr val="FFFFFF"/>
        </a:dk1>
        <a:lt1>
          <a:srgbClr val="722104"/>
        </a:lt1>
        <a:dk2>
          <a:srgbClr val="FFFFFF"/>
        </a:dk2>
        <a:lt2>
          <a:srgbClr val="4C0000"/>
        </a:lt2>
        <a:accent1>
          <a:srgbClr val="CC6600"/>
        </a:accent1>
        <a:accent2>
          <a:srgbClr val="8A2E00"/>
        </a:accent2>
        <a:accent3>
          <a:srgbClr val="BCABAA"/>
        </a:accent3>
        <a:accent4>
          <a:srgbClr val="DCDCDC"/>
        </a:accent4>
        <a:accent5>
          <a:srgbClr val="E2B9AA"/>
        </a:accent5>
        <a:accent6>
          <a:srgbClr val="7B2800"/>
        </a:accent6>
        <a:hlink>
          <a:srgbClr val="FFCC00"/>
        </a:hlink>
        <a:folHlink>
          <a:srgbClr val="FF990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4_气流">
  <a:themeElements>
    <a:clrScheme name="">
      <a:dk1>
        <a:srgbClr val="000000"/>
      </a:dk1>
      <a:lt1>
        <a:srgbClr val="FFFFFF"/>
      </a:lt1>
      <a:dk2>
        <a:srgbClr val="212745"/>
      </a:dk2>
      <a:lt2>
        <a:srgbClr val="B4DCFA"/>
      </a:lt2>
      <a:accent1>
        <a:srgbClr val="4E67C8"/>
      </a:accent1>
      <a:accent2>
        <a:srgbClr val="5ECCF3"/>
      </a:accent2>
      <a:accent3>
        <a:srgbClr val="FFFFFF"/>
      </a:accent3>
      <a:accent4>
        <a:srgbClr val="000000"/>
      </a:accent4>
      <a:accent5>
        <a:srgbClr val="B3B9E0"/>
      </a:accent5>
      <a:accent6>
        <a:srgbClr val="54B7DA"/>
      </a:accent6>
      <a:hlink>
        <a:srgbClr val="56C7AA"/>
      </a:hlink>
      <a:folHlink>
        <a:srgbClr val="59A8D1"/>
      </a:folHlink>
    </a:clrScheme>
    <a:fontScheme name="">
      <a:majorFont>
        <a:latin typeface="Trebuchet MS"/>
        <a:ea typeface="方正姚体"/>
        <a:cs typeface=""/>
      </a:majorFont>
      <a:minorFont>
        <a:latin typeface="Trebuchet MS"/>
        <a:ea typeface="方正姚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raClrSchemeLst>
    <a:extraClrScheme>
      <a:clrScheme name="">
        <a:dk1>
          <a:srgbClr val="000000"/>
        </a:dk1>
        <a:lt1>
          <a:srgbClr val="FFFFFF"/>
        </a:lt1>
        <a:dk2>
          <a:srgbClr val="212745"/>
        </a:dk2>
        <a:lt2>
          <a:srgbClr val="B4DCFA"/>
        </a:lt2>
        <a:accent1>
          <a:srgbClr val="4E67C8"/>
        </a:accent1>
        <a:accent2>
          <a:srgbClr val="5ECCF3"/>
        </a:accent2>
        <a:accent3>
          <a:srgbClr val="FFFFFF"/>
        </a:accent3>
        <a:accent4>
          <a:srgbClr val="000000"/>
        </a:accent4>
        <a:accent5>
          <a:srgbClr val="B3B9E0"/>
        </a:accent5>
        <a:accent6>
          <a:srgbClr val="54B7DA"/>
        </a:accent6>
        <a:hlink>
          <a:srgbClr val="56C7AA"/>
        </a:hlink>
        <a:folHlink>
          <a:srgbClr val="59A8D1"/>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3859</Words>
  <Application>WPS 演示</Application>
  <PresentationFormat>全屏显示(4:3)</PresentationFormat>
  <Paragraphs>262</Paragraphs>
  <Slides>42</Slides>
  <Notes>0</Notes>
  <HiddenSlides>0</HiddenSlides>
  <MMClips>3</MMClips>
  <ScaleCrop>false</ScaleCrop>
  <HeadingPairs>
    <vt:vector size="6" baseType="variant">
      <vt:variant>
        <vt:lpstr>已用的字体</vt:lpstr>
      </vt:variant>
      <vt:variant>
        <vt:i4>23</vt:i4>
      </vt:variant>
      <vt:variant>
        <vt:lpstr>主题</vt:lpstr>
      </vt:variant>
      <vt:variant>
        <vt:i4>5</vt:i4>
      </vt:variant>
      <vt:variant>
        <vt:lpstr>幻灯片标题</vt:lpstr>
      </vt:variant>
      <vt:variant>
        <vt:i4>42</vt:i4>
      </vt:variant>
    </vt:vector>
  </HeadingPairs>
  <TitlesOfParts>
    <vt:vector size="70" baseType="lpstr">
      <vt:lpstr>Arial</vt:lpstr>
      <vt:lpstr>宋体</vt:lpstr>
      <vt:lpstr>Wingdings</vt:lpstr>
      <vt:lpstr>Times New Roman</vt:lpstr>
      <vt:lpstr>Trebuchet MS</vt:lpstr>
      <vt:lpstr>Georgia</vt:lpstr>
      <vt:lpstr>华文行楷</vt:lpstr>
      <vt:lpstr>Tahoma</vt:lpstr>
      <vt:lpstr>华文新魏</vt:lpstr>
      <vt:lpstr>隶书</vt:lpstr>
      <vt:lpstr>微软雅黑</vt:lpstr>
      <vt:lpstr>Arial Unicode MS</vt:lpstr>
      <vt:lpstr>Calibri</vt:lpstr>
      <vt:lpstr>华文细黑</vt:lpstr>
      <vt:lpstr>仿宋_GB2312</vt:lpstr>
      <vt:lpstr>仿宋</vt:lpstr>
      <vt:lpstr>楷体_GB2312</vt:lpstr>
      <vt:lpstr>新宋体</vt:lpstr>
      <vt:lpstr>楷体</vt:lpstr>
      <vt:lpstr>黑体</vt:lpstr>
      <vt:lpstr>_x000B__x000C_</vt:lpstr>
      <vt:lpstr>Segoe Print</vt:lpstr>
      <vt:lpstr>方正姚体</vt:lpstr>
      <vt:lpstr>1_默认设计模板</vt:lpstr>
      <vt:lpstr>Quadrant</vt:lpstr>
      <vt:lpstr>古瓶荷花</vt:lpstr>
      <vt:lpstr>Watermark</vt:lpstr>
      <vt:lpstr>4_气流</vt:lpstr>
      <vt:lpstr>PowerPoint 演示文稿</vt:lpstr>
      <vt:lpstr>PowerPoint 演示文稿</vt:lpstr>
      <vt:lpstr>PowerPoint 演示文稿</vt:lpstr>
      <vt:lpstr>作者及作品:</vt:lpstr>
      <vt:lpstr>PowerPoint 演示文稿</vt:lpstr>
      <vt:lpstr>PowerPoint 演示文稿</vt:lpstr>
      <vt:lpstr>PowerPoint 演示文稿</vt:lpstr>
      <vt:lpstr>“缄”字释义：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探究形象性     仔细体会下面的句子，说说这些句子所表达的思想感情。     1．一只燕子的来临说明不了春天，但当一群大雁冲破了三月暖流的雾霭时，春天就来到了。     2．一触到水，我们刚到的客人就叫起来，它们溅起的水花使那脆弱的香蒲抖落掉身上的冬天。     3．在这种每年一度的迁徙中，整个大陆获得的是从三月的天空洒下来的一首有益无损的带有野性的诗歌。</vt:lpstr>
      <vt:lpstr>PowerPoint 演示文稿</vt:lpstr>
      <vt:lpstr>PowerPoint 演示文稿</vt:lpstr>
      <vt:lpstr>PowerPoint 演示文稿</vt:lpstr>
      <vt:lpstr>PowerPoint 演示文稿</vt:lpstr>
      <vt:lpstr>    </vt:lpstr>
      <vt:lpstr>   文本拓展——我若为风（节选）</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诗歌拓展</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影视推荐</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www.docin.com/yongqing</dc:title>
  <dc:creator>www.docin.com/yongqing</dc:creator>
  <dc:description>www.docin.com/yongqing</dc:description>
  <dc:subject>www.docin.com/yongqing</dc:subject>
  <cp:lastModifiedBy>山山</cp:lastModifiedBy>
  <cp:revision>29</cp:revision>
  <dcterms:created xsi:type="dcterms:W3CDTF">2005-04-28T02:59:00Z</dcterms:created>
  <dcterms:modified xsi:type="dcterms:W3CDTF">2020-02-18T01:36:58Z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2052-11.1.0.9339</vt:lpwstr>
  </property>
</Properties>
</file>