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 id="2147483700" r:id="rId6"/>
    <p:sldMasterId id="2147483713" r:id="rId7"/>
    <p:sldMasterId id="2147483727" r:id="rId8"/>
    <p:sldMasterId id="2147483739" r:id="rId9"/>
    <p:sldMasterId id="2147483752" r:id="rId10"/>
    <p:sldMasterId id="2147483765" r:id="rId11"/>
  </p:sldMasterIdLst>
  <p:notesMasterIdLst>
    <p:notesMasterId r:id="rId13"/>
  </p:notesMasterIdLst>
  <p:handoutMasterIdLst>
    <p:handoutMasterId r:id="rId34"/>
  </p:handoutMasterIdLst>
  <p:sldIdLst>
    <p:sldId id="486" r:id="rId12"/>
    <p:sldId id="567" r:id="rId14"/>
    <p:sldId id="615" r:id="rId15"/>
    <p:sldId id="262" r:id="rId16"/>
    <p:sldId id="520" r:id="rId17"/>
    <p:sldId id="488" r:id="rId18"/>
    <p:sldId id="462" r:id="rId19"/>
    <p:sldId id="553" r:id="rId20"/>
    <p:sldId id="390" r:id="rId21"/>
    <p:sldId id="466" r:id="rId22"/>
    <p:sldId id="551" r:id="rId23"/>
    <p:sldId id="552" r:id="rId24"/>
    <p:sldId id="468" r:id="rId25"/>
    <p:sldId id="558" r:id="rId26"/>
    <p:sldId id="565" r:id="rId27"/>
    <p:sldId id="470" r:id="rId28"/>
    <p:sldId id="274" r:id="rId29"/>
    <p:sldId id="392" r:id="rId30"/>
    <p:sldId id="394" r:id="rId31"/>
    <p:sldId id="642" r:id="rId32"/>
    <p:sldId id="643"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Grid="0">
      <p:cViewPr varScale="1">
        <p:scale>
          <a:sx n="86" d="100"/>
          <a:sy n="86" d="100"/>
        </p:scale>
        <p:origin x="-72" y="-162"/>
      </p:cViewPr>
      <p:guideLst>
        <p:guide orient="horz" pos="2160"/>
        <p:guide pos="3818"/>
      </p:guideLst>
    </p:cSldViewPr>
  </p:slideViewPr>
  <p:notesTextViewPr>
    <p:cViewPr>
      <p:scale>
        <a:sx n="1" d="1"/>
        <a:sy n="1" d="1"/>
      </p:scale>
      <p:origin x="0" y="0"/>
    </p:cViewPr>
  </p:notesTextViewPr>
  <p:notesViewPr>
    <p:cSldViewPr snapToGrid="0">
      <p:cViewPr varScale="1">
        <p:scale>
          <a:sx n="68" d="100"/>
          <a:sy n="68" d="100"/>
        </p:scale>
        <p:origin x="-2856" y="-96"/>
      </p:cViewPr>
      <p:guideLst>
        <p:guide orient="horz" pos="2880"/>
        <p:guide pos="214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25AEDA-E179-4278-998D-D9EC8DB06D5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6C1A9-36A5-4E2E-B00D-A057051FFC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39.104.72.189/" TargetMode="External"/><Relationship Id="rId3" Type="http://schemas.openxmlformats.org/officeDocument/2006/relationships/image" Target="../media/image3.png"/><Relationship Id="rId2" Type="http://schemas.openxmlformats.org/officeDocument/2006/relationships/image" Target="../media/image6.emf"/><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39.104.72.189/" TargetMode="External"/><Relationship Id="rId3" Type="http://schemas.openxmlformats.org/officeDocument/2006/relationships/image" Target="../media/image3.png"/><Relationship Id="rId2" Type="http://schemas.openxmlformats.org/officeDocument/2006/relationships/image" Target="../media/image6.emf"/><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39.104.72.189/" TargetMode="External"/><Relationship Id="rId3" Type="http://schemas.openxmlformats.org/officeDocument/2006/relationships/image" Target="../media/image3.png"/><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39.104.72.189/" TargetMode="External"/><Relationship Id="rId3" Type="http://schemas.openxmlformats.org/officeDocument/2006/relationships/image" Target="../media/image3.png"/><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39.104.72.189/" TargetMode="External"/><Relationship Id="rId3" Type="http://schemas.openxmlformats.org/officeDocument/2006/relationships/image" Target="../media/image3.png"/><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39.104.72.189/" TargetMode="External"/><Relationship Id="rId3" Type="http://schemas.openxmlformats.org/officeDocument/2006/relationships/image" Target="../media/image3.png"/><Relationship Id="rId2" Type="http://schemas.openxmlformats.org/officeDocument/2006/relationships/image" Target="../media/image6.emf"/><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39.104.72.189/" TargetMode="External"/><Relationship Id="rId3" Type="http://schemas.openxmlformats.org/officeDocument/2006/relationships/image" Target="../media/image3.png"/><Relationship Id="rId2" Type="http://schemas.openxmlformats.org/officeDocument/2006/relationships/image" Target="../media/image6.emf"/><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pic>
        <p:nvPicPr>
          <p:cNvPr id="2050" name="Picture 3"/>
          <p:cNvPicPr>
            <a:picLocks noChangeAspect="1"/>
          </p:cNvPicPr>
          <p:nvPr/>
        </p:nvPicPr>
        <p:blipFill>
          <a:blip r:embed="rId2"/>
          <a:stretch>
            <a:fillRect/>
          </a:stretch>
        </p:blipFill>
        <p:spPr>
          <a:xfrm>
            <a:off x="0" y="19050"/>
            <a:ext cx="12206817" cy="6867525"/>
          </a:xfrm>
          <a:prstGeom prst="rect">
            <a:avLst/>
          </a:prstGeom>
          <a:noFill/>
          <a:ln w="9525">
            <a:noFill/>
          </a:ln>
        </p:spPr>
      </p:pic>
      <p:sp>
        <p:nvSpPr>
          <p:cNvPr id="2051" name="标题 2050"/>
          <p:cNvSpPr>
            <a:spLocks noGrp="1"/>
          </p:cNvSpPr>
          <p:nvPr>
            <p:ph type="ctrTitle"/>
          </p:nvPr>
        </p:nvSpPr>
        <p:spPr>
          <a:xfrm>
            <a:off x="2063751" y="1701800"/>
            <a:ext cx="9211733" cy="1082675"/>
          </a:xfrm>
          <a:prstGeom prst="rect">
            <a:avLst/>
          </a:prstGeom>
          <a:noFill/>
          <a:ln w="9525">
            <a:noFill/>
          </a:ln>
        </p:spPr>
        <p:txBody>
          <a:bodyPr anchor="ctr"/>
          <a:lstStyle>
            <a:lvl1pPr lvl="0" algn="r">
              <a:defRPr>
                <a:solidFill>
                  <a:schemeClr val="bg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2063751" y="2927350"/>
            <a:ext cx="9218083" cy="1752600"/>
          </a:xfrm>
          <a:prstGeom prst="rect">
            <a:avLst/>
          </a:prstGeom>
          <a:noFill/>
          <a:ln w="9525">
            <a:noFill/>
          </a:ln>
        </p:spPr>
        <p:txBody>
          <a:bodyPr anchor="t"/>
          <a:lstStyle>
            <a:lvl1pPr marL="0" lvl="0" indent="0" algn="r">
              <a:buNone/>
              <a:defRPr>
                <a:solidFill>
                  <a:schemeClr val="bg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p>
            <a:pPr lvl="0" fontAlgn="base"/>
            <a:endParaRPr lang="zh-CN" altLang="en-US" strike="noStrike" noProof="1" dirty="0">
              <a:latin typeface="Arial" panose="020B0604020202020204" pitchFamily="34" charset="0"/>
            </a:endParaRPr>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p>
        </p:txBody>
      </p:sp>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7" name="组合 9"/>
          <p:cNvGrpSpPr/>
          <p:nvPr userDrawn="1"/>
        </p:nvGrpSpPr>
        <p:grpSpPr bwMode="auto">
          <a:xfrm>
            <a:off x="3252234" y="6134625"/>
            <a:ext cx="5684358" cy="547914"/>
            <a:chOff x="2364896" y="6103024"/>
            <a:chExt cx="3913269" cy="423863"/>
          </a:xfrm>
        </p:grpSpPr>
        <p:pic>
          <p:nvPicPr>
            <p:cNvPr id="8" name="图片 7">
              <a:hlinkClick r:id="rId4"/>
            </p:cNvPr>
            <p:cNvPicPr>
              <a:picLocks noChangeAspect="1"/>
            </p:cNvPicPr>
            <p:nvPr userDrawn="1"/>
          </p:nvPicPr>
          <p:blipFill>
            <a:blip r:embed="rId5" cstate="print">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47" descr="未标题-1 拷贝.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17013" y="188913"/>
            <a:ext cx="2835804"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88913"/>
            <a:ext cx="8343019"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pic>
        <p:nvPicPr>
          <p:cNvPr id="2050" name="图片 2049" descr="3副本"/>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4400" y="2130425"/>
            <a:ext cx="10363200" cy="1470025"/>
          </a:xfrm>
          <a:prstGeom prst="rect">
            <a:avLst/>
          </a:prstGeom>
          <a:noFill/>
          <a:ln w="9525">
            <a:noFill/>
          </a:ln>
        </p:spPr>
        <p:txBody>
          <a:bodyPr anchor="ctr"/>
          <a:lstStyle>
            <a:lvl1pPr lvl="0" algn="l">
              <a:defRPr sz="3600">
                <a:ea typeface="宋体" panose="02010600030101010101" pitchFamily="2" charset="-122"/>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828800" y="3886200"/>
            <a:ext cx="8534400" cy="695325"/>
          </a:xfrm>
          <a:prstGeom prst="rect">
            <a:avLst/>
          </a:prstGeom>
          <a:noFill/>
          <a:ln w="9525">
            <a:noFill/>
          </a:ln>
        </p:spPr>
        <p:txBody>
          <a:bodyPr anchor="t"/>
          <a:lstStyle>
            <a:lvl1pPr marL="0" lvl="0" indent="0" algn="l">
              <a:buNone/>
              <a:defRPr sz="3200">
                <a:ea typeface="宋体" panose="02010600030101010101" pitchFamily="2" charset="-122"/>
              </a:defRPr>
            </a:lvl1pPr>
            <a:lvl2pPr marL="457200" lvl="1" indent="0" algn="ctr">
              <a:buNone/>
              <a:defRPr sz="2000">
                <a:ea typeface="黑体" panose="02010609060101010101" charset="-122"/>
              </a:defRPr>
            </a:lvl2pPr>
            <a:lvl3pPr marL="914400" lvl="2" indent="0" algn="ctr">
              <a:buNone/>
              <a:defRPr sz="2000">
                <a:ea typeface="黑体" panose="02010609060101010101" charset="-122"/>
              </a:defRPr>
            </a:lvl3pPr>
            <a:lvl4pPr marL="1371600" lvl="3" indent="0" algn="ctr">
              <a:buNone/>
              <a:defRPr sz="2000">
                <a:ea typeface="黑体" panose="02010609060101010101" charset="-122"/>
              </a:defRPr>
            </a:lvl4pPr>
            <a:lvl5pPr marL="1828800" lvl="4" indent="0" algn="ctr">
              <a:buNone/>
              <a:defRPr sz="2000">
                <a:ea typeface="黑体" panose="02010609060101010101" charset="-122"/>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dirty="0"/>
            </a:fld>
            <a:endParaRPr lang="zh-CN" altLang="en-US" dirty="0"/>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a:fld>
            <a:endParaRPr lang="zh-CN"/>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90500"/>
            <a:ext cx="27432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90500"/>
            <a:ext cx="8070573"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982663"/>
            <a:ext cx="5376672" cy="49672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20545" y="982663"/>
            <a:ext cx="5376672" cy="49672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fld>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fld>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7" name="组合 9"/>
          <p:cNvGrpSpPr/>
          <p:nvPr userDrawn="1"/>
        </p:nvGrpSpPr>
        <p:grpSpPr bwMode="auto">
          <a:xfrm>
            <a:off x="3252234" y="6134625"/>
            <a:ext cx="5684358" cy="547914"/>
            <a:chOff x="2364896" y="6103024"/>
            <a:chExt cx="3913269" cy="423863"/>
          </a:xfrm>
        </p:grpSpPr>
        <p:pic>
          <p:nvPicPr>
            <p:cNvPr id="8" name="图片 7">
              <a:hlinkClick r:id="rId4"/>
            </p:cNvPr>
            <p:cNvPicPr>
              <a:picLocks noChangeAspect="1"/>
            </p:cNvPicPr>
            <p:nvPr userDrawn="1"/>
          </p:nvPicPr>
          <p:blipFill>
            <a:blip r:embed="rId5" cstate="print">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47" descr="未标题-1 拷贝.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0313" y="117475"/>
            <a:ext cx="2746904" cy="5832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17475"/>
            <a:ext cx="8081472" cy="58324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2050" name="标题 2049"/>
          <p:cNvSpPr/>
          <p:nvPr>
            <p:ph type="ctrTitle"/>
          </p:nvPr>
        </p:nvSpPr>
        <p:spPr>
          <a:xfrm>
            <a:off x="912284" y="1484313"/>
            <a:ext cx="10363200" cy="1470025"/>
          </a:xfrm>
          <a:prstGeom prst="rect">
            <a:avLst/>
          </a:prstGeom>
          <a:noFill/>
          <a:ln w="9525">
            <a:noFill/>
          </a:ln>
        </p:spPr>
        <p:txBody>
          <a:bodyPr anchor="ctr"/>
          <a:lstStyle>
            <a:lvl1pPr lvl="0" algn="l">
              <a:defRPr sz="3600" b="0">
                <a:solidFill>
                  <a:schemeClr val="bg1"/>
                </a:solidFill>
              </a:defRPr>
            </a:lvl1pPr>
          </a:lstStyle>
          <a:p>
            <a:pPr lvl="0"/>
            <a:r>
              <a:rPr lang="zh-CN" altLang="en-US"/>
              <a:t>单击此处编辑母版标题样式</a:t>
            </a:r>
            <a:endParaRPr lang="zh-CN" altLang="en-US"/>
          </a:p>
        </p:txBody>
      </p:sp>
      <p:sp>
        <p:nvSpPr>
          <p:cNvPr id="2051" name="副标题 2050"/>
          <p:cNvSpPr/>
          <p:nvPr>
            <p:ph type="subTitle" idx="1"/>
          </p:nvPr>
        </p:nvSpPr>
        <p:spPr>
          <a:xfrm>
            <a:off x="1871133" y="3429000"/>
            <a:ext cx="8534400" cy="1296988"/>
          </a:xfrm>
          <a:prstGeom prst="rect">
            <a:avLst/>
          </a:prstGeom>
          <a:noFill/>
          <a:ln w="9525">
            <a:noFill/>
          </a:ln>
        </p:spPr>
        <p:txBody>
          <a:bodyPr anchor="ctr" anchorCtr="1"/>
          <a:lstStyle>
            <a:lvl1pPr marL="0" lvl="0" indent="0" algn="l">
              <a:buNone/>
              <a:defRPr>
                <a:solidFill>
                  <a:schemeClr val="bg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sz="1400" dirty="0"/>
            </a:fld>
            <a:endParaRPr lang="zh-CN" altLang="en-US" sz="1400" dirty="0"/>
          </a:p>
        </p:txBody>
      </p:sp>
      <p:sp>
        <p:nvSpPr>
          <p:cNvPr id="2053" name="页脚占位符 2052"/>
          <p:cNvSpPr/>
          <p:nvPr>
            <p:ph type="ftr" sz="quarter" idx="3"/>
          </p:nvPr>
        </p:nvSpPr>
        <p:spPr>
          <a:xfrm>
            <a:off x="4165600" y="6245225"/>
            <a:ext cx="3860800" cy="476250"/>
          </a:xfrm>
          <a:prstGeom prst="rect">
            <a:avLst/>
          </a:prstGeom>
          <a:noFill/>
          <a:ln w="9525">
            <a:noFill/>
          </a:ln>
        </p:spPr>
        <p:txBody>
          <a:bodyPr anchor="t"/>
          <a:p>
            <a:pPr algn="ctr"/>
            <a:endParaRPr lang="zh-CN" altLang="en-US" sz="1400" dirty="0"/>
          </a:p>
        </p:txBody>
      </p:sp>
      <p:sp>
        <p:nvSpPr>
          <p:cNvPr id="2054" name="灯片编号占位符 2053"/>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sz="1400"/>
            </a:fld>
            <a:endParaRPr lang="zh-CN" sz="1400"/>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fld>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a:xfrm>
            <a:off x="11107420" y="6245225"/>
            <a:ext cx="474980" cy="476250"/>
          </a:xfrm>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0313" y="44450"/>
            <a:ext cx="2746904" cy="60817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4450"/>
            <a:ext cx="8081472" cy="608171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标题 2050"/>
          <p:cNvSpPr>
            <a:spLocks noGrp="1"/>
          </p:cNvSpPr>
          <p:nvPr>
            <p:ph type="ctrTitle"/>
          </p:nvPr>
        </p:nvSpPr>
        <p:spPr>
          <a:xfrm>
            <a:off x="626533" y="1198563"/>
            <a:ext cx="10943167" cy="1082675"/>
          </a:xfrm>
          <a:prstGeom prst="rect">
            <a:avLst/>
          </a:prstGeom>
          <a:noFill/>
          <a:ln w="9525">
            <a:noFill/>
          </a:ln>
        </p:spPr>
        <p:txBody>
          <a:bodyPr anchor="ctr"/>
          <a:lstStyle>
            <a:lvl1pPr lvl="0" algn="ctr">
              <a:defRPr>
                <a:solidFill>
                  <a:schemeClr val="bg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626533" y="2422525"/>
            <a:ext cx="10949517" cy="1752600"/>
          </a:xfrm>
          <a:prstGeom prst="rect">
            <a:avLst/>
          </a:prstGeom>
          <a:noFill/>
          <a:ln w="9525">
            <a:noFill/>
          </a:ln>
        </p:spPr>
        <p:txBody>
          <a:bodyPr anchor="t"/>
          <a:lstStyle>
            <a:lvl1pPr marL="0" lvl="0" indent="0" algn="ctr">
              <a:buNone/>
              <a:defRPr>
                <a:solidFill>
                  <a:schemeClr val="bg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dirty="0"/>
            </a:fld>
            <a:endParaRPr lang="zh-CN" altLang="en-US" dirty="0"/>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a:fld>
            <a:endParaRPr lang="zh-CN"/>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fld>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fld>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7" name="组合 9"/>
          <p:cNvGrpSpPr/>
          <p:nvPr userDrawn="1"/>
        </p:nvGrpSpPr>
        <p:grpSpPr bwMode="auto">
          <a:xfrm>
            <a:off x="3252234" y="6134625"/>
            <a:ext cx="5684358" cy="547914"/>
            <a:chOff x="2364896" y="6103024"/>
            <a:chExt cx="3913269" cy="423863"/>
          </a:xfrm>
        </p:grpSpPr>
        <p:pic>
          <p:nvPicPr>
            <p:cNvPr id="8" name="图片 7">
              <a:hlinkClick r:id="rId4"/>
            </p:cNvPr>
            <p:cNvPicPr>
              <a:picLocks noChangeAspect="1"/>
            </p:cNvPicPr>
            <p:nvPr userDrawn="1"/>
          </p:nvPicPr>
          <p:blipFill>
            <a:blip r:embed="rId5" cstate="print">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47" descr="未标题-1 拷贝.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90500"/>
            <a:ext cx="27432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90500"/>
            <a:ext cx="8070573"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lgn="l">
              <a:defRPr sz="3600" b="0"/>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873251" y="3860800"/>
            <a:ext cx="8534400" cy="1127125"/>
          </a:xfrm>
          <a:prstGeom prst="rect">
            <a:avLst/>
          </a:prstGeom>
          <a:noFill/>
          <a:ln w="9525">
            <a:noFill/>
          </a:ln>
        </p:spPr>
        <p:txBody>
          <a:bodyPr anchor="ctr"/>
          <a:lstStyle>
            <a:lvl1pPr marL="0" lvl="0" indent="0" algn="l">
              <a:buNone/>
              <a:defRPr b="0"/>
            </a:lvl1pPr>
            <a:lvl2pPr marL="457200" lvl="1" indent="0" algn="ctr">
              <a:buNone/>
              <a:defRPr b="0"/>
            </a:lvl2pPr>
            <a:lvl3pPr marL="914400" lvl="2" indent="0" algn="ctr">
              <a:buNone/>
              <a:defRPr b="0"/>
            </a:lvl3pPr>
            <a:lvl4pPr marL="1371600" lvl="3" indent="0" algn="ctr">
              <a:buNone/>
              <a:defRPr b="0"/>
            </a:lvl4pPr>
            <a:lvl5pPr marL="1828800" lvl="4" indent="0" algn="ctr">
              <a:buNone/>
              <a:defRPr b="0"/>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sz="1400"/>
            </a:fld>
            <a:endParaRPr lang="zh-CN" altLang="en-US" sz="1400"/>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p>
            <a:pPr algn="ctr"/>
            <a:endParaRPr lang="zh-CN" sz="1400"/>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sz="1400"/>
            </a:fld>
            <a:endParaRPr lang="zh-CN" sz="1400"/>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fld>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fld>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7" name="组合 9"/>
          <p:cNvGrpSpPr/>
          <p:nvPr userDrawn="1"/>
        </p:nvGrpSpPr>
        <p:grpSpPr bwMode="auto">
          <a:xfrm>
            <a:off x="3252234" y="6134625"/>
            <a:ext cx="5684358" cy="547914"/>
            <a:chOff x="2364896" y="6103024"/>
            <a:chExt cx="3913269" cy="423863"/>
          </a:xfrm>
        </p:grpSpPr>
        <p:pic>
          <p:nvPicPr>
            <p:cNvPr id="8" name="图片 7">
              <a:hlinkClick r:id="rId4"/>
            </p:cNvPr>
            <p:cNvPicPr>
              <a:picLocks noChangeAspect="1"/>
            </p:cNvPicPr>
            <p:nvPr userDrawn="1"/>
          </p:nvPicPr>
          <p:blipFill>
            <a:blip r:embed="rId5" cstate="print">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47" descr="未标题-1 拷贝.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828800" y="3886200"/>
            <a:ext cx="8534400"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dirty="0"/>
            </a:fld>
            <a:endParaRPr lang="zh-CN" altLang="en-US" dirty="0"/>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a:fld>
            <a:endParaRPr lang="zh-CN"/>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412875"/>
            <a:ext cx="5376672"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412875"/>
            <a:ext cx="5376672"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fld>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fld>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7" name="组合 9"/>
          <p:cNvGrpSpPr/>
          <p:nvPr userDrawn="1"/>
        </p:nvGrpSpPr>
        <p:grpSpPr bwMode="auto">
          <a:xfrm>
            <a:off x="3252234" y="6134625"/>
            <a:ext cx="5684358" cy="547914"/>
            <a:chOff x="2364896" y="6103024"/>
            <a:chExt cx="3913269" cy="423863"/>
          </a:xfrm>
        </p:grpSpPr>
        <p:pic>
          <p:nvPicPr>
            <p:cNvPr id="8" name="图片 7">
              <a:hlinkClick r:id="rId4"/>
            </p:cNvPr>
            <p:cNvPicPr>
              <a:picLocks noChangeAspect="1"/>
            </p:cNvPicPr>
            <p:nvPr userDrawn="1"/>
          </p:nvPicPr>
          <p:blipFill>
            <a:blip r:embed="rId5" cstate="print">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47" descr="未标题-1 拷贝.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6400"/>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6400"/>
            <a:ext cx="8070573"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11508740" y="6378575"/>
            <a:ext cx="535940" cy="342900"/>
          </a:xfrm>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2050" name="标题 2049"/>
          <p:cNvSpPr/>
          <p:nvPr>
            <p:ph type="ctrTitle"/>
          </p:nvPr>
        </p:nvSpPr>
        <p:spPr>
          <a:xfrm>
            <a:off x="1104900" y="1196975"/>
            <a:ext cx="10363200" cy="1470025"/>
          </a:xfrm>
          <a:prstGeom prst="rect">
            <a:avLst/>
          </a:prstGeom>
          <a:noFill/>
          <a:ln w="9525">
            <a:noFill/>
          </a:ln>
        </p:spPr>
        <p:txBody>
          <a:bodyPr anchor="ctr"/>
          <a:lstStyle>
            <a:lvl1pPr lvl="0" algn="l">
              <a:defRPr sz="3600" b="0">
                <a:solidFill>
                  <a:schemeClr val="tx1"/>
                </a:solidFill>
              </a:defRPr>
            </a:lvl1pPr>
          </a:lstStyle>
          <a:p>
            <a:pPr lvl="0"/>
            <a:r>
              <a:rPr lang="zh-CN" altLang="en-US"/>
              <a:t>单击此处编辑母版标题样式</a:t>
            </a:r>
            <a:endParaRPr lang="zh-CN" altLang="en-US"/>
          </a:p>
        </p:txBody>
      </p:sp>
      <p:sp>
        <p:nvSpPr>
          <p:cNvPr id="2051" name="副标题 2050"/>
          <p:cNvSpPr/>
          <p:nvPr>
            <p:ph type="subTitle" idx="1"/>
          </p:nvPr>
        </p:nvSpPr>
        <p:spPr>
          <a:xfrm>
            <a:off x="1871133" y="2781300"/>
            <a:ext cx="8534400" cy="1006475"/>
          </a:xfrm>
          <a:prstGeom prst="rect">
            <a:avLst/>
          </a:prstGeom>
          <a:noFill/>
          <a:ln w="9525">
            <a:noFill/>
          </a:ln>
        </p:spPr>
        <p:txBody>
          <a:bodyPr anchor="ctr"/>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dirty="0"/>
            </a:fld>
            <a:endParaRPr lang="zh-CN" altLang="en-US" dirty="0"/>
          </a:p>
        </p:txBody>
      </p:sp>
      <p:sp>
        <p:nvSpPr>
          <p:cNvPr id="2053" name="页脚占位符 2052"/>
          <p:cNvSpPr/>
          <p:nvPr>
            <p:ph type="ftr" sz="quarter" idx="3"/>
          </p:nvPr>
        </p:nvSpPr>
        <p:spPr>
          <a:xfrm>
            <a:off x="4165600" y="6245225"/>
            <a:ext cx="3860800" cy="476250"/>
          </a:xfrm>
          <a:prstGeom prst="rect">
            <a:avLst/>
          </a:prstGeom>
          <a:noFill/>
          <a:ln w="9525">
            <a:noFill/>
          </a:ln>
        </p:spPr>
        <p:txBody>
          <a:bodyPr anchor="t"/>
          <a:p>
            <a:pPr algn="ctr"/>
            <a:endParaRPr lang="zh-CN" altLang="en-US" dirty="0"/>
          </a:p>
        </p:txBody>
      </p:sp>
      <p:sp>
        <p:nvSpPr>
          <p:cNvPr id="2054" name="灯片编号占位符 2053"/>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a:fld>
            <a:endParaRPr lang="zh-CN"/>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灯片编号占位符 5"/>
          <p:cNvSpPr>
            <a:spLocks noGrp="1"/>
          </p:cNvSpPr>
          <p:nvPr>
            <p:ph type="sldNum" sz="quarter" idx="12"/>
          </p:nvPr>
        </p:nvSpPr>
        <p:spPr>
          <a:xfrm>
            <a:off x="11107420" y="6245225"/>
            <a:ext cx="474980" cy="476250"/>
          </a:xfrm>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fld>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fld>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7" name="组合 9"/>
          <p:cNvGrpSpPr/>
          <p:nvPr userDrawn="1"/>
        </p:nvGrpSpPr>
        <p:grpSpPr bwMode="auto">
          <a:xfrm>
            <a:off x="3252234" y="6134625"/>
            <a:ext cx="5684358" cy="547914"/>
            <a:chOff x="2364896" y="6103024"/>
            <a:chExt cx="3913269" cy="423863"/>
          </a:xfrm>
        </p:grpSpPr>
        <p:pic>
          <p:nvPicPr>
            <p:cNvPr id="8" name="图片 7">
              <a:hlinkClick r:id="rId4"/>
            </p:cNvPr>
            <p:cNvPicPr>
              <a:picLocks noChangeAspect="1"/>
            </p:cNvPicPr>
            <p:nvPr userDrawn="1"/>
          </p:nvPicPr>
          <p:blipFill>
            <a:blip r:embed="rId5" cstate="print">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47" descr="未标题-1 拷贝.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2050" name="标题 2049"/>
          <p:cNvSpPr/>
          <p:nvPr>
            <p:ph type="ctrTitle"/>
          </p:nvPr>
        </p:nvSpPr>
        <p:spPr>
          <a:xfrm>
            <a:off x="1104900" y="1557338"/>
            <a:ext cx="10363200" cy="1470025"/>
          </a:xfrm>
          <a:prstGeom prst="rect">
            <a:avLst/>
          </a:prstGeom>
          <a:noFill/>
          <a:ln w="9525">
            <a:noFill/>
          </a:ln>
        </p:spPr>
        <p:txBody>
          <a:bodyPr anchor="ctr"/>
          <a:lstStyle>
            <a:lvl1pPr lvl="0">
              <a:defRPr sz="3600" b="0" baseline="0">
                <a:solidFill>
                  <a:schemeClr val="bg1"/>
                </a:solidFill>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3357563"/>
            <a:ext cx="8534400" cy="1081087"/>
          </a:xfrm>
          <a:prstGeom prst="rect">
            <a:avLst/>
          </a:prstGeom>
          <a:noFill/>
          <a:ln w="9525">
            <a:noFill/>
          </a:ln>
        </p:spPr>
        <p:txBody>
          <a:bodyPr anchor="ctr" anchorCtr="1"/>
          <a:lstStyle>
            <a:lvl1pPr marL="0" lvl="0" indent="0" algn="l">
              <a:buNone/>
              <a:defRPr>
                <a:solidFill>
                  <a:schemeClr val="bg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sz="1400">
                <a:solidFill>
                  <a:schemeClr val="bg1"/>
                </a:solidFill>
              </a:rPr>
            </a:fld>
            <a:endParaRPr lang="zh-CN" altLang="en-US" sz="1400">
              <a:solidFill>
                <a:schemeClr val="bg1"/>
              </a:solidFill>
            </a:endParaRPr>
          </a:p>
        </p:txBody>
      </p:sp>
      <p:sp>
        <p:nvSpPr>
          <p:cNvPr id="2053" name="页脚占位符 2052"/>
          <p:cNvSpPr/>
          <p:nvPr>
            <p:ph type="ftr" sz="quarter" idx="3"/>
          </p:nvPr>
        </p:nvSpPr>
        <p:spPr>
          <a:xfrm>
            <a:off x="4165600" y="6245225"/>
            <a:ext cx="3860800" cy="476250"/>
          </a:xfrm>
          <a:prstGeom prst="rect">
            <a:avLst/>
          </a:prstGeom>
          <a:noFill/>
          <a:ln w="9525">
            <a:noFill/>
          </a:ln>
        </p:spPr>
        <p:txBody>
          <a:bodyPr anchor="t"/>
          <a:p>
            <a:pPr algn="ctr"/>
            <a:endParaRPr lang="zh-CN" sz="1400">
              <a:solidFill>
                <a:schemeClr val="bg1"/>
              </a:solidFill>
            </a:endParaRPr>
          </a:p>
        </p:txBody>
      </p:sp>
      <p:sp>
        <p:nvSpPr>
          <p:cNvPr id="2054" name="灯片编号占位符 2053"/>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sz="1400">
                <a:solidFill>
                  <a:schemeClr val="bg1"/>
                </a:solidFill>
              </a:rPr>
            </a:fld>
            <a:endParaRPr lang="zh-CN" sz="1400">
              <a:solidFill>
                <a:schemeClr val="bg1"/>
              </a:solidFill>
            </a:endParaRPr>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7033" y="1600200"/>
            <a:ext cx="5275029"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7371" y="1600200"/>
            <a:ext cx="5275029"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a:fld>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fld>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7" name="组合 9"/>
          <p:cNvGrpSpPr/>
          <p:nvPr userDrawn="1"/>
        </p:nvGrpSpPr>
        <p:grpSpPr bwMode="auto">
          <a:xfrm>
            <a:off x="3252234" y="6134625"/>
            <a:ext cx="5684358" cy="547914"/>
            <a:chOff x="2364896" y="6103024"/>
            <a:chExt cx="3913269" cy="423863"/>
          </a:xfrm>
        </p:grpSpPr>
        <p:pic>
          <p:nvPicPr>
            <p:cNvPr id="8" name="图片 7">
              <a:hlinkClick r:id="rId4"/>
            </p:cNvPr>
            <p:cNvPicPr>
              <a:picLocks noChangeAspect="1"/>
            </p:cNvPicPr>
            <p:nvPr userDrawn="1"/>
          </p:nvPicPr>
          <p:blipFill>
            <a:blip r:embed="rId5" cstate="print">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47" descr="未标题-1 拷贝.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a:fld>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1059" y="274638"/>
            <a:ext cx="2691341"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7033" y="274638"/>
            <a:ext cx="7918005"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2050" name="标题 2049"/>
          <p:cNvSpPr/>
          <p:nvPr>
            <p:ph type="ctrTitle"/>
          </p:nvPr>
        </p:nvSpPr>
        <p:spPr>
          <a:xfrm>
            <a:off x="914400" y="1454150"/>
            <a:ext cx="10363200" cy="1470025"/>
          </a:xfrm>
          <a:prstGeom prst="rect">
            <a:avLst/>
          </a:prstGeom>
          <a:noFill/>
          <a:ln w="9525">
            <a:noFill/>
          </a:ln>
        </p:spPr>
        <p:txBody>
          <a:bodyPr anchor="ctr"/>
          <a:lstStyle>
            <a:lvl1pPr lvl="0" algn="l">
              <a:defRPr sz="3600" b="0" baseline="0">
                <a:solidFill>
                  <a:schemeClr val="tx1"/>
                </a:solidFill>
                <a:latin typeface="Arial Black" panose="020B0A04020102020204" charset="0"/>
                <a:ea typeface="宋体" panose="02010600030101010101" pitchFamily="2" charset="-122"/>
              </a:defRPr>
            </a:lvl1pPr>
          </a:lstStyle>
          <a:p>
            <a:pPr lvl="0"/>
            <a:r>
              <a:rPr lang="zh-CN" altLang="en-US"/>
              <a:t>单击此处编辑母版标题样式</a:t>
            </a:r>
            <a:endParaRPr lang="zh-CN" altLang="en-US"/>
          </a:p>
        </p:txBody>
      </p:sp>
      <p:sp>
        <p:nvSpPr>
          <p:cNvPr id="2051" name="副标题 2050"/>
          <p:cNvSpPr/>
          <p:nvPr>
            <p:ph type="subTitle" idx="1"/>
          </p:nvPr>
        </p:nvSpPr>
        <p:spPr>
          <a:xfrm>
            <a:off x="1828800" y="3286125"/>
            <a:ext cx="8534400" cy="1295400"/>
          </a:xfrm>
          <a:prstGeom prst="rect">
            <a:avLst/>
          </a:prstGeom>
          <a:noFill/>
          <a:ln w="9525">
            <a:noFill/>
          </a:ln>
        </p:spPr>
        <p:txBody>
          <a:bodyPr anchor="ctr" anchorCtr="1"/>
          <a:lstStyle>
            <a:lvl1pPr marL="0" lvl="0" indent="0" algn="l">
              <a:buNone/>
              <a:defRPr>
                <a:solidFill>
                  <a:schemeClr val="tx1"/>
                </a:solidFill>
                <a:latin typeface="Arial Rounded MT Bold" panose="020F0704030504030204" pitchFamily="2" charset="0"/>
                <a:ea typeface="宋体" panose="02010600030101010101" pitchFamily="2" charset="-122"/>
              </a:defRPr>
            </a:lvl1pPr>
            <a:lvl2pPr marL="457200" lvl="1" indent="0" algn="ctr">
              <a:buNone/>
              <a:defRPr>
                <a:solidFill>
                  <a:schemeClr val="tx1"/>
                </a:solidFill>
                <a:latin typeface="Arial Rounded MT Bold" panose="020F0704030504030204" pitchFamily="2" charset="0"/>
                <a:ea typeface="黑体" panose="02010609060101010101" charset="-122"/>
              </a:defRPr>
            </a:lvl2pPr>
            <a:lvl3pPr marL="914400" lvl="2" indent="0" algn="ctr">
              <a:buNone/>
              <a:defRPr>
                <a:solidFill>
                  <a:schemeClr val="tx1"/>
                </a:solidFill>
                <a:latin typeface="Arial Rounded MT Bold" panose="020F0704030504030204" pitchFamily="2" charset="0"/>
                <a:ea typeface="黑体" panose="02010609060101010101" charset="-122"/>
              </a:defRPr>
            </a:lvl3pPr>
            <a:lvl4pPr marL="1371600" lvl="3" indent="0" algn="ctr">
              <a:buNone/>
              <a:defRPr>
                <a:solidFill>
                  <a:schemeClr val="tx1"/>
                </a:solidFill>
                <a:latin typeface="Arial Rounded MT Bold" panose="020F0704030504030204" pitchFamily="2" charset="0"/>
                <a:ea typeface="黑体" panose="02010609060101010101" charset="-122"/>
              </a:defRPr>
            </a:lvl4pPr>
            <a:lvl5pPr marL="1828800" lvl="4" indent="0" algn="ctr">
              <a:buNone/>
              <a:defRPr>
                <a:solidFill>
                  <a:schemeClr val="tx1"/>
                </a:solidFill>
                <a:latin typeface="Arial Rounded MT Bold" panose="020F0704030504030204" pitchFamily="2" charset="0"/>
                <a:ea typeface="黑体" panose="02010609060101010101" charset="-122"/>
              </a:defRPr>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ln>
        </p:spPr>
        <p:txBody>
          <a:bodyPr anchor="t"/>
          <a:p>
            <a:fld id="{BB962C8B-B14F-4D97-AF65-F5344CB8AC3E}" type="datetime1">
              <a:rPr lang="zh-CN" altLang="en-US" sz="1400" dirty="0"/>
            </a:fld>
            <a:endParaRPr lang="zh-CN" altLang="en-US" sz="1400" dirty="0"/>
          </a:p>
        </p:txBody>
      </p:sp>
      <p:sp>
        <p:nvSpPr>
          <p:cNvPr id="2053" name="页脚占位符 2052"/>
          <p:cNvSpPr/>
          <p:nvPr>
            <p:ph type="ftr" sz="quarter" idx="3"/>
          </p:nvPr>
        </p:nvSpPr>
        <p:spPr>
          <a:xfrm>
            <a:off x="4165600" y="6245225"/>
            <a:ext cx="3860800" cy="476250"/>
          </a:xfrm>
          <a:prstGeom prst="rect">
            <a:avLst/>
          </a:prstGeom>
          <a:noFill/>
          <a:ln w="9525">
            <a:noFill/>
          </a:ln>
        </p:spPr>
        <p:txBody>
          <a:bodyPr anchor="t"/>
          <a:p>
            <a:pPr algn="ctr"/>
            <a:endParaRPr lang="zh-CN" altLang="en-US" sz="1400" dirty="0"/>
          </a:p>
        </p:txBody>
      </p:sp>
      <p:sp>
        <p:nvSpPr>
          <p:cNvPr id="2054" name="灯片编号占位符 2053"/>
          <p:cNvSpPr/>
          <p:nvPr>
            <p:ph type="sldNum" sz="quarter" idx="4"/>
          </p:nvPr>
        </p:nvSpPr>
        <p:spPr>
          <a:xfrm>
            <a:off x="8737600" y="6245225"/>
            <a:ext cx="2844800" cy="476250"/>
          </a:xfrm>
          <a:prstGeom prst="rect">
            <a:avLst/>
          </a:prstGeom>
          <a:noFill/>
          <a:ln w="9525">
            <a:noFill/>
          </a:ln>
        </p:spPr>
        <p:txBody>
          <a:bodyPr anchor="t"/>
          <a:p>
            <a:pPr algn="r"/>
            <a:fld id="{9A0DB2DC-4C9A-4742-B13C-FB6460FD3503}" type="slidenum">
              <a:rPr lang="zh-CN" altLang="en-US" sz="1400" dirty="0"/>
            </a:fld>
            <a:endParaRPr lang="zh-CN" altLang="en-US" sz="1400" dirty="0"/>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p>
                <a:pPr algn="ct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p>
                <a:pPr algn="ct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p>
                <a:pPr algn="ct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p>
                  <a:pPr algn="ctr"/>
                  <a:r>
                    <a:rPr lang="zh-CN" altLang="en-US" sz="4400" dirty="0">
                      <a:solidFill>
                        <a:schemeClr val="bg1"/>
                      </a:solidFill>
                    </a:rPr>
                    <a:t>目录</a:t>
                  </a:r>
                  <a:endParaRPr lang="zh-CN" altLang="en-US" sz="4400" dirty="0">
                    <a:solidFill>
                      <a:schemeClr val="bg1"/>
                    </a:solidFill>
                  </a:endParaRP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p>
                  <a:pPr algn="ctr"/>
                  <a:r>
                    <a:rPr lang="en-US" altLang="zh-CN" sz="1400">
                      <a:solidFill>
                        <a:schemeClr val="bg1"/>
                      </a:solidFill>
                    </a:rPr>
                    <a:t>CONTENTS</a:t>
                  </a:r>
                  <a:endParaRPr lang="en-US" altLang="zh-CN" sz="1400">
                    <a:solidFill>
                      <a:schemeClr val="bg1"/>
                    </a:solidFill>
                  </a:endParaRP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7.xml"/><Relationship Id="rId8" Type="http://schemas.openxmlformats.org/officeDocument/2006/relationships/slideLayout" Target="../slideLayouts/slideLayout116.xml"/><Relationship Id="rId7" Type="http://schemas.openxmlformats.org/officeDocument/2006/relationships/slideLayout" Target="../slideLayouts/slideLayout115.xml"/><Relationship Id="rId6" Type="http://schemas.openxmlformats.org/officeDocument/2006/relationships/slideLayout" Target="../slideLayouts/slideLayout114.xml"/><Relationship Id="rId5" Type="http://schemas.openxmlformats.org/officeDocument/2006/relationships/slideLayout" Target="../slideLayouts/slideLayout113.xml"/><Relationship Id="rId4" Type="http://schemas.openxmlformats.org/officeDocument/2006/relationships/slideLayout" Target="../slideLayouts/slideLayout112.xml"/><Relationship Id="rId3" Type="http://schemas.openxmlformats.org/officeDocument/2006/relationships/slideLayout" Target="../slideLayouts/slideLayout111.xml"/><Relationship Id="rId2" Type="http://schemas.openxmlformats.org/officeDocument/2006/relationships/slideLayout" Target="../slideLayouts/slideLayout110.xml"/><Relationship Id="rId15" Type="http://schemas.openxmlformats.org/officeDocument/2006/relationships/theme" Target="../theme/theme10.xml"/><Relationship Id="rId14" Type="http://schemas.openxmlformats.org/officeDocument/2006/relationships/image" Target="../media/image4.png"/><Relationship Id="rId13" Type="http://schemas.openxmlformats.org/officeDocument/2006/relationships/image" Target="../media/image13.jpeg"/><Relationship Id="rId12" Type="http://schemas.openxmlformats.org/officeDocument/2006/relationships/slideLayout" Target="../slideLayouts/slideLayout120.xml"/><Relationship Id="rId11" Type="http://schemas.openxmlformats.org/officeDocument/2006/relationships/slideLayout" Target="../slideLayouts/slideLayout119.xml"/><Relationship Id="rId10" Type="http://schemas.openxmlformats.org/officeDocument/2006/relationships/slideLayout" Target="../slideLayouts/slideLayout118.xml"/><Relationship Id="rId1" Type="http://schemas.openxmlformats.org/officeDocument/2006/relationships/slideLayout" Target="../slideLayouts/slideLayout10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4.pn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5" Type="http://schemas.openxmlformats.org/officeDocument/2006/relationships/theme" Target="../theme/theme3.xml"/><Relationship Id="rId14" Type="http://schemas.openxmlformats.org/officeDocument/2006/relationships/image" Target="../media/image4.png"/><Relationship Id="rId13" Type="http://schemas.openxmlformats.org/officeDocument/2006/relationships/image" Target="../media/image9.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4" Type="http://schemas.openxmlformats.org/officeDocument/2006/relationships/theme" Target="../theme/theme4.xml"/><Relationship Id="rId13" Type="http://schemas.openxmlformats.org/officeDocument/2006/relationships/image" Target="../media/image4.png"/><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5" Type="http://schemas.openxmlformats.org/officeDocument/2006/relationships/theme" Target="../theme/theme5.xml"/><Relationship Id="rId14" Type="http://schemas.openxmlformats.org/officeDocument/2006/relationships/image" Target="../media/image4.png"/><Relationship Id="rId13" Type="http://schemas.openxmlformats.org/officeDocument/2006/relationships/image" Target="../media/image11.jpeg"/><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9.xml"/><Relationship Id="rId8" Type="http://schemas.openxmlformats.org/officeDocument/2006/relationships/slideLayout" Target="../slideLayouts/slideLayout68.xml"/><Relationship Id="rId7" Type="http://schemas.openxmlformats.org/officeDocument/2006/relationships/slideLayout" Target="../slideLayouts/slideLayout67.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 Id="rId3" Type="http://schemas.openxmlformats.org/officeDocument/2006/relationships/slideLayout" Target="../slideLayouts/slideLayout63.xml"/><Relationship Id="rId2" Type="http://schemas.openxmlformats.org/officeDocument/2006/relationships/slideLayout" Target="../slideLayouts/slideLayout62.xml"/><Relationship Id="rId14" Type="http://schemas.openxmlformats.org/officeDocument/2006/relationships/theme" Target="../theme/theme6.xml"/><Relationship Id="rId13" Type="http://schemas.openxmlformats.org/officeDocument/2006/relationships/slideLayout" Target="../slideLayouts/slideLayout73.xml"/><Relationship Id="rId12" Type="http://schemas.openxmlformats.org/officeDocument/2006/relationships/slideLayout" Target="../slideLayouts/slideLayout72.xml"/><Relationship Id="rId11" Type="http://schemas.openxmlformats.org/officeDocument/2006/relationships/slideLayout" Target="../slideLayouts/slideLayout71.xml"/><Relationship Id="rId10" Type="http://schemas.openxmlformats.org/officeDocument/2006/relationships/slideLayout" Target="../slideLayouts/slideLayout70.xml"/><Relationship Id="rId1"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2.xml"/><Relationship Id="rId8" Type="http://schemas.openxmlformats.org/officeDocument/2006/relationships/slideLayout" Target="../slideLayouts/slideLayout81.xml"/><Relationship Id="rId7" Type="http://schemas.openxmlformats.org/officeDocument/2006/relationships/slideLayout" Target="../slideLayouts/slideLayout80.xml"/><Relationship Id="rId6" Type="http://schemas.openxmlformats.org/officeDocument/2006/relationships/slideLayout" Target="../slideLayouts/slideLayout79.xml"/><Relationship Id="rId5" Type="http://schemas.openxmlformats.org/officeDocument/2006/relationships/slideLayout" Target="../slideLayouts/slideLayout78.xml"/><Relationship Id="rId4" Type="http://schemas.openxmlformats.org/officeDocument/2006/relationships/slideLayout" Target="../slideLayouts/slideLayout77.xml"/><Relationship Id="rId3" Type="http://schemas.openxmlformats.org/officeDocument/2006/relationships/slideLayout" Target="../slideLayouts/slideLayout76.xml"/><Relationship Id="rId2" Type="http://schemas.openxmlformats.org/officeDocument/2006/relationships/slideLayout" Target="../slideLayouts/slideLayout75.xml"/><Relationship Id="rId13" Type="http://schemas.openxmlformats.org/officeDocument/2006/relationships/theme" Target="../theme/theme7.xml"/><Relationship Id="rId12" Type="http://schemas.openxmlformats.org/officeDocument/2006/relationships/image" Target="../media/image4.png"/><Relationship Id="rId11" Type="http://schemas.openxmlformats.org/officeDocument/2006/relationships/slideLayout" Target="../slideLayouts/slideLayout84.xml"/><Relationship Id="rId10" Type="http://schemas.openxmlformats.org/officeDocument/2006/relationships/slideLayout" Target="../slideLayouts/slideLayout83.xml"/><Relationship Id="rId1"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4" Type="http://schemas.openxmlformats.org/officeDocument/2006/relationships/theme" Target="../theme/theme8.xml"/><Relationship Id="rId13" Type="http://schemas.openxmlformats.org/officeDocument/2006/relationships/image" Target="../media/image4.png"/><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5.xml"/><Relationship Id="rId8" Type="http://schemas.openxmlformats.org/officeDocument/2006/relationships/slideLayout" Target="../slideLayouts/slideLayout104.xml"/><Relationship Id="rId7" Type="http://schemas.openxmlformats.org/officeDocument/2006/relationships/slideLayout" Target="../slideLayouts/slideLayout103.xml"/><Relationship Id="rId6" Type="http://schemas.openxmlformats.org/officeDocument/2006/relationships/slideLayout" Target="../slideLayouts/slideLayout102.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4" Type="http://schemas.openxmlformats.org/officeDocument/2006/relationships/theme" Target="../theme/theme9.xml"/><Relationship Id="rId13" Type="http://schemas.openxmlformats.org/officeDocument/2006/relationships/image" Target="../media/image4.png"/><Relationship Id="rId12" Type="http://schemas.openxmlformats.org/officeDocument/2006/relationships/slideLayout" Target="../slideLayouts/slideLayout108.xml"/><Relationship Id="rId11" Type="http://schemas.openxmlformats.org/officeDocument/2006/relationships/slideLayout" Target="../slideLayouts/slideLayout107.xml"/><Relationship Id="rId10" Type="http://schemas.openxmlformats.org/officeDocument/2006/relationships/slideLayout" Target="../slideLayouts/slideLayout106.xml"/><Relationship Id="rId1"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pic>
        <p:nvPicPr>
          <p:cNvPr id="1026" name="Picture 8"/>
          <p:cNvPicPr>
            <a:picLocks noChangeAspect="1"/>
          </p:cNvPicPr>
          <p:nvPr/>
        </p:nvPicPr>
        <p:blipFill>
          <a:blip r:embed="rId13"/>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190500"/>
            <a:ext cx="109728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r" defTabSz="914400" eaLnBrk="1" fontAlgn="base" latinLnBrk="0" hangingPunct="1">
        <a:lnSpc>
          <a:spcPct val="100000"/>
        </a:lnSpc>
        <a:spcBef>
          <a:spcPct val="0"/>
        </a:spcBef>
        <a:spcAft>
          <a:spcPct val="0"/>
        </a:spcAft>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pic>
        <p:nvPicPr>
          <p:cNvPr id="1026" name="图片 1025" descr="3-3副本"/>
          <p:cNvPicPr>
            <a:picLocks noChangeAspect="1"/>
          </p:cNvPicPr>
          <p:nvPr/>
        </p:nvPicPr>
        <p:blipFill>
          <a:blip r:embed="rId13"/>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117475"/>
            <a:ext cx="10972800" cy="57626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24417" y="982663"/>
            <a:ext cx="10972800" cy="496728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4"/>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sp>
        <p:nvSpPr>
          <p:cNvPr id="1026" name="标题 1025"/>
          <p:cNvSpPr/>
          <p:nvPr>
            <p:ph type="title"/>
          </p:nvPr>
        </p:nvSpPr>
        <p:spPr>
          <a:xfrm>
            <a:off x="624417" y="44450"/>
            <a:ext cx="109728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45225"/>
            <a:ext cx="2844800"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29" name="页脚占位符 1028"/>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3"/>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44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pic>
        <p:nvPicPr>
          <p:cNvPr id="1026" name="Picture 9"/>
          <p:cNvPicPr>
            <a:picLocks noChangeAspect="1"/>
          </p:cNvPicPr>
          <p:nvPr/>
        </p:nvPicPr>
        <p:blipFill>
          <a:blip r:embed="rId13"/>
          <a:stretch>
            <a:fillRect/>
          </a:stretch>
        </p:blipFill>
        <p:spPr>
          <a:xfrm>
            <a:off x="0" y="0"/>
            <a:ext cx="12208933" cy="6858000"/>
          </a:xfrm>
          <a:prstGeom prst="rect">
            <a:avLst/>
          </a:prstGeom>
          <a:noFill/>
          <a:ln w="9525">
            <a:noFill/>
          </a:ln>
        </p:spPr>
      </p:pic>
      <p:sp>
        <p:nvSpPr>
          <p:cNvPr id="1027" name="标题 1026"/>
          <p:cNvSpPr>
            <a:spLocks noGrp="1"/>
          </p:cNvSpPr>
          <p:nvPr>
            <p:ph type="title"/>
          </p:nvPr>
        </p:nvSpPr>
        <p:spPr>
          <a:xfrm>
            <a:off x="609600" y="190500"/>
            <a:ext cx="109728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4"/>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3"/>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406400"/>
            <a:ext cx="10972800" cy="863600"/>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412875"/>
            <a:ext cx="10972800" cy="471487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4"/>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rPr>
            </a:fld>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sp>
        <p:nvSpPr>
          <p:cNvPr id="1026" name="标题 1025"/>
          <p:cNvSpPr/>
          <p:nvPr>
            <p:ph type="title"/>
          </p:nvPr>
        </p:nvSpPr>
        <p:spPr>
          <a:xfrm>
            <a:off x="609600" y="274638"/>
            <a:ext cx="109728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45225"/>
            <a:ext cx="2844800"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29" name="页脚占位符 1028"/>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2"/>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sp>
        <p:nvSpPr>
          <p:cNvPr id="1026" name="标题 1025"/>
          <p:cNvSpPr/>
          <p:nvPr>
            <p:ph type="title"/>
          </p:nvPr>
        </p:nvSpPr>
        <p:spPr>
          <a:xfrm>
            <a:off x="817033" y="274638"/>
            <a:ext cx="10765367"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817033" y="1600200"/>
            <a:ext cx="10765367"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817033" y="6245225"/>
            <a:ext cx="2637367"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29" name="页脚占位符 1028"/>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3"/>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3">
            <a:lumMod val="95000"/>
          </a:schemeClr>
        </a:solidFill>
        <a:effectLst/>
      </p:bgPr>
    </p:bg>
    <p:spTree>
      <p:nvGrpSpPr>
        <p:cNvPr id="1" name=""/>
        <p:cNvGrpSpPr/>
        <p:nvPr/>
      </p:nvGrpSpPr>
      <p:grpSpPr/>
      <p:sp>
        <p:nvSpPr>
          <p:cNvPr id="1026" name="标题 1025"/>
          <p:cNvSpPr/>
          <p:nvPr>
            <p:ph type="title"/>
          </p:nvPr>
        </p:nvSpPr>
        <p:spPr>
          <a:xfrm>
            <a:off x="2832100" y="188913"/>
            <a:ext cx="9120717" cy="639762"/>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45225"/>
            <a:ext cx="2844800" cy="476250"/>
          </a:xfrm>
          <a:prstGeom prst="rect">
            <a:avLst/>
          </a:prstGeom>
          <a:noFill/>
          <a:ln w="9525">
            <a:noFill/>
          </a:ln>
        </p:spPr>
        <p:txBody>
          <a:bodyPr/>
          <a:lstStyle>
            <a:lvl1pPr>
              <a:defRPr sz="1400"/>
            </a:lvl1pPr>
          </a:lstStyle>
          <a:p>
            <a:fld id="{82C8E961-0A61-4EB6-98E7-EFE1458794F6}" type="datetime1">
              <a:rPr lang="zh-CN" altLang="en-US" smtClean="0"/>
            </a:fld>
            <a:endParaRPr lang="zh-CN" altLang="en-US"/>
          </a:p>
        </p:txBody>
      </p:sp>
      <p:sp>
        <p:nvSpPr>
          <p:cNvPr id="1029" name="页脚占位符 1028"/>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E82546D3-0A1B-4AD3-8423-C2D4F2A3C694}" type="slidenum">
              <a:rPr lang="zh-CN" altLang="en-US" smtClean="0"/>
            </a:fld>
            <a:endParaRPr lang="zh-CN" altLang="en-US"/>
          </a:p>
        </p:txBody>
      </p:sp>
      <p:pic>
        <p:nvPicPr>
          <p:cNvPr id="7" name="图片 6"/>
          <p:cNvPicPr>
            <a:picLocks noChangeAspect="1"/>
          </p:cNvPicPr>
          <p:nvPr userDrawn="1"/>
        </p:nvPicPr>
        <p:blipFill>
          <a:blip r:embed="rId13"/>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p>
            <a:pPr algn="ctr"/>
            <a:fld id="{582C8A1B-FD01-4FEC-BC4C-A4CD3B747067}" type="slidenum">
              <a:rPr lang="zh-CN" altLang="en-US" sz="1400" smtClean="0">
                <a:latin typeface="Times New Roman" panose="02020603050405020304" pitchFamily="18" charset="0"/>
                <a:cs typeface="Times New Roman" panose="02020603050405020304" pitchFamily="18" charset="0"/>
              </a:rPr>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mc:AlternateContent xmlns:mc="http://schemas.openxmlformats.org/markup-compatibility/2006">
    <mc:Choice xmlns:p14="http://schemas.microsoft.com/office/powerpoint/2010/main" Requires="p14">
      <p:transition p14:dur="500"/>
    </mc:Choice>
    <mc:Fallback>
      <p:transition/>
    </mc:Fallback>
  </mc:AlternateContent>
  <p:hf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7.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08.xml"/><Relationship Id="rId2" Type="http://schemas.openxmlformats.org/officeDocument/2006/relationships/image" Target="../media/image16.emf"/><Relationship Id="rId1" Type="http://schemas.openxmlformats.org/officeDocument/2006/relationships/package" Target="../embeddings/Document1.doc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9" name="图片 110593" descr="湖畔柳"/>
          <p:cNvPicPr>
            <a:picLocks noChangeAspect="1"/>
          </p:cNvPicPr>
          <p:nvPr/>
        </p:nvPicPr>
        <p:blipFill>
          <a:blip r:embed="rId1"/>
          <a:stretch>
            <a:fillRect/>
          </a:stretch>
        </p:blipFill>
        <p:spPr>
          <a:xfrm>
            <a:off x="10160" y="0"/>
            <a:ext cx="12172315" cy="6858000"/>
          </a:xfrm>
          <a:prstGeom prst="rect">
            <a:avLst/>
          </a:prstGeom>
          <a:noFill/>
          <a:ln w="9525">
            <a:noFill/>
          </a:ln>
        </p:spPr>
      </p:pic>
      <p:sp>
        <p:nvSpPr>
          <p:cNvPr id="7170" name="WordArt 14"/>
          <p:cNvSpPr>
            <a:spLocks noTextEdit="1"/>
          </p:cNvSpPr>
          <p:nvPr/>
        </p:nvSpPr>
        <p:spPr>
          <a:xfrm>
            <a:off x="2292985" y="2687320"/>
            <a:ext cx="4244975" cy="1046480"/>
          </a:xfrm>
          <a:prstGeom prst="rect">
            <a:avLst/>
          </a:prstGeom>
        </p:spPr>
        <p:txBody>
          <a:bodyPr wrap="none" fromWordArt="1">
            <a:prstTxWarp prst="textPlain">
              <a:avLst>
                <a:gd name="adj" fmla="val 50000"/>
              </a:avLst>
            </a:prstTxWarp>
            <a:normAutofit/>
          </a:bodyPr>
          <a:p>
            <a:pPr algn="ctr"/>
            <a:r>
              <a:rPr lang="zh-CN" altLang="en-US" sz="5400" b="1">
                <a:ln w="19050" cap="flat" cmpd="sng">
                  <a:solidFill>
                    <a:srgbClr val="808000"/>
                  </a:solidFill>
                  <a:prstDash val="solid"/>
                  <a:round/>
                  <a:headEnd type="none" w="med" len="med"/>
                  <a:tailEnd type="none" w="med" len="med"/>
                </a:ln>
                <a:solidFill>
                  <a:srgbClr val="008000"/>
                </a:solidFill>
                <a:effectLst>
                  <a:outerShdw dist="35921" dir="2699999" algn="ctr" rotWithShape="0">
                    <a:srgbClr val="990000"/>
                  </a:outerShdw>
                </a:effectLst>
                <a:latin typeface="宋体" panose="02010600030101010101" pitchFamily="2" charset="-122"/>
                <a:ea typeface="宋体" panose="02010600030101010101" pitchFamily="2" charset="-122"/>
              </a:rPr>
              <a:t>语言表达之</a:t>
            </a:r>
            <a:endParaRPr lang="zh-CN" altLang="en-US" sz="5400" b="1">
              <a:ln w="19050" cap="flat" cmpd="sng">
                <a:solidFill>
                  <a:srgbClr val="808000"/>
                </a:solidFill>
                <a:prstDash val="solid"/>
                <a:round/>
                <a:headEnd type="none" w="med" len="med"/>
                <a:tailEnd type="none" w="med" len="med"/>
              </a:ln>
              <a:solidFill>
                <a:srgbClr val="008000"/>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7173" name="WordArt 14"/>
          <p:cNvSpPr>
            <a:spLocks noTextEdit="1"/>
          </p:cNvSpPr>
          <p:nvPr/>
        </p:nvSpPr>
        <p:spPr>
          <a:xfrm>
            <a:off x="6727825" y="2025015"/>
            <a:ext cx="2964180" cy="1684655"/>
          </a:xfrm>
          <a:prstGeom prst="rect">
            <a:avLst/>
          </a:prstGeom>
        </p:spPr>
        <p:txBody>
          <a:bodyPr wrap="none" fromWordArt="1">
            <a:prstTxWarp prst="textPlain">
              <a:avLst>
                <a:gd name="adj" fmla="val 50000"/>
              </a:avLst>
            </a:prstTxWarp>
            <a:normAutofit/>
          </a:bodyPr>
          <a:p>
            <a:pPr algn="ctr"/>
            <a:r>
              <a:rPr lang="zh-CN" altLang="en-US" sz="5400" b="1">
                <a:ln w="19050" cap="flat" cmpd="sng">
                  <a:solidFill>
                    <a:srgbClr val="FFCC00"/>
                  </a:solidFill>
                  <a:prstDash val="solid"/>
                  <a:round/>
                  <a:headEnd type="none" w="med" len="med"/>
                  <a:tailEnd type="none" w="med" len="med"/>
                </a:ln>
                <a:solidFill>
                  <a:srgbClr val="FF00FF"/>
                </a:solidFill>
                <a:effectLst>
                  <a:outerShdw dist="35921" dir="2699999" algn="ctr" rotWithShape="0">
                    <a:srgbClr val="990000"/>
                  </a:outerShdw>
                </a:effectLst>
                <a:latin typeface="宋体" panose="02010600030101010101" pitchFamily="2" charset="-122"/>
                <a:ea typeface="宋体" panose="02010600030101010101" pitchFamily="2" charset="-122"/>
              </a:rPr>
              <a:t>得体</a:t>
            </a:r>
            <a:endParaRPr lang="zh-CN" altLang="en-US" sz="5400" b="1">
              <a:ln w="19050" cap="flat" cmpd="sng">
                <a:solidFill>
                  <a:srgbClr val="FFCC00"/>
                </a:solidFill>
                <a:prstDash val="solid"/>
                <a:round/>
                <a:headEnd type="none" w="med" len="med"/>
                <a:tailEnd type="none" w="med" len="med"/>
              </a:ln>
              <a:solidFill>
                <a:srgbClr val="FF00FF"/>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7174" name="灯片编号占位符 1"/>
          <p:cNvSpPr/>
          <p:nvPr>
            <p:ph type="sldNum" sz="quarter" idx="12"/>
          </p:nvPr>
        </p:nvSpPr>
        <p:spPr/>
        <p:txBody>
          <a:bodyPr anchor="t"/>
          <a:p>
            <a:pPr indent="0" algn="r"/>
            <a:fld id="{9A0DB2DC-4C9A-4742-B13C-FB6460FD3503}" type="slidenum">
              <a:rPr lang="zh-CN" altLang="en-US" dirty="0"/>
            </a:fld>
            <a:endParaRPr lang="zh-CN" alt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71622" y="255674"/>
            <a:ext cx="11647294" cy="7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40000"/>
              </a:lnSpc>
              <a:spcAft>
                <a:spcPts val="0"/>
              </a:spcAft>
              <a:tabLst>
                <a:tab pos="1350645" algn="l"/>
                <a:tab pos="2700655" algn="l"/>
              </a:tabLst>
            </a:pPr>
            <a:r>
              <a:rPr lang="en-US" altLang="zh-CN" sz="3200" b="1" kern="100" dirty="0">
                <a:latin typeface="Times New Roman" panose="02020603050405020304"/>
                <a:cs typeface="Courier New" panose="02070309020205020404"/>
              </a:rPr>
              <a:t>3.</a:t>
            </a:r>
            <a:r>
              <a:rPr lang="zh-CN" altLang="zh-CN" sz="3200" b="1" kern="100" dirty="0">
                <a:latin typeface="Times New Roman" panose="02020603050405020304"/>
                <a:cs typeface="Times New Roman" panose="02020603050405020304"/>
              </a:rPr>
              <a:t>下面是手机店促销广告语，画线词语使用得体的一项是</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Courier New" panose="02070309020205020404"/>
              </a:rPr>
              <a:t>)</a:t>
            </a:r>
            <a:endParaRPr lang="en-US" altLang="zh-CN" sz="3200" b="1" kern="100" dirty="0">
              <a:effectLst/>
              <a:latin typeface="Times New Roman" panose="02020603050405020304"/>
              <a:cs typeface="Courier New" panose="02070309020205020404"/>
            </a:endParaRPr>
          </a:p>
        </p:txBody>
      </p:sp>
      <p:sp>
        <p:nvSpPr>
          <p:cNvPr id="5" name="矩形 1"/>
          <p:cNvSpPr>
            <a:spLocks noChangeArrowheads="1"/>
          </p:cNvSpPr>
          <p:nvPr/>
        </p:nvSpPr>
        <p:spPr bwMode="auto">
          <a:xfrm>
            <a:off x="812800" y="1372870"/>
            <a:ext cx="10338435" cy="460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gn="just" fontAlgn="auto">
              <a:lnSpc>
                <a:spcPct val="150000"/>
              </a:lnSpc>
              <a:spcAft>
                <a:spcPts val="0"/>
              </a:spcAft>
              <a:tabLst>
                <a:tab pos="1350645" algn="l"/>
                <a:tab pos="2700655" algn="l"/>
              </a:tabLst>
            </a:pPr>
            <a:r>
              <a:rPr lang="zh-CN" altLang="zh-CN" sz="3200" b="1" kern="100" dirty="0">
                <a:latin typeface="Times New Roman" panose="02020603050405020304"/>
                <a:ea typeface="楷体_GB2312"/>
                <a:cs typeface="Times New Roman" panose="02020603050405020304"/>
              </a:rPr>
              <a:t>各位顾客，您好！重阳节即将到来，我店新推出一批适于老年人使用的手机，字屏较大，操作简便。为了表达孝敬之心，请为您的</a:t>
            </a:r>
            <a:r>
              <a:rPr lang="zh-CN" altLang="zh-CN" sz="3200" b="1" u="sng" kern="100" dirty="0">
                <a:solidFill>
                  <a:srgbClr val="0000FF"/>
                </a:solidFill>
                <a:latin typeface="Times New Roman" panose="02020603050405020304"/>
                <a:ea typeface="楷体_GB2312"/>
                <a:cs typeface="Times New Roman" panose="02020603050405020304"/>
              </a:rPr>
              <a:t>令尊令堂</a:t>
            </a:r>
            <a:r>
              <a:rPr lang="zh-CN" altLang="zh-CN" sz="3200" b="1" kern="100" dirty="0">
                <a:latin typeface="Times New Roman" panose="02020603050405020304"/>
                <a:ea typeface="楷体_GB2312"/>
                <a:cs typeface="Times New Roman" panose="02020603050405020304"/>
              </a:rPr>
              <a:t>选购一款吧！我们一定于当日</a:t>
            </a:r>
            <a:r>
              <a:rPr lang="zh-CN" altLang="zh-CN" sz="3200" b="1" u="sng" kern="100" dirty="0">
                <a:solidFill>
                  <a:srgbClr val="0000FF"/>
                </a:solidFill>
                <a:latin typeface="Times New Roman" panose="02020603050405020304"/>
                <a:ea typeface="楷体_GB2312"/>
                <a:cs typeface="Times New Roman" panose="02020603050405020304"/>
              </a:rPr>
              <a:t>光临</a:t>
            </a:r>
            <a:r>
              <a:rPr lang="zh-CN" altLang="zh-CN" sz="3200" b="1" kern="100" dirty="0">
                <a:latin typeface="Times New Roman" panose="02020603050405020304"/>
                <a:ea typeface="楷体_GB2312"/>
                <a:cs typeface="Times New Roman" panose="02020603050405020304"/>
              </a:rPr>
              <a:t>您的</a:t>
            </a:r>
            <a:r>
              <a:rPr lang="zh-CN" altLang="zh-CN" sz="3200" b="1" u="sng" kern="100" dirty="0">
                <a:solidFill>
                  <a:srgbClr val="0000FF"/>
                </a:solidFill>
                <a:latin typeface="Times New Roman" panose="02020603050405020304"/>
                <a:ea typeface="楷体_GB2312"/>
                <a:cs typeface="Times New Roman" panose="02020603050405020304"/>
              </a:rPr>
              <a:t>寒舍</a:t>
            </a:r>
            <a:r>
              <a:rPr lang="zh-CN" altLang="zh-CN" sz="3200" b="1" kern="100" dirty="0">
                <a:latin typeface="Times New Roman" panose="02020603050405020304"/>
                <a:ea typeface="楷体_GB2312"/>
                <a:cs typeface="Times New Roman" panose="02020603050405020304"/>
              </a:rPr>
              <a:t>，把手机送到您手上。欢迎来电</a:t>
            </a:r>
            <a:r>
              <a:rPr lang="zh-CN" altLang="zh-CN" sz="3200" b="1" u="sng" kern="100" dirty="0">
                <a:solidFill>
                  <a:srgbClr val="0000FF"/>
                </a:solidFill>
                <a:latin typeface="Times New Roman" panose="02020603050405020304"/>
                <a:ea typeface="楷体_GB2312"/>
                <a:cs typeface="Times New Roman" panose="02020603050405020304"/>
              </a:rPr>
              <a:t>垂询</a:t>
            </a:r>
            <a:r>
              <a:rPr lang="zh-CN" altLang="zh-CN" sz="3200" b="1" kern="100" dirty="0">
                <a:latin typeface="Times New Roman" panose="02020603050405020304"/>
                <a:ea typeface="楷体_GB2312"/>
                <a:cs typeface="Times New Roman" panose="02020603050405020304"/>
              </a:rPr>
              <a:t>。</a:t>
            </a:r>
            <a:endParaRPr lang="zh-CN" altLang="zh-CN" sz="3200" b="1" kern="100" dirty="0">
              <a:latin typeface="Times New Roman" panose="02020603050405020304"/>
              <a:ea typeface="楷体_GB2312"/>
              <a:cs typeface="Times New Roman" panose="02020603050405020304"/>
            </a:endParaRPr>
          </a:p>
          <a:p>
            <a:pPr indent="0" algn="just" fontAlgn="auto">
              <a:lnSpc>
                <a:spcPct val="100000"/>
              </a:lnSpc>
              <a:spcAft>
                <a:spcPts val="0"/>
              </a:spcAft>
              <a:tabLst>
                <a:tab pos="1350645" algn="l"/>
                <a:tab pos="2700655" algn="l"/>
              </a:tabLst>
            </a:pPr>
            <a:endParaRPr lang="zh-CN" altLang="zh-CN" sz="3200" b="1" kern="100" dirty="0">
              <a:latin typeface="Times New Roman" panose="02020603050405020304"/>
              <a:ea typeface="楷体_GB2312"/>
              <a:cs typeface="Times New Roman" panose="02020603050405020304"/>
            </a:endParaRPr>
          </a:p>
          <a:p>
            <a:pPr indent="0" algn="just" fontAlgn="auto">
              <a:lnSpc>
                <a:spcPct val="100000"/>
              </a:lnSpc>
              <a:spcAft>
                <a:spcPts val="0"/>
              </a:spcAft>
              <a:tabLst>
                <a:tab pos="1350645" algn="l"/>
                <a:tab pos="2700655" algn="l"/>
              </a:tabLst>
            </a:pPr>
            <a:endParaRPr lang="zh-CN" altLang="zh-CN" sz="1400" kern="100" dirty="0">
              <a:latin typeface="宋体" panose="02010600030101010101" pitchFamily="2" charset="-122"/>
              <a:cs typeface="Courier New" panose="02070309020205020404"/>
            </a:endParaRPr>
          </a:p>
          <a:p>
            <a:pPr algn="just">
              <a:lnSpc>
                <a:spcPct val="120000"/>
              </a:lnSpc>
              <a:spcAft>
                <a:spcPts val="0"/>
              </a:spcAft>
              <a:tabLst>
                <a:tab pos="1350645" algn="l"/>
                <a:tab pos="2700655" algn="l"/>
              </a:tabLst>
            </a:pPr>
            <a:r>
              <a:rPr lang="en-US" altLang="zh-CN" sz="3200" b="1" kern="100" dirty="0" smtClean="0">
                <a:latin typeface="Times New Roman" panose="02020603050405020304"/>
                <a:cs typeface="Courier New" panose="02070309020205020404"/>
              </a:rPr>
              <a:t>   A</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令尊令堂</a:t>
            </a:r>
            <a:r>
              <a:rPr lang="en-US" altLang="zh-CN" sz="3200" b="1" kern="100" dirty="0">
                <a:latin typeface="Times New Roman" panose="02020603050405020304"/>
                <a:cs typeface="Courier New" panose="02070309020205020404"/>
              </a:rPr>
              <a:t>  	   B.</a:t>
            </a:r>
            <a:r>
              <a:rPr lang="zh-CN" altLang="zh-CN" sz="3200" b="1" kern="100" dirty="0">
                <a:latin typeface="Times New Roman" panose="02020603050405020304"/>
                <a:cs typeface="Times New Roman" panose="02020603050405020304"/>
              </a:rPr>
              <a:t>光临</a:t>
            </a:r>
            <a:r>
              <a:rPr lang="en-US" altLang="zh-CN" sz="3200" b="1" kern="100" dirty="0">
                <a:latin typeface="Times New Roman" panose="02020603050405020304"/>
                <a:cs typeface="Courier New" panose="02070309020205020404"/>
              </a:rPr>
              <a:t>	     </a:t>
            </a:r>
            <a:r>
              <a:rPr lang="en-US" altLang="zh-CN" sz="3200" b="1" kern="100" dirty="0" smtClean="0">
                <a:latin typeface="Times New Roman" panose="02020603050405020304"/>
                <a:cs typeface="Courier New" panose="02070309020205020404"/>
              </a:rPr>
              <a:t>C</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寒舍</a:t>
            </a:r>
            <a:r>
              <a:rPr lang="en-US" altLang="zh-CN" sz="3200" b="1" kern="100" dirty="0">
                <a:latin typeface="Times New Roman" panose="02020603050405020304"/>
                <a:cs typeface="Courier New" panose="02070309020205020404"/>
              </a:rPr>
              <a:t>      	</a:t>
            </a:r>
            <a:r>
              <a:rPr lang="en-US" altLang="zh-CN" sz="3200" b="1" kern="100" dirty="0" smtClean="0">
                <a:latin typeface="Times New Roman" panose="02020603050405020304"/>
                <a:cs typeface="Courier New" panose="02070309020205020404"/>
              </a:rPr>
              <a:t>D</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垂询</a:t>
            </a:r>
            <a:endParaRPr lang="zh-CN" altLang="zh-CN" sz="1400" kern="100" dirty="0">
              <a:latin typeface="宋体" panose="02010600030101010101" pitchFamily="2" charset="-122"/>
              <a:cs typeface="Courier New" panose="02070309020205020404"/>
            </a:endParaRPr>
          </a:p>
          <a:p>
            <a:pPr algn="just">
              <a:lnSpc>
                <a:spcPct val="120000"/>
              </a:lnSpc>
              <a:spcAft>
                <a:spcPts val="0"/>
              </a:spcAft>
              <a:tabLst>
                <a:tab pos="1350645" algn="l"/>
                <a:tab pos="2700655" algn="l"/>
              </a:tabLst>
            </a:pPr>
            <a:endParaRPr lang="zh-CN" altLang="zh-CN" sz="1400" b="1" kern="100" dirty="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0735945" y="267970"/>
            <a:ext cx="586740" cy="768350"/>
          </a:xfrm>
          <a:prstGeom prst="rect">
            <a:avLst/>
          </a:prstGeom>
          <a:noFill/>
        </p:spPr>
        <p:txBody>
          <a:bodyPr wrap="none" rtlCol="0">
            <a:spAutoFit/>
          </a:bodyPr>
          <a:p>
            <a:pPr algn="l"/>
            <a:r>
              <a:rPr lang="en-US" altLang="zh-CN" sz="4400" b="1" kern="100" dirty="0" smtClean="0">
                <a:solidFill>
                  <a:srgbClr val="FF0000"/>
                </a:solidFill>
                <a:latin typeface="Times New Roman" panose="02020603050405020304"/>
                <a:cs typeface="Courier New" panose="02070309020205020404"/>
                <a:sym typeface="+mn-ea"/>
              </a:rPr>
              <a:t>D</a:t>
            </a:r>
            <a:endParaRPr lang="en-US" altLang="zh-CN" sz="4400" b="1" kern="100" dirty="0" smtClean="0">
              <a:solidFill>
                <a:srgbClr val="FF0000"/>
              </a:solidFill>
              <a:latin typeface="Times New Roman" panose="02020603050405020304"/>
              <a:cs typeface="Courier New" panose="02070309020205020404"/>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487045" y="1571625"/>
            <a:ext cx="5756910" cy="4855845"/>
            <a:chOff x="3593" y="1658"/>
            <a:chExt cx="8957" cy="8491"/>
          </a:xfrm>
        </p:grpSpPr>
        <p:sp>
          <p:nvSpPr>
            <p:cNvPr id="17409" name="文本框 135169"/>
            <p:cNvSpPr txBox="1"/>
            <p:nvPr/>
          </p:nvSpPr>
          <p:spPr>
            <a:xfrm>
              <a:off x="5290" y="3360"/>
              <a:ext cx="2760" cy="1236"/>
            </a:xfrm>
            <a:prstGeom prst="rect">
              <a:avLst/>
            </a:prstGeom>
            <a:noFill/>
            <a:ln w="9525">
              <a:noFill/>
            </a:ln>
          </p:spPr>
          <p:txBody>
            <a:bodyPr anchor="t">
              <a:spAutoFit/>
            </a:bodyPr>
            <a:p>
              <a:pPr>
                <a:buClr>
                  <a:schemeClr val="bg1"/>
                </a:buClr>
              </a:pPr>
              <a:r>
                <a:rPr lang="zh-CN" altLang="en-US" sz="4000" b="1" dirty="0">
                  <a:latin typeface="Times New Roman" panose="02020603050405020304" pitchFamily="18" charset="0"/>
                  <a:ea typeface="黑体" panose="02010609060101010101" charset="-122"/>
                </a:rPr>
                <a:t>听话人</a:t>
              </a:r>
              <a:endParaRPr lang="zh-CN" altLang="en-US" sz="4000" b="1">
                <a:latin typeface="Times New Roman" panose="02020603050405020304" pitchFamily="18" charset="0"/>
                <a:ea typeface="黑体" panose="02010609060101010101" charset="-122"/>
              </a:endParaRPr>
            </a:p>
          </p:txBody>
        </p:sp>
        <p:sp>
          <p:nvSpPr>
            <p:cNvPr id="17410" name="文本框 135170"/>
            <p:cNvSpPr txBox="1"/>
            <p:nvPr/>
          </p:nvSpPr>
          <p:spPr>
            <a:xfrm>
              <a:off x="8805" y="1658"/>
              <a:ext cx="3745" cy="5542"/>
            </a:xfrm>
            <a:prstGeom prst="rect">
              <a:avLst/>
            </a:prstGeom>
            <a:noFill/>
            <a:ln w="9525">
              <a:noFill/>
            </a:ln>
          </p:spPr>
          <p:txBody>
            <a:bodyPr anchor="t">
              <a:spAutoFit/>
            </a:bodyPr>
            <a:p>
              <a:pPr>
                <a:buClr>
                  <a:schemeClr val="bg1"/>
                </a:buClr>
              </a:pPr>
              <a:r>
                <a:rPr lang="zh-CN" altLang="en-US" sz="4000" b="1" dirty="0">
                  <a:latin typeface="Times New Roman" panose="02020603050405020304" pitchFamily="18" charset="0"/>
                  <a:ea typeface="黑体" panose="02010609060101010101" charset="-122"/>
                </a:rPr>
                <a:t>年龄</a:t>
              </a:r>
              <a:endParaRPr lang="zh-CN" altLang="en-US" sz="4000" b="1" dirty="0">
                <a:latin typeface="Times New Roman" panose="02020603050405020304" pitchFamily="18" charset="0"/>
                <a:ea typeface="黑体" panose="02010609060101010101" charset="-122"/>
              </a:endParaRPr>
            </a:p>
            <a:p>
              <a:pPr>
                <a:buClr>
                  <a:schemeClr val="bg1"/>
                </a:buClr>
              </a:pPr>
              <a:r>
                <a:rPr lang="zh-CN" altLang="en-US" sz="4000" b="1" dirty="0">
                  <a:latin typeface="Times New Roman" panose="02020603050405020304" pitchFamily="18" charset="0"/>
                  <a:ea typeface="黑体" panose="02010609060101010101" charset="-122"/>
                </a:rPr>
                <a:t>身份</a:t>
              </a:r>
              <a:endParaRPr lang="zh-CN" altLang="en-US" sz="4000" b="1" dirty="0">
                <a:latin typeface="Times New Roman" panose="02020603050405020304" pitchFamily="18" charset="0"/>
                <a:ea typeface="黑体" panose="02010609060101010101" charset="-122"/>
              </a:endParaRPr>
            </a:p>
            <a:p>
              <a:pPr>
                <a:buClr>
                  <a:schemeClr val="bg1"/>
                </a:buClr>
              </a:pPr>
              <a:r>
                <a:rPr lang="zh-CN" altLang="en-US" sz="4000" b="1" dirty="0">
                  <a:latin typeface="Times New Roman" panose="02020603050405020304" pitchFamily="18" charset="0"/>
                  <a:ea typeface="黑体" panose="02010609060101010101" charset="-122"/>
                </a:rPr>
                <a:t>文化背景</a:t>
              </a:r>
              <a:endParaRPr lang="zh-CN" altLang="en-US" sz="4000" b="1" dirty="0">
                <a:latin typeface="Times New Roman" panose="02020603050405020304" pitchFamily="18" charset="0"/>
                <a:ea typeface="黑体" panose="02010609060101010101" charset="-122"/>
              </a:endParaRPr>
            </a:p>
            <a:p>
              <a:pPr>
                <a:buClr>
                  <a:schemeClr val="bg1"/>
                </a:buClr>
              </a:pPr>
              <a:r>
                <a:rPr lang="zh-CN" altLang="en-US" sz="4000" b="1" dirty="0">
                  <a:latin typeface="Times New Roman" panose="02020603050405020304" pitchFamily="18" charset="0"/>
                  <a:ea typeface="黑体" panose="02010609060101010101" charset="-122"/>
                </a:rPr>
                <a:t>性格</a:t>
              </a:r>
              <a:endParaRPr lang="zh-CN" altLang="en-US" sz="4000" b="1" dirty="0">
                <a:latin typeface="Times New Roman" panose="02020603050405020304" pitchFamily="18" charset="0"/>
                <a:ea typeface="黑体" panose="02010609060101010101" charset="-122"/>
              </a:endParaRPr>
            </a:p>
            <a:p>
              <a:pPr>
                <a:buClr>
                  <a:schemeClr val="bg1"/>
                </a:buClr>
              </a:pPr>
              <a:r>
                <a:rPr lang="zh-CN" altLang="en-US" sz="4000" b="1" dirty="0">
                  <a:latin typeface="Times New Roman" panose="02020603050405020304" pitchFamily="18" charset="0"/>
                  <a:ea typeface="黑体" panose="02010609060101010101" charset="-122"/>
                </a:rPr>
                <a:t>禁忌</a:t>
              </a:r>
              <a:endParaRPr lang="zh-CN" altLang="en-US" sz="4000" b="1">
                <a:latin typeface="Times New Roman" panose="02020603050405020304" pitchFamily="18" charset="0"/>
                <a:ea typeface="黑体" panose="02010609060101010101" charset="-122"/>
              </a:endParaRPr>
            </a:p>
          </p:txBody>
        </p:sp>
        <p:sp>
          <p:nvSpPr>
            <p:cNvPr id="17411" name="文本框 135171"/>
            <p:cNvSpPr txBox="1"/>
            <p:nvPr/>
          </p:nvSpPr>
          <p:spPr>
            <a:xfrm>
              <a:off x="5290" y="7668"/>
              <a:ext cx="2760" cy="1236"/>
            </a:xfrm>
            <a:prstGeom prst="rect">
              <a:avLst/>
            </a:prstGeom>
            <a:noFill/>
            <a:ln w="9525">
              <a:noFill/>
            </a:ln>
          </p:spPr>
          <p:txBody>
            <a:bodyPr anchor="t">
              <a:spAutoFit/>
            </a:bodyPr>
            <a:p>
              <a:pPr>
                <a:buClr>
                  <a:schemeClr val="bg1"/>
                </a:buClr>
              </a:pPr>
              <a:r>
                <a:rPr lang="zh-CN" altLang="en-US" sz="4000" b="1" dirty="0">
                  <a:solidFill>
                    <a:srgbClr val="1C1C1C"/>
                  </a:solidFill>
                  <a:latin typeface="Times New Roman" panose="02020603050405020304" pitchFamily="18" charset="0"/>
                  <a:ea typeface="黑体" panose="02010609060101010101" charset="-122"/>
                </a:rPr>
                <a:t>说话者</a:t>
              </a:r>
              <a:endParaRPr lang="zh-CN" altLang="en-US" sz="4000" b="1">
                <a:solidFill>
                  <a:srgbClr val="1C1C1C"/>
                </a:solidFill>
                <a:latin typeface="Times New Roman" panose="02020603050405020304" pitchFamily="18" charset="0"/>
                <a:ea typeface="黑体" panose="02010609060101010101" charset="-122"/>
              </a:endParaRPr>
            </a:p>
          </p:txBody>
        </p:sp>
        <p:sp>
          <p:nvSpPr>
            <p:cNvPr id="17412" name="文本框 135172"/>
            <p:cNvSpPr txBox="1"/>
            <p:nvPr/>
          </p:nvSpPr>
          <p:spPr>
            <a:xfrm>
              <a:off x="8598" y="6760"/>
              <a:ext cx="3385" cy="3389"/>
            </a:xfrm>
            <a:prstGeom prst="rect">
              <a:avLst/>
            </a:prstGeom>
            <a:noFill/>
            <a:ln w="9525">
              <a:noFill/>
            </a:ln>
          </p:spPr>
          <p:txBody>
            <a:bodyPr anchor="t">
              <a:spAutoFit/>
            </a:bodyPr>
            <a:p>
              <a:pPr>
                <a:buClr>
                  <a:schemeClr val="bg1"/>
                </a:buClr>
              </a:pPr>
              <a:r>
                <a:rPr lang="zh-CN" altLang="en-US" sz="4000" b="1" dirty="0">
                  <a:solidFill>
                    <a:srgbClr val="1C1C1C"/>
                  </a:solidFill>
                  <a:latin typeface="Times New Roman" panose="02020603050405020304" pitchFamily="18" charset="0"/>
                  <a:ea typeface="黑体" panose="02010609060101010101" charset="-122"/>
                </a:rPr>
                <a:t>年龄</a:t>
              </a:r>
              <a:endParaRPr lang="zh-CN" altLang="en-US" sz="4000" b="1" dirty="0">
                <a:solidFill>
                  <a:srgbClr val="1C1C1C"/>
                </a:solidFill>
                <a:latin typeface="Times New Roman" panose="02020603050405020304" pitchFamily="18" charset="0"/>
                <a:ea typeface="黑体" panose="02010609060101010101" charset="-122"/>
              </a:endParaRPr>
            </a:p>
            <a:p>
              <a:pPr>
                <a:buClr>
                  <a:schemeClr val="bg1"/>
                </a:buClr>
              </a:pPr>
              <a:r>
                <a:rPr lang="zh-CN" altLang="en-US" sz="4000" b="1" dirty="0">
                  <a:solidFill>
                    <a:srgbClr val="1C1C1C"/>
                  </a:solidFill>
                  <a:latin typeface="Times New Roman" panose="02020603050405020304" pitchFamily="18" charset="0"/>
                  <a:ea typeface="黑体" panose="02010609060101010101" charset="-122"/>
                </a:rPr>
                <a:t>身份</a:t>
              </a:r>
              <a:endParaRPr lang="zh-CN" altLang="en-US" sz="4000" b="1" dirty="0">
                <a:solidFill>
                  <a:srgbClr val="1C1C1C"/>
                </a:solidFill>
                <a:latin typeface="Times New Roman" panose="02020603050405020304" pitchFamily="18" charset="0"/>
                <a:ea typeface="黑体" panose="02010609060101010101" charset="-122"/>
              </a:endParaRPr>
            </a:p>
            <a:p>
              <a:pPr>
                <a:buClr>
                  <a:schemeClr val="bg1"/>
                </a:buClr>
              </a:pPr>
              <a:r>
                <a:rPr lang="zh-CN" altLang="en-US" sz="4000" b="1" dirty="0">
                  <a:solidFill>
                    <a:srgbClr val="1C1C1C"/>
                  </a:solidFill>
                  <a:latin typeface="Times New Roman" panose="02020603050405020304" pitchFamily="18" charset="0"/>
                  <a:ea typeface="黑体" panose="02010609060101010101" charset="-122"/>
                </a:rPr>
                <a:t>性格</a:t>
              </a:r>
              <a:endParaRPr lang="zh-CN" altLang="en-US" sz="4000" b="1">
                <a:solidFill>
                  <a:srgbClr val="1C1C1C"/>
                </a:solidFill>
                <a:latin typeface="Times New Roman" panose="02020603050405020304" pitchFamily="18" charset="0"/>
                <a:ea typeface="黑体" panose="02010609060101010101" charset="-122"/>
              </a:endParaRPr>
            </a:p>
          </p:txBody>
        </p:sp>
        <p:sp>
          <p:nvSpPr>
            <p:cNvPr id="17413" name="左大括号 135173"/>
            <p:cNvSpPr/>
            <p:nvPr/>
          </p:nvSpPr>
          <p:spPr>
            <a:xfrm>
              <a:off x="4610" y="3473"/>
              <a:ext cx="588" cy="5040"/>
            </a:xfrm>
            <a:prstGeom prst="leftBrace">
              <a:avLst>
                <a:gd name="adj1" fmla="val 71052"/>
                <a:gd name="adj2" fmla="val 50000"/>
              </a:avLst>
            </a:prstGeom>
            <a:solidFill>
              <a:srgbClr val="FF0000"/>
            </a:solidFill>
            <a:ln w="28575" cap="flat" cmpd="sng">
              <a:solidFill>
                <a:schemeClr val="tx1"/>
              </a:solidFill>
              <a:prstDash val="solid"/>
              <a:round/>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17414" name="左大括号 135174"/>
            <p:cNvSpPr/>
            <p:nvPr/>
          </p:nvSpPr>
          <p:spPr>
            <a:xfrm>
              <a:off x="7785" y="2113"/>
              <a:ext cx="908" cy="4082"/>
            </a:xfrm>
            <a:prstGeom prst="leftBrace">
              <a:avLst>
                <a:gd name="adj1" fmla="val 37259"/>
                <a:gd name="adj2" fmla="val 50000"/>
              </a:avLst>
            </a:prstGeom>
            <a:solidFill>
              <a:srgbClr val="FF0000"/>
            </a:solidFill>
            <a:ln w="25400" cap="flat" cmpd="sng">
              <a:solidFill>
                <a:srgbClr val="FF3300"/>
              </a:solidFill>
              <a:prstDash val="solid"/>
              <a:round/>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17415" name="左大括号 135175"/>
            <p:cNvSpPr/>
            <p:nvPr/>
          </p:nvSpPr>
          <p:spPr>
            <a:xfrm>
              <a:off x="7785" y="6875"/>
              <a:ext cx="908" cy="3000"/>
            </a:xfrm>
            <a:prstGeom prst="leftBrace">
              <a:avLst>
                <a:gd name="adj1" fmla="val 27379"/>
                <a:gd name="adj2" fmla="val 50000"/>
              </a:avLst>
            </a:prstGeom>
            <a:solidFill>
              <a:srgbClr val="FF0000"/>
            </a:solidFill>
            <a:ln w="28575" cap="flat" cmpd="sng">
              <a:solidFill>
                <a:srgbClr val="FF3300"/>
              </a:solidFill>
              <a:prstDash val="solid"/>
              <a:round/>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17416" name="矩形 135176"/>
            <p:cNvSpPr/>
            <p:nvPr/>
          </p:nvSpPr>
          <p:spPr>
            <a:xfrm rot="5400000">
              <a:off x="1153" y="5343"/>
              <a:ext cx="5785" cy="905"/>
            </a:xfrm>
            <a:prstGeom prst="rect">
              <a:avLst/>
            </a:prstGeom>
          </p:spPr>
          <p:txBody>
            <a:bodyPr vert="eaVert" wrap="none" fromWordArt="1">
              <a:prstTxWarp prst="textPlain">
                <a:avLst>
                  <a:gd name="adj" fmla="val 50000"/>
                </a:avLst>
              </a:prstTxWarp>
              <a:normAutofit/>
            </a:bodyPr>
            <a:p>
              <a:pPr algn="ctr"/>
              <a:r>
                <a:rPr lang="zh-CN" altLang="en-US" sz="3600">
                  <a:ln w="9525" cap="flat" cmpd="sng">
                    <a:solidFill>
                      <a:srgbClr val="9933FF"/>
                    </a:solidFill>
                    <a:prstDash val="solid"/>
                    <a:round/>
                    <a:headEnd type="none" w="med" len="med"/>
                    <a:tailEnd type="none" w="med" len="med"/>
                  </a:ln>
                  <a:solidFill>
                    <a:srgbClr val="0000FF"/>
                  </a:solidFill>
                  <a:latin typeface="黑体" panose="02010609060101010101" charset="-122"/>
                  <a:ea typeface="黑体" panose="02010609060101010101" charset="-122"/>
                </a:rPr>
                <a:t>说话要注意对象</a:t>
              </a:r>
              <a:endParaRPr lang="zh-CN" altLang="en-US" sz="3600">
                <a:ln w="9525" cap="flat" cmpd="sng">
                  <a:solidFill>
                    <a:srgbClr val="9933FF"/>
                  </a:solidFill>
                  <a:prstDash val="solid"/>
                  <a:round/>
                  <a:headEnd type="none" w="med" len="med"/>
                  <a:tailEnd type="none" w="med" len="med"/>
                </a:ln>
                <a:solidFill>
                  <a:srgbClr val="0000FF"/>
                </a:solidFill>
                <a:latin typeface="黑体" panose="02010609060101010101" charset="-122"/>
                <a:ea typeface="黑体" panose="02010609060101010101" charset="-122"/>
              </a:endParaRPr>
            </a:p>
          </p:txBody>
        </p:sp>
      </p:grpSp>
      <p:sp>
        <p:nvSpPr>
          <p:cNvPr id="13324" name="灯片编号占位符 1"/>
          <p:cNvSpPr/>
          <p:nvPr>
            <p:ph type="sldNum" sz="quarter" idx="12"/>
          </p:nvPr>
        </p:nvSpPr>
        <p:spPr/>
        <p:txBody>
          <a:bodyPr anchor="t"/>
          <a:p>
            <a:pPr indent="0" algn="r"/>
            <a:fld id="{9A0DB2DC-4C9A-4742-B13C-FB6460FD3503}" type="slidenum">
              <a:rPr lang="zh-CN" altLang="en-US" dirty="0"/>
            </a:fld>
            <a:endParaRPr lang="zh-CN" altLang="en-US" dirty="0"/>
          </a:p>
        </p:txBody>
      </p:sp>
      <p:sp>
        <p:nvSpPr>
          <p:cNvPr id="6" name="Text Box 3"/>
          <p:cNvSpPr txBox="1"/>
          <p:nvPr/>
        </p:nvSpPr>
        <p:spPr>
          <a:xfrm>
            <a:off x="487045" y="334645"/>
            <a:ext cx="2694305"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看准对象</a:t>
            </a:r>
            <a:endParaRPr lang="zh-CN" altLang="en-US" sz="4400" b="1" dirty="0">
              <a:solidFill>
                <a:srgbClr val="0000FF"/>
              </a:solidFill>
              <a:latin typeface="黑体" panose="02010609060101010101" charset="-122"/>
              <a:ea typeface="黑体" panose="02010609060101010101" charset="-122"/>
            </a:endParaRPr>
          </a:p>
        </p:txBody>
      </p:sp>
      <p:pic>
        <p:nvPicPr>
          <p:cNvPr id="12291" name="图片 12290" descr="得体"/>
          <p:cNvPicPr>
            <a:picLocks noChangeAspect="1"/>
          </p:cNvPicPr>
          <p:nvPr/>
        </p:nvPicPr>
        <p:blipFill>
          <a:blip r:embed="rId1"/>
          <a:stretch>
            <a:fillRect/>
          </a:stretch>
        </p:blipFill>
        <p:spPr>
          <a:xfrm>
            <a:off x="6290310" y="1881505"/>
            <a:ext cx="5292090" cy="4363720"/>
          </a:xfrm>
          <a:prstGeom prst="rect">
            <a:avLst/>
          </a:prstGeom>
          <a:noFill/>
          <a:ln w="9525">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文本框 132097"/>
          <p:cNvSpPr txBox="1"/>
          <p:nvPr/>
        </p:nvSpPr>
        <p:spPr>
          <a:xfrm>
            <a:off x="1630363" y="2192338"/>
            <a:ext cx="4848225" cy="3636010"/>
          </a:xfrm>
          <a:prstGeom prst="rect">
            <a:avLst/>
          </a:prstGeom>
          <a:noFill/>
          <a:ln w="9525">
            <a:noFill/>
          </a:ln>
        </p:spPr>
        <p:txBody>
          <a:bodyPr>
            <a:spAutoFit/>
          </a:bodyPr>
          <a:p>
            <a:pPr>
              <a:spcBef>
                <a:spcPct val="50000"/>
              </a:spcBef>
              <a:buClr>
                <a:schemeClr val="bg1"/>
              </a:buClr>
            </a:pPr>
            <a:r>
              <a:rPr lang="en-US" altLang="zh-CN" sz="3200" b="1" noProof="1" dirty="0">
                <a:effectLst>
                  <a:outerShdw blurRad="38100" dist="38100" dir="2700000">
                    <a:srgbClr val="C0C0C0"/>
                  </a:outerShdw>
                </a:effectLst>
                <a:latin typeface="黑体" panose="02010609060101010101" charset="-122"/>
                <a:ea typeface="黑体" panose="02010609060101010101" charset="-122"/>
                <a:cs typeface="+mn-cs"/>
              </a:rPr>
              <a:t>①</a:t>
            </a:r>
            <a:r>
              <a:rPr lang="zh-CN" altLang="en-US" sz="3200" b="1" noProof="1" dirty="0">
                <a:effectLst>
                  <a:outerShdw blurRad="38100" dist="38100" dir="2700000">
                    <a:srgbClr val="C0C0C0"/>
                  </a:outerShdw>
                </a:effectLst>
                <a:latin typeface="黑体" panose="02010609060101010101" charset="-122"/>
                <a:ea typeface="黑体" panose="02010609060101010101" charset="-122"/>
                <a:cs typeface="+mn-cs"/>
              </a:rPr>
              <a:t>商店的广告里</a:t>
            </a:r>
            <a:endParaRPr lang="zh-CN" altLang="en-US" sz="3200" b="1" noProof="1" dirty="0">
              <a:effectLst>
                <a:outerShdw blurRad="38100" dist="38100" dir="2700000">
                  <a:srgbClr val="C0C0C0"/>
                </a:outerShdw>
              </a:effectLst>
              <a:latin typeface="黑体" panose="02010609060101010101" charset="-122"/>
              <a:ea typeface="黑体" panose="02010609060101010101" charset="-122"/>
            </a:endParaRPr>
          </a:p>
          <a:p>
            <a:pPr>
              <a:spcBef>
                <a:spcPct val="50000"/>
              </a:spcBef>
              <a:buClr>
                <a:schemeClr val="bg1"/>
              </a:buClr>
            </a:pPr>
            <a:r>
              <a:rPr lang="en-US" altLang="zh-CN" sz="3200" b="1" noProof="1" dirty="0">
                <a:effectLst>
                  <a:outerShdw blurRad="38100" dist="38100" dir="2700000">
                    <a:srgbClr val="C0C0C0"/>
                  </a:outerShdw>
                </a:effectLst>
                <a:latin typeface="黑体" panose="02010609060101010101" charset="-122"/>
                <a:ea typeface="黑体" panose="02010609060101010101" charset="-122"/>
                <a:cs typeface="+mn-cs"/>
              </a:rPr>
              <a:t>②</a:t>
            </a:r>
            <a:r>
              <a:rPr lang="zh-CN" altLang="en-US" sz="3200" b="1" noProof="1" dirty="0">
                <a:effectLst>
                  <a:outerShdw blurRad="38100" dist="38100" dir="2700000">
                    <a:srgbClr val="C0C0C0"/>
                  </a:outerShdw>
                </a:effectLst>
                <a:latin typeface="黑体" panose="02010609060101010101" charset="-122"/>
                <a:ea typeface="黑体" panose="02010609060101010101" charset="-122"/>
                <a:cs typeface="+mn-cs"/>
              </a:rPr>
              <a:t>给兄弟单位的请柬里</a:t>
            </a:r>
            <a:endParaRPr lang="zh-CN" altLang="en-US" sz="3200" b="1" noProof="1" dirty="0">
              <a:effectLst>
                <a:outerShdw blurRad="38100" dist="38100" dir="2700000">
                  <a:srgbClr val="C0C0C0"/>
                </a:outerShdw>
              </a:effectLst>
              <a:latin typeface="黑体" panose="02010609060101010101" charset="-122"/>
              <a:ea typeface="黑体" panose="02010609060101010101" charset="-122"/>
            </a:endParaRPr>
          </a:p>
          <a:p>
            <a:pPr>
              <a:spcBef>
                <a:spcPct val="50000"/>
              </a:spcBef>
              <a:buClr>
                <a:schemeClr val="bg1"/>
              </a:buClr>
            </a:pPr>
            <a:r>
              <a:rPr lang="en-US" altLang="zh-CN" sz="3200" b="1" noProof="1" dirty="0">
                <a:effectLst>
                  <a:outerShdw blurRad="38100" dist="38100" dir="2700000">
                    <a:srgbClr val="C0C0C0"/>
                  </a:outerShdw>
                </a:effectLst>
                <a:latin typeface="黑体" panose="02010609060101010101" charset="-122"/>
                <a:ea typeface="黑体" panose="02010609060101010101" charset="-122"/>
                <a:cs typeface="+mn-cs"/>
              </a:rPr>
              <a:t>③</a:t>
            </a:r>
            <a:r>
              <a:rPr lang="zh-CN" altLang="en-US" sz="3200" b="1" noProof="1" dirty="0">
                <a:effectLst>
                  <a:outerShdw blurRad="38100" dist="38100" dir="2700000">
                    <a:srgbClr val="C0C0C0"/>
                  </a:outerShdw>
                </a:effectLst>
                <a:latin typeface="黑体" panose="02010609060101010101" charset="-122"/>
                <a:ea typeface="黑体" panose="02010609060101010101" charset="-122"/>
                <a:cs typeface="+mn-cs"/>
              </a:rPr>
              <a:t>给下级的通知里</a:t>
            </a:r>
            <a:endParaRPr lang="zh-CN" altLang="en-US" sz="3200" b="1" noProof="1" dirty="0">
              <a:effectLst>
                <a:outerShdw blurRad="38100" dist="38100" dir="2700000">
                  <a:srgbClr val="C0C0C0"/>
                </a:outerShdw>
              </a:effectLst>
              <a:latin typeface="黑体" panose="02010609060101010101" charset="-122"/>
              <a:ea typeface="黑体" panose="02010609060101010101" charset="-122"/>
            </a:endParaRPr>
          </a:p>
          <a:p>
            <a:pPr>
              <a:lnSpc>
                <a:spcPct val="135000"/>
              </a:lnSpc>
              <a:spcBef>
                <a:spcPct val="50000"/>
              </a:spcBef>
              <a:buClr>
                <a:schemeClr val="bg1"/>
              </a:buClr>
            </a:pPr>
            <a:r>
              <a:rPr lang="en-US" altLang="zh-CN" sz="3200" b="1" noProof="1" dirty="0">
                <a:effectLst>
                  <a:outerShdw blurRad="38100" dist="38100" dir="2700000">
                    <a:srgbClr val="C0C0C0"/>
                  </a:outerShdw>
                </a:effectLst>
                <a:latin typeface="黑体" panose="02010609060101010101" charset="-122"/>
                <a:ea typeface="黑体" panose="02010609060101010101" charset="-122"/>
                <a:cs typeface="+mn-cs"/>
              </a:rPr>
              <a:t>④</a:t>
            </a:r>
            <a:r>
              <a:rPr lang="zh-CN" altLang="en-US" sz="3200" b="1" noProof="1" dirty="0">
                <a:effectLst>
                  <a:outerShdw blurRad="38100" dist="38100" dir="2700000">
                    <a:srgbClr val="C0C0C0"/>
                  </a:outerShdw>
                </a:effectLst>
                <a:latin typeface="黑体" panose="02010609060101010101" charset="-122"/>
                <a:ea typeface="黑体" panose="02010609060101010101" charset="-122"/>
                <a:cs typeface="+mn-cs"/>
              </a:rPr>
              <a:t>为家宴</a:t>
            </a:r>
            <a:r>
              <a:rPr lang="en-US" altLang="zh-CN" sz="3200" b="1" noProof="1" dirty="0">
                <a:effectLst>
                  <a:outerShdw blurRad="38100" dist="38100" dir="2700000">
                    <a:srgbClr val="C0C0C0"/>
                  </a:outerShdw>
                </a:effectLst>
                <a:latin typeface="黑体" panose="02010609060101010101" charset="-122"/>
                <a:ea typeface="黑体" panose="02010609060101010101" charset="-122"/>
                <a:cs typeface="+mn-cs"/>
              </a:rPr>
              <a:t>,</a:t>
            </a:r>
            <a:r>
              <a:rPr lang="zh-CN" altLang="en-US" sz="3200" b="1" noProof="1" dirty="0">
                <a:effectLst>
                  <a:outerShdw blurRad="38100" dist="38100" dir="2700000">
                    <a:srgbClr val="C0C0C0"/>
                  </a:outerShdw>
                </a:effectLst>
                <a:latin typeface="黑体" panose="02010609060101010101" charset="-122"/>
                <a:ea typeface="黑体" panose="02010609060101010101" charset="-122"/>
                <a:cs typeface="+mn-cs"/>
              </a:rPr>
              <a:t>父母给子女的口头通知</a:t>
            </a:r>
            <a:endParaRPr lang="zh-CN" altLang="en-US" sz="3200" b="1" noProof="1" dirty="0">
              <a:effectLst>
                <a:outerShdw blurRad="38100" dist="38100" dir="2700000">
                  <a:srgbClr val="C0C0C0"/>
                </a:outerShdw>
              </a:effectLst>
              <a:latin typeface="黑体" panose="02010609060101010101" charset="-122"/>
              <a:ea typeface="黑体" panose="02010609060101010101" charset="-122"/>
            </a:endParaRPr>
          </a:p>
        </p:txBody>
      </p:sp>
      <p:sp>
        <p:nvSpPr>
          <p:cNvPr id="132099" name="文本框 132098"/>
          <p:cNvSpPr txBox="1"/>
          <p:nvPr/>
        </p:nvSpPr>
        <p:spPr>
          <a:xfrm>
            <a:off x="6888163" y="2182813"/>
            <a:ext cx="4284663" cy="3291840"/>
          </a:xfrm>
          <a:prstGeom prst="rect">
            <a:avLst/>
          </a:prstGeom>
          <a:noFill/>
          <a:ln w="9525">
            <a:noFill/>
          </a:ln>
        </p:spPr>
        <p:txBody>
          <a:bodyPr>
            <a:spAutoFit/>
          </a:bodyPr>
          <a:p>
            <a:pPr>
              <a:lnSpc>
                <a:spcPct val="125000"/>
              </a:lnSpc>
              <a:spcBef>
                <a:spcPct val="50000"/>
              </a:spcBef>
              <a:buClr>
                <a:schemeClr val="bg1"/>
              </a:buClr>
            </a:pPr>
            <a:r>
              <a:rPr lang="en-US" altLang="zh-CN"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A</a:t>
            </a:r>
            <a:r>
              <a:rPr lang="zh-CN" altLang="en-US"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务必准时出席。</a:t>
            </a:r>
            <a:r>
              <a:rPr lang="zh-CN" altLang="en-US" sz="3200" b="1" noProof="1">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 </a:t>
            </a:r>
            <a:endParaRPr lang="zh-CN" altLang="en-US" sz="3200" b="1" noProof="1">
              <a:solidFill>
                <a:srgbClr val="000099"/>
              </a:solidFill>
              <a:effectLst>
                <a:outerShdw blurRad="38100" dist="38100" dir="2700000">
                  <a:srgbClr val="C0C0C0"/>
                </a:outerShdw>
              </a:effectLst>
              <a:latin typeface="黑体" panose="02010609060101010101" charset="-122"/>
              <a:ea typeface="黑体" panose="02010609060101010101" charset="-122"/>
            </a:endParaRPr>
          </a:p>
          <a:p>
            <a:pPr>
              <a:lnSpc>
                <a:spcPct val="125000"/>
              </a:lnSpc>
              <a:spcBef>
                <a:spcPct val="50000"/>
              </a:spcBef>
              <a:buClr>
                <a:schemeClr val="bg1"/>
              </a:buClr>
            </a:pPr>
            <a:r>
              <a:rPr lang="en-US" altLang="zh-CN"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B</a:t>
            </a:r>
            <a:r>
              <a:rPr lang="zh-CN" altLang="en-US"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欢迎您届时惠顾。</a:t>
            </a:r>
            <a:endParaRPr lang="zh-CN" altLang="en-US"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endParaRPr>
          </a:p>
          <a:p>
            <a:pPr>
              <a:lnSpc>
                <a:spcPct val="125000"/>
              </a:lnSpc>
              <a:spcBef>
                <a:spcPct val="50000"/>
              </a:spcBef>
              <a:buClr>
                <a:schemeClr val="bg1"/>
              </a:buClr>
            </a:pPr>
            <a:r>
              <a:rPr lang="en-US" altLang="zh-CN"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C</a:t>
            </a:r>
            <a:r>
              <a:rPr lang="zh-CN" altLang="en-US"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到时候一定得回来。</a:t>
            </a:r>
            <a:endParaRPr lang="zh-CN" altLang="en-US"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endParaRPr>
          </a:p>
          <a:p>
            <a:pPr>
              <a:lnSpc>
                <a:spcPct val="125000"/>
              </a:lnSpc>
              <a:spcBef>
                <a:spcPct val="50000"/>
              </a:spcBef>
              <a:buClr>
                <a:schemeClr val="bg1"/>
              </a:buClr>
            </a:pPr>
            <a:r>
              <a:rPr lang="en-US" altLang="zh-CN"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D</a:t>
            </a:r>
            <a:r>
              <a:rPr lang="zh-CN" altLang="en-US"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cs typeface="+mn-cs"/>
              </a:rPr>
              <a:t>敬请届时光临指导。</a:t>
            </a:r>
            <a:endParaRPr lang="zh-CN" altLang="en-US" sz="3200" b="1" noProof="1" dirty="0">
              <a:solidFill>
                <a:srgbClr val="000099"/>
              </a:solidFill>
              <a:effectLst>
                <a:outerShdw blurRad="38100" dist="38100" dir="2700000">
                  <a:srgbClr val="C0C0C0"/>
                </a:outerShdw>
              </a:effectLst>
              <a:latin typeface="黑体" panose="02010609060101010101" charset="-122"/>
              <a:ea typeface="黑体" panose="02010609060101010101" charset="-122"/>
            </a:endParaRPr>
          </a:p>
        </p:txBody>
      </p:sp>
      <p:sp>
        <p:nvSpPr>
          <p:cNvPr id="132100" name="矩形 132099"/>
          <p:cNvSpPr/>
          <p:nvPr/>
        </p:nvSpPr>
        <p:spPr>
          <a:xfrm>
            <a:off x="709295" y="899160"/>
            <a:ext cx="11869420" cy="583565"/>
          </a:xfrm>
          <a:prstGeom prst="rect">
            <a:avLst/>
          </a:prstGeom>
          <a:noFill/>
          <a:ln w="9525">
            <a:noFill/>
          </a:ln>
        </p:spPr>
        <p:txBody>
          <a:bodyPr wrap="square" anchor="t">
            <a:spAutoFit/>
          </a:bodyPr>
          <a:p>
            <a:pPr>
              <a:lnSpc>
                <a:spcPct val="100000"/>
              </a:lnSpc>
              <a:spcBef>
                <a:spcPct val="30000"/>
              </a:spcBef>
              <a:buClr>
                <a:schemeClr val="bg1"/>
              </a:buClr>
            </a:pPr>
            <a:r>
              <a:rPr lang="en-US" altLang="zh-CN" sz="3200" b="1" dirty="0">
                <a:latin typeface="黑体" panose="02010609060101010101" charset="-122"/>
                <a:ea typeface="黑体" panose="02010609060101010101" charset="-122"/>
              </a:rPr>
              <a:t>4.</a:t>
            </a:r>
            <a:r>
              <a:rPr lang="zh-CN" altLang="en-US" sz="3200" b="1" dirty="0">
                <a:latin typeface="黑体" panose="02010609060101010101" charset="-122"/>
                <a:ea typeface="黑体" panose="02010609060101010101" charset="-122"/>
              </a:rPr>
              <a:t>将“欢迎对方按时参加”的意思与具体的语言环境进行连线。</a:t>
            </a:r>
            <a:endParaRPr lang="zh-CN" altLang="en-US" sz="3200" b="1" dirty="0">
              <a:latin typeface="黑体" panose="02010609060101010101" charset="-122"/>
              <a:ea typeface="黑体" panose="02010609060101010101" charset="-122"/>
            </a:endParaRPr>
          </a:p>
        </p:txBody>
      </p:sp>
      <p:sp>
        <p:nvSpPr>
          <p:cNvPr id="132101" name="直接连接符 132100"/>
          <p:cNvSpPr/>
          <p:nvPr/>
        </p:nvSpPr>
        <p:spPr>
          <a:xfrm>
            <a:off x="4656138" y="2636838"/>
            <a:ext cx="2305050" cy="647700"/>
          </a:xfrm>
          <a:prstGeom prst="line">
            <a:avLst/>
          </a:prstGeom>
          <a:ln w="73025" cap="flat" cmpd="sng">
            <a:solidFill>
              <a:srgbClr val="FF0000"/>
            </a:solidFill>
            <a:prstDash val="solid"/>
            <a:round/>
            <a:headEnd type="none" w="med" len="med"/>
            <a:tailEnd type="none" w="med" len="med"/>
          </a:ln>
        </p:spPr>
      </p:sp>
      <p:sp>
        <p:nvSpPr>
          <p:cNvPr id="132102" name="直接连接符 132101"/>
          <p:cNvSpPr/>
          <p:nvPr/>
        </p:nvSpPr>
        <p:spPr>
          <a:xfrm>
            <a:off x="5159375" y="3500438"/>
            <a:ext cx="2016125" cy="1585912"/>
          </a:xfrm>
          <a:prstGeom prst="line">
            <a:avLst/>
          </a:prstGeom>
          <a:ln w="76200" cap="flat" cmpd="sng">
            <a:solidFill>
              <a:srgbClr val="FF0000"/>
            </a:solidFill>
            <a:prstDash val="solid"/>
            <a:round/>
            <a:headEnd type="none" w="med" len="med"/>
            <a:tailEnd type="none" w="med" len="med"/>
          </a:ln>
        </p:spPr>
      </p:sp>
      <p:sp>
        <p:nvSpPr>
          <p:cNvPr id="132103" name="直接连接符 132102"/>
          <p:cNvSpPr/>
          <p:nvPr/>
        </p:nvSpPr>
        <p:spPr>
          <a:xfrm flipH="1">
            <a:off x="5014913" y="2708275"/>
            <a:ext cx="2017712" cy="1296988"/>
          </a:xfrm>
          <a:prstGeom prst="line">
            <a:avLst/>
          </a:prstGeom>
          <a:ln w="76200" cap="flat" cmpd="sng">
            <a:solidFill>
              <a:srgbClr val="FF0000"/>
            </a:solidFill>
            <a:prstDash val="solid"/>
            <a:round/>
            <a:headEnd type="none" w="med" len="med"/>
            <a:tailEnd type="none" w="med" len="med"/>
          </a:ln>
        </p:spPr>
      </p:sp>
      <p:sp>
        <p:nvSpPr>
          <p:cNvPr id="132104" name="直接连接符 132103"/>
          <p:cNvSpPr/>
          <p:nvPr/>
        </p:nvSpPr>
        <p:spPr>
          <a:xfrm flipH="1">
            <a:off x="5591175" y="4365625"/>
            <a:ext cx="1427163" cy="1008063"/>
          </a:xfrm>
          <a:prstGeom prst="line">
            <a:avLst/>
          </a:prstGeom>
          <a:ln w="76200" cap="flat" cmpd="sng">
            <a:solidFill>
              <a:srgbClr val="FF0000"/>
            </a:solidFill>
            <a:prstDash val="solid"/>
            <a:round/>
            <a:headEnd type="none" w="med" len="med"/>
            <a:tailEnd type="none" w="med" len="med"/>
          </a:ln>
        </p:spPr>
      </p:sp>
      <p:sp>
        <p:nvSpPr>
          <p:cNvPr id="14344" name="灯片编号占位符 1"/>
          <p:cNvSpPr/>
          <p:nvPr>
            <p:ph type="sldNum" sz="quarter" idx="12"/>
          </p:nvPr>
        </p:nvSpPr>
        <p:spPr/>
        <p:txBody>
          <a:bodyPr anchor="t"/>
          <a:p>
            <a:pPr indent="0" algn="r"/>
            <a:fld id="{9A0DB2DC-4C9A-4742-B13C-FB6460FD3503}" type="slidenum">
              <a:rPr lang="zh-CN" altLang="en-US" dirty="0"/>
            </a:fld>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500" fill="hold">
                                          <p:stCondLst>
                                            <p:cond delay="0"/>
                                          </p:stCondLst>
                                        </p:cTn>
                                        <p:tgtEl>
                                          <p:spTgt spid="132101"/>
                                        </p:tgtEl>
                                        <p:attrNameLst>
                                          <p:attrName>style.visibility</p:attrName>
                                        </p:attrNameLst>
                                      </p:cBhvr>
                                      <p:to>
                                        <p:strVal val="visible"/>
                                      </p:to>
                                    </p:set>
                                    <p:anim calcmode="lin" valueType="num">
                                      <p:cBhvr>
                                        <p:cTn id="7" dur="500" fill="hold"/>
                                        <p:tgtEl>
                                          <p:spTgt spid="132101"/>
                                        </p:tgtEl>
                                        <p:attrNameLst>
                                          <p:attrName>ppt_x</p:attrName>
                                        </p:attrNameLst>
                                      </p:cBhvr>
                                      <p:tavLst>
                                        <p:tav tm="0">
                                          <p:val>
                                            <p:strVal val="#ppt_x"/>
                                          </p:val>
                                        </p:tav>
                                        <p:tav tm="100000">
                                          <p:val>
                                            <p:strVal val="#ppt_x"/>
                                          </p:val>
                                        </p:tav>
                                      </p:tavLst>
                                    </p:anim>
                                    <p:anim calcmode="lin" valueType="num">
                                      <p:cBhvr>
                                        <p:cTn id="8" dur="500" fill="hold"/>
                                        <p:tgtEl>
                                          <p:spTgt spid="132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32102"/>
                                        </p:tgtEl>
                                        <p:attrNameLst>
                                          <p:attrName>style.visibility</p:attrName>
                                        </p:attrNameLst>
                                      </p:cBhvr>
                                      <p:to>
                                        <p:strVal val="visible"/>
                                      </p:to>
                                    </p:set>
                                    <p:animEffect transition="in" filter="box(in)">
                                      <p:cBhvr>
                                        <p:cTn id="13" dur="500"/>
                                        <p:tgtEl>
                                          <p:spTgt spid="132102"/>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32103"/>
                                        </p:tgtEl>
                                        <p:attrNameLst>
                                          <p:attrName>style.visibility</p:attrName>
                                        </p:attrNameLst>
                                      </p:cBhvr>
                                      <p:to>
                                        <p:strVal val="visible"/>
                                      </p:to>
                                    </p:set>
                                    <p:animEffect transition="in" filter="diamond(in)">
                                      <p:cBhvr>
                                        <p:cTn id="18" dur="2000"/>
                                        <p:tgtEl>
                                          <p:spTgt spid="132103"/>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32104"/>
                                        </p:tgtEl>
                                        <p:attrNameLst>
                                          <p:attrName>style.visibility</p:attrName>
                                        </p:attrNameLst>
                                      </p:cBhvr>
                                      <p:to>
                                        <p:strVal val="visible"/>
                                      </p:to>
                                    </p:set>
                                    <p:animEffect transition="in" filter="checkerboard(across)">
                                      <p:cBhvr>
                                        <p:cTn id="23" dur="500"/>
                                        <p:tgtEl>
                                          <p:spTgt spid="13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8600" y="-60325"/>
            <a:ext cx="1088199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spcAft>
                <a:spcPts val="0"/>
              </a:spcAft>
              <a:tabLst>
                <a:tab pos="1350645" algn="l"/>
                <a:tab pos="2700655" algn="l"/>
              </a:tabLst>
            </a:pPr>
            <a:r>
              <a:rPr lang="en-US" altLang="zh-CN" sz="2800" b="1" kern="100" dirty="0">
                <a:latin typeface="Times New Roman" panose="02020603050405020304"/>
                <a:cs typeface="Courier New" panose="02070309020205020404"/>
              </a:rPr>
              <a:t>5.</a:t>
            </a:r>
            <a:r>
              <a:rPr lang="zh-CN" altLang="zh-CN" sz="2800" b="1" kern="100" dirty="0">
                <a:latin typeface="Times New Roman" panose="02020603050405020304"/>
                <a:cs typeface="Times New Roman" panose="02020603050405020304"/>
              </a:rPr>
              <a:t>下面四条短信中用语恰当、表达得体的一项是</a:t>
            </a:r>
            <a:r>
              <a:rPr lang="en-US" altLang="zh-CN" sz="2800" b="1" kern="100" dirty="0">
                <a:latin typeface="Times New Roman" panose="02020603050405020304"/>
                <a:cs typeface="Courier New" panose="02070309020205020404"/>
              </a:rPr>
              <a:t>(</a:t>
            </a:r>
            <a:r>
              <a:rPr lang="zh-CN" altLang="zh-CN" sz="2800" b="1" kern="100" dirty="0">
                <a:latin typeface="Times New Roman" panose="02020603050405020304"/>
                <a:cs typeface="Times New Roman" panose="02020603050405020304"/>
              </a:rPr>
              <a:t>　　</a:t>
            </a:r>
            <a:r>
              <a:rPr lang="en-US" altLang="zh-CN" sz="2800" b="1" kern="100" dirty="0">
                <a:latin typeface="Times New Roman" panose="02020603050405020304"/>
                <a:cs typeface="Courier New" panose="02070309020205020404"/>
              </a:rPr>
              <a:t>)</a:t>
            </a:r>
            <a:endParaRPr lang="zh-CN" altLang="zh-CN" sz="2800" b="1" kern="100" dirty="0">
              <a:solidFill>
                <a:srgbClr val="0000FF"/>
              </a:solidFill>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172720" y="647065"/>
            <a:ext cx="11845925" cy="650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spcAft>
                <a:spcPts val="0"/>
              </a:spcAft>
              <a:tabLst>
                <a:tab pos="1350645" algn="l"/>
                <a:tab pos="2700655" algn="l"/>
              </a:tabLst>
            </a:pPr>
            <a:r>
              <a:rPr lang="en-US" altLang="zh-CN" sz="2800" b="1" kern="100" dirty="0">
                <a:solidFill>
                  <a:srgbClr val="0000FF"/>
                </a:solidFill>
                <a:latin typeface="Times New Roman" panose="02020603050405020304"/>
                <a:cs typeface="Courier New" panose="02070309020205020404"/>
              </a:rPr>
              <a:t>A.</a:t>
            </a:r>
            <a:r>
              <a:rPr lang="zh-CN" altLang="zh-CN" sz="2800" b="1" kern="100" dirty="0">
                <a:solidFill>
                  <a:srgbClr val="0000FF"/>
                </a:solidFill>
                <a:latin typeface="Times New Roman" panose="02020603050405020304"/>
                <a:cs typeface="Times New Roman" panose="02020603050405020304"/>
              </a:rPr>
              <a:t>张教授，您好！今天听了您的报告，我深受启发。我想请您帮我看看求职自荐信，不知您能不能把邮箱地址告诉我？情急之中，未免有些唐突，请见谅！学生</a:t>
            </a:r>
            <a:r>
              <a:rPr lang="en-US" altLang="zh-CN" sz="2800" b="1" kern="100" dirty="0">
                <a:solidFill>
                  <a:srgbClr val="0000FF"/>
                </a:solidFill>
                <a:latin typeface="宋体" panose="02010600030101010101" pitchFamily="2" charset="-122"/>
                <a:cs typeface="Times New Roman" panose="02020603050405020304"/>
              </a:rPr>
              <a:t>××</a:t>
            </a:r>
            <a:endParaRPr lang="zh-CN" altLang="zh-CN" sz="2800" kern="100" dirty="0">
              <a:solidFill>
                <a:srgbClr val="0000FF"/>
              </a:solidFill>
              <a:latin typeface="宋体" panose="02010600030101010101" pitchFamily="2" charset="-122"/>
              <a:cs typeface="Courier New" panose="02070309020205020404"/>
            </a:endParaRPr>
          </a:p>
          <a:p>
            <a:pPr algn="just">
              <a:lnSpc>
                <a:spcPct val="120000"/>
              </a:lnSpc>
              <a:spcAft>
                <a:spcPts val="0"/>
              </a:spcAft>
              <a:tabLst>
                <a:tab pos="1350645" algn="l"/>
                <a:tab pos="2700655" algn="l"/>
              </a:tabLst>
            </a:pPr>
            <a:r>
              <a:rPr lang="en-US" altLang="zh-CN" sz="2800" b="1" kern="100" dirty="0">
                <a:solidFill>
                  <a:srgbClr val="0000FF"/>
                </a:solidFill>
                <a:latin typeface="Times New Roman" panose="02020603050405020304"/>
                <a:cs typeface="Courier New" panose="02070309020205020404"/>
              </a:rPr>
              <a:t>B.</a:t>
            </a:r>
            <a:r>
              <a:rPr lang="zh-CN" altLang="zh-CN" sz="2800" b="1" kern="100" dirty="0">
                <a:solidFill>
                  <a:srgbClr val="0000FF"/>
                </a:solidFill>
                <a:latin typeface="Times New Roman" panose="02020603050405020304"/>
                <a:cs typeface="Times New Roman" panose="02020603050405020304"/>
              </a:rPr>
              <a:t>张教授，今天听了您的报告，我深受启发。我想让您帮我看看求职自荐信，不知您能不能把邮箱地址告诉我？情急之中，可能有些唐突，但您务必要回复我！学生</a:t>
            </a:r>
            <a:r>
              <a:rPr lang="en-US" altLang="zh-CN" sz="2800" b="1" kern="100" dirty="0">
                <a:solidFill>
                  <a:srgbClr val="0000FF"/>
                </a:solidFill>
                <a:latin typeface="宋体" panose="02010600030101010101" pitchFamily="2" charset="-122"/>
                <a:cs typeface="Times New Roman" panose="02020603050405020304"/>
              </a:rPr>
              <a:t>××</a:t>
            </a:r>
            <a:endParaRPr lang="en-US" altLang="zh-CN" sz="2800" b="1" kern="100" dirty="0">
              <a:solidFill>
                <a:srgbClr val="0000FF"/>
              </a:solidFill>
              <a:latin typeface="宋体" panose="02010600030101010101" pitchFamily="2" charset="-122"/>
              <a:cs typeface="Times New Roman" panose="02020603050405020304"/>
            </a:endParaRPr>
          </a:p>
          <a:p>
            <a:pPr algn="just">
              <a:lnSpc>
                <a:spcPct val="130000"/>
              </a:lnSpc>
              <a:spcAft>
                <a:spcPts val="0"/>
              </a:spcAft>
              <a:tabLst>
                <a:tab pos="1350645" algn="l"/>
                <a:tab pos="2700655" algn="l"/>
              </a:tabLst>
            </a:pPr>
            <a:r>
              <a:rPr lang="en-US" altLang="zh-CN" sz="2800" b="1" kern="100" dirty="0">
                <a:solidFill>
                  <a:srgbClr val="0000FF"/>
                </a:solidFill>
                <a:latin typeface="Times New Roman" panose="02020603050405020304"/>
                <a:cs typeface="Courier New" panose="02070309020205020404"/>
                <a:sym typeface="+mn-ea"/>
              </a:rPr>
              <a:t>C.</a:t>
            </a:r>
            <a:r>
              <a:rPr lang="zh-CN" altLang="zh-CN" sz="2800" b="1" kern="100" dirty="0">
                <a:solidFill>
                  <a:srgbClr val="0000FF"/>
                </a:solidFill>
                <a:latin typeface="Times New Roman" panose="02020603050405020304"/>
                <a:cs typeface="Times New Roman" panose="02020603050405020304"/>
                <a:sym typeface="+mn-ea"/>
              </a:rPr>
              <a:t>张教授，今天听了您的报告，我深受启发。我想请您帮我看看求职自荐信，不知您能不能把邮箱地址告诉我？情急之中，未免有些唐突，请见谅！</a:t>
            </a:r>
            <a:endParaRPr lang="zh-CN" altLang="zh-CN" sz="2800" kern="100" dirty="0">
              <a:solidFill>
                <a:srgbClr val="0000FF"/>
              </a:solidFill>
              <a:latin typeface="宋体" panose="02010600030101010101" pitchFamily="2" charset="-122"/>
              <a:cs typeface="Courier New" panose="02070309020205020404"/>
            </a:endParaRPr>
          </a:p>
          <a:p>
            <a:pPr algn="just">
              <a:lnSpc>
                <a:spcPct val="130000"/>
              </a:lnSpc>
              <a:spcAft>
                <a:spcPts val="0"/>
              </a:spcAft>
              <a:tabLst>
                <a:tab pos="1350645" algn="l"/>
                <a:tab pos="2700655" algn="l"/>
              </a:tabLst>
            </a:pPr>
            <a:r>
              <a:rPr lang="en-US" altLang="zh-CN" sz="2800" b="1" kern="100" dirty="0">
                <a:solidFill>
                  <a:srgbClr val="0000FF"/>
                </a:solidFill>
                <a:latin typeface="Times New Roman" panose="02020603050405020304"/>
                <a:cs typeface="Courier New" panose="02070309020205020404"/>
                <a:sym typeface="+mn-ea"/>
              </a:rPr>
              <a:t>D.</a:t>
            </a:r>
            <a:r>
              <a:rPr lang="zh-CN" altLang="zh-CN" sz="2800" b="1" kern="100" dirty="0">
                <a:solidFill>
                  <a:srgbClr val="0000FF"/>
                </a:solidFill>
                <a:latin typeface="Times New Roman" panose="02020603050405020304"/>
                <a:cs typeface="Times New Roman" panose="02020603050405020304"/>
                <a:sym typeface="+mn-ea"/>
              </a:rPr>
              <a:t>张教授好！今天听了您的报告，我深受启发。我想让您帮我看看求职自荐信，请您尽快把邮箱地址发给我。情急之中，虽然有些唐突，但相信您能理解！学生</a:t>
            </a:r>
            <a:r>
              <a:rPr lang="en-US" altLang="zh-CN" sz="2800" b="1" kern="100" dirty="0">
                <a:solidFill>
                  <a:srgbClr val="0000FF"/>
                </a:solidFill>
                <a:latin typeface="宋体" panose="02010600030101010101" pitchFamily="2" charset="-122"/>
                <a:cs typeface="Times New Roman" panose="02020603050405020304"/>
                <a:sym typeface="+mn-ea"/>
              </a:rPr>
              <a:t>××</a:t>
            </a:r>
            <a:endParaRPr lang="zh-CN" altLang="zh-CN" sz="2800" kern="100" dirty="0">
              <a:solidFill>
                <a:srgbClr val="0000FF"/>
              </a:solidFill>
              <a:latin typeface="宋体" panose="02010600030101010101" pitchFamily="2" charset="-122"/>
              <a:cs typeface="Courier New" panose="02070309020205020404"/>
            </a:endParaRPr>
          </a:p>
          <a:p>
            <a:pPr algn="just">
              <a:lnSpc>
                <a:spcPct val="120000"/>
              </a:lnSpc>
              <a:spcAft>
                <a:spcPts val="0"/>
              </a:spcAft>
              <a:tabLst>
                <a:tab pos="1350645" algn="l"/>
                <a:tab pos="2700655" algn="l"/>
              </a:tabLst>
            </a:pPr>
            <a:endParaRPr lang="zh-CN" altLang="zh-CN" sz="2800" b="1" kern="100" dirty="0">
              <a:solidFill>
                <a:srgbClr val="0000FF"/>
              </a:solidFill>
              <a:effectLst/>
              <a:latin typeface="宋体" panose="02010600030101010101" pitchFamily="2" charset="-122"/>
              <a:cs typeface="Courier New" panose="02070309020205020404"/>
            </a:endParaRPr>
          </a:p>
        </p:txBody>
      </p:sp>
      <p:sp>
        <p:nvSpPr>
          <p:cNvPr id="2" name="文本框 1"/>
          <p:cNvSpPr txBox="1"/>
          <p:nvPr/>
        </p:nvSpPr>
        <p:spPr>
          <a:xfrm>
            <a:off x="7898130" y="31750"/>
            <a:ext cx="513080" cy="645160"/>
          </a:xfrm>
          <a:prstGeom prst="rect">
            <a:avLst/>
          </a:prstGeom>
          <a:noFill/>
        </p:spPr>
        <p:txBody>
          <a:bodyPr wrap="none" rtlCol="0">
            <a:spAutoFit/>
          </a:bodyPr>
          <a:p>
            <a:pPr algn="l"/>
            <a:r>
              <a:rPr lang="en-US" altLang="zh-CN" sz="3600" b="1" kern="100" dirty="0">
                <a:solidFill>
                  <a:srgbClr val="FF0000"/>
                </a:solidFill>
                <a:latin typeface="Times New Roman" panose="02020603050405020304"/>
                <a:cs typeface="Courier New" panose="02070309020205020404"/>
                <a:sym typeface="+mn-ea"/>
              </a:rPr>
              <a:t>A</a:t>
            </a:r>
            <a:endParaRPr lang="zh-CN" altLang="zh-CN" sz="2800" b="1" kern="100" dirty="0">
              <a:solidFill>
                <a:srgbClr val="0000FF"/>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3" name="TextBox 4"/>
          <p:cNvSpPr txBox="1"/>
          <p:nvPr/>
        </p:nvSpPr>
        <p:spPr>
          <a:xfrm>
            <a:off x="350520" y="1565910"/>
            <a:ext cx="11055985" cy="2001520"/>
          </a:xfrm>
          <a:prstGeom prst="rect">
            <a:avLst/>
          </a:prstGeom>
          <a:noFill/>
          <a:ln w="9525">
            <a:noFill/>
          </a:ln>
        </p:spPr>
        <p:txBody>
          <a:bodyPr wrap="square">
            <a:spAutoFit/>
          </a:bodyPr>
          <a:p>
            <a:pPr>
              <a:lnSpc>
                <a:spcPct val="115000"/>
              </a:lnSpc>
            </a:pPr>
            <a:r>
              <a:rPr lang="zh-CN" altLang="zh-CN" sz="3600" b="1" kern="100" noProof="1" dirty="0">
                <a:latin typeface="Times New Roman" panose="02020603050405020304"/>
                <a:cs typeface="Times New Roman" panose="02020603050405020304"/>
              </a:rPr>
              <a:t>场合有种种不同，或悲痛，或欢乐；或正式，或随意；或紧张繁忙，或轻松愉快等等。不同的场合，对语言运用有不同的要求。语言表达要与环境气氛相协调。</a:t>
            </a:r>
            <a:endParaRPr lang="zh-CN" altLang="zh-CN" sz="3600" b="1" kern="100" noProof="1" dirty="0">
              <a:latin typeface="Times New Roman" panose="02020603050405020304"/>
              <a:cs typeface="Times New Roman" panose="02020603050405020304"/>
            </a:endParaRPr>
          </a:p>
        </p:txBody>
      </p:sp>
      <p:sp>
        <p:nvSpPr>
          <p:cNvPr id="27654" name="灯片编号占位符 1"/>
          <p:cNvSpPr/>
          <p:nvPr>
            <p:ph type="sldNum" sz="quarter" idx="12"/>
          </p:nvPr>
        </p:nvSpPr>
        <p:spPr/>
        <p:txBody>
          <a:bodyPr anchor="t"/>
          <a:p>
            <a:pPr indent="0" algn="r"/>
            <a:fld id="{9A0DB2DC-4C9A-4742-B13C-FB6460FD3503}" type="slidenum">
              <a:rPr lang="zh-CN" altLang="en-US" dirty="0"/>
            </a:fld>
            <a:endParaRPr lang="zh-CN" altLang="en-US" dirty="0"/>
          </a:p>
        </p:txBody>
      </p:sp>
      <p:sp>
        <p:nvSpPr>
          <p:cNvPr id="6" name="Text Box 3"/>
          <p:cNvSpPr txBox="1"/>
          <p:nvPr/>
        </p:nvSpPr>
        <p:spPr>
          <a:xfrm>
            <a:off x="487045" y="334645"/>
            <a:ext cx="2668905"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zh-CN" sz="4400" b="1" dirty="0">
                <a:solidFill>
                  <a:srgbClr val="0000FF"/>
                </a:solidFill>
                <a:latin typeface="黑体" panose="02010609060101010101" charset="-122"/>
                <a:ea typeface="黑体" panose="02010609060101010101" charset="-122"/>
              </a:rPr>
              <a:t>适应场合</a:t>
            </a:r>
            <a:endParaRPr lang="zh-CN" altLang="zh-CN" sz="4400" b="1" dirty="0">
              <a:solidFill>
                <a:srgbClr val="0000F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占位符 109569"/>
          <p:cNvSpPr>
            <a:spLocks noGrp="1"/>
          </p:cNvSpPr>
          <p:nvPr>
            <p:ph idx="1"/>
          </p:nvPr>
        </p:nvSpPr>
        <p:spPr>
          <a:xfrm>
            <a:off x="948055" y="1751965"/>
            <a:ext cx="10857230" cy="3241675"/>
          </a:xfrm>
        </p:spPr>
        <p:txBody>
          <a:bodyPr anchor="t"/>
          <a:p>
            <a:pPr>
              <a:lnSpc>
                <a:spcPct val="150000"/>
              </a:lnSpc>
              <a:spcBef>
                <a:spcPts val="0"/>
              </a:spcBef>
              <a:buNone/>
            </a:pPr>
            <a:r>
              <a:rPr lang="en-US" altLang="zh-CN" b="1" dirty="0">
                <a:solidFill>
                  <a:srgbClr val="0000FF"/>
                </a:solidFill>
                <a:latin typeface="黑体" panose="02010609060101010101" charset="-122"/>
                <a:ea typeface="黑体" panose="02010609060101010101" charset="-122"/>
              </a:rPr>
              <a:t>A</a:t>
            </a:r>
            <a:r>
              <a:rPr lang="zh-CN" altLang="en-US" b="1" dirty="0">
                <a:solidFill>
                  <a:srgbClr val="0000FF"/>
                </a:solidFill>
                <a:latin typeface="黑体" panose="02010609060101010101" charset="-122"/>
                <a:ea typeface="黑体" panose="02010609060101010101" charset="-122"/>
              </a:rPr>
              <a:t>、敬老院：少壮不努力，老大徒伤悲。</a:t>
            </a:r>
            <a:endParaRPr lang="zh-CN" altLang="en-US" b="1" dirty="0">
              <a:solidFill>
                <a:srgbClr val="0000FF"/>
              </a:solidFill>
              <a:latin typeface="黑体" panose="02010609060101010101" charset="-122"/>
              <a:ea typeface="黑体" panose="02010609060101010101" charset="-122"/>
            </a:endParaRPr>
          </a:p>
          <a:p>
            <a:pPr>
              <a:lnSpc>
                <a:spcPct val="150000"/>
              </a:lnSpc>
              <a:spcBef>
                <a:spcPts val="0"/>
              </a:spcBef>
              <a:buNone/>
            </a:pPr>
            <a:r>
              <a:rPr lang="en-US" altLang="zh-CN" b="1" dirty="0">
                <a:solidFill>
                  <a:srgbClr val="0000FF"/>
                </a:solidFill>
                <a:latin typeface="黑体" panose="02010609060101010101" charset="-122"/>
                <a:ea typeface="黑体" panose="02010609060101010101" charset="-122"/>
              </a:rPr>
              <a:t>B</a:t>
            </a:r>
            <a:r>
              <a:rPr lang="zh-CN" altLang="en-US" b="1" dirty="0">
                <a:solidFill>
                  <a:srgbClr val="0000FF"/>
                </a:solidFill>
                <a:latin typeface="黑体" panose="02010609060101010101" charset="-122"/>
                <a:ea typeface="黑体" panose="02010609060101010101" charset="-122"/>
              </a:rPr>
              <a:t>、考场</a:t>
            </a:r>
            <a:r>
              <a:rPr lang="zh-CN" altLang="zh-CN" sz="3600" b="1" kern="100" dirty="0">
                <a:solidFill>
                  <a:srgbClr val="0000FF"/>
                </a:solidFill>
                <a:latin typeface="Times New Roman" panose="02020603050405020304"/>
                <a:cs typeface="Times New Roman" panose="02020603050405020304"/>
              </a:rPr>
              <a:t>门口</a:t>
            </a:r>
            <a:r>
              <a:rPr lang="zh-CN" altLang="en-US" b="1" dirty="0">
                <a:solidFill>
                  <a:srgbClr val="0000FF"/>
                </a:solidFill>
                <a:latin typeface="黑体" panose="02010609060101010101" charset="-122"/>
                <a:ea typeface="黑体" panose="02010609060101010101" charset="-122"/>
              </a:rPr>
              <a:t>：失败乃成功之母。</a:t>
            </a:r>
            <a:endParaRPr lang="zh-CN" altLang="en-US" b="1" dirty="0">
              <a:solidFill>
                <a:srgbClr val="0000FF"/>
              </a:solidFill>
              <a:latin typeface="黑体" panose="02010609060101010101" charset="-122"/>
              <a:ea typeface="黑体" panose="02010609060101010101" charset="-122"/>
            </a:endParaRPr>
          </a:p>
          <a:p>
            <a:pPr>
              <a:lnSpc>
                <a:spcPct val="150000"/>
              </a:lnSpc>
              <a:spcBef>
                <a:spcPts val="0"/>
              </a:spcBef>
              <a:buNone/>
            </a:pPr>
            <a:r>
              <a:rPr lang="en-US" altLang="zh-CN" b="1" dirty="0">
                <a:solidFill>
                  <a:srgbClr val="0000FF"/>
                </a:solidFill>
                <a:latin typeface="黑体" panose="02010609060101010101" charset="-122"/>
                <a:ea typeface="黑体" panose="02010609060101010101" charset="-122"/>
              </a:rPr>
              <a:t>C</a:t>
            </a:r>
            <a:r>
              <a:rPr lang="zh-CN" altLang="en-US" b="1" dirty="0">
                <a:solidFill>
                  <a:srgbClr val="0000FF"/>
                </a:solidFill>
                <a:latin typeface="黑体" panose="02010609060101010101" charset="-122"/>
                <a:ea typeface="黑体" panose="02010609060101010101" charset="-122"/>
              </a:rPr>
              <a:t>、陡坡，慢！（某盘山公路下山方向）</a:t>
            </a:r>
            <a:endParaRPr lang="zh-CN" altLang="en-US" b="1" dirty="0">
              <a:solidFill>
                <a:srgbClr val="0000FF"/>
              </a:solidFill>
              <a:latin typeface="黑体" panose="02010609060101010101" charset="-122"/>
              <a:ea typeface="黑体" panose="02010609060101010101" charset="-122"/>
            </a:endParaRPr>
          </a:p>
          <a:p>
            <a:pPr>
              <a:lnSpc>
                <a:spcPct val="150000"/>
              </a:lnSpc>
              <a:spcBef>
                <a:spcPts val="0"/>
              </a:spcBef>
              <a:buNone/>
            </a:pPr>
            <a:r>
              <a:rPr lang="en-US" altLang="zh-CN" b="1" dirty="0">
                <a:solidFill>
                  <a:srgbClr val="0000FF"/>
                </a:solidFill>
                <a:latin typeface="黑体" panose="02010609060101010101" charset="-122"/>
                <a:ea typeface="黑体" panose="02010609060101010101" charset="-122"/>
              </a:rPr>
              <a:t>D</a:t>
            </a:r>
            <a:r>
              <a:rPr lang="zh-CN" altLang="en-US" b="1" dirty="0">
                <a:solidFill>
                  <a:srgbClr val="0000FF"/>
                </a:solidFill>
                <a:latin typeface="黑体" panose="02010609060101010101" charset="-122"/>
                <a:ea typeface="黑体" panose="02010609060101010101" charset="-122"/>
              </a:rPr>
              <a:t>、某一交叉路口竖着：“多拉快跑， 争分夺秒”的标语牌。</a:t>
            </a:r>
            <a:endParaRPr lang="zh-CN" altLang="en-US" b="1" dirty="0">
              <a:solidFill>
                <a:srgbClr val="0000FF"/>
              </a:solidFill>
              <a:latin typeface="黑体" panose="02010609060101010101" charset="-122"/>
              <a:ea typeface="黑体" panose="02010609060101010101" charset="-122"/>
            </a:endParaRPr>
          </a:p>
          <a:p>
            <a:pPr>
              <a:buNone/>
            </a:pPr>
            <a:endParaRPr lang="zh-CN" altLang="en-US" dirty="0">
              <a:solidFill>
                <a:srgbClr val="0000FF"/>
              </a:solidFill>
              <a:latin typeface="黑体" panose="02010609060101010101" charset="-122"/>
              <a:ea typeface="黑体" panose="02010609060101010101" charset="-122"/>
            </a:endParaRPr>
          </a:p>
        </p:txBody>
      </p:sp>
      <p:sp>
        <p:nvSpPr>
          <p:cNvPr id="43010" name="矩形 109570"/>
          <p:cNvSpPr/>
          <p:nvPr/>
        </p:nvSpPr>
        <p:spPr>
          <a:xfrm>
            <a:off x="948055" y="509270"/>
            <a:ext cx="9699625" cy="645160"/>
          </a:xfrm>
          <a:prstGeom prst="rect">
            <a:avLst/>
          </a:prstGeom>
          <a:noFill/>
          <a:ln w="9525">
            <a:noFill/>
          </a:ln>
        </p:spPr>
        <p:txBody>
          <a:bodyPr wrap="square" anchor="t">
            <a:spAutoFit/>
            <a:scene3d>
              <a:camera prst="orthographicFront"/>
              <a:lightRig rig="threePt" dir="t"/>
            </a:scene3d>
          </a:bodyPr>
          <a:p>
            <a:pPr>
              <a:spcBef>
                <a:spcPct val="0"/>
              </a:spcBef>
            </a:pPr>
            <a:r>
              <a:rPr lang="en-US" altLang="zh-CN" sz="3600" b="1" kern="100" dirty="0">
                <a:latin typeface="Times New Roman" panose="02020603050405020304"/>
                <a:cs typeface="Times New Roman" panose="02020603050405020304"/>
              </a:rPr>
              <a:t>6.</a:t>
            </a:r>
            <a:r>
              <a:rPr lang="zh-CN" altLang="zh-CN" sz="3600" b="1" kern="100" dirty="0">
                <a:latin typeface="Times New Roman" panose="02020603050405020304"/>
                <a:cs typeface="Times New Roman" panose="02020603050405020304"/>
              </a:rPr>
              <a:t>选出下列标语与张贴场合相协调的一项(        </a:t>
            </a:r>
            <a:r>
              <a:rPr lang="en-US" altLang="zh-CN" sz="3600" b="1" kern="100" dirty="0">
                <a:latin typeface="Times New Roman" panose="02020603050405020304"/>
                <a:cs typeface="Times New Roman" panose="02020603050405020304"/>
              </a:rPr>
              <a:t>)</a:t>
            </a:r>
            <a:endParaRPr lang="en-US" altLang="zh-CN" sz="3600" b="1" kern="100" dirty="0">
              <a:ln w="9525">
                <a:solidFill>
                  <a:schemeClr val="bg1"/>
                </a:solidFill>
                <a:prstDash val="solid"/>
              </a:ln>
              <a:solidFill>
                <a:srgbClr val="0000FF"/>
              </a:solidFill>
              <a:effectLst/>
              <a:latin typeface="Times New Roman" panose="02020603050405020304"/>
              <a:ea typeface="宋体" panose="02010600030101010101" pitchFamily="2" charset="-122"/>
              <a:cs typeface="Times New Roman" panose="02020603050405020304"/>
            </a:endParaRPr>
          </a:p>
        </p:txBody>
      </p:sp>
      <p:sp>
        <p:nvSpPr>
          <p:cNvPr id="109572" name="矩形 109571"/>
          <p:cNvSpPr/>
          <p:nvPr/>
        </p:nvSpPr>
        <p:spPr>
          <a:xfrm>
            <a:off x="9406255" y="232410"/>
            <a:ext cx="850265" cy="1198880"/>
          </a:xfrm>
          <a:prstGeom prst="rect">
            <a:avLst/>
          </a:prstGeom>
          <a:noFill/>
          <a:ln w="9525">
            <a:noFill/>
          </a:ln>
        </p:spPr>
        <p:txBody>
          <a:bodyPr wrap="square" anchor="ctr">
            <a:spAutoFit/>
          </a:bodyPr>
          <a:p>
            <a:pPr>
              <a:spcBef>
                <a:spcPct val="0"/>
              </a:spcBef>
            </a:pPr>
            <a:r>
              <a:rPr lang="en-US" altLang="zh-CN" sz="6000" b="0">
                <a:solidFill>
                  <a:srgbClr val="FF3300"/>
                </a:solidFill>
                <a:latin typeface="Arial" panose="020B0604020202020204" pitchFamily="34" charset="0"/>
                <a:ea typeface="宋体" panose="02010600030101010101" pitchFamily="2" charset="-122"/>
              </a:rPr>
              <a:t>C  </a:t>
            </a:r>
            <a:r>
              <a:rPr lang="en-US" altLang="zh-CN" sz="7200" b="0">
                <a:solidFill>
                  <a:srgbClr val="FF3300"/>
                </a:solidFill>
                <a:latin typeface="Arial" panose="020B0604020202020204" pitchFamily="34" charset="0"/>
                <a:ea typeface="宋体" panose="02010600030101010101" pitchFamily="2" charset="-122"/>
              </a:rPr>
              <a:t> </a:t>
            </a:r>
            <a:endParaRPr lang="en-US" altLang="zh-CN" sz="7200" b="0">
              <a:solidFill>
                <a:srgbClr val="FF33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09572"/>
                                        </p:tgtEl>
                                        <p:attrNameLst>
                                          <p:attrName>style.visibility</p:attrName>
                                        </p:attrNameLst>
                                      </p:cBhvr>
                                      <p:to>
                                        <p:strVal val="visible"/>
                                      </p:to>
                                    </p:set>
                                    <p:anim calcmode="lin" valueType="num">
                                      <p:cBhvr additive="base">
                                        <p:cTn id="7" dur="500" fill="hold"/>
                                        <p:tgtEl>
                                          <p:spTgt spid="109572"/>
                                        </p:tgtEl>
                                        <p:attrNameLst>
                                          <p:attrName>ppt_x</p:attrName>
                                        </p:attrNameLst>
                                      </p:cBhvr>
                                      <p:tavLst>
                                        <p:tav tm="0">
                                          <p:val>
                                            <p:strVal val="#ppt_x"/>
                                          </p:val>
                                        </p:tav>
                                        <p:tav tm="100000">
                                          <p:val>
                                            <p:strVal val="#ppt_x"/>
                                          </p:val>
                                        </p:tav>
                                      </p:tavLst>
                                    </p:anim>
                                    <p:anim calcmode="lin" valueType="num">
                                      <p:cBhvr additive="base">
                                        <p:cTn id="8" dur="500" fill="hold"/>
                                        <p:tgtEl>
                                          <p:spTgt spid="1095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562610" y="775335"/>
            <a:ext cx="1102550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spcAft>
                <a:spcPts val="0"/>
              </a:spcAft>
              <a:tabLst>
                <a:tab pos="1350645" algn="l"/>
                <a:tab pos="2700655" algn="l"/>
              </a:tabLst>
            </a:pPr>
            <a:r>
              <a:rPr lang="en-US" altLang="zh-CN" sz="3200" b="1" kern="100" dirty="0">
                <a:latin typeface="Times New Roman" panose="02020603050405020304"/>
                <a:cs typeface="Courier New" panose="02070309020205020404"/>
              </a:rPr>
              <a:t>7.</a:t>
            </a:r>
            <a:r>
              <a:rPr lang="zh-CN" altLang="zh-CN" sz="3200" b="1" kern="100" dirty="0">
                <a:latin typeface="Times New Roman" panose="02020603050405020304"/>
                <a:cs typeface="Times New Roman" panose="02020603050405020304"/>
              </a:rPr>
              <a:t>下列四副对联中，用来迎接友人来访最得体的一项是</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Courier New" panose="02070309020205020404"/>
              </a:rPr>
              <a:t>)</a:t>
            </a:r>
            <a:endParaRPr lang="en-US" altLang="zh-CN" sz="3200" b="1" kern="100" dirty="0">
              <a:effectLst/>
              <a:latin typeface="Times New Roman" panose="02020603050405020304"/>
              <a:cs typeface="Courier New" panose="02070309020205020404"/>
            </a:endParaRPr>
          </a:p>
        </p:txBody>
      </p:sp>
      <p:sp>
        <p:nvSpPr>
          <p:cNvPr id="6" name="矩形 1"/>
          <p:cNvSpPr>
            <a:spLocks noChangeArrowheads="1"/>
          </p:cNvSpPr>
          <p:nvPr/>
        </p:nvSpPr>
        <p:spPr bwMode="auto">
          <a:xfrm>
            <a:off x="1786255" y="1884680"/>
            <a:ext cx="838517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fontAlgn="auto">
              <a:lnSpc>
                <a:spcPct val="150000"/>
              </a:lnSpc>
              <a:spcAft>
                <a:spcPts val="0"/>
              </a:spcAft>
              <a:tabLst>
                <a:tab pos="1350645" algn="l"/>
                <a:tab pos="2700655" algn="l"/>
              </a:tabLst>
            </a:pPr>
            <a:r>
              <a:rPr lang="en-US" altLang="zh-CN" sz="3600" b="1" kern="100" dirty="0">
                <a:solidFill>
                  <a:srgbClr val="0000FF"/>
                </a:solidFill>
                <a:latin typeface="华文楷体" panose="02010600040101010101" charset="-122"/>
                <a:ea typeface="华文楷体" panose="02010600040101010101" charset="-122"/>
                <a:cs typeface="Courier New" panose="02070309020205020404"/>
              </a:rPr>
              <a:t>A.</a:t>
            </a:r>
            <a:r>
              <a:rPr lang="zh-CN" altLang="zh-CN" sz="3600" b="1" kern="100" dirty="0">
                <a:solidFill>
                  <a:srgbClr val="0000FF"/>
                </a:solidFill>
                <a:latin typeface="华文楷体" panose="02010600040101010101" charset="-122"/>
                <a:ea typeface="华文楷体" panose="02010600040101010101" charset="-122"/>
                <a:cs typeface="Times New Roman" panose="02020603050405020304"/>
              </a:rPr>
              <a:t>珠联璧合乾坤定，花好月圆鸾凤鸣。</a:t>
            </a:r>
            <a:endParaRPr lang="zh-CN" altLang="zh-CN" sz="3600" b="1" kern="100" dirty="0">
              <a:solidFill>
                <a:srgbClr val="0000FF"/>
              </a:solidFill>
              <a:latin typeface="华文楷体" panose="02010600040101010101" charset="-122"/>
              <a:ea typeface="华文楷体" panose="02010600040101010101" charset="-122"/>
              <a:cs typeface="Times New Roman" panose="02020603050405020304"/>
            </a:endParaRPr>
          </a:p>
          <a:p>
            <a:pPr algn="just" defTabSz="914400" fontAlgn="auto">
              <a:lnSpc>
                <a:spcPct val="150000"/>
              </a:lnSpc>
              <a:spcAft>
                <a:spcPts val="0"/>
              </a:spcAft>
              <a:tabLst>
                <a:tab pos="1350645" algn="l"/>
                <a:tab pos="2700655" algn="l"/>
              </a:tabLst>
            </a:pPr>
            <a:r>
              <a:rPr lang="en-US" altLang="zh-CN" sz="3600" b="1" kern="100" dirty="0">
                <a:solidFill>
                  <a:srgbClr val="0000FF"/>
                </a:solidFill>
                <a:latin typeface="华文楷体" panose="02010600040101010101" charset="-122"/>
                <a:ea typeface="华文楷体" panose="02010600040101010101" charset="-122"/>
                <a:cs typeface="Courier New" panose="02070309020205020404"/>
              </a:rPr>
              <a:t>B.</a:t>
            </a:r>
            <a:r>
              <a:rPr lang="zh-CN" altLang="zh-CN" sz="3600" b="1" kern="100" dirty="0">
                <a:solidFill>
                  <a:srgbClr val="0000FF"/>
                </a:solidFill>
                <a:latin typeface="华文楷体" panose="02010600040101010101" charset="-122"/>
                <a:ea typeface="华文楷体" panose="02010600040101010101" charset="-122"/>
                <a:cs typeface="Times New Roman" panose="02020603050405020304"/>
              </a:rPr>
              <a:t>华夏年年腾骏业，新春岁岁展宏图。</a:t>
            </a:r>
            <a:endParaRPr lang="zh-CN" altLang="zh-CN" sz="3600" kern="100" dirty="0">
              <a:solidFill>
                <a:srgbClr val="0000FF"/>
              </a:solidFill>
              <a:latin typeface="华文楷体" panose="02010600040101010101" charset="-122"/>
              <a:ea typeface="华文楷体" panose="02010600040101010101" charset="-122"/>
              <a:cs typeface="Courier New" panose="02070309020205020404"/>
            </a:endParaRPr>
          </a:p>
          <a:p>
            <a:pPr algn="just" defTabSz="914400" fontAlgn="auto">
              <a:lnSpc>
                <a:spcPct val="150000"/>
              </a:lnSpc>
              <a:spcAft>
                <a:spcPts val="0"/>
              </a:spcAft>
              <a:tabLst>
                <a:tab pos="1350645" algn="l"/>
                <a:tab pos="2700655" algn="l"/>
              </a:tabLst>
            </a:pPr>
            <a:r>
              <a:rPr lang="en-US" altLang="zh-CN" sz="3600" b="1" kern="100" dirty="0">
                <a:solidFill>
                  <a:srgbClr val="0000FF"/>
                </a:solidFill>
                <a:latin typeface="华文楷体" panose="02010600040101010101" charset="-122"/>
                <a:ea typeface="华文楷体" panose="02010600040101010101" charset="-122"/>
                <a:cs typeface="Courier New" panose="02070309020205020404"/>
              </a:rPr>
              <a:t>C.</a:t>
            </a:r>
            <a:r>
              <a:rPr lang="zh-CN" altLang="zh-CN" sz="3600" b="1" kern="100" dirty="0">
                <a:solidFill>
                  <a:srgbClr val="0000FF"/>
                </a:solidFill>
                <a:latin typeface="华文楷体" panose="02010600040101010101" charset="-122"/>
                <a:ea typeface="华文楷体" panose="02010600040101010101" charset="-122"/>
                <a:cs typeface="Times New Roman" panose="02020603050405020304"/>
              </a:rPr>
              <a:t>一生俭朴留典范，半世勤劳传嘉风。</a:t>
            </a:r>
            <a:endParaRPr lang="zh-CN" altLang="zh-CN" sz="3600" b="1" kern="100" dirty="0">
              <a:solidFill>
                <a:srgbClr val="0000FF"/>
              </a:solidFill>
              <a:latin typeface="华文楷体" panose="02010600040101010101" charset="-122"/>
              <a:ea typeface="华文楷体" panose="02010600040101010101" charset="-122"/>
              <a:cs typeface="Times New Roman" panose="02020603050405020304"/>
            </a:endParaRPr>
          </a:p>
          <a:p>
            <a:pPr algn="just" defTabSz="914400" fontAlgn="auto">
              <a:lnSpc>
                <a:spcPct val="150000"/>
              </a:lnSpc>
              <a:spcAft>
                <a:spcPts val="0"/>
              </a:spcAft>
              <a:tabLst>
                <a:tab pos="1350645" algn="l"/>
                <a:tab pos="2700655" algn="l"/>
              </a:tabLst>
            </a:pPr>
            <a:r>
              <a:rPr lang="en-US" altLang="zh-CN" sz="3600" b="1" kern="100" dirty="0">
                <a:solidFill>
                  <a:srgbClr val="0000FF"/>
                </a:solidFill>
                <a:latin typeface="华文楷体" panose="02010600040101010101" charset="-122"/>
                <a:ea typeface="华文楷体" panose="02010600040101010101" charset="-122"/>
                <a:cs typeface="Courier New" panose="02070309020205020404"/>
              </a:rPr>
              <a:t>D.</a:t>
            </a:r>
            <a:r>
              <a:rPr lang="zh-CN" altLang="zh-CN" sz="3600" b="1" kern="100" dirty="0">
                <a:solidFill>
                  <a:srgbClr val="0000FF"/>
                </a:solidFill>
                <a:latin typeface="华文楷体" panose="02010600040101010101" charset="-122"/>
                <a:ea typeface="华文楷体" panose="02010600040101010101" charset="-122"/>
                <a:cs typeface="Times New Roman" panose="02020603050405020304"/>
              </a:rPr>
              <a:t>花径不曾缘客扫，蓬门今始为君开。</a:t>
            </a:r>
            <a:endParaRPr lang="zh-CN" altLang="zh-CN" sz="3600" b="1" kern="100" dirty="0">
              <a:solidFill>
                <a:srgbClr val="0000FF"/>
              </a:solidFill>
              <a:effectLst/>
              <a:latin typeface="华文楷体" panose="02010600040101010101" charset="-122"/>
              <a:ea typeface="华文楷体" panose="02010600040101010101" charset="-122"/>
              <a:cs typeface="Times New Roman" panose="02020603050405020304"/>
            </a:endParaRPr>
          </a:p>
        </p:txBody>
      </p:sp>
      <p:sp>
        <p:nvSpPr>
          <p:cNvPr id="2" name="文本框 1"/>
          <p:cNvSpPr txBox="1"/>
          <p:nvPr/>
        </p:nvSpPr>
        <p:spPr>
          <a:xfrm>
            <a:off x="10697845" y="859155"/>
            <a:ext cx="490220" cy="829945"/>
          </a:xfrm>
          <a:prstGeom prst="rect">
            <a:avLst/>
          </a:prstGeom>
          <a:noFill/>
          <a:ln w="9525">
            <a:noFill/>
          </a:ln>
        </p:spPr>
        <p:txBody>
          <a:bodyPr wrap="none" anchor="t">
            <a:spAutoFit/>
          </a:bodyPr>
          <a:p>
            <a:pPr>
              <a:spcBef>
                <a:spcPct val="50000"/>
              </a:spcBef>
            </a:pPr>
            <a:r>
              <a:rPr lang="en-US" altLang="zh-CN" sz="4800" b="1" kern="100" dirty="0">
                <a:solidFill>
                  <a:srgbClr val="FF0000"/>
                </a:solidFill>
                <a:latin typeface="华文楷体" panose="02010600040101010101" charset="-122"/>
                <a:ea typeface="华文楷体" panose="02010600040101010101" charset="-122"/>
                <a:cs typeface="Courier New" panose="02070309020205020404"/>
                <a:sym typeface="+mn-ea"/>
              </a:rPr>
              <a:t>D</a:t>
            </a:r>
            <a:endParaRPr lang="en-US" altLang="zh-CN" sz="4800" b="1" kern="100" dirty="0">
              <a:solidFill>
                <a:srgbClr val="FF0000"/>
              </a:solidFill>
              <a:latin typeface="华文楷体" panose="02010600040101010101" charset="-122"/>
              <a:ea typeface="华文楷体" panose="02010600040101010101" charset="-122"/>
              <a:cs typeface="Courier New" panose="02070309020205020404"/>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7605" y="1670050"/>
            <a:ext cx="9877425" cy="3784600"/>
          </a:xfrm>
          <a:prstGeom prst="rect">
            <a:avLst/>
          </a:prstGeom>
          <a:noFill/>
        </p:spPr>
        <p:txBody>
          <a:bodyPr wrap="square" rtlCol="0" anchor="t">
            <a:spAutoFit/>
          </a:bodyPr>
          <a:p>
            <a:pPr indent="0" algn="just" fontAlgn="auto">
              <a:lnSpc>
                <a:spcPct val="150000"/>
              </a:lnSpc>
              <a:spcAft>
                <a:spcPts val="0"/>
              </a:spcAft>
              <a:tabLst>
                <a:tab pos="1350645" algn="l"/>
                <a:tab pos="2700655" algn="l"/>
              </a:tabLst>
            </a:pPr>
            <a:r>
              <a:rPr lang="zh-CN" altLang="zh-CN" sz="3200" b="1" kern="100" dirty="0">
                <a:latin typeface="Times New Roman" panose="02020603050405020304"/>
                <a:cs typeface="Times New Roman" panose="02020603050405020304"/>
                <a:sym typeface="+mn-ea"/>
              </a:rPr>
              <a:t>面陈时，根据双方的关系，把陈述的内容讲清就行，这种表达方式相对简单一些。请人代转，涉及第三人，不仅叙述角度变了，时间、地点、称谓等因素也变了。这种表达方式复杂一些，必须考虑变化了的各因素，综合运用以上各种方法恰当表述。</a:t>
            </a:r>
            <a:endParaRPr lang="zh-CN" altLang="zh-CN" sz="3200" b="1" kern="100" dirty="0">
              <a:latin typeface="Times New Roman" panose="02020603050405020304"/>
              <a:cs typeface="Times New Roman" panose="02020603050405020304"/>
              <a:sym typeface="+mn-ea"/>
            </a:endParaRPr>
          </a:p>
        </p:txBody>
      </p:sp>
      <p:sp>
        <p:nvSpPr>
          <p:cNvPr id="6" name="Text Box 3"/>
          <p:cNvSpPr txBox="1"/>
          <p:nvPr/>
        </p:nvSpPr>
        <p:spPr>
          <a:xfrm>
            <a:off x="1272540" y="612140"/>
            <a:ext cx="2718435"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面陈转述</a:t>
            </a:r>
            <a:endParaRPr lang="zh-CN" altLang="en-US" sz="4400" b="1" dirty="0">
              <a:solidFill>
                <a:srgbClr val="0000F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143987" y="-21031"/>
            <a:ext cx="11647294"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lnSpc>
                <a:spcPct val="120000"/>
              </a:lnSpc>
              <a:spcAft>
                <a:spcPts val="0"/>
              </a:spcAft>
              <a:tabLst>
                <a:tab pos="1350645" algn="l"/>
                <a:tab pos="2700655" algn="l"/>
              </a:tabLst>
            </a:pPr>
            <a:r>
              <a:rPr lang="en-US" altLang="zh-CN" sz="2800" b="1" kern="100" dirty="0">
                <a:solidFill>
                  <a:srgbClr val="FF0000"/>
                </a:solidFill>
                <a:latin typeface="Times New Roman" panose="02020603050405020304"/>
                <a:cs typeface="Courier New" panose="02070309020205020404"/>
              </a:rPr>
              <a:t>8.</a:t>
            </a:r>
            <a:r>
              <a:rPr lang="zh-CN" altLang="zh-CN" sz="2800" b="1" kern="100" dirty="0">
                <a:solidFill>
                  <a:srgbClr val="FF0000"/>
                </a:solidFill>
                <a:latin typeface="Times New Roman" panose="02020603050405020304"/>
                <a:cs typeface="Times New Roman" panose="02020603050405020304"/>
              </a:rPr>
              <a:t>把</a:t>
            </a:r>
            <a:r>
              <a:rPr lang="zh-CN" altLang="zh-CN" sz="2800" b="1" kern="100" dirty="0">
                <a:latin typeface="Times New Roman" panose="02020603050405020304"/>
                <a:cs typeface="Times New Roman" panose="02020603050405020304"/>
              </a:rPr>
              <a:t>下面句子的内容放在</a:t>
            </a:r>
            <a:r>
              <a:rPr lang="en-US" altLang="zh-CN" sz="2800" b="1" kern="100" dirty="0">
                <a:latin typeface="Times New Roman" panose="02020603050405020304"/>
                <a:cs typeface="Courier New" panose="02070309020205020404"/>
              </a:rPr>
              <a:t>A</a:t>
            </a:r>
            <a:r>
              <a:rPr lang="zh-CN" altLang="zh-CN" sz="2800" b="1" kern="100" dirty="0">
                <a:latin typeface="Times New Roman" panose="02020603050405020304"/>
                <a:cs typeface="Times New Roman" panose="02020603050405020304"/>
              </a:rPr>
              <a:t>、</a:t>
            </a:r>
            <a:r>
              <a:rPr lang="en-US" altLang="zh-CN" sz="2800" b="1" kern="100" dirty="0">
                <a:latin typeface="Times New Roman" panose="02020603050405020304"/>
                <a:cs typeface="Courier New" panose="02070309020205020404"/>
              </a:rPr>
              <a:t>B</a:t>
            </a:r>
            <a:r>
              <a:rPr lang="zh-CN" altLang="zh-CN" sz="2800" b="1" kern="100" dirty="0">
                <a:latin typeface="Times New Roman" panose="02020603050405020304"/>
                <a:cs typeface="Times New Roman" panose="02020603050405020304"/>
              </a:rPr>
              <a:t>两种不同的语境中进行转述。要求：</a:t>
            </a:r>
            <a:r>
              <a:rPr lang="en-US" altLang="zh-CN" sz="2800" b="1" kern="100" dirty="0">
                <a:latin typeface="宋体" panose="02010600030101010101" pitchFamily="2" charset="-122"/>
                <a:cs typeface="Times New Roman" panose="02020603050405020304"/>
              </a:rPr>
              <a:t>①</a:t>
            </a:r>
            <a:r>
              <a:rPr lang="zh-CN" altLang="zh-CN" sz="2800" b="1" kern="100" dirty="0">
                <a:latin typeface="Times New Roman" panose="02020603050405020304"/>
                <a:cs typeface="Times New Roman" panose="02020603050405020304"/>
              </a:rPr>
              <a:t>不改变原意，</a:t>
            </a:r>
            <a:r>
              <a:rPr lang="en-US" altLang="zh-CN" sz="2800" b="1" kern="100" dirty="0">
                <a:latin typeface="宋体" panose="02010600030101010101" pitchFamily="2" charset="-122"/>
                <a:cs typeface="Times New Roman" panose="02020603050405020304"/>
              </a:rPr>
              <a:t>②</a:t>
            </a:r>
            <a:r>
              <a:rPr lang="zh-CN" altLang="zh-CN" sz="2800" b="1" kern="100" dirty="0">
                <a:latin typeface="Times New Roman" panose="02020603050405020304"/>
                <a:cs typeface="Times New Roman" panose="02020603050405020304"/>
              </a:rPr>
              <a:t>人物、人称表达准确，</a:t>
            </a:r>
            <a:r>
              <a:rPr lang="en-US" altLang="zh-CN" sz="2800" b="1" kern="100" dirty="0">
                <a:latin typeface="宋体" panose="02010600030101010101" pitchFamily="2" charset="-122"/>
                <a:cs typeface="Times New Roman" panose="02020603050405020304"/>
              </a:rPr>
              <a:t>③</a:t>
            </a:r>
            <a:r>
              <a:rPr lang="zh-CN" altLang="zh-CN" sz="2800" b="1" kern="100" dirty="0">
                <a:latin typeface="Times New Roman" panose="02020603050405020304"/>
                <a:cs typeface="Times New Roman" panose="02020603050405020304"/>
              </a:rPr>
              <a:t>时间、地点交代清楚。</a:t>
            </a:r>
            <a:endParaRPr lang="zh-CN" altLang="zh-CN" sz="2800" b="1" kern="100" dirty="0">
              <a:effectLst/>
              <a:latin typeface="Times New Roman" panose="02020603050405020304"/>
              <a:cs typeface="Times New Roman" panose="02020603050405020304"/>
            </a:endParaRPr>
          </a:p>
        </p:txBody>
      </p:sp>
      <p:graphicFrame>
        <p:nvGraphicFramePr>
          <p:cNvPr id="3" name="对象 2"/>
          <p:cNvGraphicFramePr>
            <a:graphicFrameLocks noChangeAspect="1"/>
          </p:cNvGraphicFramePr>
          <p:nvPr/>
        </p:nvGraphicFramePr>
        <p:xfrm>
          <a:off x="502285" y="1261110"/>
          <a:ext cx="11289030" cy="3196590"/>
        </p:xfrm>
        <a:graphic>
          <a:graphicData uri="http://schemas.openxmlformats.org/presentationml/2006/ole">
            <mc:AlternateContent xmlns:mc="http://schemas.openxmlformats.org/markup-compatibility/2006">
              <mc:Choice xmlns:v="urn:schemas-microsoft-com:vml" Requires="v">
                <p:oleObj spid="_x0000_s6151" name="文档" r:id="rId1" imgW="10843260" imgH="2377440" progId="Word.Document.12">
                  <p:embed/>
                </p:oleObj>
              </mc:Choice>
              <mc:Fallback>
                <p:oleObj name="文档" r:id="rId1" imgW="10843260" imgH="2377440" progId="Word.Document.12">
                  <p:embed/>
                  <p:pic>
                    <p:nvPicPr>
                      <p:cNvPr id="0" name="图片 6150"/>
                      <p:cNvPicPr/>
                      <p:nvPr/>
                    </p:nvPicPr>
                    <p:blipFill>
                      <a:blip r:embed="rId2"/>
                      <a:stretch>
                        <a:fillRect/>
                      </a:stretch>
                    </p:blipFill>
                    <p:spPr>
                      <a:xfrm>
                        <a:off x="502285" y="1261110"/>
                        <a:ext cx="11289030" cy="3196590"/>
                      </a:xfrm>
                      <a:prstGeom prst="rect">
                        <a:avLst/>
                      </a:prstGeom>
                    </p:spPr>
                  </p:pic>
                </p:oleObj>
              </mc:Fallback>
            </mc:AlternateContent>
          </a:graphicData>
        </a:graphic>
      </p:graphicFrame>
      <p:sp>
        <p:nvSpPr>
          <p:cNvPr id="2" name="矩形 1"/>
          <p:cNvSpPr>
            <a:spLocks noChangeArrowheads="1"/>
          </p:cNvSpPr>
          <p:nvPr/>
        </p:nvSpPr>
        <p:spPr bwMode="auto">
          <a:xfrm>
            <a:off x="322422" y="4615192"/>
            <a:ext cx="11647294" cy="177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gn="just">
              <a:lnSpc>
                <a:spcPct val="130000"/>
              </a:lnSpc>
              <a:spcAft>
                <a:spcPts val="0"/>
              </a:spcAft>
              <a:tabLst>
                <a:tab pos="1350645" algn="l"/>
                <a:tab pos="2700655" algn="l"/>
              </a:tabLst>
            </a:pPr>
            <a:r>
              <a:rPr lang="en-US" altLang="zh-CN" sz="2800" b="1" kern="100" dirty="0">
                <a:solidFill>
                  <a:srgbClr val="FF0000"/>
                </a:solidFill>
                <a:latin typeface="Times New Roman" panose="02020603050405020304"/>
                <a:cs typeface="Courier New" panose="02070309020205020404"/>
              </a:rPr>
              <a:t>A</a:t>
            </a:r>
            <a:r>
              <a:rPr lang="en-US" altLang="zh-CN" sz="2800" b="1" kern="100" dirty="0">
                <a:solidFill>
                  <a:srgbClr val="FF0000"/>
                </a:solidFill>
                <a:latin typeface="Times New Roman" panose="02020603050405020304"/>
                <a:ea typeface="黑体" panose="02010609060101010101" charset="-122"/>
                <a:cs typeface="Courier New" panose="02070309020205020404"/>
              </a:rPr>
              <a:t>.</a:t>
            </a:r>
            <a:r>
              <a:rPr lang="zh-CN" altLang="zh-CN" sz="2800" b="1" kern="100" dirty="0">
                <a:solidFill>
                  <a:srgbClr val="FF0000"/>
                </a:solidFill>
                <a:latin typeface="Times New Roman" panose="02020603050405020304"/>
                <a:cs typeface="Times New Roman" panose="02020603050405020304"/>
              </a:rPr>
              <a:t>姗姗，小李明天上午不到语文组找你妈妈了，请你转告一声。他还问后天晚    上去你家找你妈妈行不行。</a:t>
            </a:r>
            <a:endParaRPr lang="zh-CN" altLang="zh-CN" sz="1200" kern="100" dirty="0">
              <a:solidFill>
                <a:srgbClr val="FF0000"/>
              </a:solidFill>
              <a:latin typeface="宋体" panose="02010600030101010101" pitchFamily="2" charset="-122"/>
              <a:cs typeface="Courier New" panose="02070309020205020404"/>
            </a:endParaRPr>
          </a:p>
          <a:p>
            <a:pPr algn="just">
              <a:lnSpc>
                <a:spcPct val="130000"/>
              </a:lnSpc>
              <a:spcAft>
                <a:spcPts val="0"/>
              </a:spcAft>
              <a:tabLst>
                <a:tab pos="1350645" algn="l"/>
                <a:tab pos="2700655" algn="l"/>
              </a:tabLst>
            </a:pPr>
            <a:r>
              <a:rPr lang="en-US" altLang="zh-CN" sz="2800" b="1" kern="100" dirty="0">
                <a:solidFill>
                  <a:srgbClr val="FF0000"/>
                </a:solidFill>
                <a:latin typeface="Times New Roman" panose="02020603050405020304"/>
                <a:cs typeface="Courier New" panose="02070309020205020404"/>
              </a:rPr>
              <a:t>B.</a:t>
            </a:r>
            <a:r>
              <a:rPr lang="zh-CN" altLang="zh-CN" sz="2800" b="1" kern="100" dirty="0">
                <a:solidFill>
                  <a:srgbClr val="FF0000"/>
                </a:solidFill>
                <a:latin typeface="Times New Roman" panose="02020603050405020304"/>
                <a:cs typeface="Times New Roman" panose="02020603050405020304"/>
              </a:rPr>
              <a:t>郭老师，小李说他今天上午不来找您了，问明天晚上去您家找您行不行。</a:t>
            </a:r>
            <a:endParaRPr lang="zh-CN" altLang="zh-CN" sz="2800" b="1" kern="100" dirty="0">
              <a:solidFill>
                <a:srgbClr val="FF0000"/>
              </a:solidFill>
              <a:effectLst/>
              <a:latin typeface="Times New Roman" panose="02020603050405020304"/>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0980" y="1285875"/>
            <a:ext cx="11698605" cy="225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612140" algn="just">
              <a:lnSpc>
                <a:spcPct val="110000"/>
              </a:lnSpc>
              <a:spcAft>
                <a:spcPts val="0"/>
              </a:spcAft>
              <a:tabLst>
                <a:tab pos="1350645" algn="l"/>
                <a:tab pos="2700655" algn="l"/>
              </a:tabLst>
            </a:pPr>
            <a:r>
              <a:rPr lang="zh-CN" altLang="zh-CN" sz="3200" b="1" kern="100" dirty="0">
                <a:latin typeface="Times New Roman" panose="02020603050405020304"/>
                <a:cs typeface="Times New Roman" panose="02020603050405020304"/>
              </a:rPr>
              <a:t>不同的语体往往运用于不同的语言材料，以适应不同的语境和满足交际需要。比如文言词语典雅、庄重，适合书面语体，在公文中使用；方言和俚语简明、通俗，在口语或书面语的文艺语体中使用。</a:t>
            </a:r>
            <a:endParaRPr lang="zh-CN" altLang="zh-CN" sz="3200" b="1" kern="100" dirty="0">
              <a:effectLst/>
              <a:latin typeface="Times New Roman" panose="02020603050405020304"/>
              <a:cs typeface="Times New Roman" panose="02020603050405020304"/>
            </a:endParaRPr>
          </a:p>
        </p:txBody>
      </p:sp>
      <p:sp>
        <p:nvSpPr>
          <p:cNvPr id="2" name="文本框 1"/>
          <p:cNvSpPr txBox="1"/>
          <p:nvPr/>
        </p:nvSpPr>
        <p:spPr>
          <a:xfrm>
            <a:off x="1913890" y="3599180"/>
            <a:ext cx="7874000" cy="2001520"/>
          </a:xfrm>
          <a:prstGeom prst="rect">
            <a:avLst/>
          </a:prstGeom>
          <a:noFill/>
        </p:spPr>
        <p:txBody>
          <a:bodyPr wrap="square" rtlCol="0" anchor="t">
            <a:spAutoFit/>
          </a:bodyPr>
          <a:p>
            <a:pPr>
              <a:lnSpc>
                <a:spcPct val="115000"/>
              </a:lnSpc>
            </a:pPr>
            <a:r>
              <a:rPr lang="zh-CN" altLang="zh-CN" sz="3600" b="1" dirty="0">
                <a:solidFill>
                  <a:srgbClr val="0000FF"/>
                </a:solidFill>
                <a:latin typeface="黑体" panose="02010609060101010101" charset="-122"/>
                <a:ea typeface="黑体" panose="02010609060101010101" charset="-122"/>
                <a:sym typeface="+mn-ea"/>
              </a:rPr>
              <a:t>语体分为口头语和书面语两大类。</a:t>
            </a:r>
            <a:br>
              <a:rPr lang="en-US" altLang="zh-CN" sz="3600" b="1">
                <a:solidFill>
                  <a:srgbClr val="0000FF"/>
                </a:solidFill>
                <a:latin typeface="黑体" panose="02010609060101010101" charset="-122"/>
                <a:ea typeface="黑体" panose="02010609060101010101" charset="-122"/>
                <a:sym typeface="+mn-ea"/>
              </a:rPr>
            </a:br>
            <a:r>
              <a:rPr lang="en-US" altLang="zh-CN" sz="3600" b="1">
                <a:solidFill>
                  <a:srgbClr val="0000FF"/>
                </a:solidFill>
                <a:latin typeface="黑体" panose="02010609060101010101" charset="-122"/>
                <a:ea typeface="黑体" panose="02010609060101010101" charset="-122"/>
                <a:sym typeface="+mn-ea"/>
              </a:rPr>
              <a:t>    </a:t>
            </a:r>
            <a:r>
              <a:rPr lang="zh-CN" altLang="en-US" sz="3600" b="1" dirty="0">
                <a:solidFill>
                  <a:srgbClr val="0000FF"/>
                </a:solidFill>
                <a:latin typeface="黑体" panose="02010609060101010101" charset="-122"/>
                <a:ea typeface="黑体" panose="02010609060101010101" charset="-122"/>
                <a:sym typeface="+mn-ea"/>
              </a:rPr>
              <a:t>口头语</a:t>
            </a:r>
            <a:r>
              <a:rPr lang="en-US" altLang="zh-CN" sz="3600" b="1">
                <a:solidFill>
                  <a:srgbClr val="0000FF"/>
                </a:solidFill>
                <a:latin typeface="Arial" panose="020B0604020202020204" pitchFamily="34" charset="0"/>
                <a:ea typeface="黑体" panose="02010609060101010101" charset="-122"/>
                <a:sym typeface="+mn-ea"/>
              </a:rPr>
              <a:t>——</a:t>
            </a:r>
            <a:r>
              <a:rPr lang="zh-CN" altLang="en-US" sz="3600" b="1" dirty="0">
                <a:solidFill>
                  <a:srgbClr val="FF0000"/>
                </a:solidFill>
                <a:latin typeface="黑体" panose="02010609060101010101" charset="-122"/>
                <a:ea typeface="黑体" panose="02010609060101010101" charset="-122"/>
                <a:sym typeface="+mn-ea"/>
              </a:rPr>
              <a:t>通俗易懂</a:t>
            </a:r>
            <a:r>
              <a:rPr lang="zh-CN" altLang="en-US" sz="3600" b="1" dirty="0">
                <a:solidFill>
                  <a:srgbClr val="0000FF"/>
                </a:solidFill>
                <a:latin typeface="黑体" panose="02010609060101010101" charset="-122"/>
                <a:ea typeface="黑体" panose="02010609060101010101" charset="-122"/>
                <a:sym typeface="+mn-ea"/>
              </a:rPr>
              <a:t>    </a:t>
            </a:r>
            <a:br>
              <a:rPr lang="zh-CN" altLang="en-US" sz="3600" b="1" dirty="0">
                <a:solidFill>
                  <a:srgbClr val="0000FF"/>
                </a:solidFill>
                <a:latin typeface="黑体" panose="02010609060101010101" charset="-122"/>
                <a:ea typeface="黑体" panose="02010609060101010101" charset="-122"/>
                <a:sym typeface="+mn-ea"/>
              </a:rPr>
            </a:br>
            <a:r>
              <a:rPr lang="zh-CN" altLang="en-US" sz="3600" b="1" dirty="0">
                <a:solidFill>
                  <a:srgbClr val="0000FF"/>
                </a:solidFill>
                <a:latin typeface="黑体" panose="02010609060101010101" charset="-122"/>
                <a:ea typeface="黑体" panose="02010609060101010101" charset="-122"/>
                <a:sym typeface="+mn-ea"/>
              </a:rPr>
              <a:t>    书面语</a:t>
            </a:r>
            <a:r>
              <a:rPr lang="en-US" altLang="zh-CN" sz="3600" b="1">
                <a:solidFill>
                  <a:srgbClr val="0000FF"/>
                </a:solidFill>
                <a:latin typeface="Arial" panose="020B0604020202020204" pitchFamily="34" charset="0"/>
                <a:ea typeface="黑体" panose="02010609060101010101" charset="-122"/>
                <a:sym typeface="+mn-ea"/>
              </a:rPr>
              <a:t>——</a:t>
            </a:r>
            <a:r>
              <a:rPr lang="zh-CN" altLang="en-US" sz="3600" b="1" dirty="0">
                <a:solidFill>
                  <a:srgbClr val="FF0000"/>
                </a:solidFill>
                <a:latin typeface="黑体" panose="02010609060101010101" charset="-122"/>
                <a:ea typeface="黑体" panose="02010609060101010101" charset="-122"/>
                <a:sym typeface="+mn-ea"/>
              </a:rPr>
              <a:t>庄重典雅</a:t>
            </a:r>
            <a:endParaRPr lang="zh-CN" altLang="en-US" sz="3600" b="1" dirty="0">
              <a:solidFill>
                <a:srgbClr val="FF0000"/>
              </a:solidFill>
              <a:latin typeface="黑体" panose="02010609060101010101" charset="-122"/>
              <a:ea typeface="黑体" panose="02010609060101010101" charset="-122"/>
              <a:sym typeface="+mn-ea"/>
            </a:endParaRPr>
          </a:p>
        </p:txBody>
      </p:sp>
      <p:sp>
        <p:nvSpPr>
          <p:cNvPr id="6" name="Text Box 3"/>
          <p:cNvSpPr txBox="1"/>
          <p:nvPr/>
        </p:nvSpPr>
        <p:spPr>
          <a:xfrm>
            <a:off x="1115695" y="334645"/>
            <a:ext cx="2593340"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把握语体</a:t>
            </a:r>
            <a:endParaRPr lang="zh-CN" altLang="en-US" sz="4400" b="1" dirty="0">
              <a:solidFill>
                <a:srgbClr val="0000F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框 129025"/>
          <p:cNvSpPr txBox="1"/>
          <p:nvPr/>
        </p:nvSpPr>
        <p:spPr>
          <a:xfrm>
            <a:off x="822960" y="1369060"/>
            <a:ext cx="10438765" cy="2411095"/>
          </a:xfrm>
          <a:prstGeom prst="rect">
            <a:avLst/>
          </a:prstGeom>
          <a:noFill/>
          <a:ln w="57150">
            <a:noFill/>
          </a:ln>
        </p:spPr>
        <p:txBody>
          <a:bodyPr wrap="square" anchor="t">
            <a:spAutoFit/>
          </a:bodyPr>
          <a:p>
            <a:pPr>
              <a:lnSpc>
                <a:spcPct val="130000"/>
              </a:lnSpc>
              <a:spcBef>
                <a:spcPct val="20000"/>
              </a:spcBef>
            </a:pPr>
            <a:r>
              <a:rPr lang="zh-CN" altLang="en-US" sz="3600" b="1" dirty="0">
                <a:latin typeface="+mn-ea"/>
                <a:cs typeface="+mn-ea"/>
              </a:rPr>
              <a:t>得体即</a:t>
            </a:r>
            <a:r>
              <a:rPr lang="zh-CN" altLang="en-US" sz="3600" b="1" dirty="0">
                <a:latin typeface="+mn-ea"/>
                <a:cs typeface="+mn-ea"/>
                <a:sym typeface="Calibri" panose="020F0502020204030204" charset="0"/>
              </a:rPr>
              <a:t>语言表达要符合具体的</a:t>
            </a:r>
            <a:r>
              <a:rPr lang="zh-CN" altLang="en-US" sz="3600" b="1" dirty="0">
                <a:solidFill>
                  <a:srgbClr val="FF0000"/>
                </a:solidFill>
                <a:latin typeface="+mn-ea"/>
                <a:cs typeface="+mn-ea"/>
                <a:sym typeface="Calibri" panose="020F0502020204030204" charset="0"/>
              </a:rPr>
              <a:t>情境、对象、语体</a:t>
            </a:r>
            <a:r>
              <a:rPr lang="zh-CN" altLang="en-US" sz="3600" b="1" dirty="0">
                <a:latin typeface="+mn-ea"/>
                <a:cs typeface="+mn-ea"/>
                <a:sym typeface="Calibri" panose="020F0502020204030204" charset="0"/>
              </a:rPr>
              <a:t>，要求分清不同场合、不同时间、不同目的，选用恰当的语句来</a:t>
            </a:r>
            <a:r>
              <a:rPr lang="zh-CN" altLang="en-US" sz="3600" b="1" dirty="0">
                <a:solidFill>
                  <a:srgbClr val="FF0000"/>
                </a:solidFill>
                <a:latin typeface="+mn-ea"/>
                <a:cs typeface="+mn-ea"/>
                <a:sym typeface="Calibri" panose="020F0502020204030204" charset="0"/>
              </a:rPr>
              <a:t>表情达意</a:t>
            </a:r>
            <a:r>
              <a:rPr lang="zh-CN" altLang="en-US" sz="3600" b="1" dirty="0">
                <a:latin typeface="+mn-ea"/>
                <a:cs typeface="+mn-ea"/>
                <a:sym typeface="Calibri" panose="020F0502020204030204" charset="0"/>
              </a:rPr>
              <a:t>。</a:t>
            </a:r>
            <a:r>
              <a:rPr lang="zh-CN" altLang="en-US" sz="4400" b="1" u="sng" dirty="0">
                <a:solidFill>
                  <a:srgbClr val="0000FF"/>
                </a:solidFill>
                <a:latin typeface="+mn-ea"/>
                <a:cs typeface="+mn-ea"/>
                <a:sym typeface="Calibri" panose="020F0502020204030204" charset="0"/>
              </a:rPr>
              <a:t> </a:t>
            </a:r>
            <a:endParaRPr lang="zh-CN" altLang="en-US" sz="4400" b="1" u="sng" dirty="0">
              <a:solidFill>
                <a:srgbClr val="0000FF"/>
              </a:solidFill>
              <a:latin typeface="+mn-ea"/>
              <a:cs typeface="+mn-ea"/>
              <a:sym typeface="Calibri" panose="020F0502020204030204" charset="0"/>
            </a:endParaRPr>
          </a:p>
        </p:txBody>
      </p:sp>
      <p:sp>
        <p:nvSpPr>
          <p:cNvPr id="13315" name="Text Box 3"/>
          <p:cNvSpPr txBox="1"/>
          <p:nvPr/>
        </p:nvSpPr>
        <p:spPr>
          <a:xfrm>
            <a:off x="822960" y="555625"/>
            <a:ext cx="2513330"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概念理解</a:t>
            </a:r>
            <a:endParaRPr lang="zh-CN" altLang="en-US" sz="4400" b="1" dirty="0">
              <a:solidFill>
                <a:srgbClr val="0000FF"/>
              </a:solidFill>
              <a:latin typeface="黑体" panose="02010609060101010101" charset="-122"/>
              <a:ea typeface="黑体" panose="02010609060101010101" charset="-122"/>
            </a:endParaRPr>
          </a:p>
        </p:txBody>
      </p:sp>
      <p:sp>
        <p:nvSpPr>
          <p:cNvPr id="13316" name="灯片编号占位符 1"/>
          <p:cNvSpPr/>
          <p:nvPr>
            <p:ph type="sldNum" sz="quarter" idx="12"/>
          </p:nvPr>
        </p:nvSpPr>
        <p:spPr/>
        <p:txBody>
          <a:bodyPr anchor="t"/>
          <a:p>
            <a:pPr indent="0" algn="r"/>
            <a:fld id="{9A0DB2DC-4C9A-4742-B13C-FB6460FD3503}" type="slidenum">
              <a:rPr lang="zh-CN" altLang="en-US" dirty="0"/>
            </a:fld>
            <a:endParaRPr lang="zh-CN" altLang="en-US" dirty="0"/>
          </a:p>
        </p:txBody>
      </p:sp>
      <p:sp>
        <p:nvSpPr>
          <p:cNvPr id="5" name="Text Box 3"/>
          <p:cNvSpPr txBox="1"/>
          <p:nvPr/>
        </p:nvSpPr>
        <p:spPr>
          <a:xfrm>
            <a:off x="822960" y="3743960"/>
            <a:ext cx="2513330"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考点解读</a:t>
            </a:r>
            <a:endParaRPr lang="zh-CN" altLang="en-US" sz="4400" b="1" dirty="0">
              <a:solidFill>
                <a:srgbClr val="0000FF"/>
              </a:solidFill>
              <a:latin typeface="黑体" panose="02010609060101010101" charset="-122"/>
              <a:ea typeface="黑体" panose="02010609060101010101" charset="-122"/>
            </a:endParaRPr>
          </a:p>
        </p:txBody>
      </p:sp>
      <p:sp>
        <p:nvSpPr>
          <p:cNvPr id="7170" name="Rectangle 2"/>
          <p:cNvSpPr>
            <a:spLocks noGrp="1"/>
          </p:cNvSpPr>
          <p:nvPr/>
        </p:nvSpPr>
        <p:spPr>
          <a:xfrm>
            <a:off x="349885" y="4512310"/>
            <a:ext cx="11061065" cy="2209165"/>
          </a:xfrm>
          <a:prstGeom prst="rect">
            <a:avLst/>
          </a:prstGeom>
          <a:noFill/>
          <a:ln w="9525">
            <a:noFill/>
          </a:ln>
        </p:spPr>
        <p:txBody>
          <a:bodyPr wrap="square" anchor="t"/>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indent="0" algn="l">
              <a:lnSpc>
                <a:spcPct val="130000"/>
              </a:lnSpc>
              <a:spcBef>
                <a:spcPts val="0"/>
              </a:spcBef>
              <a:buNone/>
              <a:extLst>
                <a:ext uri="{35155182-B16C-46BC-9424-99874614C6A1}">
                  <wpsdc:indentchars xmlns:wpsdc="http://www.wps.cn/officeDocument/2017/drawingmlCustomData" val="0" checksum="1970763634"/>
                </a:ext>
              </a:extLst>
            </a:pPr>
            <a:r>
              <a:rPr lang="zh-CN" altLang="en-US" sz="3600" b="1">
                <a:latin typeface="宋体" panose="02010600030101010101" pitchFamily="2" charset="-122"/>
              </a:rPr>
              <a:t>考纲：能够恰当使用语言，体现</a:t>
            </a:r>
            <a:r>
              <a:rPr lang="zh-CN" altLang="en-US" sz="3600" b="1">
                <a:solidFill>
                  <a:srgbClr val="FF0000"/>
                </a:solidFill>
                <a:latin typeface="宋体" panose="02010600030101010101" pitchFamily="2" charset="-122"/>
              </a:rPr>
              <a:t>语境</a:t>
            </a:r>
            <a:r>
              <a:rPr lang="zh-CN" altLang="en-US" sz="3600" b="1">
                <a:latin typeface="宋体" panose="02010600030101010101" pitchFamily="2" charset="-122"/>
              </a:rPr>
              <a:t>和</a:t>
            </a:r>
            <a:r>
              <a:rPr lang="zh-CN" altLang="en-US" sz="3600" b="1">
                <a:solidFill>
                  <a:srgbClr val="FF0000"/>
                </a:solidFill>
                <a:latin typeface="宋体" panose="02010600030101010101" pitchFamily="2" charset="-122"/>
              </a:rPr>
              <a:t>语体</a:t>
            </a:r>
            <a:r>
              <a:rPr lang="zh-CN" altLang="en-US" sz="3600" b="1">
                <a:latin typeface="宋体" panose="02010600030101010101" pitchFamily="2" charset="-122"/>
              </a:rPr>
              <a:t>的要求。</a:t>
            </a:r>
            <a:endParaRPr lang="zh-CN" altLang="en-US" sz="3600" b="1">
              <a:latin typeface="宋体" panose="02010600030101010101" pitchFamily="2" charset="-122"/>
            </a:endParaRPr>
          </a:p>
          <a:p>
            <a:pPr indent="0" algn="l">
              <a:lnSpc>
                <a:spcPct val="130000"/>
              </a:lnSpc>
              <a:spcBef>
                <a:spcPts val="0"/>
              </a:spcBef>
              <a:buNone/>
              <a:extLst>
                <a:ext uri="{35155182-B16C-46BC-9424-99874614C6A1}">
                  <wpsdc:indentchars xmlns:wpsdc="http://www.wps.cn/officeDocument/2017/drawingmlCustomData" val="0" checksum="1970763634"/>
                </a:ext>
              </a:extLst>
            </a:pPr>
            <a:r>
              <a:rPr lang="zh-CN" altLang="en-US" sz="3600" b="1">
                <a:latin typeface="宋体" panose="02010600030101010101" pitchFamily="2" charset="-122"/>
              </a:rPr>
              <a:t>核心素养：包括语言、思维、审美、文化四方面，此考点包括了两点。</a:t>
            </a:r>
            <a:endParaRPr lang="zh-CN" altLang="en-US" sz="36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13313"/>
                                        </p:tgtEl>
                                        <p:attrNameLst>
                                          <p:attrName>style.visibility</p:attrName>
                                        </p:attrNameLst>
                                      </p:cBhvr>
                                      <p:to>
                                        <p:strVal val="visible"/>
                                      </p:to>
                                    </p:set>
                                    <p:animEffect transition="in" filter="blinds(horizontal)">
                                      <p:cBhvr>
                                        <p:cTn id="7" dur="500"/>
                                        <p:tgtEl>
                                          <p:spTgt spid="133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blinds(horizontal)">
                                      <p:cBhvr>
                                        <p:cTn id="12"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71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47140" y="751840"/>
            <a:ext cx="9725025" cy="3723005"/>
          </a:xfrm>
          <a:prstGeom prst="rect">
            <a:avLst/>
          </a:prstGeom>
          <a:noFill/>
        </p:spPr>
        <p:txBody>
          <a:bodyPr wrap="square" rtlCol="0" anchor="t">
            <a:spAutoFit/>
          </a:bodyPr>
          <a:p>
            <a:r>
              <a:rPr lang="en-US" altLang="zh-CN" sz="2800" b="1"/>
              <a:t>9.</a:t>
            </a:r>
            <a:r>
              <a:rPr lang="zh-CN" altLang="en-US" sz="2800" b="1"/>
              <a:t>假如你是广播电台少儿栏目的主持人，请根据少儿听众的特点，重新表述下面一段文字的画线部分。不得改变原意。不超过80字。</a:t>
            </a:r>
            <a:endParaRPr lang="zh-CN" altLang="en-US" sz="2800"/>
          </a:p>
          <a:p>
            <a:endParaRPr lang="zh-CN" altLang="en-US" sz="2800"/>
          </a:p>
          <a:p>
            <a:r>
              <a:rPr lang="zh-CN" altLang="en-US" sz="3200" b="1">
                <a:solidFill>
                  <a:srgbClr val="0000FF"/>
                </a:solidFill>
              </a:rPr>
              <a:t>蔚蓝的天空，万里无云。碧绿的草地上，</a:t>
            </a:r>
            <a:r>
              <a:rPr lang="zh-CN" altLang="en-US" sz="3200" b="1" u="sng">
                <a:solidFill>
                  <a:srgbClr val="0000FF"/>
                </a:solidFill>
              </a:rPr>
              <a:t>一条小溪潺潺流过，水中的卵石清晰可见。溪边坐着一位长髯老者，面容清癯，双目炯炯有神。</a:t>
            </a:r>
            <a:endParaRPr lang="zh-CN" altLang="en-US" sz="2800" u="sng">
              <a:solidFill>
                <a:srgbClr val="0000FF"/>
              </a:solidFill>
            </a:endParaRPr>
          </a:p>
          <a:p>
            <a:r>
              <a:rPr lang="zh-CN" altLang="en-US" sz="2800">
                <a:solidFill>
                  <a:srgbClr val="0000FF"/>
                </a:solidFill>
              </a:rPr>
              <a:t> </a:t>
            </a:r>
            <a:endParaRPr lang="zh-CN" altLang="en-US" sz="2800">
              <a:solidFill>
                <a:srgbClr val="0000FF"/>
              </a:solidFill>
            </a:endParaRPr>
          </a:p>
        </p:txBody>
      </p:sp>
      <p:sp>
        <p:nvSpPr>
          <p:cNvPr id="5" name="文本框 4"/>
          <p:cNvSpPr txBox="1"/>
          <p:nvPr/>
        </p:nvSpPr>
        <p:spPr>
          <a:xfrm>
            <a:off x="1400810" y="4515485"/>
            <a:ext cx="9909810" cy="1568450"/>
          </a:xfrm>
          <a:prstGeom prst="rect">
            <a:avLst/>
          </a:prstGeom>
          <a:noFill/>
        </p:spPr>
        <p:txBody>
          <a:bodyPr wrap="square" rtlCol="0" anchor="t">
            <a:spAutoFit/>
          </a:bodyPr>
          <a:p>
            <a:r>
              <a:rPr lang="zh-CN" altLang="en-US" sz="3200" b="1">
                <a:sym typeface="+mn-ea"/>
              </a:rPr>
              <a:t>参考答案：一条小溪哗哗地流着，水里有好些圆溜溜的石头，像鸡蛋似的，看得可清楚了。溪边坐着一位长胡子的老爷爷，脸瘦瘦的，那双眼睛可有神了。</a:t>
            </a:r>
            <a:endParaRPr lang="zh-CN" altLang="en-US" sz="32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47140" y="751840"/>
            <a:ext cx="9725025" cy="1383665"/>
          </a:xfrm>
          <a:prstGeom prst="rect">
            <a:avLst/>
          </a:prstGeom>
          <a:noFill/>
        </p:spPr>
        <p:txBody>
          <a:bodyPr wrap="square" rtlCol="0" anchor="t">
            <a:spAutoFit/>
          </a:bodyPr>
          <a:p>
            <a:endParaRPr lang="zh-CN" altLang="en-US" sz="2800"/>
          </a:p>
          <a:p>
            <a:endParaRPr lang="zh-CN" altLang="en-US" sz="2800"/>
          </a:p>
          <a:p>
            <a:endParaRPr lang="zh-CN" altLang="en-US" sz="2800">
              <a:solidFill>
                <a:srgbClr val="0000FF"/>
              </a:solidFill>
            </a:endParaRPr>
          </a:p>
        </p:txBody>
      </p:sp>
      <p:sp>
        <p:nvSpPr>
          <p:cNvPr id="5" name="文本框 4"/>
          <p:cNvSpPr txBox="1"/>
          <p:nvPr/>
        </p:nvSpPr>
        <p:spPr>
          <a:xfrm>
            <a:off x="3256280" y="1009650"/>
            <a:ext cx="5706745" cy="4661535"/>
          </a:xfrm>
          <a:prstGeom prst="rect">
            <a:avLst/>
          </a:prstGeom>
          <a:noFill/>
        </p:spPr>
        <p:txBody>
          <a:bodyPr wrap="square" rtlCol="0" anchor="t">
            <a:spAutoFit/>
          </a:bodyPr>
          <a:p>
            <a:pPr fontAlgn="auto">
              <a:lnSpc>
                <a:spcPct val="150000"/>
              </a:lnSpc>
            </a:pPr>
            <a:r>
              <a:rPr lang="zh-CN" altLang="zh-CN" sz="6600" b="1">
                <a:solidFill>
                  <a:srgbClr val="0000FF"/>
                </a:solidFill>
                <a:sym typeface="+mn-ea"/>
              </a:rPr>
              <a:t>说得体话</a:t>
            </a:r>
            <a:endParaRPr lang="zh-CN" altLang="zh-CN" sz="6600" b="1">
              <a:solidFill>
                <a:srgbClr val="0000FF"/>
              </a:solidFill>
              <a:sym typeface="+mn-ea"/>
            </a:endParaRPr>
          </a:p>
          <a:p>
            <a:pPr fontAlgn="auto">
              <a:lnSpc>
                <a:spcPct val="150000"/>
              </a:lnSpc>
            </a:pPr>
            <a:r>
              <a:rPr lang="zh-CN" altLang="zh-CN" sz="6600" b="1">
                <a:solidFill>
                  <a:srgbClr val="0000FF"/>
                </a:solidFill>
                <a:sym typeface="+mn-ea"/>
              </a:rPr>
              <a:t>    行得体事</a:t>
            </a:r>
            <a:endParaRPr lang="zh-CN" altLang="zh-CN" sz="6600" b="1">
              <a:solidFill>
                <a:srgbClr val="0000FF"/>
              </a:solidFill>
              <a:sym typeface="+mn-ea"/>
            </a:endParaRPr>
          </a:p>
          <a:p>
            <a:pPr fontAlgn="auto">
              <a:lnSpc>
                <a:spcPct val="150000"/>
              </a:lnSpc>
            </a:pPr>
            <a:r>
              <a:rPr lang="zh-CN" altLang="zh-CN" sz="6600" b="1">
                <a:solidFill>
                  <a:srgbClr val="0000FF"/>
                </a:solidFill>
                <a:sym typeface="+mn-ea"/>
              </a:rPr>
              <a:t>        做得体人</a:t>
            </a:r>
            <a:endParaRPr lang="zh-CN" altLang="zh-CN" sz="6600" b="1">
              <a:solidFill>
                <a:srgbClr val="0000FF"/>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灯片编号占位符 1"/>
          <p:cNvSpPr/>
          <p:nvPr>
            <p:ph type="sldNum" sz="quarter" idx="12"/>
          </p:nvPr>
        </p:nvSpPr>
        <p:spPr/>
        <p:txBody>
          <a:bodyPr anchor="t"/>
          <a:p>
            <a:pPr indent="0" algn="r"/>
            <a:fld id="{9A0DB2DC-4C9A-4742-B13C-FB6460FD3503}" type="slidenum">
              <a:rPr lang="zh-CN" altLang="en-US" dirty="0"/>
            </a:fld>
            <a:endParaRPr lang="zh-CN" altLang="en-US" dirty="0"/>
          </a:p>
        </p:txBody>
      </p:sp>
      <p:sp>
        <p:nvSpPr>
          <p:cNvPr id="6" name="Text Box 3"/>
          <p:cNvSpPr txBox="1"/>
          <p:nvPr/>
        </p:nvSpPr>
        <p:spPr>
          <a:xfrm>
            <a:off x="768985" y="410210"/>
            <a:ext cx="2513330"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考题形式</a:t>
            </a:r>
            <a:endParaRPr lang="zh-CN" altLang="en-US" sz="4400" b="1" dirty="0">
              <a:solidFill>
                <a:srgbClr val="0000FF"/>
              </a:solidFill>
              <a:latin typeface="黑体" panose="02010609060101010101" charset="-122"/>
              <a:ea typeface="黑体" panose="02010609060101010101" charset="-122"/>
            </a:endParaRPr>
          </a:p>
        </p:txBody>
      </p:sp>
      <p:sp>
        <p:nvSpPr>
          <p:cNvPr id="7" name="文本框 6"/>
          <p:cNvSpPr txBox="1"/>
          <p:nvPr/>
        </p:nvSpPr>
        <p:spPr>
          <a:xfrm>
            <a:off x="725170" y="1282065"/>
            <a:ext cx="11075670" cy="5908040"/>
          </a:xfrm>
          <a:prstGeom prst="rect">
            <a:avLst/>
          </a:prstGeom>
          <a:noFill/>
          <a:ln w="9525">
            <a:noFill/>
          </a:ln>
        </p:spPr>
        <p:txBody>
          <a:bodyPr wrap="square" anchor="t">
            <a:spAutoFit/>
          </a:bodyPr>
          <a:p>
            <a:pPr>
              <a:spcBef>
                <a:spcPct val="50000"/>
              </a:spcBef>
            </a:pPr>
            <a:r>
              <a:rPr lang="zh-CN" altLang="zh-CN" sz="3600" b="1" kern="100" dirty="0">
                <a:latin typeface="Times New Roman" panose="02020603050405020304"/>
                <a:cs typeface="Times New Roman" panose="02020603050405020304"/>
                <a:sym typeface="+mn-ea"/>
              </a:rPr>
              <a:t>语言表达得体是近几年高考考查的热点，有客观选择题和主观表达题两种题型。</a:t>
            </a:r>
            <a:r>
              <a:rPr lang="en-US" altLang="zh-CN" sz="3600" b="1" kern="100" dirty="0">
                <a:latin typeface="Times New Roman" panose="02020603050405020304"/>
                <a:cs typeface="Courier New" panose="02070309020205020404"/>
                <a:sym typeface="+mn-ea"/>
              </a:rPr>
              <a:t>2017</a:t>
            </a:r>
            <a:r>
              <a:rPr lang="zh-CN" altLang="zh-CN" sz="3600" b="1" kern="100" dirty="0">
                <a:latin typeface="Times New Roman" panose="02020603050405020304"/>
                <a:cs typeface="Times New Roman" panose="02020603050405020304"/>
                <a:sym typeface="+mn-ea"/>
              </a:rPr>
              <a:t>年全国高考三套试卷全部以四选一的选择题的形式考查，考查重点是谦敬辞的运用。</a:t>
            </a:r>
            <a:r>
              <a:rPr lang="en-US" altLang="zh-CN" sz="3600" b="1" kern="100" dirty="0">
                <a:latin typeface="Times New Roman" panose="02020603050405020304"/>
                <a:cs typeface="Times New Roman" panose="02020603050405020304"/>
                <a:sym typeface="+mn-ea"/>
              </a:rPr>
              <a:t>2018</a:t>
            </a:r>
            <a:r>
              <a:rPr lang="zh-CN" altLang="en-US" sz="3600" b="1" kern="100" dirty="0">
                <a:latin typeface="Times New Roman" panose="02020603050405020304"/>
                <a:cs typeface="Times New Roman" panose="02020603050405020304"/>
                <a:sym typeface="+mn-ea"/>
              </a:rPr>
              <a:t>年全国三套试卷以修改题形式对这一考点作考查。考查重点不局限于谦敬辞的运用，而是从更广的层面上考查日常用语交际和特定场合下书面语表达能力</a:t>
            </a:r>
            <a:r>
              <a:rPr lang="zh-CN" altLang="en-US" sz="3600" b="1" kern="100" dirty="0">
                <a:solidFill>
                  <a:srgbClr val="FF0000"/>
                </a:solidFill>
                <a:latin typeface="Times New Roman" panose="02020603050405020304"/>
                <a:cs typeface="Times New Roman" panose="02020603050405020304"/>
                <a:sym typeface="+mn-ea"/>
              </a:rPr>
              <a:t>（具体情境中运用不同语体色彩词语的能力）</a:t>
            </a:r>
            <a:r>
              <a:rPr lang="zh-CN" altLang="en-US" sz="3600" b="1" kern="100" dirty="0">
                <a:latin typeface="Times New Roman" panose="02020603050405020304"/>
                <a:cs typeface="Times New Roman" panose="02020603050405020304"/>
                <a:sym typeface="+mn-ea"/>
              </a:rPr>
              <a:t>，考查</a:t>
            </a:r>
            <a:r>
              <a:rPr lang="zh-CN" altLang="zh-CN" sz="3600" b="1" kern="100" dirty="0">
                <a:latin typeface="Times New Roman" panose="02020603050405020304"/>
                <a:cs typeface="Times New Roman" panose="02020603050405020304"/>
                <a:sym typeface="+mn-ea"/>
              </a:rPr>
              <a:t>范围扩大。这就启示我们，复习备考，语言表达得体要作重点复习，不可偏废。</a:t>
            </a:r>
            <a:endParaRPr lang="zh-CN" altLang="zh-CN" sz="3600" b="1" kern="100" dirty="0">
              <a:effectLst/>
              <a:latin typeface="Times New Roman" panose="02020603050405020304"/>
              <a:cs typeface="Times New Roman" panose="02020603050405020304"/>
            </a:endParaRPr>
          </a:p>
          <a:p>
            <a:pPr>
              <a:spcBef>
                <a:spcPct val="50000"/>
              </a:spcBef>
            </a:pPr>
            <a:endParaRPr lang="zh-CN" altLang="en-US" sz="3600" b="1" dirty="0">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
          <p:cNvSpPr>
            <a:spLocks noChangeArrowheads="1"/>
          </p:cNvSpPr>
          <p:nvPr/>
        </p:nvSpPr>
        <p:spPr bwMode="auto">
          <a:xfrm>
            <a:off x="397510" y="981710"/>
            <a:ext cx="1143127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spcAft>
                <a:spcPts val="0"/>
              </a:spcAft>
              <a:tabLst>
                <a:tab pos="1350645" algn="l"/>
                <a:tab pos="2700655" algn="l"/>
              </a:tabLst>
            </a:pPr>
            <a:r>
              <a:rPr lang="en-US" altLang="zh-CN" sz="3200" b="1" kern="100" dirty="0">
                <a:latin typeface="Times New Roman" panose="02020603050405020304"/>
                <a:cs typeface="Courier New" panose="02070309020205020404"/>
              </a:rPr>
              <a:t>1.</a:t>
            </a:r>
            <a:r>
              <a:rPr altLang="zh-CN" sz="3200" b="1" kern="100" dirty="0">
                <a:latin typeface="Times New Roman" panose="02020603050405020304"/>
              </a:rPr>
              <a:t>(2018·全国卷Ⅰ)下面是某校一则启事初稿的片段，其中有五处不合书面语体的要求，请找出并作修改。（5分）</a:t>
            </a:r>
            <a:endParaRPr altLang="zh-CN" sz="3200" b="1" kern="100" dirty="0">
              <a:latin typeface="Times New Roman" panose="02020603050405020304"/>
            </a:endParaRPr>
          </a:p>
          <a:p>
            <a:pPr algn="just">
              <a:lnSpc>
                <a:spcPct val="130000"/>
              </a:lnSpc>
              <a:spcAft>
                <a:spcPts val="0"/>
              </a:spcAft>
              <a:tabLst>
                <a:tab pos="1350645" algn="l"/>
                <a:tab pos="2700655" algn="l"/>
              </a:tabLst>
            </a:pPr>
            <a:r>
              <a:rPr altLang="zh-CN" sz="3200" b="1" kern="100" dirty="0">
                <a:solidFill>
                  <a:srgbClr val="0000FF"/>
                </a:solidFill>
                <a:latin typeface="Times New Roman" panose="02020603050405020304"/>
              </a:rPr>
              <a:t>我校学生宿舍下水道时常堵住。后勤处认真调查了原因，发现管子陈旧，需要换掉。学校打算7月15日开始施工。施工期间正遇上暑假，为安全起见，请全体学生暑假期间不要在校住宿。望大家配合。</a:t>
            </a:r>
            <a:endParaRPr altLang="zh-CN" sz="3200" b="1" kern="100" dirty="0">
              <a:solidFill>
                <a:srgbClr val="0000FF"/>
              </a:solidFill>
              <a:latin typeface="Times New Roman" panose="02020603050405020304"/>
            </a:endParaRPr>
          </a:p>
        </p:txBody>
      </p:sp>
      <p:sp>
        <p:nvSpPr>
          <p:cNvPr id="3" name="文本框 2"/>
          <p:cNvSpPr txBox="1"/>
          <p:nvPr/>
        </p:nvSpPr>
        <p:spPr>
          <a:xfrm>
            <a:off x="595630" y="4749165"/>
            <a:ext cx="11232515" cy="2011045"/>
          </a:xfrm>
          <a:prstGeom prst="rect">
            <a:avLst/>
          </a:prstGeom>
          <a:noFill/>
        </p:spPr>
        <p:txBody>
          <a:bodyPr wrap="square" rtlCol="0">
            <a:spAutoFit/>
          </a:bodyPr>
          <a:p>
            <a:pPr>
              <a:lnSpc>
                <a:spcPct val="130000"/>
              </a:lnSpc>
            </a:pPr>
            <a:r>
              <a:rPr lang="zh-CN" altLang="en-US" sz="3200" b="1">
                <a:solidFill>
                  <a:srgbClr val="FF0000"/>
                </a:solidFill>
              </a:rPr>
              <a:t>【答案】①“堵住”改为“堵塞”；②“管子”改为“管道”：③“换掉”改为“更换”：④“打算”改为“计划”；⑥“正遇上”改为“正值”。</a:t>
            </a:r>
            <a:endParaRPr lang="zh-CN" altLang="en-US" sz="3200" b="1">
              <a:solidFill>
                <a:srgbClr val="FF0000"/>
              </a:solidFill>
            </a:endParaRPr>
          </a:p>
        </p:txBody>
      </p:sp>
      <p:sp>
        <p:nvSpPr>
          <p:cNvPr id="6" name="Text Box 3"/>
          <p:cNvSpPr txBox="1"/>
          <p:nvPr/>
        </p:nvSpPr>
        <p:spPr>
          <a:xfrm>
            <a:off x="768985" y="277495"/>
            <a:ext cx="2513330"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真题再现</a:t>
            </a:r>
            <a:endParaRPr lang="zh-CN" altLang="en-US" sz="4400" b="1" dirty="0">
              <a:solidFill>
                <a:srgbClr val="0000F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
          <p:cNvSpPr>
            <a:spLocks noChangeArrowheads="1"/>
          </p:cNvSpPr>
          <p:nvPr/>
        </p:nvSpPr>
        <p:spPr bwMode="auto">
          <a:xfrm>
            <a:off x="703580" y="400685"/>
            <a:ext cx="10777855" cy="381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10000"/>
              </a:lnSpc>
              <a:spcAft>
                <a:spcPts val="0"/>
              </a:spcAft>
              <a:tabLst>
                <a:tab pos="1350645" algn="l"/>
                <a:tab pos="2700655" algn="l"/>
              </a:tabLst>
            </a:pPr>
            <a:r>
              <a:rPr altLang="zh-CN" sz="3200" b="1" kern="100" dirty="0">
                <a:latin typeface="Times New Roman" panose="02020603050405020304"/>
              </a:rPr>
              <a:t>2.(2018·全国卷Ⅲ)下面是一封信的主要内容，其中有五处不得体，请找出并作修改。</a:t>
            </a:r>
            <a:endParaRPr altLang="zh-CN" sz="3200" b="1" kern="100" dirty="0">
              <a:latin typeface="Times New Roman" panose="02020603050405020304"/>
            </a:endParaRPr>
          </a:p>
          <a:p>
            <a:pPr algn="just">
              <a:lnSpc>
                <a:spcPct val="110000"/>
              </a:lnSpc>
              <a:spcAft>
                <a:spcPts val="0"/>
              </a:spcAft>
              <a:tabLst>
                <a:tab pos="1350645" algn="l"/>
                <a:tab pos="2700655" algn="l"/>
              </a:tabLst>
            </a:pPr>
            <a:endParaRPr altLang="zh-CN" sz="2800" b="1" kern="100" dirty="0">
              <a:latin typeface="Times New Roman" panose="02020603050405020304"/>
            </a:endParaRPr>
          </a:p>
          <a:p>
            <a:pPr algn="just">
              <a:lnSpc>
                <a:spcPct val="110000"/>
              </a:lnSpc>
              <a:spcAft>
                <a:spcPts val="0"/>
              </a:spcAft>
              <a:tabLst>
                <a:tab pos="1350645" algn="l"/>
                <a:tab pos="2700655" algn="l"/>
              </a:tabLst>
            </a:pPr>
            <a:r>
              <a:rPr altLang="zh-CN" sz="3200" b="1" kern="100" dirty="0">
                <a:solidFill>
                  <a:srgbClr val="0000FF"/>
                </a:solidFill>
                <a:latin typeface="Times New Roman" panose="02020603050405020304"/>
              </a:rPr>
              <a:t>获悉文学院下周举办活动，隆重庆贺先生教书50周年，我因俗务缠身，不能光临，特惠赠鲜花一束，以表敬意，随信寄去近期出版的拙著一册，还望先生先睹为快。盛夏快来了，请先生保重身体。</a:t>
            </a:r>
            <a:endParaRPr altLang="zh-CN" sz="3200" b="1" kern="100" dirty="0">
              <a:solidFill>
                <a:srgbClr val="0000FF"/>
              </a:solidFill>
              <a:latin typeface="Times New Roman" panose="02020603050405020304"/>
            </a:endParaRPr>
          </a:p>
        </p:txBody>
      </p:sp>
      <p:sp>
        <p:nvSpPr>
          <p:cNvPr id="3" name="文本框 2"/>
          <p:cNvSpPr txBox="1"/>
          <p:nvPr/>
        </p:nvSpPr>
        <p:spPr>
          <a:xfrm>
            <a:off x="704215" y="4155440"/>
            <a:ext cx="10887075" cy="2256155"/>
          </a:xfrm>
          <a:prstGeom prst="rect">
            <a:avLst/>
          </a:prstGeom>
          <a:noFill/>
        </p:spPr>
        <p:txBody>
          <a:bodyPr wrap="square" rtlCol="0">
            <a:spAutoFit/>
          </a:bodyPr>
          <a:p>
            <a:pPr>
              <a:lnSpc>
                <a:spcPct val="110000"/>
              </a:lnSpc>
            </a:pPr>
            <a:r>
              <a:rPr lang="zh-CN" altLang="en-US" sz="3200" b="1">
                <a:solidFill>
                  <a:srgbClr val="FF0000"/>
                </a:solidFill>
              </a:rPr>
              <a:t>【答案】①“教书”改为“从教”；②“光临”政为“前往”或“参加”③“惠赠”改为“奉上”“奉送”或“敬赠”；④“先睹为快”改为“指正”或“斧正”；⑤“快来了”改为“将至”或“将临”。</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
          <p:cNvSpPr>
            <a:spLocks noChangeArrowheads="1"/>
          </p:cNvSpPr>
          <p:nvPr/>
        </p:nvSpPr>
        <p:spPr bwMode="auto">
          <a:xfrm>
            <a:off x="607695" y="346710"/>
            <a:ext cx="1111504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Aft>
                <a:spcPts val="0"/>
              </a:spcAft>
              <a:tabLst>
                <a:tab pos="1350645" algn="l"/>
                <a:tab pos="2700655" algn="l"/>
              </a:tabLst>
            </a:pPr>
            <a:r>
              <a:rPr lang="en-US" altLang="zh-CN" sz="3600" b="1" kern="100" dirty="0">
                <a:solidFill>
                  <a:srgbClr val="FF0000"/>
                </a:solidFill>
                <a:latin typeface="Times New Roman" panose="02020603050405020304"/>
                <a:cs typeface="Courier New" panose="02070309020205020404"/>
              </a:rPr>
              <a:t>3.</a:t>
            </a:r>
            <a:r>
              <a:rPr lang="zh-CN" altLang="zh-CN" sz="3200" b="1" kern="100" dirty="0">
                <a:latin typeface="Times New Roman" panose="02020603050405020304"/>
                <a:cs typeface="Times New Roman" panose="02020603050405020304"/>
              </a:rPr>
              <a:t>(2017·全国卷Ⅰ)下列各句中，表达得体的一句是</a:t>
            </a:r>
            <a:r>
              <a:rPr lang="en-US" altLang="zh-CN" sz="3200" b="1" kern="100" dirty="0">
                <a:latin typeface="Times New Roman" panose="02020603050405020304"/>
                <a:cs typeface="Courier New" panose="02070309020205020404"/>
              </a:rPr>
              <a:t>(    )</a:t>
            </a:r>
            <a:endParaRPr lang="en-US" altLang="zh-CN" sz="3200" b="1" kern="100" dirty="0">
              <a:solidFill>
                <a:srgbClr val="FF0000"/>
              </a:solidFill>
              <a:effectLst/>
              <a:latin typeface="Times New Roman" panose="02020603050405020304"/>
              <a:ea typeface="楷体_GB2312"/>
              <a:cs typeface="Courier New" panose="02070309020205020404"/>
              <a:sym typeface="+mn-ea"/>
            </a:endParaRPr>
          </a:p>
        </p:txBody>
      </p:sp>
      <p:sp>
        <p:nvSpPr>
          <p:cNvPr id="9" name="矩形 1"/>
          <p:cNvSpPr>
            <a:spLocks noChangeArrowheads="1"/>
          </p:cNvSpPr>
          <p:nvPr/>
        </p:nvSpPr>
        <p:spPr bwMode="auto">
          <a:xfrm>
            <a:off x="514350" y="1243965"/>
            <a:ext cx="11313160" cy="521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A.</a:t>
            </a:r>
            <a:r>
              <a:rPr lang="zh-CN" altLang="zh-CN" sz="3200" b="1" kern="100" dirty="0">
                <a:solidFill>
                  <a:srgbClr val="0000FF"/>
                </a:solidFill>
                <a:latin typeface="Times New Roman" panose="02020603050405020304"/>
                <a:cs typeface="Times New Roman" panose="02020603050405020304"/>
              </a:rPr>
              <a:t>真是事出意外！舍弟太过顽皮，碰碎了您家这么贵重的花瓶，敬请原谅，我们一定照价赔偿。</a:t>
            </a:r>
            <a:endParaRPr lang="zh-CN" altLang="zh-CN" sz="1400" kern="100" dirty="0">
              <a:solidFill>
                <a:srgbClr val="0000FF"/>
              </a:solidFill>
              <a:latin typeface="宋体" panose="02010600030101010101" pitchFamily="2" charset="-122"/>
              <a:cs typeface="Courier New" panose="02070309020205020404"/>
            </a:endParaRPr>
          </a:p>
          <a:p>
            <a:pPr algn="just">
              <a:lnSpc>
                <a:spcPct val="13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B.</a:t>
            </a:r>
            <a:r>
              <a:rPr lang="zh-CN" altLang="zh-CN" sz="3200" b="1" kern="100" dirty="0">
                <a:solidFill>
                  <a:srgbClr val="0000FF"/>
                </a:solidFill>
                <a:latin typeface="Times New Roman" panose="02020603050405020304"/>
                <a:cs typeface="Times New Roman" panose="02020603050405020304"/>
              </a:rPr>
              <a:t>他的书法龙飞凤舞，引来一片赞叹，但落款却出了差错，一时又无法弥补，只好连声道歉：</a:t>
            </a:r>
            <a:r>
              <a:rPr lang="en-US" altLang="zh-CN" sz="3200" b="1" kern="100" dirty="0">
                <a:solidFill>
                  <a:srgbClr val="0000FF"/>
                </a:solidFill>
                <a:latin typeface="宋体" panose="02010600030101010101" pitchFamily="2" charset="-122"/>
                <a:cs typeface="Times New Roman" panose="02020603050405020304"/>
              </a:rPr>
              <a:t>“</a:t>
            </a:r>
            <a:r>
              <a:rPr lang="zh-CN" altLang="zh-CN" sz="3200" b="1" kern="100" dirty="0">
                <a:solidFill>
                  <a:srgbClr val="0000FF"/>
                </a:solidFill>
                <a:latin typeface="Times New Roman" panose="02020603050405020304"/>
                <a:cs typeface="Times New Roman" panose="02020603050405020304"/>
              </a:rPr>
              <a:t>献丑，献丑！</a:t>
            </a:r>
            <a:r>
              <a:rPr lang="en-US" altLang="zh-CN" sz="3200" b="1" kern="100" dirty="0">
                <a:solidFill>
                  <a:srgbClr val="0000FF"/>
                </a:solidFill>
                <a:latin typeface="宋体" panose="02010600030101010101" pitchFamily="2" charset="-122"/>
                <a:cs typeface="Times New Roman" panose="02020603050405020304"/>
              </a:rPr>
              <a:t>”</a:t>
            </a:r>
            <a:endParaRPr lang="zh-CN" altLang="zh-CN" sz="1400" kern="100" dirty="0">
              <a:solidFill>
                <a:srgbClr val="0000FF"/>
              </a:solidFill>
              <a:latin typeface="宋体" panose="02010600030101010101" pitchFamily="2" charset="-122"/>
              <a:cs typeface="Courier New" panose="02070309020205020404"/>
            </a:endParaRPr>
          </a:p>
          <a:p>
            <a:pPr algn="just">
              <a:lnSpc>
                <a:spcPct val="13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C.</a:t>
            </a:r>
            <a:r>
              <a:rPr lang="zh-CN" altLang="zh-CN" sz="3200" b="1" kern="100" dirty="0">
                <a:solidFill>
                  <a:srgbClr val="0000FF"/>
                </a:solidFill>
                <a:latin typeface="Times New Roman" panose="02020603050405020304"/>
                <a:cs typeface="Times New Roman" panose="02020603050405020304"/>
              </a:rPr>
              <a:t>他是我最信任的朋友，头脑灵活，处事周到，每次我遇到难题写信垂询，都能得到很有启发的回复。</a:t>
            </a:r>
            <a:endParaRPr lang="zh-CN" altLang="zh-CN" sz="1400" kern="100" dirty="0">
              <a:solidFill>
                <a:srgbClr val="0000FF"/>
              </a:solidFill>
              <a:latin typeface="宋体" panose="02010600030101010101" pitchFamily="2" charset="-122"/>
              <a:cs typeface="Courier New" panose="02070309020205020404"/>
            </a:endParaRPr>
          </a:p>
          <a:p>
            <a:pPr algn="just">
              <a:lnSpc>
                <a:spcPct val="13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D.</a:t>
            </a:r>
            <a:r>
              <a:rPr lang="zh-CN" altLang="zh-CN" sz="3200" b="1" kern="100" dirty="0">
                <a:solidFill>
                  <a:srgbClr val="0000FF"/>
                </a:solidFill>
                <a:latin typeface="Times New Roman" panose="02020603050405020304"/>
                <a:cs typeface="Times New Roman" panose="02020603050405020304"/>
              </a:rPr>
              <a:t>我妻子和郭教授的内人是多年的闺蜜，她俩经常一起逛街、一起旅游，话多得似乎永远都说不完。</a:t>
            </a:r>
            <a:endParaRPr lang="en-US" altLang="zh-CN" sz="3200" b="1" kern="100" dirty="0">
              <a:solidFill>
                <a:srgbClr val="FF0000"/>
              </a:solidFill>
              <a:effectLst/>
              <a:latin typeface="Times New Roman" panose="02020603050405020304"/>
              <a:ea typeface="楷体_GB2312"/>
              <a:cs typeface="Courier New" panose="02070309020205020404"/>
              <a:sym typeface="+mn-ea"/>
            </a:endParaRPr>
          </a:p>
        </p:txBody>
      </p:sp>
      <p:sp>
        <p:nvSpPr>
          <p:cNvPr id="2" name="文本框 1"/>
          <p:cNvSpPr txBox="1"/>
          <p:nvPr/>
        </p:nvSpPr>
        <p:spPr>
          <a:xfrm>
            <a:off x="9643110" y="537210"/>
            <a:ext cx="588645" cy="706755"/>
          </a:xfrm>
          <a:prstGeom prst="rect">
            <a:avLst/>
          </a:prstGeom>
          <a:noFill/>
        </p:spPr>
        <p:txBody>
          <a:bodyPr wrap="square" rtlCol="0">
            <a:spAutoFit/>
          </a:bodyPr>
          <a:p>
            <a:pPr algn="l"/>
            <a:r>
              <a:rPr lang="en-US" altLang="zh-CN" sz="4000" b="1" kern="100" dirty="0">
                <a:solidFill>
                  <a:srgbClr val="FF0000"/>
                </a:solidFill>
                <a:latin typeface="Times New Roman" panose="02020603050405020304"/>
                <a:cs typeface="Courier New" panose="02070309020205020404"/>
                <a:sym typeface="+mn-ea"/>
              </a:rPr>
              <a:t>A   </a:t>
            </a:r>
            <a:endParaRPr lang="en-US" altLang="zh-CN" sz="4000" b="1" kern="100" dirty="0">
              <a:solidFill>
                <a:srgbClr val="FF0000"/>
              </a:solidFill>
              <a:effectLst/>
              <a:latin typeface="Times New Roman" panose="02020603050405020304"/>
              <a:ea typeface="楷体_GB2312"/>
              <a:cs typeface="Courier New" panose="02070309020205020404"/>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272211" y="1512375"/>
            <a:ext cx="11647294"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0" algn="just" fontAlgn="auto">
              <a:lnSpc>
                <a:spcPct val="100000"/>
              </a:lnSpc>
              <a:spcAft>
                <a:spcPts val="0"/>
              </a:spcAft>
              <a:tabLst>
                <a:tab pos="1350645" algn="l"/>
                <a:tab pos="2700655" algn="l"/>
              </a:tabLst>
            </a:pPr>
            <a:r>
              <a:rPr lang="zh-CN" altLang="zh-CN" sz="3600" b="1" kern="100" dirty="0">
                <a:solidFill>
                  <a:srgbClr val="FF0000"/>
                </a:solidFill>
                <a:latin typeface="Times New Roman" panose="02020603050405020304"/>
                <a:cs typeface="Times New Roman" panose="02020603050405020304"/>
              </a:rPr>
              <a:t>敬辞</a:t>
            </a:r>
            <a:r>
              <a:rPr lang="zh-CN" altLang="zh-CN" sz="3200" b="1" kern="100" dirty="0">
                <a:latin typeface="Times New Roman" panose="02020603050405020304"/>
                <a:cs typeface="Times New Roman" panose="02020603050405020304"/>
              </a:rPr>
              <a:t>只能用于称呼对方，而谦辞只能用于称呼己方。还要根据自己和对方的身份、地位、职业等来选择词语。如对长辈、上级等多用敬称。如：</a:t>
            </a:r>
            <a:r>
              <a:rPr lang="en-US" altLang="zh-CN" sz="3200" b="1" kern="100" dirty="0">
                <a:latin typeface="宋体" panose="02010600030101010101" pitchFamily="2" charset="-122"/>
                <a:cs typeface="Times New Roman" panose="02020603050405020304"/>
              </a:rPr>
              <a:t>“</a:t>
            </a:r>
            <a:r>
              <a:rPr lang="zh-CN" altLang="zh-CN" sz="3200" b="1" kern="100" dirty="0">
                <a:latin typeface="Times New Roman" panose="02020603050405020304"/>
                <a:cs typeface="Times New Roman" panose="02020603050405020304"/>
              </a:rPr>
              <a:t>家母</a:t>
            </a:r>
            <a:r>
              <a:rPr lang="en-US" altLang="zh-CN" sz="3200" b="1" kern="100" dirty="0">
                <a:latin typeface="宋体" panose="02010600030101010101" pitchFamily="2" charset="-122"/>
                <a:cs typeface="Times New Roman" panose="02020603050405020304"/>
              </a:rPr>
              <a:t>”</a:t>
            </a:r>
            <a:r>
              <a:rPr lang="zh-CN" altLang="zh-CN" sz="3200" b="1" kern="100" dirty="0">
                <a:latin typeface="Times New Roman" panose="02020603050405020304"/>
                <a:cs typeface="Times New Roman" panose="02020603050405020304"/>
              </a:rPr>
              <a:t>属谦辞，只能用于己方；</a:t>
            </a:r>
            <a:r>
              <a:rPr lang="en-US" altLang="zh-CN" sz="3200" b="1" kern="100" dirty="0">
                <a:latin typeface="宋体" panose="02010600030101010101" pitchFamily="2" charset="-122"/>
                <a:cs typeface="Times New Roman" panose="02020603050405020304"/>
              </a:rPr>
              <a:t>“</a:t>
            </a:r>
            <a:r>
              <a:rPr lang="zh-CN" altLang="zh-CN" sz="3200" b="1" kern="100" dirty="0">
                <a:latin typeface="Times New Roman" panose="02020603050405020304"/>
                <a:cs typeface="Times New Roman" panose="02020603050405020304"/>
              </a:rPr>
              <a:t>令郎</a:t>
            </a:r>
            <a:r>
              <a:rPr lang="en-US" altLang="zh-CN" sz="3200" b="1" kern="100" dirty="0">
                <a:latin typeface="宋体" panose="02010600030101010101" pitchFamily="2" charset="-122"/>
                <a:cs typeface="Times New Roman" panose="02020603050405020304"/>
              </a:rPr>
              <a:t>”</a:t>
            </a:r>
            <a:r>
              <a:rPr lang="zh-CN" altLang="zh-CN" sz="3200" b="1" kern="100" dirty="0">
                <a:latin typeface="Times New Roman" panose="02020603050405020304"/>
                <a:cs typeface="Times New Roman" panose="02020603050405020304"/>
              </a:rPr>
              <a:t>属敬辞，则只能用于他人。</a:t>
            </a:r>
            <a:endParaRPr lang="en-US" altLang="zh-CN" sz="3200" b="1" kern="100" dirty="0">
              <a:solidFill>
                <a:srgbClr val="FF0000"/>
              </a:solidFill>
              <a:effectLst/>
              <a:latin typeface="Times New Roman" panose="02020603050405020304"/>
              <a:cs typeface="Courier New" panose="02070309020205020404"/>
            </a:endParaRPr>
          </a:p>
        </p:txBody>
      </p:sp>
      <p:sp>
        <p:nvSpPr>
          <p:cNvPr id="6" name="Text Box 3"/>
          <p:cNvSpPr txBox="1"/>
          <p:nvPr/>
        </p:nvSpPr>
        <p:spPr>
          <a:xfrm>
            <a:off x="941705" y="590550"/>
            <a:ext cx="2654300" cy="768350"/>
          </a:xfrm>
          <a:prstGeom prst="rect">
            <a:avLst/>
          </a:prstGeom>
          <a:gradFill>
            <a:gsLst>
              <a:gs pos="77000">
                <a:srgbClr val="FECF40">
                  <a:alpha val="47000"/>
                </a:srgbClr>
              </a:gs>
              <a:gs pos="100000">
                <a:srgbClr val="846C21"/>
              </a:gs>
            </a:gsLst>
            <a:lin ang="5400000" scaled="0"/>
          </a:gradFill>
          <a:ln w="50800">
            <a:noFill/>
          </a:ln>
        </p:spPr>
        <p:txBody>
          <a:bodyPr wrap="square" anchor="t">
            <a:spAutoFit/>
          </a:bodyPr>
          <a:p>
            <a:pPr>
              <a:spcBef>
                <a:spcPct val="50000"/>
              </a:spcBef>
            </a:pPr>
            <a:r>
              <a:rPr lang="zh-CN" altLang="en-US" sz="4400" b="1" dirty="0">
                <a:solidFill>
                  <a:srgbClr val="0000FF"/>
                </a:solidFill>
                <a:latin typeface="黑体" panose="02010609060101010101" charset="-122"/>
                <a:ea typeface="黑体" panose="02010609060101010101" charset="-122"/>
              </a:rPr>
              <a:t>谦敬得当</a:t>
            </a:r>
            <a:endParaRPr lang="zh-CN" altLang="en-US" sz="4400" b="1" dirty="0">
              <a:solidFill>
                <a:srgbClr val="0000FF"/>
              </a:solidFill>
              <a:latin typeface="黑体" panose="02010609060101010101" charset="-122"/>
              <a:ea typeface="黑体" panose="02010609060101010101" charset="-122"/>
            </a:endParaRPr>
          </a:p>
        </p:txBody>
      </p:sp>
      <p:sp>
        <p:nvSpPr>
          <p:cNvPr id="2" name="文本框 1"/>
          <p:cNvSpPr txBox="1"/>
          <p:nvPr/>
        </p:nvSpPr>
        <p:spPr>
          <a:xfrm>
            <a:off x="651510" y="4115435"/>
            <a:ext cx="8023860" cy="1918335"/>
          </a:xfrm>
          <a:prstGeom prst="rect">
            <a:avLst/>
          </a:prstGeom>
          <a:noFill/>
        </p:spPr>
        <p:txBody>
          <a:bodyPr wrap="square" rtlCol="0" anchor="t">
            <a:spAutoFit/>
          </a:bodyPr>
          <a:p>
            <a:pPr>
              <a:lnSpc>
                <a:spcPct val="110000"/>
              </a:lnSpc>
            </a:pPr>
            <a:r>
              <a:rPr lang="zh-CN" altLang="en-US" sz="3600" b="1" dirty="0">
                <a:solidFill>
                  <a:srgbClr val="FF0000"/>
                </a:solidFill>
                <a:sym typeface="+mn-ea"/>
              </a:rPr>
              <a:t>①家大舍小令外人 </a:t>
            </a:r>
            <a:endParaRPr lang="zh-CN" altLang="en-US" sz="3600" b="1" dirty="0">
              <a:solidFill>
                <a:srgbClr val="FF0000"/>
              </a:solidFill>
            </a:endParaRPr>
          </a:p>
          <a:p>
            <a:pPr>
              <a:lnSpc>
                <a:spcPct val="110000"/>
              </a:lnSpc>
            </a:pPr>
            <a:r>
              <a:rPr lang="zh-CN" altLang="en-US" sz="3600" b="1" dirty="0">
                <a:solidFill>
                  <a:srgbClr val="FF0000"/>
                </a:solidFill>
                <a:sym typeface="+mn-ea"/>
              </a:rPr>
              <a:t>②表谦</a:t>
            </a:r>
            <a:r>
              <a:rPr lang="en-US" altLang="zh-CN" sz="3600" b="1" dirty="0">
                <a:solidFill>
                  <a:srgbClr val="FF0000"/>
                </a:solidFill>
                <a:sym typeface="+mn-ea"/>
              </a:rPr>
              <a:t>:  </a:t>
            </a:r>
            <a:r>
              <a:rPr lang="zh-CN" altLang="en-US" sz="3600" b="1" dirty="0">
                <a:solidFill>
                  <a:srgbClr val="FF0000"/>
                </a:solidFill>
                <a:sym typeface="+mn-ea"/>
              </a:rPr>
              <a:t>小、愚、鄙、拙、寒</a:t>
            </a:r>
            <a:endParaRPr lang="zh-CN" altLang="en-US" sz="3600" b="1" dirty="0">
              <a:solidFill>
                <a:srgbClr val="FF0000"/>
              </a:solidFill>
            </a:endParaRPr>
          </a:p>
          <a:p>
            <a:pPr>
              <a:lnSpc>
                <a:spcPct val="110000"/>
              </a:lnSpc>
            </a:pPr>
            <a:r>
              <a:rPr lang="zh-CN" altLang="en-US" sz="3600" b="1" dirty="0">
                <a:solidFill>
                  <a:srgbClr val="FF0000"/>
                </a:solidFill>
                <a:sym typeface="+mn-ea"/>
              </a:rPr>
              <a:t>③表敬：大、贵、高、雅、惠</a:t>
            </a:r>
            <a:endParaRPr lang="zh-CN" altLang="en-US" sz="3600" b="1" dirty="0">
              <a:solidFill>
                <a:srgbClr val="FF0000"/>
              </a:solidFill>
              <a:sym typeface="+mn-ea"/>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3"/>
          <p:cNvSpPr>
            <a:spLocks noGrp="1"/>
          </p:cNvSpPr>
          <p:nvPr>
            <p:ph type="body"/>
          </p:nvPr>
        </p:nvSpPr>
        <p:spPr>
          <a:xfrm>
            <a:off x="238760" y="526415"/>
            <a:ext cx="11584305" cy="5805170"/>
          </a:xfrm>
        </p:spPr>
        <p:txBody>
          <a:bodyPr wrap="square" anchor="t"/>
          <a:p>
            <a:pPr algn="just">
              <a:lnSpc>
                <a:spcPct val="100000"/>
              </a:lnSpc>
              <a:buNone/>
            </a:pPr>
            <a:r>
              <a:rPr lang="en-US" altLang="zh-CN" b="1">
                <a:latin typeface="宋体" panose="02010600030101010101" pitchFamily="2" charset="-122"/>
              </a:rPr>
              <a:t>  1.</a:t>
            </a:r>
            <a:r>
              <a:rPr lang="zh-CN" altLang="en-US" b="1">
                <a:ea typeface="楷体_GB2312" pitchFamily="49" charset="-122"/>
              </a:rPr>
              <a:t>日常交际中，注重礼貌用语、讲究措辞文雅是中华民族的优良传统。请写出下列不同场合中使用的两个字的敬辞谦语。</a:t>
            </a:r>
            <a:endParaRPr lang="zh-CN" altLang="en-US" b="1">
              <a:ea typeface="楷体_GB2312" pitchFamily="49" charset="-122"/>
            </a:endParaRPr>
          </a:p>
          <a:p>
            <a:pPr algn="just">
              <a:lnSpc>
                <a:spcPct val="100000"/>
              </a:lnSpc>
              <a:buNone/>
            </a:pPr>
            <a:endParaRPr lang="zh-CN" altLang="en-US" b="1">
              <a:solidFill>
                <a:srgbClr val="0000FF"/>
              </a:solidFill>
              <a:ea typeface="楷体_GB2312" pitchFamily="49" charset="-122"/>
            </a:endParaRPr>
          </a:p>
          <a:p>
            <a:pPr algn="just">
              <a:lnSpc>
                <a:spcPct val="100000"/>
              </a:lnSpc>
              <a:buNone/>
            </a:pPr>
            <a:r>
              <a:rPr lang="zh-CN" altLang="en-US" b="1">
                <a:solidFill>
                  <a:srgbClr val="0000FF"/>
                </a:solidFill>
                <a:ea typeface="楷体_GB2312" pitchFamily="49" charset="-122"/>
              </a:rPr>
              <a:t>（</a:t>
            </a:r>
            <a:r>
              <a:rPr lang="en-US" altLang="zh-CN" b="1">
                <a:solidFill>
                  <a:srgbClr val="0000FF"/>
                </a:solidFill>
                <a:ea typeface="楷体_GB2312" pitchFamily="49" charset="-122"/>
              </a:rPr>
              <a:t>1</a:t>
            </a:r>
            <a:r>
              <a:rPr lang="zh-CN" altLang="en-US" b="1">
                <a:solidFill>
                  <a:srgbClr val="0000FF"/>
                </a:solidFill>
                <a:ea typeface="楷体_GB2312" pitchFamily="49" charset="-122"/>
              </a:rPr>
              <a:t>）想托人办事，可以说</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请您帮帮忙</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，也可以说</a:t>
            </a:r>
            <a:r>
              <a:rPr lang="zh-CN" altLang="en-US" b="1">
                <a:solidFill>
                  <a:srgbClr val="0000FF"/>
                </a:solidFill>
                <a:latin typeface="Times New Roman" panose="02020603050405020304" pitchFamily="18" charset="0"/>
                <a:ea typeface="楷体_GB2312" pitchFamily="49" charset="-122"/>
              </a:rPr>
              <a:t>“</a:t>
            </a:r>
            <a:r>
              <a:rPr lang="zh-CN" altLang="en-US" b="1" u="sng">
                <a:solidFill>
                  <a:srgbClr val="0000FF"/>
                </a:solidFill>
                <a:ea typeface="楷体_GB2312" pitchFamily="49" charset="-122"/>
              </a:rPr>
              <a:t>             </a:t>
            </a:r>
            <a:r>
              <a:rPr lang="zh-CN" altLang="en-US" b="1">
                <a:solidFill>
                  <a:srgbClr val="0000FF"/>
                </a:solidFill>
                <a:ea typeface="楷体_GB2312" pitchFamily="49" charset="-122"/>
              </a:rPr>
              <a:t>您了</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a:t>
            </a:r>
            <a:endParaRPr lang="zh-CN" altLang="en-US" b="1">
              <a:solidFill>
                <a:srgbClr val="0000FF"/>
              </a:solidFill>
            </a:endParaRPr>
          </a:p>
          <a:p>
            <a:pPr algn="just">
              <a:lnSpc>
                <a:spcPct val="100000"/>
              </a:lnSpc>
              <a:buNone/>
            </a:pPr>
            <a:r>
              <a:rPr lang="zh-CN" altLang="en-US" b="1">
                <a:solidFill>
                  <a:srgbClr val="0000FF"/>
                </a:solidFill>
                <a:ea typeface="楷体_GB2312" pitchFamily="49" charset="-122"/>
              </a:rPr>
              <a:t>（</a:t>
            </a:r>
            <a:r>
              <a:rPr lang="en-US" altLang="zh-CN" b="1">
                <a:solidFill>
                  <a:srgbClr val="0000FF"/>
                </a:solidFill>
                <a:ea typeface="楷体_GB2312" pitchFamily="49" charset="-122"/>
              </a:rPr>
              <a:t>2</a:t>
            </a:r>
            <a:r>
              <a:rPr lang="zh-CN" altLang="en-US" b="1">
                <a:solidFill>
                  <a:srgbClr val="0000FF"/>
                </a:solidFill>
                <a:ea typeface="楷体_GB2312" pitchFamily="49" charset="-122"/>
              </a:rPr>
              <a:t>）请人原谅，可以说</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请原谅</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请谅解</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，也可以说</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请您</a:t>
            </a:r>
            <a:r>
              <a:rPr lang="zh-CN" altLang="en-US" b="1" u="sng">
                <a:solidFill>
                  <a:srgbClr val="0000FF"/>
                </a:solidFill>
                <a:ea typeface="楷体_GB2312" pitchFamily="49" charset="-122"/>
              </a:rPr>
              <a:t>                 </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a:t>
            </a:r>
            <a:endParaRPr lang="zh-CN" altLang="en-US" b="1">
              <a:solidFill>
                <a:srgbClr val="0000FF"/>
              </a:solidFill>
            </a:endParaRPr>
          </a:p>
          <a:p>
            <a:pPr algn="just">
              <a:lnSpc>
                <a:spcPct val="100000"/>
              </a:lnSpc>
              <a:buNone/>
            </a:pPr>
            <a:r>
              <a:rPr lang="zh-CN" altLang="en-US" b="1">
                <a:solidFill>
                  <a:srgbClr val="0000FF"/>
                </a:solidFill>
                <a:ea typeface="楷体_GB2312" pitchFamily="49" charset="-122"/>
              </a:rPr>
              <a:t>（</a:t>
            </a:r>
            <a:r>
              <a:rPr lang="en-US" altLang="zh-CN" b="1">
                <a:solidFill>
                  <a:srgbClr val="0000FF"/>
                </a:solidFill>
                <a:ea typeface="楷体_GB2312" pitchFamily="49" charset="-122"/>
              </a:rPr>
              <a:t>3</a:t>
            </a:r>
            <a:r>
              <a:rPr lang="zh-CN" altLang="en-US" b="1">
                <a:solidFill>
                  <a:srgbClr val="0000FF"/>
                </a:solidFill>
                <a:ea typeface="楷体_GB2312" pitchFamily="49" charset="-122"/>
              </a:rPr>
              <a:t>）询问长者年龄，可以说</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您多大岁数</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，也可说</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您老人家 </a:t>
            </a:r>
            <a:r>
              <a:rPr lang="zh-CN" altLang="en-US" b="1" u="sng">
                <a:solidFill>
                  <a:srgbClr val="0000FF"/>
                </a:solidFill>
                <a:ea typeface="楷体_GB2312" pitchFamily="49" charset="-122"/>
              </a:rPr>
              <a:t>                </a:t>
            </a:r>
            <a:r>
              <a:rPr lang="zh-CN" altLang="en-US" b="1">
                <a:solidFill>
                  <a:srgbClr val="0000FF"/>
                </a:solidFill>
                <a:ea typeface="楷体_GB2312" pitchFamily="49" charset="-122"/>
              </a:rPr>
              <a:t>  </a:t>
            </a:r>
            <a:r>
              <a:rPr lang="zh-CN" altLang="en-US" b="1">
                <a:solidFill>
                  <a:srgbClr val="0000FF"/>
                </a:solidFill>
                <a:latin typeface="Times New Roman" panose="02020603050405020304" pitchFamily="18" charset="0"/>
                <a:ea typeface="楷体_GB2312" pitchFamily="49" charset="-122"/>
              </a:rPr>
              <a:t>”</a:t>
            </a:r>
            <a:r>
              <a:rPr lang="zh-CN" altLang="en-US" b="1">
                <a:solidFill>
                  <a:srgbClr val="0000FF"/>
                </a:solidFill>
                <a:ea typeface="楷体_GB2312" pitchFamily="49" charset="-122"/>
              </a:rPr>
              <a:t>。</a:t>
            </a:r>
            <a:endParaRPr lang="zh-CN" altLang="en-US" b="1">
              <a:solidFill>
                <a:srgbClr val="0000FF"/>
              </a:solidFill>
              <a:ea typeface="楷体_GB2312" pitchFamily="49" charset="-122"/>
            </a:endParaRPr>
          </a:p>
        </p:txBody>
      </p:sp>
      <p:sp>
        <p:nvSpPr>
          <p:cNvPr id="15364" name="文本框 15363"/>
          <p:cNvSpPr txBox="1"/>
          <p:nvPr/>
        </p:nvSpPr>
        <p:spPr>
          <a:xfrm>
            <a:off x="1333500" y="2584450"/>
            <a:ext cx="1079500" cy="583565"/>
          </a:xfrm>
          <a:prstGeom prst="rect">
            <a:avLst/>
          </a:prstGeom>
          <a:solidFill>
            <a:srgbClr val="FFFFFF"/>
          </a:solidFill>
          <a:ln w="9525" cap="flat" cmpd="sng">
            <a:solidFill>
              <a:srgbClr val="FF00FF"/>
            </a:solidFill>
            <a:prstDash val="solid"/>
            <a:miter/>
            <a:headEnd type="none" w="med" len="med"/>
            <a:tailEnd type="none" w="med" len="med"/>
          </a:ln>
        </p:spPr>
        <p:txBody>
          <a:bodyPr anchor="t">
            <a:spAutoFit/>
          </a:bodyPr>
          <a:p>
            <a:r>
              <a:rPr lang="zh-CN" altLang="en-US" sz="3200">
                <a:latin typeface="Arial" panose="020B0604020202020204" pitchFamily="34" charset="0"/>
                <a:ea typeface="宋体" panose="02010600030101010101" pitchFamily="2" charset="-122"/>
              </a:rPr>
              <a:t>拜托</a:t>
            </a:r>
            <a:endParaRPr lang="zh-CN" altLang="en-US" sz="3200">
              <a:latin typeface="Arial" panose="020B0604020202020204" pitchFamily="34" charset="0"/>
              <a:ea typeface="宋体" panose="02010600030101010101" pitchFamily="2" charset="-122"/>
            </a:endParaRPr>
          </a:p>
        </p:txBody>
      </p:sp>
      <p:sp>
        <p:nvSpPr>
          <p:cNvPr id="15365" name="文本框 15364"/>
          <p:cNvSpPr txBox="1"/>
          <p:nvPr/>
        </p:nvSpPr>
        <p:spPr>
          <a:xfrm>
            <a:off x="2263775" y="3676650"/>
            <a:ext cx="1079500" cy="583565"/>
          </a:xfrm>
          <a:prstGeom prst="rect">
            <a:avLst/>
          </a:prstGeom>
          <a:solidFill>
            <a:srgbClr val="FFFFFF"/>
          </a:solidFill>
          <a:ln w="9525" cap="flat" cmpd="sng">
            <a:solidFill>
              <a:srgbClr val="FF00FF"/>
            </a:solidFill>
            <a:prstDash val="solid"/>
            <a:miter/>
            <a:headEnd type="none" w="med" len="med"/>
            <a:tailEnd type="none" w="med" len="med"/>
          </a:ln>
        </p:spPr>
        <p:txBody>
          <a:bodyPr anchor="t">
            <a:spAutoFit/>
          </a:bodyPr>
          <a:p>
            <a:r>
              <a:rPr lang="zh-CN" altLang="en-US" sz="3200">
                <a:latin typeface="Arial" panose="020B0604020202020204" pitchFamily="34" charset="0"/>
                <a:ea typeface="宋体" panose="02010600030101010101" pitchFamily="2" charset="-122"/>
              </a:rPr>
              <a:t>包涵</a:t>
            </a:r>
            <a:endParaRPr lang="zh-CN" altLang="en-US" sz="3200">
              <a:latin typeface="Arial" panose="020B0604020202020204" pitchFamily="34" charset="0"/>
              <a:ea typeface="宋体" panose="02010600030101010101" pitchFamily="2" charset="-122"/>
            </a:endParaRPr>
          </a:p>
        </p:txBody>
      </p:sp>
      <p:sp>
        <p:nvSpPr>
          <p:cNvPr id="15366" name="文本框 15365"/>
          <p:cNvSpPr txBox="1"/>
          <p:nvPr/>
        </p:nvSpPr>
        <p:spPr>
          <a:xfrm>
            <a:off x="1644333" y="4712653"/>
            <a:ext cx="1081087" cy="583565"/>
          </a:xfrm>
          <a:prstGeom prst="rect">
            <a:avLst/>
          </a:prstGeom>
          <a:solidFill>
            <a:srgbClr val="FFFFFF"/>
          </a:solidFill>
          <a:ln w="9525" cap="flat" cmpd="sng">
            <a:solidFill>
              <a:srgbClr val="FF00FF"/>
            </a:solidFill>
            <a:prstDash val="solid"/>
            <a:miter/>
            <a:headEnd type="none" w="med" len="med"/>
            <a:tailEnd type="none" w="med" len="med"/>
          </a:ln>
        </p:spPr>
        <p:txBody>
          <a:bodyPr wrap="square" anchor="t">
            <a:spAutoFit/>
          </a:bodyPr>
          <a:p>
            <a:r>
              <a:rPr lang="zh-CN" altLang="en-US" sz="3200">
                <a:latin typeface="Arial" panose="020B0604020202020204" pitchFamily="34" charset="0"/>
                <a:ea typeface="宋体" panose="02010600030101010101" pitchFamily="2" charset="-122"/>
              </a:rPr>
              <a:t>高寿</a:t>
            </a:r>
            <a:endParaRPr lang="zh-CN" altLang="en-US" sz="3200">
              <a:latin typeface="Arial" panose="020B0604020202020204" pitchFamily="34" charset="0"/>
              <a:ea typeface="宋体" panose="02010600030101010101" pitchFamily="2" charset="-122"/>
            </a:endParaRPr>
          </a:p>
        </p:txBody>
      </p:sp>
      <p:sp>
        <p:nvSpPr>
          <p:cNvPr id="3" name="灯片编号占位符 2"/>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ppt_x"/>
                                          </p:val>
                                        </p:tav>
                                        <p:tav tm="100000">
                                          <p:val>
                                            <p:strVal val="#ppt_x"/>
                                          </p:val>
                                        </p:tav>
                                      </p:tavLst>
                                    </p:anim>
                                    <p:anim calcmode="lin" valueType="num">
                                      <p:cBhvr additive="base">
                                        <p:cTn id="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5"/>
                                        </p:tgtEl>
                                        <p:attrNameLst>
                                          <p:attrName>style.visibility</p:attrName>
                                        </p:attrNameLst>
                                      </p:cBhvr>
                                      <p:to>
                                        <p:strVal val="visible"/>
                                      </p:to>
                                    </p:set>
                                    <p:anim calcmode="lin" valueType="num">
                                      <p:cBhvr>
                                        <p:cTn id="13" dur="500" fill="hold"/>
                                        <p:tgtEl>
                                          <p:spTgt spid="15365"/>
                                        </p:tgtEl>
                                        <p:attrNameLst>
                                          <p:attrName>ppt_x</p:attrName>
                                        </p:attrNameLst>
                                      </p:cBhvr>
                                      <p:tavLst>
                                        <p:tav tm="0">
                                          <p:val>
                                            <p:strVal val="#ppt_x"/>
                                          </p:val>
                                        </p:tav>
                                        <p:tav tm="100000">
                                          <p:val>
                                            <p:strVal val="#ppt_x"/>
                                          </p:val>
                                        </p:tav>
                                      </p:tavLst>
                                    </p:anim>
                                    <p:anim calcmode="lin" valueType="num">
                                      <p:cBhvr>
                                        <p:cTn id="14"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6"/>
                                        </p:tgtEl>
                                        <p:attrNameLst>
                                          <p:attrName>style.visibility</p:attrName>
                                        </p:attrNameLst>
                                      </p:cBhvr>
                                      <p:to>
                                        <p:strVal val="visible"/>
                                      </p:to>
                                    </p:set>
                                    <p:anim calcmode="lin" valueType="num">
                                      <p:cBhvr>
                                        <p:cTn id="19" dur="500" fill="hold"/>
                                        <p:tgtEl>
                                          <p:spTgt spid="15366"/>
                                        </p:tgtEl>
                                        <p:attrNameLst>
                                          <p:attrName>ppt_x</p:attrName>
                                        </p:attrNameLst>
                                      </p:cBhvr>
                                      <p:tavLst>
                                        <p:tav tm="0">
                                          <p:val>
                                            <p:strVal val="#ppt_x"/>
                                          </p:val>
                                        </p:tav>
                                        <p:tav tm="100000">
                                          <p:val>
                                            <p:strVal val="#ppt_x"/>
                                          </p:val>
                                        </p:tav>
                                      </p:tavLst>
                                    </p:anim>
                                    <p:anim calcmode="lin" valueType="num">
                                      <p:cBhvr>
                                        <p:cTn id="20"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nimBg="1"/>
      <p:bldP spid="15365" grpId="0" bldLvl="0" animBg="1"/>
      <p:bldP spid="1536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628015" y="1160145"/>
            <a:ext cx="10059670" cy="60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ts val="4000"/>
              </a:lnSpc>
              <a:spcAft>
                <a:spcPts val="0"/>
              </a:spcAft>
              <a:tabLst>
                <a:tab pos="1350645" algn="l"/>
                <a:tab pos="2700655" algn="l"/>
              </a:tabLst>
            </a:pPr>
            <a:r>
              <a:rPr lang="en-US" altLang="zh-CN" sz="4000" b="1" kern="100" dirty="0">
                <a:latin typeface="Times New Roman" panose="02020603050405020304"/>
                <a:cs typeface="Courier New" panose="02070309020205020404"/>
              </a:rPr>
              <a:t>2.</a:t>
            </a:r>
            <a:r>
              <a:rPr lang="zh-CN" altLang="zh-CN" sz="4000" b="1" kern="100" dirty="0">
                <a:latin typeface="Times New Roman" panose="02020603050405020304"/>
                <a:cs typeface="Times New Roman" panose="02020603050405020304"/>
              </a:rPr>
              <a:t>下列交际用语使用不得体的一项是</a:t>
            </a:r>
            <a:r>
              <a:rPr lang="en-US" altLang="zh-CN" sz="4000" b="1" kern="100" dirty="0">
                <a:latin typeface="Times New Roman" panose="02020603050405020304"/>
                <a:cs typeface="Courier New" panose="02070309020205020404"/>
              </a:rPr>
              <a:t>(</a:t>
            </a:r>
            <a:r>
              <a:rPr lang="zh-CN" altLang="zh-CN" sz="4000" b="1" kern="100" dirty="0">
                <a:latin typeface="Times New Roman" panose="02020603050405020304"/>
                <a:cs typeface="Times New Roman" panose="02020603050405020304"/>
              </a:rPr>
              <a:t>　　</a:t>
            </a:r>
            <a:r>
              <a:rPr lang="en-US" altLang="zh-CN" sz="4000" b="1" kern="100" dirty="0">
                <a:latin typeface="Times New Roman" panose="02020603050405020304"/>
                <a:cs typeface="Courier New" panose="02070309020205020404"/>
              </a:rPr>
              <a:t>)</a:t>
            </a:r>
            <a:endParaRPr lang="en-US" altLang="zh-CN" sz="4000" b="1" kern="100" dirty="0">
              <a:effectLst/>
              <a:latin typeface="Times New Roman" panose="02020603050405020304"/>
              <a:cs typeface="Courier New" panose="02070309020205020404"/>
            </a:endParaRPr>
          </a:p>
        </p:txBody>
      </p:sp>
      <p:sp>
        <p:nvSpPr>
          <p:cNvPr id="5" name="矩形 1"/>
          <p:cNvSpPr>
            <a:spLocks noChangeArrowheads="1"/>
          </p:cNvSpPr>
          <p:nvPr/>
        </p:nvSpPr>
        <p:spPr bwMode="auto">
          <a:xfrm>
            <a:off x="676464" y="2169800"/>
            <a:ext cx="11192821" cy="355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914400" fontAlgn="auto">
              <a:lnSpc>
                <a:spcPct val="15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A.</a:t>
            </a:r>
            <a:r>
              <a:rPr lang="zh-CN" altLang="zh-CN" sz="3200" b="1" kern="100" dirty="0">
                <a:solidFill>
                  <a:srgbClr val="0000FF"/>
                </a:solidFill>
                <a:latin typeface="Times New Roman" panose="02020603050405020304"/>
                <a:cs typeface="Times New Roman" panose="02020603050405020304"/>
              </a:rPr>
              <a:t>涂鸦之作，不足当先生一哂，如蒙赐正，小子不胜感激！</a:t>
            </a:r>
            <a:endParaRPr lang="zh-CN" altLang="zh-CN" sz="1400" kern="100" dirty="0">
              <a:solidFill>
                <a:srgbClr val="0000FF"/>
              </a:solidFill>
              <a:latin typeface="宋体" panose="02010600030101010101" pitchFamily="2" charset="-122"/>
              <a:cs typeface="Courier New" panose="02070309020205020404"/>
            </a:endParaRPr>
          </a:p>
          <a:p>
            <a:pPr algn="just" defTabSz="914400" fontAlgn="auto">
              <a:lnSpc>
                <a:spcPct val="15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B.</a:t>
            </a:r>
            <a:r>
              <a:rPr lang="zh-CN" altLang="zh-CN" sz="3200" b="1" kern="100" dirty="0">
                <a:solidFill>
                  <a:srgbClr val="0000FF"/>
                </a:solidFill>
                <a:latin typeface="Times New Roman" panose="02020603050405020304"/>
                <a:cs typeface="Times New Roman" panose="02020603050405020304"/>
              </a:rPr>
              <a:t>欣闻敝校百年校庆，本人忝为校友，因事不能躬临为歉！</a:t>
            </a:r>
            <a:endParaRPr lang="zh-CN" altLang="zh-CN" sz="1400" kern="100" dirty="0">
              <a:solidFill>
                <a:srgbClr val="0000FF"/>
              </a:solidFill>
              <a:latin typeface="宋体" panose="02010600030101010101" pitchFamily="2" charset="-122"/>
              <a:cs typeface="Courier New" panose="02070309020205020404"/>
            </a:endParaRPr>
          </a:p>
          <a:p>
            <a:pPr algn="just" defTabSz="914400" fontAlgn="auto">
              <a:lnSpc>
                <a:spcPct val="15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C.</a:t>
            </a:r>
            <a:r>
              <a:rPr lang="zh-CN" altLang="zh-CN" sz="3200" b="1" kern="100" dirty="0">
                <a:solidFill>
                  <a:srgbClr val="0000FF"/>
                </a:solidFill>
                <a:latin typeface="Times New Roman" panose="02020603050405020304"/>
                <a:cs typeface="Times New Roman" panose="02020603050405020304"/>
              </a:rPr>
              <a:t>吉日良辰，花好月圆，恭祝一对璧人并蒂同心、白首偕老！</a:t>
            </a:r>
            <a:endParaRPr lang="zh-CN" altLang="zh-CN" sz="1400" kern="100" dirty="0">
              <a:solidFill>
                <a:srgbClr val="0000FF"/>
              </a:solidFill>
              <a:latin typeface="宋体" panose="02010600030101010101" pitchFamily="2" charset="-122"/>
              <a:cs typeface="Courier New" panose="02070309020205020404"/>
            </a:endParaRPr>
          </a:p>
          <a:p>
            <a:pPr algn="just" defTabSz="914400" fontAlgn="auto">
              <a:lnSpc>
                <a:spcPct val="150000"/>
              </a:lnSpc>
              <a:spcAft>
                <a:spcPts val="0"/>
              </a:spcAft>
              <a:tabLst>
                <a:tab pos="1350645" algn="l"/>
                <a:tab pos="2700655" algn="l"/>
              </a:tabLst>
            </a:pPr>
            <a:r>
              <a:rPr lang="en-US" altLang="zh-CN" sz="3200" b="1" kern="100" dirty="0">
                <a:solidFill>
                  <a:srgbClr val="0000FF"/>
                </a:solidFill>
                <a:latin typeface="Times New Roman" panose="02020603050405020304"/>
                <a:cs typeface="Courier New" panose="02070309020205020404"/>
              </a:rPr>
              <a:t>D.</a:t>
            </a:r>
            <a:r>
              <a:rPr lang="zh-CN" altLang="zh-CN" sz="3200" b="1" kern="100" dirty="0">
                <a:solidFill>
                  <a:srgbClr val="0000FF"/>
                </a:solidFill>
                <a:latin typeface="Times New Roman" panose="02020603050405020304"/>
                <a:cs typeface="Times New Roman" panose="02020603050405020304"/>
              </a:rPr>
              <a:t>家母古稀之庆，承蒙各位亲友光临，略备薄酒，敬答厚意！</a:t>
            </a:r>
            <a:endParaRPr lang="zh-CN" altLang="zh-CN" sz="1400" kern="100" dirty="0">
              <a:solidFill>
                <a:srgbClr val="0000FF"/>
              </a:solidFill>
              <a:latin typeface="宋体" panose="02010600030101010101" pitchFamily="2" charset="-122"/>
              <a:cs typeface="Courier New" panose="02070309020205020404"/>
            </a:endParaRPr>
          </a:p>
          <a:p>
            <a:pPr algn="just">
              <a:lnSpc>
                <a:spcPts val="4000"/>
              </a:lnSpc>
              <a:spcAft>
                <a:spcPts val="0"/>
              </a:spcAft>
              <a:tabLst>
                <a:tab pos="1350645" algn="l"/>
                <a:tab pos="2700655" algn="l"/>
              </a:tabLst>
            </a:pPr>
            <a:endParaRPr lang="zh-CN" altLang="zh-CN" sz="1400" b="1" kern="100" dirty="0">
              <a:solidFill>
                <a:srgbClr val="0000FF"/>
              </a:solidFill>
              <a:effectLst/>
              <a:latin typeface="宋体" panose="02010600030101010101" pitchFamily="2" charset="-122"/>
              <a:cs typeface="Courier New" panose="02070309020205020404"/>
            </a:endParaRPr>
          </a:p>
        </p:txBody>
      </p:sp>
      <p:sp>
        <p:nvSpPr>
          <p:cNvPr id="2" name="文本框 1"/>
          <p:cNvSpPr txBox="1"/>
          <p:nvPr/>
        </p:nvSpPr>
        <p:spPr>
          <a:xfrm>
            <a:off x="9116060" y="1051560"/>
            <a:ext cx="589280" cy="829945"/>
          </a:xfrm>
          <a:prstGeom prst="rect">
            <a:avLst/>
          </a:prstGeom>
          <a:noFill/>
        </p:spPr>
        <p:txBody>
          <a:bodyPr wrap="none" rtlCol="0">
            <a:spAutoFit/>
          </a:bodyPr>
          <a:p>
            <a:pPr algn="l"/>
            <a:r>
              <a:rPr lang="en-US" altLang="zh-CN" sz="4800" b="1" kern="100" dirty="0">
                <a:solidFill>
                  <a:srgbClr val="FF0000"/>
                </a:solidFill>
                <a:latin typeface="Times New Roman" panose="02020603050405020304"/>
                <a:cs typeface="Courier New" panose="02070309020205020404"/>
                <a:sym typeface="+mn-ea"/>
              </a:rPr>
              <a:t>B</a:t>
            </a:r>
            <a:endParaRPr lang="en-US" altLang="zh-CN" sz="4800" b="1" kern="100" dirty="0">
              <a:solidFill>
                <a:srgbClr val="FF0000"/>
              </a:solidFill>
              <a:latin typeface="Times New Roman" panose="02020603050405020304"/>
              <a:cs typeface="Courier New" panose="02070309020205020404"/>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沟通对话">
  <a:themeElements>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炫舞光影_template.wps.cn">
  <a:themeElements>
    <a:clrScheme name="">
      <a:dk1>
        <a:srgbClr val="000000"/>
      </a:dk1>
      <a:lt1>
        <a:srgbClr val="FFFFFF"/>
      </a:lt1>
      <a:dk2>
        <a:srgbClr val="000000"/>
      </a:dk2>
      <a:lt2>
        <a:srgbClr val="80808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2A94FE"/>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2A94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神秘曲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蓝色波浪">
  <a:themeElements>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商务_股市波动">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anchor="t">
        <a:spAutoFit/>
      </a:bodyPr>
      <a:lstStyle>
        <a:defPPr>
          <a:spcBef>
            <a:spcPct val="50000"/>
          </a:spcBef>
          <a:defRPr lang="zh-CN" altLang="en-US" sz="3600" b="1" dirty="0">
            <a:solidFill>
              <a:srgbClr val="FF0000"/>
            </a:solidFill>
            <a:latin typeface="Arial" panose="020B0604020202020204" pitchFamily="34" charset="0"/>
            <a:ea typeface="黑体" panose="02010609060101010101" charset="-122"/>
          </a:defRPr>
        </a:defPPr>
      </a:lstStyle>
    </a:txDef>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深蓝科技">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指引方向">
  <a:themeElements>
    <a:clrScheme name="">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CCECFF"/>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友好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Rounded MT Bold"/>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2985</Words>
  <Application>WPS 演示</Application>
  <PresentationFormat>自定义</PresentationFormat>
  <Paragraphs>186</Paragraphs>
  <Slides>21</Slides>
  <Notes>0</Notes>
  <HiddenSlides>0</HiddenSlides>
  <MMClips>0</MMClips>
  <ScaleCrop>false</ScaleCrop>
  <HeadingPairs>
    <vt:vector size="8" baseType="variant">
      <vt:variant>
        <vt:lpstr>已用的字体</vt:lpstr>
      </vt:variant>
      <vt:variant>
        <vt:i4>17</vt:i4>
      </vt:variant>
      <vt:variant>
        <vt:lpstr>主题</vt:lpstr>
      </vt:variant>
      <vt:variant>
        <vt:i4>10</vt:i4>
      </vt:variant>
      <vt:variant>
        <vt:lpstr>嵌入 OLE 服务器</vt:lpstr>
      </vt:variant>
      <vt:variant>
        <vt:i4>1</vt:i4>
      </vt:variant>
      <vt:variant>
        <vt:lpstr>幻灯片标题</vt:lpstr>
      </vt:variant>
      <vt:variant>
        <vt:i4>21</vt:i4>
      </vt:variant>
    </vt:vector>
  </HeadingPairs>
  <TitlesOfParts>
    <vt:vector size="49" baseType="lpstr">
      <vt:lpstr>Arial</vt:lpstr>
      <vt:lpstr>宋体</vt:lpstr>
      <vt:lpstr>Wingdings</vt:lpstr>
      <vt:lpstr>Times New Roman</vt:lpstr>
      <vt:lpstr>华文中宋</vt:lpstr>
      <vt:lpstr>微软雅黑</vt:lpstr>
      <vt:lpstr>黑体</vt:lpstr>
      <vt:lpstr>Arial Black</vt:lpstr>
      <vt:lpstr>Arial Rounded MT Bold</vt:lpstr>
      <vt:lpstr>Calibri</vt:lpstr>
      <vt:lpstr>Times New Roman</vt:lpstr>
      <vt:lpstr>Courier New</vt:lpstr>
      <vt:lpstr>楷体_GB2312</vt:lpstr>
      <vt:lpstr>楷体_GB2312</vt:lpstr>
      <vt:lpstr>Arial Unicode MS</vt:lpstr>
      <vt:lpstr>华文楷体</vt:lpstr>
      <vt:lpstr>新宋体</vt:lpstr>
      <vt:lpstr>沟通对话</vt:lpstr>
      <vt:lpstr>神秘曲线</vt:lpstr>
      <vt:lpstr>1_蓝色波浪</vt:lpstr>
      <vt:lpstr>商务_股市波动</vt:lpstr>
      <vt:lpstr>2_城市剪影</vt:lpstr>
      <vt:lpstr>默认设计模板</vt:lpstr>
      <vt:lpstr>深蓝科技</vt:lpstr>
      <vt:lpstr>指引方向</vt:lpstr>
      <vt:lpstr>1_友好合作</vt:lpstr>
      <vt:lpstr>炫舞光影_template.wps.cn</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Administrator</cp:lastModifiedBy>
  <cp:revision>243</cp:revision>
  <dcterms:created xsi:type="dcterms:W3CDTF">2018-01-02T04:06:00Z</dcterms:created>
  <dcterms:modified xsi:type="dcterms:W3CDTF">2018-11-15T22:59:03Z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