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8" r:id="rId5"/>
    <p:sldId id="269" r:id="rId6"/>
    <p:sldId id="267" r:id="rId7"/>
    <p:sldId id="270" r:id="rId8"/>
    <p:sldId id="275" r:id="rId9"/>
    <p:sldId id="276" r:id="rId10"/>
    <p:sldId id="277" r:id="rId11"/>
    <p:sldId id="278" r:id="rId12"/>
    <p:sldId id="279" r:id="rId13"/>
    <p:sldId id="273" r:id="rId14"/>
    <p:sldId id="280" r:id="rId15"/>
    <p:sldId id="284" r:id="rId16"/>
    <p:sldId id="285" r:id="rId17"/>
    <p:sldId id="283" r:id="rId18"/>
    <p:sldId id="27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7" Type="http://schemas.openxmlformats.org/officeDocument/2006/relationships/tags" Target="../tags/tag36.xml"/><Relationship Id="rId36" Type="http://schemas.openxmlformats.org/officeDocument/2006/relationships/tags" Target="../tags/tag35.xml"/><Relationship Id="rId35" Type="http://schemas.openxmlformats.org/officeDocument/2006/relationships/tags" Target="../tags/tag34.xml"/><Relationship Id="rId34" Type="http://schemas.openxmlformats.org/officeDocument/2006/relationships/tags" Target="../tags/tag33.xml"/><Relationship Id="rId33" Type="http://schemas.openxmlformats.org/officeDocument/2006/relationships/tags" Target="../tags/tag32.xml"/><Relationship Id="rId32" Type="http://schemas.openxmlformats.org/officeDocument/2006/relationships/tags" Target="../tags/tag31.xml"/><Relationship Id="rId31" Type="http://schemas.openxmlformats.org/officeDocument/2006/relationships/tags" Target="../tags/tag30.xml"/><Relationship Id="rId30" Type="http://schemas.openxmlformats.org/officeDocument/2006/relationships/tags" Target="../tags/tag29.xml"/><Relationship Id="rId3" Type="http://schemas.openxmlformats.org/officeDocument/2006/relationships/tags" Target="../tags/tag2.xml"/><Relationship Id="rId29" Type="http://schemas.openxmlformats.org/officeDocument/2006/relationships/tags" Target="../tags/tag28.xml"/><Relationship Id="rId28" Type="http://schemas.openxmlformats.org/officeDocument/2006/relationships/tags" Target="../tags/tag27.xml"/><Relationship Id="rId27" Type="http://schemas.openxmlformats.org/officeDocument/2006/relationships/tags" Target="../tags/tag26.xml"/><Relationship Id="rId26" Type="http://schemas.openxmlformats.org/officeDocument/2006/relationships/tags" Target="../tags/tag25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5" Type="http://schemas.openxmlformats.org/officeDocument/2006/relationships/tags" Target="../tags/tag118.xml"/><Relationship Id="rId14" Type="http://schemas.openxmlformats.org/officeDocument/2006/relationships/tags" Target="../tags/tag117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127.xml"/><Relationship Id="rId7" Type="http://schemas.openxmlformats.org/officeDocument/2006/relationships/image" Target="file:///C:\Users\Administrator\Desktop\&#32032;&#26448;&#20998;&#31867;\&#22269;&#28526;&#32032;&#26448;\&#22270;&#29255;21.png" TargetMode="External"/><Relationship Id="rId6" Type="http://schemas.openxmlformats.org/officeDocument/2006/relationships/image" Target="../media/image4.png"/><Relationship Id="rId5" Type="http://schemas.openxmlformats.org/officeDocument/2006/relationships/tags" Target="../tags/tag126.xml"/><Relationship Id="rId4" Type="http://schemas.openxmlformats.org/officeDocument/2006/relationships/image" Target="file:///F:\Lets_Create/pic_temp/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25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140.xml"/><Relationship Id="rId7" Type="http://schemas.openxmlformats.org/officeDocument/2006/relationships/image" Target="file:///F:\Lets_Create/pic_temp/pic_half_top.png" TargetMode="External"/><Relationship Id="rId6" Type="http://schemas.openxmlformats.org/officeDocument/2006/relationships/image" Target="../media/image6.png"/><Relationship Id="rId5" Type="http://schemas.openxmlformats.org/officeDocument/2006/relationships/tags" Target="../tags/tag139.xml"/><Relationship Id="rId4" Type="http://schemas.openxmlformats.org/officeDocument/2006/relationships/image" Target="file:///F:\Lets_Create/pic_temp/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38.xml"/><Relationship Id="rId16" Type="http://schemas.openxmlformats.org/officeDocument/2006/relationships/tags" Target="../tags/tag146.xml"/><Relationship Id="rId15" Type="http://schemas.openxmlformats.org/officeDocument/2006/relationships/tags" Target="../tags/tag145.xml"/><Relationship Id="rId14" Type="http://schemas.openxmlformats.org/officeDocument/2006/relationships/tags" Target="../tags/tag144.xml"/><Relationship Id="rId13" Type="http://schemas.openxmlformats.org/officeDocument/2006/relationships/tags" Target="../tags/tag143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image" Target="file:///F:\Lets_Create/pic_temp/pic_half_down.png" TargetMode="Externa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63.xml"/><Relationship Id="rId7" Type="http://schemas.openxmlformats.org/officeDocument/2006/relationships/image" Target="file:///F:\Lets_Create/pic_temp/pic_half_left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162.xml"/><Relationship Id="rId4" Type="http://schemas.openxmlformats.org/officeDocument/2006/relationships/image" Target="file:///F:\Lets_Create/pic_temp/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61.xml"/><Relationship Id="rId15" Type="http://schemas.openxmlformats.org/officeDocument/2006/relationships/tags" Target="../tags/tag168.xml"/><Relationship Id="rId14" Type="http://schemas.openxmlformats.org/officeDocument/2006/relationships/tags" Target="../tags/tag167.xml"/><Relationship Id="rId13" Type="http://schemas.openxmlformats.org/officeDocument/2006/relationships/tags" Target="../tags/tag166.xml"/><Relationship Id="rId12" Type="http://schemas.openxmlformats.org/officeDocument/2006/relationships/tags" Target="../tags/tag165.xml"/><Relationship Id="rId11" Type="http://schemas.openxmlformats.org/officeDocument/2006/relationships/tags" Target="../tags/tag164.xml"/><Relationship Id="rId10" Type="http://schemas.openxmlformats.org/officeDocument/2006/relationships/image" Target="file:///F:\Lets_Create/pic_temp/pic_half_right.png" TargetMode="Externa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77.xml"/><Relationship Id="rId6" Type="http://schemas.openxmlformats.org/officeDocument/2006/relationships/tags" Target="../tags/tag176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89.xml"/><Relationship Id="rId7" Type="http://schemas.openxmlformats.org/officeDocument/2006/relationships/image" Target="file:///F:\Lets_Create/pic_temp/pic_half_left.png" TargetMode="External"/><Relationship Id="rId6" Type="http://schemas.openxmlformats.org/officeDocument/2006/relationships/image" Target="../media/image8.png"/><Relationship Id="rId5" Type="http://schemas.openxmlformats.org/officeDocument/2006/relationships/tags" Target="../tags/tag188.xml"/><Relationship Id="rId4" Type="http://schemas.openxmlformats.org/officeDocument/2006/relationships/image" Target="file:///F:\Lets_Create/pic_temp/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87.xml"/><Relationship Id="rId17" Type="http://schemas.openxmlformats.org/officeDocument/2006/relationships/tags" Target="../tags/tag195.xml"/><Relationship Id="rId16" Type="http://schemas.openxmlformats.org/officeDocument/2006/relationships/tags" Target="../tags/tag194.xml"/><Relationship Id="rId15" Type="http://schemas.openxmlformats.org/officeDocument/2006/relationships/tags" Target="../tags/tag193.xml"/><Relationship Id="rId14" Type="http://schemas.openxmlformats.org/officeDocument/2006/relationships/tags" Target="../tags/tag192.xml"/><Relationship Id="rId13" Type="http://schemas.openxmlformats.org/officeDocument/2006/relationships/tags" Target="../tags/tag191.xml"/><Relationship Id="rId12" Type="http://schemas.openxmlformats.org/officeDocument/2006/relationships/image" Target="../media/image10.png"/><Relationship Id="rId11" Type="http://schemas.openxmlformats.org/officeDocument/2006/relationships/tags" Target="../tags/tag190.xml"/><Relationship Id="rId10" Type="http://schemas.openxmlformats.org/officeDocument/2006/relationships/image" Target="file:///F:\Lets_Create/pic_temp/pic_half_right.png" TargetMode="Externa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200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image" Target="../media/image11.png"/><Relationship Id="rId2" Type="http://schemas.openxmlformats.org/officeDocument/2006/relationships/tags" Target="../tags/tag19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205.xml"/><Relationship Id="rId8" Type="http://schemas.openxmlformats.org/officeDocument/2006/relationships/tags" Target="../tags/tag204.xml"/><Relationship Id="rId7" Type="http://schemas.openxmlformats.org/officeDocument/2006/relationships/image" Target="../media/image10.png"/><Relationship Id="rId6" Type="http://schemas.openxmlformats.org/officeDocument/2006/relationships/tags" Target="../tags/tag203.xml"/><Relationship Id="rId5" Type="http://schemas.openxmlformats.org/officeDocument/2006/relationships/image" Target="file:///F:\Lets_Create/pic_temp/1_pic_quater_left_down.png" TargetMode="External"/><Relationship Id="rId4" Type="http://schemas.openxmlformats.org/officeDocument/2006/relationships/image" Target="../media/image12.png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2" Type="http://schemas.openxmlformats.org/officeDocument/2006/relationships/tags" Target="../tags/tag208.xml"/><Relationship Id="rId11" Type="http://schemas.openxmlformats.org/officeDocument/2006/relationships/tags" Target="../tags/tag207.xml"/><Relationship Id="rId10" Type="http://schemas.openxmlformats.org/officeDocument/2006/relationships/tags" Target="../tags/tag206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image" Target="../media/image13.png"/><Relationship Id="rId3" Type="http://schemas.openxmlformats.org/officeDocument/2006/relationships/tags" Target="../tags/tag210.xml"/><Relationship Id="rId2" Type="http://schemas.openxmlformats.org/officeDocument/2006/relationships/tags" Target="../tags/tag209.xml"/><Relationship Id="rId10" Type="http://schemas.openxmlformats.org/officeDocument/2006/relationships/tags" Target="../tags/tag21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tags" Target="../tags/tag220.xml"/><Relationship Id="rId6" Type="http://schemas.openxmlformats.org/officeDocument/2006/relationships/tags" Target="../tags/tag219.xml"/><Relationship Id="rId5" Type="http://schemas.openxmlformats.org/officeDocument/2006/relationships/image" Target="file:///F:\Lets_Create/pic_temp/1_pic_quater_left_down.png" TargetMode="External"/><Relationship Id="rId4" Type="http://schemas.openxmlformats.org/officeDocument/2006/relationships/image" Target="../media/image14.png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230.xml"/><Relationship Id="rId8" Type="http://schemas.openxmlformats.org/officeDocument/2006/relationships/tags" Target="../tags/tag229.xml"/><Relationship Id="rId7" Type="http://schemas.openxmlformats.org/officeDocument/2006/relationships/tags" Target="../tags/tag228.xml"/><Relationship Id="rId6" Type="http://schemas.openxmlformats.org/officeDocument/2006/relationships/tags" Target="../tags/tag227.xml"/><Relationship Id="rId5" Type="http://schemas.openxmlformats.org/officeDocument/2006/relationships/image" Target="file:///F:\Lets_Create/pic_temp/1_pic_quater_left_down.png" TargetMode="External"/><Relationship Id="rId4" Type="http://schemas.openxmlformats.org/officeDocument/2006/relationships/image" Target="../media/image14.png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1" Type="http://schemas.openxmlformats.org/officeDocument/2006/relationships/tags" Target="../tags/tag232.xml"/><Relationship Id="rId10" Type="http://schemas.openxmlformats.org/officeDocument/2006/relationships/tags" Target="../tags/tag231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image" Target="../media/image11.png"/><Relationship Id="rId3" Type="http://schemas.openxmlformats.org/officeDocument/2006/relationships/tags" Target="../tags/tag234.xml"/><Relationship Id="rId2" Type="http://schemas.openxmlformats.org/officeDocument/2006/relationships/tags" Target="../tags/tag23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image" Target="../media/image16.png"/><Relationship Id="rId6" Type="http://schemas.openxmlformats.org/officeDocument/2006/relationships/tags" Target="../tags/tag245.xml"/><Relationship Id="rId5" Type="http://schemas.openxmlformats.org/officeDocument/2006/relationships/image" Target="file:///F:\Lets_Create/pic_temp/1_pic_quater_left_down.png" TargetMode="External"/><Relationship Id="rId4" Type="http://schemas.openxmlformats.org/officeDocument/2006/relationships/image" Target="../media/image15.png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2" Type="http://schemas.openxmlformats.org/officeDocument/2006/relationships/tags" Target="../tags/tag250.xml"/><Relationship Id="rId11" Type="http://schemas.openxmlformats.org/officeDocument/2006/relationships/tags" Target="../tags/tag249.xml"/><Relationship Id="rId10" Type="http://schemas.openxmlformats.org/officeDocument/2006/relationships/tags" Target="../tags/tag24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55.xml"/><Relationship Id="rId8" Type="http://schemas.openxmlformats.org/officeDocument/2006/relationships/tags" Target="../tags/tag54.xml"/><Relationship Id="rId7" Type="http://schemas.openxmlformats.org/officeDocument/2006/relationships/tags" Target="../tags/tag5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image" Target="../media/image1.png"/><Relationship Id="rId2" Type="http://schemas.openxmlformats.org/officeDocument/2006/relationships/tags" Target="../tags/tag49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0" Type="http://schemas.openxmlformats.org/officeDocument/2006/relationships/tags" Target="../tags/tag7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2" name="Oval 6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56125" y="100358"/>
            <a:ext cx="933449" cy="93469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43" name="Oval 6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08530" y="3029743"/>
            <a:ext cx="1257413" cy="12574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44" name="Oval 6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24769" y="5646512"/>
            <a:ext cx="1195388" cy="119697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45" name="Oval 6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7175" y="5253038"/>
            <a:ext cx="1559229" cy="15605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46" name="Oval 6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46999" y="1036"/>
            <a:ext cx="1263652" cy="12626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47" name="Oval 7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477149" y="5391317"/>
            <a:ext cx="1450976" cy="145217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48" name="Oval 7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156325" y="814387"/>
            <a:ext cx="441325" cy="44132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49" name="Oval 7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28688" y="2633662"/>
            <a:ext cx="792163" cy="79216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50" name="Oval 7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39738" y="6219825"/>
            <a:ext cx="441325" cy="4413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51" name="Oval 74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729663" y="496887"/>
            <a:ext cx="731838" cy="7334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52" name="Oval 7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141913" y="5291138"/>
            <a:ext cx="512763" cy="5111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53" name="Oval 7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998913" y="6338888"/>
            <a:ext cx="315913" cy="314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54" name="Oval 7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065463" y="3348037"/>
            <a:ext cx="566738" cy="56832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55" name="Oval 7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0915650" y="557212"/>
            <a:ext cx="742950" cy="7461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56" name="Oval 79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0610850" y="385762"/>
            <a:ext cx="441325" cy="44132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57" name="Oval 80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478588" y="6986588"/>
            <a:ext cx="25400" cy="23813"/>
          </a:xfrm>
          <a:prstGeom prst="ellipse">
            <a:avLst/>
          </a:prstGeom>
          <a:solidFill>
            <a:srgbClr val="EEE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58" name="Oval 81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473825" y="6869113"/>
            <a:ext cx="31750" cy="31750"/>
          </a:xfrm>
          <a:prstGeom prst="ellipse">
            <a:avLst/>
          </a:prstGeom>
          <a:solidFill>
            <a:srgbClr val="EEE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59" name="Oval 82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539038" y="6008688"/>
            <a:ext cx="22225" cy="238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60" name="Oval 83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002338" y="6337300"/>
            <a:ext cx="49213" cy="476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61" name="Oval 84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449888" y="6421438"/>
            <a:ext cx="98425" cy="968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64" name="Oval 87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2503488" y="6153150"/>
            <a:ext cx="71438" cy="730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65" name="Oval 88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319338" y="6813550"/>
            <a:ext cx="12700" cy="11113"/>
          </a:xfrm>
          <a:prstGeom prst="ellipse">
            <a:avLst/>
          </a:prstGeom>
          <a:solidFill>
            <a:srgbClr val="EEE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66" name="Oval 89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11290300" y="5929313"/>
            <a:ext cx="22225" cy="222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67" name="Oval 90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11052175" y="5922963"/>
            <a:ext cx="26988" cy="26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68" name="Oval 91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10509250" y="5837238"/>
            <a:ext cx="96838" cy="952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69" name="Oval 92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4881208" y="558445"/>
            <a:ext cx="67030" cy="670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70" name="Oval 93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8005763" y="855662"/>
            <a:ext cx="14288" cy="14288"/>
          </a:xfrm>
          <a:prstGeom prst="ellipse">
            <a:avLst/>
          </a:prstGeom>
          <a:solidFill>
            <a:srgbClr val="C891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71" name="Oval 94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8737600" y="284162"/>
            <a:ext cx="103188" cy="101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副标题 2"/>
          <p:cNvSpPr>
            <a:spLocks noGrp="1"/>
          </p:cNvSpPr>
          <p:nvPr>
            <p:ph type="subTitle" idx="1" hasCustomPrompt="1"/>
            <p:custDataLst>
              <p:tags r:id="rId30"/>
            </p:custDataLst>
          </p:nvPr>
        </p:nvSpPr>
        <p:spPr>
          <a:xfrm>
            <a:off x="4712468" y="2922437"/>
            <a:ext cx="5892854" cy="444742"/>
          </a:xfrm>
        </p:spPr>
        <p:txBody>
          <a:bodyPr anchor="ctr">
            <a:normAutofit/>
          </a:bodyPr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33" name="标题 1"/>
          <p:cNvSpPr>
            <a:spLocks noGrp="1"/>
          </p:cNvSpPr>
          <p:nvPr>
            <p:ph type="ctrTitle" hasCustomPrompt="1"/>
            <p:custDataLst>
              <p:tags r:id="rId31"/>
            </p:custDataLst>
          </p:nvPr>
        </p:nvSpPr>
        <p:spPr>
          <a:xfrm>
            <a:off x="4712467" y="2173196"/>
            <a:ext cx="5893621" cy="698591"/>
          </a:xfrm>
        </p:spPr>
        <p:txBody>
          <a:bodyPr anchor="ctr">
            <a:normAutofit/>
          </a:bodyPr>
          <a:lstStyle>
            <a:lvl1pPr algn="r">
              <a:defRPr sz="44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32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3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4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35"/>
            </p:custDataLst>
          </p:nvPr>
        </p:nvSpPr>
        <p:spPr>
          <a:xfrm>
            <a:off x="8840788" y="4153477"/>
            <a:ext cx="1764533" cy="3960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4" hasCustomPrompt="1"/>
            <p:custDataLst>
              <p:tags r:id="rId36"/>
            </p:custDataLst>
          </p:nvPr>
        </p:nvSpPr>
        <p:spPr>
          <a:xfrm>
            <a:off x="8840788" y="4620087"/>
            <a:ext cx="1764533" cy="396000"/>
          </a:xfrm>
        </p:spPr>
        <p:txBody>
          <a:bodyPr>
            <a:normAutofit/>
          </a:bodyPr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5" name="KSO_TEMPLATE" hidden="1"/>
          <p:cNvSpPr/>
          <p:nvPr>
            <p:custDataLst>
              <p:tags r:id="rId3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874713" y="333375"/>
            <a:ext cx="10440000" cy="58324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KSO_TEMPLATE" hidden="1"/>
          <p:cNvSpPr/>
          <p:nvPr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>
            <p:custDataLst>
              <p:tags r:id="rId2"/>
            </p:custDataLst>
          </p:nvPr>
        </p:nvSpPr>
        <p:spPr bwMode="auto">
          <a:xfrm>
            <a:off x="2347913" y="3781425"/>
            <a:ext cx="1944687" cy="1728788"/>
          </a:xfrm>
          <a:custGeom>
            <a:avLst/>
            <a:gdLst>
              <a:gd name="T0" fmla="*/ 0 w 1048"/>
              <a:gd name="T1" fmla="*/ 0 h 932"/>
              <a:gd name="T2" fmla="*/ 15 w 1048"/>
              <a:gd name="T3" fmla="*/ 55 h 932"/>
              <a:gd name="T4" fmla="*/ 67 w 1048"/>
              <a:gd name="T5" fmla="*/ 193 h 932"/>
              <a:gd name="T6" fmla="*/ 113 w 1048"/>
              <a:gd name="T7" fmla="*/ 280 h 932"/>
              <a:gd name="T8" fmla="*/ 173 w 1048"/>
              <a:gd name="T9" fmla="*/ 369 h 932"/>
              <a:gd name="T10" fmla="*/ 247 w 1048"/>
              <a:gd name="T11" fmla="*/ 454 h 932"/>
              <a:gd name="T12" fmla="*/ 334 w 1048"/>
              <a:gd name="T13" fmla="*/ 528 h 932"/>
              <a:gd name="T14" fmla="*/ 430 w 1048"/>
              <a:gd name="T15" fmla="*/ 587 h 932"/>
              <a:gd name="T16" fmla="*/ 528 w 1048"/>
              <a:gd name="T17" fmla="*/ 628 h 932"/>
              <a:gd name="T18" fmla="*/ 624 w 1048"/>
              <a:gd name="T19" fmla="*/ 653 h 932"/>
              <a:gd name="T20" fmla="*/ 713 w 1048"/>
              <a:gd name="T21" fmla="*/ 666 h 932"/>
              <a:gd name="T22" fmla="*/ 733 w 1048"/>
              <a:gd name="T23" fmla="*/ 667 h 932"/>
              <a:gd name="T24" fmla="*/ 752 w 1048"/>
              <a:gd name="T25" fmla="*/ 668 h 932"/>
              <a:gd name="T26" fmla="*/ 788 w 1048"/>
              <a:gd name="T27" fmla="*/ 669 h 932"/>
              <a:gd name="T28" fmla="*/ 820 w 1048"/>
              <a:gd name="T29" fmla="*/ 669 h 932"/>
              <a:gd name="T30" fmla="*/ 846 w 1048"/>
              <a:gd name="T31" fmla="*/ 668 h 932"/>
              <a:gd name="T32" fmla="*/ 884 w 1048"/>
              <a:gd name="T33" fmla="*/ 665 h 932"/>
              <a:gd name="T34" fmla="*/ 897 w 1048"/>
              <a:gd name="T35" fmla="*/ 664 h 932"/>
              <a:gd name="T36" fmla="*/ 899 w 1048"/>
              <a:gd name="T37" fmla="*/ 664 h 932"/>
              <a:gd name="T38" fmla="*/ 1043 w 1048"/>
              <a:gd name="T39" fmla="*/ 787 h 932"/>
              <a:gd name="T40" fmla="*/ 919 w 1048"/>
              <a:gd name="T41" fmla="*/ 931 h 932"/>
              <a:gd name="T42" fmla="*/ 892 w 1048"/>
              <a:gd name="T43" fmla="*/ 931 h 932"/>
              <a:gd name="T44" fmla="*/ 876 w 1048"/>
              <a:gd name="T45" fmla="*/ 928 h 932"/>
              <a:gd name="T46" fmla="*/ 830 w 1048"/>
              <a:gd name="T47" fmla="*/ 922 h 932"/>
              <a:gd name="T48" fmla="*/ 798 w 1048"/>
              <a:gd name="T49" fmla="*/ 917 h 932"/>
              <a:gd name="T50" fmla="*/ 759 w 1048"/>
              <a:gd name="T51" fmla="*/ 909 h 932"/>
              <a:gd name="T52" fmla="*/ 716 w 1048"/>
              <a:gd name="T53" fmla="*/ 899 h 932"/>
              <a:gd name="T54" fmla="*/ 692 w 1048"/>
              <a:gd name="T55" fmla="*/ 893 h 932"/>
              <a:gd name="T56" fmla="*/ 668 w 1048"/>
              <a:gd name="T57" fmla="*/ 886 h 932"/>
              <a:gd name="T58" fmla="*/ 563 w 1048"/>
              <a:gd name="T59" fmla="*/ 849 h 932"/>
              <a:gd name="T60" fmla="*/ 452 w 1048"/>
              <a:gd name="T61" fmla="*/ 793 h 932"/>
              <a:gd name="T62" fmla="*/ 343 w 1048"/>
              <a:gd name="T63" fmla="*/ 719 h 932"/>
              <a:gd name="T64" fmla="*/ 244 w 1048"/>
              <a:gd name="T65" fmla="*/ 627 h 932"/>
              <a:gd name="T66" fmla="*/ 163 w 1048"/>
              <a:gd name="T67" fmla="*/ 522 h 932"/>
              <a:gd name="T68" fmla="*/ 101 w 1048"/>
              <a:gd name="T69" fmla="*/ 413 h 932"/>
              <a:gd name="T70" fmla="*/ 57 w 1048"/>
              <a:gd name="T71" fmla="*/ 305 h 932"/>
              <a:gd name="T72" fmla="*/ 28 w 1048"/>
              <a:gd name="T73" fmla="*/ 207 h 932"/>
              <a:gd name="T74" fmla="*/ 3 w 1048"/>
              <a:gd name="T75" fmla="*/ 57 h 932"/>
              <a:gd name="T76" fmla="*/ 0 w 1048"/>
              <a:gd name="T77" fmla="*/ 0 h 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8" h="932">
                <a:moveTo>
                  <a:pt x="0" y="0"/>
                </a:moveTo>
                <a:cubicBezTo>
                  <a:pt x="0" y="0"/>
                  <a:pt x="4" y="20"/>
                  <a:pt x="15" y="55"/>
                </a:cubicBezTo>
                <a:cubicBezTo>
                  <a:pt x="25" y="89"/>
                  <a:pt x="42" y="138"/>
                  <a:pt x="67" y="193"/>
                </a:cubicBezTo>
                <a:cubicBezTo>
                  <a:pt x="80" y="221"/>
                  <a:pt x="95" y="250"/>
                  <a:pt x="113" y="280"/>
                </a:cubicBezTo>
                <a:cubicBezTo>
                  <a:pt x="130" y="309"/>
                  <a:pt x="150" y="339"/>
                  <a:pt x="173" y="369"/>
                </a:cubicBezTo>
                <a:cubicBezTo>
                  <a:pt x="195" y="398"/>
                  <a:pt x="220" y="427"/>
                  <a:pt x="247" y="454"/>
                </a:cubicBezTo>
                <a:cubicBezTo>
                  <a:pt x="274" y="481"/>
                  <a:pt x="303" y="506"/>
                  <a:pt x="334" y="528"/>
                </a:cubicBezTo>
                <a:cubicBezTo>
                  <a:pt x="365" y="551"/>
                  <a:pt x="397" y="571"/>
                  <a:pt x="430" y="587"/>
                </a:cubicBezTo>
                <a:cubicBezTo>
                  <a:pt x="462" y="604"/>
                  <a:pt x="496" y="617"/>
                  <a:pt x="528" y="628"/>
                </a:cubicBezTo>
                <a:cubicBezTo>
                  <a:pt x="561" y="639"/>
                  <a:pt x="594" y="647"/>
                  <a:pt x="624" y="653"/>
                </a:cubicBezTo>
                <a:cubicBezTo>
                  <a:pt x="655" y="660"/>
                  <a:pt x="685" y="663"/>
                  <a:pt x="713" y="666"/>
                </a:cubicBezTo>
                <a:cubicBezTo>
                  <a:pt x="720" y="666"/>
                  <a:pt x="726" y="667"/>
                  <a:pt x="733" y="667"/>
                </a:cubicBezTo>
                <a:cubicBezTo>
                  <a:pt x="739" y="668"/>
                  <a:pt x="746" y="668"/>
                  <a:pt x="752" y="668"/>
                </a:cubicBezTo>
                <a:cubicBezTo>
                  <a:pt x="765" y="669"/>
                  <a:pt x="777" y="669"/>
                  <a:pt x="788" y="669"/>
                </a:cubicBezTo>
                <a:cubicBezTo>
                  <a:pt x="799" y="669"/>
                  <a:pt x="810" y="669"/>
                  <a:pt x="820" y="669"/>
                </a:cubicBezTo>
                <a:cubicBezTo>
                  <a:pt x="829" y="669"/>
                  <a:pt x="838" y="668"/>
                  <a:pt x="846" y="668"/>
                </a:cubicBezTo>
                <a:cubicBezTo>
                  <a:pt x="863" y="667"/>
                  <a:pt x="875" y="666"/>
                  <a:pt x="884" y="665"/>
                </a:cubicBezTo>
                <a:cubicBezTo>
                  <a:pt x="893" y="665"/>
                  <a:pt x="897" y="664"/>
                  <a:pt x="897" y="664"/>
                </a:cubicBezTo>
                <a:cubicBezTo>
                  <a:pt x="899" y="664"/>
                  <a:pt x="899" y="664"/>
                  <a:pt x="899" y="664"/>
                </a:cubicBezTo>
                <a:cubicBezTo>
                  <a:pt x="972" y="658"/>
                  <a:pt x="1037" y="713"/>
                  <a:pt x="1043" y="787"/>
                </a:cubicBezTo>
                <a:cubicBezTo>
                  <a:pt x="1048" y="861"/>
                  <a:pt x="993" y="925"/>
                  <a:pt x="919" y="931"/>
                </a:cubicBezTo>
                <a:cubicBezTo>
                  <a:pt x="911" y="932"/>
                  <a:pt x="901" y="932"/>
                  <a:pt x="892" y="931"/>
                </a:cubicBezTo>
                <a:cubicBezTo>
                  <a:pt x="892" y="931"/>
                  <a:pt x="887" y="930"/>
                  <a:pt x="876" y="928"/>
                </a:cubicBezTo>
                <a:cubicBezTo>
                  <a:pt x="866" y="927"/>
                  <a:pt x="850" y="925"/>
                  <a:pt x="830" y="922"/>
                </a:cubicBezTo>
                <a:cubicBezTo>
                  <a:pt x="820" y="921"/>
                  <a:pt x="809" y="919"/>
                  <a:pt x="798" y="917"/>
                </a:cubicBezTo>
                <a:cubicBezTo>
                  <a:pt x="786" y="914"/>
                  <a:pt x="773" y="912"/>
                  <a:pt x="759" y="909"/>
                </a:cubicBezTo>
                <a:cubicBezTo>
                  <a:pt x="746" y="906"/>
                  <a:pt x="731" y="903"/>
                  <a:pt x="716" y="899"/>
                </a:cubicBezTo>
                <a:cubicBezTo>
                  <a:pt x="708" y="897"/>
                  <a:pt x="700" y="895"/>
                  <a:pt x="692" y="893"/>
                </a:cubicBezTo>
                <a:cubicBezTo>
                  <a:pt x="685" y="891"/>
                  <a:pt x="676" y="888"/>
                  <a:pt x="668" y="886"/>
                </a:cubicBezTo>
                <a:cubicBezTo>
                  <a:pt x="635" y="876"/>
                  <a:pt x="600" y="864"/>
                  <a:pt x="563" y="849"/>
                </a:cubicBezTo>
                <a:cubicBezTo>
                  <a:pt x="527" y="833"/>
                  <a:pt x="489" y="815"/>
                  <a:pt x="452" y="793"/>
                </a:cubicBezTo>
                <a:cubicBezTo>
                  <a:pt x="414" y="772"/>
                  <a:pt x="378" y="747"/>
                  <a:pt x="343" y="719"/>
                </a:cubicBezTo>
                <a:cubicBezTo>
                  <a:pt x="308" y="691"/>
                  <a:pt x="275" y="660"/>
                  <a:pt x="244" y="627"/>
                </a:cubicBezTo>
                <a:cubicBezTo>
                  <a:pt x="214" y="594"/>
                  <a:pt x="187" y="558"/>
                  <a:pt x="163" y="522"/>
                </a:cubicBezTo>
                <a:cubicBezTo>
                  <a:pt x="139" y="486"/>
                  <a:pt x="118" y="449"/>
                  <a:pt x="101" y="413"/>
                </a:cubicBezTo>
                <a:cubicBezTo>
                  <a:pt x="83" y="376"/>
                  <a:pt x="69" y="340"/>
                  <a:pt x="57" y="305"/>
                </a:cubicBezTo>
                <a:cubicBezTo>
                  <a:pt x="45" y="271"/>
                  <a:pt x="35" y="237"/>
                  <a:pt x="28" y="207"/>
                </a:cubicBezTo>
                <a:cubicBezTo>
                  <a:pt x="13" y="145"/>
                  <a:pt x="7" y="93"/>
                  <a:pt x="3" y="57"/>
                </a:cubicBezTo>
                <a:cubicBezTo>
                  <a:pt x="0" y="20"/>
                  <a:pt x="0" y="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6"/>
          <p:cNvSpPr/>
          <p:nvPr>
            <p:custDataLst>
              <p:tags r:id="rId3"/>
            </p:custDataLst>
          </p:nvPr>
        </p:nvSpPr>
        <p:spPr bwMode="auto">
          <a:xfrm rot="20235682">
            <a:off x="2591503" y="1978870"/>
            <a:ext cx="871537" cy="2314575"/>
          </a:xfrm>
          <a:custGeom>
            <a:avLst/>
            <a:gdLst>
              <a:gd name="T0" fmla="*/ 403 w 470"/>
              <a:gd name="T1" fmla="*/ 257 h 1248"/>
              <a:gd name="T2" fmla="*/ 401 w 470"/>
              <a:gd name="T3" fmla="*/ 258 h 1248"/>
              <a:gd name="T4" fmla="*/ 397 w 470"/>
              <a:gd name="T5" fmla="*/ 261 h 1248"/>
              <a:gd name="T6" fmla="*/ 374 w 470"/>
              <a:gd name="T7" fmla="*/ 281 h 1248"/>
              <a:gd name="T8" fmla="*/ 317 w 470"/>
              <a:gd name="T9" fmla="*/ 340 h 1248"/>
              <a:gd name="T10" fmla="*/ 295 w 470"/>
              <a:gd name="T11" fmla="*/ 367 h 1248"/>
              <a:gd name="T12" fmla="*/ 272 w 470"/>
              <a:gd name="T13" fmla="*/ 398 h 1248"/>
              <a:gd name="T14" fmla="*/ 202 w 470"/>
              <a:gd name="T15" fmla="*/ 509 h 1248"/>
              <a:gd name="T16" fmla="*/ 172 w 470"/>
              <a:gd name="T17" fmla="*/ 574 h 1248"/>
              <a:gd name="T18" fmla="*/ 158 w 470"/>
              <a:gd name="T19" fmla="*/ 609 h 1248"/>
              <a:gd name="T20" fmla="*/ 146 w 470"/>
              <a:gd name="T21" fmla="*/ 644 h 1248"/>
              <a:gd name="T22" fmla="*/ 132 w 470"/>
              <a:gd name="T23" fmla="*/ 693 h 1248"/>
              <a:gd name="T24" fmla="*/ 118 w 470"/>
              <a:gd name="T25" fmla="*/ 769 h 1248"/>
              <a:gd name="T26" fmla="*/ 112 w 470"/>
              <a:gd name="T27" fmla="*/ 819 h 1248"/>
              <a:gd name="T28" fmla="*/ 110 w 470"/>
              <a:gd name="T29" fmla="*/ 857 h 1248"/>
              <a:gd name="T30" fmla="*/ 110 w 470"/>
              <a:gd name="T31" fmla="*/ 869 h 1248"/>
              <a:gd name="T32" fmla="*/ 112 w 470"/>
              <a:gd name="T33" fmla="*/ 943 h 1248"/>
              <a:gd name="T34" fmla="*/ 117 w 470"/>
              <a:gd name="T35" fmla="*/ 989 h 1248"/>
              <a:gd name="T36" fmla="*/ 122 w 470"/>
              <a:gd name="T37" fmla="*/ 1023 h 1248"/>
              <a:gd name="T38" fmla="*/ 132 w 470"/>
              <a:gd name="T39" fmla="*/ 1075 h 1248"/>
              <a:gd name="T40" fmla="*/ 146 w 470"/>
              <a:gd name="T41" fmla="*/ 1130 h 1248"/>
              <a:gd name="T42" fmla="*/ 160 w 470"/>
              <a:gd name="T43" fmla="*/ 1176 h 1248"/>
              <a:gd name="T44" fmla="*/ 169 w 470"/>
              <a:gd name="T45" fmla="*/ 1201 h 1248"/>
              <a:gd name="T46" fmla="*/ 159 w 470"/>
              <a:gd name="T47" fmla="*/ 1206 h 1248"/>
              <a:gd name="T48" fmla="*/ 145 w 470"/>
              <a:gd name="T49" fmla="*/ 1183 h 1248"/>
              <a:gd name="T50" fmla="*/ 120 w 470"/>
              <a:gd name="T51" fmla="*/ 1141 h 1248"/>
              <a:gd name="T52" fmla="*/ 92 w 470"/>
              <a:gd name="T53" fmla="*/ 1089 h 1248"/>
              <a:gd name="T54" fmla="*/ 70 w 470"/>
              <a:gd name="T55" fmla="*/ 1038 h 1248"/>
              <a:gd name="T56" fmla="*/ 57 w 470"/>
              <a:gd name="T57" fmla="*/ 1004 h 1248"/>
              <a:gd name="T58" fmla="*/ 41 w 470"/>
              <a:gd name="T59" fmla="*/ 956 h 1248"/>
              <a:gd name="T60" fmla="*/ 20 w 470"/>
              <a:gd name="T61" fmla="*/ 879 h 1248"/>
              <a:gd name="T62" fmla="*/ 17 w 470"/>
              <a:gd name="T63" fmla="*/ 865 h 1248"/>
              <a:gd name="T64" fmla="*/ 10 w 470"/>
              <a:gd name="T65" fmla="*/ 823 h 1248"/>
              <a:gd name="T66" fmla="*/ 3 w 470"/>
              <a:gd name="T67" fmla="*/ 766 h 1248"/>
              <a:gd name="T68" fmla="*/ 0 w 470"/>
              <a:gd name="T69" fmla="*/ 678 h 1248"/>
              <a:gd name="T70" fmla="*/ 3 w 470"/>
              <a:gd name="T71" fmla="*/ 618 h 1248"/>
              <a:gd name="T72" fmla="*/ 7 w 470"/>
              <a:gd name="T73" fmla="*/ 574 h 1248"/>
              <a:gd name="T74" fmla="*/ 14 w 470"/>
              <a:gd name="T75" fmla="*/ 530 h 1248"/>
              <a:gd name="T76" fmla="*/ 32 w 470"/>
              <a:gd name="T77" fmla="*/ 445 h 1248"/>
              <a:gd name="T78" fmla="*/ 83 w 470"/>
              <a:gd name="T79" fmla="*/ 294 h 1248"/>
              <a:gd name="T80" fmla="*/ 103 w 470"/>
              <a:gd name="T81" fmla="*/ 251 h 1248"/>
              <a:gd name="T82" fmla="*/ 123 w 470"/>
              <a:gd name="T83" fmla="*/ 211 h 1248"/>
              <a:gd name="T84" fmla="*/ 176 w 470"/>
              <a:gd name="T85" fmla="*/ 120 h 1248"/>
              <a:gd name="T86" fmla="*/ 202 w 470"/>
              <a:gd name="T87" fmla="*/ 84 h 1248"/>
              <a:gd name="T88" fmla="*/ 211 w 470"/>
              <a:gd name="T89" fmla="*/ 73 h 1248"/>
              <a:gd name="T90" fmla="*/ 213 w 470"/>
              <a:gd name="T91" fmla="*/ 70 h 1248"/>
              <a:gd name="T92" fmla="*/ 401 w 470"/>
              <a:gd name="T93" fmla="*/ 46 h 1248"/>
              <a:gd name="T94" fmla="*/ 404 w 470"/>
              <a:gd name="T95" fmla="*/ 255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70" h="1248">
                <a:moveTo>
                  <a:pt x="403" y="256"/>
                </a:moveTo>
                <a:cubicBezTo>
                  <a:pt x="403" y="256"/>
                  <a:pt x="403" y="256"/>
                  <a:pt x="403" y="257"/>
                </a:cubicBezTo>
                <a:cubicBezTo>
                  <a:pt x="402" y="257"/>
                  <a:pt x="402" y="257"/>
                  <a:pt x="402" y="257"/>
                </a:cubicBezTo>
                <a:cubicBezTo>
                  <a:pt x="402" y="257"/>
                  <a:pt x="401" y="258"/>
                  <a:pt x="401" y="258"/>
                </a:cubicBezTo>
                <a:cubicBezTo>
                  <a:pt x="401" y="258"/>
                  <a:pt x="400" y="258"/>
                  <a:pt x="400" y="258"/>
                </a:cubicBezTo>
                <a:cubicBezTo>
                  <a:pt x="399" y="259"/>
                  <a:pt x="398" y="260"/>
                  <a:pt x="397" y="261"/>
                </a:cubicBezTo>
                <a:cubicBezTo>
                  <a:pt x="394" y="263"/>
                  <a:pt x="391" y="266"/>
                  <a:pt x="387" y="269"/>
                </a:cubicBezTo>
                <a:cubicBezTo>
                  <a:pt x="383" y="273"/>
                  <a:pt x="379" y="276"/>
                  <a:pt x="374" y="281"/>
                </a:cubicBezTo>
                <a:cubicBezTo>
                  <a:pt x="364" y="290"/>
                  <a:pt x="352" y="303"/>
                  <a:pt x="338" y="317"/>
                </a:cubicBezTo>
                <a:cubicBezTo>
                  <a:pt x="332" y="324"/>
                  <a:pt x="325" y="332"/>
                  <a:pt x="317" y="340"/>
                </a:cubicBezTo>
                <a:cubicBezTo>
                  <a:pt x="314" y="344"/>
                  <a:pt x="310" y="349"/>
                  <a:pt x="306" y="353"/>
                </a:cubicBezTo>
                <a:cubicBezTo>
                  <a:pt x="303" y="358"/>
                  <a:pt x="299" y="363"/>
                  <a:pt x="295" y="367"/>
                </a:cubicBezTo>
                <a:cubicBezTo>
                  <a:pt x="291" y="372"/>
                  <a:pt x="287" y="377"/>
                  <a:pt x="283" y="382"/>
                </a:cubicBezTo>
                <a:cubicBezTo>
                  <a:pt x="280" y="387"/>
                  <a:pt x="275" y="392"/>
                  <a:pt x="272" y="398"/>
                </a:cubicBezTo>
                <a:cubicBezTo>
                  <a:pt x="264" y="409"/>
                  <a:pt x="256" y="420"/>
                  <a:pt x="248" y="432"/>
                </a:cubicBezTo>
                <a:cubicBezTo>
                  <a:pt x="232" y="455"/>
                  <a:pt x="217" y="482"/>
                  <a:pt x="202" y="509"/>
                </a:cubicBezTo>
                <a:cubicBezTo>
                  <a:pt x="195" y="523"/>
                  <a:pt x="188" y="537"/>
                  <a:pt x="182" y="552"/>
                </a:cubicBezTo>
                <a:cubicBezTo>
                  <a:pt x="178" y="559"/>
                  <a:pt x="175" y="567"/>
                  <a:pt x="172" y="574"/>
                </a:cubicBezTo>
                <a:cubicBezTo>
                  <a:pt x="169" y="582"/>
                  <a:pt x="166" y="590"/>
                  <a:pt x="163" y="597"/>
                </a:cubicBezTo>
                <a:cubicBezTo>
                  <a:pt x="161" y="601"/>
                  <a:pt x="159" y="605"/>
                  <a:pt x="158" y="609"/>
                </a:cubicBezTo>
                <a:cubicBezTo>
                  <a:pt x="154" y="621"/>
                  <a:pt x="154" y="621"/>
                  <a:pt x="154" y="621"/>
                </a:cubicBezTo>
                <a:cubicBezTo>
                  <a:pt x="151" y="629"/>
                  <a:pt x="149" y="636"/>
                  <a:pt x="146" y="644"/>
                </a:cubicBezTo>
                <a:cubicBezTo>
                  <a:pt x="144" y="653"/>
                  <a:pt x="141" y="661"/>
                  <a:pt x="139" y="669"/>
                </a:cubicBezTo>
                <a:cubicBezTo>
                  <a:pt x="137" y="677"/>
                  <a:pt x="134" y="685"/>
                  <a:pt x="132" y="693"/>
                </a:cubicBezTo>
                <a:cubicBezTo>
                  <a:pt x="129" y="710"/>
                  <a:pt x="124" y="727"/>
                  <a:pt x="122" y="743"/>
                </a:cubicBezTo>
                <a:cubicBezTo>
                  <a:pt x="121" y="752"/>
                  <a:pt x="119" y="760"/>
                  <a:pt x="118" y="769"/>
                </a:cubicBezTo>
                <a:cubicBezTo>
                  <a:pt x="117" y="777"/>
                  <a:pt x="116" y="785"/>
                  <a:pt x="115" y="794"/>
                </a:cubicBezTo>
                <a:cubicBezTo>
                  <a:pt x="114" y="802"/>
                  <a:pt x="113" y="811"/>
                  <a:pt x="112" y="819"/>
                </a:cubicBezTo>
                <a:cubicBezTo>
                  <a:pt x="112" y="828"/>
                  <a:pt x="111" y="836"/>
                  <a:pt x="111" y="844"/>
                </a:cubicBezTo>
                <a:cubicBezTo>
                  <a:pt x="111" y="849"/>
                  <a:pt x="110" y="853"/>
                  <a:pt x="110" y="857"/>
                </a:cubicBezTo>
                <a:cubicBezTo>
                  <a:pt x="110" y="859"/>
                  <a:pt x="110" y="861"/>
                  <a:pt x="110" y="863"/>
                </a:cubicBezTo>
                <a:cubicBezTo>
                  <a:pt x="110" y="869"/>
                  <a:pt x="110" y="869"/>
                  <a:pt x="110" y="869"/>
                </a:cubicBezTo>
                <a:cubicBezTo>
                  <a:pt x="110" y="878"/>
                  <a:pt x="110" y="886"/>
                  <a:pt x="110" y="894"/>
                </a:cubicBezTo>
                <a:cubicBezTo>
                  <a:pt x="110" y="911"/>
                  <a:pt x="111" y="927"/>
                  <a:pt x="112" y="943"/>
                </a:cubicBezTo>
                <a:cubicBezTo>
                  <a:pt x="113" y="951"/>
                  <a:pt x="113" y="959"/>
                  <a:pt x="114" y="966"/>
                </a:cubicBezTo>
                <a:cubicBezTo>
                  <a:pt x="115" y="974"/>
                  <a:pt x="116" y="982"/>
                  <a:pt x="117" y="989"/>
                </a:cubicBezTo>
                <a:cubicBezTo>
                  <a:pt x="118" y="997"/>
                  <a:pt x="119" y="1004"/>
                  <a:pt x="120" y="1012"/>
                </a:cubicBezTo>
                <a:cubicBezTo>
                  <a:pt x="120" y="1016"/>
                  <a:pt x="121" y="1019"/>
                  <a:pt x="122" y="1023"/>
                </a:cubicBezTo>
                <a:cubicBezTo>
                  <a:pt x="122" y="1026"/>
                  <a:pt x="123" y="1030"/>
                  <a:pt x="124" y="1033"/>
                </a:cubicBezTo>
                <a:cubicBezTo>
                  <a:pt x="126" y="1048"/>
                  <a:pt x="129" y="1062"/>
                  <a:pt x="132" y="1075"/>
                </a:cubicBezTo>
                <a:cubicBezTo>
                  <a:pt x="135" y="1088"/>
                  <a:pt x="138" y="1100"/>
                  <a:pt x="141" y="1112"/>
                </a:cubicBezTo>
                <a:cubicBezTo>
                  <a:pt x="143" y="1118"/>
                  <a:pt x="144" y="1124"/>
                  <a:pt x="146" y="1130"/>
                </a:cubicBezTo>
                <a:cubicBezTo>
                  <a:pt x="148" y="1136"/>
                  <a:pt x="149" y="1141"/>
                  <a:pt x="151" y="1146"/>
                </a:cubicBezTo>
                <a:cubicBezTo>
                  <a:pt x="154" y="1157"/>
                  <a:pt x="158" y="1167"/>
                  <a:pt x="160" y="1176"/>
                </a:cubicBezTo>
                <a:cubicBezTo>
                  <a:pt x="162" y="1180"/>
                  <a:pt x="163" y="1185"/>
                  <a:pt x="165" y="1189"/>
                </a:cubicBezTo>
                <a:cubicBezTo>
                  <a:pt x="166" y="1193"/>
                  <a:pt x="168" y="1197"/>
                  <a:pt x="169" y="1201"/>
                </a:cubicBezTo>
                <a:cubicBezTo>
                  <a:pt x="181" y="1231"/>
                  <a:pt x="187" y="1248"/>
                  <a:pt x="187" y="1248"/>
                </a:cubicBezTo>
                <a:cubicBezTo>
                  <a:pt x="187" y="1248"/>
                  <a:pt x="177" y="1233"/>
                  <a:pt x="159" y="1206"/>
                </a:cubicBezTo>
                <a:cubicBezTo>
                  <a:pt x="157" y="1203"/>
                  <a:pt x="154" y="1199"/>
                  <a:pt x="152" y="1195"/>
                </a:cubicBezTo>
                <a:cubicBezTo>
                  <a:pt x="149" y="1192"/>
                  <a:pt x="147" y="1188"/>
                  <a:pt x="145" y="1183"/>
                </a:cubicBezTo>
                <a:cubicBezTo>
                  <a:pt x="140" y="1175"/>
                  <a:pt x="134" y="1166"/>
                  <a:pt x="128" y="1156"/>
                </a:cubicBezTo>
                <a:cubicBezTo>
                  <a:pt x="126" y="1151"/>
                  <a:pt x="123" y="1146"/>
                  <a:pt x="120" y="1141"/>
                </a:cubicBezTo>
                <a:cubicBezTo>
                  <a:pt x="117" y="1136"/>
                  <a:pt x="114" y="1130"/>
                  <a:pt x="111" y="1124"/>
                </a:cubicBezTo>
                <a:cubicBezTo>
                  <a:pt x="105" y="1113"/>
                  <a:pt x="99" y="1101"/>
                  <a:pt x="92" y="1089"/>
                </a:cubicBezTo>
                <a:cubicBezTo>
                  <a:pt x="86" y="1076"/>
                  <a:pt x="81" y="1062"/>
                  <a:pt x="74" y="1048"/>
                </a:cubicBezTo>
                <a:cubicBezTo>
                  <a:pt x="73" y="1045"/>
                  <a:pt x="71" y="1041"/>
                  <a:pt x="70" y="1038"/>
                </a:cubicBezTo>
                <a:cubicBezTo>
                  <a:pt x="68" y="1034"/>
                  <a:pt x="67" y="1031"/>
                  <a:pt x="65" y="1027"/>
                </a:cubicBezTo>
                <a:cubicBezTo>
                  <a:pt x="63" y="1019"/>
                  <a:pt x="60" y="1012"/>
                  <a:pt x="57" y="1004"/>
                </a:cubicBezTo>
                <a:cubicBezTo>
                  <a:pt x="54" y="997"/>
                  <a:pt x="51" y="989"/>
                  <a:pt x="48" y="981"/>
                </a:cubicBezTo>
                <a:cubicBezTo>
                  <a:pt x="45" y="973"/>
                  <a:pt x="43" y="965"/>
                  <a:pt x="41" y="956"/>
                </a:cubicBezTo>
                <a:cubicBezTo>
                  <a:pt x="36" y="940"/>
                  <a:pt x="30" y="923"/>
                  <a:pt x="26" y="905"/>
                </a:cubicBezTo>
                <a:cubicBezTo>
                  <a:pt x="24" y="897"/>
                  <a:pt x="22" y="888"/>
                  <a:pt x="20" y="879"/>
                </a:cubicBezTo>
                <a:cubicBezTo>
                  <a:pt x="19" y="872"/>
                  <a:pt x="19" y="872"/>
                  <a:pt x="19" y="872"/>
                </a:cubicBezTo>
                <a:cubicBezTo>
                  <a:pt x="18" y="870"/>
                  <a:pt x="18" y="867"/>
                  <a:pt x="17" y="865"/>
                </a:cubicBezTo>
                <a:cubicBezTo>
                  <a:pt x="16" y="861"/>
                  <a:pt x="16" y="856"/>
                  <a:pt x="15" y="851"/>
                </a:cubicBezTo>
                <a:cubicBezTo>
                  <a:pt x="13" y="842"/>
                  <a:pt x="12" y="833"/>
                  <a:pt x="10" y="823"/>
                </a:cubicBezTo>
                <a:cubicBezTo>
                  <a:pt x="8" y="814"/>
                  <a:pt x="8" y="805"/>
                  <a:pt x="6" y="795"/>
                </a:cubicBezTo>
                <a:cubicBezTo>
                  <a:pt x="5" y="785"/>
                  <a:pt x="4" y="776"/>
                  <a:pt x="3" y="766"/>
                </a:cubicBezTo>
                <a:cubicBezTo>
                  <a:pt x="3" y="756"/>
                  <a:pt x="2" y="747"/>
                  <a:pt x="1" y="737"/>
                </a:cubicBezTo>
                <a:cubicBezTo>
                  <a:pt x="0" y="717"/>
                  <a:pt x="0" y="698"/>
                  <a:pt x="0" y="678"/>
                </a:cubicBezTo>
                <a:cubicBezTo>
                  <a:pt x="0" y="668"/>
                  <a:pt x="1" y="658"/>
                  <a:pt x="1" y="648"/>
                </a:cubicBezTo>
                <a:cubicBezTo>
                  <a:pt x="2" y="638"/>
                  <a:pt x="2" y="628"/>
                  <a:pt x="3" y="618"/>
                </a:cubicBezTo>
                <a:cubicBezTo>
                  <a:pt x="4" y="608"/>
                  <a:pt x="5" y="599"/>
                  <a:pt x="6" y="589"/>
                </a:cubicBezTo>
                <a:cubicBezTo>
                  <a:pt x="6" y="584"/>
                  <a:pt x="7" y="579"/>
                  <a:pt x="7" y="574"/>
                </a:cubicBezTo>
                <a:cubicBezTo>
                  <a:pt x="8" y="569"/>
                  <a:pt x="9" y="564"/>
                  <a:pt x="9" y="559"/>
                </a:cubicBezTo>
                <a:cubicBezTo>
                  <a:pt x="11" y="550"/>
                  <a:pt x="12" y="540"/>
                  <a:pt x="14" y="530"/>
                </a:cubicBezTo>
                <a:cubicBezTo>
                  <a:pt x="15" y="521"/>
                  <a:pt x="17" y="511"/>
                  <a:pt x="19" y="502"/>
                </a:cubicBezTo>
                <a:cubicBezTo>
                  <a:pt x="22" y="482"/>
                  <a:pt x="27" y="464"/>
                  <a:pt x="32" y="445"/>
                </a:cubicBezTo>
                <a:cubicBezTo>
                  <a:pt x="41" y="409"/>
                  <a:pt x="52" y="374"/>
                  <a:pt x="65" y="341"/>
                </a:cubicBezTo>
                <a:cubicBezTo>
                  <a:pt x="70" y="325"/>
                  <a:pt x="77" y="309"/>
                  <a:pt x="83" y="294"/>
                </a:cubicBezTo>
                <a:cubicBezTo>
                  <a:pt x="86" y="286"/>
                  <a:pt x="90" y="279"/>
                  <a:pt x="93" y="272"/>
                </a:cubicBezTo>
                <a:cubicBezTo>
                  <a:pt x="96" y="265"/>
                  <a:pt x="99" y="257"/>
                  <a:pt x="103" y="251"/>
                </a:cubicBezTo>
                <a:cubicBezTo>
                  <a:pt x="106" y="244"/>
                  <a:pt x="109" y="237"/>
                  <a:pt x="113" y="230"/>
                </a:cubicBezTo>
                <a:cubicBezTo>
                  <a:pt x="116" y="224"/>
                  <a:pt x="119" y="217"/>
                  <a:pt x="123" y="211"/>
                </a:cubicBezTo>
                <a:cubicBezTo>
                  <a:pt x="129" y="199"/>
                  <a:pt x="136" y="187"/>
                  <a:pt x="142" y="176"/>
                </a:cubicBezTo>
                <a:cubicBezTo>
                  <a:pt x="154" y="154"/>
                  <a:pt x="166" y="135"/>
                  <a:pt x="176" y="120"/>
                </a:cubicBezTo>
                <a:cubicBezTo>
                  <a:pt x="181" y="112"/>
                  <a:pt x="186" y="105"/>
                  <a:pt x="190" y="99"/>
                </a:cubicBezTo>
                <a:cubicBezTo>
                  <a:pt x="195" y="93"/>
                  <a:pt x="198" y="88"/>
                  <a:pt x="202" y="84"/>
                </a:cubicBezTo>
                <a:cubicBezTo>
                  <a:pt x="204" y="82"/>
                  <a:pt x="205" y="80"/>
                  <a:pt x="206" y="78"/>
                </a:cubicBezTo>
                <a:cubicBezTo>
                  <a:pt x="208" y="76"/>
                  <a:pt x="209" y="74"/>
                  <a:pt x="211" y="73"/>
                </a:cubicBezTo>
                <a:cubicBezTo>
                  <a:pt x="211" y="72"/>
                  <a:pt x="212" y="72"/>
                  <a:pt x="212" y="71"/>
                </a:cubicBezTo>
                <a:cubicBezTo>
                  <a:pt x="212" y="71"/>
                  <a:pt x="213" y="70"/>
                  <a:pt x="213" y="70"/>
                </a:cubicBezTo>
                <a:cubicBezTo>
                  <a:pt x="213" y="70"/>
                  <a:pt x="213" y="69"/>
                  <a:pt x="213" y="69"/>
                </a:cubicBezTo>
                <a:cubicBezTo>
                  <a:pt x="259" y="11"/>
                  <a:pt x="343" y="0"/>
                  <a:pt x="401" y="46"/>
                </a:cubicBezTo>
                <a:cubicBezTo>
                  <a:pt x="460" y="91"/>
                  <a:pt x="470" y="176"/>
                  <a:pt x="425" y="234"/>
                </a:cubicBezTo>
                <a:cubicBezTo>
                  <a:pt x="419" y="242"/>
                  <a:pt x="412" y="249"/>
                  <a:pt x="404" y="255"/>
                </a:cubicBezTo>
                <a:lnTo>
                  <a:pt x="403" y="25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7"/>
          <p:cNvSpPr/>
          <p:nvPr>
            <p:custDataLst>
              <p:tags r:id="rId4"/>
            </p:custDataLst>
          </p:nvPr>
        </p:nvSpPr>
        <p:spPr bwMode="auto">
          <a:xfrm>
            <a:off x="3503613" y="3551443"/>
            <a:ext cx="1820862" cy="2989263"/>
          </a:xfrm>
          <a:custGeom>
            <a:avLst/>
            <a:gdLst>
              <a:gd name="T0" fmla="*/ 205 w 981"/>
              <a:gd name="T1" fmla="*/ 28 h 1611"/>
              <a:gd name="T2" fmla="*/ 207 w 981"/>
              <a:gd name="T3" fmla="*/ 29 h 1611"/>
              <a:gd name="T4" fmla="*/ 209 w 981"/>
              <a:gd name="T5" fmla="*/ 30 h 1611"/>
              <a:gd name="T6" fmla="*/ 212 w 981"/>
              <a:gd name="T7" fmla="*/ 31 h 1611"/>
              <a:gd name="T8" fmla="*/ 229 w 981"/>
              <a:gd name="T9" fmla="*/ 40 h 1611"/>
              <a:gd name="T10" fmla="*/ 285 w 981"/>
              <a:gd name="T11" fmla="*/ 71 h 1611"/>
              <a:gd name="T12" fmla="*/ 367 w 981"/>
              <a:gd name="T13" fmla="*/ 124 h 1611"/>
              <a:gd name="T14" fmla="*/ 465 w 981"/>
              <a:gd name="T15" fmla="*/ 200 h 1611"/>
              <a:gd name="T16" fmla="*/ 572 w 981"/>
              <a:gd name="T17" fmla="*/ 299 h 1611"/>
              <a:gd name="T18" fmla="*/ 678 w 981"/>
              <a:gd name="T19" fmla="*/ 420 h 1611"/>
              <a:gd name="T20" fmla="*/ 775 w 981"/>
              <a:gd name="T21" fmla="*/ 561 h 1611"/>
              <a:gd name="T22" fmla="*/ 856 w 981"/>
              <a:gd name="T23" fmla="*/ 717 h 1611"/>
              <a:gd name="T24" fmla="*/ 916 w 981"/>
              <a:gd name="T25" fmla="*/ 880 h 1611"/>
              <a:gd name="T26" fmla="*/ 955 w 981"/>
              <a:gd name="T27" fmla="*/ 1042 h 1611"/>
              <a:gd name="T28" fmla="*/ 975 w 981"/>
              <a:gd name="T29" fmla="*/ 1194 h 1611"/>
              <a:gd name="T30" fmla="*/ 980 w 981"/>
              <a:gd name="T31" fmla="*/ 1265 h 1611"/>
              <a:gd name="T32" fmla="*/ 981 w 981"/>
              <a:gd name="T33" fmla="*/ 1332 h 1611"/>
              <a:gd name="T34" fmla="*/ 981 w 981"/>
              <a:gd name="T35" fmla="*/ 1363 h 1611"/>
              <a:gd name="T36" fmla="*/ 980 w 981"/>
              <a:gd name="T37" fmla="*/ 1392 h 1611"/>
              <a:gd name="T38" fmla="*/ 980 w 981"/>
              <a:gd name="T39" fmla="*/ 1406 h 1611"/>
              <a:gd name="T40" fmla="*/ 979 w 981"/>
              <a:gd name="T41" fmla="*/ 1420 h 1611"/>
              <a:gd name="T42" fmla="*/ 977 w 981"/>
              <a:gd name="T43" fmla="*/ 1447 h 1611"/>
              <a:gd name="T44" fmla="*/ 970 w 981"/>
              <a:gd name="T45" fmla="*/ 1535 h 1611"/>
              <a:gd name="T46" fmla="*/ 963 w 981"/>
              <a:gd name="T47" fmla="*/ 1591 h 1611"/>
              <a:gd name="T48" fmla="*/ 960 w 981"/>
              <a:gd name="T49" fmla="*/ 1611 h 1611"/>
              <a:gd name="T50" fmla="*/ 960 w 981"/>
              <a:gd name="T51" fmla="*/ 1591 h 1611"/>
              <a:gd name="T52" fmla="*/ 958 w 981"/>
              <a:gd name="T53" fmla="*/ 1534 h 1611"/>
              <a:gd name="T54" fmla="*/ 953 w 981"/>
              <a:gd name="T55" fmla="*/ 1447 h 1611"/>
              <a:gd name="T56" fmla="*/ 950 w 981"/>
              <a:gd name="T57" fmla="*/ 1421 h 1611"/>
              <a:gd name="T58" fmla="*/ 949 w 981"/>
              <a:gd name="T59" fmla="*/ 1407 h 1611"/>
              <a:gd name="T60" fmla="*/ 947 w 981"/>
              <a:gd name="T61" fmla="*/ 1393 h 1611"/>
              <a:gd name="T62" fmla="*/ 944 w 981"/>
              <a:gd name="T63" fmla="*/ 1365 h 1611"/>
              <a:gd name="T64" fmla="*/ 940 w 981"/>
              <a:gd name="T65" fmla="*/ 1335 h 1611"/>
              <a:gd name="T66" fmla="*/ 929 w 981"/>
              <a:gd name="T67" fmla="*/ 1271 h 1611"/>
              <a:gd name="T68" fmla="*/ 914 w 981"/>
              <a:gd name="T69" fmla="*/ 1204 h 1611"/>
              <a:gd name="T70" fmla="*/ 874 w 981"/>
              <a:gd name="T71" fmla="*/ 1063 h 1611"/>
              <a:gd name="T72" fmla="*/ 815 w 981"/>
              <a:gd name="T73" fmla="*/ 918 h 1611"/>
              <a:gd name="T74" fmla="*/ 738 w 981"/>
              <a:gd name="T75" fmla="*/ 779 h 1611"/>
              <a:gd name="T76" fmla="*/ 646 w 981"/>
              <a:gd name="T77" fmla="*/ 652 h 1611"/>
              <a:gd name="T78" fmla="*/ 543 w 981"/>
              <a:gd name="T79" fmla="*/ 542 h 1611"/>
              <a:gd name="T80" fmla="*/ 436 w 981"/>
              <a:gd name="T81" fmla="*/ 451 h 1611"/>
              <a:gd name="T82" fmla="*/ 333 w 981"/>
              <a:gd name="T83" fmla="*/ 381 h 1611"/>
              <a:gd name="T84" fmla="*/ 241 w 981"/>
              <a:gd name="T85" fmla="*/ 331 h 1611"/>
              <a:gd name="T86" fmla="*/ 170 w 981"/>
              <a:gd name="T87" fmla="*/ 298 h 1611"/>
              <a:gd name="T88" fmla="*/ 124 w 981"/>
              <a:gd name="T89" fmla="*/ 281 h 1611"/>
              <a:gd name="T90" fmla="*/ 113 w 981"/>
              <a:gd name="T91" fmla="*/ 278 h 1611"/>
              <a:gd name="T92" fmla="*/ 112 w 981"/>
              <a:gd name="T93" fmla="*/ 278 h 1611"/>
              <a:gd name="T94" fmla="*/ 112 w 981"/>
              <a:gd name="T95" fmla="*/ 278 h 1611"/>
              <a:gd name="T96" fmla="*/ 112 w 981"/>
              <a:gd name="T97" fmla="*/ 278 h 1611"/>
              <a:gd name="T98" fmla="*/ 111 w 981"/>
              <a:gd name="T99" fmla="*/ 278 h 1611"/>
              <a:gd name="T100" fmla="*/ 111 w 981"/>
              <a:gd name="T101" fmla="*/ 277 h 1611"/>
              <a:gd name="T102" fmla="*/ 21 w 981"/>
              <a:gd name="T103" fmla="*/ 112 h 1611"/>
              <a:gd name="T104" fmla="*/ 187 w 981"/>
              <a:gd name="T105" fmla="*/ 21 h 1611"/>
              <a:gd name="T106" fmla="*/ 202 w 981"/>
              <a:gd name="T107" fmla="*/ 27 h 1611"/>
              <a:gd name="T108" fmla="*/ 205 w 981"/>
              <a:gd name="T109" fmla="*/ 28 h 16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81" h="1611">
                <a:moveTo>
                  <a:pt x="205" y="28"/>
                </a:moveTo>
                <a:cubicBezTo>
                  <a:pt x="205" y="28"/>
                  <a:pt x="205" y="28"/>
                  <a:pt x="207" y="29"/>
                </a:cubicBezTo>
                <a:cubicBezTo>
                  <a:pt x="207" y="29"/>
                  <a:pt x="208" y="30"/>
                  <a:pt x="209" y="30"/>
                </a:cubicBezTo>
                <a:cubicBezTo>
                  <a:pt x="210" y="31"/>
                  <a:pt x="211" y="31"/>
                  <a:pt x="212" y="31"/>
                </a:cubicBezTo>
                <a:cubicBezTo>
                  <a:pt x="216" y="33"/>
                  <a:pt x="222" y="36"/>
                  <a:pt x="229" y="40"/>
                </a:cubicBezTo>
                <a:cubicBezTo>
                  <a:pt x="243" y="47"/>
                  <a:pt x="262" y="57"/>
                  <a:pt x="285" y="71"/>
                </a:cubicBezTo>
                <a:cubicBezTo>
                  <a:pt x="309" y="85"/>
                  <a:pt x="336" y="103"/>
                  <a:pt x="367" y="124"/>
                </a:cubicBezTo>
                <a:cubicBezTo>
                  <a:pt x="397" y="145"/>
                  <a:pt x="430" y="171"/>
                  <a:pt x="465" y="200"/>
                </a:cubicBezTo>
                <a:cubicBezTo>
                  <a:pt x="500" y="229"/>
                  <a:pt x="536" y="262"/>
                  <a:pt x="572" y="299"/>
                </a:cubicBezTo>
                <a:cubicBezTo>
                  <a:pt x="608" y="335"/>
                  <a:pt x="643" y="376"/>
                  <a:pt x="678" y="420"/>
                </a:cubicBezTo>
                <a:cubicBezTo>
                  <a:pt x="712" y="464"/>
                  <a:pt x="745" y="511"/>
                  <a:pt x="775" y="561"/>
                </a:cubicBezTo>
                <a:cubicBezTo>
                  <a:pt x="805" y="611"/>
                  <a:pt x="832" y="663"/>
                  <a:pt x="856" y="717"/>
                </a:cubicBezTo>
                <a:cubicBezTo>
                  <a:pt x="880" y="770"/>
                  <a:pt x="900" y="825"/>
                  <a:pt x="916" y="880"/>
                </a:cubicBezTo>
                <a:cubicBezTo>
                  <a:pt x="933" y="934"/>
                  <a:pt x="946" y="989"/>
                  <a:pt x="955" y="1042"/>
                </a:cubicBezTo>
                <a:cubicBezTo>
                  <a:pt x="965" y="1094"/>
                  <a:pt x="971" y="1146"/>
                  <a:pt x="975" y="1194"/>
                </a:cubicBezTo>
                <a:cubicBezTo>
                  <a:pt x="978" y="1219"/>
                  <a:pt x="979" y="1243"/>
                  <a:pt x="980" y="1265"/>
                </a:cubicBezTo>
                <a:cubicBezTo>
                  <a:pt x="980" y="1288"/>
                  <a:pt x="981" y="1310"/>
                  <a:pt x="981" y="1332"/>
                </a:cubicBezTo>
                <a:cubicBezTo>
                  <a:pt x="981" y="1342"/>
                  <a:pt x="981" y="1352"/>
                  <a:pt x="981" y="1363"/>
                </a:cubicBezTo>
                <a:cubicBezTo>
                  <a:pt x="981" y="1373"/>
                  <a:pt x="980" y="1383"/>
                  <a:pt x="980" y="1392"/>
                </a:cubicBezTo>
                <a:cubicBezTo>
                  <a:pt x="980" y="1397"/>
                  <a:pt x="980" y="1402"/>
                  <a:pt x="980" y="1406"/>
                </a:cubicBezTo>
                <a:cubicBezTo>
                  <a:pt x="979" y="1411"/>
                  <a:pt x="979" y="1416"/>
                  <a:pt x="979" y="1420"/>
                </a:cubicBezTo>
                <a:cubicBezTo>
                  <a:pt x="978" y="1429"/>
                  <a:pt x="978" y="1438"/>
                  <a:pt x="977" y="1447"/>
                </a:cubicBezTo>
                <a:cubicBezTo>
                  <a:pt x="975" y="1481"/>
                  <a:pt x="973" y="1510"/>
                  <a:pt x="970" y="1535"/>
                </a:cubicBezTo>
                <a:cubicBezTo>
                  <a:pt x="967" y="1559"/>
                  <a:pt x="965" y="1578"/>
                  <a:pt x="963" y="1591"/>
                </a:cubicBezTo>
                <a:cubicBezTo>
                  <a:pt x="961" y="1604"/>
                  <a:pt x="960" y="1611"/>
                  <a:pt x="960" y="1611"/>
                </a:cubicBezTo>
                <a:cubicBezTo>
                  <a:pt x="960" y="1611"/>
                  <a:pt x="960" y="1604"/>
                  <a:pt x="960" y="1591"/>
                </a:cubicBezTo>
                <a:cubicBezTo>
                  <a:pt x="960" y="1578"/>
                  <a:pt x="960" y="1559"/>
                  <a:pt x="958" y="1534"/>
                </a:cubicBezTo>
                <a:cubicBezTo>
                  <a:pt x="958" y="1510"/>
                  <a:pt x="956" y="1481"/>
                  <a:pt x="953" y="1447"/>
                </a:cubicBezTo>
                <a:cubicBezTo>
                  <a:pt x="952" y="1439"/>
                  <a:pt x="951" y="1430"/>
                  <a:pt x="950" y="1421"/>
                </a:cubicBezTo>
                <a:cubicBezTo>
                  <a:pt x="950" y="1416"/>
                  <a:pt x="950" y="1412"/>
                  <a:pt x="949" y="1407"/>
                </a:cubicBezTo>
                <a:cubicBezTo>
                  <a:pt x="949" y="1403"/>
                  <a:pt x="948" y="1398"/>
                  <a:pt x="947" y="1393"/>
                </a:cubicBezTo>
                <a:cubicBezTo>
                  <a:pt x="946" y="1384"/>
                  <a:pt x="945" y="1374"/>
                  <a:pt x="944" y="1365"/>
                </a:cubicBezTo>
                <a:cubicBezTo>
                  <a:pt x="943" y="1355"/>
                  <a:pt x="941" y="1345"/>
                  <a:pt x="940" y="1335"/>
                </a:cubicBezTo>
                <a:cubicBezTo>
                  <a:pt x="937" y="1314"/>
                  <a:pt x="933" y="1293"/>
                  <a:pt x="929" y="1271"/>
                </a:cubicBezTo>
                <a:cubicBezTo>
                  <a:pt x="924" y="1249"/>
                  <a:pt x="920" y="1227"/>
                  <a:pt x="914" y="1204"/>
                </a:cubicBezTo>
                <a:cubicBezTo>
                  <a:pt x="904" y="1158"/>
                  <a:pt x="890" y="1111"/>
                  <a:pt x="874" y="1063"/>
                </a:cubicBezTo>
                <a:cubicBezTo>
                  <a:pt x="857" y="1015"/>
                  <a:pt x="838" y="966"/>
                  <a:pt x="815" y="918"/>
                </a:cubicBezTo>
                <a:cubicBezTo>
                  <a:pt x="792" y="871"/>
                  <a:pt x="767" y="824"/>
                  <a:pt x="738" y="779"/>
                </a:cubicBezTo>
                <a:cubicBezTo>
                  <a:pt x="710" y="734"/>
                  <a:pt x="679" y="692"/>
                  <a:pt x="646" y="652"/>
                </a:cubicBezTo>
                <a:cubicBezTo>
                  <a:pt x="613" y="612"/>
                  <a:pt x="578" y="576"/>
                  <a:pt x="543" y="542"/>
                </a:cubicBezTo>
                <a:cubicBezTo>
                  <a:pt x="507" y="508"/>
                  <a:pt x="471" y="478"/>
                  <a:pt x="436" y="451"/>
                </a:cubicBezTo>
                <a:cubicBezTo>
                  <a:pt x="400" y="425"/>
                  <a:pt x="365" y="401"/>
                  <a:pt x="333" y="381"/>
                </a:cubicBezTo>
                <a:cubicBezTo>
                  <a:pt x="300" y="361"/>
                  <a:pt x="269" y="345"/>
                  <a:pt x="241" y="331"/>
                </a:cubicBezTo>
                <a:cubicBezTo>
                  <a:pt x="214" y="317"/>
                  <a:pt x="189" y="306"/>
                  <a:pt x="170" y="298"/>
                </a:cubicBezTo>
                <a:cubicBezTo>
                  <a:pt x="150" y="290"/>
                  <a:pt x="134" y="285"/>
                  <a:pt x="124" y="281"/>
                </a:cubicBezTo>
                <a:cubicBezTo>
                  <a:pt x="119" y="280"/>
                  <a:pt x="115" y="279"/>
                  <a:pt x="113" y="278"/>
                </a:cubicBezTo>
                <a:cubicBezTo>
                  <a:pt x="113" y="278"/>
                  <a:pt x="112" y="278"/>
                  <a:pt x="112" y="278"/>
                </a:cubicBezTo>
                <a:cubicBezTo>
                  <a:pt x="112" y="278"/>
                  <a:pt x="112" y="278"/>
                  <a:pt x="112" y="278"/>
                </a:cubicBezTo>
                <a:cubicBezTo>
                  <a:pt x="112" y="278"/>
                  <a:pt x="112" y="278"/>
                  <a:pt x="112" y="278"/>
                </a:cubicBezTo>
                <a:cubicBezTo>
                  <a:pt x="111" y="278"/>
                  <a:pt x="111" y="278"/>
                  <a:pt x="111" y="278"/>
                </a:cubicBezTo>
                <a:cubicBezTo>
                  <a:pt x="111" y="277"/>
                  <a:pt x="111" y="277"/>
                  <a:pt x="111" y="277"/>
                </a:cubicBezTo>
                <a:cubicBezTo>
                  <a:pt x="40" y="257"/>
                  <a:pt x="0" y="182"/>
                  <a:pt x="21" y="112"/>
                </a:cubicBezTo>
                <a:cubicBezTo>
                  <a:pt x="42" y="41"/>
                  <a:pt x="116" y="0"/>
                  <a:pt x="187" y="21"/>
                </a:cubicBezTo>
                <a:cubicBezTo>
                  <a:pt x="192" y="23"/>
                  <a:pt x="197" y="25"/>
                  <a:pt x="202" y="27"/>
                </a:cubicBezTo>
                <a:lnTo>
                  <a:pt x="205" y="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8"/>
          <p:cNvSpPr/>
          <p:nvPr>
            <p:custDataLst>
              <p:tags r:id="rId5"/>
            </p:custDataLst>
          </p:nvPr>
        </p:nvSpPr>
        <p:spPr bwMode="auto">
          <a:xfrm rot="2412068">
            <a:off x="3829313" y="487505"/>
            <a:ext cx="1177925" cy="2825750"/>
          </a:xfrm>
          <a:custGeom>
            <a:avLst/>
            <a:gdLst>
              <a:gd name="T0" fmla="*/ 302 w 635"/>
              <a:gd name="T1" fmla="*/ 1523 h 1523"/>
              <a:gd name="T2" fmla="*/ 256 w 635"/>
              <a:gd name="T3" fmla="*/ 1473 h 1523"/>
              <a:gd name="T4" fmla="*/ 207 w 635"/>
              <a:gd name="T5" fmla="*/ 1412 h 1523"/>
              <a:gd name="T6" fmla="*/ 149 w 635"/>
              <a:gd name="T7" fmla="*/ 1328 h 1523"/>
              <a:gd name="T8" fmla="*/ 91 w 635"/>
              <a:gd name="T9" fmla="*/ 1221 h 1523"/>
              <a:gd name="T10" fmla="*/ 41 w 635"/>
              <a:gd name="T11" fmla="*/ 1093 h 1523"/>
              <a:gd name="T12" fmla="*/ 8 w 635"/>
              <a:gd name="T13" fmla="*/ 947 h 1523"/>
              <a:gd name="T14" fmla="*/ 1 w 635"/>
              <a:gd name="T15" fmla="*/ 869 h 1523"/>
              <a:gd name="T16" fmla="*/ 0 w 635"/>
              <a:gd name="T17" fmla="*/ 830 h 1523"/>
              <a:gd name="T18" fmla="*/ 0 w 635"/>
              <a:gd name="T19" fmla="*/ 810 h 1523"/>
              <a:gd name="T20" fmla="*/ 1 w 635"/>
              <a:gd name="T21" fmla="*/ 790 h 1523"/>
              <a:gd name="T22" fmla="*/ 24 w 635"/>
              <a:gd name="T23" fmla="*/ 632 h 1523"/>
              <a:gd name="T24" fmla="*/ 74 w 635"/>
              <a:gd name="T25" fmla="*/ 484 h 1523"/>
              <a:gd name="T26" fmla="*/ 142 w 635"/>
              <a:gd name="T27" fmla="*/ 354 h 1523"/>
              <a:gd name="T28" fmla="*/ 216 w 635"/>
              <a:gd name="T29" fmla="*/ 247 h 1523"/>
              <a:gd name="T30" fmla="*/ 251 w 635"/>
              <a:gd name="T31" fmla="*/ 202 h 1523"/>
              <a:gd name="T32" fmla="*/ 269 w 635"/>
              <a:gd name="T33" fmla="*/ 182 h 1523"/>
              <a:gd name="T34" fmla="*/ 285 w 635"/>
              <a:gd name="T35" fmla="*/ 163 h 1523"/>
              <a:gd name="T36" fmla="*/ 316 w 635"/>
              <a:gd name="T37" fmla="*/ 129 h 1523"/>
              <a:gd name="T38" fmla="*/ 343 w 635"/>
              <a:gd name="T39" fmla="*/ 102 h 1523"/>
              <a:gd name="T40" fmla="*/ 381 w 635"/>
              <a:gd name="T41" fmla="*/ 64 h 1523"/>
              <a:gd name="T42" fmla="*/ 395 w 635"/>
              <a:gd name="T43" fmla="*/ 51 h 1523"/>
              <a:gd name="T44" fmla="*/ 584 w 635"/>
              <a:gd name="T45" fmla="*/ 55 h 1523"/>
              <a:gd name="T46" fmla="*/ 580 w 635"/>
              <a:gd name="T47" fmla="*/ 244 h 1523"/>
              <a:gd name="T48" fmla="*/ 563 w 635"/>
              <a:gd name="T49" fmla="*/ 258 h 1523"/>
              <a:gd name="T50" fmla="*/ 561 w 635"/>
              <a:gd name="T51" fmla="*/ 260 h 1523"/>
              <a:gd name="T52" fmla="*/ 547 w 635"/>
              <a:gd name="T53" fmla="*/ 269 h 1523"/>
              <a:gd name="T54" fmla="*/ 509 w 635"/>
              <a:gd name="T55" fmla="*/ 295 h 1523"/>
              <a:gd name="T56" fmla="*/ 483 w 635"/>
              <a:gd name="T57" fmla="*/ 314 h 1523"/>
              <a:gd name="T58" fmla="*/ 452 w 635"/>
              <a:gd name="T59" fmla="*/ 337 h 1523"/>
              <a:gd name="T60" fmla="*/ 436 w 635"/>
              <a:gd name="T61" fmla="*/ 351 h 1523"/>
              <a:gd name="T62" fmla="*/ 419 w 635"/>
              <a:gd name="T63" fmla="*/ 365 h 1523"/>
              <a:gd name="T64" fmla="*/ 383 w 635"/>
              <a:gd name="T65" fmla="*/ 397 h 1523"/>
              <a:gd name="T66" fmla="*/ 308 w 635"/>
              <a:gd name="T67" fmla="*/ 474 h 1523"/>
              <a:gd name="T68" fmla="*/ 235 w 635"/>
              <a:gd name="T69" fmla="*/ 569 h 1523"/>
              <a:gd name="T70" fmla="*/ 175 w 635"/>
              <a:gd name="T71" fmla="*/ 681 h 1523"/>
              <a:gd name="T72" fmla="*/ 133 w 635"/>
              <a:gd name="T73" fmla="*/ 807 h 1523"/>
              <a:gd name="T74" fmla="*/ 130 w 635"/>
              <a:gd name="T75" fmla="*/ 823 h 1523"/>
              <a:gd name="T76" fmla="*/ 126 w 635"/>
              <a:gd name="T77" fmla="*/ 840 h 1523"/>
              <a:gd name="T78" fmla="*/ 121 w 635"/>
              <a:gd name="T79" fmla="*/ 873 h 1523"/>
              <a:gd name="T80" fmla="*/ 116 w 635"/>
              <a:gd name="T81" fmla="*/ 941 h 1523"/>
              <a:gd name="T82" fmla="*/ 123 w 635"/>
              <a:gd name="T83" fmla="*/ 1075 h 1523"/>
              <a:gd name="T84" fmla="*/ 149 w 635"/>
              <a:gd name="T85" fmla="*/ 1199 h 1523"/>
              <a:gd name="T86" fmla="*/ 186 w 635"/>
              <a:gd name="T87" fmla="*/ 1309 h 1523"/>
              <a:gd name="T88" fmla="*/ 228 w 635"/>
              <a:gd name="T89" fmla="*/ 1399 h 1523"/>
              <a:gd name="T90" fmla="*/ 265 w 635"/>
              <a:gd name="T91" fmla="*/ 1466 h 1523"/>
              <a:gd name="T92" fmla="*/ 302 w 635"/>
              <a:gd name="T93" fmla="*/ 1523 h 1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5" h="1523">
                <a:moveTo>
                  <a:pt x="302" y="1523"/>
                </a:moveTo>
                <a:cubicBezTo>
                  <a:pt x="302" y="1523"/>
                  <a:pt x="284" y="1506"/>
                  <a:pt x="256" y="1473"/>
                </a:cubicBezTo>
                <a:cubicBezTo>
                  <a:pt x="242" y="1457"/>
                  <a:pt x="225" y="1437"/>
                  <a:pt x="207" y="1412"/>
                </a:cubicBezTo>
                <a:cubicBezTo>
                  <a:pt x="189" y="1388"/>
                  <a:pt x="169" y="1360"/>
                  <a:pt x="149" y="1328"/>
                </a:cubicBezTo>
                <a:cubicBezTo>
                  <a:pt x="130" y="1296"/>
                  <a:pt x="110" y="1261"/>
                  <a:pt x="91" y="1221"/>
                </a:cubicBezTo>
                <a:cubicBezTo>
                  <a:pt x="72" y="1182"/>
                  <a:pt x="55" y="1139"/>
                  <a:pt x="41" y="1093"/>
                </a:cubicBezTo>
                <a:cubicBezTo>
                  <a:pt x="26" y="1047"/>
                  <a:pt x="15" y="998"/>
                  <a:pt x="8" y="947"/>
                </a:cubicBezTo>
                <a:cubicBezTo>
                  <a:pt x="4" y="922"/>
                  <a:pt x="2" y="896"/>
                  <a:pt x="1" y="869"/>
                </a:cubicBezTo>
                <a:cubicBezTo>
                  <a:pt x="0" y="856"/>
                  <a:pt x="0" y="843"/>
                  <a:pt x="0" y="830"/>
                </a:cubicBezTo>
                <a:cubicBezTo>
                  <a:pt x="0" y="823"/>
                  <a:pt x="0" y="816"/>
                  <a:pt x="0" y="810"/>
                </a:cubicBezTo>
                <a:cubicBezTo>
                  <a:pt x="1" y="790"/>
                  <a:pt x="1" y="790"/>
                  <a:pt x="1" y="790"/>
                </a:cubicBezTo>
                <a:cubicBezTo>
                  <a:pt x="4" y="736"/>
                  <a:pt x="12" y="683"/>
                  <a:pt x="24" y="632"/>
                </a:cubicBezTo>
                <a:cubicBezTo>
                  <a:pt x="37" y="580"/>
                  <a:pt x="54" y="530"/>
                  <a:pt x="74" y="484"/>
                </a:cubicBezTo>
                <a:cubicBezTo>
                  <a:pt x="95" y="437"/>
                  <a:pt x="118" y="394"/>
                  <a:pt x="142" y="354"/>
                </a:cubicBezTo>
                <a:cubicBezTo>
                  <a:pt x="166" y="315"/>
                  <a:pt x="191" y="279"/>
                  <a:pt x="216" y="247"/>
                </a:cubicBezTo>
                <a:cubicBezTo>
                  <a:pt x="228" y="231"/>
                  <a:pt x="240" y="216"/>
                  <a:pt x="251" y="202"/>
                </a:cubicBezTo>
                <a:cubicBezTo>
                  <a:pt x="257" y="195"/>
                  <a:pt x="263" y="188"/>
                  <a:pt x="269" y="182"/>
                </a:cubicBezTo>
                <a:cubicBezTo>
                  <a:pt x="274" y="175"/>
                  <a:pt x="280" y="169"/>
                  <a:pt x="285" y="163"/>
                </a:cubicBezTo>
                <a:cubicBezTo>
                  <a:pt x="296" y="151"/>
                  <a:pt x="306" y="140"/>
                  <a:pt x="316" y="129"/>
                </a:cubicBezTo>
                <a:cubicBezTo>
                  <a:pt x="326" y="119"/>
                  <a:pt x="335" y="110"/>
                  <a:pt x="343" y="102"/>
                </a:cubicBezTo>
                <a:cubicBezTo>
                  <a:pt x="359" y="85"/>
                  <a:pt x="372" y="73"/>
                  <a:pt x="381" y="64"/>
                </a:cubicBezTo>
                <a:cubicBezTo>
                  <a:pt x="390" y="56"/>
                  <a:pt x="395" y="51"/>
                  <a:pt x="395" y="51"/>
                </a:cubicBezTo>
                <a:cubicBezTo>
                  <a:pt x="448" y="0"/>
                  <a:pt x="533" y="2"/>
                  <a:pt x="584" y="55"/>
                </a:cubicBezTo>
                <a:cubicBezTo>
                  <a:pt x="635" y="109"/>
                  <a:pt x="633" y="193"/>
                  <a:pt x="580" y="244"/>
                </a:cubicBezTo>
                <a:cubicBezTo>
                  <a:pt x="574" y="250"/>
                  <a:pt x="569" y="254"/>
                  <a:pt x="563" y="258"/>
                </a:cubicBezTo>
                <a:cubicBezTo>
                  <a:pt x="561" y="260"/>
                  <a:pt x="561" y="260"/>
                  <a:pt x="561" y="260"/>
                </a:cubicBezTo>
                <a:cubicBezTo>
                  <a:pt x="561" y="260"/>
                  <a:pt x="556" y="263"/>
                  <a:pt x="547" y="269"/>
                </a:cubicBezTo>
                <a:cubicBezTo>
                  <a:pt x="538" y="275"/>
                  <a:pt x="525" y="283"/>
                  <a:pt x="509" y="295"/>
                </a:cubicBezTo>
                <a:cubicBezTo>
                  <a:pt x="501" y="301"/>
                  <a:pt x="492" y="307"/>
                  <a:pt x="483" y="314"/>
                </a:cubicBezTo>
                <a:cubicBezTo>
                  <a:pt x="473" y="321"/>
                  <a:pt x="463" y="329"/>
                  <a:pt x="452" y="337"/>
                </a:cubicBezTo>
                <a:cubicBezTo>
                  <a:pt x="447" y="342"/>
                  <a:pt x="442" y="346"/>
                  <a:pt x="436" y="351"/>
                </a:cubicBezTo>
                <a:cubicBezTo>
                  <a:pt x="430" y="355"/>
                  <a:pt x="424" y="360"/>
                  <a:pt x="419" y="365"/>
                </a:cubicBezTo>
                <a:cubicBezTo>
                  <a:pt x="407" y="375"/>
                  <a:pt x="395" y="386"/>
                  <a:pt x="383" y="397"/>
                </a:cubicBezTo>
                <a:cubicBezTo>
                  <a:pt x="358" y="420"/>
                  <a:pt x="333" y="445"/>
                  <a:pt x="308" y="474"/>
                </a:cubicBezTo>
                <a:cubicBezTo>
                  <a:pt x="283" y="503"/>
                  <a:pt x="258" y="534"/>
                  <a:pt x="235" y="569"/>
                </a:cubicBezTo>
                <a:cubicBezTo>
                  <a:pt x="213" y="603"/>
                  <a:pt x="192" y="641"/>
                  <a:pt x="175" y="681"/>
                </a:cubicBezTo>
                <a:cubicBezTo>
                  <a:pt x="157" y="721"/>
                  <a:pt x="143" y="763"/>
                  <a:pt x="133" y="807"/>
                </a:cubicBezTo>
                <a:cubicBezTo>
                  <a:pt x="130" y="823"/>
                  <a:pt x="130" y="823"/>
                  <a:pt x="130" y="823"/>
                </a:cubicBezTo>
                <a:cubicBezTo>
                  <a:pt x="128" y="829"/>
                  <a:pt x="128" y="834"/>
                  <a:pt x="126" y="840"/>
                </a:cubicBezTo>
                <a:cubicBezTo>
                  <a:pt x="124" y="851"/>
                  <a:pt x="123" y="862"/>
                  <a:pt x="121" y="873"/>
                </a:cubicBezTo>
                <a:cubicBezTo>
                  <a:pt x="119" y="896"/>
                  <a:pt x="117" y="918"/>
                  <a:pt x="116" y="941"/>
                </a:cubicBezTo>
                <a:cubicBezTo>
                  <a:pt x="114" y="986"/>
                  <a:pt x="117" y="1031"/>
                  <a:pt x="123" y="1075"/>
                </a:cubicBezTo>
                <a:cubicBezTo>
                  <a:pt x="129" y="1118"/>
                  <a:pt x="138" y="1160"/>
                  <a:pt x="149" y="1199"/>
                </a:cubicBezTo>
                <a:cubicBezTo>
                  <a:pt x="160" y="1239"/>
                  <a:pt x="173" y="1276"/>
                  <a:pt x="186" y="1309"/>
                </a:cubicBezTo>
                <a:cubicBezTo>
                  <a:pt x="200" y="1343"/>
                  <a:pt x="214" y="1373"/>
                  <a:pt x="228" y="1399"/>
                </a:cubicBezTo>
                <a:cubicBezTo>
                  <a:pt x="241" y="1426"/>
                  <a:pt x="254" y="1448"/>
                  <a:pt x="265" y="1466"/>
                </a:cubicBezTo>
                <a:cubicBezTo>
                  <a:pt x="287" y="1503"/>
                  <a:pt x="302" y="1523"/>
                  <a:pt x="302" y="15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9"/>
          <p:cNvSpPr/>
          <p:nvPr>
            <p:custDataLst>
              <p:tags r:id="rId6"/>
            </p:custDataLst>
          </p:nvPr>
        </p:nvSpPr>
        <p:spPr bwMode="auto">
          <a:xfrm>
            <a:off x="5324475" y="319088"/>
            <a:ext cx="1441450" cy="1924050"/>
          </a:xfrm>
          <a:custGeom>
            <a:avLst/>
            <a:gdLst>
              <a:gd name="T0" fmla="*/ 776 w 777"/>
              <a:gd name="T1" fmla="*/ 12 h 1037"/>
              <a:gd name="T2" fmla="*/ 776 w 777"/>
              <a:gd name="T3" fmla="*/ 105 h 1037"/>
              <a:gd name="T4" fmla="*/ 764 w 777"/>
              <a:gd name="T5" fmla="*/ 220 h 1037"/>
              <a:gd name="T6" fmla="*/ 757 w 777"/>
              <a:gd name="T7" fmla="*/ 265 h 1037"/>
              <a:gd name="T8" fmla="*/ 747 w 777"/>
              <a:gd name="T9" fmla="*/ 312 h 1037"/>
              <a:gd name="T10" fmla="*/ 727 w 777"/>
              <a:gd name="T11" fmla="*/ 386 h 1037"/>
              <a:gd name="T12" fmla="*/ 701 w 777"/>
              <a:gd name="T13" fmla="*/ 462 h 1037"/>
              <a:gd name="T14" fmla="*/ 679 w 777"/>
              <a:gd name="T15" fmla="*/ 513 h 1037"/>
              <a:gd name="T16" fmla="*/ 668 w 777"/>
              <a:gd name="T17" fmla="*/ 539 h 1037"/>
              <a:gd name="T18" fmla="*/ 649 w 777"/>
              <a:gd name="T19" fmla="*/ 577 h 1037"/>
              <a:gd name="T20" fmla="*/ 628 w 777"/>
              <a:gd name="T21" fmla="*/ 614 h 1037"/>
              <a:gd name="T22" fmla="*/ 598 w 777"/>
              <a:gd name="T23" fmla="*/ 662 h 1037"/>
              <a:gd name="T24" fmla="*/ 574 w 777"/>
              <a:gd name="T25" fmla="*/ 697 h 1037"/>
              <a:gd name="T26" fmla="*/ 531 w 777"/>
              <a:gd name="T27" fmla="*/ 752 h 1037"/>
              <a:gd name="T28" fmla="*/ 477 w 777"/>
              <a:gd name="T29" fmla="*/ 811 h 1037"/>
              <a:gd name="T30" fmla="*/ 458 w 777"/>
              <a:gd name="T31" fmla="*/ 829 h 1037"/>
              <a:gd name="T32" fmla="*/ 431 w 777"/>
              <a:gd name="T33" fmla="*/ 855 h 1037"/>
              <a:gd name="T34" fmla="*/ 386 w 777"/>
              <a:gd name="T35" fmla="*/ 892 h 1037"/>
              <a:gd name="T36" fmla="*/ 352 w 777"/>
              <a:gd name="T37" fmla="*/ 918 h 1037"/>
              <a:gd name="T38" fmla="*/ 292 w 777"/>
              <a:gd name="T39" fmla="*/ 958 h 1037"/>
              <a:gd name="T40" fmla="*/ 267 w 777"/>
              <a:gd name="T41" fmla="*/ 974 h 1037"/>
              <a:gd name="T42" fmla="*/ 36 w 777"/>
              <a:gd name="T43" fmla="*/ 949 h 1037"/>
              <a:gd name="T44" fmla="*/ 116 w 777"/>
              <a:gd name="T45" fmla="*/ 754 h 1037"/>
              <a:gd name="T46" fmla="*/ 161 w 777"/>
              <a:gd name="T47" fmla="*/ 742 h 1037"/>
              <a:gd name="T48" fmla="*/ 182 w 777"/>
              <a:gd name="T49" fmla="*/ 735 h 1037"/>
              <a:gd name="T50" fmla="*/ 235 w 777"/>
              <a:gd name="T51" fmla="*/ 715 h 1037"/>
              <a:gd name="T52" fmla="*/ 266 w 777"/>
              <a:gd name="T53" fmla="*/ 702 h 1037"/>
              <a:gd name="T54" fmla="*/ 307 w 777"/>
              <a:gd name="T55" fmla="*/ 682 h 1037"/>
              <a:gd name="T56" fmla="*/ 333 w 777"/>
              <a:gd name="T57" fmla="*/ 667 h 1037"/>
              <a:gd name="T58" fmla="*/ 351 w 777"/>
              <a:gd name="T59" fmla="*/ 657 h 1037"/>
              <a:gd name="T60" fmla="*/ 405 w 777"/>
              <a:gd name="T61" fmla="*/ 621 h 1037"/>
              <a:gd name="T62" fmla="*/ 450 w 777"/>
              <a:gd name="T63" fmla="*/ 585 h 1037"/>
              <a:gd name="T64" fmla="*/ 476 w 777"/>
              <a:gd name="T65" fmla="*/ 561 h 1037"/>
              <a:gd name="T66" fmla="*/ 511 w 777"/>
              <a:gd name="T67" fmla="*/ 528 h 1037"/>
              <a:gd name="T68" fmla="*/ 536 w 777"/>
              <a:gd name="T69" fmla="*/ 500 h 1037"/>
              <a:gd name="T70" fmla="*/ 560 w 777"/>
              <a:gd name="T71" fmla="*/ 472 h 1037"/>
              <a:gd name="T72" fmla="*/ 575 w 777"/>
              <a:gd name="T73" fmla="*/ 452 h 1037"/>
              <a:gd name="T74" fmla="*/ 604 w 777"/>
              <a:gd name="T75" fmla="*/ 412 h 1037"/>
              <a:gd name="T76" fmla="*/ 644 w 777"/>
              <a:gd name="T77" fmla="*/ 350 h 1037"/>
              <a:gd name="T78" fmla="*/ 678 w 777"/>
              <a:gd name="T79" fmla="*/ 287 h 1037"/>
              <a:gd name="T80" fmla="*/ 698 w 777"/>
              <a:gd name="T81" fmla="*/ 246 h 1037"/>
              <a:gd name="T82" fmla="*/ 715 w 777"/>
              <a:gd name="T83" fmla="*/ 206 h 1037"/>
              <a:gd name="T84" fmla="*/ 752 w 777"/>
              <a:gd name="T85" fmla="*/ 101 h 1037"/>
              <a:gd name="T86" fmla="*/ 773 w 777"/>
              <a:gd name="T87" fmla="*/ 12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7" h="1037">
                <a:moveTo>
                  <a:pt x="776" y="0"/>
                </a:moveTo>
                <a:cubicBezTo>
                  <a:pt x="776" y="0"/>
                  <a:pt x="776" y="4"/>
                  <a:pt x="776" y="12"/>
                </a:cubicBezTo>
                <a:cubicBezTo>
                  <a:pt x="777" y="21"/>
                  <a:pt x="777" y="33"/>
                  <a:pt x="777" y="48"/>
                </a:cubicBezTo>
                <a:cubicBezTo>
                  <a:pt x="777" y="64"/>
                  <a:pt x="777" y="83"/>
                  <a:pt x="776" y="105"/>
                </a:cubicBezTo>
                <a:cubicBezTo>
                  <a:pt x="775" y="127"/>
                  <a:pt x="773" y="151"/>
                  <a:pt x="770" y="178"/>
                </a:cubicBezTo>
                <a:cubicBezTo>
                  <a:pt x="768" y="192"/>
                  <a:pt x="766" y="205"/>
                  <a:pt x="764" y="220"/>
                </a:cubicBezTo>
                <a:cubicBezTo>
                  <a:pt x="763" y="227"/>
                  <a:pt x="762" y="234"/>
                  <a:pt x="761" y="242"/>
                </a:cubicBezTo>
                <a:cubicBezTo>
                  <a:pt x="759" y="249"/>
                  <a:pt x="758" y="257"/>
                  <a:pt x="757" y="265"/>
                </a:cubicBezTo>
                <a:cubicBezTo>
                  <a:pt x="755" y="272"/>
                  <a:pt x="753" y="280"/>
                  <a:pt x="752" y="288"/>
                </a:cubicBezTo>
                <a:cubicBezTo>
                  <a:pt x="750" y="296"/>
                  <a:pt x="748" y="304"/>
                  <a:pt x="747" y="312"/>
                </a:cubicBezTo>
                <a:cubicBezTo>
                  <a:pt x="743" y="328"/>
                  <a:pt x="739" y="344"/>
                  <a:pt x="734" y="361"/>
                </a:cubicBezTo>
                <a:cubicBezTo>
                  <a:pt x="732" y="369"/>
                  <a:pt x="729" y="377"/>
                  <a:pt x="727" y="386"/>
                </a:cubicBezTo>
                <a:cubicBezTo>
                  <a:pt x="724" y="394"/>
                  <a:pt x="722" y="403"/>
                  <a:pt x="719" y="411"/>
                </a:cubicBezTo>
                <a:cubicBezTo>
                  <a:pt x="713" y="428"/>
                  <a:pt x="708" y="445"/>
                  <a:pt x="701" y="462"/>
                </a:cubicBezTo>
                <a:cubicBezTo>
                  <a:pt x="697" y="471"/>
                  <a:pt x="694" y="479"/>
                  <a:pt x="691" y="488"/>
                </a:cubicBezTo>
                <a:cubicBezTo>
                  <a:pt x="687" y="496"/>
                  <a:pt x="683" y="505"/>
                  <a:pt x="679" y="513"/>
                </a:cubicBezTo>
                <a:cubicBezTo>
                  <a:pt x="674" y="526"/>
                  <a:pt x="674" y="526"/>
                  <a:pt x="674" y="526"/>
                </a:cubicBezTo>
                <a:cubicBezTo>
                  <a:pt x="672" y="531"/>
                  <a:pt x="670" y="535"/>
                  <a:pt x="668" y="539"/>
                </a:cubicBezTo>
                <a:cubicBezTo>
                  <a:pt x="655" y="564"/>
                  <a:pt x="655" y="564"/>
                  <a:pt x="655" y="564"/>
                </a:cubicBezTo>
                <a:cubicBezTo>
                  <a:pt x="653" y="569"/>
                  <a:pt x="651" y="573"/>
                  <a:pt x="649" y="577"/>
                </a:cubicBezTo>
                <a:cubicBezTo>
                  <a:pt x="642" y="589"/>
                  <a:pt x="642" y="589"/>
                  <a:pt x="642" y="589"/>
                </a:cubicBezTo>
                <a:cubicBezTo>
                  <a:pt x="637" y="598"/>
                  <a:pt x="633" y="606"/>
                  <a:pt x="628" y="614"/>
                </a:cubicBezTo>
                <a:cubicBezTo>
                  <a:pt x="623" y="622"/>
                  <a:pt x="618" y="630"/>
                  <a:pt x="613" y="639"/>
                </a:cubicBezTo>
                <a:cubicBezTo>
                  <a:pt x="608" y="647"/>
                  <a:pt x="603" y="655"/>
                  <a:pt x="598" y="662"/>
                </a:cubicBezTo>
                <a:cubicBezTo>
                  <a:pt x="592" y="670"/>
                  <a:pt x="587" y="678"/>
                  <a:pt x="582" y="686"/>
                </a:cubicBezTo>
                <a:cubicBezTo>
                  <a:pt x="579" y="690"/>
                  <a:pt x="576" y="694"/>
                  <a:pt x="574" y="697"/>
                </a:cubicBezTo>
                <a:cubicBezTo>
                  <a:pt x="571" y="701"/>
                  <a:pt x="568" y="705"/>
                  <a:pt x="565" y="709"/>
                </a:cubicBezTo>
                <a:cubicBezTo>
                  <a:pt x="554" y="723"/>
                  <a:pt x="543" y="738"/>
                  <a:pt x="531" y="752"/>
                </a:cubicBezTo>
                <a:cubicBezTo>
                  <a:pt x="519" y="766"/>
                  <a:pt x="507" y="780"/>
                  <a:pt x="495" y="792"/>
                </a:cubicBezTo>
                <a:cubicBezTo>
                  <a:pt x="489" y="799"/>
                  <a:pt x="483" y="805"/>
                  <a:pt x="477" y="811"/>
                </a:cubicBezTo>
                <a:cubicBezTo>
                  <a:pt x="474" y="814"/>
                  <a:pt x="471" y="817"/>
                  <a:pt x="468" y="820"/>
                </a:cubicBezTo>
                <a:cubicBezTo>
                  <a:pt x="465" y="823"/>
                  <a:pt x="461" y="826"/>
                  <a:pt x="458" y="829"/>
                </a:cubicBezTo>
                <a:cubicBezTo>
                  <a:pt x="452" y="835"/>
                  <a:pt x="446" y="841"/>
                  <a:pt x="440" y="846"/>
                </a:cubicBezTo>
                <a:cubicBezTo>
                  <a:pt x="437" y="849"/>
                  <a:pt x="434" y="852"/>
                  <a:pt x="431" y="855"/>
                </a:cubicBezTo>
                <a:cubicBezTo>
                  <a:pt x="428" y="857"/>
                  <a:pt x="425" y="860"/>
                  <a:pt x="422" y="863"/>
                </a:cubicBezTo>
                <a:cubicBezTo>
                  <a:pt x="410" y="873"/>
                  <a:pt x="398" y="883"/>
                  <a:pt x="386" y="892"/>
                </a:cubicBezTo>
                <a:cubicBezTo>
                  <a:pt x="380" y="897"/>
                  <a:pt x="375" y="901"/>
                  <a:pt x="369" y="905"/>
                </a:cubicBezTo>
                <a:cubicBezTo>
                  <a:pt x="363" y="910"/>
                  <a:pt x="357" y="914"/>
                  <a:pt x="352" y="918"/>
                </a:cubicBezTo>
                <a:cubicBezTo>
                  <a:pt x="341" y="926"/>
                  <a:pt x="331" y="934"/>
                  <a:pt x="320" y="940"/>
                </a:cubicBezTo>
                <a:cubicBezTo>
                  <a:pt x="310" y="947"/>
                  <a:pt x="301" y="953"/>
                  <a:pt x="292" y="958"/>
                </a:cubicBezTo>
                <a:cubicBezTo>
                  <a:pt x="287" y="961"/>
                  <a:pt x="283" y="964"/>
                  <a:pt x="279" y="967"/>
                </a:cubicBezTo>
                <a:cubicBezTo>
                  <a:pt x="275" y="969"/>
                  <a:pt x="271" y="971"/>
                  <a:pt x="267" y="974"/>
                </a:cubicBezTo>
                <a:cubicBezTo>
                  <a:pt x="237" y="991"/>
                  <a:pt x="219" y="1001"/>
                  <a:pt x="219" y="1001"/>
                </a:cubicBezTo>
                <a:cubicBezTo>
                  <a:pt x="154" y="1037"/>
                  <a:pt x="73" y="1014"/>
                  <a:pt x="36" y="949"/>
                </a:cubicBezTo>
                <a:cubicBezTo>
                  <a:pt x="0" y="885"/>
                  <a:pt x="23" y="803"/>
                  <a:pt x="87" y="767"/>
                </a:cubicBezTo>
                <a:cubicBezTo>
                  <a:pt x="97" y="761"/>
                  <a:pt x="106" y="757"/>
                  <a:pt x="116" y="754"/>
                </a:cubicBezTo>
                <a:cubicBezTo>
                  <a:pt x="120" y="753"/>
                  <a:pt x="120" y="753"/>
                  <a:pt x="120" y="753"/>
                </a:cubicBezTo>
                <a:cubicBezTo>
                  <a:pt x="120" y="753"/>
                  <a:pt x="135" y="749"/>
                  <a:pt x="161" y="742"/>
                </a:cubicBezTo>
                <a:cubicBezTo>
                  <a:pt x="164" y="741"/>
                  <a:pt x="168" y="740"/>
                  <a:pt x="171" y="739"/>
                </a:cubicBezTo>
                <a:cubicBezTo>
                  <a:pt x="175" y="738"/>
                  <a:pt x="178" y="736"/>
                  <a:pt x="182" y="735"/>
                </a:cubicBezTo>
                <a:cubicBezTo>
                  <a:pt x="190" y="732"/>
                  <a:pt x="198" y="729"/>
                  <a:pt x="207" y="726"/>
                </a:cubicBezTo>
                <a:cubicBezTo>
                  <a:pt x="216" y="723"/>
                  <a:pt x="225" y="719"/>
                  <a:pt x="235" y="715"/>
                </a:cubicBezTo>
                <a:cubicBezTo>
                  <a:pt x="240" y="713"/>
                  <a:pt x="245" y="711"/>
                  <a:pt x="250" y="709"/>
                </a:cubicBezTo>
                <a:cubicBezTo>
                  <a:pt x="255" y="707"/>
                  <a:pt x="261" y="705"/>
                  <a:pt x="266" y="702"/>
                </a:cubicBezTo>
                <a:cubicBezTo>
                  <a:pt x="277" y="697"/>
                  <a:pt x="288" y="692"/>
                  <a:pt x="299" y="686"/>
                </a:cubicBezTo>
                <a:cubicBezTo>
                  <a:pt x="302" y="685"/>
                  <a:pt x="305" y="683"/>
                  <a:pt x="307" y="682"/>
                </a:cubicBezTo>
                <a:cubicBezTo>
                  <a:pt x="310" y="680"/>
                  <a:pt x="313" y="679"/>
                  <a:pt x="316" y="677"/>
                </a:cubicBezTo>
                <a:cubicBezTo>
                  <a:pt x="322" y="674"/>
                  <a:pt x="327" y="671"/>
                  <a:pt x="333" y="667"/>
                </a:cubicBezTo>
                <a:cubicBezTo>
                  <a:pt x="336" y="666"/>
                  <a:pt x="339" y="664"/>
                  <a:pt x="342" y="662"/>
                </a:cubicBezTo>
                <a:cubicBezTo>
                  <a:pt x="345" y="661"/>
                  <a:pt x="348" y="659"/>
                  <a:pt x="351" y="657"/>
                </a:cubicBezTo>
                <a:cubicBezTo>
                  <a:pt x="357" y="653"/>
                  <a:pt x="363" y="649"/>
                  <a:pt x="369" y="645"/>
                </a:cubicBezTo>
                <a:cubicBezTo>
                  <a:pt x="381" y="638"/>
                  <a:pt x="392" y="629"/>
                  <a:pt x="405" y="621"/>
                </a:cubicBezTo>
                <a:cubicBezTo>
                  <a:pt x="417" y="612"/>
                  <a:pt x="429" y="602"/>
                  <a:pt x="441" y="592"/>
                </a:cubicBezTo>
                <a:cubicBezTo>
                  <a:pt x="444" y="590"/>
                  <a:pt x="447" y="588"/>
                  <a:pt x="450" y="585"/>
                </a:cubicBezTo>
                <a:cubicBezTo>
                  <a:pt x="453" y="583"/>
                  <a:pt x="456" y="580"/>
                  <a:pt x="459" y="577"/>
                </a:cubicBezTo>
                <a:cubicBezTo>
                  <a:pt x="464" y="572"/>
                  <a:pt x="470" y="567"/>
                  <a:pt x="476" y="561"/>
                </a:cubicBezTo>
                <a:cubicBezTo>
                  <a:pt x="482" y="556"/>
                  <a:pt x="488" y="550"/>
                  <a:pt x="494" y="545"/>
                </a:cubicBezTo>
                <a:cubicBezTo>
                  <a:pt x="499" y="539"/>
                  <a:pt x="505" y="533"/>
                  <a:pt x="511" y="528"/>
                </a:cubicBezTo>
                <a:cubicBezTo>
                  <a:pt x="517" y="522"/>
                  <a:pt x="522" y="516"/>
                  <a:pt x="528" y="509"/>
                </a:cubicBezTo>
                <a:cubicBezTo>
                  <a:pt x="536" y="500"/>
                  <a:pt x="536" y="500"/>
                  <a:pt x="536" y="500"/>
                </a:cubicBezTo>
                <a:cubicBezTo>
                  <a:pt x="539" y="497"/>
                  <a:pt x="541" y="494"/>
                  <a:pt x="544" y="491"/>
                </a:cubicBezTo>
                <a:cubicBezTo>
                  <a:pt x="560" y="472"/>
                  <a:pt x="560" y="472"/>
                  <a:pt x="560" y="472"/>
                </a:cubicBezTo>
                <a:cubicBezTo>
                  <a:pt x="562" y="469"/>
                  <a:pt x="565" y="466"/>
                  <a:pt x="568" y="462"/>
                </a:cubicBezTo>
                <a:cubicBezTo>
                  <a:pt x="575" y="452"/>
                  <a:pt x="575" y="452"/>
                  <a:pt x="575" y="452"/>
                </a:cubicBezTo>
                <a:cubicBezTo>
                  <a:pt x="580" y="446"/>
                  <a:pt x="585" y="439"/>
                  <a:pt x="590" y="433"/>
                </a:cubicBezTo>
                <a:cubicBezTo>
                  <a:pt x="595" y="426"/>
                  <a:pt x="600" y="419"/>
                  <a:pt x="604" y="412"/>
                </a:cubicBezTo>
                <a:cubicBezTo>
                  <a:pt x="614" y="399"/>
                  <a:pt x="623" y="385"/>
                  <a:pt x="632" y="371"/>
                </a:cubicBezTo>
                <a:cubicBezTo>
                  <a:pt x="636" y="364"/>
                  <a:pt x="640" y="357"/>
                  <a:pt x="644" y="350"/>
                </a:cubicBezTo>
                <a:cubicBezTo>
                  <a:pt x="648" y="343"/>
                  <a:pt x="652" y="336"/>
                  <a:pt x="656" y="329"/>
                </a:cubicBezTo>
                <a:cubicBezTo>
                  <a:pt x="664" y="315"/>
                  <a:pt x="671" y="301"/>
                  <a:pt x="678" y="287"/>
                </a:cubicBezTo>
                <a:cubicBezTo>
                  <a:pt x="681" y="280"/>
                  <a:pt x="685" y="274"/>
                  <a:pt x="688" y="267"/>
                </a:cubicBezTo>
                <a:cubicBezTo>
                  <a:pt x="691" y="260"/>
                  <a:pt x="694" y="253"/>
                  <a:pt x="698" y="246"/>
                </a:cubicBezTo>
                <a:cubicBezTo>
                  <a:pt x="701" y="240"/>
                  <a:pt x="704" y="233"/>
                  <a:pt x="706" y="226"/>
                </a:cubicBezTo>
                <a:cubicBezTo>
                  <a:pt x="709" y="220"/>
                  <a:pt x="712" y="213"/>
                  <a:pt x="715" y="206"/>
                </a:cubicBezTo>
                <a:cubicBezTo>
                  <a:pt x="720" y="193"/>
                  <a:pt x="725" y="181"/>
                  <a:pt x="729" y="169"/>
                </a:cubicBezTo>
                <a:cubicBezTo>
                  <a:pt x="738" y="144"/>
                  <a:pt x="745" y="121"/>
                  <a:pt x="752" y="101"/>
                </a:cubicBezTo>
                <a:cubicBezTo>
                  <a:pt x="758" y="80"/>
                  <a:pt x="762" y="62"/>
                  <a:pt x="766" y="47"/>
                </a:cubicBezTo>
                <a:cubicBezTo>
                  <a:pt x="769" y="32"/>
                  <a:pt x="772" y="20"/>
                  <a:pt x="773" y="12"/>
                </a:cubicBezTo>
                <a:cubicBezTo>
                  <a:pt x="775" y="4"/>
                  <a:pt x="776" y="0"/>
                  <a:pt x="7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0"/>
          <p:cNvSpPr/>
          <p:nvPr>
            <p:custDataLst>
              <p:tags r:id="rId7"/>
            </p:custDataLst>
          </p:nvPr>
        </p:nvSpPr>
        <p:spPr bwMode="auto">
          <a:xfrm>
            <a:off x="6469063" y="1663700"/>
            <a:ext cx="3390900" cy="1692275"/>
          </a:xfrm>
          <a:custGeom>
            <a:avLst/>
            <a:gdLst>
              <a:gd name="T0" fmla="*/ 0 w 1828"/>
              <a:gd name="T1" fmla="*/ 257 h 912"/>
              <a:gd name="T2" fmla="*/ 16 w 1828"/>
              <a:gd name="T3" fmla="*/ 241 h 912"/>
              <a:gd name="T4" fmla="*/ 65 w 1828"/>
              <a:gd name="T5" fmla="*/ 199 h 912"/>
              <a:gd name="T6" fmla="*/ 148 w 1828"/>
              <a:gd name="T7" fmla="*/ 143 h 912"/>
              <a:gd name="T8" fmla="*/ 266 w 1828"/>
              <a:gd name="T9" fmla="*/ 85 h 912"/>
              <a:gd name="T10" fmla="*/ 336 w 1828"/>
              <a:gd name="T11" fmla="*/ 59 h 912"/>
              <a:gd name="T12" fmla="*/ 414 w 1828"/>
              <a:gd name="T13" fmla="*/ 37 h 912"/>
              <a:gd name="T14" fmla="*/ 586 w 1828"/>
              <a:gd name="T15" fmla="*/ 7 h 912"/>
              <a:gd name="T16" fmla="*/ 775 w 1828"/>
              <a:gd name="T17" fmla="*/ 4 h 912"/>
              <a:gd name="T18" fmla="*/ 971 w 1828"/>
              <a:gd name="T19" fmla="*/ 33 h 912"/>
              <a:gd name="T20" fmla="*/ 1067 w 1828"/>
              <a:gd name="T21" fmla="*/ 60 h 912"/>
              <a:gd name="T22" fmla="*/ 1079 w 1828"/>
              <a:gd name="T23" fmla="*/ 64 h 912"/>
              <a:gd name="T24" fmla="*/ 1091 w 1828"/>
              <a:gd name="T25" fmla="*/ 68 h 912"/>
              <a:gd name="T26" fmla="*/ 1114 w 1828"/>
              <a:gd name="T27" fmla="*/ 76 h 912"/>
              <a:gd name="T28" fmla="*/ 1160 w 1828"/>
              <a:gd name="T29" fmla="*/ 95 h 912"/>
              <a:gd name="T30" fmla="*/ 1333 w 1828"/>
              <a:gd name="T31" fmla="*/ 186 h 912"/>
              <a:gd name="T32" fmla="*/ 1481 w 1828"/>
              <a:gd name="T33" fmla="*/ 297 h 912"/>
              <a:gd name="T34" fmla="*/ 1598 w 1828"/>
              <a:gd name="T35" fmla="*/ 414 h 912"/>
              <a:gd name="T36" fmla="*/ 1610 w 1828"/>
              <a:gd name="T37" fmla="*/ 429 h 912"/>
              <a:gd name="T38" fmla="*/ 1622 w 1828"/>
              <a:gd name="T39" fmla="*/ 443 h 912"/>
              <a:gd name="T40" fmla="*/ 1645 w 1828"/>
              <a:gd name="T41" fmla="*/ 471 h 912"/>
              <a:gd name="T42" fmla="*/ 1666 w 1828"/>
              <a:gd name="T43" fmla="*/ 498 h 912"/>
              <a:gd name="T44" fmla="*/ 1685 w 1828"/>
              <a:gd name="T45" fmla="*/ 524 h 912"/>
              <a:gd name="T46" fmla="*/ 1702 w 1828"/>
              <a:gd name="T47" fmla="*/ 549 h 912"/>
              <a:gd name="T48" fmla="*/ 1718 w 1828"/>
              <a:gd name="T49" fmla="*/ 572 h 912"/>
              <a:gd name="T50" fmla="*/ 1745 w 1828"/>
              <a:gd name="T51" fmla="*/ 613 h 912"/>
              <a:gd name="T52" fmla="*/ 1765 w 1828"/>
              <a:gd name="T53" fmla="*/ 648 h 912"/>
              <a:gd name="T54" fmla="*/ 1780 w 1828"/>
              <a:gd name="T55" fmla="*/ 673 h 912"/>
              <a:gd name="T56" fmla="*/ 1792 w 1828"/>
              <a:gd name="T57" fmla="*/ 694 h 912"/>
              <a:gd name="T58" fmla="*/ 1741 w 1828"/>
              <a:gd name="T59" fmla="*/ 876 h 912"/>
              <a:gd name="T60" fmla="*/ 1559 w 1828"/>
              <a:gd name="T61" fmla="*/ 825 h 912"/>
              <a:gd name="T62" fmla="*/ 1552 w 1828"/>
              <a:gd name="T63" fmla="*/ 810 h 912"/>
              <a:gd name="T64" fmla="*/ 1551 w 1828"/>
              <a:gd name="T65" fmla="*/ 807 h 912"/>
              <a:gd name="T66" fmla="*/ 1543 w 1828"/>
              <a:gd name="T67" fmla="*/ 788 h 912"/>
              <a:gd name="T68" fmla="*/ 1534 w 1828"/>
              <a:gd name="T69" fmla="*/ 765 h 912"/>
              <a:gd name="T70" fmla="*/ 1521 w 1828"/>
              <a:gd name="T71" fmla="*/ 734 h 912"/>
              <a:gd name="T72" fmla="*/ 1503 w 1828"/>
              <a:gd name="T73" fmla="*/ 697 h 912"/>
              <a:gd name="T74" fmla="*/ 1492 w 1828"/>
              <a:gd name="T75" fmla="*/ 675 h 912"/>
              <a:gd name="T76" fmla="*/ 1481 w 1828"/>
              <a:gd name="T77" fmla="*/ 653 h 912"/>
              <a:gd name="T78" fmla="*/ 1468 w 1828"/>
              <a:gd name="T79" fmla="*/ 629 h 912"/>
              <a:gd name="T80" fmla="*/ 1453 w 1828"/>
              <a:gd name="T81" fmla="*/ 605 h 912"/>
              <a:gd name="T82" fmla="*/ 1438 w 1828"/>
              <a:gd name="T83" fmla="*/ 579 h 912"/>
              <a:gd name="T84" fmla="*/ 1429 w 1828"/>
              <a:gd name="T85" fmla="*/ 566 h 912"/>
              <a:gd name="T86" fmla="*/ 1420 w 1828"/>
              <a:gd name="T87" fmla="*/ 552 h 912"/>
              <a:gd name="T88" fmla="*/ 1336 w 1828"/>
              <a:gd name="T89" fmla="*/ 442 h 912"/>
              <a:gd name="T90" fmla="*/ 1226 w 1828"/>
              <a:gd name="T91" fmla="*/ 333 h 912"/>
              <a:gd name="T92" fmla="*/ 1090 w 1828"/>
              <a:gd name="T93" fmla="*/ 236 h 912"/>
              <a:gd name="T94" fmla="*/ 1052 w 1828"/>
              <a:gd name="T95" fmla="*/ 215 h 912"/>
              <a:gd name="T96" fmla="*/ 1033 w 1828"/>
              <a:gd name="T97" fmla="*/ 205 h 912"/>
              <a:gd name="T98" fmla="*/ 1023 w 1828"/>
              <a:gd name="T99" fmla="*/ 200 h 912"/>
              <a:gd name="T100" fmla="*/ 1013 w 1828"/>
              <a:gd name="T101" fmla="*/ 195 h 912"/>
              <a:gd name="T102" fmla="*/ 932 w 1828"/>
              <a:gd name="T103" fmla="*/ 160 h 912"/>
              <a:gd name="T104" fmla="*/ 762 w 1828"/>
              <a:gd name="T105" fmla="*/ 112 h 912"/>
              <a:gd name="T106" fmla="*/ 589 w 1828"/>
              <a:gd name="T107" fmla="*/ 92 h 912"/>
              <a:gd name="T108" fmla="*/ 425 w 1828"/>
              <a:gd name="T109" fmla="*/ 98 h 912"/>
              <a:gd name="T110" fmla="*/ 349 w 1828"/>
              <a:gd name="T111" fmla="*/ 109 h 912"/>
              <a:gd name="T112" fmla="*/ 279 w 1828"/>
              <a:gd name="T113" fmla="*/ 125 h 912"/>
              <a:gd name="T114" fmla="*/ 159 w 1828"/>
              <a:gd name="T115" fmla="*/ 165 h 912"/>
              <a:gd name="T116" fmla="*/ 71 w 1828"/>
              <a:gd name="T117" fmla="*/ 209 h 912"/>
              <a:gd name="T118" fmla="*/ 18 w 1828"/>
              <a:gd name="T119" fmla="*/ 243 h 912"/>
              <a:gd name="T120" fmla="*/ 0 w 1828"/>
              <a:gd name="T121" fmla="*/ 25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28" h="912">
                <a:moveTo>
                  <a:pt x="0" y="257"/>
                </a:moveTo>
                <a:cubicBezTo>
                  <a:pt x="0" y="257"/>
                  <a:pt x="6" y="251"/>
                  <a:pt x="16" y="241"/>
                </a:cubicBezTo>
                <a:cubicBezTo>
                  <a:pt x="27" y="231"/>
                  <a:pt x="43" y="216"/>
                  <a:pt x="65" y="199"/>
                </a:cubicBezTo>
                <a:cubicBezTo>
                  <a:pt x="87" y="182"/>
                  <a:pt x="115" y="163"/>
                  <a:pt x="148" y="143"/>
                </a:cubicBezTo>
                <a:cubicBezTo>
                  <a:pt x="182" y="123"/>
                  <a:pt x="221" y="103"/>
                  <a:pt x="266" y="85"/>
                </a:cubicBezTo>
                <a:cubicBezTo>
                  <a:pt x="288" y="76"/>
                  <a:pt x="311" y="67"/>
                  <a:pt x="336" y="59"/>
                </a:cubicBezTo>
                <a:cubicBezTo>
                  <a:pt x="361" y="51"/>
                  <a:pt x="387" y="44"/>
                  <a:pt x="414" y="37"/>
                </a:cubicBezTo>
                <a:cubicBezTo>
                  <a:pt x="467" y="23"/>
                  <a:pt x="525" y="13"/>
                  <a:pt x="586" y="7"/>
                </a:cubicBezTo>
                <a:cubicBezTo>
                  <a:pt x="647" y="2"/>
                  <a:pt x="711" y="0"/>
                  <a:pt x="775" y="4"/>
                </a:cubicBezTo>
                <a:cubicBezTo>
                  <a:pt x="840" y="8"/>
                  <a:pt x="906" y="18"/>
                  <a:pt x="971" y="33"/>
                </a:cubicBezTo>
                <a:cubicBezTo>
                  <a:pt x="1003" y="41"/>
                  <a:pt x="1035" y="49"/>
                  <a:pt x="1067" y="60"/>
                </a:cubicBezTo>
                <a:cubicBezTo>
                  <a:pt x="1079" y="64"/>
                  <a:pt x="1079" y="64"/>
                  <a:pt x="1079" y="64"/>
                </a:cubicBezTo>
                <a:cubicBezTo>
                  <a:pt x="1091" y="68"/>
                  <a:pt x="1091" y="68"/>
                  <a:pt x="1091" y="68"/>
                </a:cubicBezTo>
                <a:cubicBezTo>
                  <a:pt x="1098" y="71"/>
                  <a:pt x="1106" y="73"/>
                  <a:pt x="1114" y="76"/>
                </a:cubicBezTo>
                <a:cubicBezTo>
                  <a:pt x="1130" y="82"/>
                  <a:pt x="1145" y="88"/>
                  <a:pt x="1160" y="95"/>
                </a:cubicBezTo>
                <a:cubicBezTo>
                  <a:pt x="1222" y="121"/>
                  <a:pt x="1280" y="152"/>
                  <a:pt x="1333" y="186"/>
                </a:cubicBezTo>
                <a:cubicBezTo>
                  <a:pt x="1387" y="220"/>
                  <a:pt x="1436" y="258"/>
                  <a:pt x="1481" y="297"/>
                </a:cubicBezTo>
                <a:cubicBezTo>
                  <a:pt x="1525" y="336"/>
                  <a:pt x="1564" y="376"/>
                  <a:pt x="1598" y="414"/>
                </a:cubicBezTo>
                <a:cubicBezTo>
                  <a:pt x="1602" y="419"/>
                  <a:pt x="1606" y="424"/>
                  <a:pt x="1610" y="429"/>
                </a:cubicBezTo>
                <a:cubicBezTo>
                  <a:pt x="1614" y="433"/>
                  <a:pt x="1618" y="438"/>
                  <a:pt x="1622" y="443"/>
                </a:cubicBezTo>
                <a:cubicBezTo>
                  <a:pt x="1630" y="452"/>
                  <a:pt x="1638" y="462"/>
                  <a:pt x="1645" y="471"/>
                </a:cubicBezTo>
                <a:cubicBezTo>
                  <a:pt x="1652" y="480"/>
                  <a:pt x="1659" y="489"/>
                  <a:pt x="1666" y="498"/>
                </a:cubicBezTo>
                <a:cubicBezTo>
                  <a:pt x="1672" y="507"/>
                  <a:pt x="1679" y="515"/>
                  <a:pt x="1685" y="524"/>
                </a:cubicBezTo>
                <a:cubicBezTo>
                  <a:pt x="1691" y="532"/>
                  <a:pt x="1697" y="540"/>
                  <a:pt x="1702" y="549"/>
                </a:cubicBezTo>
                <a:cubicBezTo>
                  <a:pt x="1708" y="557"/>
                  <a:pt x="1713" y="564"/>
                  <a:pt x="1718" y="572"/>
                </a:cubicBezTo>
                <a:cubicBezTo>
                  <a:pt x="1728" y="587"/>
                  <a:pt x="1737" y="601"/>
                  <a:pt x="1745" y="613"/>
                </a:cubicBezTo>
                <a:cubicBezTo>
                  <a:pt x="1753" y="626"/>
                  <a:pt x="1760" y="638"/>
                  <a:pt x="1765" y="648"/>
                </a:cubicBezTo>
                <a:cubicBezTo>
                  <a:pt x="1771" y="657"/>
                  <a:pt x="1776" y="666"/>
                  <a:pt x="1780" y="673"/>
                </a:cubicBezTo>
                <a:cubicBezTo>
                  <a:pt x="1788" y="687"/>
                  <a:pt x="1792" y="694"/>
                  <a:pt x="1792" y="694"/>
                </a:cubicBezTo>
                <a:cubicBezTo>
                  <a:pt x="1828" y="759"/>
                  <a:pt x="1805" y="840"/>
                  <a:pt x="1741" y="876"/>
                </a:cubicBezTo>
                <a:cubicBezTo>
                  <a:pt x="1677" y="912"/>
                  <a:pt x="1595" y="890"/>
                  <a:pt x="1559" y="825"/>
                </a:cubicBezTo>
                <a:cubicBezTo>
                  <a:pt x="1557" y="820"/>
                  <a:pt x="1554" y="815"/>
                  <a:pt x="1552" y="810"/>
                </a:cubicBezTo>
                <a:cubicBezTo>
                  <a:pt x="1551" y="807"/>
                  <a:pt x="1551" y="807"/>
                  <a:pt x="1551" y="807"/>
                </a:cubicBezTo>
                <a:cubicBezTo>
                  <a:pt x="1551" y="807"/>
                  <a:pt x="1548" y="801"/>
                  <a:pt x="1543" y="788"/>
                </a:cubicBezTo>
                <a:cubicBezTo>
                  <a:pt x="1541" y="782"/>
                  <a:pt x="1538" y="774"/>
                  <a:pt x="1534" y="765"/>
                </a:cubicBezTo>
                <a:cubicBezTo>
                  <a:pt x="1530" y="756"/>
                  <a:pt x="1526" y="746"/>
                  <a:pt x="1521" y="734"/>
                </a:cubicBezTo>
                <a:cubicBezTo>
                  <a:pt x="1515" y="723"/>
                  <a:pt x="1509" y="710"/>
                  <a:pt x="1503" y="697"/>
                </a:cubicBezTo>
                <a:cubicBezTo>
                  <a:pt x="1500" y="690"/>
                  <a:pt x="1496" y="683"/>
                  <a:pt x="1492" y="675"/>
                </a:cubicBezTo>
                <a:cubicBezTo>
                  <a:pt x="1489" y="668"/>
                  <a:pt x="1485" y="661"/>
                  <a:pt x="1481" y="653"/>
                </a:cubicBezTo>
                <a:cubicBezTo>
                  <a:pt x="1476" y="645"/>
                  <a:pt x="1472" y="637"/>
                  <a:pt x="1468" y="629"/>
                </a:cubicBezTo>
                <a:cubicBezTo>
                  <a:pt x="1463" y="621"/>
                  <a:pt x="1458" y="613"/>
                  <a:pt x="1453" y="605"/>
                </a:cubicBezTo>
                <a:cubicBezTo>
                  <a:pt x="1449" y="596"/>
                  <a:pt x="1443" y="588"/>
                  <a:pt x="1438" y="579"/>
                </a:cubicBezTo>
                <a:cubicBezTo>
                  <a:pt x="1435" y="575"/>
                  <a:pt x="1432" y="570"/>
                  <a:pt x="1429" y="566"/>
                </a:cubicBezTo>
                <a:cubicBezTo>
                  <a:pt x="1426" y="561"/>
                  <a:pt x="1423" y="557"/>
                  <a:pt x="1420" y="552"/>
                </a:cubicBezTo>
                <a:cubicBezTo>
                  <a:pt x="1397" y="517"/>
                  <a:pt x="1369" y="479"/>
                  <a:pt x="1336" y="442"/>
                </a:cubicBezTo>
                <a:cubicBezTo>
                  <a:pt x="1304" y="405"/>
                  <a:pt x="1267" y="368"/>
                  <a:pt x="1226" y="333"/>
                </a:cubicBezTo>
                <a:cubicBezTo>
                  <a:pt x="1185" y="298"/>
                  <a:pt x="1139" y="265"/>
                  <a:pt x="1090" y="236"/>
                </a:cubicBezTo>
                <a:cubicBezTo>
                  <a:pt x="1078" y="229"/>
                  <a:pt x="1065" y="222"/>
                  <a:pt x="1052" y="215"/>
                </a:cubicBezTo>
                <a:cubicBezTo>
                  <a:pt x="1046" y="212"/>
                  <a:pt x="1039" y="208"/>
                  <a:pt x="1033" y="205"/>
                </a:cubicBezTo>
                <a:cubicBezTo>
                  <a:pt x="1023" y="200"/>
                  <a:pt x="1023" y="200"/>
                  <a:pt x="1023" y="200"/>
                </a:cubicBezTo>
                <a:cubicBezTo>
                  <a:pt x="1013" y="195"/>
                  <a:pt x="1013" y="195"/>
                  <a:pt x="1013" y="195"/>
                </a:cubicBezTo>
                <a:cubicBezTo>
                  <a:pt x="987" y="182"/>
                  <a:pt x="960" y="171"/>
                  <a:pt x="932" y="160"/>
                </a:cubicBezTo>
                <a:cubicBezTo>
                  <a:pt x="877" y="139"/>
                  <a:pt x="820" y="123"/>
                  <a:pt x="762" y="112"/>
                </a:cubicBezTo>
                <a:cubicBezTo>
                  <a:pt x="704" y="100"/>
                  <a:pt x="646" y="94"/>
                  <a:pt x="589" y="92"/>
                </a:cubicBezTo>
                <a:cubicBezTo>
                  <a:pt x="532" y="89"/>
                  <a:pt x="477" y="92"/>
                  <a:pt x="425" y="98"/>
                </a:cubicBezTo>
                <a:cubicBezTo>
                  <a:pt x="399" y="100"/>
                  <a:pt x="373" y="105"/>
                  <a:pt x="349" y="109"/>
                </a:cubicBezTo>
                <a:cubicBezTo>
                  <a:pt x="325" y="114"/>
                  <a:pt x="301" y="119"/>
                  <a:pt x="279" y="125"/>
                </a:cubicBezTo>
                <a:cubicBezTo>
                  <a:pt x="234" y="136"/>
                  <a:pt x="194" y="150"/>
                  <a:pt x="159" y="165"/>
                </a:cubicBezTo>
                <a:cubicBezTo>
                  <a:pt x="124" y="180"/>
                  <a:pt x="95" y="195"/>
                  <a:pt x="71" y="209"/>
                </a:cubicBezTo>
                <a:cubicBezTo>
                  <a:pt x="48" y="222"/>
                  <a:pt x="30" y="235"/>
                  <a:pt x="18" y="243"/>
                </a:cubicBezTo>
                <a:cubicBezTo>
                  <a:pt x="7" y="252"/>
                  <a:pt x="0" y="257"/>
                  <a:pt x="0" y="2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11"/>
          <p:cNvSpPr/>
          <p:nvPr>
            <p:custDataLst>
              <p:tags r:id="rId8"/>
            </p:custDataLst>
          </p:nvPr>
        </p:nvSpPr>
        <p:spPr bwMode="auto">
          <a:xfrm>
            <a:off x="7405688" y="2935288"/>
            <a:ext cx="1747837" cy="2468563"/>
          </a:xfrm>
          <a:custGeom>
            <a:avLst/>
            <a:gdLst>
              <a:gd name="T0" fmla="*/ 941 w 942"/>
              <a:gd name="T1" fmla="*/ 140 h 1331"/>
              <a:gd name="T2" fmla="*/ 941 w 942"/>
              <a:gd name="T3" fmla="*/ 141 h 1331"/>
              <a:gd name="T4" fmla="*/ 941 w 942"/>
              <a:gd name="T5" fmla="*/ 142 h 1331"/>
              <a:gd name="T6" fmla="*/ 941 w 942"/>
              <a:gd name="T7" fmla="*/ 145 h 1331"/>
              <a:gd name="T8" fmla="*/ 941 w 942"/>
              <a:gd name="T9" fmla="*/ 147 h 1331"/>
              <a:gd name="T10" fmla="*/ 942 w 942"/>
              <a:gd name="T11" fmla="*/ 164 h 1331"/>
              <a:gd name="T12" fmla="*/ 941 w 942"/>
              <a:gd name="T13" fmla="*/ 221 h 1331"/>
              <a:gd name="T14" fmla="*/ 917 w 942"/>
              <a:gd name="T15" fmla="*/ 413 h 1331"/>
              <a:gd name="T16" fmla="*/ 885 w 942"/>
              <a:gd name="T17" fmla="*/ 538 h 1331"/>
              <a:gd name="T18" fmla="*/ 836 w 942"/>
              <a:gd name="T19" fmla="*/ 671 h 1331"/>
              <a:gd name="T20" fmla="*/ 766 w 942"/>
              <a:gd name="T21" fmla="*/ 805 h 1331"/>
              <a:gd name="T22" fmla="*/ 676 w 942"/>
              <a:gd name="T23" fmla="*/ 932 h 1331"/>
              <a:gd name="T24" fmla="*/ 571 w 942"/>
              <a:gd name="T25" fmla="*/ 1043 h 1331"/>
              <a:gd name="T26" fmla="*/ 456 w 942"/>
              <a:gd name="T27" fmla="*/ 1134 h 1331"/>
              <a:gd name="T28" fmla="*/ 341 w 942"/>
              <a:gd name="T29" fmla="*/ 1205 h 1331"/>
              <a:gd name="T30" fmla="*/ 232 w 942"/>
              <a:gd name="T31" fmla="*/ 1256 h 1331"/>
              <a:gd name="T32" fmla="*/ 207 w 942"/>
              <a:gd name="T33" fmla="*/ 1267 h 1331"/>
              <a:gd name="T34" fmla="*/ 183 w 942"/>
              <a:gd name="T35" fmla="*/ 1276 h 1331"/>
              <a:gd name="T36" fmla="*/ 138 w 942"/>
              <a:gd name="T37" fmla="*/ 1292 h 1331"/>
              <a:gd name="T38" fmla="*/ 65 w 942"/>
              <a:gd name="T39" fmla="*/ 1315 h 1331"/>
              <a:gd name="T40" fmla="*/ 17 w 942"/>
              <a:gd name="T41" fmla="*/ 1327 h 1331"/>
              <a:gd name="T42" fmla="*/ 0 w 942"/>
              <a:gd name="T43" fmla="*/ 1331 h 1331"/>
              <a:gd name="T44" fmla="*/ 16 w 942"/>
              <a:gd name="T45" fmla="*/ 1324 h 1331"/>
              <a:gd name="T46" fmla="*/ 60 w 942"/>
              <a:gd name="T47" fmla="*/ 1304 h 1331"/>
              <a:gd name="T48" fmla="*/ 128 w 942"/>
              <a:gd name="T49" fmla="*/ 1269 h 1331"/>
              <a:gd name="T50" fmla="*/ 169 w 942"/>
              <a:gd name="T51" fmla="*/ 1246 h 1331"/>
              <a:gd name="T52" fmla="*/ 191 w 942"/>
              <a:gd name="T53" fmla="*/ 1234 h 1331"/>
              <a:gd name="T54" fmla="*/ 213 w 942"/>
              <a:gd name="T55" fmla="*/ 1220 h 1331"/>
              <a:gd name="T56" fmla="*/ 307 w 942"/>
              <a:gd name="T57" fmla="*/ 1153 h 1331"/>
              <a:gd name="T58" fmla="*/ 403 w 942"/>
              <a:gd name="T59" fmla="*/ 1069 h 1331"/>
              <a:gd name="T60" fmla="*/ 492 w 942"/>
              <a:gd name="T61" fmla="*/ 969 h 1331"/>
              <a:gd name="T62" fmla="*/ 567 w 942"/>
              <a:gd name="T63" fmla="*/ 856 h 1331"/>
              <a:gd name="T64" fmla="*/ 625 w 942"/>
              <a:gd name="T65" fmla="*/ 734 h 1331"/>
              <a:gd name="T66" fmla="*/ 664 w 942"/>
              <a:gd name="T67" fmla="*/ 611 h 1331"/>
              <a:gd name="T68" fmla="*/ 686 w 942"/>
              <a:gd name="T69" fmla="*/ 493 h 1331"/>
              <a:gd name="T70" fmla="*/ 694 w 942"/>
              <a:gd name="T71" fmla="*/ 386 h 1331"/>
              <a:gd name="T72" fmla="*/ 686 w 942"/>
              <a:gd name="T73" fmla="*/ 229 h 1331"/>
              <a:gd name="T74" fmla="*/ 680 w 942"/>
              <a:gd name="T75" fmla="*/ 188 h 1331"/>
              <a:gd name="T76" fmla="*/ 678 w 942"/>
              <a:gd name="T77" fmla="*/ 178 h 1331"/>
              <a:gd name="T78" fmla="*/ 677 w 942"/>
              <a:gd name="T79" fmla="*/ 177 h 1331"/>
              <a:gd name="T80" fmla="*/ 677 w 942"/>
              <a:gd name="T81" fmla="*/ 177 h 1331"/>
              <a:gd name="T82" fmla="*/ 677 w 942"/>
              <a:gd name="T83" fmla="*/ 177 h 1331"/>
              <a:gd name="T84" fmla="*/ 677 w 942"/>
              <a:gd name="T85" fmla="*/ 177 h 1331"/>
              <a:gd name="T86" fmla="*/ 677 w 942"/>
              <a:gd name="T87" fmla="*/ 176 h 1331"/>
              <a:gd name="T88" fmla="*/ 677 w 942"/>
              <a:gd name="T89" fmla="*/ 176 h 1331"/>
              <a:gd name="T90" fmla="*/ 778 w 942"/>
              <a:gd name="T91" fmla="*/ 16 h 1331"/>
              <a:gd name="T92" fmla="*/ 938 w 942"/>
              <a:gd name="T93" fmla="*/ 118 h 1331"/>
              <a:gd name="T94" fmla="*/ 941 w 942"/>
              <a:gd name="T95" fmla="*/ 140 h 1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42" h="1331">
                <a:moveTo>
                  <a:pt x="941" y="140"/>
                </a:moveTo>
                <a:cubicBezTo>
                  <a:pt x="941" y="140"/>
                  <a:pt x="941" y="140"/>
                  <a:pt x="941" y="141"/>
                </a:cubicBezTo>
                <a:cubicBezTo>
                  <a:pt x="941" y="141"/>
                  <a:pt x="941" y="141"/>
                  <a:pt x="941" y="142"/>
                </a:cubicBezTo>
                <a:cubicBezTo>
                  <a:pt x="941" y="143"/>
                  <a:pt x="941" y="144"/>
                  <a:pt x="941" y="145"/>
                </a:cubicBezTo>
                <a:cubicBezTo>
                  <a:pt x="941" y="145"/>
                  <a:pt x="941" y="146"/>
                  <a:pt x="941" y="147"/>
                </a:cubicBezTo>
                <a:cubicBezTo>
                  <a:pt x="942" y="151"/>
                  <a:pt x="942" y="157"/>
                  <a:pt x="942" y="164"/>
                </a:cubicBezTo>
                <a:cubicBezTo>
                  <a:pt x="942" y="178"/>
                  <a:pt x="942" y="197"/>
                  <a:pt x="941" y="221"/>
                </a:cubicBezTo>
                <a:cubicBezTo>
                  <a:pt x="939" y="269"/>
                  <a:pt x="933" y="335"/>
                  <a:pt x="917" y="413"/>
                </a:cubicBezTo>
                <a:cubicBezTo>
                  <a:pt x="909" y="452"/>
                  <a:pt x="899" y="494"/>
                  <a:pt x="885" y="538"/>
                </a:cubicBezTo>
                <a:cubicBezTo>
                  <a:pt x="872" y="581"/>
                  <a:pt x="856" y="626"/>
                  <a:pt x="836" y="671"/>
                </a:cubicBezTo>
                <a:cubicBezTo>
                  <a:pt x="816" y="716"/>
                  <a:pt x="793" y="761"/>
                  <a:pt x="766" y="805"/>
                </a:cubicBezTo>
                <a:cubicBezTo>
                  <a:pt x="739" y="849"/>
                  <a:pt x="709" y="892"/>
                  <a:pt x="676" y="932"/>
                </a:cubicBezTo>
                <a:cubicBezTo>
                  <a:pt x="644" y="972"/>
                  <a:pt x="608" y="1009"/>
                  <a:pt x="571" y="1043"/>
                </a:cubicBezTo>
                <a:cubicBezTo>
                  <a:pt x="534" y="1077"/>
                  <a:pt x="495" y="1107"/>
                  <a:pt x="456" y="1134"/>
                </a:cubicBezTo>
                <a:cubicBezTo>
                  <a:pt x="417" y="1161"/>
                  <a:pt x="378" y="1185"/>
                  <a:pt x="341" y="1205"/>
                </a:cubicBezTo>
                <a:cubicBezTo>
                  <a:pt x="303" y="1225"/>
                  <a:pt x="266" y="1242"/>
                  <a:pt x="232" y="1256"/>
                </a:cubicBezTo>
                <a:cubicBezTo>
                  <a:pt x="224" y="1260"/>
                  <a:pt x="215" y="1263"/>
                  <a:pt x="207" y="1267"/>
                </a:cubicBezTo>
                <a:cubicBezTo>
                  <a:pt x="199" y="1270"/>
                  <a:pt x="191" y="1273"/>
                  <a:pt x="183" y="1276"/>
                </a:cubicBezTo>
                <a:cubicBezTo>
                  <a:pt x="167" y="1282"/>
                  <a:pt x="152" y="1287"/>
                  <a:pt x="138" y="1292"/>
                </a:cubicBezTo>
                <a:cubicBezTo>
                  <a:pt x="110" y="1301"/>
                  <a:pt x="85" y="1309"/>
                  <a:pt x="65" y="1315"/>
                </a:cubicBezTo>
                <a:cubicBezTo>
                  <a:pt x="44" y="1321"/>
                  <a:pt x="28" y="1324"/>
                  <a:pt x="17" y="1327"/>
                </a:cubicBezTo>
                <a:cubicBezTo>
                  <a:pt x="6" y="1330"/>
                  <a:pt x="0" y="1331"/>
                  <a:pt x="0" y="1331"/>
                </a:cubicBezTo>
                <a:cubicBezTo>
                  <a:pt x="0" y="1331"/>
                  <a:pt x="5" y="1329"/>
                  <a:pt x="16" y="1324"/>
                </a:cubicBezTo>
                <a:cubicBezTo>
                  <a:pt x="26" y="1320"/>
                  <a:pt x="41" y="1313"/>
                  <a:pt x="60" y="1304"/>
                </a:cubicBezTo>
                <a:cubicBezTo>
                  <a:pt x="80" y="1295"/>
                  <a:pt x="103" y="1283"/>
                  <a:pt x="128" y="1269"/>
                </a:cubicBezTo>
                <a:cubicBezTo>
                  <a:pt x="141" y="1262"/>
                  <a:pt x="155" y="1255"/>
                  <a:pt x="169" y="1246"/>
                </a:cubicBezTo>
                <a:cubicBezTo>
                  <a:pt x="176" y="1242"/>
                  <a:pt x="183" y="1238"/>
                  <a:pt x="191" y="1234"/>
                </a:cubicBezTo>
                <a:cubicBezTo>
                  <a:pt x="198" y="1229"/>
                  <a:pt x="205" y="1224"/>
                  <a:pt x="213" y="1220"/>
                </a:cubicBezTo>
                <a:cubicBezTo>
                  <a:pt x="243" y="1200"/>
                  <a:pt x="275" y="1178"/>
                  <a:pt x="307" y="1153"/>
                </a:cubicBezTo>
                <a:cubicBezTo>
                  <a:pt x="339" y="1128"/>
                  <a:pt x="371" y="1100"/>
                  <a:pt x="403" y="1069"/>
                </a:cubicBezTo>
                <a:cubicBezTo>
                  <a:pt x="434" y="1039"/>
                  <a:pt x="464" y="1005"/>
                  <a:pt x="492" y="969"/>
                </a:cubicBezTo>
                <a:cubicBezTo>
                  <a:pt x="519" y="933"/>
                  <a:pt x="545" y="895"/>
                  <a:pt x="567" y="856"/>
                </a:cubicBezTo>
                <a:cubicBezTo>
                  <a:pt x="589" y="816"/>
                  <a:pt x="609" y="775"/>
                  <a:pt x="625" y="734"/>
                </a:cubicBezTo>
                <a:cubicBezTo>
                  <a:pt x="641" y="693"/>
                  <a:pt x="654" y="652"/>
                  <a:pt x="664" y="611"/>
                </a:cubicBezTo>
                <a:cubicBezTo>
                  <a:pt x="674" y="571"/>
                  <a:pt x="681" y="531"/>
                  <a:pt x="686" y="493"/>
                </a:cubicBezTo>
                <a:cubicBezTo>
                  <a:pt x="691" y="455"/>
                  <a:pt x="693" y="419"/>
                  <a:pt x="694" y="386"/>
                </a:cubicBezTo>
                <a:cubicBezTo>
                  <a:pt x="696" y="320"/>
                  <a:pt x="691" y="266"/>
                  <a:pt x="686" y="229"/>
                </a:cubicBezTo>
                <a:cubicBezTo>
                  <a:pt x="684" y="210"/>
                  <a:pt x="681" y="196"/>
                  <a:pt x="680" y="188"/>
                </a:cubicBezTo>
                <a:cubicBezTo>
                  <a:pt x="679" y="183"/>
                  <a:pt x="678" y="180"/>
                  <a:pt x="678" y="178"/>
                </a:cubicBezTo>
                <a:cubicBezTo>
                  <a:pt x="677" y="178"/>
                  <a:pt x="677" y="178"/>
                  <a:pt x="677" y="177"/>
                </a:cubicBezTo>
                <a:cubicBezTo>
                  <a:pt x="677" y="177"/>
                  <a:pt x="677" y="177"/>
                  <a:pt x="677" y="177"/>
                </a:cubicBezTo>
                <a:cubicBezTo>
                  <a:pt x="677" y="177"/>
                  <a:pt x="677" y="177"/>
                  <a:pt x="677" y="177"/>
                </a:cubicBezTo>
                <a:cubicBezTo>
                  <a:pt x="677" y="177"/>
                  <a:pt x="677" y="177"/>
                  <a:pt x="677" y="177"/>
                </a:cubicBezTo>
                <a:cubicBezTo>
                  <a:pt x="677" y="177"/>
                  <a:pt x="677" y="176"/>
                  <a:pt x="677" y="176"/>
                </a:cubicBezTo>
                <a:cubicBezTo>
                  <a:pt x="677" y="176"/>
                  <a:pt x="677" y="176"/>
                  <a:pt x="677" y="176"/>
                </a:cubicBezTo>
                <a:cubicBezTo>
                  <a:pt x="661" y="104"/>
                  <a:pt x="706" y="33"/>
                  <a:pt x="778" y="16"/>
                </a:cubicBezTo>
                <a:cubicBezTo>
                  <a:pt x="850" y="0"/>
                  <a:pt x="922" y="46"/>
                  <a:pt x="938" y="118"/>
                </a:cubicBezTo>
                <a:cubicBezTo>
                  <a:pt x="939" y="125"/>
                  <a:pt x="940" y="133"/>
                  <a:pt x="941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2"/>
          <p:cNvSpPr/>
          <p:nvPr>
            <p:custDataLst>
              <p:tags r:id="rId9"/>
            </p:custDataLst>
          </p:nvPr>
        </p:nvSpPr>
        <p:spPr bwMode="auto">
          <a:xfrm>
            <a:off x="5746750" y="4178300"/>
            <a:ext cx="1801812" cy="1870075"/>
          </a:xfrm>
          <a:custGeom>
            <a:avLst/>
            <a:gdLst>
              <a:gd name="T0" fmla="*/ 0 w 971"/>
              <a:gd name="T1" fmla="*/ 1008 h 1008"/>
              <a:gd name="T2" fmla="*/ 0 w 971"/>
              <a:gd name="T3" fmla="*/ 1004 h 1008"/>
              <a:gd name="T4" fmla="*/ 1 w 971"/>
              <a:gd name="T5" fmla="*/ 993 h 1008"/>
              <a:gd name="T6" fmla="*/ 6 w 971"/>
              <a:gd name="T7" fmla="*/ 950 h 1008"/>
              <a:gd name="T8" fmla="*/ 38 w 971"/>
              <a:gd name="T9" fmla="*/ 798 h 1008"/>
              <a:gd name="T10" fmla="*/ 114 w 971"/>
              <a:gd name="T11" fmla="*/ 591 h 1008"/>
              <a:gd name="T12" fmla="*/ 173 w 971"/>
              <a:gd name="T13" fmla="*/ 479 h 1008"/>
              <a:gd name="T14" fmla="*/ 248 w 971"/>
              <a:gd name="T15" fmla="*/ 371 h 1008"/>
              <a:gd name="T16" fmla="*/ 337 w 971"/>
              <a:gd name="T17" fmla="*/ 273 h 1008"/>
              <a:gd name="T18" fmla="*/ 437 w 971"/>
              <a:gd name="T19" fmla="*/ 189 h 1008"/>
              <a:gd name="T20" fmla="*/ 540 w 971"/>
              <a:gd name="T21" fmla="*/ 123 h 1008"/>
              <a:gd name="T22" fmla="*/ 640 w 971"/>
              <a:gd name="T23" fmla="*/ 75 h 1008"/>
              <a:gd name="T24" fmla="*/ 728 w 971"/>
              <a:gd name="T25" fmla="*/ 42 h 1008"/>
              <a:gd name="T26" fmla="*/ 747 w 971"/>
              <a:gd name="T27" fmla="*/ 36 h 1008"/>
              <a:gd name="T28" fmla="*/ 765 w 971"/>
              <a:gd name="T29" fmla="*/ 31 h 1008"/>
              <a:gd name="T30" fmla="*/ 782 w 971"/>
              <a:gd name="T31" fmla="*/ 27 h 1008"/>
              <a:gd name="T32" fmla="*/ 797 w 971"/>
              <a:gd name="T33" fmla="*/ 23 h 1008"/>
              <a:gd name="T34" fmla="*/ 823 w 971"/>
              <a:gd name="T35" fmla="*/ 17 h 1008"/>
              <a:gd name="T36" fmla="*/ 843 w 971"/>
              <a:gd name="T37" fmla="*/ 13 h 1008"/>
              <a:gd name="T38" fmla="*/ 859 w 971"/>
              <a:gd name="T39" fmla="*/ 9 h 1008"/>
              <a:gd name="T40" fmla="*/ 961 w 971"/>
              <a:gd name="T41" fmla="*/ 77 h 1008"/>
              <a:gd name="T42" fmla="*/ 894 w 971"/>
              <a:gd name="T43" fmla="*/ 179 h 1008"/>
              <a:gd name="T44" fmla="*/ 884 w 971"/>
              <a:gd name="T45" fmla="*/ 181 h 1008"/>
              <a:gd name="T46" fmla="*/ 881 w 971"/>
              <a:gd name="T47" fmla="*/ 181 h 1008"/>
              <a:gd name="T48" fmla="*/ 867 w 971"/>
              <a:gd name="T49" fmla="*/ 182 h 1008"/>
              <a:gd name="T50" fmla="*/ 850 w 971"/>
              <a:gd name="T51" fmla="*/ 183 h 1008"/>
              <a:gd name="T52" fmla="*/ 827 w 971"/>
              <a:gd name="T53" fmla="*/ 186 h 1008"/>
              <a:gd name="T54" fmla="*/ 814 w 971"/>
              <a:gd name="T55" fmla="*/ 187 h 1008"/>
              <a:gd name="T56" fmla="*/ 799 w 971"/>
              <a:gd name="T57" fmla="*/ 190 h 1008"/>
              <a:gd name="T58" fmla="*/ 783 w 971"/>
              <a:gd name="T59" fmla="*/ 192 h 1008"/>
              <a:gd name="T60" fmla="*/ 766 w 971"/>
              <a:gd name="T61" fmla="*/ 195 h 1008"/>
              <a:gd name="T62" fmla="*/ 688 w 971"/>
              <a:gd name="T63" fmla="*/ 212 h 1008"/>
              <a:gd name="T64" fmla="*/ 598 w 971"/>
              <a:gd name="T65" fmla="*/ 243 h 1008"/>
              <a:gd name="T66" fmla="*/ 501 w 971"/>
              <a:gd name="T67" fmla="*/ 288 h 1008"/>
              <a:gd name="T68" fmla="*/ 404 w 971"/>
              <a:gd name="T69" fmla="*/ 351 h 1008"/>
              <a:gd name="T70" fmla="*/ 313 w 971"/>
              <a:gd name="T71" fmla="*/ 429 h 1008"/>
              <a:gd name="T72" fmla="*/ 231 w 971"/>
              <a:gd name="T73" fmla="*/ 520 h 1008"/>
              <a:gd name="T74" fmla="*/ 162 w 971"/>
              <a:gd name="T75" fmla="*/ 617 h 1008"/>
              <a:gd name="T76" fmla="*/ 63 w 971"/>
              <a:gd name="T77" fmla="*/ 807 h 1008"/>
              <a:gd name="T78" fmla="*/ 13 w 971"/>
              <a:gd name="T79" fmla="*/ 951 h 1008"/>
              <a:gd name="T80" fmla="*/ 3 w 971"/>
              <a:gd name="T81" fmla="*/ 993 h 1008"/>
              <a:gd name="T82" fmla="*/ 0 w 971"/>
              <a:gd name="T83" fmla="*/ 1004 h 1008"/>
              <a:gd name="T84" fmla="*/ 0 w 971"/>
              <a:gd name="T85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71" h="1008">
                <a:moveTo>
                  <a:pt x="0" y="1008"/>
                </a:moveTo>
                <a:cubicBezTo>
                  <a:pt x="0" y="1008"/>
                  <a:pt x="0" y="1007"/>
                  <a:pt x="0" y="1004"/>
                </a:cubicBezTo>
                <a:cubicBezTo>
                  <a:pt x="0" y="1002"/>
                  <a:pt x="0" y="998"/>
                  <a:pt x="1" y="993"/>
                </a:cubicBezTo>
                <a:cubicBezTo>
                  <a:pt x="2" y="983"/>
                  <a:pt x="3" y="968"/>
                  <a:pt x="6" y="950"/>
                </a:cubicBezTo>
                <a:cubicBezTo>
                  <a:pt x="11" y="913"/>
                  <a:pt x="21" y="860"/>
                  <a:pt x="38" y="798"/>
                </a:cubicBezTo>
                <a:cubicBezTo>
                  <a:pt x="54" y="736"/>
                  <a:pt x="79" y="665"/>
                  <a:pt x="114" y="591"/>
                </a:cubicBezTo>
                <a:cubicBezTo>
                  <a:pt x="131" y="554"/>
                  <a:pt x="150" y="516"/>
                  <a:pt x="173" y="479"/>
                </a:cubicBezTo>
                <a:cubicBezTo>
                  <a:pt x="195" y="443"/>
                  <a:pt x="220" y="406"/>
                  <a:pt x="248" y="371"/>
                </a:cubicBezTo>
                <a:cubicBezTo>
                  <a:pt x="276" y="337"/>
                  <a:pt x="305" y="303"/>
                  <a:pt x="337" y="273"/>
                </a:cubicBezTo>
                <a:cubicBezTo>
                  <a:pt x="369" y="242"/>
                  <a:pt x="403" y="214"/>
                  <a:pt x="437" y="189"/>
                </a:cubicBezTo>
                <a:cubicBezTo>
                  <a:pt x="471" y="164"/>
                  <a:pt x="506" y="142"/>
                  <a:pt x="540" y="123"/>
                </a:cubicBezTo>
                <a:cubicBezTo>
                  <a:pt x="575" y="104"/>
                  <a:pt x="608" y="87"/>
                  <a:pt x="640" y="75"/>
                </a:cubicBezTo>
                <a:cubicBezTo>
                  <a:pt x="672" y="61"/>
                  <a:pt x="701" y="51"/>
                  <a:pt x="728" y="42"/>
                </a:cubicBezTo>
                <a:cubicBezTo>
                  <a:pt x="734" y="40"/>
                  <a:pt x="741" y="38"/>
                  <a:pt x="747" y="36"/>
                </a:cubicBezTo>
                <a:cubicBezTo>
                  <a:pt x="753" y="35"/>
                  <a:pt x="759" y="33"/>
                  <a:pt x="765" y="31"/>
                </a:cubicBezTo>
                <a:cubicBezTo>
                  <a:pt x="771" y="30"/>
                  <a:pt x="777" y="28"/>
                  <a:pt x="782" y="27"/>
                </a:cubicBezTo>
                <a:cubicBezTo>
                  <a:pt x="787" y="25"/>
                  <a:pt x="792" y="24"/>
                  <a:pt x="797" y="23"/>
                </a:cubicBezTo>
                <a:cubicBezTo>
                  <a:pt x="807" y="21"/>
                  <a:pt x="816" y="18"/>
                  <a:pt x="823" y="17"/>
                </a:cubicBezTo>
                <a:cubicBezTo>
                  <a:pt x="831" y="15"/>
                  <a:pt x="837" y="14"/>
                  <a:pt x="843" y="13"/>
                </a:cubicBezTo>
                <a:cubicBezTo>
                  <a:pt x="853" y="11"/>
                  <a:pt x="859" y="9"/>
                  <a:pt x="859" y="9"/>
                </a:cubicBezTo>
                <a:cubicBezTo>
                  <a:pt x="906" y="0"/>
                  <a:pt x="952" y="30"/>
                  <a:pt x="961" y="77"/>
                </a:cubicBezTo>
                <a:cubicBezTo>
                  <a:pt x="971" y="124"/>
                  <a:pt x="941" y="170"/>
                  <a:pt x="894" y="179"/>
                </a:cubicBezTo>
                <a:cubicBezTo>
                  <a:pt x="890" y="180"/>
                  <a:pt x="887" y="181"/>
                  <a:pt x="884" y="181"/>
                </a:cubicBezTo>
                <a:cubicBezTo>
                  <a:pt x="881" y="181"/>
                  <a:pt x="881" y="181"/>
                  <a:pt x="881" y="181"/>
                </a:cubicBezTo>
                <a:cubicBezTo>
                  <a:pt x="881" y="181"/>
                  <a:pt x="876" y="181"/>
                  <a:pt x="867" y="182"/>
                </a:cubicBezTo>
                <a:cubicBezTo>
                  <a:pt x="863" y="183"/>
                  <a:pt x="857" y="183"/>
                  <a:pt x="850" y="183"/>
                </a:cubicBezTo>
                <a:cubicBezTo>
                  <a:pt x="844" y="184"/>
                  <a:pt x="836" y="185"/>
                  <a:pt x="827" y="186"/>
                </a:cubicBezTo>
                <a:cubicBezTo>
                  <a:pt x="823" y="186"/>
                  <a:pt x="819" y="187"/>
                  <a:pt x="814" y="187"/>
                </a:cubicBezTo>
                <a:cubicBezTo>
                  <a:pt x="809" y="188"/>
                  <a:pt x="804" y="189"/>
                  <a:pt x="799" y="190"/>
                </a:cubicBezTo>
                <a:cubicBezTo>
                  <a:pt x="794" y="190"/>
                  <a:pt x="789" y="191"/>
                  <a:pt x="783" y="192"/>
                </a:cubicBezTo>
                <a:cubicBezTo>
                  <a:pt x="778" y="193"/>
                  <a:pt x="772" y="194"/>
                  <a:pt x="766" y="195"/>
                </a:cubicBezTo>
                <a:cubicBezTo>
                  <a:pt x="743" y="199"/>
                  <a:pt x="716" y="205"/>
                  <a:pt x="688" y="212"/>
                </a:cubicBezTo>
                <a:cubicBezTo>
                  <a:pt x="659" y="220"/>
                  <a:pt x="629" y="230"/>
                  <a:pt x="598" y="243"/>
                </a:cubicBezTo>
                <a:cubicBezTo>
                  <a:pt x="566" y="255"/>
                  <a:pt x="533" y="270"/>
                  <a:pt x="501" y="288"/>
                </a:cubicBezTo>
                <a:cubicBezTo>
                  <a:pt x="468" y="306"/>
                  <a:pt x="436" y="327"/>
                  <a:pt x="404" y="351"/>
                </a:cubicBezTo>
                <a:cubicBezTo>
                  <a:pt x="372" y="374"/>
                  <a:pt x="342" y="401"/>
                  <a:pt x="313" y="429"/>
                </a:cubicBezTo>
                <a:cubicBezTo>
                  <a:pt x="283" y="457"/>
                  <a:pt x="256" y="488"/>
                  <a:pt x="231" y="520"/>
                </a:cubicBezTo>
                <a:cubicBezTo>
                  <a:pt x="205" y="551"/>
                  <a:pt x="183" y="584"/>
                  <a:pt x="162" y="617"/>
                </a:cubicBezTo>
                <a:cubicBezTo>
                  <a:pt x="120" y="683"/>
                  <a:pt x="87" y="749"/>
                  <a:pt x="63" y="807"/>
                </a:cubicBezTo>
                <a:cubicBezTo>
                  <a:pt x="39" y="865"/>
                  <a:pt x="23" y="916"/>
                  <a:pt x="13" y="951"/>
                </a:cubicBezTo>
                <a:cubicBezTo>
                  <a:pt x="8" y="969"/>
                  <a:pt x="5" y="984"/>
                  <a:pt x="3" y="993"/>
                </a:cubicBezTo>
                <a:cubicBezTo>
                  <a:pt x="2" y="998"/>
                  <a:pt x="1" y="1002"/>
                  <a:pt x="0" y="1004"/>
                </a:cubicBezTo>
                <a:cubicBezTo>
                  <a:pt x="0" y="1007"/>
                  <a:pt x="0" y="1008"/>
                  <a:pt x="0" y="100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2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770563" y="2396668"/>
            <a:ext cx="9525" cy="11113"/>
          </a:xfrm>
          <a:prstGeom prst="ellipse">
            <a:avLst/>
          </a:prstGeom>
          <a:solidFill>
            <a:srgbClr val="EEE2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3161436" y="2664893"/>
            <a:ext cx="5869130" cy="1028699"/>
          </a:xfrm>
        </p:spPr>
        <p:txBody>
          <a:bodyPr anchor="ctr" anchorCtr="0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1"/>
            <p:custDataLst>
              <p:tags r:id="rId12"/>
            </p:custDataLst>
          </p:nvPr>
        </p:nvSpPr>
        <p:spPr/>
        <p:txBody>
          <a:bodyPr>
            <a:normAutofit/>
          </a:bodyPr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22"/>
            <p:custDataLst>
              <p:tags r:id="rId13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23"/>
            <p:custDataLst>
              <p:tags r:id="rId14"/>
            </p:custDataLst>
          </p:nvPr>
        </p:nvSpPr>
        <p:spPr/>
        <p:txBody>
          <a:bodyPr>
            <a:normAutofit/>
          </a:bodyPr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6306185" y="484505"/>
            <a:ext cx="5380355" cy="6373495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746760" y="2400935"/>
            <a:ext cx="3237230" cy="29578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3096260" y="1132115"/>
            <a:ext cx="4697911" cy="2831088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8000" b="0" spc="600" baseline="0">
                <a:solidFill>
                  <a:schemeClr val="accent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 hasCustomPrompt="1"/>
            <p:custDataLst>
              <p:tags r:id="rId14"/>
            </p:custDataLst>
          </p:nvPr>
        </p:nvSpPr>
        <p:spPr>
          <a:xfrm>
            <a:off x="3579741" y="4011035"/>
            <a:ext cx="4214883" cy="515937"/>
          </a:xfrm>
        </p:spPr>
        <p:txBody>
          <a:bodyPr lIns="90000" tIns="4680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4064000" y="4442275"/>
            <a:ext cx="4064000" cy="2415725"/>
          </a:xfrm>
          <a:prstGeom prst="rect">
            <a:avLst/>
          </a:prstGeom>
        </p:spPr>
      </p:pic>
      <p:pic>
        <p:nvPicPr>
          <p:cNvPr id="13" name="图片 12"/>
          <p:cNvPicPr/>
          <p:nvPr>
            <p:custDataLst>
              <p:tags r:id="rId8"/>
            </p:custDataLst>
          </p:nvPr>
        </p:nvPicPr>
        <p:blipFill>
          <a:blip r:embed="rId9" r:link="rId10" cstate="screen"/>
          <a:stretch>
            <a:fillRect/>
          </a:stretch>
        </p:blipFill>
        <p:spPr>
          <a:xfrm>
            <a:off x="4064000" y="0"/>
            <a:ext cx="4064000" cy="2415725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11"/>
            </p:custDataLst>
          </p:nvPr>
        </p:nvSpPr>
        <p:spPr>
          <a:xfrm>
            <a:off x="0" y="2044700"/>
            <a:ext cx="12192635" cy="2767965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4862739" y="2662681"/>
            <a:ext cx="4700361" cy="750871"/>
          </a:xfrm>
        </p:spPr>
        <p:txBody>
          <a:bodyPr lIns="90000" tIns="46800" rIns="90000" bIns="0" anchor="b" anchorCtr="0">
            <a:normAutofit/>
          </a:bodyPr>
          <a:lstStyle>
            <a:lvl1pPr>
              <a:defRPr sz="4000" u="none" strike="noStrike" kern="1200" cap="none" spc="3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4862739" y="3454399"/>
            <a:ext cx="4728273" cy="750870"/>
          </a:xfrm>
        </p:spPr>
        <p:txBody>
          <a:bodyPr lIns="90000" tIns="0" rIns="90000" bIns="46800"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2000"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1397000"/>
            <a:ext cx="1709227" cy="4064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8"/>
            </p:custDataLst>
          </p:nvPr>
        </p:nvPicPr>
        <p:blipFill>
          <a:blip r:embed="rId9" r:link="rId10" cstate="screen"/>
          <a:stretch>
            <a:fillRect/>
          </a:stretch>
        </p:blipFill>
        <p:spPr>
          <a:xfrm>
            <a:off x="10482773" y="1397000"/>
            <a:ext cx="1709227" cy="4064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607695" y="504190"/>
            <a:ext cx="10975975" cy="5849620"/>
          </a:xfrm>
          <a:prstGeom prst="rect">
            <a:avLst/>
          </a:prstGeom>
          <a:solidFill>
            <a:srgbClr val="F7E1DB">
              <a:alpha val="50000"/>
            </a:srgbClr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515800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 rot="720706">
            <a:off x="34872" y="-71295"/>
            <a:ext cx="1384734" cy="1513997"/>
            <a:chOff x="152773" y="49306"/>
            <a:chExt cx="1512321" cy="1653494"/>
          </a:xfrm>
        </p:grpSpPr>
        <p:sp>
          <p:nvSpPr>
            <p:cNvPr id="7" name="Oval 6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52773" y="445387"/>
              <a:ext cx="1257413" cy="12574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215900" dist="38100" dir="2700000" sx="103000" sy="103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Oval 7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872931" y="49306"/>
              <a:ext cx="792163" cy="7921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215900" dist="38100" dir="2700000" sx="103000" sy="103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5"/>
            </p:custDataLst>
          </p:nvPr>
        </p:nvGrpSpPr>
        <p:grpSpPr>
          <a:xfrm>
            <a:off x="10578213" y="5530289"/>
            <a:ext cx="1472102" cy="1309312"/>
            <a:chOff x="10305930" y="5364437"/>
            <a:chExt cx="1679262" cy="1493563"/>
          </a:xfrm>
        </p:grpSpPr>
        <p:sp>
          <p:nvSpPr>
            <p:cNvPr id="10" name="Oval 6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0530986" y="5402598"/>
              <a:ext cx="1454206" cy="14554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215900" dist="38100" dir="2700000" sx="103000" sy="103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Oval 75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0305930" y="5364437"/>
              <a:ext cx="615480" cy="6228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215900" dist="38100" dir="2700000" sx="103000" sy="103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lv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876000" y="334800"/>
            <a:ext cx="10440000" cy="1368000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876000" y="1852295"/>
            <a:ext cx="10440000" cy="432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3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0" y="1397000"/>
            <a:ext cx="1709227" cy="4064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8"/>
            </p:custDataLst>
          </p:nvPr>
        </p:nvPicPr>
        <p:blipFill>
          <a:blip r:embed="rId9" r:link="rId10" cstate="screen"/>
          <a:stretch>
            <a:fillRect/>
          </a:stretch>
        </p:blipFill>
        <p:spPr>
          <a:xfrm>
            <a:off x="10482773" y="1397000"/>
            <a:ext cx="1709227" cy="4064000"/>
          </a:xfrm>
          <a:prstGeom prst="rect">
            <a:avLst/>
          </a:prstGeom>
        </p:spPr>
      </p:pic>
      <p:pic>
        <p:nvPicPr>
          <p:cNvPr id="10" name="图片 9" descr="图片7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2748280" y="3065145"/>
            <a:ext cx="2324735" cy="1935480"/>
          </a:xfrm>
          <a:prstGeom prst="rect">
            <a:avLst/>
          </a:prstGeom>
        </p:spPr>
      </p:pic>
      <p:pic>
        <p:nvPicPr>
          <p:cNvPr id="11" name="图片 10" descr="图片76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 flipV="1">
            <a:off x="7447915" y="1397000"/>
            <a:ext cx="2324735" cy="1935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752850" y="2311400"/>
            <a:ext cx="5000625" cy="1701799"/>
          </a:xfrm>
        </p:spPr>
        <p:txBody>
          <a:bodyPr vert="horz" lIns="90000" tIns="46800" rIns="90000" bIns="468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all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7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640060" y="5566410"/>
            <a:ext cx="1595755" cy="1328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553450" y="6349833"/>
            <a:ext cx="2700000" cy="316800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608076" y="457200"/>
            <a:ext cx="10975848" cy="59436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 flipH="1" flipV="1">
            <a:off x="-33655" y="4749800"/>
            <a:ext cx="2016125" cy="2129790"/>
          </a:xfrm>
          <a:prstGeom prst="rect">
            <a:avLst/>
          </a:prstGeom>
        </p:spPr>
      </p:pic>
      <p:pic>
        <p:nvPicPr>
          <p:cNvPr id="12" name="图片 11" descr="图片7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880600" y="37465"/>
            <a:ext cx="2324735" cy="1935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4" name="图片 13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0" y="5166995"/>
            <a:ext cx="2030730" cy="16910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049000" y="0"/>
            <a:ext cx="1143000" cy="14064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049000" y="0"/>
            <a:ext cx="1143000" cy="14064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6" name="图片 15" descr="图片7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0596245" y="5529580"/>
            <a:ext cx="1595755" cy="13284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0" y="1371600"/>
            <a:ext cx="12192000" cy="4114800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2" name="图片 11"/>
          <p:cNvPicPr/>
          <p:nvPr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0034270" y="4109085"/>
            <a:ext cx="2157730" cy="2663825"/>
          </a:xfrm>
          <a:prstGeom prst="rect">
            <a:avLst/>
          </a:prstGeom>
        </p:spPr>
      </p:pic>
      <p:pic>
        <p:nvPicPr>
          <p:cNvPr id="13" name="图片 12" descr="图片7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2626995" cy="24003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rcRect/>
            <a:stretch>
              <a:fillRect l="-9843" t="-56347" r="-9843" b="-56347"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08375" y="835025"/>
            <a:ext cx="5181600" cy="518477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41725" y="969963"/>
            <a:ext cx="4916488" cy="49164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159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3089108" y="2817089"/>
            <a:ext cx="6013784" cy="656792"/>
          </a:xfrm>
        </p:spPr>
        <p:txBody>
          <a:bodyPr anchor="ctr">
            <a:normAutofit/>
          </a:bodyPr>
          <a:lstStyle>
            <a:lvl1pPr algn="ctr">
              <a:defRPr sz="4000" b="1">
                <a:solidFill>
                  <a:schemeClr val="bg2"/>
                </a:solidFill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3081454" y="3527803"/>
            <a:ext cx="6029092" cy="1015623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5490969" y="2184778"/>
            <a:ext cx="1210063" cy="214798"/>
            <a:chOff x="5100300" y="2184778"/>
            <a:chExt cx="1210063" cy="214798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5100300" y="2184778"/>
              <a:ext cx="231321" cy="214798"/>
            </a:xfrm>
            <a:prstGeom prst="rect">
              <a:avLst/>
            </a:prstGeom>
            <a:noFill/>
            <a:ln>
              <a:noFill/>
            </a:ln>
            <a:effectLst>
              <a:outerShdw blurRad="215900" dist="38100" dir="2700000" sx="103000" sy="103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5589671" y="2184778"/>
              <a:ext cx="231321" cy="214798"/>
            </a:xfrm>
            <a:prstGeom prst="rect">
              <a:avLst/>
            </a:prstGeom>
            <a:noFill/>
            <a:ln>
              <a:noFill/>
            </a:ln>
            <a:effectLst>
              <a:outerShdw blurRad="215900" dist="38100" dir="2700000" sx="103000" sy="103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8" name="图片 17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6079042" y="2184778"/>
              <a:ext cx="231321" cy="214798"/>
            </a:xfrm>
            <a:prstGeom prst="rect">
              <a:avLst/>
            </a:prstGeom>
            <a:noFill/>
            <a:ln>
              <a:noFill/>
            </a:ln>
            <a:effectLst>
              <a:outerShdw blurRad="215900" dist="38100" dir="2700000" sx="103000" sy="103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KSO_TEMPLATE" hidden="1"/>
          <p:cNvSpPr/>
          <p:nvPr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74712" y="1854200"/>
            <a:ext cx="5112000" cy="43211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8600" y="1854200"/>
            <a:ext cx="5112000" cy="4321175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74800" y="334800"/>
            <a:ext cx="10440000" cy="1368000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74713" y="1854298"/>
            <a:ext cx="5112000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74712" y="2716271"/>
            <a:ext cx="5112000" cy="34560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95764" y="1854298"/>
            <a:ext cx="5112000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95760" y="2716271"/>
            <a:ext cx="5112001" cy="34560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KSO_TEMPLATE" hidden="1"/>
          <p:cNvSpPr/>
          <p:nvPr>
            <p:custDataLst>
              <p:tags r:id="rId1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KSO_TEMPLATE" hidden="1"/>
          <p:cNvSpPr/>
          <p:nvPr>
            <p:custDataLst>
              <p:tags r:id="rId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KSO_TEMPLATE" hidden="1"/>
          <p:cNvSpPr/>
          <p:nvPr>
            <p:custDataLst>
              <p:tags r:id="rId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74800" y="334800"/>
            <a:ext cx="4176000" cy="162000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93525" y="334800"/>
            <a:ext cx="6120000" cy="583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74800" y="2111473"/>
            <a:ext cx="4176000" cy="40536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9795909" y="333375"/>
            <a:ext cx="1512000" cy="5832000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74800" y="334800"/>
            <a:ext cx="8784000" cy="5832000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256.xml"/><Relationship Id="rId23" Type="http://schemas.openxmlformats.org/officeDocument/2006/relationships/tags" Target="../tags/tag255.xml"/><Relationship Id="rId22" Type="http://schemas.openxmlformats.org/officeDocument/2006/relationships/tags" Target="../tags/tag254.xml"/><Relationship Id="rId21" Type="http://schemas.openxmlformats.org/officeDocument/2006/relationships/tags" Target="../tags/tag253.xml"/><Relationship Id="rId20" Type="http://schemas.openxmlformats.org/officeDocument/2006/relationships/tags" Target="../tags/tag25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251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76000" y="333375"/>
            <a:ext cx="10440000" cy="1366838"/>
          </a:xfrm>
          <a:prstGeom prst="rect">
            <a:avLst/>
          </a:prstGeom>
        </p:spPr>
        <p:txBody>
          <a:bodyPr vert="horz" lIns="91440" tIns="45720" rIns="91440" bIns="4680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76000" y="1854000"/>
            <a:ext cx="10440000" cy="4320000"/>
          </a:xfrm>
          <a:prstGeom prst="rect">
            <a:avLst/>
          </a:prstGeom>
        </p:spPr>
        <p:txBody>
          <a:bodyPr vert="horz" lIns="91440" tIns="45720" rIns="9144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lstStyle>
            <a:lvl1pPr algn="l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lstStyle>
            <a:lvl1pPr algn="ct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85.xml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" Type="http://schemas.openxmlformats.org/officeDocument/2006/relationships/tags" Target="../tags/tag28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" Type="http://schemas.openxmlformats.org/officeDocument/2006/relationships/tags" Target="../tags/tag289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ags" Target="../tags/tag29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9.xml"/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" Type="http://schemas.openxmlformats.org/officeDocument/2006/relationships/tags" Target="../tags/tag29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302.xml"/><Relationship Id="rId1" Type="http://schemas.openxmlformats.org/officeDocument/2006/relationships/tags" Target="../tags/tag30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4.xml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" Type="http://schemas.openxmlformats.org/officeDocument/2006/relationships/tags" Target="../tags/tag258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5.xml"/><Relationship Id="rId6" Type="http://schemas.openxmlformats.org/officeDocument/2006/relationships/tags" Target="../tags/tag264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3.xml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" Type="http://schemas.openxmlformats.org/officeDocument/2006/relationships/tags" Target="../tags/tag265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tags" Target="../tags/tag268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" Type="http://schemas.openxmlformats.org/officeDocument/2006/relationships/tags" Target="../tags/tag27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79.xml"/><Relationship Id="rId2" Type="http://schemas.openxmlformats.org/officeDocument/2006/relationships/tags" Target="../tags/tag278.xml"/><Relationship Id="rId1" Type="http://schemas.openxmlformats.org/officeDocument/2006/relationships/tags" Target="../tags/tag27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747135" y="2000885"/>
            <a:ext cx="4697730" cy="1765935"/>
          </a:xfrm>
        </p:spPr>
        <p:txBody>
          <a:bodyPr/>
          <a:p>
            <a:r>
              <a:rPr lang="zh-CN" altLang="en-US"/>
              <a:t>安塞腰鼓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2000885"/>
            <a:ext cx="638175" cy="4122420"/>
          </a:xfrm>
        </p:spPr>
        <p:txBody>
          <a:bodyPr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1840" y="680870"/>
            <a:ext cx="10976400" cy="626400"/>
          </a:xfrm>
        </p:spPr>
        <p:txBody>
          <a:bodyPr/>
          <a:lstStyle/>
          <a:p>
            <a:r>
              <a:rPr lang="zh-CN" altLang="zh-CN" dirty="0"/>
              <a:t>句子赏析</a:t>
            </a:r>
            <a:endParaRPr lang="zh-CN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6.愈捶愈烈!形成了沉重而又纷飞的思绪! 愈捶愈烈!思绪中不存任何秘密! 愈捶愈烈!痛苦和欢乐，生活和梦幻，摆脱和追求，都在这舞姿和鼓点中，交织!旋转!凝聚!奔突!辐射!翻飞!升华!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内容占位符 1"/>
          <p:cNvSpPr/>
          <p:nvPr>
            <p:ph sz="quarter" idx="14"/>
          </p:nvPr>
        </p:nvSpPr>
        <p:spPr/>
        <p:txBody>
          <a:bodyPr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四个“愈捶愈烈”领起的短段和短段里短句的出现起到了深化主题、热化感情、增强力度的作用。短小有力的短句(交织!旋转!凝聚!奔突!辐射!翻飞!升华!)，又用排比增强气势，用词铿锵，富有节奏美、诗意美。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24000" y="291465"/>
            <a:ext cx="9144000" cy="1075055"/>
          </a:xfrm>
        </p:spPr>
        <p:txBody>
          <a:bodyPr/>
          <a:lstStyle/>
          <a:p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文章写作特点</a:t>
            </a:r>
            <a:endParaRPr lang="zh-CN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524000" y="1649095"/>
            <a:ext cx="9144000" cy="36404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１、铿锵的短句：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文多用短句来表现内容。如“一群茂腾腾的后生”，简洁地表现了年轻生命的热烈奔放；“忘情了，没命了”，有力地表现了生命沸腾、力量喷涌不可遏止的情景；其他如“落日照大旗”“只听见隆隆，隆隆，隆隆”，“愈捶愈烈”等句，无不铿锵激昂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24000" y="0"/>
            <a:ext cx="9144000" cy="1367155"/>
          </a:xfrm>
        </p:spPr>
        <p:txBody>
          <a:bodyPr/>
          <a:lstStyle/>
          <a:p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文章写作特点</a:t>
            </a:r>
            <a:endParaRPr lang="zh-CN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523683" y="1367250"/>
            <a:ext cx="9144000" cy="1656000"/>
          </a:xfrm>
        </p:spPr>
        <p:txBody>
          <a:bodyPr>
            <a:no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２、激昂的排比：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文大量运用排比，有句内部、句与句、段与段之间的排比，不仅交错出现，而且一连许多，如“使人想起……”“愈捶愈烈”，都是一连用三个排比段落，犹如江河一泄千里不可遏止。许多排比，对仗工整，如“骤雨一样，是急促的鼓点；旋风一样，是飞扬的流苏；乱蛙一样，是蹦跳的脚步；火花一样，是闪射的瞳仁；斗虎一样，是强健的风姿”一段，气势昂扬；还有的排比层层递进，如“它震撼着你，烧灼着你，威逼着你”，排山倒海般让人透不过气来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cover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24000" y="0"/>
            <a:ext cx="9144000" cy="1367155"/>
          </a:xfrm>
        </p:spPr>
        <p:txBody>
          <a:bodyPr/>
          <a:lstStyle/>
          <a:p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文章写作特点</a:t>
            </a:r>
            <a:endParaRPr lang="zh-CN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523683" y="1367250"/>
            <a:ext cx="9144000" cy="1656000"/>
          </a:xfrm>
        </p:spPr>
        <p:txBody>
          <a:bodyPr>
            <a:noAutofit/>
          </a:bodyPr>
          <a:lstStyle/>
          <a:p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、疾猛的节奏：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课文自始至终，一直保持着快速的节奏。一个排比接一个排比，一个高潮接一个高潮，不让人有半点喘息的机会。快节奏使得内容表达得更热烈更激荡，充分表现了生命和力量喷薄而出的神韵。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24000" y="0"/>
            <a:ext cx="9144000" cy="1367155"/>
          </a:xfrm>
        </p:spPr>
        <p:txBody>
          <a:bodyPr/>
          <a:lstStyle/>
          <a:p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课后练习</a:t>
            </a:r>
            <a:endParaRPr lang="zh-CN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523683" y="1367250"/>
            <a:ext cx="9144000" cy="1656000"/>
          </a:xfrm>
        </p:spPr>
        <p:txBody>
          <a:bodyPr>
            <a:noAutofit/>
          </a:bodyPr>
          <a:lstStyle/>
          <a:p>
            <a:r>
              <a:rPr lang="zh-CN" altLang="en-US" sz="23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对《安塞腰鼓》写作特点的分析不准确的一项是（    ）   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3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A、课文多用短句表现内容，简洁有力，铿锵激昂。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3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B、文章以“好一个安塞腰鼓”为线索，反复咏叹，通过鼓在搏击、情在燃烧，歌颂了激荡的生命和磅礴的力量。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3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C、课文自始至终，一直保持着快速的节奏。快节奏使内容表达得更热烈，更激荡，充分表现了生命和力量喷薄而出的神韵。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3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D、文章采用了平实叙述的方式，没有使用修辞方法。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37345" y="1456690"/>
            <a:ext cx="346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524000" y="0"/>
            <a:ext cx="9144000" cy="1367155"/>
          </a:xfrm>
        </p:spPr>
        <p:txBody>
          <a:bodyPr/>
          <a:lstStyle/>
          <a:p>
            <a:r>
              <a:rPr lang="zh-CN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课后练习</a:t>
            </a:r>
            <a:endParaRPr lang="zh-CN" altLang="zh-CN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1523683" y="1367250"/>
            <a:ext cx="9144000" cy="1656000"/>
          </a:xfrm>
        </p:spPr>
        <p:txBody>
          <a:bodyPr>
            <a:noAutofit/>
          </a:bodyPr>
          <a:lstStyle/>
          <a:p>
            <a:r>
              <a:rPr lang="zh-CN" altLang="en-US" sz="23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下列句子中的标点符号使用有误的一项是（    ） 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3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A、使人想起：“落日照大旗，马鸣风萧萧！”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3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B、后生们的胳膊、腿、全身，有力地搏击着，疾速地搏击着，大起大落地搏击着。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3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C、痛苦和欢乐，生活和梦幻，摆脱和追求，都在这舞姿和鼓点中，交织！旋转！凝聚！奔突！辐射！翻飞！升华！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23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D、人，成了茫茫一片；声，成了茫茫一片……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90305" y="1483995"/>
            <a:ext cx="3917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A</a:t>
            </a:r>
            <a:endParaRPr lang="en-US" altLang="zh-CN" sz="2400" b="1"/>
          </a:p>
        </p:txBody>
      </p:sp>
    </p:spTree>
    <p:custDataLst>
      <p:tags r:id="rId3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95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/>
              <a:t>                            </a:t>
            </a:r>
            <a:r>
              <a:rPr lang="zh-CN" altLang="en-US" dirty="0"/>
              <a:t>作者简介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 b="1" dirty="0">
                <a:latin typeface="+mn-ea"/>
                <a:ea typeface="+mn-ea"/>
                <a:cs typeface="+mn-ea"/>
              </a:rPr>
              <a:t>刘成章，当代诗人、散文家，中国作家协会员，共产党员，陕西省延安市人。</a:t>
            </a:r>
            <a:endParaRPr lang="zh-CN" altLang="en-US" sz="2800" b="1" dirty="0">
              <a:latin typeface="+mn-ea"/>
              <a:ea typeface="+mn-ea"/>
              <a:cs typeface="+mn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+mn-ea"/>
                <a:ea typeface="+mn-ea"/>
                <a:cs typeface="+mn-ea"/>
              </a:rPr>
              <a:t>1937年出生，1961年毕业于陕西师大中文系，他在中学时代就开始了文学创作，高中写诗，然后又转写词，后写了戏剧，再写散文。</a:t>
            </a:r>
            <a:endParaRPr lang="zh-CN" altLang="en-US" sz="2800" b="1" dirty="0">
              <a:latin typeface="+mn-ea"/>
              <a:ea typeface="+mn-ea"/>
              <a:cs typeface="+mn-ea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zh-CN" dirty="0">
                <a:solidFill>
                  <a:srgbClr val="2C2840"/>
                </a:solidFill>
                <a:latin typeface="隶书" panose="02010509060101010101" pitchFamily="49" charset="-122"/>
              </a:rPr>
              <a:t>安塞腰鼓简介</a:t>
            </a:r>
            <a:endParaRPr lang="zh-CN" altLang="zh-CN" dirty="0">
              <a:solidFill>
                <a:srgbClr val="2C2840"/>
              </a:solidFill>
              <a:latin typeface="隶书" panose="02010509060101010101" pitchFamily="49" charset="-122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1800" b="1" dirty="0">
                <a:solidFill>
                  <a:srgbClr val="2C28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安塞腰鼓是陕西省的传统民俗舞蹈。表演可由几人或上千人一同进行，磅礴气势，精湛的表现力令人陶醉，被称为天下第一鼓。1996年，延安市安塞区被国家文化部命名为中国腰鼓之乡。</a:t>
            </a:r>
            <a:endParaRPr lang="zh-CN" altLang="en-US" sz="1800" b="1" dirty="0">
              <a:solidFill>
                <a:srgbClr val="2C28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endParaRPr lang="zh-CN" altLang="en-US" sz="1800" b="1" dirty="0">
              <a:solidFill>
                <a:srgbClr val="2C28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b="1" dirty="0">
                <a:solidFill>
                  <a:srgbClr val="2C28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2006年5月20日，安塞腰鼓经国务院批准列入第一批国家级非物质文化遗产名录。</a:t>
            </a:r>
            <a:endParaRPr lang="zh-CN" altLang="en-US" sz="1800" b="1" dirty="0">
              <a:solidFill>
                <a:srgbClr val="2C28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内容占位符 2"/>
          <p:cNvPicPr>
            <a:picLocks noChangeAspect="1"/>
          </p:cNvPicPr>
          <p:nvPr>
            <p:ph sz="quarter" idx="14"/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98695" y="0"/>
            <a:ext cx="7393940" cy="3482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8695" y="3482975"/>
            <a:ext cx="7394575" cy="338074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1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/>
          <p:nvPr userDrawn="1">
            <p:custDataLst>
              <p:tags r:id="rId1"/>
            </p:custDataLst>
          </p:nvPr>
        </p:nvSpPr>
        <p:spPr>
          <a:xfrm>
            <a:off x="608965" y="779780"/>
            <a:ext cx="10973435" cy="57892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瞳(tóng)仁  恬(tián)静  亢(kàng)奋  晦(huì)暗 </a:t>
            </a:r>
            <a:endParaRPr lang="zh-CN" altLang="en-US" sz="3200" b="1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束缚(fù）羁绊(jī bàn） 闭塞(sè）磅礴(páng bó）</a:t>
            </a:r>
            <a:endParaRPr lang="zh-CN" altLang="en-US" sz="3200" b="1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渺(miǎo)远  大彻(</a:t>
            </a:r>
            <a:r>
              <a:rPr altLang="zh-CN" sz="32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chè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)大悟  戛(</a:t>
            </a:r>
            <a:r>
              <a:rPr altLang="zh-CN" sz="32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jiá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)然而止  蓦(</a:t>
            </a:r>
            <a:r>
              <a:rPr altLang="zh-CN" sz="32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mò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)然 </a:t>
            </a:r>
            <a:endParaRPr lang="zh-CN" altLang="en-US" sz="3200" b="1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 </a:t>
            </a:r>
            <a:r>
              <a:rPr lang="zh-CN" altLang="en-US" sz="28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大彻大悟：形容彻底觉悟或醒悟。</a:t>
            </a:r>
            <a:endParaRPr lang="zh-CN" altLang="en-US" sz="2800" b="1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8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 惊心动魄：原形容作品文辞优美，意境深远，使人感受极深，震动极大。后常形容使人十分惊骇紧张到极点。</a:t>
            </a:r>
            <a:endParaRPr lang="zh-CN" altLang="en-US" sz="2800" b="1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8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 叹为观止：赞美看到的事物好到了极点。</a:t>
            </a:r>
            <a:endParaRPr lang="zh-CN" altLang="en-US" sz="2800" b="1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  <a:buClrTx/>
              <a:buSzTx/>
              <a:buFontTx/>
            </a:pPr>
            <a:r>
              <a:rPr lang="zh-CN" altLang="en-US" sz="2800" b="1" spc="5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cs typeface="微软雅黑" panose="020B0503020204020204" pitchFamily="34" charset="-122"/>
              </a:rPr>
              <a:t> 戛然而止：声音突然中止。</a:t>
            </a:r>
            <a:endParaRPr lang="zh-CN" altLang="en-US" sz="3200" b="1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  <a:buClrTx/>
              <a:buSzTx/>
              <a:buFontTx/>
            </a:pPr>
            <a:endParaRPr lang="zh-CN" altLang="en-US" sz="3200" b="1" spc="5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cs typeface="微软雅黑" panose="020B0503020204020204" pitchFamily="34" charset="-122"/>
            </a:endParaRPr>
          </a:p>
        </p:txBody>
      </p:sp>
      <p:sp>
        <p:nvSpPr>
          <p:cNvPr id="7" name="Title 6"/>
          <p:cNvSpPr txBox="1"/>
          <p:nvPr userDrawn="1">
            <p:custDataLst>
              <p:tags r:id="rId2"/>
            </p:custDataLst>
          </p:nvPr>
        </p:nvSpPr>
        <p:spPr>
          <a:xfrm>
            <a:off x="608664" y="114748"/>
            <a:ext cx="10973399" cy="56514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6800" rIns="90000" bIns="46800" anchor="t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</a:pPr>
            <a:r>
              <a:rPr altLang="zh-CN" sz="3200" b="1" spc="30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pitchFamily="34" charset="-122"/>
              </a:rPr>
              <a:t>                    </a:t>
            </a:r>
            <a:r>
              <a:rPr lang="zh-CN" altLang="en-US" sz="3200" b="1" spc="300" dirty="0">
                <a:ln w="3175">
                  <a:noFill/>
                  <a:prstDash val="dash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  <a:cs typeface="微软雅黑" panose="020B0503020204020204" pitchFamily="34" charset="-122"/>
              </a:rPr>
              <a:t>字词</a:t>
            </a:r>
            <a:endParaRPr lang="zh-CN" altLang="en-US" sz="3200" b="1" spc="300" dirty="0">
              <a:ln w="3175">
                <a:noFill/>
                <a:prstDash val="dash"/>
              </a:ln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  <a:cs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1840" y="680870"/>
            <a:ext cx="10976400" cy="626400"/>
          </a:xfrm>
        </p:spPr>
        <p:txBody>
          <a:bodyPr/>
          <a:lstStyle/>
          <a:p>
            <a:r>
              <a:rPr lang="zh-CN" altLang="zh-CN" dirty="0"/>
              <a:t>句子赏析</a:t>
            </a:r>
            <a:endParaRPr lang="zh-CN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1.这腰鼓，使冰冷的空气立即变得燥热了，使恬静的阳光立即变得飞溅了，使困倦的世界立即变得亢奋了。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内容占位符 1"/>
          <p:cNvSpPr/>
          <p:nvPr>
            <p:ph sz="quarter" idx="14"/>
          </p:nvPr>
        </p:nvSpPr>
        <p:spPr/>
        <p:txBody>
          <a:bodyPr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运用排比句式，使语言气势充沛、节奏鲜明、感情强烈。排比中还应用了三组反义词，在强烈的对比中，更能突出安塞腰鼓的特点。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1840" y="680870"/>
            <a:ext cx="10976400" cy="626400"/>
          </a:xfrm>
        </p:spPr>
        <p:txBody>
          <a:bodyPr/>
          <a:lstStyle/>
          <a:p>
            <a:r>
              <a:rPr lang="zh-CN" altLang="zh-CN" dirty="0"/>
              <a:t>句子赏析</a:t>
            </a:r>
            <a:endParaRPr lang="zh-CN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容不得束缚，容不得羁绊，容不得闭塞。是挣脱了、冲破了、撞开了的那么一股劲!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内容占位符 1"/>
          <p:cNvSpPr/>
          <p:nvPr>
            <p:ph sz="quarter" idx="14"/>
          </p:nvPr>
        </p:nvSpPr>
        <p:spPr/>
        <p:txBody>
          <a:bodyPr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气势恢宏，语气连贯，节奏明快，语句铿锵，写出了安塞腰鼓壮阔、豪放、火烈的特点。每个词语给人伟大、雄浑、激昂、粗犷的感觉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1840" y="680870"/>
            <a:ext cx="10976400" cy="626400"/>
          </a:xfrm>
        </p:spPr>
        <p:txBody>
          <a:bodyPr/>
          <a:lstStyle/>
          <a:p>
            <a:r>
              <a:rPr lang="zh-CN" altLang="zh-CN" dirty="0"/>
              <a:t>句子赏析</a:t>
            </a:r>
            <a:endParaRPr lang="zh-CN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使人想起：落日照大旗，马鸣风萧萧! 使人想起：千里的雷声万里的闪! 使人想起：晦暗了又明晰、明晰了又晦暗、尔后最终永远明晰了的大彻大悟!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内容占位符 1"/>
          <p:cNvSpPr/>
          <p:nvPr>
            <p:ph sz="quarter" idx="14"/>
          </p:nvPr>
        </p:nvSpPr>
        <p:spPr/>
        <p:txBody>
          <a:bodyPr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运用排比、反复、比喻，使文章气势恢宏，节奏明快，每个词语都简洁有力，每个句子都激越豪壮，增强了文章感人力量。快节奏使得内容表达得更热烈更激荡，充分表现了生命和力量喷薄而出的神韵。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1840" y="680870"/>
            <a:ext cx="10976400" cy="626400"/>
          </a:xfrm>
        </p:spPr>
        <p:txBody>
          <a:bodyPr/>
          <a:lstStyle/>
          <a:p>
            <a:r>
              <a:rPr lang="zh-CN" altLang="zh-CN" dirty="0"/>
              <a:t>句子赏析</a:t>
            </a:r>
            <a:endParaRPr lang="zh-CN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4.后生们的胳膊、腿、全身，有力地搏击着，急速地搏击着，大起大落地搏击着。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内容占位符 1"/>
          <p:cNvSpPr/>
          <p:nvPr>
            <p:ph sz="quarter" idx="14"/>
          </p:nvPr>
        </p:nvSpPr>
        <p:spPr/>
        <p:txBody>
          <a:bodyPr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气势雄浑的写出力量之美，鲜明地感受到力量的磅礴。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1840" y="680870"/>
            <a:ext cx="10976400" cy="626400"/>
          </a:xfrm>
        </p:spPr>
        <p:txBody>
          <a:bodyPr/>
          <a:lstStyle/>
          <a:p>
            <a:r>
              <a:rPr lang="zh-CN" altLang="zh-CN" dirty="0"/>
              <a:t>句子赏析</a:t>
            </a:r>
            <a:endParaRPr lang="zh-CN" altLang="zh-CN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5.每一个舞姿都充满了力量。每一个舞姿都呼呼作响。每一个舞姿都是光与影的匆匆变幻。每一个舞姿都使人颤栗在浓烈的艺术享受中，使人叹为观止。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内容占位符 1"/>
          <p:cNvSpPr/>
          <p:nvPr>
            <p:ph sz="quarter" idx="14"/>
          </p:nvPr>
        </p:nvSpPr>
        <p:spPr/>
        <p:txBody>
          <a:bodyPr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运用了排比的修辞手法。表达出作者赞美了安塞腰鼓强健的舞姿之情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2"/>
  <p:tag name="KSO_WM_UNIT_COLOR_SCHEME_PARENT_PAGE" val="2_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1"/>
  <p:tag name="KSO_WM_UNIT_COLOR_SCHEME_PARENT_PAGE" val="2_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3"/>
  <p:tag name="KSO_WM_UNIT_COLOR_SCHEME_PARENT_PAGE" val="2_10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4"/>
  <p:tag name="KSO_WM_UNIT_COLOR_SCHEME_PARENT_PAGE" val="2_10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5"/>
  <p:tag name="KSO_WM_UNIT_COLOR_SCHEME_PARENT_PAGE" val="2_10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UNIT_COLOR_SCHEME_SHAPE_ID" val="7"/>
  <p:tag name="KSO_WM_UNIT_COLOR_SCHEME_PARENT_PAGE" val="2_10"/>
</p:tagLst>
</file>

<file path=ppt/tags/tag104.xml><?xml version="1.0" encoding="utf-8"?>
<p:tagLst xmlns:p="http://schemas.openxmlformats.org/presentationml/2006/main">
  <p:tag name="KSO_WM_SLIDE_COLORSCHEME_VERSION" val="3.2"/>
  <p:tag name="KSO_WM_UNIT_COLOR_SCHEME_SHAPE_ID" val="2"/>
  <p:tag name="KSO_WM_UNIT_COLOR_SCHEME_PARENT_PAGE" val="2_10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5"/>
  <p:tag name="KSO_WM_UNIT_COLOR_SCHEME_PARENT_PAGE" val="2_1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6"/>
  <p:tag name="KSO_WM_UNIT_COLOR_SCHEME_PARENT_PAGE" val="2_1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7"/>
  <p:tag name="KSO_WM_UNIT_COLOR_SCHEME_PARENT_PAGE" val="2_1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8"/>
  <p:tag name="KSO_WM_UNIT_COLOR_SCHEME_PARENT_PAGE" val="2_1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9"/>
  <p:tag name="KSO_WM_UNIT_COLOR_SCHEME_PARENT_PAGE" val="2_1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2"/>
  <p:tag name="KSO_WM_UNIT_COLOR_SCHEME_PARENT_PAGE" val="2_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0"/>
  <p:tag name="KSO_WM_UNIT_COLOR_SCHEME_PARENT_PAGE" val="2_1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1"/>
  <p:tag name="KSO_WM_UNIT_COLOR_SCHEME_PARENT_PAGE" val="2_1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2"/>
  <p:tag name="KSO_WM_UNIT_COLOR_SCHEME_PARENT_PAGE" val="2_1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23"/>
  <p:tag name="KSO_WM_UNIT_COLOR_SCHEME_PARENT_PAGE" val="2_1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2"/>
  <p:tag name="KSO_WM_UNIT_COLOR_SCHEME_PARENT_PAGE" val="2_1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3"/>
  <p:tag name="KSO_WM_UNIT_COLOR_SCHEME_PARENT_PAGE" val="2_1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3"/>
  <p:tag name="KSO_WM_UNIT_COLOR_SCHEME_PARENT_PAGE" val="2_11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COLOR_SCHEME_SHAPE_ID" val="14"/>
  <p:tag name="KSO_WM_UNIT_COLOR_SCHEME_PARENT_PAGE" val="2_11"/>
</p:tagLst>
</file>

<file path=ppt/tags/tag118.xml><?xml version="1.0" encoding="utf-8"?>
<p:tagLst xmlns:p="http://schemas.openxmlformats.org/presentationml/2006/main">
  <p:tag name="KSO_WM_SLIDE_COLORSCHEME_VERSION" val="3.2"/>
  <p:tag name="KSO_WM_UNIT_COLOR_SCHEME_SHAPE_ID" val="4"/>
  <p:tag name="KSO_WM_UNIT_COLOR_SCHEME_PARENT_PAGE" val="2_11"/>
</p:tagLst>
</file>

<file path=ppt/tags/tag119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86759"/>
  <p:tag name="KSO_WM_UNIT_COLOR_SCHEME_SHAPE_ID" val="2"/>
  <p:tag name="KSO_WM_UNIT_COLOR_SCHEME_PARENT_PAGE" val="1_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3"/>
  <p:tag name="KSO_WM_UNIT_COLOR_SCHEME_PARENT_PAGE" val="2_1"/>
</p:tagLst>
</file>

<file path=ppt/tags/tag120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86759"/>
  <p:tag name="KSO_WM_UNIT_COLOR_SCHEME_SHAPE_ID" val="3"/>
  <p:tag name="KSO_WM_UNIT_COLOR_SCHEME_PARENT_PAGE" val="1_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4"/>
  <p:tag name="KSO_WM_UNIT_COLOR_SCHEME_PARENT_PAGE" val="1_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5"/>
  <p:tag name="KSO_WM_UNIT_COLOR_SCHEME_PARENT_PAGE" val="1_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UNIT_COLOR_SCHEME_SHAPE_ID" val="6"/>
  <p:tag name="KSO_WM_UNIT_COLOR_SCHEME_PARENT_PAGE" val="1_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INDEX" val="20186759"/>
  <p:tag name="KSO_WM_TEMPLATE_CATEGORY" val="custom"/>
  <p:tag name="KSO_WM_TEMPLATE_THUMBS_INDEX" val="1、2、3、4、15"/>
  <p:tag name="KSO_WM_TEMPLATE_TOPIC_ID" val="2869567"/>
  <p:tag name="KSO_WM_TEMPLATE_OUTLINE_ID" val="5"/>
  <p:tag name="KSO_WM_TEMPLATE_SCENE_ID" val="1"/>
  <p:tag name="KSO_WM_TEMPLATE_JOB_ID" val="5"/>
  <p:tag name="KSO_WM_TEMPLATE_TOPIC_DEFAULT" val="0"/>
  <p:tag name="KSO_WM_TEMPLATE_SUBCATEGORY" val="0"/>
  <p:tag name="KSO_WM_SLIDE_COLORSCHEME_VERSION" val="3.2"/>
  <p:tag name="KSO_WM_UNIT_COLOR_SCHEME_SHAPE_ID" val="7"/>
  <p:tag name="KSO_WM_UNIT_COLOR_SCHEME_PARENT_PAGE" val="1_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4"/>
  <p:tag name="KSO_WM_UNIT_COLOR_SCHEME_PARENT_PAGE" val="2_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5"/>
  <p:tag name="KSO_WM_UNIT_COLOR_SCHEME_PARENT_PAGE" val="2_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6"/>
  <p:tag name="KSO_WM_UNIT_COLOR_SCHEME_PARENT_PAGE" val="2_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7"/>
  <p:tag name="KSO_WM_UNIT_COLOR_SCHEME_PARENT_PAGE" val="2_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8"/>
  <p:tag name="KSO_WM_UNIT_COLOR_SCHEME_PARENT_PAGE" val="2_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9"/>
  <p:tag name="KSO_WM_UNIT_COLOR_SCHEME_PARENT_PAGE" val="2_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0"/>
  <p:tag name="KSO_WM_UNIT_COLOR_SCHEME_PARENT_PAGE" val="2_1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3"/>
  <p:tag name="KSO_WM_UNIT_COLOR_SCHEME_PARENT_PAGE" val="2_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1"/>
  <p:tag name="KSO_WM_UNIT_COLOR_SCHEME_PARENT_PAGE" val="2_1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4"/>
  <p:tag name="KSO_WM_UNIT_COLOR_SCHEME_PARENT_PAGE" val="2_1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5"/>
  <p:tag name="KSO_WM_UNIT_COLOR_SCHEME_PARENT_PAGE" val="2_1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6"/>
  <p:tag name="KSO_WM_UNIT_COLOR_SCHEME_PARENT_PAGE" val="2_1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7"/>
  <p:tag name="KSO_WM_UNIT_COLOR_SCHEME_PARENT_PAGE" val="2_1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SUBTYPE" val="h"/>
  <p:tag name="KSO_WM_UNIT_TYPE" val="i"/>
  <p:tag name="KSO_WM_UNIT_INDEX" val="1"/>
  <p:tag name="KSO_WM_UNIT_BK_DARK_LIGHT" val="2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8"/>
  <p:tag name="KSO_WM_UNIT_COLOR_SCHEME_PARENT_PAGE" val="2_1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744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744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3744"/>
  <p:tag name="KSO_WM_TEMPLATE_THUMBS_INDEX" val="1、4、6、7、8、9、10、11、12、13、14"/>
</p:tagLst>
</file>

<file path=ppt/tags/tag257.xml><?xml version="1.0" encoding="utf-8"?>
<p:tagLst xmlns:p="http://schemas.openxmlformats.org/presentationml/2006/main">
  <p:tag name="KSO_WM_TEMPLATE_CATEGORY" val="custom"/>
  <p:tag name="KSO_WM_TEMPLATE_INDEX" val="20203744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8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8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3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69"/>
  <p:tag name="KSO_WM_UNIT_COLOR_SCHEME_PARENT_PAGE" val="2_1"/>
</p:tagLst>
</file>

<file path=ppt/tags/tag260.xml><?xml version="1.0" encoding="utf-8"?>
<p:tagLst xmlns:p="http://schemas.openxmlformats.org/presentationml/2006/main">
  <p:tag name="KSO_WM_SLIDE_ID" val="custom20203744_8"/>
  <p:tag name="KSO_WM_TEMPLATE_SUBCATEGORY" val="0"/>
  <p:tag name="KSO_WM_TEMPLATE_MASTER_TYPE" val="1"/>
  <p:tag name="KSO_WM_TEMPLATE_COLOR_TYPE" val="1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ureTxt"/>
  <p:tag name="KSO_WM_SLIDE_SIZE" val="758*343"/>
  <p:tag name="KSO_WM_SLIDE_POSITION" val="100*98"/>
  <p:tag name="KSO_WM_SLIDE_LAYOUT" val="a_f"/>
  <p:tag name="KSO_WM_SLIDE_LAYOUT_CNT" val="1_1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9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添加标题"/>
  <p:tag name="KSO_WM_UNIT_NOCLEAR" val="0"/>
  <p:tag name="KSO_WM_UNIT_VALUE" val="9"/>
  <p:tag name="KSO_WM_UNIT_TYPE" val="a"/>
  <p:tag name="KSO_WM_UNIT_INDEX" val="1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9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216"/>
  <p:tag name="KSO_WM_UNIT_TYPE" val="f"/>
  <p:tag name="KSO_WM_UNIT_INDEX" val="1"/>
</p:tagLst>
</file>

<file path=ppt/tags/tag263.xml><?xml version="1.0" encoding="utf-8"?>
<p:tagLst xmlns:p="http://schemas.openxmlformats.org/presentationml/2006/main">
  <p:tag name="KSO_WM_UNIT_PLACING_PICTURE_USER_VIEWPORT" val="{&quot;height&quot;:3912,&quot;width&quot;:6600}"/>
</p:tagLst>
</file>

<file path=ppt/tags/tag264.xml><?xml version="1.0" encoding="utf-8"?>
<p:tagLst xmlns:p="http://schemas.openxmlformats.org/presentationml/2006/main">
  <p:tag name="KSO_WM_SLIDE_ID" val="custom20203744_9"/>
  <p:tag name="KSO_WM_TEMPLATE_SUBCATEGORY" val="0"/>
  <p:tag name="KSO_WM_TEMPLATE_MASTER_TYPE" val="1"/>
  <p:tag name="KSO_WM_TEMPLATE_COLOR_TYPE" val="1"/>
  <p:tag name="KSO_WM_SLIDE_ITEM_CNT" val="0"/>
  <p:tag name="KSO_WM_SLIDE_INDEX" val="9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icTxt"/>
  <p:tag name="KSO_WM_SLIDE_SIZE" val="841*400"/>
  <p:tag name="KSO_WM_SLIDE_POSITION" val="45*60"/>
  <p:tag name="KSO_WM_SLIDE_LAYOUT" val="a_d_f"/>
  <p:tag name="KSO_WM_SLIDE_LAYOUT_CNT" val="1_1_1"/>
</p:tagLst>
</file>

<file path=ppt/tags/tag265.xml><?xml version="1.0" encoding="utf-8"?>
<p:tagLst xmlns:p="http://schemas.openxmlformats.org/presentationml/2006/main">
  <p:tag name="KSO_WM_UNIT_PRESET_TEXT" val="点击此处添加正文，文字是您思想的提炼，为了演示发布的良好效果，请言简意赅的阐述您的观点。"/>
  <p:tag name="KSO_WM_UNIT_NOCLEAR" val="0"/>
  <p:tag name="KSO_WM_UNIT_VALUE" val="141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03744_7*f*1"/>
  <p:tag name="KSO_WM_TEMPLATE_CATEGORY" val="custom"/>
  <p:tag name="KSO_WM_TEMPLATE_INDEX" val="20203744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744_7*a*1"/>
  <p:tag name="KSO_WM_TEMPLATE_CATEGORY" val="custom"/>
  <p:tag name="KSO_WM_TEMPLATE_INDEX" val="20203744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SLIDE_ID" val="custom20203744_7"/>
  <p:tag name="KSO_WM_TEMPLATE_SUBCATEGORY" val="0"/>
  <p:tag name="KSO_WM_TEMPLATE_MASTER_TYPE" val="1"/>
  <p:tag name="KSO_WM_TEMPLATE_COLOR_TYPE" val="1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3744"/>
  <p:tag name="KSO_WM_SLIDE_LAYOUT" val="a_d_f"/>
  <p:tag name="KSO_WM_SLIDE_LAYOUT_CNT" val="1_1_1"/>
  <p:tag name="KSO_WM_SLIDE_TYPE" val="text"/>
  <p:tag name="KSO_WM_SLIDE_SUBTYPE" val="picTxt"/>
  <p:tag name="KSO_WM_SLIDE_SIZE" val="864*458"/>
  <p:tag name="KSO_WM_SLIDE_POSITION" val="47*33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NOCLEAR" val="0"/>
  <p:tag name="KSO_WM_UNIT_VALUE" val="106"/>
  <p:tag name="KSO_WM_UNIT_TYPE" val="f"/>
  <p:tag name="KSO_WM_UNIT_INDEX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0"/>
  <p:tag name="KSO_WM_UNIT_COLOR_SCHEME_PARENT_PAGE" val="2_1"/>
</p:tagLst>
</file>

<file path=ppt/tags/tag270.xml><?xml version="1.0" encoding="utf-8"?>
<p:tagLst xmlns:p="http://schemas.openxmlformats.org/presentationml/2006/main">
  <p:tag name="KSO_WM_SLIDE_ID" val="custom20203744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icTxt"/>
  <p:tag name="KSO_WM_SLIDE_SIZE" val="864*429"/>
  <p:tag name="KSO_WM_SLIDE_POSITION" val="48*61"/>
  <p:tag name="KSO_WM_SLIDE_LAYOUT" val="a_d_f"/>
  <p:tag name="KSO_WM_SLIDE_LAYOUT_CNT" val="1_1_1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NOCLEAR" val="0"/>
  <p:tag name="KSO_WM_UNIT_VALUE" val="106"/>
  <p:tag name="KSO_WM_UNIT_TYPE" val="f"/>
  <p:tag name="KSO_WM_UNIT_INDEX" val="1"/>
</p:tagLst>
</file>

<file path=ppt/tags/tag273.xml><?xml version="1.0" encoding="utf-8"?>
<p:tagLst xmlns:p="http://schemas.openxmlformats.org/presentationml/2006/main">
  <p:tag name="KSO_WM_SLIDE_ID" val="custom20203744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icTxt"/>
  <p:tag name="KSO_WM_SLIDE_SIZE" val="864*429"/>
  <p:tag name="KSO_WM_SLIDE_POSITION" val="48*61"/>
  <p:tag name="KSO_WM_SLIDE_LAYOUT" val="a_d_f"/>
  <p:tag name="KSO_WM_SLIDE_LAYOUT_CNT" val="1_1_1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NOCLEAR" val="0"/>
  <p:tag name="KSO_WM_UNIT_VALUE" val="106"/>
  <p:tag name="KSO_WM_UNIT_TYPE" val="f"/>
  <p:tag name="KSO_WM_UNIT_INDEX" val="1"/>
</p:tagLst>
</file>

<file path=ppt/tags/tag276.xml><?xml version="1.0" encoding="utf-8"?>
<p:tagLst xmlns:p="http://schemas.openxmlformats.org/presentationml/2006/main">
  <p:tag name="KSO_WM_SLIDE_ID" val="custom20203744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icTxt"/>
  <p:tag name="KSO_WM_SLIDE_SIZE" val="864*429"/>
  <p:tag name="KSO_WM_SLIDE_POSITION" val="48*61"/>
  <p:tag name="KSO_WM_SLIDE_LAYOUT" val="a_d_f"/>
  <p:tag name="KSO_WM_SLIDE_LAYOUT_CNT" val="1_1_1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NOCLEAR" val="0"/>
  <p:tag name="KSO_WM_UNIT_VALUE" val="106"/>
  <p:tag name="KSO_WM_UNIT_TYPE" val="f"/>
  <p:tag name="KSO_WM_UNIT_INDEX" val="1"/>
</p:tagLst>
</file>

<file path=ppt/tags/tag279.xml><?xml version="1.0" encoding="utf-8"?>
<p:tagLst xmlns:p="http://schemas.openxmlformats.org/presentationml/2006/main">
  <p:tag name="KSO_WM_SLIDE_ID" val="custom20203744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icTxt"/>
  <p:tag name="KSO_WM_SLIDE_SIZE" val="864*429"/>
  <p:tag name="KSO_WM_SLIDE_POSITION" val="48*61"/>
  <p:tag name="KSO_WM_SLIDE_LAYOUT" val="a_d_f"/>
  <p:tag name="KSO_WM_SLIDE_LAYOUT_CNT" val="1_1_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71"/>
  <p:tag name="KSO_WM_UNIT_COLOR_SCHEME_PARENT_PAGE" val="2_1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NOCLEAR" val="0"/>
  <p:tag name="KSO_WM_UNIT_VALUE" val="106"/>
  <p:tag name="KSO_WM_UNIT_TYPE" val="f"/>
  <p:tag name="KSO_WM_UNIT_INDEX" val="1"/>
</p:tagLst>
</file>

<file path=ppt/tags/tag282.xml><?xml version="1.0" encoding="utf-8"?>
<p:tagLst xmlns:p="http://schemas.openxmlformats.org/presentationml/2006/main">
  <p:tag name="KSO_WM_SLIDE_ID" val="custom20203744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icTxt"/>
  <p:tag name="KSO_WM_SLIDE_SIZE" val="864*429"/>
  <p:tag name="KSO_WM_SLIDE_POSITION" val="48*61"/>
  <p:tag name="KSO_WM_SLIDE_LAYOUT" val="a_d_f"/>
  <p:tag name="KSO_WM_SLIDE_LAYOUT_CNT" val="1_1_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0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点击此处添加正文，文字是您思想的提炼，为了演示发布的良好效果，请言简意赅的阐述您的观点。"/>
  <p:tag name="KSO_WM_UNIT_NOCLEAR" val="0"/>
  <p:tag name="KSO_WM_UNIT_VALUE" val="106"/>
  <p:tag name="KSO_WM_UNIT_TYPE" val="f"/>
  <p:tag name="KSO_WM_UNIT_INDEX" val="1"/>
</p:tagLst>
</file>

<file path=ppt/tags/tag285.xml><?xml version="1.0" encoding="utf-8"?>
<p:tagLst xmlns:p="http://schemas.openxmlformats.org/presentationml/2006/main">
  <p:tag name="KSO_WM_SLIDE_ID" val="custom20203744_10"/>
  <p:tag name="KSO_WM_TEMPLATE_SUBCATEGORY" val="0"/>
  <p:tag name="KSO_WM_TEMPLATE_MASTER_TYPE" val="1"/>
  <p:tag name="KSO_WM_TEMPLATE_COLOR_TYPE" val="1"/>
  <p:tag name="KSO_WM_SLIDE_ITEM_CNT" val="0"/>
  <p:tag name="KSO_WM_SLIDE_INDEX" val="10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icTxt"/>
  <p:tag name="KSO_WM_SLIDE_SIZE" val="864*429"/>
  <p:tag name="KSO_WM_SLIDE_POSITION" val="48*61"/>
  <p:tag name="KSO_WM_SLIDE_LAYOUT" val="a_d_f"/>
  <p:tag name="KSO_WM_SLIDE_LAYOUT_CNT" val="1_1_1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3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3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VALUE" val="220"/>
  <p:tag name="KSO_WM_UNIT_TYPE" val="f"/>
  <p:tag name="KSO_WM_UNIT_INDEX" val="1"/>
</p:tagLst>
</file>

<file path=ppt/tags/tag288.xml><?xml version="1.0" encoding="utf-8"?>
<p:tagLst xmlns:p="http://schemas.openxmlformats.org/presentationml/2006/main">
  <p:tag name="KSO_WM_SLIDE_ID" val="custom20203744_13"/>
  <p:tag name="KSO_WM_TEMPLATE_SUBCATEGORY" val="0"/>
  <p:tag name="KSO_WM_TEMPLATE_MASTER_TYPE" val="1"/>
  <p:tag name="KSO_WM_TEMPLATE_COLOR_TYPE" val="1"/>
  <p:tag name="KSO_WM_SLIDE_ITEM_CNT" val="0"/>
  <p:tag name="KSO_WM_SLIDE_INDEX" val="13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ureTxt"/>
  <p:tag name="KSO_WM_SLIDE_SIZE" val="720*329"/>
  <p:tag name="KSO_WM_SLIDE_POSITION" val="119*105"/>
  <p:tag name="KSO_WM_SLIDE_LAYOUT" val="a_f"/>
  <p:tag name="KSO_WM_SLIDE_LAYOUT_CNT" val="1_1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3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32"/>
  <p:tag name="KSO_WM_UNIT_COLOR_SCHEME_PARENT_PAGE" val="2_1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3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VALUE" val="220"/>
  <p:tag name="KSO_WM_UNIT_TYPE" val="f"/>
  <p:tag name="KSO_WM_UNIT_INDEX" val="1"/>
</p:tagLst>
</file>

<file path=ppt/tags/tag291.xml><?xml version="1.0" encoding="utf-8"?>
<p:tagLst xmlns:p="http://schemas.openxmlformats.org/presentationml/2006/main">
  <p:tag name="KSO_WM_SLIDE_ID" val="custom20203744_13"/>
  <p:tag name="KSO_WM_TEMPLATE_SUBCATEGORY" val="0"/>
  <p:tag name="KSO_WM_TEMPLATE_MASTER_TYPE" val="1"/>
  <p:tag name="KSO_WM_TEMPLATE_COLOR_TYPE" val="1"/>
  <p:tag name="KSO_WM_SLIDE_ITEM_CNT" val="0"/>
  <p:tag name="KSO_WM_SLIDE_INDEX" val="13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ureTxt"/>
  <p:tag name="KSO_WM_SLIDE_SIZE" val="720*329"/>
  <p:tag name="KSO_WM_SLIDE_POSITION" val="119*105"/>
  <p:tag name="KSO_WM_SLIDE_LAYOUT" val="a_f"/>
  <p:tag name="KSO_WM_SLIDE_LAYOUT_CNT" val="1_1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3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3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VALUE" val="220"/>
  <p:tag name="KSO_WM_UNIT_TYPE" val="f"/>
  <p:tag name="KSO_WM_UNIT_INDEX" val="1"/>
</p:tagLst>
</file>

<file path=ppt/tags/tag294.xml><?xml version="1.0" encoding="utf-8"?>
<p:tagLst xmlns:p="http://schemas.openxmlformats.org/presentationml/2006/main">
  <p:tag name="KSO_WM_SLIDE_ID" val="custom20203744_13"/>
  <p:tag name="KSO_WM_TEMPLATE_SUBCATEGORY" val="0"/>
  <p:tag name="KSO_WM_TEMPLATE_MASTER_TYPE" val="1"/>
  <p:tag name="KSO_WM_TEMPLATE_COLOR_TYPE" val="1"/>
  <p:tag name="KSO_WM_SLIDE_ITEM_CNT" val="0"/>
  <p:tag name="KSO_WM_SLIDE_INDEX" val="13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ureTxt"/>
  <p:tag name="KSO_WM_SLIDE_SIZE" val="720*329"/>
  <p:tag name="KSO_WM_SLIDE_POSITION" val="119*105"/>
  <p:tag name="KSO_WM_SLIDE_LAYOUT" val="a_f"/>
  <p:tag name="KSO_WM_SLIDE_LAYOUT_CNT" val="1_1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3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3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VALUE" val="220"/>
  <p:tag name="KSO_WM_UNIT_TYPE" val="f"/>
  <p:tag name="KSO_WM_UNIT_INDEX" val="1"/>
</p:tagLst>
</file>

<file path=ppt/tags/tag297.xml><?xml version="1.0" encoding="utf-8"?>
<p:tagLst xmlns:p="http://schemas.openxmlformats.org/presentationml/2006/main">
  <p:tag name="KSO_WM_SLIDE_ID" val="custom20203744_13"/>
  <p:tag name="KSO_WM_TEMPLATE_SUBCATEGORY" val="0"/>
  <p:tag name="KSO_WM_TEMPLATE_MASTER_TYPE" val="1"/>
  <p:tag name="KSO_WM_TEMPLATE_COLOR_TYPE" val="1"/>
  <p:tag name="KSO_WM_SLIDE_ITEM_CNT" val="0"/>
  <p:tag name="KSO_WM_SLIDE_INDEX" val="13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ureTxt"/>
  <p:tag name="KSO_WM_SLIDE_SIZE" val="720*329"/>
  <p:tag name="KSO_WM_SLIDE_POSITION" val="119*105"/>
  <p:tag name="KSO_WM_SLIDE_LAYOUT" val="a_f"/>
  <p:tag name="KSO_WM_SLIDE_LAYOUT_CNT" val="1_1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3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26"/>
  <p:tag name="KSO_WM_UNIT_TYPE" val="a"/>
  <p:tag name="KSO_WM_UNIT_INDEX" val="1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3*f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PRESET_TEXT" val="您的正文已经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VALUE" val="220"/>
  <p:tag name="KSO_WM_UNIT_TYPE" val="f"/>
  <p:tag name="KSO_WM_UNIT_INDEX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4"/>
  <p:tag name="KSO_WM_UNIT_COLOR_SCHEME_PARENT_PAGE" val="2_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133"/>
  <p:tag name="KSO_WM_UNIT_COLOR_SCHEME_PARENT_PAGE" val="2_1"/>
</p:tagLst>
</file>

<file path=ppt/tags/tag300.xml><?xml version="1.0" encoding="utf-8"?>
<p:tagLst xmlns:p="http://schemas.openxmlformats.org/presentationml/2006/main">
  <p:tag name="KSO_WM_SLIDE_ID" val="custom20203744_13"/>
  <p:tag name="KSO_WM_TEMPLATE_SUBCATEGORY" val="0"/>
  <p:tag name="KSO_WM_TEMPLATE_MASTER_TYPE" val="1"/>
  <p:tag name="KSO_WM_TEMPLATE_COLOR_TYPE" val="1"/>
  <p:tag name="KSO_WM_SLIDE_ITEM_CNT" val="0"/>
  <p:tag name="KSO_WM_SLIDE_INDEX" val="13"/>
  <p:tag name="KSO_WM_TAG_VERSION" val="1.0"/>
  <p:tag name="KSO_WM_BEAUTIFY_FLAG" val="#wm#"/>
  <p:tag name="KSO_WM_TEMPLATE_CATEGORY" val="custom"/>
  <p:tag name="KSO_WM_TEMPLATE_INDEX" val="20203744"/>
  <p:tag name="KSO_WM_SLIDE_TYPE" val="text"/>
  <p:tag name="KSO_WM_SLIDE_SUBTYPE" val="pureTxt"/>
  <p:tag name="KSO_WM_SLIDE_SIZE" val="720*329"/>
  <p:tag name="KSO_WM_SLIDE_POSITION" val="119*105"/>
  <p:tag name="KSO_WM_SLIDE_LAYOUT" val="a_f"/>
  <p:tag name="KSO_WM_SLIDE_LAYOUT_CNT" val="1_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744_14*a*1"/>
  <p:tag name="KSO_WM_TEMPLATE_CATEGORY" val="custom"/>
  <p:tag name="KSO_WM_TEMPLATE_INDEX" val="20203744"/>
  <p:tag name="KSO_WM_UNIT_LAYERLEVEL" val="1"/>
  <p:tag name="KSO_WM_TAG_VERSION" val="1.0"/>
  <p:tag name="KSO_WM_BEAUTIFY_FLAG" val="#wm#"/>
  <p:tag name="KSO_WM_UNIT_ISCONTENTSTITLE" val="0"/>
  <p:tag name="KSO_WM_UNIT_NOCLEAR" val="1"/>
  <p:tag name="KSO_WM_UNIT_TYPE" val="a"/>
  <p:tag name="KSO_WM_UNIT_INDEX" val="1"/>
  <p:tag name="KSO_WM_UNIT_PRESET_TEXT" val="感谢观看"/>
</p:tagLst>
</file>

<file path=ppt/tags/tag302.xml><?xml version="1.0" encoding="utf-8"?>
<p:tagLst xmlns:p="http://schemas.openxmlformats.org/presentationml/2006/main">
  <p:tag name="KSO_WM_SLIDE_ID" val="custom20203744_14"/>
  <p:tag name="KSO_WM_TEMPLATE_SUBCATEGORY" val="0"/>
  <p:tag name="KSO_WM_TEMPLATE_MASTER_TYPE" val="1"/>
  <p:tag name="KSO_WM_TEMPLATE_COLOR_TYPE" val="1"/>
  <p:tag name="KSO_WM_SLIDE_ITEM_CNT" val="0"/>
  <p:tag name="KSO_WM_SLIDE_INDEX" val="14"/>
  <p:tag name="KSO_WM_TAG_VERSION" val="1.0"/>
  <p:tag name="KSO_WM_BEAUTIFY_FLAG" val="#wm#"/>
  <p:tag name="KSO_WM_TEMPLATE_CATEGORY" val="custom"/>
  <p:tag name="KSO_WM_TEMPLATE_INDEX" val="20203744"/>
  <p:tag name="KSO_WM_SLIDE_TYPE" val="endPage"/>
  <p:tag name="KSO_WM_SLIDE_SUBTYPE" val="pureTxt"/>
  <p:tag name="KSO_WM_SLIDE_LAYOUT" val="a"/>
  <p:tag name="KSO_WM_SLIDE_LAYOUT_CNT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2"/>
  <p:tag name="KSO_WM_UNIT_COLOR_SCHEME_PARENT_PAGE" val="2_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3"/>
  <p:tag name="KSO_WM_UNIT_COLOR_SCHEME_PARENT_PAGE" val="2_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4"/>
  <p:tag name="KSO_WM_UNIT_COLOR_SCHEME_PARENT_PAGE" val="2_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6"/>
  <p:tag name="KSO_WM_UNIT_COLOR_SCHEME_PARENT_PAGE" val="2_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8"/>
  <p:tag name="KSO_WM_UNIT_COLOR_SCHEME_PARENT_PAGE" val="2_1"/>
</p:tagLst>
</file>

<file path=ppt/tags/tag36.xml><?xml version="1.0" encoding="utf-8"?>
<p:tagLst xmlns:p="http://schemas.openxmlformats.org/presentationml/2006/main">
  <p:tag name="KSO_WM_SLIDE_COLORSCHEME_VERSION" val="3.2"/>
  <p:tag name="KSO_WM_UNIT_COLOR_SCHEME_SHAPE_ID" val="5"/>
  <p:tag name="KSO_WM_UNIT_COLOR_SCHEME_PARENT_PAGE" val="2_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9"/>
  <p:tag name="KSO_WM_UNIT_COLOR_SCHEME_PARENT_PAGE" val="2_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7"/>
  <p:tag name="KSO_WM_UNIT_COLOR_SCHEME_PARENT_PAGE" val="2_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8"/>
  <p:tag name="KSO_WM_UNIT_COLOR_SCHEME_PARENT_PAGE" val="2_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5"/>
  <p:tag name="KSO_WM_UNIT_COLOR_SCHEME_PARENT_PAGE" val="2_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2"/>
  <p:tag name="KSO_WM_UNIT_COLOR_SCHEME_PARENT_PAGE" val="2_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0"/>
  <p:tag name="KSO_WM_UNIT_COLOR_SCHEME_PARENT_PAGE" val="2_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11"/>
  <p:tag name="KSO_WM_UNIT_COLOR_SCHEME_PARENT_PAGE" val="2_2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2"/>
  <p:tag name="KSO_WM_UNIT_COLOR_SCHEME_PARENT_PAGE" val="2_2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3"/>
  <p:tag name="KSO_WM_UNIT_COLOR_SCHEME_PARENT_PAGE" val="2_2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4"/>
  <p:tag name="KSO_WM_UNIT_COLOR_SCHEME_PARENT_PAGE" val="2_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5"/>
  <p:tag name="KSO_WM_UNIT_COLOR_SCHEME_PARENT_PAGE" val="2_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COLOR_SCHEME_SHAPE_ID" val="6"/>
  <p:tag name="KSO_WM_UNIT_COLOR_SCHEME_PARENT_PAGE" val="2_2"/>
</p:tagLst>
</file>

<file path=ppt/tags/tag48.xml><?xml version="1.0" encoding="utf-8"?>
<p:tagLst xmlns:p="http://schemas.openxmlformats.org/presentationml/2006/main">
  <p:tag name="KSO_WM_SLIDE_COLORSCHEME_VERSION" val="3.2"/>
  <p:tag name="KSO_WM_UNIT_COLOR_SCHEME_SHAPE_ID" val="13"/>
  <p:tag name="KSO_WM_UNIT_COLOR_SCHEME_PARENT_PAGE" val="2_2"/>
</p:tagLst>
</file>

<file path=ppt/tags/tag49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3*y*1"/>
  <p:tag name="KSO_WM_UNIT_LAYERLEVEL" val="1"/>
  <p:tag name="KSO_WM_TAG_VERSION" val="1.0"/>
  <p:tag name="KSO_WM_BEAUTIFY_FLAG" val="#wm#"/>
  <p:tag name="KSO_WM_UNIT_TYPE" val="y"/>
  <p:tag name="KSO_WM_UNIT_INDEX" val="1"/>
  <p:tag name="KSO_WM_UNIT_COLOR_SCHEME_SHAPE_ID" val="3"/>
  <p:tag name="KSO_WM_UNIT_COLOR_SCHEME_PARENT_PAGE" val="2_3"/>
  <p:tag name="KSO_WM_UNIT_SUBSTRATE_COLOR" val="3225159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6"/>
  <p:tag name="KSO_WM_UNIT_COLOR_SCHEME_PARENT_PAGE" val="2_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8"/>
  <p:tag name="KSO_WM_UNIT_COLOR_SCHEME_PARENT_PAGE" val="2_3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9"/>
  <p:tag name="KSO_WM_UNIT_COLOR_SCHEME_PARENT_PAGE" val="2_3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20"/>
  <p:tag name="KSO_WM_UNIT_COLOR_SCHEME_PARENT_PAGE" val="2_3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21"/>
  <p:tag name="KSO_WM_UNIT_COLOR_SCHEME_PARENT_PAGE" val="2_3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1"/>
  <p:tag name="KSO_WM_UNIT_COLOR_SCHEME_PARENT_PAGE" val="2_3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0"/>
  <p:tag name="KSO_WM_UNIT_COLOR_SCHEME_PARENT_PAGE" val="2_3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7"/>
  <p:tag name="KSO_WM_UNIT_COLOR_SCHEME_PARENT_PAGE" val="2_3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18"/>
  <p:tag name="KSO_WM_UNIT_COLOR_SCHEME_PARENT_PAGE" val="2_3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2"/>
  <p:tag name="KSO_WM_UNIT_COLOR_SCHEME_PARENT_PAGE" val="2_3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4"/>
  <p:tag name="KSO_WM_UNIT_COLOR_SCHEME_PARENT_PAGE" val="2_3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7"/>
  <p:tag name="KSO_WM_UNIT_COLOR_SCHEME_PARENT_PAGE" val="2_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UNIT_COLOR_SCHEME_SHAPE_ID" val="5"/>
  <p:tag name="KSO_WM_UNIT_COLOR_SCHEME_PARENT_PAGE" val="2_3"/>
</p:tagLst>
</file>

<file path=ppt/tags/tag61.xml><?xml version="1.0" encoding="utf-8"?>
<p:tagLst xmlns:p="http://schemas.openxmlformats.org/presentationml/2006/main">
  <p:tag name="KSO_WM_SLIDE_COLORSCHEME_VERSION" val="3.2"/>
  <p:tag name="KSO_WM_UNIT_COLOR_SCHEME_SHAPE_ID" val="6"/>
  <p:tag name="KSO_WM_UNIT_COLOR_SCHEME_PARENT_PAGE" val="2_3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2"/>
  <p:tag name="KSO_WM_UNIT_COLOR_SCHEME_PARENT_PAGE" val="2_4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3"/>
  <p:tag name="KSO_WM_UNIT_COLOR_SCHEME_PARENT_PAGE" val="2_4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4"/>
  <p:tag name="KSO_WM_UNIT_COLOR_SCHEME_PARENT_PAGE" val="2_4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5"/>
  <p:tag name="KSO_WM_UNIT_COLOR_SCHEME_PARENT_PAGE" val="2_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6"/>
  <p:tag name="KSO_WM_UNIT_COLOR_SCHEME_PARENT_PAGE" val="2_4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COLOR_SCHEME_SHAPE_ID" val="7"/>
  <p:tag name="KSO_WM_UNIT_COLOR_SCHEME_PARENT_PAGE" val="2_4"/>
</p:tagLst>
</file>

<file path=ppt/tags/tag68.xml><?xml version="1.0" encoding="utf-8"?>
<p:tagLst xmlns:p="http://schemas.openxmlformats.org/presentationml/2006/main">
  <p:tag name="KSO_WM_SLIDE_COLORSCHEME_VERSION" val="3.2"/>
  <p:tag name="KSO_WM_UNIT_COLOR_SCHEME_SHAPE_ID" val="8"/>
  <p:tag name="KSO_WM_UNIT_COLOR_SCHEME_PARENT_PAGE" val="2_4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2"/>
  <p:tag name="KSO_WM_UNIT_COLOR_SCHEME_PARENT_PAGE" val="2_5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8"/>
  <p:tag name="KSO_WM_UNIT_COLOR_SCHEME_PARENT_PAGE" val="2_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3"/>
  <p:tag name="KSO_WM_UNIT_COLOR_SCHEME_PARENT_PAGE" val="2_5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4"/>
  <p:tag name="KSO_WM_UNIT_COLOR_SCHEME_PARENT_PAGE" val="2_5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5"/>
  <p:tag name="KSO_WM_UNIT_COLOR_SCHEME_PARENT_PAGE" val="2_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6"/>
  <p:tag name="KSO_WM_UNIT_COLOR_SCHEME_PARENT_PAGE" val="2_5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7"/>
  <p:tag name="KSO_WM_UNIT_COLOR_SCHEME_PARENT_PAGE" val="2_5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8"/>
  <p:tag name="KSO_WM_UNIT_COLOR_SCHEME_PARENT_PAGE" val="2_5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COLOR_SCHEME_SHAPE_ID" val="9"/>
  <p:tag name="KSO_WM_UNIT_COLOR_SCHEME_PARENT_PAGE" val="2_5"/>
</p:tagLst>
</file>

<file path=ppt/tags/tag77.xml><?xml version="1.0" encoding="utf-8"?>
<p:tagLst xmlns:p="http://schemas.openxmlformats.org/presentationml/2006/main">
  <p:tag name="KSO_WM_SLIDE_COLORSCHEME_VERSION" val="3.2"/>
  <p:tag name="KSO_WM_UNIT_COLOR_SCHEME_SHAPE_ID" val="10"/>
  <p:tag name="KSO_WM_UNIT_COLOR_SCHEME_PARENT_PAGE" val="2_5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2"/>
  <p:tag name="KSO_WM_UNIT_COLOR_SCHEME_PARENT_PAGE" val="2_6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3"/>
  <p:tag name="KSO_WM_UNIT_COLOR_SCHEME_PARENT_PAGE" val="2_6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49"/>
  <p:tag name="KSO_WM_UNIT_COLOR_SCHEME_PARENT_PAGE" val="2_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4"/>
  <p:tag name="KSO_WM_UNIT_COLOR_SCHEME_PARENT_PAGE" val="2_6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  <p:tag name="KSO_WM_UNIT_COLOR_SCHEME_SHAPE_ID" val="5"/>
  <p:tag name="KSO_WM_UNIT_COLOR_SCHEME_PARENT_PAGE" val="2_6"/>
</p:tagLst>
</file>

<file path=ppt/tags/tag82.xml><?xml version="1.0" encoding="utf-8"?>
<p:tagLst xmlns:p="http://schemas.openxmlformats.org/presentationml/2006/main">
  <p:tag name="KSO_WM_SLIDE_COLORSCHEME_VERSION" val="3.2"/>
  <p:tag name="KSO_WM_UNIT_COLOR_SCHEME_SHAPE_ID" val="6"/>
  <p:tag name="KSO_WM_UNIT_COLOR_SCHEME_PARENT_PAGE" val="2_6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2"/>
  <p:tag name="KSO_WM_UNIT_COLOR_SCHEME_PARENT_PAGE" val="2_7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3"/>
  <p:tag name="KSO_WM_UNIT_COLOR_SCHEME_PARENT_PAGE" val="2_7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  <p:tag name="KSO_WM_UNIT_COLOR_SCHEME_SHAPE_ID" val="4"/>
  <p:tag name="KSO_WM_UNIT_COLOR_SCHEME_PARENT_PAGE" val="2_7"/>
</p:tagLst>
</file>

<file path=ppt/tags/tag86.xml><?xml version="1.0" encoding="utf-8"?>
<p:tagLst xmlns:p="http://schemas.openxmlformats.org/presentationml/2006/main">
  <p:tag name="KSO_WM_SLIDE_COLORSCHEME_VERSION" val="3.2"/>
  <p:tag name="KSO_WM_UNIT_COLOR_SCHEME_SHAPE_ID" val="5"/>
  <p:tag name="KSO_WM_UNIT_COLOR_SCHEME_PARENT_PAGE" val="2_7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2"/>
  <p:tag name="KSO_WM_UNIT_COLOR_SCHEME_PARENT_PAGE" val="2_8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3"/>
  <p:tag name="KSO_WM_UNIT_COLOR_SCHEME_PARENT_PAGE" val="2_8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4"/>
  <p:tag name="KSO_WM_UNIT_COLOR_SCHEME_PARENT_PAGE" val="2_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COLOR_SCHEME_SHAPE_ID" val="9850"/>
  <p:tag name="KSO_WM_UNIT_COLOR_SCHEME_PARENT_PAGE" val="2_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5"/>
  <p:tag name="KSO_WM_UNIT_COLOR_SCHEME_PARENT_PAGE" val="2_8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6"/>
  <p:tag name="KSO_WM_UNIT_COLOR_SCHEME_PARENT_PAGE" val="2_8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COLOR_SCHEME_SHAPE_ID" val="7"/>
  <p:tag name="KSO_WM_UNIT_COLOR_SCHEME_PARENT_PAGE" val="2_8"/>
</p:tagLst>
</file>

<file path=ppt/tags/tag93.xml><?xml version="1.0" encoding="utf-8"?>
<p:tagLst xmlns:p="http://schemas.openxmlformats.org/presentationml/2006/main">
  <p:tag name="KSO_WM_SLIDE_COLORSCHEME_VERSION" val="3.2"/>
  <p:tag name="KSO_WM_UNIT_COLOR_SCHEME_SHAPE_ID" val="8"/>
  <p:tag name="KSO_WM_UNIT_COLOR_SCHEME_PARENT_PAGE" val="2_8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2"/>
  <p:tag name="KSO_WM_UNIT_COLOR_SCHEME_PARENT_PAGE" val="2_9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3"/>
  <p:tag name="KSO_WM_UNIT_COLOR_SCHEME_PARENT_PAGE" val="2_9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4"/>
  <p:tag name="KSO_WM_UNIT_COLOR_SCHEME_PARENT_PAGE" val="2_9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5"/>
  <p:tag name="KSO_WM_UNIT_COLOR_SCHEME_PARENT_PAGE" val="2_9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UNIT_COLOR_SCHEME_SHAPE_ID" val="6"/>
  <p:tag name="KSO_WM_UNIT_COLOR_SCHEME_PARENT_PAGE" val="2_9"/>
</p:tagLst>
</file>

<file path=ppt/tags/tag99.xml><?xml version="1.0" encoding="utf-8"?>
<p:tagLst xmlns:p="http://schemas.openxmlformats.org/presentationml/2006/main">
  <p:tag name="KSO_WM_SLIDE_COLORSCHEME_VERSION" val="3.2"/>
  <p:tag name="KSO_WM_UNIT_COLOR_SCHEME_SHAPE_ID" val="7"/>
  <p:tag name="KSO_WM_UNIT_COLOR_SCHEME_PARENT_PAGE" val="2_9"/>
</p:tagLst>
</file>

<file path=ppt/theme/theme1.xml><?xml version="1.0" encoding="utf-8"?>
<a:theme xmlns:a="http://schemas.openxmlformats.org/drawingml/2006/main" name="Office 主题​​">
  <a:themeElements>
    <a:clrScheme name="20186759">
      <a:dk1>
        <a:srgbClr val="000000"/>
      </a:dk1>
      <a:lt1>
        <a:srgbClr val="FFFFFF"/>
      </a:lt1>
      <a:dk2>
        <a:srgbClr val="2F3446"/>
      </a:dk2>
      <a:lt2>
        <a:srgbClr val="EEE2B1"/>
      </a:lt2>
      <a:accent1>
        <a:srgbClr val="303547"/>
      </a:accent1>
      <a:accent2>
        <a:srgbClr val="C89150"/>
      </a:accent2>
      <a:accent3>
        <a:srgbClr val="EEE2B1"/>
      </a:accent3>
      <a:accent4>
        <a:srgbClr val="303547"/>
      </a:accent4>
      <a:accent5>
        <a:srgbClr val="C89150"/>
      </a:accent5>
      <a:accent6>
        <a:srgbClr val="EEE2B1"/>
      </a:accent6>
      <a:hlink>
        <a:srgbClr val="303547"/>
      </a:hlink>
      <a:folHlink>
        <a:srgbClr val="EEE2B1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393">
      <a:dk1>
        <a:sysClr val="windowText" lastClr="000000"/>
      </a:dk1>
      <a:lt1>
        <a:sysClr val="window" lastClr="FFFFFF"/>
      </a:lt1>
      <a:dk2>
        <a:srgbClr val="F7E1DB"/>
      </a:dk2>
      <a:lt2>
        <a:srgbClr val="FFFFFF"/>
      </a:lt2>
      <a:accent1>
        <a:srgbClr val="3B3450"/>
      </a:accent1>
      <a:accent2>
        <a:srgbClr val="5C4464"/>
      </a:accent2>
      <a:accent3>
        <a:srgbClr val="815472"/>
      </a:accent3>
      <a:accent4>
        <a:srgbClr val="A3667A"/>
      </a:accent4>
      <a:accent5>
        <a:srgbClr val="C37B7E"/>
      </a:accent5>
      <a:accent6>
        <a:srgbClr val="E5958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2021</Words>
  <Application>WPS 演示</Application>
  <PresentationFormat>宽屏</PresentationFormat>
  <Paragraphs>99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2" baseType="lpstr">
      <vt:lpstr>Arial</vt:lpstr>
      <vt:lpstr>宋体</vt:lpstr>
      <vt:lpstr>Wingdings</vt:lpstr>
      <vt:lpstr>Arial Unicode MS</vt:lpstr>
      <vt:lpstr>微软雅黑</vt:lpstr>
      <vt:lpstr>Calibri</vt:lpstr>
      <vt:lpstr>隶书</vt:lpstr>
      <vt:lpstr>汉仪尚巍手书W</vt:lpstr>
      <vt:lpstr>Segoe UI</vt:lpstr>
      <vt:lpstr>黑体</vt:lpstr>
      <vt:lpstr>等线 Light</vt:lpstr>
      <vt:lpstr>华文宋体</vt:lpstr>
      <vt:lpstr>仿宋</vt:lpstr>
      <vt:lpstr>华文琥珀</vt:lpstr>
      <vt:lpstr>华文细黑</vt:lpstr>
      <vt:lpstr>华文中宋</vt:lpstr>
      <vt:lpstr>华文楷体</vt:lpstr>
      <vt:lpstr>方正姚体</vt:lpstr>
      <vt:lpstr>华文仿宋</vt:lpstr>
      <vt:lpstr>华文新魏</vt:lpstr>
      <vt:lpstr>华文行楷</vt:lpstr>
      <vt:lpstr>华文隶书</vt:lpstr>
      <vt:lpstr>方正舒体</vt:lpstr>
      <vt:lpstr>等线</vt:lpstr>
      <vt:lpstr>Office 主题​​</vt:lpstr>
      <vt:lpstr>2_Office 主题​​</vt:lpstr>
      <vt:lpstr>PowerPoint 演示文稿</vt:lpstr>
      <vt:lpstr>单击此处添加标题</vt:lpstr>
      <vt:lpstr>添加标题</vt:lpstr>
      <vt:lpstr>PowerPoint 演示文稿</vt:lpstr>
      <vt:lpstr>单击此处添加标题</vt:lpstr>
      <vt:lpstr>句子赏析</vt:lpstr>
      <vt:lpstr>句子赏析</vt:lpstr>
      <vt:lpstr>句子赏析</vt:lpstr>
      <vt:lpstr>句子赏析</vt:lpstr>
      <vt:lpstr>句子赏析</vt:lpstr>
      <vt:lpstr>单击此处添加标题</vt:lpstr>
      <vt:lpstr>单击此处添加标题</vt:lpstr>
      <vt:lpstr>文章写作特点</vt:lpstr>
      <vt:lpstr>文章写作特点</vt:lpstr>
      <vt:lpstr>文章写作特点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ZHU</cp:lastModifiedBy>
  <cp:revision>3</cp:revision>
  <dcterms:created xsi:type="dcterms:W3CDTF">2021-03-17T14:27:16Z</dcterms:created>
  <dcterms:modified xsi:type="dcterms:W3CDTF">2021-03-17T15:27:44Z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