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wav" ContentType="audio/x-wav"/>
  <Default Extension="png" ContentType="image/png"/>
  <Default Extension="wdp" ContentType="image/vnd.ms-photo"/>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embedTrueTypeFonts="1" saveSubsetFonts="1" autoCompressPictures="0">
  <p:sldMasterIdLst>
    <p:sldMasterId id="2147483648" r:id="rId2"/>
  </p:sldMasterIdLst>
  <p:notesMasterIdLst>
    <p:notesMasterId r:id="rId3"/>
  </p:notesMasterIdLst>
  <p:handoutMasterIdLst>
    <p:handoutMasterId r:id="rId4"/>
  </p:handoutMasterIdLst>
  <p:sldIdLst>
    <p:sldId id="315" r:id="rId5"/>
    <p:sldId id="257" r:id="rId6"/>
    <p:sldId id="289" r:id="rId7"/>
    <p:sldId id="316" r:id="rId8"/>
    <p:sldId id="317" r:id="rId9"/>
    <p:sldId id="276" r:id="rId10"/>
    <p:sldId id="319" r:id="rId11"/>
    <p:sldId id="281" r:id="rId12"/>
    <p:sldId id="395" r:id="rId13"/>
    <p:sldId id="320" r:id="rId14"/>
    <p:sldId id="321" r:id="rId15"/>
    <p:sldId id="322" r:id="rId16"/>
    <p:sldId id="323" r:id="rId17"/>
    <p:sldId id="356" r:id="rId18"/>
    <p:sldId id="326" r:id="rId19"/>
    <p:sldId id="324" r:id="rId20"/>
    <p:sldId id="327" r:id="rId21"/>
    <p:sldId id="328" r:id="rId22"/>
    <p:sldId id="329" r:id="rId23"/>
    <p:sldId id="330" r:id="rId24"/>
    <p:sldId id="331" r:id="rId25"/>
    <p:sldId id="354" r:id="rId26"/>
    <p:sldId id="355" r:id="rId27"/>
    <p:sldId id="357" r:id="rId28"/>
    <p:sldId id="360" r:id="rId29"/>
    <p:sldId id="358" r:id="rId30"/>
    <p:sldId id="359" r:id="rId31"/>
    <p:sldId id="361" r:id="rId32"/>
    <p:sldId id="362" r:id="rId33"/>
    <p:sldId id="363" r:id="rId34"/>
    <p:sldId id="364" r:id="rId35"/>
    <p:sldId id="365" r:id="rId36"/>
    <p:sldId id="366" r:id="rId37"/>
    <p:sldId id="367" r:id="rId38"/>
    <p:sldId id="368" r:id="rId39"/>
    <p:sldId id="369" r:id="rId40"/>
    <p:sldId id="370" r:id="rId41"/>
    <p:sldId id="371" r:id="rId42"/>
    <p:sldId id="372" r:id="rId43"/>
    <p:sldId id="373" r:id="rId44"/>
    <p:sldId id="374" r:id="rId45"/>
    <p:sldId id="375" r:id="rId46"/>
    <p:sldId id="376" r:id="rId47"/>
    <p:sldId id="377" r:id="rId48"/>
    <p:sldId id="378" r:id="rId49"/>
    <p:sldId id="379" r:id="rId50"/>
    <p:sldId id="380" r:id="rId51"/>
    <p:sldId id="381" r:id="rId52"/>
    <p:sldId id="382" r:id="rId53"/>
    <p:sldId id="383" r:id="rId54"/>
    <p:sldId id="384" r:id="rId55"/>
    <p:sldId id="385" r:id="rId56"/>
  </p:sldIdLst>
  <p:sldSz cx="9144000" cy="5143500" type="screen16x9"/>
  <p:notesSz cx="6858000" cy="9144000"/>
  <p:embeddedFontLst>
    <p:embeddedFont>
      <p:font typeface="方正启体简体" panose="03000509000000000000" charset="-122"/>
      <p:regular r:id="rId58"/>
    </p:embeddedFont>
    <p:embeddedFont>
      <p:font typeface="华光行楷_CNKI" panose="02000500000000000000" charset="-122"/>
      <p:regular r:id="rId59"/>
    </p:embeddedFont>
    <p:embeddedFont>
      <p:font typeface="方正行楷简体" panose="03000509000000000000" charset="-122"/>
      <p:regular r:id="rId60"/>
    </p:embeddedFont>
  </p:embeddedFontLst>
  <p:custDataLst>
    <p:tags r:id="rId57"/>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36258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72580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08839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45161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1814195" algn="l" defTabSz="725805"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176780" algn="l" defTabSz="725805"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2540000" algn="l" defTabSz="725805"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2902585" algn="l" defTabSz="725805"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幸全" initials="幸全"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73" autoAdjust="0"/>
    <p:restoredTop sz="92279" autoAdjust="0"/>
  </p:normalViewPr>
  <p:slideViewPr>
    <p:cSldViewPr>
      <p:cViewPr varScale="1">
        <p:scale>
          <a:sx n="136" d="100"/>
          <a:sy n="136" d="100"/>
        </p:scale>
        <p:origin x="-894" y="-78"/>
      </p:cViewPr>
      <p:guideLst>
        <p:guide orient="horz" pos="1587"/>
        <p:guide pos="2878"/>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1968" y="-90"/>
      </p:cViewPr>
      <p:guideLst>
        <p:guide orient="horz" pos="2822"/>
        <p:guide pos="2158"/>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handoutMaster" Target="handoutMasters/handout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slide" Target="slides/slide40.xml" /><Relationship Id="rId45" Type="http://schemas.openxmlformats.org/officeDocument/2006/relationships/slide" Target="slides/slide41.xml" /><Relationship Id="rId46" Type="http://schemas.openxmlformats.org/officeDocument/2006/relationships/slide" Target="slides/slide42.xml" /><Relationship Id="rId47" Type="http://schemas.openxmlformats.org/officeDocument/2006/relationships/slide" Target="slides/slide43.xml" /><Relationship Id="rId48" Type="http://schemas.openxmlformats.org/officeDocument/2006/relationships/slide" Target="slides/slide44.xml" /><Relationship Id="rId49" Type="http://schemas.openxmlformats.org/officeDocument/2006/relationships/slide" Target="slides/slide45.xml" /><Relationship Id="rId5" Type="http://schemas.openxmlformats.org/officeDocument/2006/relationships/slide" Target="slides/slide1.xml" /><Relationship Id="rId50" Type="http://schemas.openxmlformats.org/officeDocument/2006/relationships/slide" Target="slides/slide46.xml" /><Relationship Id="rId51" Type="http://schemas.openxmlformats.org/officeDocument/2006/relationships/slide" Target="slides/slide47.xml" /><Relationship Id="rId52" Type="http://schemas.openxmlformats.org/officeDocument/2006/relationships/slide" Target="slides/slide48.xml" /><Relationship Id="rId53" Type="http://schemas.openxmlformats.org/officeDocument/2006/relationships/slide" Target="slides/slide49.xml" /><Relationship Id="rId54" Type="http://schemas.openxmlformats.org/officeDocument/2006/relationships/slide" Target="slides/slide50.xml" /><Relationship Id="rId55" Type="http://schemas.openxmlformats.org/officeDocument/2006/relationships/slide" Target="slides/slide51.xml" /><Relationship Id="rId56" Type="http://schemas.openxmlformats.org/officeDocument/2006/relationships/slide" Target="slides/slide52.xml" /><Relationship Id="rId57" Type="http://schemas.openxmlformats.org/officeDocument/2006/relationships/tags" Target="tags/tag639.xml" /><Relationship Id="rId58" Type="http://schemas.openxmlformats.org/officeDocument/2006/relationships/font" Target="fonts/font1.fntdata" /><Relationship Id="rId59" Type="http://schemas.openxmlformats.org/officeDocument/2006/relationships/font" Target="fonts/font2.fntdata" /><Relationship Id="rId6" Type="http://schemas.openxmlformats.org/officeDocument/2006/relationships/slide" Target="slides/slide2.xml" /><Relationship Id="rId60" Type="http://schemas.openxmlformats.org/officeDocument/2006/relationships/font" Target="fonts/font3.fntdata" /><Relationship Id="rId61" Type="http://schemas.openxmlformats.org/officeDocument/2006/relationships/presProps" Target="presProps.xml" /><Relationship Id="rId62" Type="http://schemas.openxmlformats.org/officeDocument/2006/relationships/viewProps" Target="viewProps.xml" /><Relationship Id="rId63" Type="http://schemas.openxmlformats.org/officeDocument/2006/relationships/theme" Target="theme/theme1.xml" /><Relationship Id="rId64" Type="http://schemas.openxmlformats.org/officeDocument/2006/relationships/tableStyles" Target="tableStyles.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4098" name="Rectangle 2"/>
          <p:cNvSpPr>
            <a:spLocks noGrp="1" noChangeArrowheads="1"/>
          </p:cNvSpPr>
          <p:nvPr>
            <p:ph type="hdr" sz="quarter"/>
            <p:custDataLst>
              <p:tags r:id="rId2"/>
            </p:custDataLst>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4099" name="Rectangle 3"/>
          <p:cNvSpPr>
            <a:spLocks noGrp="1" noChangeArrowheads="1"/>
          </p:cNvSpPr>
          <p:nvPr>
            <p:ph type="dt" sz="quarter" idx="1"/>
            <p:custDataLst>
              <p:tags r:id="rId3"/>
            </p:custDataLst>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ea typeface="宋体" panose="02010600030101010101" pitchFamily="2" charset="-122"/>
              </a:defRPr>
            </a:lvl1pPr>
          </a:lstStyle>
          <a:p>
            <a:pPr>
              <a:defRPr/>
            </a:pPr>
            <a:endParaRPr lang="en-US" altLang="zh-CN"/>
          </a:p>
        </p:txBody>
      </p:sp>
      <p:sp>
        <p:nvSpPr>
          <p:cNvPr id="4100" name="Rectangle 4"/>
          <p:cNvSpPr>
            <a:spLocks noGrp="1" noChangeArrowheads="1"/>
          </p:cNvSpPr>
          <p:nvPr>
            <p:ph type="ftr" sz="quarter" idx="2"/>
            <p:custDataLst>
              <p:tags r:id="rId4"/>
            </p:custDataLst>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4101" name="Rectangle 5"/>
          <p:cNvSpPr>
            <a:spLocks noGrp="1" noChangeArrowheads="1"/>
          </p:cNvSpPr>
          <p:nvPr>
            <p:ph type="sldNum" sz="quarter" idx="3"/>
            <p:custDataLst>
              <p:tags r:id="rId5"/>
            </p:custDataLst>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536FEB2A-B06E-4BBA-B4D9-30368F46B164}" type="slidenum">
              <a:rPr lang="en-US" altLang="zh-CN"/>
              <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ags" Target="../tags/tag9.xml" /><Relationship Id="rId2" Type="http://schemas.openxmlformats.org/officeDocument/2006/relationships/tags" Target="../tags/tag10.xml" /><Relationship Id="rId3" Type="http://schemas.openxmlformats.org/officeDocument/2006/relationships/tags" Target="../tags/tag11.xml" /><Relationship Id="rId4" Type="http://schemas.openxmlformats.org/officeDocument/2006/relationships/tags" Target="../tags/tag12.xml" /><Relationship Id="rId5" Type="http://schemas.openxmlformats.org/officeDocument/2006/relationships/tags" Target="../tags/tag13.xml" /><Relationship Id="rId6" Type="http://schemas.openxmlformats.org/officeDocument/2006/relationships/tags" Target="../tags/tag14.xml" /><Relationship Id="rId7" Type="http://schemas.openxmlformats.org/officeDocument/2006/relationships/tags" Target="../tags/tag1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69634" name="Rectangle 2"/>
          <p:cNvSpPr>
            <a:spLocks noGrp="1" noChangeArrowheads="1"/>
          </p:cNvSpPr>
          <p:nvPr>
            <p:ph type="hdr" sz="quarter"/>
            <p:custDataLst>
              <p:tags r:id="rId2"/>
            </p:custDataLst>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69635" name="Rectangle 3"/>
          <p:cNvSpPr>
            <a:spLocks noGrp="1" noChangeArrowheads="1"/>
          </p:cNvSpPr>
          <p:nvPr>
            <p:ph type="dt" idx="1"/>
            <p:custDataLst>
              <p:tags r:id="rId3"/>
            </p:custDataLst>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atin typeface="Arial" panose="020b0604020202020204" pitchFamily="34" charset="0"/>
                <a:ea typeface="宋体" panose="02010600030101010101" pitchFamily="2" charset="-122"/>
              </a:defRPr>
            </a:lvl1pPr>
          </a:lstStyle>
          <a:p>
            <a:pPr>
              <a:defRPr/>
            </a:pPr>
            <a:endParaRPr lang="en-US" altLang="zh-CN"/>
          </a:p>
        </p:txBody>
      </p:sp>
      <p:sp>
        <p:nvSpPr>
          <p:cNvPr id="24580" name="Rectangle 4"/>
          <p:cNvSpPr>
            <a:spLocks noGrp="1" noRot="1" noChangeAspect="1" noChangeArrowheads="1" noTextEdit="1"/>
          </p:cNvSpPr>
          <p:nvPr>
            <p:ph type="sldImg" idx="2"/>
            <p:custDataLst>
              <p:tags r:id="rId4"/>
            </p:custDataLst>
          </p:nvPr>
        </p:nvSpPr>
        <p:spPr bwMode="auto">
          <a:xfrm>
            <a:off x="381000" y="685800"/>
            <a:ext cx="6096000" cy="3429000"/>
          </a:xfrm>
          <a:prstGeom prst="rect">
            <a:avLst/>
          </a:prstGeom>
          <a:noFill/>
          <a:ln w="9525">
            <a:solidFill>
              <a:srgbClr val="000000"/>
            </a:solidFill>
            <a:miter lim="800000"/>
          </a:ln>
        </p:spPr>
      </p:sp>
      <p:sp>
        <p:nvSpPr>
          <p:cNvPr id="69637" name="Rectangle 5"/>
          <p:cNvSpPr>
            <a:spLocks noGrp="1" noChangeArrowheads="1"/>
          </p:cNvSpPr>
          <p:nvPr>
            <p:ph type="body" sz="quarter" idx="3"/>
            <p:custDataLst>
              <p:tags r:id="rId5"/>
            </p:custDataLst>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69638" name="Rectangle 6"/>
          <p:cNvSpPr>
            <a:spLocks noGrp="1" noChangeArrowheads="1"/>
          </p:cNvSpPr>
          <p:nvPr>
            <p:ph type="ftr" sz="quarter" idx="4"/>
            <p:custDataLst>
              <p:tags r:id="rId6"/>
            </p:custDataLst>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ea typeface="宋体" panose="02010600030101010101" pitchFamily="2" charset="-122"/>
              </a:defRPr>
            </a:lvl1pPr>
          </a:lstStyle>
          <a:p>
            <a:pPr>
              <a:defRPr/>
            </a:pPr>
            <a:endParaRPr lang="en-US" altLang="zh-CN"/>
          </a:p>
        </p:txBody>
      </p:sp>
      <p:sp>
        <p:nvSpPr>
          <p:cNvPr id="69639" name="Rectangle 7"/>
          <p:cNvSpPr>
            <a:spLocks noGrp="1" noChangeArrowheads="1"/>
          </p:cNvSpPr>
          <p:nvPr>
            <p:ph type="sldNum" sz="quarter" idx="5"/>
            <p:custDataLst>
              <p:tags r:id="rId7"/>
            </p:custDataLst>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ea typeface="宋体" panose="02010600030101010101" pitchFamily="2" charset="-122"/>
              </a:defRPr>
            </a:lvl1pPr>
          </a:lstStyle>
          <a:p>
            <a:pPr>
              <a:defRPr/>
            </a:pPr>
            <a:fld id="{1AB843A5-71BE-4CA3-851C-2DCFF06256F9}" type="slidenum">
              <a:rPr lang="en-US" altLang="zh-CN"/>
              <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1pPr>
    <a:lvl2pPr marL="362585"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2pPr>
    <a:lvl3pPr marL="725805"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3pPr>
    <a:lvl4pPr marL="1088390"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4pPr>
    <a:lvl5pPr marL="1451610" algn="l" rtl="0" fontAlgn="base">
      <a:spcBef>
        <a:spcPct val="30000"/>
      </a:spcBef>
      <a:spcAft>
        <a:spcPct val="0"/>
      </a:spcAft>
      <a:defRPr sz="1000" kern="1200">
        <a:solidFill>
          <a:schemeClr val="tx1"/>
        </a:solidFill>
        <a:latin typeface="Arial" panose="020b0604020202020204" pitchFamily="34" charset="0"/>
        <a:ea typeface="宋体" panose="02010600030101010101" pitchFamily="2" charset="-122"/>
        <a:cs typeface="+mn-cs"/>
      </a:defRPr>
    </a:lvl5pPr>
    <a:lvl6pPr marL="1814195" algn="l" defTabSz="725805" rtl="0" eaLnBrk="1" latinLnBrk="0" hangingPunct="1">
      <a:defRPr sz="1000" kern="1200">
        <a:solidFill>
          <a:schemeClr val="tx1"/>
        </a:solidFill>
        <a:latin typeface="+mn-lt"/>
        <a:ea typeface="+mn-ea"/>
        <a:cs typeface="+mn-cs"/>
      </a:defRPr>
    </a:lvl6pPr>
    <a:lvl7pPr marL="2176780" algn="l" defTabSz="725805" rtl="0" eaLnBrk="1" latinLnBrk="0" hangingPunct="1">
      <a:defRPr sz="1000" kern="1200">
        <a:solidFill>
          <a:schemeClr val="tx1"/>
        </a:solidFill>
        <a:latin typeface="+mn-lt"/>
        <a:ea typeface="+mn-ea"/>
        <a:cs typeface="+mn-cs"/>
      </a:defRPr>
    </a:lvl7pPr>
    <a:lvl8pPr marL="2540000" algn="l" defTabSz="725805" rtl="0" eaLnBrk="1" latinLnBrk="0" hangingPunct="1">
      <a:defRPr sz="1000" kern="1200">
        <a:solidFill>
          <a:schemeClr val="tx1"/>
        </a:solidFill>
        <a:latin typeface="+mn-lt"/>
        <a:ea typeface="+mn-ea"/>
        <a:cs typeface="+mn-cs"/>
      </a:defRPr>
    </a:lvl8pPr>
    <a:lvl9pPr marL="2902585" algn="l" defTabSz="725805" rtl="0" eaLnBrk="1" latinLnBrk="0" hangingPunct="1">
      <a:defRPr sz="10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34.xml" /><Relationship Id="rId4" Type="http://schemas.openxmlformats.org/officeDocument/2006/relationships/tags" Target="../tags/tag135.xml" /><Relationship Id="rId5" Type="http://schemas.openxmlformats.org/officeDocument/2006/relationships/tags" Target="../tags/tag136.xml" /><Relationship Id="rId6" Type="http://schemas.openxmlformats.org/officeDocument/2006/relationships/tags" Target="../tags/tag137.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 Id="rId3" Type="http://schemas.openxmlformats.org/officeDocument/2006/relationships/tags" Target="../tags/tag165.xml" /><Relationship Id="rId4" Type="http://schemas.openxmlformats.org/officeDocument/2006/relationships/tags" Target="../tags/tag166.xml" /><Relationship Id="rId5" Type="http://schemas.openxmlformats.org/officeDocument/2006/relationships/tags" Target="../tags/tag167.xml" /><Relationship Id="rId6" Type="http://schemas.openxmlformats.org/officeDocument/2006/relationships/tags" Target="../tags/tag168.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tags" Target="../tags/tag187.xml" /><Relationship Id="rId6" Type="http://schemas.openxmlformats.org/officeDocument/2006/relationships/tags" Target="../tags/tag188.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 Id="rId6" Type="http://schemas.openxmlformats.org/officeDocument/2006/relationships/tags" Target="../tags/tag20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 Id="rId3" Type="http://schemas.openxmlformats.org/officeDocument/2006/relationships/tags" Target="../tags/tag218.xml" /><Relationship Id="rId4" Type="http://schemas.openxmlformats.org/officeDocument/2006/relationships/tags" Target="../tags/tag219.xml" /><Relationship Id="rId5" Type="http://schemas.openxmlformats.org/officeDocument/2006/relationships/tags" Target="../tags/tag220.xml" /><Relationship Id="rId6" Type="http://schemas.openxmlformats.org/officeDocument/2006/relationships/tags" Target="../tags/tag22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238.xml" /><Relationship Id="rId4" Type="http://schemas.openxmlformats.org/officeDocument/2006/relationships/tags" Target="../tags/tag239.xml" /><Relationship Id="rId5" Type="http://schemas.openxmlformats.org/officeDocument/2006/relationships/tags" Target="../tags/tag240.xml" /><Relationship Id="rId6" Type="http://schemas.openxmlformats.org/officeDocument/2006/relationships/tags" Target="../tags/tag24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tags" Target="../tags/tag34.xml" /><Relationship Id="rId6" Type="http://schemas.openxmlformats.org/officeDocument/2006/relationships/tags" Target="../tags/tag35.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248.xml" /><Relationship Id="rId4" Type="http://schemas.openxmlformats.org/officeDocument/2006/relationships/tags" Target="../tags/tag249.xml" /><Relationship Id="rId5" Type="http://schemas.openxmlformats.org/officeDocument/2006/relationships/tags" Target="../tags/tag250.xml" /><Relationship Id="rId6" Type="http://schemas.openxmlformats.org/officeDocument/2006/relationships/tags" Target="../tags/tag25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 Id="rId3" Type="http://schemas.openxmlformats.org/officeDocument/2006/relationships/tags" Target="../tags/tag258.xml" /><Relationship Id="rId4" Type="http://schemas.openxmlformats.org/officeDocument/2006/relationships/tags" Target="../tags/tag259.xml" /><Relationship Id="rId5" Type="http://schemas.openxmlformats.org/officeDocument/2006/relationships/tags" Target="../tags/tag260.xml" /><Relationship Id="rId6" Type="http://schemas.openxmlformats.org/officeDocument/2006/relationships/tags" Target="../tags/tag26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95.xml" /><Relationship Id="rId4" Type="http://schemas.openxmlformats.org/officeDocument/2006/relationships/tags" Target="../tags/tag296.xml" /><Relationship Id="rId5" Type="http://schemas.openxmlformats.org/officeDocument/2006/relationships/tags" Target="../tags/tag297.xml" /><Relationship Id="rId6" Type="http://schemas.openxmlformats.org/officeDocument/2006/relationships/tags" Target="../tags/tag298.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 Id="rId3" Type="http://schemas.openxmlformats.org/officeDocument/2006/relationships/tags" Target="../tags/tag308.xml"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tags" Target="../tags/tag31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tags" Target="../tags/tag324.xml" /><Relationship Id="rId6" Type="http://schemas.openxmlformats.org/officeDocument/2006/relationships/tags" Target="../tags/tag325.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334.xml" /><Relationship Id="rId4" Type="http://schemas.openxmlformats.org/officeDocument/2006/relationships/tags" Target="../tags/tag335.xml" /><Relationship Id="rId5" Type="http://schemas.openxmlformats.org/officeDocument/2006/relationships/tags" Target="../tags/tag336.xml" /><Relationship Id="rId6" Type="http://schemas.openxmlformats.org/officeDocument/2006/relationships/tags" Target="../tags/tag337.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 Id="rId3" Type="http://schemas.openxmlformats.org/officeDocument/2006/relationships/tags" Target="../tags/tag348.xml" /><Relationship Id="rId4" Type="http://schemas.openxmlformats.org/officeDocument/2006/relationships/tags" Target="../tags/tag349.xml" /><Relationship Id="rId5" Type="http://schemas.openxmlformats.org/officeDocument/2006/relationships/tags" Target="../tags/tag350.xml" /><Relationship Id="rId6" Type="http://schemas.openxmlformats.org/officeDocument/2006/relationships/tags" Target="../tags/tag35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363.xml" /><Relationship Id="rId4" Type="http://schemas.openxmlformats.org/officeDocument/2006/relationships/tags" Target="../tags/tag364.xml" /><Relationship Id="rId5" Type="http://schemas.openxmlformats.org/officeDocument/2006/relationships/tags" Target="../tags/tag365.xml" /><Relationship Id="rId6" Type="http://schemas.openxmlformats.org/officeDocument/2006/relationships/tags" Target="../tags/tag366.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48.xml" /><Relationship Id="rId4" Type="http://schemas.openxmlformats.org/officeDocument/2006/relationships/tags" Target="../tags/tag49.xml" /><Relationship Id="rId5" Type="http://schemas.openxmlformats.org/officeDocument/2006/relationships/tags" Target="../tags/tag50.xml" /><Relationship Id="rId6" Type="http://schemas.openxmlformats.org/officeDocument/2006/relationships/tags" Target="../tags/tag5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 Id="rId3" Type="http://schemas.openxmlformats.org/officeDocument/2006/relationships/tags" Target="../tags/tag376.xml" /><Relationship Id="rId4" Type="http://schemas.openxmlformats.org/officeDocument/2006/relationships/tags" Target="../tags/tag377.xml" /><Relationship Id="rId5" Type="http://schemas.openxmlformats.org/officeDocument/2006/relationships/tags" Target="../tags/tag378.xml" /><Relationship Id="rId6" Type="http://schemas.openxmlformats.org/officeDocument/2006/relationships/tags" Target="../tags/tag379.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392.xml" /><Relationship Id="rId4" Type="http://schemas.openxmlformats.org/officeDocument/2006/relationships/tags" Target="../tags/tag393.xml" /><Relationship Id="rId5" Type="http://schemas.openxmlformats.org/officeDocument/2006/relationships/tags" Target="../tags/tag394.xml" /><Relationship Id="rId6" Type="http://schemas.openxmlformats.org/officeDocument/2006/relationships/tags" Target="../tags/tag395.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 Id="rId3" Type="http://schemas.openxmlformats.org/officeDocument/2006/relationships/tags" Target="../tags/tag413.xml" /><Relationship Id="rId4" Type="http://schemas.openxmlformats.org/officeDocument/2006/relationships/tags" Target="../tags/tag414.xml" /><Relationship Id="rId5" Type="http://schemas.openxmlformats.org/officeDocument/2006/relationships/tags" Target="../tags/tag415.xml" /><Relationship Id="rId6" Type="http://schemas.openxmlformats.org/officeDocument/2006/relationships/tags" Target="../tags/tag416.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 Id="rId3" Type="http://schemas.openxmlformats.org/officeDocument/2006/relationships/tags" Target="../tags/tag430.xml" /><Relationship Id="rId4" Type="http://schemas.openxmlformats.org/officeDocument/2006/relationships/tags" Target="../tags/tag431.xml" /><Relationship Id="rId5" Type="http://schemas.openxmlformats.org/officeDocument/2006/relationships/tags" Target="../tags/tag432.xml" /><Relationship Id="rId6" Type="http://schemas.openxmlformats.org/officeDocument/2006/relationships/tags" Target="../tags/tag433.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 Id="rId3" Type="http://schemas.openxmlformats.org/officeDocument/2006/relationships/tags" Target="../tags/tag443.xml"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tags" Target="../tags/tag446.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 Id="rId3" Type="http://schemas.openxmlformats.org/officeDocument/2006/relationships/tags" Target="../tags/tag451.xml" /><Relationship Id="rId4" Type="http://schemas.openxmlformats.org/officeDocument/2006/relationships/tags" Target="../tags/tag452.xml" /><Relationship Id="rId5" Type="http://schemas.openxmlformats.org/officeDocument/2006/relationships/tags" Target="../tags/tag453.xml" /><Relationship Id="rId6" Type="http://schemas.openxmlformats.org/officeDocument/2006/relationships/tags" Target="../tags/tag454.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 Id="rId3" Type="http://schemas.openxmlformats.org/officeDocument/2006/relationships/tags" Target="../tags/tag461.xml" /><Relationship Id="rId4" Type="http://schemas.openxmlformats.org/officeDocument/2006/relationships/tags" Target="../tags/tag462.xml" /><Relationship Id="rId5" Type="http://schemas.openxmlformats.org/officeDocument/2006/relationships/tags" Target="../tags/tag463.xml" /><Relationship Id="rId6" Type="http://schemas.openxmlformats.org/officeDocument/2006/relationships/tags" Target="../tags/tag464.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 Id="rId3" Type="http://schemas.openxmlformats.org/officeDocument/2006/relationships/tags" Target="../tags/tag469.xml" /><Relationship Id="rId4" Type="http://schemas.openxmlformats.org/officeDocument/2006/relationships/tags" Target="../tags/tag470.xml" /><Relationship Id="rId5" Type="http://schemas.openxmlformats.org/officeDocument/2006/relationships/tags" Target="../tags/tag471.xml" /><Relationship Id="rId6" Type="http://schemas.openxmlformats.org/officeDocument/2006/relationships/tags" Target="../tags/tag472.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479.xml" /><Relationship Id="rId4" Type="http://schemas.openxmlformats.org/officeDocument/2006/relationships/tags" Target="../tags/tag480.xml" /><Relationship Id="rId5" Type="http://schemas.openxmlformats.org/officeDocument/2006/relationships/tags" Target="../tags/tag481.xml" /><Relationship Id="rId6" Type="http://schemas.openxmlformats.org/officeDocument/2006/relationships/tags" Target="../tags/tag482.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58.xml" /><Relationship Id="rId4" Type="http://schemas.openxmlformats.org/officeDocument/2006/relationships/tags" Target="../tags/tag59.xml" /><Relationship Id="rId5" Type="http://schemas.openxmlformats.org/officeDocument/2006/relationships/tags" Target="../tags/tag60.xml" /><Relationship Id="rId6" Type="http://schemas.openxmlformats.org/officeDocument/2006/relationships/tags" Target="../tags/tag6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489.xml" /><Relationship Id="rId4" Type="http://schemas.openxmlformats.org/officeDocument/2006/relationships/tags" Target="../tags/tag490.xml" /><Relationship Id="rId5" Type="http://schemas.openxmlformats.org/officeDocument/2006/relationships/tags" Target="../tags/tag491.xml" /><Relationship Id="rId6" Type="http://schemas.openxmlformats.org/officeDocument/2006/relationships/tags" Target="../tags/tag492.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499.xml" /><Relationship Id="rId4" Type="http://schemas.openxmlformats.org/officeDocument/2006/relationships/tags" Target="../tags/tag500.xml" /><Relationship Id="rId5" Type="http://schemas.openxmlformats.org/officeDocument/2006/relationships/tags" Target="../tags/tag501.xml" /><Relationship Id="rId6" Type="http://schemas.openxmlformats.org/officeDocument/2006/relationships/tags" Target="../tags/tag502.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 Id="rId3" Type="http://schemas.openxmlformats.org/officeDocument/2006/relationships/tags" Target="../tags/tag509.xml" /><Relationship Id="rId4" Type="http://schemas.openxmlformats.org/officeDocument/2006/relationships/tags" Target="../tags/tag510.xml" /><Relationship Id="rId5" Type="http://schemas.openxmlformats.org/officeDocument/2006/relationships/tags" Target="../tags/tag511.xml" /><Relationship Id="rId6" Type="http://schemas.openxmlformats.org/officeDocument/2006/relationships/tags" Target="../tags/tag512.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tags" Target="../tags/tag521.xml" /><Relationship Id="rId6" Type="http://schemas.openxmlformats.org/officeDocument/2006/relationships/tags" Target="../tags/tag522.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 Id="rId3" Type="http://schemas.openxmlformats.org/officeDocument/2006/relationships/tags" Target="../tags/tag529.xml" /><Relationship Id="rId4" Type="http://schemas.openxmlformats.org/officeDocument/2006/relationships/tags" Target="../tags/tag530.xml" /><Relationship Id="rId5" Type="http://schemas.openxmlformats.org/officeDocument/2006/relationships/tags" Target="../tags/tag531.xml" /><Relationship Id="rId6" Type="http://schemas.openxmlformats.org/officeDocument/2006/relationships/tags" Target="../tags/tag532.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 Id="rId3" Type="http://schemas.openxmlformats.org/officeDocument/2006/relationships/tags" Target="../tags/tag539.xml" /><Relationship Id="rId4" Type="http://schemas.openxmlformats.org/officeDocument/2006/relationships/tags" Target="../tags/tag540.xml" /><Relationship Id="rId5" Type="http://schemas.openxmlformats.org/officeDocument/2006/relationships/tags" Target="../tags/tag541.xml" /><Relationship Id="rId6" Type="http://schemas.openxmlformats.org/officeDocument/2006/relationships/tags" Target="../tags/tag542.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 Id="rId3" Type="http://schemas.openxmlformats.org/officeDocument/2006/relationships/tags" Target="../tags/tag549.xml" /><Relationship Id="rId4" Type="http://schemas.openxmlformats.org/officeDocument/2006/relationships/tags" Target="../tags/tag550.xml" /><Relationship Id="rId5" Type="http://schemas.openxmlformats.org/officeDocument/2006/relationships/tags" Target="../tags/tag551.xml" /><Relationship Id="rId6" Type="http://schemas.openxmlformats.org/officeDocument/2006/relationships/tags" Target="../tags/tag552.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 Id="rId3" Type="http://schemas.openxmlformats.org/officeDocument/2006/relationships/tags" Target="../tags/tag559.xml" /><Relationship Id="rId4" Type="http://schemas.openxmlformats.org/officeDocument/2006/relationships/tags" Target="../tags/tag560.xml" /><Relationship Id="rId5" Type="http://schemas.openxmlformats.org/officeDocument/2006/relationships/tags" Target="../tags/tag561.xml" /><Relationship Id="rId6" Type="http://schemas.openxmlformats.org/officeDocument/2006/relationships/tags" Target="../tags/tag562.xml" /></Relationships>
</file>

<file path=ppt/notesSlides/_rels/notesSlide48.xml.rels>&#65279;<?xml version="1.0" encoding="utf-8" standalone="yes"?><Relationships xmlns="http://schemas.openxmlformats.org/package/2006/relationships"><Relationship Id="rId1" Type="http://schemas.openxmlformats.org/officeDocument/2006/relationships/slide" Target="../slides/slide48.xml" /><Relationship Id="rId2" Type="http://schemas.openxmlformats.org/officeDocument/2006/relationships/notesMaster" Target="../notesMasters/notesMaster1.xml" /><Relationship Id="rId3" Type="http://schemas.openxmlformats.org/officeDocument/2006/relationships/tags" Target="../tags/tag570.xml" /><Relationship Id="rId4" Type="http://schemas.openxmlformats.org/officeDocument/2006/relationships/tags" Target="../tags/tag571.xml" /><Relationship Id="rId5" Type="http://schemas.openxmlformats.org/officeDocument/2006/relationships/tags" Target="../tags/tag572.xml" /><Relationship Id="rId6" Type="http://schemas.openxmlformats.org/officeDocument/2006/relationships/tags" Target="../tags/tag573.xml" /></Relationships>
</file>

<file path=ppt/notesSlides/_rels/notesSlide49.xml.rels>&#65279;<?xml version="1.0" encoding="utf-8" standalone="yes"?><Relationships xmlns="http://schemas.openxmlformats.org/package/2006/relationships"><Relationship Id="rId1" Type="http://schemas.openxmlformats.org/officeDocument/2006/relationships/slide" Target="../slides/slide49.xml" /><Relationship Id="rId2" Type="http://schemas.openxmlformats.org/officeDocument/2006/relationships/notesMaster" Target="../notesMasters/notesMaster1.xml" /><Relationship Id="rId3" Type="http://schemas.openxmlformats.org/officeDocument/2006/relationships/tags" Target="../tags/tag584.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tags" Target="../tags/tag587.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67.xml" /><Relationship Id="rId4" Type="http://schemas.openxmlformats.org/officeDocument/2006/relationships/tags" Target="../tags/tag68.xml" /><Relationship Id="rId5" Type="http://schemas.openxmlformats.org/officeDocument/2006/relationships/tags" Target="../tags/tag69.xml" /><Relationship Id="rId6" Type="http://schemas.openxmlformats.org/officeDocument/2006/relationships/tags" Target="../tags/tag70.xml" /></Relationships>
</file>

<file path=ppt/notesSlides/_rels/notesSlide50.xml.rels>&#65279;<?xml version="1.0" encoding="utf-8" standalone="yes"?><Relationships xmlns="http://schemas.openxmlformats.org/package/2006/relationships"><Relationship Id="rId1" Type="http://schemas.openxmlformats.org/officeDocument/2006/relationships/slide" Target="../slides/slide50.xml" /><Relationship Id="rId2" Type="http://schemas.openxmlformats.org/officeDocument/2006/relationships/notesMaster" Target="../notesMasters/notesMaster1.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tags" Target="../tags/tag600.xml" /><Relationship Id="rId6" Type="http://schemas.openxmlformats.org/officeDocument/2006/relationships/tags" Target="../tags/tag601.xml" /></Relationships>
</file>

<file path=ppt/notesSlides/_rels/notesSlide51.xml.rels>&#65279;<?xml version="1.0" encoding="utf-8" standalone="yes"?><Relationships xmlns="http://schemas.openxmlformats.org/package/2006/relationships"><Relationship Id="rId1" Type="http://schemas.openxmlformats.org/officeDocument/2006/relationships/slide" Target="../slides/slide51.xml" /><Relationship Id="rId2" Type="http://schemas.openxmlformats.org/officeDocument/2006/relationships/notesMaster" Target="../notesMasters/notesMaster1.xml" /><Relationship Id="rId3" Type="http://schemas.openxmlformats.org/officeDocument/2006/relationships/tags" Target="../tags/tag612.xml" /><Relationship Id="rId4" Type="http://schemas.openxmlformats.org/officeDocument/2006/relationships/tags" Target="../tags/tag613.xml" /><Relationship Id="rId5" Type="http://schemas.openxmlformats.org/officeDocument/2006/relationships/tags" Target="../tags/tag614.xml" /><Relationship Id="rId6" Type="http://schemas.openxmlformats.org/officeDocument/2006/relationships/tags" Target="../tags/tag615.xml" /></Relationships>
</file>

<file path=ppt/notesSlides/_rels/notesSlide52.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 Id="rId3" Type="http://schemas.openxmlformats.org/officeDocument/2006/relationships/tags" Target="../tags/tag622.xml" /><Relationship Id="rId4" Type="http://schemas.openxmlformats.org/officeDocument/2006/relationships/tags" Target="../tags/tag623.xml" /><Relationship Id="rId5" Type="http://schemas.openxmlformats.org/officeDocument/2006/relationships/tags" Target="../tags/tag624.xml" /><Relationship Id="rId6" Type="http://schemas.openxmlformats.org/officeDocument/2006/relationships/tags" Target="../tags/tag62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00.xml" /><Relationship Id="rId4" Type="http://schemas.openxmlformats.org/officeDocument/2006/relationships/tags" Target="../tags/tag101.xml" /><Relationship Id="rId5" Type="http://schemas.openxmlformats.org/officeDocument/2006/relationships/tags" Target="../tags/tag102.xml" /><Relationship Id="rId6" Type="http://schemas.openxmlformats.org/officeDocument/2006/relationships/tags" Target="../tags/tag103.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 Id="rId3" Type="http://schemas.openxmlformats.org/officeDocument/2006/relationships/tags" Target="../tags/tag110.xml" /><Relationship Id="rId4" Type="http://schemas.openxmlformats.org/officeDocument/2006/relationships/tags" Target="../tags/tag111.xml" /><Relationship Id="rId5" Type="http://schemas.openxmlformats.org/officeDocument/2006/relationships/tags" Target="../tags/tag112.xml" /><Relationship Id="rId6" Type="http://schemas.openxmlformats.org/officeDocument/2006/relationships/tags" Target="../tags/tag113.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1</a:t>
            </a:fld>
            <a:endParaRPr lang="en-US"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10</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11</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12</a:t>
            </a:fld>
            <a:endParaRPr lang="en-US"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13</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14</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15</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16</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17</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18</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19</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20</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21</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22</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23</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24</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25</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26</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27</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28</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29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30</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31</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32</a:t>
            </a:fld>
            <a:endParaRPr lang="en-US" altLang="zh-CN"/>
          </a:p>
        </p:txBody>
      </p:sp>
    </p:spTree>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33</a:t>
            </a:fld>
            <a:endParaRPr lang="en-US" altLang="zh-CN"/>
          </a:p>
        </p:txBody>
      </p:sp>
    </p:spTree>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34</a:t>
            </a:fld>
            <a:endParaRPr lang="en-US" altLang="zh-CN"/>
          </a:p>
        </p:txBody>
      </p:sp>
    </p:spTree>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35</a:t>
            </a:fld>
            <a:endParaRPr lang="en-US" altLang="zh-CN"/>
          </a:p>
        </p:txBody>
      </p:sp>
    </p:spTree>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36</a:t>
            </a:fld>
            <a:endParaRPr lang="en-US" altLang="zh-CN"/>
          </a:p>
        </p:txBody>
      </p:sp>
    </p:spTree>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37</a:t>
            </a:fld>
            <a:endParaRPr lang="en-US" altLang="zh-CN"/>
          </a:p>
        </p:txBody>
      </p:sp>
    </p:spTree>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38</a:t>
            </a:fld>
            <a:endParaRPr lang="en-US" altLang="zh-CN"/>
          </a:p>
        </p:txBody>
      </p:sp>
    </p:spTree>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39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4</a:t>
            </a:fld>
            <a:endParaRPr lang="en-US" altLang="zh-CN"/>
          </a:p>
        </p:txBody>
      </p:sp>
    </p:spTree>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40</a:t>
            </a:fld>
            <a:endParaRPr lang="en-US" altLang="zh-CN"/>
          </a:p>
        </p:txBody>
      </p:sp>
    </p:spTree>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41</a:t>
            </a:fld>
            <a:endParaRPr lang="en-US" altLang="zh-CN"/>
          </a:p>
        </p:txBody>
      </p:sp>
    </p:spTree>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42</a:t>
            </a:fld>
            <a:endParaRPr lang="en-US" altLang="zh-CN"/>
          </a:p>
        </p:txBody>
      </p:sp>
    </p:spTree>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43</a:t>
            </a:fld>
            <a:endParaRPr lang="en-US" altLang="zh-CN"/>
          </a:p>
        </p:txBody>
      </p:sp>
    </p:spTree>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44</a:t>
            </a:fld>
            <a:endParaRPr lang="en-US" altLang="zh-CN"/>
          </a:p>
        </p:txBody>
      </p:sp>
    </p:spTree>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45</a:t>
            </a:fld>
            <a:endParaRPr lang="en-US" altLang="zh-CN"/>
          </a:p>
        </p:txBody>
      </p:sp>
    </p:spTree>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AB843A5-71BE-4CA3-851C-2DCFF06256F9}" type="slidenum">
              <a:rPr lang="en-US" altLang="zh-CN" smtClean="0"/>
              <a:t>46</a:t>
            </a:fld>
            <a:endParaRPr lang="en-US" altLang="zh-CN"/>
          </a:p>
        </p:txBody>
      </p:sp>
    </p:spTree>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47</a:t>
            </a:fld>
            <a:endParaRPr lang="en-US" altLang="zh-CN"/>
          </a:p>
        </p:txBody>
      </p:sp>
    </p:spTree>
  </p:cSld>
  <p:clrMapOvr>
    <a:masterClrMapping/>
  </p:clrMapOvr>
</p:notes>
</file>

<file path=ppt/notesSlides/notesSlide4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48</a:t>
            </a:fld>
            <a:endParaRPr lang="en-US" altLang="zh-CN"/>
          </a:p>
        </p:txBody>
      </p:sp>
    </p:spTree>
  </p:cSld>
  <p:clrMapOvr>
    <a:masterClrMapping/>
  </p:clrMapOvr>
</p:notes>
</file>

<file path=ppt/notesSlides/notesSlide4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49</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5</a:t>
            </a:fld>
            <a:endParaRPr lang="en-US" altLang="zh-CN"/>
          </a:p>
        </p:txBody>
      </p:sp>
    </p:spTree>
  </p:cSld>
  <p:clrMapOvr>
    <a:masterClrMapping/>
  </p:clrMapOvr>
</p:notes>
</file>

<file path=ppt/notesSlides/notesSlide5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50</a:t>
            </a:fld>
            <a:endParaRPr lang="en-US" altLang="zh-CN"/>
          </a:p>
        </p:txBody>
      </p:sp>
    </p:spTree>
  </p:cSld>
  <p:clrMapOvr>
    <a:masterClrMapping/>
  </p:clrMapOvr>
</p:notes>
</file>

<file path=ppt/notesSlides/notesSlide5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51</a:t>
            </a:fld>
            <a:endParaRPr lang="en-US" altLang="zh-CN"/>
          </a:p>
        </p:txBody>
      </p:sp>
    </p:spTree>
  </p:cSld>
  <p:clrMapOvr>
    <a:masterClrMapping/>
  </p:clrMapOvr>
</p:notes>
</file>

<file path=ppt/notesSlides/notesSlide5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52</a:t>
            </a:fld>
            <a:endParaRPr lang="en-US"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6</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7</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8</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a:xfrm>
            <a:off x="381000" y="685800"/>
            <a:ext cx="6096000" cy="3429000"/>
          </a:xfrm>
        </p:spPr>
      </p:sp>
      <p:sp>
        <p:nvSpPr>
          <p:cNvPr id="3" name="备注占位符 2"/>
          <p:cNvSpPr>
            <a:spLocks noGrp="1"/>
          </p:cNvSpPr>
          <p:nvPr>
            <p:ph type="body" idx="1"/>
            <p:custDataLst>
              <p:tags r:id="rId5"/>
            </p:custDataLst>
          </p:nvPr>
        </p:nvSpPr>
        <p:spPr/>
        <p:txBody>
          <a:bodyPr>
            <a:normAutofit/>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pPr>
              <a:defRPr/>
            </a:pPr>
            <a:fld id="{1AB843A5-71BE-4CA3-851C-2DCFF06256F9}" type="slidenum">
              <a:rPr lang="en-US" altLang="zh-CN" smtClean="0"/>
              <a:t>9</a:t>
            </a:fld>
            <a:endParaRPr lang="en-US" altLang="zh-CN"/>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10" Type="http://schemas.openxmlformats.org/officeDocument/2006/relationships/slideMaster" Target="../slideMasters/slideMaster1.xml" /><Relationship Id="rId2" Type="http://schemas.openxmlformats.org/officeDocument/2006/relationships/image" Target="../media/image1.png" /><Relationship Id="rId3" Type="http://schemas.microsoft.com/office/2007/relationships/hdphoto" Target="../media/image2.wdp" /><Relationship Id="rId4" Type="http://schemas.openxmlformats.org/officeDocument/2006/relationships/tags" Target="../tags/tag2.xml" /><Relationship Id="rId5" Type="http://schemas.openxmlformats.org/officeDocument/2006/relationships/image" Target="../media/image3.png" /><Relationship Id="rId6" Type="http://schemas.microsoft.com/office/2007/relationships/hdphoto" Target="../media/image4.wdp" /><Relationship Id="rId7" Type="http://schemas.openxmlformats.org/officeDocument/2006/relationships/tags" Target="../tags/tag3.xml" /><Relationship Id="rId8" Type="http://schemas.microsoft.com/office/2007/relationships/hdphoto" Target="../media/image5.wdp" /><Relationship Id="rId9" Type="http://schemas.openxmlformats.org/officeDocument/2006/relationships/tags" Target="../tags/tag4.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5.xml" /><Relationship Id="rId2" Type="http://schemas.openxmlformats.org/officeDocument/2006/relationships/tags" Target="../tags/tag6.xm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tx1"/>
        </a:solidFill>
        <a:effectLst/>
      </p:bgPr>
    </p:bg>
    <p:spTree>
      <p:nvGrpSpPr>
        <p:cNvPr id="1" name=""/>
        <p:cNvGrpSpPr/>
        <p:nvPr>
          <p:custDataLst>
            <p:tags r:id="rId1"/>
          </p:custDataLst>
        </p:nvPr>
      </p:nvGrpSpPr>
      <p:grpSpPr>
        <a:xfrm>
          <a:off x="0" y="0"/>
          <a:ext cx="0" cy="0"/>
        </a:xfrm>
      </p:grpSpPr>
      <p:pic>
        <p:nvPicPr>
          <p:cNvPr id="3" name="Picture 6" descr="C:\Users\Administrator\Desktop\3.jpg"/>
          <p:cNvPicPr>
            <a:picLocks noChangeAspect="1" noChangeArrowheads="1"/>
          </p:cNvPicPr>
          <p:nvPr userDrawn="1">
            <p:custDataLst>
              <p:tags r:id="rId4"/>
            </p:custDataLst>
          </p:nvPr>
        </p:nvPicPr>
        <p:blipFill>
          <a:blip r:embed="rId2">
            <a:extLst>
              <a:ext uri="{BEBA8EAE-BF5A-486C-A8C5-ECC9F3942E4B}">
                <a14:imgProps xmlns:a14="http://schemas.microsoft.com/office/drawing/2010/main">
                  <a14:imgLayer r:embed="rId3">
                    <a14:imgEffect>
                      <a14:colorTemperature colorTemp="5300"/>
                    </a14:imgEffect>
                    <a14:imgEffect>
                      <a14:saturation sat="66000"/>
                    </a14:imgEffect>
                  </a14:imgLayer>
                </a14:imgProps>
              </a:ext>
            </a:extLst>
          </a:blip>
          <a:stretch>
            <a:fillRect/>
          </a:stretch>
        </p:blipFill>
        <p:spPr bwMode="auto">
          <a:xfrm>
            <a:off x="312791" y="567719"/>
            <a:ext cx="8518419" cy="4157105"/>
          </a:xfrm>
          <a:prstGeom prst="rect">
            <a:avLst/>
          </a:prstGeom>
          <a:noFill/>
          <a:effectLst>
            <a:outerShdw blurRad="50800" dist="38100" dir="5400000" algn="t" rotWithShape="0">
              <a:prstClr val="black">
                <a:alpha val="40000"/>
              </a:prstClr>
            </a:outerShdw>
          </a:effectLst>
        </p:spPr>
      </p:pic>
      <p:pic>
        <p:nvPicPr>
          <p:cNvPr id="5" name="Picture 5" descr="C:\Users\Administrator\Desktop\4.png"/>
          <p:cNvPicPr>
            <a:picLocks noChangeAspect="1" noChangeArrowheads="1"/>
          </p:cNvPicPr>
          <p:nvPr userDrawn="1">
            <p:custDataLst>
              <p:tags r:id="rId7"/>
            </p:custDataLst>
          </p:nvPr>
        </p:nvPicPr>
        <p:blipFill>
          <a:blip r:embed="rId5">
            <a:extLst>
              <a:ext uri="{BEBA8EAE-BF5A-486C-A8C5-ECC9F3942E4B}">
                <a14:imgProps xmlns:a14="http://schemas.microsoft.com/office/drawing/2010/main">
                  <a14:imgLayer r:embed="rId6">
                    <a14:imgEffect>
                      <a14:colorTemperature colorTemp="5300"/>
                    </a14:imgEffect>
                    <a14:imgEffect>
                      <a14:saturation sat="66000"/>
                    </a14:imgEffect>
                  </a14:imgLayer>
                </a14:imgProps>
              </a:ext>
            </a:extLst>
          </a:blip>
          <a:stretch>
            <a:fillRect/>
          </a:stretch>
        </p:blipFill>
        <p:spPr bwMode="auto">
          <a:xfrm flipH="1">
            <a:off x="8305826" y="303498"/>
            <a:ext cx="714380" cy="4685548"/>
          </a:xfrm>
          <a:prstGeom prst="rect">
            <a:avLst/>
          </a:prstGeom>
          <a:noFill/>
        </p:spPr>
      </p:pic>
      <p:pic>
        <p:nvPicPr>
          <p:cNvPr id="6" name="Picture 5" descr="C:\Users\Administrator\Desktop\4.png"/>
          <p:cNvPicPr>
            <a:picLocks noChangeAspect="1" noChangeArrowheads="1"/>
          </p:cNvPicPr>
          <p:nvPr userDrawn="1">
            <p:custDataLst>
              <p:tags r:id="rId9"/>
            </p:custDataLst>
          </p:nvPr>
        </p:nvPicPr>
        <p:blipFill>
          <a:blip r:embed="rId5">
            <a:extLst>
              <a:ext uri="{BEBA8EAE-BF5A-486C-A8C5-ECC9F3942E4B}">
                <a14:imgProps xmlns:a14="http://schemas.microsoft.com/office/drawing/2010/main">
                  <a14:imgLayer r:embed="rId8">
                    <a14:imgEffect>
                      <a14:colorTemperature colorTemp="5300"/>
                    </a14:imgEffect>
                    <a14:imgEffect>
                      <a14:saturation sat="66000"/>
                    </a14:imgEffect>
                  </a14:imgLayer>
                </a14:imgProps>
              </a:ext>
            </a:extLst>
          </a:blip>
          <a:stretch>
            <a:fillRect/>
          </a:stretch>
        </p:blipFill>
        <p:spPr bwMode="auto">
          <a:xfrm>
            <a:off x="28544" y="303498"/>
            <a:ext cx="714380" cy="4685548"/>
          </a:xfrm>
          <a:prstGeom prst="rect">
            <a:avLst/>
          </a:prstGeom>
          <a:noFill/>
        </p:spPr>
      </p:pic>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326" y="205388"/>
            <a:ext cx="8229348" cy="858090"/>
          </a:xfrm>
          <a:prstGeom prst="rect">
            <a:avLst/>
          </a:prstGeom>
        </p:spPr>
        <p:txBody>
          <a:bodyPr lIns="72567" tIns="36283" rIns="72567" bIns="36283"/>
          <a:lstStyle/>
          <a:p>
            <a:r>
              <a:rPr lang="zh-CN" altLang="en-US" smtClean="0"/>
              <a:t>单击此处编辑母版标题样式</a:t>
            </a:r>
            <a:endParaRPr lang="zh-CN" altLang="en-US"/>
          </a:p>
        </p:txBody>
      </p:sp>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ags" Target="../tags/tag8.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4"/>
          </p:custDataLst>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mc:AlternateContent>
    <mc:Choice xmlns:p14="http://schemas.microsoft.com/office/powerpoint/2010/main" Requires="p14">
      <p:transition spd="slow" p14:dur="1500">
        <p:push/>
      </p:transition>
    </mc:Choice>
    <mc:Fallback>
      <p:transition spd="slow">
        <p:push/>
      </p:transition>
    </mc:Fallback>
  </mc:AlternateContent>
  <p:timing/>
  <p:txStyles>
    <p:titleStyle>
      <a:lvl1pPr algn="ctr" rtl="0" eaLnBrk="0" fontAlgn="base" hangingPunct="0">
        <a:spcBef>
          <a:spcPct val="0"/>
        </a:spcBef>
        <a:spcAft>
          <a:spcPct val="0"/>
        </a:spcAft>
        <a:defRPr sz="3500">
          <a:solidFill>
            <a:schemeClr val="tx2"/>
          </a:solidFill>
          <a:latin typeface="+mj-lt"/>
          <a:ea typeface="+mj-ea"/>
          <a:cs typeface="+mj-cs"/>
        </a:defRPr>
      </a:lvl1pPr>
      <a:lvl2pPr algn="ctr" rtl="0" eaLnBrk="0" fontAlgn="base" hangingPunct="0">
        <a:spcBef>
          <a:spcPct val="0"/>
        </a:spcBef>
        <a:spcAft>
          <a:spcPct val="0"/>
        </a:spcAft>
        <a:defRPr sz="35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35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35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3500">
          <a:solidFill>
            <a:schemeClr val="tx2"/>
          </a:solidFill>
          <a:latin typeface="Arial" panose="020b0604020202020204" pitchFamily="34" charset="0"/>
          <a:ea typeface="宋体" panose="02010600030101010101" pitchFamily="2" charset="-122"/>
        </a:defRPr>
      </a:lvl5pPr>
      <a:lvl6pPr marL="362585" algn="ctr" rtl="0" fontAlgn="base">
        <a:spcBef>
          <a:spcPct val="0"/>
        </a:spcBef>
        <a:spcAft>
          <a:spcPct val="0"/>
        </a:spcAft>
        <a:defRPr sz="3500">
          <a:solidFill>
            <a:schemeClr val="tx2"/>
          </a:solidFill>
          <a:latin typeface="Arial" panose="020b0604020202020204" pitchFamily="34" charset="0"/>
          <a:ea typeface="宋体" panose="02010600030101010101" pitchFamily="2" charset="-122"/>
        </a:defRPr>
      </a:lvl6pPr>
      <a:lvl7pPr marL="725805" algn="ctr" rtl="0" fontAlgn="base">
        <a:spcBef>
          <a:spcPct val="0"/>
        </a:spcBef>
        <a:spcAft>
          <a:spcPct val="0"/>
        </a:spcAft>
        <a:defRPr sz="3500">
          <a:solidFill>
            <a:schemeClr val="tx2"/>
          </a:solidFill>
          <a:latin typeface="Arial" panose="020b0604020202020204" pitchFamily="34" charset="0"/>
          <a:ea typeface="宋体" panose="02010600030101010101" pitchFamily="2" charset="-122"/>
        </a:defRPr>
      </a:lvl7pPr>
      <a:lvl8pPr marL="1088390" algn="ctr" rtl="0" fontAlgn="base">
        <a:spcBef>
          <a:spcPct val="0"/>
        </a:spcBef>
        <a:spcAft>
          <a:spcPct val="0"/>
        </a:spcAft>
        <a:defRPr sz="3500">
          <a:solidFill>
            <a:schemeClr val="tx2"/>
          </a:solidFill>
          <a:latin typeface="Arial" panose="020b0604020202020204" pitchFamily="34" charset="0"/>
          <a:ea typeface="宋体" panose="02010600030101010101" pitchFamily="2" charset="-122"/>
        </a:defRPr>
      </a:lvl8pPr>
      <a:lvl9pPr marL="1451610" algn="ctr" rtl="0" fontAlgn="base">
        <a:spcBef>
          <a:spcPct val="0"/>
        </a:spcBef>
        <a:spcAft>
          <a:spcPct val="0"/>
        </a:spcAft>
        <a:defRPr sz="3500">
          <a:solidFill>
            <a:schemeClr val="tx2"/>
          </a:solidFill>
          <a:latin typeface="Arial" panose="020b0604020202020204" pitchFamily="34" charset="0"/>
          <a:ea typeface="宋体" panose="02010600030101010101" pitchFamily="2" charset="-122"/>
        </a:defRPr>
      </a:lvl9pPr>
    </p:titleStyle>
    <p:bodyStyle>
      <a:lvl1pPr marL="272415" indent="-272415" algn="l" rtl="0" eaLnBrk="0" fontAlgn="base" hangingPunct="0">
        <a:spcBef>
          <a:spcPct val="20000"/>
        </a:spcBef>
        <a:spcAft>
          <a:spcPct val="0"/>
        </a:spcAft>
        <a:buChar char="•"/>
        <a:defRPr sz="2500">
          <a:solidFill>
            <a:schemeClr val="tx1"/>
          </a:solidFill>
          <a:latin typeface="+mn-lt"/>
          <a:ea typeface="+mn-ea"/>
          <a:cs typeface="+mn-cs"/>
        </a:defRPr>
      </a:lvl1pPr>
      <a:lvl2pPr marL="589915" indent="-226695" algn="l" rtl="0" eaLnBrk="0" fontAlgn="base" hangingPunct="0">
        <a:spcBef>
          <a:spcPct val="20000"/>
        </a:spcBef>
        <a:spcAft>
          <a:spcPct val="0"/>
        </a:spcAft>
        <a:buChar char="–"/>
        <a:defRPr sz="2200">
          <a:solidFill>
            <a:schemeClr val="tx1"/>
          </a:solidFill>
          <a:latin typeface="+mn-lt"/>
          <a:ea typeface="+mn-ea"/>
        </a:defRPr>
      </a:lvl2pPr>
      <a:lvl3pPr marL="906780" indent="-181610" algn="l" rtl="0" eaLnBrk="0" fontAlgn="base" hangingPunct="0">
        <a:spcBef>
          <a:spcPct val="20000"/>
        </a:spcBef>
        <a:spcAft>
          <a:spcPct val="0"/>
        </a:spcAft>
        <a:buChar char="•"/>
        <a:defRPr sz="1900">
          <a:solidFill>
            <a:schemeClr val="tx1"/>
          </a:solidFill>
          <a:latin typeface="+mn-lt"/>
          <a:ea typeface="+mn-ea"/>
        </a:defRPr>
      </a:lvl3pPr>
      <a:lvl4pPr marL="1270000" indent="-181610" algn="l" rtl="0" eaLnBrk="0" fontAlgn="base" hangingPunct="0">
        <a:spcBef>
          <a:spcPct val="20000"/>
        </a:spcBef>
        <a:spcAft>
          <a:spcPct val="0"/>
        </a:spcAft>
        <a:buChar char="–"/>
        <a:defRPr sz="1600">
          <a:solidFill>
            <a:schemeClr val="tx1"/>
          </a:solidFill>
          <a:latin typeface="+mn-lt"/>
          <a:ea typeface="+mn-ea"/>
        </a:defRPr>
      </a:lvl4pPr>
      <a:lvl5pPr marL="1632585" indent="-181610" algn="l" rtl="0" eaLnBrk="0" fontAlgn="base" hangingPunct="0">
        <a:spcBef>
          <a:spcPct val="20000"/>
        </a:spcBef>
        <a:spcAft>
          <a:spcPct val="0"/>
        </a:spcAft>
        <a:buChar char="»"/>
        <a:defRPr sz="1600">
          <a:solidFill>
            <a:schemeClr val="tx1"/>
          </a:solidFill>
          <a:latin typeface="+mn-lt"/>
          <a:ea typeface="+mn-ea"/>
        </a:defRPr>
      </a:lvl5pPr>
      <a:lvl6pPr marL="1995805" indent="-181610" algn="l" rtl="0" fontAlgn="base">
        <a:spcBef>
          <a:spcPct val="20000"/>
        </a:spcBef>
        <a:spcAft>
          <a:spcPct val="0"/>
        </a:spcAft>
        <a:buChar char="»"/>
        <a:defRPr sz="1600">
          <a:solidFill>
            <a:schemeClr val="tx1"/>
          </a:solidFill>
          <a:latin typeface="+mn-lt"/>
          <a:ea typeface="+mn-ea"/>
        </a:defRPr>
      </a:lvl6pPr>
      <a:lvl7pPr marL="2358390" indent="-181610" algn="l" rtl="0" fontAlgn="base">
        <a:spcBef>
          <a:spcPct val="20000"/>
        </a:spcBef>
        <a:spcAft>
          <a:spcPct val="0"/>
        </a:spcAft>
        <a:buChar char="»"/>
        <a:defRPr sz="1600">
          <a:solidFill>
            <a:schemeClr val="tx1"/>
          </a:solidFill>
          <a:latin typeface="+mn-lt"/>
          <a:ea typeface="+mn-ea"/>
        </a:defRPr>
      </a:lvl7pPr>
      <a:lvl8pPr marL="2720975" indent="-181610" algn="l" rtl="0" fontAlgn="base">
        <a:spcBef>
          <a:spcPct val="20000"/>
        </a:spcBef>
        <a:spcAft>
          <a:spcPct val="0"/>
        </a:spcAft>
        <a:buChar char="»"/>
        <a:defRPr sz="1600">
          <a:solidFill>
            <a:schemeClr val="tx1"/>
          </a:solidFill>
          <a:latin typeface="+mn-lt"/>
          <a:ea typeface="+mn-ea"/>
        </a:defRPr>
      </a:lvl8pPr>
      <a:lvl9pPr marL="3084195" indent="-181610" algn="l" rtl="0" fontAlgn="base">
        <a:spcBef>
          <a:spcPct val="20000"/>
        </a:spcBef>
        <a:spcAft>
          <a:spcPct val="0"/>
        </a:spcAft>
        <a:buChar char="»"/>
        <a:defRPr sz="1600">
          <a:solidFill>
            <a:schemeClr val="tx1"/>
          </a:solidFill>
          <a:latin typeface="+mn-lt"/>
          <a:ea typeface="+mn-ea"/>
        </a:defRPr>
      </a:lvl9pPr>
    </p:bodyStyle>
    <p:otherStyle>
      <a:defPPr>
        <a:defRPr lang="zh-CN"/>
      </a:defPPr>
      <a:lvl1pPr marL="0" algn="l" defTabSz="725805" rtl="0" eaLnBrk="1" latinLnBrk="0" hangingPunct="1">
        <a:defRPr sz="1400" kern="1200">
          <a:solidFill>
            <a:schemeClr val="tx1"/>
          </a:solidFill>
          <a:latin typeface="+mn-lt"/>
          <a:ea typeface="+mn-ea"/>
          <a:cs typeface="+mn-cs"/>
        </a:defRPr>
      </a:lvl1pPr>
      <a:lvl2pPr marL="362585" algn="l" defTabSz="725805" rtl="0" eaLnBrk="1" latinLnBrk="0" hangingPunct="1">
        <a:defRPr sz="1400" kern="1200">
          <a:solidFill>
            <a:schemeClr val="tx1"/>
          </a:solidFill>
          <a:latin typeface="+mn-lt"/>
          <a:ea typeface="+mn-ea"/>
          <a:cs typeface="+mn-cs"/>
        </a:defRPr>
      </a:lvl2pPr>
      <a:lvl3pPr marL="725805" algn="l" defTabSz="725805" rtl="0" eaLnBrk="1" latinLnBrk="0" hangingPunct="1">
        <a:defRPr sz="1400" kern="1200">
          <a:solidFill>
            <a:schemeClr val="tx1"/>
          </a:solidFill>
          <a:latin typeface="+mn-lt"/>
          <a:ea typeface="+mn-ea"/>
          <a:cs typeface="+mn-cs"/>
        </a:defRPr>
      </a:lvl3pPr>
      <a:lvl4pPr marL="1088390" algn="l" defTabSz="725805" rtl="0" eaLnBrk="1" latinLnBrk="0" hangingPunct="1">
        <a:defRPr sz="1400" kern="1200">
          <a:solidFill>
            <a:schemeClr val="tx1"/>
          </a:solidFill>
          <a:latin typeface="+mn-lt"/>
          <a:ea typeface="+mn-ea"/>
          <a:cs typeface="+mn-cs"/>
        </a:defRPr>
      </a:lvl4pPr>
      <a:lvl5pPr marL="1451610" algn="l" defTabSz="725805" rtl="0" eaLnBrk="1" latinLnBrk="0" hangingPunct="1">
        <a:defRPr sz="1400" kern="1200">
          <a:solidFill>
            <a:schemeClr val="tx1"/>
          </a:solidFill>
          <a:latin typeface="+mn-lt"/>
          <a:ea typeface="+mn-ea"/>
          <a:cs typeface="+mn-cs"/>
        </a:defRPr>
      </a:lvl5pPr>
      <a:lvl6pPr marL="1814195" algn="l" defTabSz="725805" rtl="0" eaLnBrk="1" latinLnBrk="0" hangingPunct="1">
        <a:defRPr sz="1400" kern="1200">
          <a:solidFill>
            <a:schemeClr val="tx1"/>
          </a:solidFill>
          <a:latin typeface="+mn-lt"/>
          <a:ea typeface="+mn-ea"/>
          <a:cs typeface="+mn-cs"/>
        </a:defRPr>
      </a:lvl6pPr>
      <a:lvl7pPr marL="2176780" algn="l" defTabSz="725805" rtl="0" eaLnBrk="1" latinLnBrk="0" hangingPunct="1">
        <a:defRPr sz="1400" kern="1200">
          <a:solidFill>
            <a:schemeClr val="tx1"/>
          </a:solidFill>
          <a:latin typeface="+mn-lt"/>
          <a:ea typeface="+mn-ea"/>
          <a:cs typeface="+mn-cs"/>
        </a:defRPr>
      </a:lvl7pPr>
      <a:lvl8pPr marL="2540000" algn="l" defTabSz="725805" rtl="0" eaLnBrk="1" latinLnBrk="0" hangingPunct="1">
        <a:defRPr sz="1400" kern="1200">
          <a:solidFill>
            <a:schemeClr val="tx1"/>
          </a:solidFill>
          <a:latin typeface="+mn-lt"/>
          <a:ea typeface="+mn-ea"/>
          <a:cs typeface="+mn-cs"/>
        </a:defRPr>
      </a:lvl8pPr>
      <a:lvl9pPr marL="2902585" algn="l" defTabSz="725805" rtl="0" eaLnBrk="1" latinLnBrk="0" hangingPunct="1">
        <a:defRPr sz="1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1.xml" /><Relationship Id="rId2" Type="http://schemas.openxmlformats.org/officeDocument/2006/relationships/notesSlide" Target="../notesSlides/notesSlide1.xml" /><Relationship Id="rId3" Type="http://schemas.openxmlformats.org/officeDocument/2006/relationships/tags" Target="../tags/tag25.xml" /><Relationship Id="rId4" Type="http://schemas.openxmlformats.org/officeDocument/2006/relationships/image" Target="../media/image6.jpeg"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tags" Target="../tags/tag3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tags" Target="../tags/tag138.xml" /><Relationship Id="rId4" Type="http://schemas.openxmlformats.org/officeDocument/2006/relationships/image" Target="../media/image6.jpeg" /><Relationship Id="rId5" Type="http://schemas.openxmlformats.org/officeDocument/2006/relationships/tags" Target="../tags/tag139.xml" /><Relationship Id="rId6" Type="http://schemas.openxmlformats.org/officeDocument/2006/relationships/tags" Target="../tags/tag140.xml" /><Relationship Id="rId7" Type="http://schemas.openxmlformats.org/officeDocument/2006/relationships/tags" Target="../tags/tag141.xml" /><Relationship Id="rId8" Type="http://schemas.openxmlformats.org/officeDocument/2006/relationships/tags" Target="../tags/tag142.xml" /><Relationship Id="rId9" Type="http://schemas.openxmlformats.org/officeDocument/2006/relationships/tags" Target="../tags/tag14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tags" Target="../tags/tag148.xml" /><Relationship Id="rId4" Type="http://schemas.openxmlformats.org/officeDocument/2006/relationships/tags" Target="../tags/tag149.xml" /><Relationship Id="rId5" Type="http://schemas.openxmlformats.org/officeDocument/2006/relationships/tags" Target="../tags/tag150.xml" /><Relationship Id="rId6" Type="http://schemas.openxmlformats.org/officeDocument/2006/relationships/tags" Target="../tags/tag151.xml" /><Relationship Id="rId7" Type="http://schemas.openxmlformats.org/officeDocument/2006/relationships/tags" Target="../tags/tag152.xml" /><Relationship Id="rId8" Type="http://schemas.openxmlformats.org/officeDocument/2006/relationships/tags" Target="../tags/tag153.xml" /><Relationship Id="rId9" Type="http://schemas.openxmlformats.org/officeDocument/2006/relationships/tags" Target="../tags/tag15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75.xml" /><Relationship Id="rId11" Type="http://schemas.openxmlformats.org/officeDocument/2006/relationships/tags" Target="../tags/tag176.xml" /><Relationship Id="rId12" Type="http://schemas.openxmlformats.org/officeDocument/2006/relationships/tags" Target="../tags/tag177.xml" /><Relationship Id="rId13" Type="http://schemas.openxmlformats.org/officeDocument/2006/relationships/tags" Target="../tags/tag178.xml" /><Relationship Id="rId14" Type="http://schemas.openxmlformats.org/officeDocument/2006/relationships/tags" Target="../tags/tag179.xml" /><Relationship Id="rId15" Type="http://schemas.openxmlformats.org/officeDocument/2006/relationships/tags" Target="../tags/tag180.xml" /><Relationship Id="rId16" Type="http://schemas.openxmlformats.org/officeDocument/2006/relationships/tags" Target="../tags/tag181.xml" /><Relationship Id="rId17" Type="http://schemas.openxmlformats.org/officeDocument/2006/relationships/tags" Target="../tags/tag182.xml" /><Relationship Id="rId18" Type="http://schemas.openxmlformats.org/officeDocument/2006/relationships/tags" Target="../tags/tag183.xml" /><Relationship Id="rId19" Type="http://schemas.openxmlformats.org/officeDocument/2006/relationships/tags" Target="../tags/tag184.xml" /><Relationship Id="rId2" Type="http://schemas.openxmlformats.org/officeDocument/2006/relationships/notesSlide" Target="../notesSlides/notesSlide13.xml" /><Relationship Id="rId3" Type="http://schemas.openxmlformats.org/officeDocument/2006/relationships/tags" Target="../tags/tag169.xml" /><Relationship Id="rId4" Type="http://schemas.openxmlformats.org/officeDocument/2006/relationships/image" Target="../media/image6.jpeg" /><Relationship Id="rId5" Type="http://schemas.openxmlformats.org/officeDocument/2006/relationships/tags" Target="../tags/tag170.xml" /><Relationship Id="rId6" Type="http://schemas.openxmlformats.org/officeDocument/2006/relationships/tags" Target="../tags/tag171.xml" /><Relationship Id="rId7" Type="http://schemas.openxmlformats.org/officeDocument/2006/relationships/tags" Target="../tags/tag172.xml" /><Relationship Id="rId8" Type="http://schemas.openxmlformats.org/officeDocument/2006/relationships/tags" Target="../tags/tag173.xml" /><Relationship Id="rId9" Type="http://schemas.openxmlformats.org/officeDocument/2006/relationships/tags" Target="../tags/tag17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195.xml" /><Relationship Id="rId11" Type="http://schemas.openxmlformats.org/officeDocument/2006/relationships/tags" Target="../tags/tag196.xml" /><Relationship Id="rId12" Type="http://schemas.openxmlformats.org/officeDocument/2006/relationships/tags" Target="../tags/tag197.xml" /><Relationship Id="rId2" Type="http://schemas.openxmlformats.org/officeDocument/2006/relationships/notesSlide" Target="../notesSlides/notesSlide14.xml" /><Relationship Id="rId3" Type="http://schemas.openxmlformats.org/officeDocument/2006/relationships/tags" Target="../tags/tag189.xml" /><Relationship Id="rId4" Type="http://schemas.openxmlformats.org/officeDocument/2006/relationships/image" Target="../media/image6.jpeg" /><Relationship Id="rId5" Type="http://schemas.openxmlformats.org/officeDocument/2006/relationships/tags" Target="../tags/tag190.xml" /><Relationship Id="rId6" Type="http://schemas.openxmlformats.org/officeDocument/2006/relationships/tags" Target="../tags/tag191.xml" /><Relationship Id="rId7" Type="http://schemas.openxmlformats.org/officeDocument/2006/relationships/tags" Target="../tags/tag192.xml" /><Relationship Id="rId8" Type="http://schemas.openxmlformats.org/officeDocument/2006/relationships/tags" Target="../tags/tag193.xml" /><Relationship Id="rId9" Type="http://schemas.openxmlformats.org/officeDocument/2006/relationships/tags" Target="../tags/tag19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tags" Target="../tags/tag204.xml" /><Relationship Id="rId6" Type="http://schemas.openxmlformats.org/officeDocument/2006/relationships/tags" Target="../tags/tag20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17.xml" /><Relationship Id="rId2" Type="http://schemas.openxmlformats.org/officeDocument/2006/relationships/notesSlide" Target="../notesSlides/notesSlide16.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tags" Target="../tags/tag215.xml" /><Relationship Id="rId9" Type="http://schemas.openxmlformats.org/officeDocument/2006/relationships/tags" Target="../tags/tag2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37.xml" /><Relationship Id="rId2" Type="http://schemas.openxmlformats.org/officeDocument/2006/relationships/notesSlide" Target="../notesSlides/notesSlide18.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tags" Target="../tags/tag233.xml" /><Relationship Id="rId7" Type="http://schemas.openxmlformats.org/officeDocument/2006/relationships/tags" Target="../tags/tag234.xml" /><Relationship Id="rId8" Type="http://schemas.openxmlformats.org/officeDocument/2006/relationships/tags" Target="../tags/tag235.xml" /><Relationship Id="rId9" Type="http://schemas.openxmlformats.org/officeDocument/2006/relationships/tags" Target="../tags/tag236.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 Id="rId7" Type="http://schemas.openxmlformats.org/officeDocument/2006/relationships/tags" Target="../tags/tag246.xml" /><Relationship Id="rId8" Type="http://schemas.openxmlformats.org/officeDocument/2006/relationships/tags" Target="../tags/tag24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8.png" /><Relationship Id="rId11" Type="http://schemas.openxmlformats.org/officeDocument/2006/relationships/tags" Target="../tags/tag42.xml" /><Relationship Id="rId12" Type="http://schemas.openxmlformats.org/officeDocument/2006/relationships/image" Target="../media/image9.png" /><Relationship Id="rId13" Type="http://schemas.openxmlformats.org/officeDocument/2006/relationships/tags" Target="../tags/tag43.xml" /><Relationship Id="rId14" Type="http://schemas.openxmlformats.org/officeDocument/2006/relationships/image" Target="../media/image3.png" /><Relationship Id="rId15" Type="http://schemas.microsoft.com/office/2007/relationships/hdphoto" Target="../media/image10.wdp" /><Relationship Id="rId16" Type="http://schemas.openxmlformats.org/officeDocument/2006/relationships/tags" Target="../tags/tag44.xml" /><Relationship Id="rId17" Type="http://schemas.microsoft.com/office/2007/relationships/hdphoto" Target="../media/image11.wdp" /><Relationship Id="rId18" Type="http://schemas.openxmlformats.org/officeDocument/2006/relationships/tags" Target="../tags/tag45.xml" /><Relationship Id="rId19" Type="http://schemas.openxmlformats.org/officeDocument/2006/relationships/tags" Target="../tags/tag46.xml" /><Relationship Id="rId2" Type="http://schemas.openxmlformats.org/officeDocument/2006/relationships/notesSlide" Target="../notesSlides/notesSlide2.xml" /><Relationship Id="rId20" Type="http://schemas.openxmlformats.org/officeDocument/2006/relationships/tags" Target="../tags/tag47.xml" /><Relationship Id="rId3" Type="http://schemas.openxmlformats.org/officeDocument/2006/relationships/tags" Target="../tags/tag36.xml" /><Relationship Id="rId4" Type="http://schemas.openxmlformats.org/officeDocument/2006/relationships/image" Target="../media/image7.jpeg" /><Relationship Id="rId5" Type="http://schemas.openxmlformats.org/officeDocument/2006/relationships/tags" Target="../tags/tag37.xml" /><Relationship Id="rId6" Type="http://schemas.openxmlformats.org/officeDocument/2006/relationships/tags" Target="../tags/tag38.xml" /><Relationship Id="rId7" Type="http://schemas.openxmlformats.org/officeDocument/2006/relationships/tags" Target="../tags/tag39.xml" /><Relationship Id="rId8" Type="http://schemas.openxmlformats.org/officeDocument/2006/relationships/tags" Target="../tags/tag40.xml" /><Relationship Id="rId9" Type="http://schemas.openxmlformats.org/officeDocument/2006/relationships/tags" Target="../tags/tag4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tags" Target="../tags/tag265.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277.xml" /><Relationship Id="rId2" Type="http://schemas.openxmlformats.org/officeDocument/2006/relationships/notesSlide" Target="../notesSlides/notesSlide22.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tags" Target="../tags/tag272.xml" /><Relationship Id="rId6" Type="http://schemas.openxmlformats.org/officeDocument/2006/relationships/tags" Target="../tags/tag273.xml" /><Relationship Id="rId7" Type="http://schemas.openxmlformats.org/officeDocument/2006/relationships/tags" Target="../tags/tag274.xml" /><Relationship Id="rId8" Type="http://schemas.openxmlformats.org/officeDocument/2006/relationships/tags" Target="../tags/tag275.xml" /><Relationship Id="rId9" Type="http://schemas.openxmlformats.org/officeDocument/2006/relationships/tags" Target="../tags/tag276.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288.xml" /><Relationship Id="rId11" Type="http://schemas.openxmlformats.org/officeDocument/2006/relationships/tags" Target="../tags/tag289.xml" /><Relationship Id="rId12" Type="http://schemas.openxmlformats.org/officeDocument/2006/relationships/tags" Target="../tags/tag290.xml" /><Relationship Id="rId13" Type="http://schemas.openxmlformats.org/officeDocument/2006/relationships/tags" Target="../tags/tag291.xml" /><Relationship Id="rId14" Type="http://schemas.openxmlformats.org/officeDocument/2006/relationships/tags" Target="../tags/tag292.xml" /><Relationship Id="rId15" Type="http://schemas.openxmlformats.org/officeDocument/2006/relationships/tags" Target="../tags/tag293.xml" /><Relationship Id="rId16" Type="http://schemas.openxmlformats.org/officeDocument/2006/relationships/tags" Target="../tags/tag294.xml" /><Relationship Id="rId2" Type="http://schemas.openxmlformats.org/officeDocument/2006/relationships/notesSlide" Target="../notesSlides/notesSlide23.xml" /><Relationship Id="rId3" Type="http://schemas.openxmlformats.org/officeDocument/2006/relationships/tags" Target="../tags/tag282.xml" /><Relationship Id="rId4" Type="http://schemas.openxmlformats.org/officeDocument/2006/relationships/image" Target="../media/image6.jpeg"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05.xml" /><Relationship Id="rId11" Type="http://schemas.openxmlformats.org/officeDocument/2006/relationships/tags" Target="../tags/tag306.xml" /><Relationship Id="rId12" Type="http://schemas.openxmlformats.org/officeDocument/2006/relationships/tags" Target="../tags/tag307.xml" /><Relationship Id="rId2" Type="http://schemas.openxmlformats.org/officeDocument/2006/relationships/notesSlide" Target="../notesSlides/notesSlide24.xml" /><Relationship Id="rId3" Type="http://schemas.openxmlformats.org/officeDocument/2006/relationships/tags" Target="../tags/tag299.xml" /><Relationship Id="rId4" Type="http://schemas.openxmlformats.org/officeDocument/2006/relationships/image" Target="../media/image6.jpeg"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 Id="rId8" Type="http://schemas.openxmlformats.org/officeDocument/2006/relationships/tags" Target="../tags/tag303.xml" /><Relationship Id="rId9" Type="http://schemas.openxmlformats.org/officeDocument/2006/relationships/tags" Target="../tags/tag30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18.xml" /><Relationship Id="rId11" Type="http://schemas.openxmlformats.org/officeDocument/2006/relationships/tags" Target="../tags/tag319.xml" /><Relationship Id="rId12" Type="http://schemas.openxmlformats.org/officeDocument/2006/relationships/tags" Target="../tags/tag320.xml" /><Relationship Id="rId13" Type="http://schemas.openxmlformats.org/officeDocument/2006/relationships/tags" Target="../tags/tag321.xml" /><Relationship Id="rId2" Type="http://schemas.openxmlformats.org/officeDocument/2006/relationships/notesSlide" Target="../notesSlides/notesSlide25.xml" /><Relationship Id="rId3" Type="http://schemas.openxmlformats.org/officeDocument/2006/relationships/tags" Target="../tags/tag312.xml" /><Relationship Id="rId4" Type="http://schemas.openxmlformats.org/officeDocument/2006/relationships/image" Target="../media/image6.jpeg" /><Relationship Id="rId5" Type="http://schemas.openxmlformats.org/officeDocument/2006/relationships/tags" Target="../tags/tag313.xml" /><Relationship Id="rId6" Type="http://schemas.openxmlformats.org/officeDocument/2006/relationships/tags" Target="../tags/tag314.xml" /><Relationship Id="rId7" Type="http://schemas.openxmlformats.org/officeDocument/2006/relationships/tags" Target="../tags/tag315.xml" /><Relationship Id="rId8" Type="http://schemas.openxmlformats.org/officeDocument/2006/relationships/tags" Target="../tags/tag316.xml" /><Relationship Id="rId9" Type="http://schemas.openxmlformats.org/officeDocument/2006/relationships/tags" Target="../tags/tag31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32.xml" /><Relationship Id="rId11" Type="http://schemas.openxmlformats.org/officeDocument/2006/relationships/tags" Target="../tags/tag333.xml" /><Relationship Id="rId2" Type="http://schemas.openxmlformats.org/officeDocument/2006/relationships/notesSlide" Target="../notesSlides/notesSlide26.xml" /><Relationship Id="rId3" Type="http://schemas.openxmlformats.org/officeDocument/2006/relationships/tags" Target="../tags/tag326.xml" /><Relationship Id="rId4" Type="http://schemas.openxmlformats.org/officeDocument/2006/relationships/image" Target="../media/image6.jpeg" /><Relationship Id="rId5" Type="http://schemas.openxmlformats.org/officeDocument/2006/relationships/tags" Target="../tags/tag327.xml" /><Relationship Id="rId6" Type="http://schemas.openxmlformats.org/officeDocument/2006/relationships/tags" Target="../tags/tag328.xml" /><Relationship Id="rId7" Type="http://schemas.openxmlformats.org/officeDocument/2006/relationships/tags" Target="../tags/tag329.xml" /><Relationship Id="rId8" Type="http://schemas.openxmlformats.org/officeDocument/2006/relationships/tags" Target="../tags/tag330.xml" /><Relationship Id="rId9" Type="http://schemas.openxmlformats.org/officeDocument/2006/relationships/tags" Target="../tags/tag33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44.xml" /><Relationship Id="rId11" Type="http://schemas.openxmlformats.org/officeDocument/2006/relationships/tags" Target="../tags/tag345.xml" /><Relationship Id="rId12" Type="http://schemas.openxmlformats.org/officeDocument/2006/relationships/tags" Target="../tags/tag346.xml" /><Relationship Id="rId13" Type="http://schemas.openxmlformats.org/officeDocument/2006/relationships/tags" Target="../tags/tag347.xml" /><Relationship Id="rId2" Type="http://schemas.openxmlformats.org/officeDocument/2006/relationships/notesSlide" Target="../notesSlides/notesSlide27.xml" /><Relationship Id="rId3" Type="http://schemas.openxmlformats.org/officeDocument/2006/relationships/tags" Target="../tags/tag338.xml" /><Relationship Id="rId4" Type="http://schemas.openxmlformats.org/officeDocument/2006/relationships/image" Target="../media/image6.jpeg" /><Relationship Id="rId5" Type="http://schemas.openxmlformats.org/officeDocument/2006/relationships/tags" Target="../tags/tag339.xml" /><Relationship Id="rId6" Type="http://schemas.openxmlformats.org/officeDocument/2006/relationships/tags" Target="../tags/tag340.xml" /><Relationship Id="rId7" Type="http://schemas.openxmlformats.org/officeDocument/2006/relationships/tags" Target="../tags/tag341.xml" /><Relationship Id="rId8" Type="http://schemas.openxmlformats.org/officeDocument/2006/relationships/tags" Target="../tags/tag342.xml" /><Relationship Id="rId9" Type="http://schemas.openxmlformats.org/officeDocument/2006/relationships/tags" Target="../tags/tag34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58.xml" /><Relationship Id="rId11" Type="http://schemas.openxmlformats.org/officeDocument/2006/relationships/tags" Target="../tags/tag359.xml" /><Relationship Id="rId12" Type="http://schemas.openxmlformats.org/officeDocument/2006/relationships/tags" Target="../tags/tag360.xml" /><Relationship Id="rId13" Type="http://schemas.openxmlformats.org/officeDocument/2006/relationships/tags" Target="../tags/tag361.xml" /><Relationship Id="rId14" Type="http://schemas.openxmlformats.org/officeDocument/2006/relationships/tags" Target="../tags/tag362.xml" /><Relationship Id="rId2" Type="http://schemas.openxmlformats.org/officeDocument/2006/relationships/notesSlide" Target="../notesSlides/notesSlide28.xml" /><Relationship Id="rId3" Type="http://schemas.openxmlformats.org/officeDocument/2006/relationships/tags" Target="../tags/tag352.xml" /><Relationship Id="rId4" Type="http://schemas.openxmlformats.org/officeDocument/2006/relationships/image" Target="../media/image6.jpeg" /><Relationship Id="rId5" Type="http://schemas.openxmlformats.org/officeDocument/2006/relationships/tags" Target="../tags/tag353.xml" /><Relationship Id="rId6" Type="http://schemas.openxmlformats.org/officeDocument/2006/relationships/tags" Target="../tags/tag354.xml" /><Relationship Id="rId7" Type="http://schemas.openxmlformats.org/officeDocument/2006/relationships/tags" Target="../tags/tag355.xml" /><Relationship Id="rId8" Type="http://schemas.openxmlformats.org/officeDocument/2006/relationships/tags" Target="../tags/tag356.xml" /><Relationship Id="rId9" Type="http://schemas.openxmlformats.org/officeDocument/2006/relationships/tags" Target="../tags/tag35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73.xml" /><Relationship Id="rId11" Type="http://schemas.openxmlformats.org/officeDocument/2006/relationships/tags" Target="../tags/tag374.xml" /><Relationship Id="rId12" Type="http://schemas.openxmlformats.org/officeDocument/2006/relationships/tags" Target="../tags/tag375.xml" /><Relationship Id="rId2" Type="http://schemas.openxmlformats.org/officeDocument/2006/relationships/notesSlide" Target="../notesSlides/notesSlide29.xml" /><Relationship Id="rId3" Type="http://schemas.openxmlformats.org/officeDocument/2006/relationships/tags" Target="../tags/tag367.xml" /><Relationship Id="rId4" Type="http://schemas.openxmlformats.org/officeDocument/2006/relationships/image" Target="../media/image6.jpeg" /><Relationship Id="rId5" Type="http://schemas.openxmlformats.org/officeDocument/2006/relationships/tags" Target="../tags/tag368.xml" /><Relationship Id="rId6" Type="http://schemas.openxmlformats.org/officeDocument/2006/relationships/tags" Target="../tags/tag369.xml" /><Relationship Id="rId7" Type="http://schemas.openxmlformats.org/officeDocument/2006/relationships/tags" Target="../tags/tag370.xml" /><Relationship Id="rId8" Type="http://schemas.openxmlformats.org/officeDocument/2006/relationships/tags" Target="../tags/tag371.xml" /><Relationship Id="rId9" Type="http://schemas.openxmlformats.org/officeDocument/2006/relationships/tags" Target="../tags/tag37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image" Target="../media/image14.png" /><Relationship Id="rId11" Type="http://schemas.openxmlformats.org/officeDocument/2006/relationships/tags" Target="../tags/tag57.xml" /><Relationship Id="rId2" Type="http://schemas.openxmlformats.org/officeDocument/2006/relationships/notesSlide" Target="../notesSlides/notesSlide3.xml" /><Relationship Id="rId3" Type="http://schemas.openxmlformats.org/officeDocument/2006/relationships/tags" Target="../tags/tag52.xml" /><Relationship Id="rId4" Type="http://schemas.openxmlformats.org/officeDocument/2006/relationships/tags" Target="../tags/tag53.xml" /><Relationship Id="rId5" Type="http://schemas.openxmlformats.org/officeDocument/2006/relationships/tags" Target="../tags/tag54.xml" /><Relationship Id="rId6" Type="http://schemas.openxmlformats.org/officeDocument/2006/relationships/image" Target="../media/image12.jpeg" /><Relationship Id="rId7" Type="http://schemas.openxmlformats.org/officeDocument/2006/relationships/tags" Target="../tags/tag55.xml" /><Relationship Id="rId8" Type="http://schemas.openxmlformats.org/officeDocument/2006/relationships/image" Target="../media/image13.jpeg" /><Relationship Id="rId9" Type="http://schemas.openxmlformats.org/officeDocument/2006/relationships/tags" Target="../tags/tag56.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386.xml" /><Relationship Id="rId11" Type="http://schemas.openxmlformats.org/officeDocument/2006/relationships/tags" Target="../tags/tag387.xml" /><Relationship Id="rId12" Type="http://schemas.openxmlformats.org/officeDocument/2006/relationships/tags" Target="../tags/tag388.xml" /><Relationship Id="rId13" Type="http://schemas.openxmlformats.org/officeDocument/2006/relationships/tags" Target="../tags/tag389.xml" /><Relationship Id="rId14" Type="http://schemas.openxmlformats.org/officeDocument/2006/relationships/tags" Target="../tags/tag390.xml" /><Relationship Id="rId15" Type="http://schemas.openxmlformats.org/officeDocument/2006/relationships/tags" Target="../tags/tag391.xml" /><Relationship Id="rId2" Type="http://schemas.openxmlformats.org/officeDocument/2006/relationships/notesSlide" Target="../notesSlides/notesSlide30.xml" /><Relationship Id="rId3" Type="http://schemas.openxmlformats.org/officeDocument/2006/relationships/tags" Target="../tags/tag380.xml" /><Relationship Id="rId4" Type="http://schemas.openxmlformats.org/officeDocument/2006/relationships/image" Target="../media/image6.jpeg" /><Relationship Id="rId5" Type="http://schemas.openxmlformats.org/officeDocument/2006/relationships/tags" Target="../tags/tag381.xml" /><Relationship Id="rId6" Type="http://schemas.openxmlformats.org/officeDocument/2006/relationships/tags" Target="../tags/tag382.xml" /><Relationship Id="rId7" Type="http://schemas.openxmlformats.org/officeDocument/2006/relationships/tags" Target="../tags/tag383.xml" /><Relationship Id="rId8" Type="http://schemas.openxmlformats.org/officeDocument/2006/relationships/tags" Target="../tags/tag384.xml" /><Relationship Id="rId9" Type="http://schemas.openxmlformats.org/officeDocument/2006/relationships/tags" Target="../tags/tag38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402.xml" /><Relationship Id="rId2" Type="http://schemas.openxmlformats.org/officeDocument/2006/relationships/notesSlide" Target="../notesSlides/notesSlide31.xml" /><Relationship Id="rId3" Type="http://schemas.openxmlformats.org/officeDocument/2006/relationships/tags" Target="../tags/tag396.xml" /><Relationship Id="rId4" Type="http://schemas.openxmlformats.org/officeDocument/2006/relationships/image" Target="../media/image6.jpeg" /><Relationship Id="rId5" Type="http://schemas.openxmlformats.org/officeDocument/2006/relationships/tags" Target="../tags/tag397.xml" /><Relationship Id="rId6" Type="http://schemas.openxmlformats.org/officeDocument/2006/relationships/tags" Target="../tags/tag398.xml" /><Relationship Id="rId7" Type="http://schemas.openxmlformats.org/officeDocument/2006/relationships/tags" Target="../tags/tag399.xml" /><Relationship Id="rId8" Type="http://schemas.openxmlformats.org/officeDocument/2006/relationships/tags" Target="../tags/tag400.xml" /><Relationship Id="rId9" Type="http://schemas.openxmlformats.org/officeDocument/2006/relationships/tags" Target="../tags/tag40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2.xml" /><Relationship Id="rId3" Type="http://schemas.openxmlformats.org/officeDocument/2006/relationships/tags" Target="../tags/tag407.xml" /><Relationship Id="rId4" Type="http://schemas.openxmlformats.org/officeDocument/2006/relationships/image" Target="../media/image6.jpeg" /><Relationship Id="rId5" Type="http://schemas.openxmlformats.org/officeDocument/2006/relationships/tags" Target="../tags/tag408.xml" /><Relationship Id="rId6" Type="http://schemas.openxmlformats.org/officeDocument/2006/relationships/tags" Target="../tags/tag409.xml" /><Relationship Id="rId7" Type="http://schemas.openxmlformats.org/officeDocument/2006/relationships/tags" Target="../tags/tag410.xml" /><Relationship Id="rId8" Type="http://schemas.openxmlformats.org/officeDocument/2006/relationships/tags" Target="../tags/tag411.xml" /><Relationship Id="rId9" Type="http://schemas.openxmlformats.org/officeDocument/2006/relationships/tags" Target="../tags/tag4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423.xml" /><Relationship Id="rId11" Type="http://schemas.openxmlformats.org/officeDocument/2006/relationships/tags" Target="../tags/tag424.xml" /><Relationship Id="rId12" Type="http://schemas.openxmlformats.org/officeDocument/2006/relationships/tags" Target="../tags/tag425.xml" /><Relationship Id="rId13" Type="http://schemas.openxmlformats.org/officeDocument/2006/relationships/tags" Target="../tags/tag426.xml" /><Relationship Id="rId14" Type="http://schemas.openxmlformats.org/officeDocument/2006/relationships/tags" Target="../tags/tag427.xml" /><Relationship Id="rId15" Type="http://schemas.openxmlformats.org/officeDocument/2006/relationships/tags" Target="../tags/tag428.xml" /><Relationship Id="rId16" Type="http://schemas.openxmlformats.org/officeDocument/2006/relationships/tags" Target="../tags/tag429.xml" /><Relationship Id="rId2" Type="http://schemas.openxmlformats.org/officeDocument/2006/relationships/notesSlide" Target="../notesSlides/notesSlide33.xml" /><Relationship Id="rId3" Type="http://schemas.openxmlformats.org/officeDocument/2006/relationships/tags" Target="../tags/tag417.xml" /><Relationship Id="rId4" Type="http://schemas.openxmlformats.org/officeDocument/2006/relationships/image" Target="../media/image6.jpeg" /><Relationship Id="rId5" Type="http://schemas.openxmlformats.org/officeDocument/2006/relationships/tags" Target="../tags/tag418.xml" /><Relationship Id="rId6" Type="http://schemas.openxmlformats.org/officeDocument/2006/relationships/tags" Target="../tags/tag419.xml" /><Relationship Id="rId7" Type="http://schemas.openxmlformats.org/officeDocument/2006/relationships/tags" Target="../tags/tag420.xml" /><Relationship Id="rId8" Type="http://schemas.openxmlformats.org/officeDocument/2006/relationships/tags" Target="../tags/tag421.xml" /><Relationship Id="rId9" Type="http://schemas.openxmlformats.org/officeDocument/2006/relationships/tags" Target="../tags/tag42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tags" Target="../tags/tag440.xml" /><Relationship Id="rId11" Type="http://schemas.openxmlformats.org/officeDocument/2006/relationships/tags" Target="../tags/tag441.xml" /><Relationship Id="rId12" Type="http://schemas.openxmlformats.org/officeDocument/2006/relationships/tags" Target="../tags/tag442.xml" /><Relationship Id="rId2" Type="http://schemas.openxmlformats.org/officeDocument/2006/relationships/notesSlide" Target="../notesSlides/notesSlide34.xml" /><Relationship Id="rId3" Type="http://schemas.openxmlformats.org/officeDocument/2006/relationships/tags" Target="../tags/tag434.xml" /><Relationship Id="rId4" Type="http://schemas.openxmlformats.org/officeDocument/2006/relationships/image" Target="../media/image6.jpeg" /><Relationship Id="rId5" Type="http://schemas.openxmlformats.org/officeDocument/2006/relationships/tags" Target="../tags/tag435.xml" /><Relationship Id="rId6" Type="http://schemas.openxmlformats.org/officeDocument/2006/relationships/tags" Target="../tags/tag436.xml" /><Relationship Id="rId7" Type="http://schemas.openxmlformats.org/officeDocument/2006/relationships/tags" Target="../tags/tag437.xml" /><Relationship Id="rId8" Type="http://schemas.openxmlformats.org/officeDocument/2006/relationships/tags" Target="../tags/tag438.xml" /><Relationship Id="rId9" Type="http://schemas.openxmlformats.org/officeDocument/2006/relationships/tags" Target="../tags/tag439.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 Id="rId3" Type="http://schemas.openxmlformats.org/officeDocument/2006/relationships/tags" Target="../tags/tag447.xml" /><Relationship Id="rId4" Type="http://schemas.openxmlformats.org/officeDocument/2006/relationships/tags" Target="../tags/tag448.xml" /><Relationship Id="rId5" Type="http://schemas.openxmlformats.org/officeDocument/2006/relationships/tags" Target="../tags/tag449.xml" /><Relationship Id="rId6" Type="http://schemas.openxmlformats.org/officeDocument/2006/relationships/tags" Target="../tags/tag450.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 Id="rId7" Type="http://schemas.openxmlformats.org/officeDocument/2006/relationships/tags" Target="../tags/tag459.xml" /><Relationship Id="rId8" Type="http://schemas.openxmlformats.org/officeDocument/2006/relationships/tags" Target="../tags/tag460.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 Id="rId3" Type="http://schemas.openxmlformats.org/officeDocument/2006/relationships/tags" Target="../tags/tag465.xml" /><Relationship Id="rId4" Type="http://schemas.openxmlformats.org/officeDocument/2006/relationships/tags" Target="../tags/tag466.xml" /><Relationship Id="rId5" Type="http://schemas.openxmlformats.org/officeDocument/2006/relationships/tags" Target="../tags/tag467.xml" /><Relationship Id="rId6" Type="http://schemas.openxmlformats.org/officeDocument/2006/relationships/tags" Target="../tags/tag468.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8.xml" /><Relationship Id="rId3" Type="http://schemas.openxmlformats.org/officeDocument/2006/relationships/tags" Target="../tags/tag473.xml" /><Relationship Id="rId4" Type="http://schemas.openxmlformats.org/officeDocument/2006/relationships/image" Target="../media/image6.jpeg" /><Relationship Id="rId5" Type="http://schemas.openxmlformats.org/officeDocument/2006/relationships/tags" Target="../tags/tag474.xml" /><Relationship Id="rId6" Type="http://schemas.openxmlformats.org/officeDocument/2006/relationships/tags" Target="../tags/tag475.xml" /><Relationship Id="rId7" Type="http://schemas.openxmlformats.org/officeDocument/2006/relationships/tags" Target="../tags/tag476.xml" /><Relationship Id="rId8" Type="http://schemas.openxmlformats.org/officeDocument/2006/relationships/tags" Target="../tags/tag477.xml" /><Relationship Id="rId9" Type="http://schemas.openxmlformats.org/officeDocument/2006/relationships/tags" Target="../tags/tag47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39.xml" /><Relationship Id="rId3" Type="http://schemas.openxmlformats.org/officeDocument/2006/relationships/tags" Target="../tags/tag483.xml" /><Relationship Id="rId4" Type="http://schemas.openxmlformats.org/officeDocument/2006/relationships/image" Target="../media/image6.jpeg" /><Relationship Id="rId5" Type="http://schemas.openxmlformats.org/officeDocument/2006/relationships/tags" Target="../tags/tag484.xml" /><Relationship Id="rId6" Type="http://schemas.openxmlformats.org/officeDocument/2006/relationships/tags" Target="../tags/tag485.xml" /><Relationship Id="rId7" Type="http://schemas.openxmlformats.org/officeDocument/2006/relationships/tags" Target="../tags/tag486.xml" /><Relationship Id="rId8" Type="http://schemas.openxmlformats.org/officeDocument/2006/relationships/tags" Target="../tags/tag487.xml" /><Relationship Id="rId9" Type="http://schemas.openxmlformats.org/officeDocument/2006/relationships/tags" Target="../tags/tag48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tags" Target="../tags/tag62.xml" /><Relationship Id="rId4" Type="http://schemas.openxmlformats.org/officeDocument/2006/relationships/tags" Target="../tags/tag63.xml" /><Relationship Id="rId5" Type="http://schemas.openxmlformats.org/officeDocument/2006/relationships/tags" Target="../tags/tag64.xml" /><Relationship Id="rId6" Type="http://schemas.openxmlformats.org/officeDocument/2006/relationships/image" Target="../media/image12.jpeg" /><Relationship Id="rId7" Type="http://schemas.openxmlformats.org/officeDocument/2006/relationships/tags" Target="../tags/tag65.xml" /><Relationship Id="rId8" Type="http://schemas.openxmlformats.org/officeDocument/2006/relationships/image" Target="../media/image13.jpeg" /><Relationship Id="rId9" Type="http://schemas.openxmlformats.org/officeDocument/2006/relationships/tags" Target="../tags/tag66.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0.xml" /><Relationship Id="rId3" Type="http://schemas.openxmlformats.org/officeDocument/2006/relationships/tags" Target="../tags/tag493.xml" /><Relationship Id="rId4" Type="http://schemas.openxmlformats.org/officeDocument/2006/relationships/image" Target="../media/image6.jpeg" /><Relationship Id="rId5" Type="http://schemas.openxmlformats.org/officeDocument/2006/relationships/tags" Target="../tags/tag494.xml" /><Relationship Id="rId6" Type="http://schemas.openxmlformats.org/officeDocument/2006/relationships/tags" Target="../tags/tag495.xml" /><Relationship Id="rId7" Type="http://schemas.openxmlformats.org/officeDocument/2006/relationships/tags" Target="../tags/tag496.xml" /><Relationship Id="rId8" Type="http://schemas.openxmlformats.org/officeDocument/2006/relationships/tags" Target="../tags/tag497.xml" /><Relationship Id="rId9" Type="http://schemas.openxmlformats.org/officeDocument/2006/relationships/tags" Target="../tags/tag49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1.xml" /><Relationship Id="rId3" Type="http://schemas.openxmlformats.org/officeDocument/2006/relationships/tags" Target="../tags/tag503.xml" /><Relationship Id="rId4" Type="http://schemas.openxmlformats.org/officeDocument/2006/relationships/image" Target="../media/image6.jpeg" /><Relationship Id="rId5" Type="http://schemas.openxmlformats.org/officeDocument/2006/relationships/tags" Target="../tags/tag504.xml" /><Relationship Id="rId6" Type="http://schemas.openxmlformats.org/officeDocument/2006/relationships/tags" Target="../tags/tag505.xml" /><Relationship Id="rId7" Type="http://schemas.openxmlformats.org/officeDocument/2006/relationships/tags" Target="../tags/tag506.xml" /><Relationship Id="rId8" Type="http://schemas.openxmlformats.org/officeDocument/2006/relationships/tags" Target="../tags/tag507.xml" /><Relationship Id="rId9" Type="http://schemas.openxmlformats.org/officeDocument/2006/relationships/tags" Target="../tags/tag508.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2.xml" /><Relationship Id="rId3" Type="http://schemas.openxmlformats.org/officeDocument/2006/relationships/tags" Target="../tags/tag513.xml" /><Relationship Id="rId4" Type="http://schemas.openxmlformats.org/officeDocument/2006/relationships/image" Target="../media/image6.jpeg" /><Relationship Id="rId5" Type="http://schemas.openxmlformats.org/officeDocument/2006/relationships/tags" Target="../tags/tag514.xml" /><Relationship Id="rId6" Type="http://schemas.openxmlformats.org/officeDocument/2006/relationships/tags" Target="../tags/tag515.xml" /><Relationship Id="rId7" Type="http://schemas.openxmlformats.org/officeDocument/2006/relationships/tags" Target="../tags/tag516.xml" /><Relationship Id="rId8" Type="http://schemas.openxmlformats.org/officeDocument/2006/relationships/tags" Target="../tags/tag517.xml" /><Relationship Id="rId9" Type="http://schemas.openxmlformats.org/officeDocument/2006/relationships/tags" Target="../tags/tag518.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3.xml" /><Relationship Id="rId3" Type="http://schemas.openxmlformats.org/officeDocument/2006/relationships/tags" Target="../tags/tag523.xml" /><Relationship Id="rId4" Type="http://schemas.openxmlformats.org/officeDocument/2006/relationships/image" Target="../media/image6.jpeg" /><Relationship Id="rId5" Type="http://schemas.openxmlformats.org/officeDocument/2006/relationships/tags" Target="../tags/tag524.xml" /><Relationship Id="rId6" Type="http://schemas.openxmlformats.org/officeDocument/2006/relationships/tags" Target="../tags/tag525.xml" /><Relationship Id="rId7" Type="http://schemas.openxmlformats.org/officeDocument/2006/relationships/tags" Target="../tags/tag526.xml" /><Relationship Id="rId8" Type="http://schemas.openxmlformats.org/officeDocument/2006/relationships/tags" Target="../tags/tag527.xml" /><Relationship Id="rId9" Type="http://schemas.openxmlformats.org/officeDocument/2006/relationships/tags" Target="../tags/tag528.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4.xml" /><Relationship Id="rId3" Type="http://schemas.openxmlformats.org/officeDocument/2006/relationships/tags" Target="../tags/tag533.xml" /><Relationship Id="rId4" Type="http://schemas.openxmlformats.org/officeDocument/2006/relationships/image" Target="../media/image6.jpeg" /><Relationship Id="rId5" Type="http://schemas.openxmlformats.org/officeDocument/2006/relationships/tags" Target="../tags/tag534.xml" /><Relationship Id="rId6" Type="http://schemas.openxmlformats.org/officeDocument/2006/relationships/tags" Target="../tags/tag535.xml" /><Relationship Id="rId7" Type="http://schemas.openxmlformats.org/officeDocument/2006/relationships/tags" Target="../tags/tag536.xml" /><Relationship Id="rId8" Type="http://schemas.openxmlformats.org/officeDocument/2006/relationships/tags" Target="../tags/tag537.xml" /><Relationship Id="rId9" Type="http://schemas.openxmlformats.org/officeDocument/2006/relationships/tags" Target="../tags/tag538.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5.xml" /><Relationship Id="rId3" Type="http://schemas.openxmlformats.org/officeDocument/2006/relationships/tags" Target="../tags/tag543.xml" /><Relationship Id="rId4" Type="http://schemas.openxmlformats.org/officeDocument/2006/relationships/image" Target="../media/image6.jpeg" /><Relationship Id="rId5" Type="http://schemas.openxmlformats.org/officeDocument/2006/relationships/tags" Target="../tags/tag544.xml" /><Relationship Id="rId6" Type="http://schemas.openxmlformats.org/officeDocument/2006/relationships/tags" Target="../tags/tag545.xml" /><Relationship Id="rId7" Type="http://schemas.openxmlformats.org/officeDocument/2006/relationships/tags" Target="../tags/tag546.xml" /><Relationship Id="rId8" Type="http://schemas.openxmlformats.org/officeDocument/2006/relationships/tags" Target="../tags/tag547.xml" /><Relationship Id="rId9" Type="http://schemas.openxmlformats.org/officeDocument/2006/relationships/tags" Target="../tags/tag548.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6.xml" /><Relationship Id="rId3" Type="http://schemas.openxmlformats.org/officeDocument/2006/relationships/tags" Target="../tags/tag553.xml" /><Relationship Id="rId4" Type="http://schemas.openxmlformats.org/officeDocument/2006/relationships/image" Target="../media/image6.jpeg" /><Relationship Id="rId5" Type="http://schemas.openxmlformats.org/officeDocument/2006/relationships/tags" Target="../tags/tag554.xml" /><Relationship Id="rId6" Type="http://schemas.openxmlformats.org/officeDocument/2006/relationships/tags" Target="../tags/tag555.xml" /><Relationship Id="rId7" Type="http://schemas.openxmlformats.org/officeDocument/2006/relationships/tags" Target="../tags/tag556.xml" /><Relationship Id="rId8" Type="http://schemas.openxmlformats.org/officeDocument/2006/relationships/tags" Target="../tags/tag557.xml" /><Relationship Id="rId9" Type="http://schemas.openxmlformats.org/officeDocument/2006/relationships/tags" Target="../tags/tag558.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 Id="rId3" Type="http://schemas.openxmlformats.org/officeDocument/2006/relationships/tags" Target="../tags/tag563.xml" /><Relationship Id="rId4" Type="http://schemas.openxmlformats.org/officeDocument/2006/relationships/tags" Target="../tags/tag564.xml" /><Relationship Id="rId5" Type="http://schemas.openxmlformats.org/officeDocument/2006/relationships/tags" Target="../tags/tag565.xml" /><Relationship Id="rId6" Type="http://schemas.openxmlformats.org/officeDocument/2006/relationships/tags" Target="../tags/tag566.xml" /><Relationship Id="rId7" Type="http://schemas.openxmlformats.org/officeDocument/2006/relationships/tags" Target="../tags/tag567.xml" /><Relationship Id="rId8" Type="http://schemas.openxmlformats.org/officeDocument/2006/relationships/tags" Target="../tags/tag568.xml" /><Relationship Id="rId9" Type="http://schemas.openxmlformats.org/officeDocument/2006/relationships/tags" Target="../tags/tag569.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81.xml" /><Relationship Id="rId11" Type="http://schemas.openxmlformats.org/officeDocument/2006/relationships/tags" Target="../tags/tag582.xml" /><Relationship Id="rId12" Type="http://schemas.openxmlformats.org/officeDocument/2006/relationships/tags" Target="../tags/tag583.xml" /><Relationship Id="rId2" Type="http://schemas.openxmlformats.org/officeDocument/2006/relationships/notesSlide" Target="../notesSlides/notesSlide48.xml" /><Relationship Id="rId3" Type="http://schemas.openxmlformats.org/officeDocument/2006/relationships/tags" Target="../tags/tag574.xml" /><Relationship Id="rId4" Type="http://schemas.openxmlformats.org/officeDocument/2006/relationships/tags" Target="../tags/tag575.xml" /><Relationship Id="rId5" Type="http://schemas.openxmlformats.org/officeDocument/2006/relationships/tags" Target="../tags/tag576.xml" /><Relationship Id="rId6" Type="http://schemas.openxmlformats.org/officeDocument/2006/relationships/tags" Target="../tags/tag577.xml" /><Relationship Id="rId7" Type="http://schemas.openxmlformats.org/officeDocument/2006/relationships/tags" Target="../tags/tag578.xml" /><Relationship Id="rId8" Type="http://schemas.openxmlformats.org/officeDocument/2006/relationships/tags" Target="../tags/tag579.xml" /><Relationship Id="rId9" Type="http://schemas.openxmlformats.org/officeDocument/2006/relationships/tags" Target="../tags/tag580.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595.xml" /><Relationship Id="rId11" Type="http://schemas.openxmlformats.org/officeDocument/2006/relationships/tags" Target="../tags/tag596.xml" /><Relationship Id="rId12" Type="http://schemas.openxmlformats.org/officeDocument/2006/relationships/tags" Target="../tags/tag597.xml" /><Relationship Id="rId2" Type="http://schemas.openxmlformats.org/officeDocument/2006/relationships/notesSlide" Target="../notesSlides/notesSlide49.xml" /><Relationship Id="rId3" Type="http://schemas.openxmlformats.org/officeDocument/2006/relationships/tags" Target="../tags/tag588.xml" /><Relationship Id="rId4" Type="http://schemas.openxmlformats.org/officeDocument/2006/relationships/tags" Target="../tags/tag589.xml" /><Relationship Id="rId5" Type="http://schemas.openxmlformats.org/officeDocument/2006/relationships/tags" Target="../tags/tag590.xml" /><Relationship Id="rId6" Type="http://schemas.openxmlformats.org/officeDocument/2006/relationships/tags" Target="../tags/tag591.xml" /><Relationship Id="rId7" Type="http://schemas.openxmlformats.org/officeDocument/2006/relationships/tags" Target="../tags/tag592.xml" /><Relationship Id="rId8" Type="http://schemas.openxmlformats.org/officeDocument/2006/relationships/tags" Target="../tags/tag593.xml" /><Relationship Id="rId9" Type="http://schemas.openxmlformats.org/officeDocument/2006/relationships/tags" Target="../tags/tag59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image" Target="../media/image12.jpeg" /><Relationship Id="rId7" Type="http://schemas.openxmlformats.org/officeDocument/2006/relationships/tags" Target="../tags/tag74.xml" /><Relationship Id="rId8" Type="http://schemas.openxmlformats.org/officeDocument/2006/relationships/image" Target="../media/image13.jpeg" /><Relationship Id="rId9" Type="http://schemas.openxmlformats.org/officeDocument/2006/relationships/tags" Target="../tags/tag75.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609.xml" /><Relationship Id="rId11" Type="http://schemas.openxmlformats.org/officeDocument/2006/relationships/tags" Target="../tags/tag610.xml" /><Relationship Id="rId12" Type="http://schemas.openxmlformats.org/officeDocument/2006/relationships/tags" Target="../tags/tag611.xml" /><Relationship Id="rId2" Type="http://schemas.openxmlformats.org/officeDocument/2006/relationships/notesSlide" Target="../notesSlides/notesSlide50.xml" /><Relationship Id="rId3" Type="http://schemas.openxmlformats.org/officeDocument/2006/relationships/tags" Target="../tags/tag602.xml" /><Relationship Id="rId4" Type="http://schemas.openxmlformats.org/officeDocument/2006/relationships/tags" Target="../tags/tag603.xml" /><Relationship Id="rId5" Type="http://schemas.openxmlformats.org/officeDocument/2006/relationships/tags" Target="../tags/tag604.xml" /><Relationship Id="rId6" Type="http://schemas.openxmlformats.org/officeDocument/2006/relationships/tags" Target="../tags/tag605.xml" /><Relationship Id="rId7" Type="http://schemas.openxmlformats.org/officeDocument/2006/relationships/tags" Target="../tags/tag606.xml" /><Relationship Id="rId8" Type="http://schemas.openxmlformats.org/officeDocument/2006/relationships/tags" Target="../tags/tag607.xml" /><Relationship Id="rId9" Type="http://schemas.openxmlformats.org/officeDocument/2006/relationships/tags" Target="../tags/tag608.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1.xml" /><Relationship Id="rId3" Type="http://schemas.openxmlformats.org/officeDocument/2006/relationships/tags" Target="../tags/tag616.xml" /><Relationship Id="rId4" Type="http://schemas.openxmlformats.org/officeDocument/2006/relationships/tags" Target="../tags/tag617.xml" /><Relationship Id="rId5" Type="http://schemas.openxmlformats.org/officeDocument/2006/relationships/tags" Target="../tags/tag618.xml" /><Relationship Id="rId6" Type="http://schemas.openxmlformats.org/officeDocument/2006/relationships/tags" Target="../tags/tag619.xml" /><Relationship Id="rId7" Type="http://schemas.openxmlformats.org/officeDocument/2006/relationships/tags" Target="../tags/tag620.xml" /><Relationship Id="rId8" Type="http://schemas.openxmlformats.org/officeDocument/2006/relationships/tags" Target="../tags/tag621.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3.xml" /><Relationship Id="rId10" Type="http://schemas.openxmlformats.org/officeDocument/2006/relationships/image" Target="../media/image8.png" /><Relationship Id="rId11" Type="http://schemas.openxmlformats.org/officeDocument/2006/relationships/tags" Target="../tags/tag632.xml" /><Relationship Id="rId12" Type="http://schemas.openxmlformats.org/officeDocument/2006/relationships/image" Target="../media/image9.png" /><Relationship Id="rId13" Type="http://schemas.openxmlformats.org/officeDocument/2006/relationships/tags" Target="../tags/tag633.xml" /><Relationship Id="rId14" Type="http://schemas.openxmlformats.org/officeDocument/2006/relationships/image" Target="../media/image3.png" /><Relationship Id="rId15" Type="http://schemas.microsoft.com/office/2007/relationships/hdphoto" Target="../media/image21.wdp" /><Relationship Id="rId16" Type="http://schemas.openxmlformats.org/officeDocument/2006/relationships/tags" Target="../tags/tag634.xml" /><Relationship Id="rId17" Type="http://schemas.microsoft.com/office/2007/relationships/hdphoto" Target="../media/image22.wdp" /><Relationship Id="rId18" Type="http://schemas.openxmlformats.org/officeDocument/2006/relationships/tags" Target="../tags/tag635.xml" /><Relationship Id="rId19" Type="http://schemas.openxmlformats.org/officeDocument/2006/relationships/tags" Target="../tags/tag636.xml" /><Relationship Id="rId2" Type="http://schemas.openxmlformats.org/officeDocument/2006/relationships/notesSlide" Target="../notesSlides/notesSlide52.xml" /><Relationship Id="rId20" Type="http://schemas.openxmlformats.org/officeDocument/2006/relationships/tags" Target="../tags/tag637.xml" /><Relationship Id="rId21" Type="http://schemas.openxmlformats.org/officeDocument/2006/relationships/image" Target="../media/image23.png" /><Relationship Id="rId22" Type="http://schemas.openxmlformats.org/officeDocument/2006/relationships/tags" Target="../tags/tag638.xml" /><Relationship Id="rId3" Type="http://schemas.openxmlformats.org/officeDocument/2006/relationships/tags" Target="../tags/tag626.xml" /><Relationship Id="rId4" Type="http://schemas.openxmlformats.org/officeDocument/2006/relationships/image" Target="../media/image7.jpeg" /><Relationship Id="rId5" Type="http://schemas.openxmlformats.org/officeDocument/2006/relationships/tags" Target="../tags/tag627.xml" /><Relationship Id="rId6" Type="http://schemas.openxmlformats.org/officeDocument/2006/relationships/tags" Target="../tags/tag628.xml" /><Relationship Id="rId7" Type="http://schemas.openxmlformats.org/officeDocument/2006/relationships/tags" Target="../tags/tag629.xml" /><Relationship Id="rId8" Type="http://schemas.openxmlformats.org/officeDocument/2006/relationships/tags" Target="../tags/tag630.xml" /><Relationship Id="rId9" Type="http://schemas.openxmlformats.org/officeDocument/2006/relationships/tags" Target="../tags/tag63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84.xml" /><Relationship Id="rId11" Type="http://schemas.openxmlformats.org/officeDocument/2006/relationships/tags" Target="../tags/tag85.xml" /><Relationship Id="rId12" Type="http://schemas.openxmlformats.org/officeDocument/2006/relationships/tags" Target="../tags/tag86.xml" /><Relationship Id="rId13" Type="http://schemas.openxmlformats.org/officeDocument/2006/relationships/tags" Target="../tags/tag87.xml" /><Relationship Id="rId14" Type="http://schemas.openxmlformats.org/officeDocument/2006/relationships/tags" Target="../tags/tag88.xml" /><Relationship Id="rId15" Type="http://schemas.openxmlformats.org/officeDocument/2006/relationships/tags" Target="../tags/tag89.xml" /><Relationship Id="rId16" Type="http://schemas.openxmlformats.org/officeDocument/2006/relationships/tags" Target="../tags/tag90.xml" /><Relationship Id="rId17" Type="http://schemas.openxmlformats.org/officeDocument/2006/relationships/tags" Target="../tags/tag91.xml" /><Relationship Id="rId18" Type="http://schemas.openxmlformats.org/officeDocument/2006/relationships/tags" Target="../tags/tag92.xml" /><Relationship Id="rId19" Type="http://schemas.openxmlformats.org/officeDocument/2006/relationships/tags" Target="../tags/tag93.xml" /><Relationship Id="rId2" Type="http://schemas.openxmlformats.org/officeDocument/2006/relationships/notesSlide" Target="../notesSlides/notesSlide6.xml" /><Relationship Id="rId20" Type="http://schemas.microsoft.com/office/2007/relationships/hdphoto" Target="../media/image18.wdp" /><Relationship Id="rId21" Type="http://schemas.openxmlformats.org/officeDocument/2006/relationships/tags" Target="../tags/tag94.xml" /><Relationship Id="rId22" Type="http://schemas.openxmlformats.org/officeDocument/2006/relationships/tags" Target="../tags/tag95.xml" /><Relationship Id="rId23" Type="http://schemas.openxmlformats.org/officeDocument/2006/relationships/tags" Target="../tags/tag96.xml" /><Relationship Id="rId24" Type="http://schemas.openxmlformats.org/officeDocument/2006/relationships/tags" Target="../tags/tag97.xml" /><Relationship Id="rId25" Type="http://schemas.microsoft.com/office/2007/relationships/hdphoto" Target="../media/image19.wdp" /><Relationship Id="rId26" Type="http://schemas.openxmlformats.org/officeDocument/2006/relationships/tags" Target="../tags/tag98.xml" /><Relationship Id="rId27" Type="http://schemas.openxmlformats.org/officeDocument/2006/relationships/tags" Target="../tags/tag99.xml"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image" Target="../media/image15.png" /><Relationship Id="rId7" Type="http://schemas.openxmlformats.org/officeDocument/2006/relationships/tags" Target="../tags/tag83.xml" /><Relationship Id="rId8" Type="http://schemas.openxmlformats.org/officeDocument/2006/relationships/image" Target="../media/image16.png" /><Relationship Id="rId9" Type="http://schemas.microsoft.com/office/2007/relationships/hdphoto" Target="../media/image17.wdp"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09.xml" /><Relationship Id="rId2" Type="http://schemas.openxmlformats.org/officeDocument/2006/relationships/notesSlide" Target="../notesSlides/notesSlide7.xml"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image" Target="../media/image12.jpeg" /><Relationship Id="rId7" Type="http://schemas.openxmlformats.org/officeDocument/2006/relationships/tags" Target="../tags/tag107.xml" /><Relationship Id="rId8" Type="http://schemas.openxmlformats.org/officeDocument/2006/relationships/image" Target="../media/image13.jpeg" /><Relationship Id="rId9" Type="http://schemas.openxmlformats.org/officeDocument/2006/relationships/tags" Target="../tags/tag10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19.xml" /><Relationship Id="rId11" Type="http://schemas.openxmlformats.org/officeDocument/2006/relationships/audio" Target="../media/audio11.wav" /><Relationship Id="rId12" Type="http://schemas.microsoft.com/office/2007/relationships/media" Target="../media/audio11.wav" TargetMode="Internal" /><Relationship Id="rId13" Type="http://schemas.openxmlformats.org/officeDocument/2006/relationships/tags" Target="../tags/tag120.xml" /><Relationship Id="rId14" Type="http://schemas.openxmlformats.org/officeDocument/2006/relationships/tags" Target="../tags/tag121.xml" /><Relationship Id="rId2" Type="http://schemas.openxmlformats.org/officeDocument/2006/relationships/notesSlide" Target="../notesSlides/notesSlide8.xml" /><Relationship Id="rId3" Type="http://schemas.openxmlformats.org/officeDocument/2006/relationships/tags" Target="../tags/tag114.xml" /><Relationship Id="rId4" Type="http://schemas.openxmlformats.org/officeDocument/2006/relationships/image" Target="../media/image6.jpeg" /><Relationship Id="rId5" Type="http://schemas.openxmlformats.org/officeDocument/2006/relationships/tags" Target="../tags/tag115.xml" /><Relationship Id="rId6" Type="http://schemas.openxmlformats.org/officeDocument/2006/relationships/tags" Target="../tags/tag116.xml" /><Relationship Id="rId7" Type="http://schemas.openxmlformats.org/officeDocument/2006/relationships/tags" Target="../tags/tag117.xml" /><Relationship Id="rId8" Type="http://schemas.openxmlformats.org/officeDocument/2006/relationships/tags" Target="../tags/tag118.xml" /><Relationship Id="rId9" Type="http://schemas.openxmlformats.org/officeDocument/2006/relationships/image" Target="../media/image20.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tags" Target="../tags/tag132.xml" /><Relationship Id="rId11" Type="http://schemas.openxmlformats.org/officeDocument/2006/relationships/tags" Target="../tags/tag133.xml" /><Relationship Id="rId2" Type="http://schemas.openxmlformats.org/officeDocument/2006/relationships/notesSlide" Target="../notesSlides/notesSlide9.xml" /><Relationship Id="rId3" Type="http://schemas.openxmlformats.org/officeDocument/2006/relationships/tags" Target="../tags/tag126.xml" /><Relationship Id="rId4" Type="http://schemas.openxmlformats.org/officeDocument/2006/relationships/image" Target="../media/image6.jpeg"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tags" Target="../tags/tag13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6" name="任意多边形 5"/>
          <p:cNvSpPr/>
          <p:nvPr>
            <p:custDataLst>
              <p:tags r:id="rId6"/>
            </p:custDataLst>
          </p:nvPr>
        </p:nvSpPr>
        <p:spPr>
          <a:xfrm>
            <a:off x="0" y="800065"/>
            <a:ext cx="4343435" cy="4343435"/>
          </a:xfrm>
          <a:custGeom>
            <a:cxnLst>
              <a:cxn ang="3">
                <a:pos x="hc" y="t"/>
              </a:cxn>
              <a:cxn ang="cd2">
                <a:pos x="l" y="vc"/>
              </a:cxn>
              <a:cxn ang="cd4">
                <a:pos x="hc" y="b"/>
              </a:cxn>
              <a:cxn ang="0">
                <a:pos x="r" y="vc"/>
              </a:cxn>
            </a:cxnLst>
            <a:rect l="l" t="t" r="r" b="b"/>
            <a:pathLst>
              <a:path w="9120" h="9120">
                <a:moveTo>
                  <a:pt x="3720" y="0"/>
                </a:moveTo>
                <a:cubicBezTo>
                  <a:pt x="6702" y="0"/>
                  <a:pt x="9120" y="2418"/>
                  <a:pt x="9120" y="5400"/>
                </a:cubicBezTo>
                <a:cubicBezTo>
                  <a:pt x="9120" y="6821"/>
                  <a:pt x="8571" y="8114"/>
                  <a:pt x="7673" y="9079"/>
                </a:cubicBezTo>
                <a:lnTo>
                  <a:pt x="7634" y="9120"/>
                </a:lnTo>
                <a:lnTo>
                  <a:pt x="0" y="9120"/>
                </a:lnTo>
                <a:lnTo>
                  <a:pt x="0" y="1486"/>
                </a:lnTo>
                <a:lnTo>
                  <a:pt x="41" y="1447"/>
                </a:lnTo>
                <a:cubicBezTo>
                  <a:pt x="1006" y="549"/>
                  <a:pt x="2299" y="0"/>
                  <a:pt x="372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indent="0" algn="l">
              <a:lnSpc>
                <a:spcPct val="100000"/>
              </a:lnSpc>
              <a:spcBef>
                <a:spcPct val="0"/>
              </a:spcBef>
              <a:spcAft>
                <a:spcPct val="0"/>
              </a:spcAft>
              <a:buSzTx/>
              <a:buNone/>
            </a:pPr>
            <a:endParaRPr lang="zh-CN" altLang="en-US"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endParaRPr>
          </a:p>
          <a:p>
            <a:pPr marL="0" indent="0" algn="l">
              <a:lnSpc>
                <a:spcPct val="100000"/>
              </a:lnSpc>
              <a:spcBef>
                <a:spcPct val="0"/>
              </a:spcBef>
              <a:spcAft>
                <a:spcPct val="0"/>
              </a:spcAft>
              <a:buSzTx/>
              <a:buNone/>
            </a:pPr>
            <a:r>
              <a:rPr lang="zh-CN" altLang="en-US"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rPr>
              <a:t>“酒入愁肠，七分化</a:t>
            </a:r>
            <a:endParaRPr lang="zh-CN" altLang="en-US"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endParaRPr>
          </a:p>
          <a:p>
            <a:pPr marL="0" indent="0" algn="l">
              <a:lnSpc>
                <a:spcPct val="100000"/>
              </a:lnSpc>
              <a:spcBef>
                <a:spcPct val="0"/>
              </a:spcBef>
              <a:spcAft>
                <a:spcPct val="0"/>
              </a:spcAft>
              <a:buSzTx/>
              <a:buNone/>
            </a:pPr>
            <a:r>
              <a:rPr lang="zh-CN" altLang="en-US"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rPr>
              <a:t>作月光，余下三分呼为剑气，绣口一吐，就是半个盛唐。”</a:t>
            </a:r>
            <a:endParaRPr lang="zh-CN" altLang="en-US" sz="2800" b="1" spc="300">
              <a:solidFill>
                <a:srgbClr val="7F7F7F"/>
              </a:solidFill>
              <a:latin typeface="方正启体简体" panose="03000509000000000000" charset="-122"/>
              <a:ea typeface="方正启体简体" panose="03000509000000000000" charset="-122"/>
              <a:cs typeface="方正启体简体" panose="03000509000000000000" charset="-122"/>
            </a:endParaRPr>
          </a:p>
          <a:p>
            <a:pPr marL="0" indent="0" algn="r">
              <a:lnSpc>
                <a:spcPct val="100000"/>
              </a:lnSpc>
              <a:spcBef>
                <a:spcPct val="0"/>
              </a:spcBef>
              <a:spcAft>
                <a:spcPct val="0"/>
              </a:spcAft>
              <a:buSzTx/>
              <a:buNone/>
            </a:pPr>
            <a:r>
              <a:rPr lang="en-US" altLang="zh-CN"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rPr>
              <a:t>——余光中</a:t>
            </a:r>
            <a:endParaRPr lang="en-US" altLang="zh-CN" sz="2800" b="1" spc="300">
              <a:solidFill>
                <a:srgbClr val="7F7F7F"/>
              </a:solidFill>
              <a:latin typeface="方正启体简体" panose="03000509000000000000" charset="-122"/>
              <a:ea typeface="方正启体简体" panose="03000509000000000000" charset="-122"/>
              <a:cs typeface="方正启体简体" panose="03000509000000000000" charset="-122"/>
            </a:endParaRPr>
          </a:p>
          <a:p>
            <a:pPr lvl="0" algn="ctr">
              <a:buClrTx/>
              <a:buSzTx/>
              <a:buFontTx/>
            </a:pPr>
            <a:endParaRPr lang="en-US" altLang="zh-CN"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endParaRPr>
          </a:p>
        </p:txBody>
      </p:sp>
      <p:sp>
        <p:nvSpPr>
          <p:cNvPr id="5" name="任意多边形 4"/>
          <p:cNvSpPr/>
          <p:nvPr>
            <p:custDataLst>
              <p:tags r:id="rId7"/>
            </p:custDataLst>
          </p:nvPr>
        </p:nvSpPr>
        <p:spPr>
          <a:xfrm rot="10800000">
            <a:off x="4244975" y="0"/>
            <a:ext cx="4899025" cy="4046855"/>
          </a:xfrm>
          <a:custGeom>
            <a:cxnLst>
              <a:cxn ang="3">
                <a:pos x="hc" y="t"/>
              </a:cxn>
              <a:cxn ang="cd2">
                <a:pos x="l" y="vc"/>
              </a:cxn>
              <a:cxn ang="cd4">
                <a:pos x="hc" y="b"/>
              </a:cxn>
              <a:cxn ang="0">
                <a:pos x="r" y="vc"/>
              </a:cxn>
            </a:cxnLst>
            <a:rect l="l" t="t" r="r" b="b"/>
            <a:pathLst>
              <a:path w="9120" h="9120">
                <a:moveTo>
                  <a:pt x="3720" y="0"/>
                </a:moveTo>
                <a:cubicBezTo>
                  <a:pt x="6702" y="0"/>
                  <a:pt x="9120" y="2418"/>
                  <a:pt x="9120" y="5400"/>
                </a:cubicBezTo>
                <a:cubicBezTo>
                  <a:pt x="9120" y="6821"/>
                  <a:pt x="8571" y="8114"/>
                  <a:pt x="7673" y="9079"/>
                </a:cubicBezTo>
                <a:lnTo>
                  <a:pt x="7634" y="9120"/>
                </a:lnTo>
                <a:lnTo>
                  <a:pt x="0" y="9120"/>
                </a:lnTo>
                <a:lnTo>
                  <a:pt x="0" y="1486"/>
                </a:lnTo>
                <a:lnTo>
                  <a:pt x="41" y="1447"/>
                </a:lnTo>
                <a:cubicBezTo>
                  <a:pt x="1006" y="549"/>
                  <a:pt x="2299" y="0"/>
                  <a:pt x="3720" y="0"/>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marL="0" indent="0" algn="l">
              <a:lnSpc>
                <a:spcPct val="100000"/>
              </a:lnSpc>
              <a:spcBef>
                <a:spcPct val="0"/>
              </a:spcBef>
              <a:spcAft>
                <a:spcPct val="0"/>
              </a:spcAft>
              <a:buSzTx/>
              <a:buNone/>
            </a:pPr>
            <a:endParaRPr lang="zh-CN" altLang="en-US"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endParaRPr>
          </a:p>
          <a:p>
            <a:pPr lvl="0" algn="ctr">
              <a:buClrTx/>
              <a:buSzTx/>
              <a:buFontTx/>
            </a:pPr>
            <a:endParaRPr lang="en-US" altLang="zh-CN" sz="2800" b="1" spc="300">
              <a:solidFill>
                <a:srgbClr val="7F7F7F"/>
              </a:solidFill>
              <a:latin typeface="方正启体简体" panose="03000509000000000000" charset="-122"/>
              <a:ea typeface="方正启体简体" panose="03000509000000000000" charset="-122"/>
              <a:cs typeface="方正启体简体" panose="03000509000000000000" charset="-122"/>
              <a:sym typeface="+mn-ea"/>
            </a:endParaRPr>
          </a:p>
        </p:txBody>
      </p:sp>
      <p:sp>
        <p:nvSpPr>
          <p:cNvPr id="11" name="Title 6"/>
          <p:cNvSpPr txBox="1"/>
          <p:nvPr>
            <p:custDataLst>
              <p:tags r:id="rId8"/>
            </p:custDataLst>
          </p:nvPr>
        </p:nvSpPr>
        <p:spPr>
          <a:xfrm>
            <a:off x="4765040" y="1096645"/>
            <a:ext cx="4234180" cy="2950210"/>
          </a:xfrm>
          <a:prstGeom prst="rect">
            <a:avLst/>
          </a:prstGeom>
          <a:noFill/>
          <a:ln w="3175">
            <a:noFill/>
            <a:prstDash val="dash"/>
          </a:ln>
        </p:spPr>
        <p:txBody>
          <a:bodyPr wrap="square" lIns="68580" tIns="34290" rIns="68580" bIns="3429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711200" algn="just">
              <a:lnSpc>
                <a:spcPct val="100000"/>
              </a:lnSpc>
              <a:spcBef>
                <a:spcPct val="0"/>
              </a:spcBef>
              <a:spcAft>
                <a:spcPct val="0"/>
              </a:spcAft>
              <a:buClrTx/>
              <a:buSzTx/>
              <a:buNone/>
            </a:pPr>
            <a:r>
              <a:rPr lang="zh-CN" altLang="en-US" sz="2800" spc="0">
                <a:solidFill>
                  <a:srgbClr val="7E7E7E"/>
                </a:solidFill>
                <a:latin typeface="方正启体简体" panose="03000509000000000000" charset="-122"/>
                <a:ea typeface="方正启体简体" panose="03000509000000000000" charset="-122"/>
                <a:cs typeface="+mn-cs"/>
              </a:rPr>
              <a:t>喝起酒来</a:t>
            </a:r>
            <a:r>
              <a:rPr lang="zh-CN" altLang="en-US" sz="2800" b="1" spc="0">
                <a:solidFill>
                  <a:srgbClr val="7E7E7E"/>
                </a:solidFill>
                <a:latin typeface="方正启体简体" panose="03000509000000000000" charset="-122"/>
                <a:ea typeface="方正启体简体" panose="03000509000000000000" charset="-122"/>
                <a:cs typeface="+mn-cs"/>
              </a:rPr>
              <a:t>“天子呼来不上船”</a:t>
            </a:r>
            <a:endParaRPr lang="zh-CN" altLang="en-US" sz="2800" b="1" spc="0">
              <a:solidFill>
                <a:srgbClr val="7E7E7E"/>
              </a:solidFill>
              <a:latin typeface="方正启体简体" panose="03000509000000000000" charset="-122"/>
              <a:ea typeface="方正启体简体" panose="03000509000000000000" charset="-122"/>
              <a:cs typeface="+mn-cs"/>
            </a:endParaRPr>
          </a:p>
          <a:p>
            <a:pPr marL="0" lvl="0" indent="711200" algn="just">
              <a:lnSpc>
                <a:spcPct val="100000"/>
              </a:lnSpc>
              <a:spcBef>
                <a:spcPct val="0"/>
              </a:spcBef>
              <a:spcAft>
                <a:spcPct val="0"/>
              </a:spcAft>
              <a:buClrTx/>
              <a:buSzTx/>
              <a:buNone/>
            </a:pPr>
            <a:r>
              <a:rPr lang="zh-CN" altLang="en-US" sz="2800" spc="0">
                <a:solidFill>
                  <a:srgbClr val="7E7E7E"/>
                </a:solidFill>
                <a:latin typeface="方正启体简体" panose="03000509000000000000" charset="-122"/>
                <a:ea typeface="方正启体简体" panose="03000509000000000000" charset="-122"/>
                <a:cs typeface="+mn-cs"/>
              </a:rPr>
              <a:t>作起文章来</a:t>
            </a:r>
            <a:r>
              <a:rPr lang="zh-CN" altLang="en-US" sz="2800" b="1" spc="0">
                <a:solidFill>
                  <a:srgbClr val="7E7E7E"/>
                </a:solidFill>
                <a:latin typeface="方正启体简体" panose="03000509000000000000" charset="-122"/>
                <a:ea typeface="方正启体简体" panose="03000509000000000000" charset="-122"/>
                <a:cs typeface="+mn-cs"/>
              </a:rPr>
              <a:t>“曾令龙巾拭吐,御手调羹,贵妃捧砚,力士脱靴”</a:t>
            </a:r>
            <a:endParaRPr lang="zh-CN" altLang="en-US" sz="2800" b="1" spc="0">
              <a:solidFill>
                <a:srgbClr val="7E7E7E"/>
              </a:solidFill>
              <a:latin typeface="方正启体简体" panose="03000509000000000000" charset="-122"/>
              <a:ea typeface="方正启体简体" panose="03000509000000000000" charset="-122"/>
              <a:cs typeface="+mn-cs"/>
            </a:endParaRPr>
          </a:p>
        </p:txBody>
      </p:sp>
      <p:sp>
        <p:nvSpPr>
          <p:cNvPr id="4" name="文本框 3"/>
          <p:cNvSpPr txBox="1"/>
          <p:nvPr>
            <p:custDataLst>
              <p:tags r:id="rId9"/>
            </p:custDataLst>
          </p:nvPr>
        </p:nvSpPr>
        <p:spPr>
          <a:xfrm>
            <a:off x="6183630" y="321310"/>
            <a:ext cx="2222500" cy="706755"/>
          </a:xfrm>
          <a:prstGeom prst="rect">
            <a:avLst/>
          </a:prstGeom>
          <a:noFill/>
        </p:spPr>
        <p:txBody>
          <a:bodyPr wrap="square" rtlCol="0">
            <a:spAutoFit/>
          </a:bodyPr>
          <a:lstStyle/>
          <a:p>
            <a:pPr algn="ctr"/>
            <a:r>
              <a:rPr lang="zh-CN" altLang="en-US" sz="4000" b="1">
                <a:solidFill>
                  <a:srgbClr val="7E7E7E"/>
                </a:solidFill>
                <a:latin typeface="方正启体简体" panose="03000509000000000000" charset="-122"/>
                <a:ea typeface="方正启体简体" panose="03000509000000000000" charset="-122"/>
              </a:rPr>
              <a:t>李白</a:t>
            </a:r>
            <a:endParaRPr lang="zh-CN" altLang="en-US" sz="4000" b="1">
              <a:solidFill>
                <a:srgbClr val="7E7E7E"/>
              </a:solidFill>
              <a:latin typeface="方正启体简体" panose="03000509000000000000" charset="-122"/>
              <a:ea typeface="方正启体简体" panose="03000509000000000000" charset="-122"/>
            </a:endParaRPr>
          </a:p>
        </p:txBody>
      </p:sp>
    </p:spTree>
    <p:custDataLst>
      <p:tags r:id="rId10"/>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1" grpId="0"/>
      <p:bldP spid="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4" name="文本框 103"/>
          <p:cNvSpPr txBox="1"/>
          <p:nvPr>
            <p:custDataLst>
              <p:tags r:id="rId6"/>
            </p:custDataLst>
          </p:nvPr>
        </p:nvSpPr>
        <p:spPr>
          <a:xfrm>
            <a:off x="586740" y="910590"/>
            <a:ext cx="3853815"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体现留别目的的诗句是：</a:t>
            </a:r>
            <a:endParaRPr lang="zh-CN" sz="2400" b="1">
              <a:latin typeface="方正启体简体" panose="03000509000000000000" charset="-122"/>
              <a:ea typeface="方正启体简体" panose="03000509000000000000" charset="-122"/>
            </a:endParaRPr>
          </a:p>
        </p:txBody>
      </p:sp>
      <p:sp>
        <p:nvSpPr>
          <p:cNvPr id="6" name="文本框 5"/>
          <p:cNvSpPr txBox="1"/>
          <p:nvPr>
            <p:custDataLst>
              <p:tags r:id="rId7"/>
            </p:custDataLst>
          </p:nvPr>
        </p:nvSpPr>
        <p:spPr>
          <a:xfrm>
            <a:off x="586740" y="2463165"/>
            <a:ext cx="4048760"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揭示全诗主题的两句诗是：</a:t>
            </a:r>
            <a:endParaRPr lang="zh-CN" sz="2400" b="1">
              <a:latin typeface="方正启体简体" panose="03000509000000000000" charset="-122"/>
              <a:ea typeface="方正启体简体" panose="03000509000000000000" charset="-122"/>
            </a:endParaRPr>
          </a:p>
        </p:txBody>
      </p:sp>
      <p:sp>
        <p:nvSpPr>
          <p:cNvPr id="11" name="文本框 10"/>
          <p:cNvSpPr txBox="1"/>
          <p:nvPr>
            <p:custDataLst>
              <p:tags r:id="rId8"/>
            </p:custDataLst>
          </p:nvPr>
        </p:nvSpPr>
        <p:spPr>
          <a:xfrm>
            <a:off x="586740" y="1311275"/>
            <a:ext cx="7948295" cy="829945"/>
          </a:xfrm>
          <a:prstGeom prst="rect">
            <a:avLst/>
          </a:prstGeom>
          <a:noFill/>
          <a:ln w="9525">
            <a:noFill/>
          </a:ln>
        </p:spPr>
        <p:txBody>
          <a:bodyPr wrap="square">
            <a:spAutoFit/>
          </a:bodyPr>
          <a:lstStyle/>
          <a:p>
            <a:pPr marL="0" indent="0" algn="l" eaLnBrk="1" latinLnBrk="0" hangingPunct="1"/>
            <a:r>
              <a:rPr lang="en-US" altLang="zh-CN" sz="2400" b="0">
                <a:latin typeface="方正启体简体" panose="03000509000000000000" charset="-122"/>
                <a:ea typeface="方正启体简体" panose="03000509000000000000" charset="-122"/>
                <a:cs typeface="方正启体简体" panose="03000509000000000000" charset="-122"/>
              </a:rPr>
              <a:t>   </a:t>
            </a:r>
            <a:r>
              <a:rPr lang="zh-CN" sz="2400" b="0">
                <a:latin typeface="方正启体简体" panose="03000509000000000000" charset="-122"/>
                <a:ea typeface="方正启体简体" panose="03000509000000000000" charset="-122"/>
                <a:cs typeface="方正启体简体" panose="03000509000000000000" charset="-122"/>
              </a:rPr>
              <a:t>“别君去兮何时还？且放白鹿青崖间。须行即骑访名山。”</a:t>
            </a:r>
            <a:endParaRPr lang="zh-CN" sz="2400" b="0">
              <a:latin typeface="方正启体简体" panose="03000509000000000000" charset="-122"/>
              <a:ea typeface="方正启体简体" panose="03000509000000000000" charset="-122"/>
              <a:cs typeface="方正启体简体" panose="03000509000000000000" charset="-122"/>
            </a:endParaRPr>
          </a:p>
        </p:txBody>
      </p:sp>
      <p:sp>
        <p:nvSpPr>
          <p:cNvPr id="12" name="文本框 11"/>
          <p:cNvSpPr txBox="1"/>
          <p:nvPr>
            <p:custDataLst>
              <p:tags r:id="rId9"/>
            </p:custDataLst>
          </p:nvPr>
        </p:nvSpPr>
        <p:spPr>
          <a:xfrm>
            <a:off x="573405" y="2923540"/>
            <a:ext cx="7486650" cy="460375"/>
          </a:xfrm>
          <a:prstGeom prst="rect">
            <a:avLst/>
          </a:prstGeom>
          <a:noFill/>
          <a:ln w="9525">
            <a:noFill/>
          </a:ln>
        </p:spPr>
        <p:txBody>
          <a:bodyPr wrap="square">
            <a:spAutoFit/>
          </a:bodyPr>
          <a:lstStyle/>
          <a:p>
            <a:pPr marL="0" indent="0"/>
            <a:r>
              <a:rPr lang="en-US" sz="2400" b="0">
                <a:latin typeface="方正启体简体" panose="03000509000000000000" charset="-122"/>
                <a:ea typeface="方正启体简体" panose="03000509000000000000" charset="-122"/>
                <a:cs typeface="方正启体简体" panose="03000509000000000000" charset="-122"/>
              </a:rPr>
              <a:t>   </a:t>
            </a:r>
            <a:r>
              <a:rPr sz="2400" b="0">
                <a:latin typeface="方正启体简体" panose="03000509000000000000" charset="-122"/>
                <a:ea typeface="方正启体简体" panose="03000509000000000000" charset="-122"/>
                <a:cs typeface="方正启体简体" panose="03000509000000000000" charset="-122"/>
              </a:rPr>
              <a:t>“安能摧眉折腰事权贵，使我不得开心颜。”</a:t>
            </a:r>
            <a:endParaRPr sz="2400" b="0">
              <a:latin typeface="方正启体简体" panose="03000509000000000000" charset="-122"/>
              <a:ea typeface="方正启体简体" panose="03000509000000000000" charset="-122"/>
              <a:cs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88315" y="57721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海客谈瀛洲，</a:t>
            </a:r>
            <a:r>
              <a:rPr lang="zh-CN" sz="2600" b="0">
                <a:effectLst>
                  <a:outerShdw blurRad="38100" dist="38100" dir="2700000" algn="tl">
                    <a:srgbClr val="000000">
                      <a:alpha val="43137"/>
                    </a:srgbClr>
                  </a:outerShdw>
                </a:effectLst>
                <a:latin typeface="方正启体简体" panose="03000509000000000000" charset="-122"/>
                <a:ea typeface="方正启体简体" panose="03000509000000000000" charset="-122"/>
              </a:rPr>
              <a:t>烟涛</a:t>
            </a:r>
            <a:r>
              <a:rPr lang="zh-CN" sz="2600" b="0">
                <a:solidFill>
                  <a:srgbClr val="7E7E7E"/>
                </a:solidFill>
                <a:latin typeface="方正启体简体" panose="03000509000000000000" charset="-122"/>
                <a:ea typeface="方正启体简体" panose="03000509000000000000" charset="-122"/>
              </a:rPr>
              <a:t>微茫</a:t>
            </a:r>
            <a:r>
              <a:rPr lang="zh-CN" sz="2600" b="0">
                <a:effectLst>
                  <a:outerShdw blurRad="38100" dist="38100" dir="2700000" algn="tl">
                    <a:srgbClr val="000000">
                      <a:alpha val="43137"/>
                    </a:srgbClr>
                  </a:outerShdw>
                </a:effectLst>
                <a:latin typeface="方正启体简体" panose="03000509000000000000" charset="-122"/>
                <a:ea typeface="方正启体简体" panose="03000509000000000000" charset="-122"/>
              </a:rPr>
              <a:t>信</a:t>
            </a:r>
            <a:r>
              <a:rPr lang="zh-CN" sz="2600" b="0">
                <a:solidFill>
                  <a:srgbClr val="7E7E7E"/>
                </a:solidFill>
                <a:latin typeface="方正启体简体" panose="03000509000000000000" charset="-122"/>
                <a:ea typeface="方正启体简体" panose="03000509000000000000" charset="-122"/>
              </a:rPr>
              <a:t>难求；</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越人语天姥，云霞</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明灭</a:t>
            </a:r>
            <a:r>
              <a:rPr lang="zh-CN" sz="2600" b="0">
                <a:effectLst>
                  <a:outerShdw blurRad="38100" dist="38100" dir="2700000" algn="tl">
                    <a:srgbClr val="000000">
                      <a:alpha val="43137"/>
                    </a:srgbClr>
                  </a:outerShdw>
                </a:effectLst>
                <a:latin typeface="方正启体简体" panose="03000509000000000000" charset="-122"/>
                <a:ea typeface="方正启体简体" panose="03000509000000000000" charset="-122"/>
              </a:rPr>
              <a:t>或</a:t>
            </a:r>
            <a:r>
              <a:rPr lang="zh-CN" sz="2600" b="0">
                <a:solidFill>
                  <a:srgbClr val="7E7E7E"/>
                </a:solidFill>
                <a:latin typeface="方正启体简体" panose="03000509000000000000" charset="-122"/>
                <a:ea typeface="方正启体简体" panose="03000509000000000000" charset="-122"/>
              </a:rPr>
              <a:t>可睹。</a:t>
            </a:r>
            <a:endParaRPr lang="zh-CN" altLang="en-US" sz="2600" b="0">
              <a:solidFill>
                <a:srgbClr val="7E7E7E"/>
              </a:solidFill>
              <a:latin typeface="方正启体简体" panose="03000509000000000000" charset="-122"/>
              <a:ea typeface="方正启体简体" panose="03000509000000000000" charset="-122"/>
            </a:endParaRPr>
          </a:p>
        </p:txBody>
      </p:sp>
      <p:sp>
        <p:nvSpPr>
          <p:cNvPr id="62468" name="矩形 62467"/>
          <p:cNvSpPr/>
          <p:nvPr>
            <p:custDataLst>
              <p:tags r:id="rId5"/>
            </p:custDataLst>
          </p:nvPr>
        </p:nvSpPr>
        <p:spPr>
          <a:xfrm>
            <a:off x="5465128" y="1397000"/>
            <a:ext cx="1706880" cy="460375"/>
          </a:xfrm>
          <a:prstGeom prst="rect">
            <a:avLst/>
          </a:prstGeom>
          <a:noFill/>
          <a:ln w="9525">
            <a:solidFill>
              <a:schemeClr val="accent1"/>
            </a:solidFill>
          </a:ln>
        </p:spPr>
        <p:txBody>
          <a:bodyPr wrap="none" anchor="t">
            <a:spAutoFit/>
          </a:bodyPr>
          <a:lstStyle/>
          <a:p>
            <a:r>
              <a:rPr lang="zh-CN" altLang="en-US" sz="2400">
                <a:latin typeface="方正启体简体" panose="03000509000000000000" charset="-122"/>
                <a:ea typeface="方正启体简体" panose="03000509000000000000" charset="-122"/>
              </a:rPr>
              <a:t>的确、实在</a:t>
            </a:r>
            <a:endParaRPr lang="zh-CN" altLang="en-US" sz="2400">
              <a:latin typeface="方正启体简体" panose="03000509000000000000" charset="-122"/>
              <a:ea typeface="方正启体简体" panose="03000509000000000000" charset="-122"/>
            </a:endParaRPr>
          </a:p>
        </p:txBody>
      </p:sp>
      <p:sp>
        <p:nvSpPr>
          <p:cNvPr id="3" name="矩形 2"/>
          <p:cNvSpPr/>
          <p:nvPr>
            <p:custDataLst>
              <p:tags r:id="rId6"/>
            </p:custDataLst>
          </p:nvPr>
        </p:nvSpPr>
        <p:spPr>
          <a:xfrm>
            <a:off x="3814128" y="1397000"/>
            <a:ext cx="1402080" cy="460375"/>
          </a:xfrm>
          <a:prstGeom prst="rect">
            <a:avLst/>
          </a:prstGeom>
          <a:noFill/>
          <a:ln w="9525">
            <a:solidFill>
              <a:schemeClr val="accent1"/>
            </a:solidFill>
          </a:ln>
        </p:spPr>
        <p:txBody>
          <a:bodyPr wrap="none" anchor="t">
            <a:spAutoFit/>
          </a:bodyPr>
          <a:lstStyle/>
          <a:p>
            <a:r>
              <a:rPr lang="zh-CN" altLang="en-US" sz="2400">
                <a:latin typeface="方正启体简体" panose="03000509000000000000" charset="-122"/>
                <a:ea typeface="方正启体简体" panose="03000509000000000000" charset="-122"/>
              </a:rPr>
              <a:t>波涛渺茫</a:t>
            </a:r>
            <a:endParaRPr lang="zh-CN" altLang="en-US" sz="2400">
              <a:latin typeface="方正启体简体" panose="03000509000000000000" charset="-122"/>
              <a:ea typeface="方正启体简体" panose="03000509000000000000" charset="-122"/>
            </a:endParaRPr>
          </a:p>
        </p:txBody>
      </p:sp>
      <p:sp>
        <p:nvSpPr>
          <p:cNvPr id="4" name="矩形 3"/>
          <p:cNvSpPr/>
          <p:nvPr>
            <p:custDataLst>
              <p:tags r:id="rId7"/>
            </p:custDataLst>
          </p:nvPr>
        </p:nvSpPr>
        <p:spPr>
          <a:xfrm>
            <a:off x="5536883" y="2341245"/>
            <a:ext cx="792480" cy="460375"/>
          </a:xfrm>
          <a:prstGeom prst="rect">
            <a:avLst/>
          </a:prstGeom>
          <a:noFill/>
          <a:ln w="9525">
            <a:solidFill>
              <a:schemeClr val="accent1"/>
            </a:solidFill>
          </a:ln>
        </p:spPr>
        <p:txBody>
          <a:bodyPr wrap="none" anchor="t">
            <a:spAutoFit/>
          </a:bodyPr>
          <a:lstStyle/>
          <a:p>
            <a:r>
              <a:rPr lang="zh-CN" altLang="en-US" sz="2400">
                <a:latin typeface="方正启体简体" panose="03000509000000000000" charset="-122"/>
                <a:ea typeface="方正启体简体" panose="03000509000000000000" charset="-122"/>
              </a:rPr>
              <a:t>或许</a:t>
            </a:r>
            <a:endParaRPr lang="zh-CN" altLang="en-US" sz="2400">
              <a:latin typeface="方正启体简体" panose="03000509000000000000" charset="-122"/>
              <a:ea typeface="方正启体简体" panose="03000509000000000000" charset="-122"/>
            </a:endParaRPr>
          </a:p>
        </p:txBody>
      </p:sp>
      <p:sp>
        <p:nvSpPr>
          <p:cNvPr id="5" name="文本框 4"/>
          <p:cNvSpPr txBox="1"/>
          <p:nvPr>
            <p:custDataLst>
              <p:tags r:id="rId8"/>
            </p:custDataLst>
          </p:nvPr>
        </p:nvSpPr>
        <p:spPr>
          <a:xfrm>
            <a:off x="758190" y="288226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听海外来客们谈起瀛洲，在烟波浩淼的遥远地方，实在难以找到。浙江一带的人说起天姥山，在云霞的明灭之间有时候能看见。</a:t>
            </a:r>
            <a:endParaRPr lang="zh-CN" altLang="en-US" sz="2400" b="0">
              <a:solidFill>
                <a:srgbClr val="7E7E7E"/>
              </a:solidFill>
              <a:latin typeface="方正启体简体" panose="03000509000000000000" charset="-122"/>
              <a:ea typeface="方正启体简体" panose="03000509000000000000" charset="-122"/>
            </a:endParaRPr>
          </a:p>
        </p:txBody>
      </p:sp>
      <p:sp>
        <p:nvSpPr>
          <p:cNvPr id="7" name="矩形 6"/>
          <p:cNvSpPr/>
          <p:nvPr>
            <p:custDataLst>
              <p:tags r:id="rId9"/>
            </p:custDataLst>
          </p:nvPr>
        </p:nvSpPr>
        <p:spPr>
          <a:xfrm>
            <a:off x="4063048" y="2341245"/>
            <a:ext cx="14020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rPr>
              <a:t>忽明忽暗</a:t>
            </a:r>
            <a:endParaRPr lang="zh-CN" altLang="en-US" sz="2400">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2468"/>
                                        </p:tgtEl>
                                        <p:attrNameLst>
                                          <p:attrName>style.visibility</p:attrName>
                                        </p:attrNameLst>
                                      </p:cBhvr>
                                      <p:to>
                                        <p:strVal val="visible"/>
                                      </p:to>
                                    </p:set>
                                    <p:anim calcmode="lin" valueType="num">
                                      <p:cBhvr additive="base">
                                        <p:cTn id="13" dur="500" fill="hold"/>
                                        <p:tgtEl>
                                          <p:spTgt spid="62468"/>
                                        </p:tgtEl>
                                        <p:attrNameLst>
                                          <p:attrName>ppt_x</p:attrName>
                                        </p:attrNameLst>
                                      </p:cBhvr>
                                      <p:tavLst>
                                        <p:tav tm="0">
                                          <p:val>
                                            <p:strVal val="#ppt_x"/>
                                          </p:val>
                                        </p:tav>
                                        <p:tav tm="100000">
                                          <p:val>
                                            <p:strVal val="#ppt_x"/>
                                          </p:val>
                                        </p:tav>
                                      </p:tavLst>
                                    </p:anim>
                                    <p:anim calcmode="lin" valueType="num">
                                      <p:cBhvr additive="base">
                                        <p:cTn id="14" dur="500" fill="hold"/>
                                        <p:tgtEl>
                                          <p:spTgt spid="6246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blinds(horizontal)">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0"/>
      <p:bldP spid="3" grpId="0"/>
      <p:bldP spid="4" grpId="0"/>
      <p:bldP spid="7" grpId="0"/>
      <p:bldP spid="5"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88315" y="57721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天姥连天向天</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横</a:t>
            </a:r>
            <a:r>
              <a:rPr lang="zh-CN" sz="2600" b="0">
                <a:solidFill>
                  <a:srgbClr val="7E7E7E"/>
                </a:solidFill>
                <a:latin typeface="方正启体简体" panose="03000509000000000000" charset="-122"/>
                <a:ea typeface="方正启体简体" panose="03000509000000000000" charset="-122"/>
              </a:rPr>
              <a:t>，势</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拔</a:t>
            </a:r>
            <a:r>
              <a:rPr lang="zh-CN" sz="2600" b="0">
                <a:solidFill>
                  <a:srgbClr val="7E7E7E"/>
                </a:solidFill>
                <a:latin typeface="方正启体简体" panose="03000509000000000000" charset="-122"/>
                <a:ea typeface="方正启体简体" panose="03000509000000000000" charset="-122"/>
              </a:rPr>
              <a:t>五岳掩赤城。</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天台四万八千丈，对此欲倒</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东南</a:t>
            </a:r>
            <a:r>
              <a:rPr lang="zh-CN" sz="2600" b="0">
                <a:solidFill>
                  <a:srgbClr val="7E7E7E"/>
                </a:solidFill>
                <a:latin typeface="方正启体简体" panose="03000509000000000000" charset="-122"/>
                <a:ea typeface="方正启体简体" panose="03000509000000000000" charset="-122"/>
              </a:rPr>
              <a:t>倾。</a:t>
            </a:r>
            <a:endParaRPr lang="zh-CN" sz="2600" b="0">
              <a:solidFill>
                <a:srgbClr val="7E7E7E"/>
              </a:solidFill>
              <a:latin typeface="方正启体简体" panose="03000509000000000000" charset="-122"/>
              <a:ea typeface="方正启体简体" panose="03000509000000000000" charset="-122"/>
            </a:endParaRPr>
          </a:p>
        </p:txBody>
      </p:sp>
      <p:sp>
        <p:nvSpPr>
          <p:cNvPr id="3" name="矩形 2"/>
          <p:cNvSpPr/>
          <p:nvPr>
            <p:custDataLst>
              <p:tags r:id="rId5"/>
            </p:custDataLst>
          </p:nvPr>
        </p:nvSpPr>
        <p:spPr>
          <a:xfrm>
            <a:off x="4672648" y="13893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超出</a:t>
            </a:r>
            <a:endParaRPr lang="zh-CN" altLang="en-US" sz="2400">
              <a:latin typeface="方正启体简体" panose="03000509000000000000" charset="-122"/>
              <a:ea typeface="方正启体简体" panose="03000509000000000000" charset="-122"/>
            </a:endParaRPr>
          </a:p>
        </p:txBody>
      </p:sp>
      <p:sp>
        <p:nvSpPr>
          <p:cNvPr id="4" name="矩形 3"/>
          <p:cNvSpPr/>
          <p:nvPr>
            <p:custDataLst>
              <p:tags r:id="rId6"/>
            </p:custDataLst>
          </p:nvPr>
        </p:nvSpPr>
        <p:spPr>
          <a:xfrm>
            <a:off x="5465128" y="2341245"/>
            <a:ext cx="231775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向东南，作状语</a:t>
            </a:r>
            <a:endParaRPr lang="zh-CN" altLang="en-US" sz="2400">
              <a:latin typeface="方正启体简体" panose="03000509000000000000" charset="-122"/>
              <a:ea typeface="方正启体简体" panose="03000509000000000000" charset="-122"/>
            </a:endParaRPr>
          </a:p>
        </p:txBody>
      </p:sp>
      <p:sp>
        <p:nvSpPr>
          <p:cNvPr id="5" name="文本框 4"/>
          <p:cNvSpPr txBox="1"/>
          <p:nvPr>
            <p:custDataLst>
              <p:tags r:id="rId7"/>
            </p:custDataLst>
          </p:nvPr>
        </p:nvSpPr>
        <p:spPr>
          <a:xfrm>
            <a:off x="758190" y="288226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听海外来客们谈起瀛洲，在烟波浩淼的遥远地方，实在难以找到。浙江一带的人说起天姥山，在云霞的明灭之间有时候能看见。</a:t>
            </a:r>
            <a:endParaRPr lang="zh-CN" altLang="en-US"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8"/>
            </p:custDataLst>
          </p:nvPr>
        </p:nvSpPr>
        <p:spPr>
          <a:xfrm>
            <a:off x="3628073" y="13893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遮蔽</a:t>
            </a:r>
            <a:endParaRPr lang="zh-CN" altLang="en-US" sz="2400">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4" name="文本框 103"/>
          <p:cNvSpPr txBox="1"/>
          <p:nvPr>
            <p:custDataLst>
              <p:tags r:id="rId6"/>
            </p:custDataLst>
          </p:nvPr>
        </p:nvSpPr>
        <p:spPr>
          <a:xfrm>
            <a:off x="1000125" y="243205"/>
            <a:ext cx="732409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题为“梦游天姥”，为何开篇要“谈瀛洲”？</a:t>
            </a:r>
            <a:endParaRPr lang="zh-CN" altLang="en-US" sz="2800" b="1">
              <a:latin typeface="方正启体简体" panose="03000509000000000000" charset="-122"/>
              <a:ea typeface="方正启体简体" panose="03000509000000000000" charset="-122"/>
              <a:cs typeface="方正启体简体" panose="03000509000000000000" charset="-122"/>
            </a:endParaRPr>
          </a:p>
        </p:txBody>
      </p:sp>
      <p:sp>
        <p:nvSpPr>
          <p:cNvPr id="3" name="文本框 2"/>
          <p:cNvSpPr txBox="1"/>
          <p:nvPr>
            <p:custDataLst>
              <p:tags r:id="rId7"/>
            </p:custDataLst>
          </p:nvPr>
        </p:nvSpPr>
        <p:spPr>
          <a:xfrm>
            <a:off x="3170555" y="1033780"/>
            <a:ext cx="1187450" cy="460375"/>
          </a:xfrm>
          <a:prstGeom prst="rect">
            <a:avLst/>
          </a:prstGeom>
          <a:noFill/>
        </p:spPr>
        <p:txBody>
          <a:bodyPr wrap="square" rtlCol="0">
            <a:spAutoFit/>
          </a:bodyPr>
          <a:lstStyle/>
          <a:p>
            <a:r>
              <a:rPr lang="zh-CN" altLang="en-US" sz="2400">
                <a:solidFill>
                  <a:srgbClr val="7E7E7E"/>
                </a:solidFill>
                <a:latin typeface="方正启体简体" panose="03000509000000000000" charset="-122"/>
                <a:ea typeface="方正启体简体" panose="03000509000000000000" charset="-122"/>
              </a:rPr>
              <a:t>瀛洲</a:t>
            </a:r>
            <a:endParaRPr lang="zh-CN" altLang="en-US" sz="2400">
              <a:solidFill>
                <a:srgbClr val="7E7E7E"/>
              </a:solidFill>
              <a:latin typeface="方正启体简体" panose="03000509000000000000" charset="-122"/>
              <a:ea typeface="方正启体简体" panose="03000509000000000000" charset="-122"/>
            </a:endParaRPr>
          </a:p>
        </p:txBody>
      </p:sp>
      <p:sp>
        <p:nvSpPr>
          <p:cNvPr id="7" name="文本框 6"/>
          <p:cNvSpPr txBox="1"/>
          <p:nvPr>
            <p:custDataLst>
              <p:tags r:id="rId8"/>
            </p:custDataLst>
          </p:nvPr>
        </p:nvSpPr>
        <p:spPr>
          <a:xfrm>
            <a:off x="3171190" y="1767840"/>
            <a:ext cx="1186815" cy="460375"/>
          </a:xfrm>
          <a:prstGeom prst="rect">
            <a:avLst/>
          </a:prstGeom>
          <a:noFill/>
        </p:spPr>
        <p:txBody>
          <a:bodyPr wrap="square" rtlCol="0">
            <a:spAutoFit/>
          </a:bodyPr>
          <a:lstStyle/>
          <a:p>
            <a:r>
              <a:rPr lang="zh-CN" altLang="en-US" sz="2400">
                <a:solidFill>
                  <a:srgbClr val="7E7E7E"/>
                </a:solidFill>
                <a:latin typeface="方正启体简体" panose="03000509000000000000" charset="-122"/>
                <a:ea typeface="方正启体简体" panose="03000509000000000000" charset="-122"/>
              </a:rPr>
              <a:t>天姥山</a:t>
            </a:r>
            <a:endParaRPr lang="zh-CN" altLang="en-US" sz="2400">
              <a:solidFill>
                <a:srgbClr val="7E7E7E"/>
              </a:solidFill>
              <a:latin typeface="方正启体简体" panose="03000509000000000000" charset="-122"/>
              <a:ea typeface="方正启体简体" panose="03000509000000000000" charset="-122"/>
            </a:endParaRPr>
          </a:p>
        </p:txBody>
      </p:sp>
      <p:sp>
        <p:nvSpPr>
          <p:cNvPr id="9" name="左大括号 8"/>
          <p:cNvSpPr/>
          <p:nvPr>
            <p:custDataLst>
              <p:tags r:id="rId9"/>
            </p:custDataLst>
          </p:nvPr>
        </p:nvSpPr>
        <p:spPr>
          <a:xfrm>
            <a:off x="3018155" y="1109345"/>
            <a:ext cx="75565" cy="100838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文本框 9"/>
          <p:cNvSpPr txBox="1"/>
          <p:nvPr>
            <p:custDataLst>
              <p:tags r:id="rId10"/>
            </p:custDataLst>
          </p:nvPr>
        </p:nvSpPr>
        <p:spPr>
          <a:xfrm>
            <a:off x="1125855" y="1451610"/>
            <a:ext cx="1892300" cy="460375"/>
          </a:xfrm>
          <a:prstGeom prst="rect">
            <a:avLst/>
          </a:prstGeom>
          <a:noFill/>
        </p:spPr>
        <p:txBody>
          <a:bodyPr wrap="square" rtlCol="0">
            <a:spAutoFit/>
          </a:bodyPr>
          <a:lstStyle/>
          <a:p>
            <a:pPr algn="ctr"/>
            <a:r>
              <a:rPr lang="zh-CN" altLang="en-US" sz="2400">
                <a:solidFill>
                  <a:srgbClr val="7E7E7E"/>
                </a:solidFill>
                <a:latin typeface="方正启体简体" panose="03000509000000000000" charset="-122"/>
                <a:ea typeface="方正启体简体" panose="03000509000000000000" charset="-122"/>
              </a:rPr>
              <a:t>神秘、美妙</a:t>
            </a:r>
            <a:endParaRPr lang="zh-CN" altLang="en-US" sz="2400">
              <a:solidFill>
                <a:srgbClr val="7E7E7E"/>
              </a:solidFill>
              <a:latin typeface="方正启体简体" panose="03000509000000000000" charset="-122"/>
              <a:ea typeface="方正启体简体" panose="03000509000000000000" charset="-122"/>
            </a:endParaRPr>
          </a:p>
        </p:txBody>
      </p:sp>
      <p:sp>
        <p:nvSpPr>
          <p:cNvPr id="12" name="文本框 11"/>
          <p:cNvSpPr txBox="1"/>
          <p:nvPr>
            <p:custDataLst>
              <p:tags r:id="rId11"/>
            </p:custDataLst>
          </p:nvPr>
        </p:nvSpPr>
        <p:spPr>
          <a:xfrm>
            <a:off x="5158105" y="1033780"/>
            <a:ext cx="1783080" cy="460375"/>
          </a:xfrm>
          <a:prstGeom prst="rect">
            <a:avLst/>
          </a:prstGeom>
          <a:noFill/>
        </p:spPr>
        <p:txBody>
          <a:bodyPr wrap="square" rtlCol="0">
            <a:spAutoFit/>
          </a:bodyPr>
          <a:lstStyle/>
          <a:p>
            <a:r>
              <a:rPr lang="zh-CN" altLang="en-US" sz="2400">
                <a:solidFill>
                  <a:srgbClr val="7E7E7E"/>
                </a:solidFill>
                <a:latin typeface="方正启体简体" panose="03000509000000000000" charset="-122"/>
                <a:ea typeface="方正启体简体" panose="03000509000000000000" charset="-122"/>
              </a:rPr>
              <a:t>信难求</a:t>
            </a:r>
            <a:endParaRPr lang="zh-CN" altLang="en-US" sz="2400">
              <a:solidFill>
                <a:srgbClr val="7E7E7E"/>
              </a:solidFill>
              <a:latin typeface="方正启体简体" panose="03000509000000000000" charset="-122"/>
              <a:ea typeface="方正启体简体" panose="03000509000000000000" charset="-122"/>
            </a:endParaRPr>
          </a:p>
        </p:txBody>
      </p:sp>
      <p:sp>
        <p:nvSpPr>
          <p:cNvPr id="13" name="文本框 12"/>
          <p:cNvSpPr txBox="1"/>
          <p:nvPr>
            <p:custDataLst>
              <p:tags r:id="rId12"/>
            </p:custDataLst>
          </p:nvPr>
        </p:nvSpPr>
        <p:spPr>
          <a:xfrm>
            <a:off x="5158105" y="1767840"/>
            <a:ext cx="1783080" cy="460375"/>
          </a:xfrm>
          <a:prstGeom prst="rect">
            <a:avLst/>
          </a:prstGeom>
          <a:noFill/>
        </p:spPr>
        <p:txBody>
          <a:bodyPr wrap="square" rtlCol="0">
            <a:spAutoFit/>
          </a:bodyPr>
          <a:lstStyle/>
          <a:p>
            <a:r>
              <a:rPr lang="zh-CN" altLang="en-US" sz="2400">
                <a:solidFill>
                  <a:srgbClr val="7E7E7E"/>
                </a:solidFill>
                <a:latin typeface="方正启体简体" panose="03000509000000000000" charset="-122"/>
                <a:ea typeface="方正启体简体" panose="03000509000000000000" charset="-122"/>
              </a:rPr>
              <a:t>或可睹</a:t>
            </a:r>
            <a:endParaRPr lang="zh-CN" altLang="en-US" sz="2400">
              <a:solidFill>
                <a:srgbClr val="7E7E7E"/>
              </a:solidFill>
              <a:latin typeface="方正启体简体" panose="03000509000000000000" charset="-122"/>
              <a:ea typeface="方正启体简体" panose="03000509000000000000" charset="-122"/>
            </a:endParaRPr>
          </a:p>
        </p:txBody>
      </p:sp>
      <p:sp>
        <p:nvSpPr>
          <p:cNvPr id="14" name="文本框 13"/>
          <p:cNvSpPr txBox="1"/>
          <p:nvPr>
            <p:custDataLst>
              <p:tags r:id="rId13"/>
            </p:custDataLst>
          </p:nvPr>
        </p:nvSpPr>
        <p:spPr>
          <a:xfrm>
            <a:off x="6302375" y="1198880"/>
            <a:ext cx="1881505" cy="829945"/>
          </a:xfrm>
          <a:prstGeom prst="rect">
            <a:avLst/>
          </a:prstGeom>
          <a:noFill/>
        </p:spPr>
        <p:txBody>
          <a:bodyPr wrap="square" rtlCol="0">
            <a:spAutoFit/>
          </a:bodyPr>
          <a:lstStyle/>
          <a:p>
            <a:pPr algn="ctr"/>
            <a:r>
              <a:rPr lang="zh-CN" altLang="en-US" sz="2400">
                <a:solidFill>
                  <a:srgbClr val="7E7E7E"/>
                </a:solidFill>
                <a:latin typeface="方正启体简体" panose="03000509000000000000" charset="-122"/>
                <a:ea typeface="方正启体简体" panose="03000509000000000000" charset="-122"/>
              </a:rPr>
              <a:t>陪衬</a:t>
            </a:r>
            <a:endParaRPr lang="zh-CN" altLang="en-US" sz="2400">
              <a:solidFill>
                <a:srgbClr val="7E7E7E"/>
              </a:solidFill>
              <a:latin typeface="方正启体简体" panose="03000509000000000000" charset="-122"/>
              <a:ea typeface="方正启体简体" panose="03000509000000000000" charset="-122"/>
            </a:endParaRPr>
          </a:p>
          <a:p>
            <a:pPr algn="ctr"/>
            <a:r>
              <a:rPr lang="zh-CN" altLang="en-US" sz="2400">
                <a:solidFill>
                  <a:srgbClr val="7E7E7E"/>
                </a:solidFill>
                <a:latin typeface="方正启体简体" panose="03000509000000000000" charset="-122"/>
                <a:ea typeface="方正启体简体" panose="03000509000000000000" charset="-122"/>
              </a:rPr>
              <a:t>以虚衬实</a:t>
            </a:r>
            <a:endParaRPr lang="zh-CN" altLang="en-US" sz="2400">
              <a:solidFill>
                <a:srgbClr val="7E7E7E"/>
              </a:solidFill>
              <a:latin typeface="方正启体简体" panose="03000509000000000000" charset="-122"/>
              <a:ea typeface="方正启体简体" panose="03000509000000000000" charset="-122"/>
            </a:endParaRPr>
          </a:p>
        </p:txBody>
      </p:sp>
      <p:sp>
        <p:nvSpPr>
          <p:cNvPr id="15" name="右大括号 14"/>
          <p:cNvSpPr/>
          <p:nvPr>
            <p:custDataLst>
              <p:tags r:id="rId14"/>
            </p:custDataLst>
          </p:nvPr>
        </p:nvSpPr>
        <p:spPr>
          <a:xfrm>
            <a:off x="6360795" y="1156335"/>
            <a:ext cx="154305" cy="914400"/>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6" name="直接箭头连接符 15"/>
          <p:cNvCxnSpPr/>
          <p:nvPr>
            <p:custDataLst>
              <p:tags r:id="rId15"/>
            </p:custDataLst>
          </p:nvPr>
        </p:nvCxnSpPr>
        <p:spPr>
          <a:xfrm>
            <a:off x="4348480" y="1262380"/>
            <a:ext cx="737870" cy="190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custDataLst>
              <p:tags r:id="rId16"/>
            </p:custDataLst>
          </p:nvPr>
        </p:nvCxnSpPr>
        <p:spPr>
          <a:xfrm>
            <a:off x="4358005" y="1996440"/>
            <a:ext cx="737870" cy="190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19" name="文本框 18"/>
          <p:cNvSpPr txBox="1"/>
          <p:nvPr>
            <p:custDataLst>
              <p:tags r:id="rId17"/>
            </p:custDataLst>
          </p:nvPr>
        </p:nvSpPr>
        <p:spPr>
          <a:xfrm>
            <a:off x="0" y="2263775"/>
            <a:ext cx="9137015" cy="288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18"/>
            </p:custDataLst>
          </p:nvPr>
        </p:nvSpPr>
        <p:spPr>
          <a:xfrm>
            <a:off x="372745" y="2734945"/>
            <a:ext cx="8578850" cy="1938020"/>
          </a:xfrm>
          <a:prstGeom prst="rect">
            <a:avLst/>
          </a:prstGeom>
          <a:noFill/>
          <a:ln w="9525">
            <a:noFill/>
          </a:ln>
        </p:spPr>
        <p:txBody>
          <a:bodyPr wrap="square">
            <a:spAutoFit/>
          </a:bodyPr>
          <a:lstStyle/>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烟涛微茫”的瀛洲与“云霞明灭”的天姥同样神秘而又美妙。然而瀛洲的“信难求”让人怯步，而天姥的“或可睹”则成了一种强烈的诱惑。如此以瀛洲陪衬天姥，以虚衬实，不仅给天姥山蒙上了一层神秘美妙的面纱，而且勾起了作者神游天姥的念头，用仙山来做陪衬，使诗一开始就带有神奇的色彩。</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spTree>
    <p:custDataLst>
      <p:tags r:id="rId1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0-#ppt_w/2"/>
                                          </p:val>
                                        </p:tav>
                                        <p:tav tm="100000">
                                          <p:val>
                                            <p:strVal val="#ppt_x"/>
                                          </p:val>
                                        </p:tav>
                                      </p:tavLst>
                                    </p:anim>
                                    <p:anim calcmode="lin" valueType="num">
                                      <p:cBhvr additive="base">
                                        <p:cTn id="22" dur="500" fill="hold"/>
                                        <p:tgtEl>
                                          <p:spTgt spid="1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1+#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wipe(down)">
                                      <p:cBhvr>
                                        <p:cTn id="45" dur="500"/>
                                        <p:tgtEl>
                                          <p:spTgt spid="19"/>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down)">
                                      <p:cBhvr>
                                        <p:cTn id="4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P spid="15" grpId="0"/>
      <p:bldP spid="14" grpId="0"/>
      <p:bldP spid="19" grpId="0"/>
      <p:bldP spid="18"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5" name="矩形 4"/>
          <p:cNvSpPr/>
          <p:nvPr>
            <p:custDataLst>
              <p:tags r:id="rId6"/>
            </p:custDataLst>
          </p:nvPr>
        </p:nvSpPr>
        <p:spPr>
          <a:xfrm>
            <a:off x="5413375" y="483235"/>
            <a:ext cx="67056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7"/>
            </p:custDataLst>
          </p:nvPr>
        </p:nvSpPr>
        <p:spPr>
          <a:xfrm>
            <a:off x="0" y="2263775"/>
            <a:ext cx="9137015" cy="288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8"/>
            </p:custDataLst>
          </p:nvPr>
        </p:nvSpPr>
        <p:spPr>
          <a:xfrm>
            <a:off x="372745" y="2519680"/>
            <a:ext cx="8578850" cy="2306955"/>
          </a:xfrm>
          <a:prstGeom prst="rect">
            <a:avLst/>
          </a:prstGeom>
          <a:noFill/>
          <a:ln w="9525">
            <a:noFill/>
          </a:ln>
        </p:spPr>
        <p:txBody>
          <a:bodyPr wrap="square">
            <a:spAutoFit/>
          </a:bodyPr>
          <a:lstStyle/>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作者将它与五岳、赤城、天台进行比照，从而衬托了天姥的雄峻巍峨，进一步勾起了作者神游天姥的强烈愿望。</a:t>
            </a:r>
            <a:endParaRPr lang="zh-CN" sz="2400" b="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连、横、拔、掩、倾五词运用夸张手法表现了山之高。</a:t>
            </a:r>
            <a:endParaRPr lang="zh-CN" sz="2400" b="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事实上天姥山只不过是浙东一处灵秀之地，与天台并峙，较五岳却是小巫见大巫，这便是用陪衬、夸张的手法营造一个神奇的氛围。</a:t>
            </a:r>
            <a:endParaRPr lang="zh-CN" sz="2400" b="0">
              <a:latin typeface="方正启体简体" panose="03000509000000000000" charset="-122"/>
              <a:ea typeface="方正启体简体" panose="03000509000000000000" charset="-122"/>
              <a:cs typeface="方正启体简体" panose="03000509000000000000" charset="-122"/>
            </a:endParaRPr>
          </a:p>
        </p:txBody>
      </p:sp>
      <p:sp>
        <p:nvSpPr>
          <p:cNvPr id="6" name="矩形 5"/>
          <p:cNvSpPr/>
          <p:nvPr>
            <p:custDataLst>
              <p:tags r:id="rId9"/>
            </p:custDataLst>
          </p:nvPr>
        </p:nvSpPr>
        <p:spPr>
          <a:xfrm>
            <a:off x="6476365" y="483235"/>
            <a:ext cx="69342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10"/>
            </p:custDataLst>
          </p:nvPr>
        </p:nvSpPr>
        <p:spPr>
          <a:xfrm>
            <a:off x="1820545" y="1294765"/>
            <a:ext cx="67056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custDataLst>
              <p:tags r:id="rId11"/>
            </p:custDataLst>
          </p:nvPr>
        </p:nvSpPr>
        <p:spPr>
          <a:xfrm>
            <a:off x="1000125" y="458470"/>
            <a:ext cx="7324090" cy="1383665"/>
          </a:xfrm>
          <a:prstGeom prst="rect">
            <a:avLst/>
          </a:prstGeom>
          <a:noFill/>
          <a:ln w="9525">
            <a:noFill/>
          </a:ln>
        </p:spPr>
        <p:txBody>
          <a:bodyPr wrap="square">
            <a:spAutoFit/>
          </a:bodyPr>
          <a:lstStyle/>
          <a:p>
            <a:pPr marL="0" indent="0" algn="ct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天姥连天向天</a:t>
            </a:r>
            <a:r>
              <a:rPr lang="zh-CN"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cs typeface="方正启体简体" panose="03000509000000000000" charset="-122"/>
              </a:rPr>
              <a:t>横</a:t>
            </a: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，势</a:t>
            </a:r>
            <a:r>
              <a:rPr lang="zh-CN"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cs typeface="方正启体简体" panose="03000509000000000000" charset="-122"/>
              </a:rPr>
              <a:t>拔</a:t>
            </a: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五岳</a:t>
            </a:r>
            <a:r>
              <a:rPr lang="zh-CN"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cs typeface="方正启体简体" panose="03000509000000000000" charset="-122"/>
              </a:rPr>
              <a:t>掩</a:t>
            </a: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赤城。</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天台四万八千丈，对此欲倒东南</a:t>
            </a:r>
            <a:r>
              <a:rPr lang="zh-CN"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cs typeface="方正启体简体" panose="03000509000000000000" charset="-122"/>
              </a:rPr>
              <a:t>倾</a:t>
            </a: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up)">
                                      <p:cBhvr>
                                        <p:cTn id="10" dur="500"/>
                                        <p:tgtEl>
                                          <p:spTgt spid="6"/>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up)">
                                      <p:cBhvr>
                                        <p:cTn id="13" dur="500"/>
                                        <p:tgtEl>
                                          <p:spTgt spid="5"/>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blinds(horizontal)">
                                      <p:cBhvr>
                                        <p:cTn id="18" dur="500"/>
                                        <p:tgtEl>
                                          <p:spTgt spid="19"/>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linds(horizont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5" grpId="0"/>
      <p:bldP spid="19" grpId="0"/>
      <p:bldP spid="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88315" y="5340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我欲</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因</a:t>
            </a:r>
            <a:r>
              <a:rPr lang="zh-CN" sz="2600" b="0">
                <a:solidFill>
                  <a:srgbClr val="7E7E7E"/>
                </a:solidFill>
                <a:latin typeface="方正启体简体" panose="03000509000000000000" charset="-122"/>
                <a:ea typeface="方正启体简体" panose="03000509000000000000" charset="-122"/>
              </a:rPr>
              <a:t>之梦吴越，一夜飞度镜湖月</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湖月照我影，送我至剡溪</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628650" y="280098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我想根据越人说的话梦游到吴越，一天夜晚飞渡过明月映照下的镜湖。镜湖上的月光照着我的身影，一直送我到剡溪。</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6"/>
            </p:custDataLst>
          </p:nvPr>
        </p:nvSpPr>
        <p:spPr>
          <a:xfrm>
            <a:off x="2563178" y="13385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依据</a:t>
            </a:r>
            <a:endParaRPr lang="zh-CN" altLang="en-US" sz="2400">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谢公</a:t>
            </a:r>
            <a:r>
              <a:rPr lang="zh-CN" sz="2600" b="0">
                <a:solidFill>
                  <a:srgbClr val="7E7E7E"/>
                </a:solidFill>
                <a:latin typeface="方正启体简体" panose="03000509000000000000" charset="-122"/>
                <a:ea typeface="方正启体简体" panose="03000509000000000000" charset="-122"/>
              </a:rPr>
              <a:t>宿处今尚在，</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渌</a:t>
            </a:r>
            <a:r>
              <a:rPr lang="zh-CN" sz="2600" b="0">
                <a:solidFill>
                  <a:srgbClr val="7E7E7E"/>
                </a:solidFill>
                <a:latin typeface="方正启体简体" panose="03000509000000000000" charset="-122"/>
                <a:ea typeface="方正启体简体" panose="03000509000000000000" charset="-122"/>
              </a:rPr>
              <a:t>水荡漾</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清</a:t>
            </a:r>
            <a:r>
              <a:rPr lang="zh-CN" sz="2600" b="0">
                <a:solidFill>
                  <a:srgbClr val="7E7E7E"/>
                </a:solidFill>
                <a:latin typeface="方正启体简体" panose="03000509000000000000" charset="-122"/>
                <a:ea typeface="方正启体简体" panose="03000509000000000000" charset="-122"/>
              </a:rPr>
              <a:t>猿啼。</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脚著</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谢公屐</a:t>
            </a:r>
            <a:r>
              <a:rPr lang="zh-CN" sz="2600" b="0">
                <a:solidFill>
                  <a:srgbClr val="7E7E7E"/>
                </a:solidFill>
                <a:latin typeface="方正启体简体" panose="03000509000000000000" charset="-122"/>
                <a:ea typeface="方正启体简体" panose="03000509000000000000" charset="-122"/>
              </a:rPr>
              <a:t>，身登</a:t>
            </a:r>
            <a:r>
              <a:rPr lang="zh-CN" sz="2600" b="1">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青云梯</a:t>
            </a:r>
            <a:r>
              <a:rPr lang="zh-CN" sz="2600" b="0">
                <a:solidFill>
                  <a:srgbClr val="7E7E7E"/>
                </a:solidFill>
                <a:latin typeface="方正启体简体" panose="03000509000000000000" charset="-122"/>
                <a:ea typeface="方正启体简体" panose="03000509000000000000" charset="-122"/>
              </a:rPr>
              <a:t>。</a:t>
            </a:r>
            <a:endParaRPr lang="zh-CN" sz="2600" b="0">
              <a:solidFill>
                <a:srgbClr val="7E7E7E"/>
              </a:solidFill>
              <a:latin typeface="方正启体简体" panose="03000509000000000000" charset="-122"/>
              <a:ea typeface="方正启体简体" panose="03000509000000000000" charset="-122"/>
            </a:endParaRPr>
          </a:p>
        </p:txBody>
      </p:sp>
      <p:sp>
        <p:nvSpPr>
          <p:cNvPr id="3" name="矩形 2"/>
          <p:cNvSpPr/>
          <p:nvPr>
            <p:custDataLst>
              <p:tags r:id="rId5"/>
            </p:custDataLst>
          </p:nvPr>
        </p:nvSpPr>
        <p:spPr>
          <a:xfrm>
            <a:off x="4345623" y="13766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清澈</a:t>
            </a:r>
            <a:endParaRPr lang="zh-CN" altLang="en-US" sz="2400">
              <a:latin typeface="方正启体简体" panose="03000509000000000000" charset="-122"/>
              <a:ea typeface="方正启体简体" panose="03000509000000000000" charset="-122"/>
            </a:endParaRPr>
          </a:p>
        </p:txBody>
      </p:sp>
      <p:sp>
        <p:nvSpPr>
          <p:cNvPr id="5" name="文本框 4"/>
          <p:cNvSpPr txBox="1"/>
          <p:nvPr>
            <p:custDataLst>
              <p:tags r:id="rId6"/>
            </p:custDataLst>
          </p:nvPr>
        </p:nvSpPr>
        <p:spPr>
          <a:xfrm>
            <a:off x="708660" y="300672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谢灵运住的地方如今还在，清的湖水荡漾，猿猴清啼。我脚上着谢公当年特制的木鞋，攀登直上云霄的山路。</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7"/>
            </p:custDataLst>
          </p:nvPr>
        </p:nvSpPr>
        <p:spPr>
          <a:xfrm>
            <a:off x="1635443" y="1376680"/>
            <a:ext cx="10972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谢灵运</a:t>
            </a:r>
            <a:endParaRPr lang="zh-CN" altLang="en-US" sz="2400">
              <a:latin typeface="方正启体简体" panose="03000509000000000000" charset="-122"/>
              <a:ea typeface="方正启体简体" panose="03000509000000000000" charset="-122"/>
            </a:endParaRPr>
          </a:p>
        </p:txBody>
      </p:sp>
      <p:sp>
        <p:nvSpPr>
          <p:cNvPr id="7" name="矩形 6"/>
          <p:cNvSpPr/>
          <p:nvPr>
            <p:custDataLst>
              <p:tags r:id="rId8"/>
            </p:custDataLst>
          </p:nvPr>
        </p:nvSpPr>
        <p:spPr>
          <a:xfrm>
            <a:off x="5628958" y="13766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凄清</a:t>
            </a:r>
            <a:endParaRPr lang="zh-CN" altLang="en-US" sz="2400">
              <a:latin typeface="方正启体简体" panose="03000509000000000000" charset="-122"/>
              <a:ea typeface="方正启体简体" panose="03000509000000000000" charset="-122"/>
            </a:endParaRPr>
          </a:p>
        </p:txBody>
      </p:sp>
      <p:sp>
        <p:nvSpPr>
          <p:cNvPr id="8" name="矩形 7"/>
          <p:cNvSpPr/>
          <p:nvPr>
            <p:custDataLst>
              <p:tags r:id="rId9"/>
            </p:custDataLst>
          </p:nvPr>
        </p:nvSpPr>
        <p:spPr>
          <a:xfrm>
            <a:off x="2233613" y="2341880"/>
            <a:ext cx="26212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谢灵运特制的木屐</a:t>
            </a:r>
            <a:endParaRPr lang="zh-CN" altLang="en-US" sz="2400">
              <a:latin typeface="方正启体简体" panose="03000509000000000000" charset="-122"/>
              <a:ea typeface="方正启体简体" panose="03000509000000000000" charset="-122"/>
            </a:endParaRPr>
          </a:p>
        </p:txBody>
      </p:sp>
      <p:sp>
        <p:nvSpPr>
          <p:cNvPr id="9" name="矩形 8"/>
          <p:cNvSpPr/>
          <p:nvPr>
            <p:custDataLst>
              <p:tags r:id="rId10"/>
            </p:custDataLst>
          </p:nvPr>
        </p:nvSpPr>
        <p:spPr>
          <a:xfrm>
            <a:off x="5138103" y="2341245"/>
            <a:ext cx="2316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直上云霄的山路</a:t>
            </a:r>
            <a:endParaRPr lang="zh-CN" altLang="en-US" sz="2400">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1"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5" grpId="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半壁见海日，空中闻天鸡。</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千岩万转路不定，迷花倚石忽已</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暝</a:t>
            </a:r>
            <a:r>
              <a:rPr lang="zh-CN" sz="2600" b="0">
                <a:solidFill>
                  <a:srgbClr val="7E7E7E"/>
                </a:solidFill>
                <a:latin typeface="方正启体简体" panose="03000509000000000000" charset="-122"/>
                <a:ea typeface="方正启体简体" panose="03000509000000000000" charset="-122"/>
              </a:rPr>
              <a:t>。</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9295" y="2877185"/>
            <a:ext cx="7628255" cy="156845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上到半山腰就看见了从海上升起的太阳，空中传来天鸡报晓的啼鸣之声。无数山岩重叠，山道曲折、盘旋，变化不定。奇花异草、怪石林立，令人陶醉，忽然间，就到了黄昏。</a:t>
            </a:r>
            <a:endParaRPr lang="zh-CN" sz="2400" b="0">
              <a:solidFill>
                <a:srgbClr val="7E7E7E"/>
              </a:solidFill>
              <a:latin typeface="方正启体简体" panose="03000509000000000000" charset="-122"/>
              <a:ea typeface="方正启体简体" panose="03000509000000000000" charset="-122"/>
            </a:endParaRPr>
          </a:p>
        </p:txBody>
      </p:sp>
      <p:sp>
        <p:nvSpPr>
          <p:cNvPr id="9" name="矩形 8"/>
          <p:cNvSpPr/>
          <p:nvPr>
            <p:custDataLst>
              <p:tags r:id="rId6"/>
            </p:custDataLst>
          </p:nvPr>
        </p:nvSpPr>
        <p:spPr>
          <a:xfrm>
            <a:off x="6324918" y="2291715"/>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昏暗</a:t>
            </a:r>
            <a:endParaRPr lang="zh-CN" altLang="en-US" sz="2400">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熊咆龙吟</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殷</a:t>
            </a:r>
            <a:r>
              <a:rPr lang="zh-CN" sz="2600" b="0">
                <a:solidFill>
                  <a:srgbClr val="7E7E7E"/>
                </a:solidFill>
                <a:latin typeface="方正启体简体" panose="03000509000000000000" charset="-122"/>
                <a:ea typeface="方正启体简体" panose="03000509000000000000" charset="-122"/>
              </a:rPr>
              <a:t>岩泉，</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栗</a:t>
            </a:r>
            <a:r>
              <a:rPr lang="zh-CN" sz="2600" b="0">
                <a:solidFill>
                  <a:srgbClr val="7E7E7E"/>
                </a:solidFill>
                <a:latin typeface="方正启体简体" panose="03000509000000000000" charset="-122"/>
                <a:ea typeface="方正启体简体" panose="03000509000000000000" charset="-122"/>
              </a:rPr>
              <a:t>深林兮</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惊</a:t>
            </a:r>
            <a:r>
              <a:rPr lang="zh-CN" sz="2600" b="0">
                <a:solidFill>
                  <a:srgbClr val="7E7E7E"/>
                </a:solidFill>
                <a:latin typeface="方正启体简体" panose="03000509000000000000" charset="-122"/>
                <a:ea typeface="方正启体简体" panose="03000509000000000000" charset="-122"/>
              </a:rPr>
              <a:t>层巅。</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云</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青青</a:t>
            </a:r>
            <a:r>
              <a:rPr lang="zh-CN" sz="2600" b="0">
                <a:solidFill>
                  <a:srgbClr val="7E7E7E"/>
                </a:solidFill>
                <a:latin typeface="方正启体简体" panose="03000509000000000000" charset="-122"/>
                <a:ea typeface="方正启体简体" panose="03000509000000000000" charset="-122"/>
              </a:rPr>
              <a:t>兮欲雨，水</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澹澹</a:t>
            </a:r>
            <a:r>
              <a:rPr lang="zh-CN" sz="2600" b="0">
                <a:solidFill>
                  <a:srgbClr val="7E7E7E"/>
                </a:solidFill>
                <a:latin typeface="方正启体简体" panose="03000509000000000000" charset="-122"/>
                <a:ea typeface="方正启体简体" panose="03000509000000000000" charset="-122"/>
              </a:rPr>
              <a:t>兮生烟。</a:t>
            </a:r>
            <a:endParaRPr lang="zh-CN" sz="2600" b="0">
              <a:solidFill>
                <a:srgbClr val="7E7E7E"/>
              </a:solidFill>
              <a:latin typeface="方正启体简体" panose="03000509000000000000" charset="-122"/>
              <a:ea typeface="方正启体简体" panose="03000509000000000000" charset="-122"/>
            </a:endParaRPr>
          </a:p>
        </p:txBody>
      </p:sp>
      <p:sp>
        <p:nvSpPr>
          <p:cNvPr id="3" name="矩形 2"/>
          <p:cNvSpPr/>
          <p:nvPr>
            <p:custDataLst>
              <p:tags r:id="rId5"/>
            </p:custDataLst>
          </p:nvPr>
        </p:nvSpPr>
        <p:spPr>
          <a:xfrm>
            <a:off x="4345623" y="1376680"/>
            <a:ext cx="14020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使</a:t>
            </a:r>
            <a:r>
              <a:rPr lang="en-US" altLang="zh-CN" sz="2400">
                <a:latin typeface="方正启体简体" panose="03000509000000000000" charset="-122"/>
                <a:ea typeface="方正启体简体" panose="03000509000000000000" charset="-122"/>
                <a:sym typeface="+mn-ea"/>
              </a:rPr>
              <a:t>…</a:t>
            </a:r>
            <a:r>
              <a:rPr lang="zh-CN" altLang="en-US" sz="2400">
                <a:latin typeface="方正启体简体" panose="03000509000000000000" charset="-122"/>
                <a:ea typeface="方正启体简体" panose="03000509000000000000" charset="-122"/>
                <a:sym typeface="+mn-ea"/>
              </a:rPr>
              <a:t>战栗</a:t>
            </a:r>
            <a:endParaRPr lang="zh-CN" altLang="en-US" sz="2400">
              <a:latin typeface="方正启体简体" panose="03000509000000000000" charset="-122"/>
              <a:ea typeface="方正启体简体" panose="03000509000000000000" charset="-122"/>
              <a:sym typeface="+mn-ea"/>
            </a:endParaRPr>
          </a:p>
        </p:txBody>
      </p:sp>
      <p:sp>
        <p:nvSpPr>
          <p:cNvPr id="5" name="文本框 4"/>
          <p:cNvSpPr txBox="1"/>
          <p:nvPr>
            <p:custDataLst>
              <p:tags r:id="rId6"/>
            </p:custDataLst>
          </p:nvPr>
        </p:nvSpPr>
        <p:spPr>
          <a:xfrm>
            <a:off x="708660" y="300672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熊在怒吼，龙在长鸣，岩中的泉水在震响，使深林战栗，使层巅震惊。云层黑沉沉的，像是要下雨，水波动荡生起了薄薄的烟雾。</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7"/>
            </p:custDataLst>
          </p:nvPr>
        </p:nvSpPr>
        <p:spPr>
          <a:xfrm>
            <a:off x="2935923" y="13766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震动</a:t>
            </a:r>
            <a:endParaRPr lang="zh-CN" altLang="en-US" sz="2400">
              <a:latin typeface="方正启体简体" panose="03000509000000000000" charset="-122"/>
              <a:ea typeface="方正启体简体" panose="03000509000000000000" charset="-122"/>
            </a:endParaRPr>
          </a:p>
        </p:txBody>
      </p:sp>
      <p:sp>
        <p:nvSpPr>
          <p:cNvPr id="7" name="矩形 6"/>
          <p:cNvSpPr/>
          <p:nvPr>
            <p:custDataLst>
              <p:tags r:id="rId8"/>
            </p:custDataLst>
          </p:nvPr>
        </p:nvSpPr>
        <p:spPr>
          <a:xfrm>
            <a:off x="5810885" y="1376680"/>
            <a:ext cx="1455420" cy="460375"/>
          </a:xfrm>
          <a:prstGeom prst="rect">
            <a:avLst/>
          </a:prstGeom>
          <a:noFill/>
          <a:ln w="9525">
            <a:solidFill>
              <a:schemeClr val="accent1"/>
            </a:solidFill>
          </a:ln>
        </p:spPr>
        <p:txBody>
          <a:bodyPr wrap="square" anchor="t">
            <a:spAutoFit/>
          </a:bodyPr>
          <a:lstStyle/>
          <a:p>
            <a:pPr algn="l"/>
            <a:r>
              <a:rPr lang="zh-CN" altLang="en-US" sz="2400">
                <a:latin typeface="方正启体简体" panose="03000509000000000000" charset="-122"/>
                <a:ea typeface="方正启体简体" panose="03000509000000000000" charset="-122"/>
                <a:sym typeface="+mn-ea"/>
              </a:rPr>
              <a:t>使</a:t>
            </a:r>
            <a:r>
              <a:rPr lang="en-US" altLang="zh-CN" sz="2400">
                <a:latin typeface="方正启体简体" panose="03000509000000000000" charset="-122"/>
                <a:ea typeface="方正启体简体" panose="03000509000000000000" charset="-122"/>
                <a:sym typeface="+mn-ea"/>
              </a:rPr>
              <a:t>…</a:t>
            </a:r>
            <a:r>
              <a:rPr lang="zh-CN" altLang="en-US" sz="2400">
                <a:latin typeface="方正启体简体" panose="03000509000000000000" charset="-122"/>
                <a:ea typeface="方正启体简体" panose="03000509000000000000" charset="-122"/>
                <a:sym typeface="+mn-ea"/>
              </a:rPr>
              <a:t>震惊</a:t>
            </a:r>
            <a:endParaRPr lang="zh-CN" altLang="en-US" sz="2400">
              <a:latin typeface="方正启体简体" panose="03000509000000000000" charset="-122"/>
              <a:ea typeface="方正启体简体" panose="03000509000000000000" charset="-122"/>
              <a:sym typeface="+mn-ea"/>
            </a:endParaRPr>
          </a:p>
        </p:txBody>
      </p:sp>
      <p:sp>
        <p:nvSpPr>
          <p:cNvPr id="8" name="矩形 7"/>
          <p:cNvSpPr/>
          <p:nvPr>
            <p:custDataLst>
              <p:tags r:id="rId9"/>
            </p:custDataLst>
          </p:nvPr>
        </p:nvSpPr>
        <p:spPr>
          <a:xfrm>
            <a:off x="2233613" y="2341880"/>
            <a:ext cx="14020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黑沉沉的</a:t>
            </a:r>
            <a:endParaRPr lang="zh-CN" altLang="en-US" sz="2400">
              <a:latin typeface="方正启体简体" panose="03000509000000000000" charset="-122"/>
              <a:ea typeface="方正启体简体" panose="03000509000000000000" charset="-122"/>
            </a:endParaRPr>
          </a:p>
        </p:txBody>
      </p:sp>
      <p:sp>
        <p:nvSpPr>
          <p:cNvPr id="9" name="矩形 8"/>
          <p:cNvSpPr/>
          <p:nvPr>
            <p:custDataLst>
              <p:tags r:id="rId10"/>
            </p:custDataLst>
          </p:nvPr>
        </p:nvSpPr>
        <p:spPr>
          <a:xfrm>
            <a:off x="4345623" y="2341245"/>
            <a:ext cx="2316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波浪起伏的样子</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5"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列缺</a:t>
            </a:r>
            <a:r>
              <a:rPr lang="zh-CN" sz="2600" b="0">
                <a:solidFill>
                  <a:srgbClr val="7E7E7E"/>
                </a:solidFill>
                <a:latin typeface="方正启体简体" panose="03000509000000000000" charset="-122"/>
                <a:ea typeface="方正启体简体" panose="03000509000000000000" charset="-122"/>
              </a:rPr>
              <a:t>霹雳，丘峦崩摧。</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洞天</a:t>
            </a:r>
            <a:r>
              <a:rPr lang="zh-CN" sz="2600" b="0">
                <a:solidFill>
                  <a:srgbClr val="7E7E7E"/>
                </a:solidFill>
                <a:latin typeface="方正启体简体" panose="03000509000000000000" charset="-122"/>
                <a:ea typeface="方正启体简体" panose="03000509000000000000" charset="-122"/>
              </a:rPr>
              <a:t>石扉，</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訇然</a:t>
            </a:r>
            <a:r>
              <a:rPr lang="zh-CN" sz="2600" b="0">
                <a:solidFill>
                  <a:srgbClr val="7E7E7E"/>
                </a:solidFill>
                <a:latin typeface="方正启体简体" panose="03000509000000000000" charset="-122"/>
                <a:ea typeface="方正启体简体" panose="03000509000000000000" charset="-122"/>
              </a:rPr>
              <a:t>中开。</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3078480"/>
            <a:ext cx="7628255" cy="829945"/>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电光闪闪，雷声轰鸣，山峰好像要被崩塌似的。仙府的石门，訇的一声从中间打开。</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6"/>
            </p:custDataLst>
          </p:nvPr>
        </p:nvSpPr>
        <p:spPr>
          <a:xfrm>
            <a:off x="2797493" y="1376680"/>
            <a:ext cx="26212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闪电，列同</a:t>
            </a:r>
            <a:r>
              <a:rPr lang="en-US" altLang="zh-CN" sz="2400">
                <a:latin typeface="方正启体简体" panose="03000509000000000000" charset="-122"/>
                <a:ea typeface="方正启体简体" panose="03000509000000000000" charset="-122"/>
                <a:sym typeface="+mn-ea"/>
              </a:rPr>
              <a:t>“</a:t>
            </a:r>
            <a:r>
              <a:rPr lang="zh-CN" altLang="en-US" sz="2400">
                <a:latin typeface="方正启体简体" panose="03000509000000000000" charset="-122"/>
                <a:ea typeface="方正启体简体" panose="03000509000000000000" charset="-122"/>
                <a:sym typeface="+mn-ea"/>
              </a:rPr>
              <a:t>裂</a:t>
            </a:r>
            <a:r>
              <a:rPr lang="en-US" altLang="zh-CN" sz="2400">
                <a:latin typeface="方正启体简体" panose="03000509000000000000" charset="-122"/>
                <a:ea typeface="方正启体简体" panose="03000509000000000000" charset="-122"/>
                <a:sym typeface="+mn-ea"/>
              </a:rPr>
              <a:t>”</a:t>
            </a:r>
            <a:endParaRPr lang="en-US" altLang="zh-CN" sz="2400">
              <a:latin typeface="方正启体简体" panose="03000509000000000000" charset="-122"/>
              <a:ea typeface="方正启体简体" panose="03000509000000000000" charset="-122"/>
              <a:sym typeface="+mn-ea"/>
            </a:endParaRPr>
          </a:p>
        </p:txBody>
      </p:sp>
      <p:sp>
        <p:nvSpPr>
          <p:cNvPr id="8" name="矩形 7"/>
          <p:cNvSpPr/>
          <p:nvPr>
            <p:custDataLst>
              <p:tags r:id="rId7"/>
            </p:custDataLst>
          </p:nvPr>
        </p:nvSpPr>
        <p:spPr>
          <a:xfrm>
            <a:off x="1960563" y="2341245"/>
            <a:ext cx="2316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仙人居住的洞府</a:t>
            </a:r>
            <a:endParaRPr lang="en-US" altLang="zh-CN" sz="2400">
              <a:latin typeface="方正启体简体" panose="03000509000000000000" charset="-122"/>
              <a:ea typeface="方正启体简体" panose="03000509000000000000" charset="-122"/>
              <a:sym typeface="+mn-ea"/>
            </a:endParaRPr>
          </a:p>
        </p:txBody>
      </p:sp>
      <p:sp>
        <p:nvSpPr>
          <p:cNvPr id="9" name="矩形 8"/>
          <p:cNvSpPr/>
          <p:nvPr>
            <p:custDataLst>
              <p:tags r:id="rId8"/>
            </p:custDataLst>
          </p:nvPr>
        </p:nvSpPr>
        <p:spPr>
          <a:xfrm>
            <a:off x="4345623" y="2341245"/>
            <a:ext cx="20116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形容声音很大</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1"/>
        </a:solidFill>
        <a:effectLst/>
      </p:bgPr>
    </p:bg>
    <p:spTree>
      <p:nvGrpSpPr>
        <p:cNvPr id="1" name=""/>
        <p:cNvGrpSpPr/>
        <p:nvPr>
          <p:custDataLst>
            <p:tags r:id="rId3"/>
          </p:custDataLst>
        </p:nvPr>
      </p:nvGrpSpPr>
      <p:grpSpPr>
        <a:xfrm>
          <a:off x="0" y="0"/>
          <a:ext cx="0" cy="0"/>
        </a:xfrm>
      </p:grpSpPr>
      <p:pic>
        <p:nvPicPr>
          <p:cNvPr id="34" name="图片 3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315097" y="324087"/>
            <a:ext cx="8513805" cy="4528832"/>
          </a:xfrm>
          <a:prstGeom prst="rect">
            <a:avLst/>
          </a:prstGeom>
        </p:spPr>
      </p:pic>
      <p:sp>
        <p:nvSpPr>
          <p:cNvPr id="36" name="矩形 35"/>
          <p:cNvSpPr/>
          <p:nvPr>
            <p:custDataLst>
              <p:tags r:id="rId6"/>
            </p:custDataLst>
          </p:nvPr>
        </p:nvSpPr>
        <p:spPr>
          <a:xfrm>
            <a:off x="0" y="0"/>
            <a:ext cx="326928"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custDataLst>
              <p:tags r:id="rId7"/>
            </p:custDataLst>
          </p:nvPr>
        </p:nvSpPr>
        <p:spPr>
          <a:xfrm>
            <a:off x="8840733" y="0"/>
            <a:ext cx="303267"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8"/>
            </p:custDataLst>
          </p:nvPr>
        </p:nvSpPr>
        <p:spPr>
          <a:xfrm>
            <a:off x="0" y="0"/>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custDataLst>
              <p:tags r:id="rId9"/>
            </p:custDataLst>
          </p:nvPr>
        </p:nvSpPr>
        <p:spPr>
          <a:xfrm>
            <a:off x="0" y="4834795"/>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10" descr="C:\Users\Administrator\Desktop\1.png"/>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2288183" y="2777736"/>
            <a:ext cx="1314450" cy="51292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Administrator\Desktop\2.png"/>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3771207" y="2885081"/>
            <a:ext cx="1228725" cy="69151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C:\Users\Administrator\Desktop\4.png"/>
          <p:cNvPicPr>
            <a:picLocks noChangeAspect="1" noChangeArrowheads="1"/>
          </p:cNvPicPr>
          <p:nvPr>
            <p:custDataLst>
              <p:tags r:id="rId16"/>
            </p:custDataLst>
          </p:nvPr>
        </p:nvPicPr>
        <p:blipFill>
          <a:blip r:embed="rId14">
            <a:extLst>
              <a:ext uri="{BEBA8EAE-BF5A-486C-A8C5-ECC9F3942E4B}">
                <a14:imgProps xmlns:a14="http://schemas.microsoft.com/office/drawing/2010/main">
                  <a14:imgLayer r:embed="rId15">
                    <a14:imgEffect>
                      <a14:colorTemperature colorTemp="5300"/>
                    </a14:imgEffect>
                    <a14:imgEffect>
                      <a14:saturation sat="66000"/>
                    </a14:imgEffect>
                  </a14:imgLayer>
                </a14:imgProps>
              </a:ext>
            </a:extLst>
          </a:blip>
          <a:stretch>
            <a:fillRect/>
          </a:stretch>
        </p:blipFill>
        <p:spPr bwMode="auto">
          <a:xfrm flipH="1">
            <a:off x="4333874" y="33783"/>
            <a:ext cx="714380" cy="5109440"/>
          </a:xfrm>
          <a:prstGeom prst="rect">
            <a:avLst/>
          </a:prstGeom>
          <a:noFill/>
        </p:spPr>
      </p:pic>
      <p:pic>
        <p:nvPicPr>
          <p:cNvPr id="43" name="Picture 5" descr="C:\Users\Administrator\Desktop\4.png"/>
          <p:cNvPicPr>
            <a:picLocks noChangeAspect="1" noChangeArrowheads="1"/>
          </p:cNvPicPr>
          <p:nvPr>
            <p:custDataLst>
              <p:tags r:id="rId18"/>
            </p:custDataLst>
          </p:nvPr>
        </p:nvPicPr>
        <p:blipFill>
          <a:blip r:embed="rId14">
            <a:extLst>
              <a:ext uri="{BEBA8EAE-BF5A-486C-A8C5-ECC9F3942E4B}">
                <a14:imgProps xmlns:a14="http://schemas.microsoft.com/office/drawing/2010/main">
                  <a14:imgLayer r:embed="rId17">
                    <a14:imgEffect>
                      <a14:colorTemperature colorTemp="5300"/>
                    </a14:imgEffect>
                    <a14:imgEffect>
                      <a14:saturation sat="66000"/>
                    </a14:imgEffect>
                  </a14:imgLayer>
                </a14:imgProps>
              </a:ext>
            </a:extLst>
          </a:blip>
          <a:stretch>
            <a:fillRect/>
          </a:stretch>
        </p:blipFill>
        <p:spPr bwMode="auto">
          <a:xfrm>
            <a:off x="4176710" y="33783"/>
            <a:ext cx="714380" cy="5109440"/>
          </a:xfrm>
          <a:prstGeom prst="rect">
            <a:avLst/>
          </a:prstGeom>
          <a:noFill/>
        </p:spPr>
      </p:pic>
      <p:sp>
        <p:nvSpPr>
          <p:cNvPr id="44" name="TextBox 43"/>
          <p:cNvSpPr txBox="1"/>
          <p:nvPr>
            <p:custDataLst>
              <p:tags r:id="rId19"/>
            </p:custDataLst>
          </p:nvPr>
        </p:nvSpPr>
        <p:spPr>
          <a:xfrm>
            <a:off x="2198756" y="1343288"/>
            <a:ext cx="4983480" cy="922020"/>
          </a:xfrm>
          <a:prstGeom prst="rect">
            <a:avLst/>
          </a:prstGeom>
          <a:noFill/>
        </p:spPr>
        <p:txBody>
          <a:bodyPr wrap="none" rtlCol="0">
            <a:spAutoFit/>
          </a:bodyPr>
          <a:lstStyle/>
          <a:p>
            <a:r>
              <a:rPr lang="zh-CN" sz="5400" smtClean="0">
                <a:latin typeface="华光行楷_CNKI" panose="02000500000000000000" charset="-122"/>
                <a:ea typeface="华光行楷_CNKI" panose="02000500000000000000" charset="-122"/>
              </a:rPr>
              <a:t>梦游天姥吟留别</a:t>
            </a:r>
            <a:endParaRPr lang="zh-CN" sz="5400" smtClean="0">
              <a:latin typeface="华光行楷_CNKI" panose="02000500000000000000" charset="-122"/>
              <a:ea typeface="华光行楷_CNKI" panose="02000500000000000000" charset="-122"/>
            </a:endParaRPr>
          </a:p>
        </p:txBody>
      </p:sp>
      <p:sp>
        <p:nvSpPr>
          <p:cNvPr id="45" name="TextBox 44"/>
          <p:cNvSpPr txBox="1"/>
          <p:nvPr>
            <p:custDataLst>
              <p:tags r:id="rId20"/>
            </p:custDataLst>
          </p:nvPr>
        </p:nvSpPr>
        <p:spPr>
          <a:xfrm>
            <a:off x="4088745" y="2423837"/>
            <a:ext cx="1198880" cy="706755"/>
          </a:xfrm>
          <a:prstGeom prst="rect">
            <a:avLst/>
          </a:prstGeom>
          <a:noFill/>
        </p:spPr>
        <p:txBody>
          <a:bodyPr wrap="none" rtlCol="0">
            <a:spAutoFit/>
          </a:bodyPr>
          <a:lstStyle/>
          <a:p>
            <a:pPr algn="ctr"/>
            <a:r>
              <a:rPr lang="zh-CN" sz="4000" smtClean="0">
                <a:latin typeface="方正行楷简体" panose="03000509000000000000" charset="-122"/>
                <a:ea typeface="方正行楷简体" panose="03000509000000000000" charset="-122"/>
              </a:rPr>
              <a:t>李白</a:t>
            </a:r>
            <a:endParaRPr lang="zh-CN" sz="4000" smtClean="0">
              <a:latin typeface="方正行楷简体" panose="03000509000000000000" charset="-122"/>
              <a:ea typeface="方正行楷简体" panose="03000509000000000000" charset="-122"/>
            </a:endParaRPr>
          </a:p>
        </p:txBody>
      </p:sp>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fill="hold" nodeType="afterEffect">
                                  <p:stCondLst>
                                    <p:cond delay="0"/>
                                  </p:stCondLst>
                                  <p:childTnLst>
                                    <p:animMotion origin="layout" path="M -3.33333E-06 0 L -0.4526 0" pathEditMode="relative" rAng="0" ptsTypes="AA">
                                      <p:cBhvr>
                                        <p:cTn id="6" dur="3000" fill="hold"/>
                                        <p:tgtEl>
                                          <p:spTgt spid="43"/>
                                        </p:tgtEl>
                                        <p:attrNameLst>
                                          <p:attrName>ppt_x</p:attrName>
                                          <p:attrName>ppt_y</p:attrName>
                                        </p:attrNameLst>
                                      </p:cBhvr>
                                      <p:rCtr x="-226" y="0"/>
                                    </p:animMotion>
                                  </p:childTnLst>
                                </p:cTn>
                              </p:par>
                              <p:par>
                                <p:cTn id="7" presetID="63" presetClass="path" presetSubtype="0" fill="hold" nodeType="withEffect">
                                  <p:stCondLst>
                                    <p:cond delay="0"/>
                                  </p:stCondLst>
                                  <p:childTnLst>
                                    <p:animMotion origin="layout" path="M -4.16667E-06 0 L 0.43542 0" pathEditMode="relative" rAng="0" ptsTypes="AA">
                                      <p:cBhvr>
                                        <p:cTn id="8" dur="3000" fill="hold"/>
                                        <p:tgtEl>
                                          <p:spTgt spid="42"/>
                                        </p:tgtEl>
                                        <p:attrNameLst>
                                          <p:attrName>ppt_x</p:attrName>
                                          <p:attrName>ppt_y</p:attrName>
                                        </p:attrNameLst>
                                      </p:cBhvr>
                                      <p:rCtr x="218" y="0"/>
                                    </p:animMotion>
                                  </p:childTnLst>
                                </p:cTn>
                              </p:par>
                              <p:par>
                                <p:cTn id="9" presetID="16" presetClass="entr" presetSubtype="37"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outVertical)">
                                      <p:cBhvr>
                                        <p:cTn id="11" dur="3000"/>
                                        <p:tgtEl>
                                          <p:spTgt spid="34"/>
                                        </p:tgtEl>
                                      </p:cBhvr>
                                    </p:animEffect>
                                  </p:childTnLst>
                                </p:cTn>
                              </p:par>
                            </p:childTnLst>
                          </p:cTn>
                        </p:par>
                        <p:par>
                          <p:cTn id="12" fill="hold" nodeType="afterGroup">
                            <p:stCondLst>
                              <p:cond delay="3000"/>
                            </p:stCondLst>
                            <p:childTnLst>
                              <p:par>
                                <p:cTn id="13" presetID="2" presetClass="entr" presetSubtype="8" decel="32000" fill="hold" nodeType="afterEffect">
                                  <p:stCondLst>
                                    <p:cond delay="9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10000" fill="hold"/>
                                        <p:tgtEl>
                                          <p:spTgt spid="40"/>
                                        </p:tgtEl>
                                        <p:attrNameLst>
                                          <p:attrName>ppt_x</p:attrName>
                                        </p:attrNameLst>
                                      </p:cBhvr>
                                      <p:tavLst>
                                        <p:tav tm="0">
                                          <p:val>
                                            <p:strVal val="0-#ppt_w/2"/>
                                          </p:val>
                                        </p:tav>
                                        <p:tav tm="100000">
                                          <p:val>
                                            <p:strVal val="#ppt_x"/>
                                          </p:val>
                                        </p:tav>
                                      </p:tavLst>
                                    </p:anim>
                                    <p:anim calcmode="lin" valueType="num">
                                      <p:cBhvr additive="base">
                                        <p:cTn id="16" dur="10000" fill="hold"/>
                                        <p:tgtEl>
                                          <p:spTgt spid="40"/>
                                        </p:tgtEl>
                                        <p:attrNameLst>
                                          <p:attrName>ppt_y</p:attrName>
                                        </p:attrNameLst>
                                      </p:cBhvr>
                                      <p:tavLst>
                                        <p:tav tm="0">
                                          <p:val>
                                            <p:strVal val="#ppt_y"/>
                                          </p:val>
                                        </p:tav>
                                        <p:tav tm="100000">
                                          <p:val>
                                            <p:strVal val="#ppt_y"/>
                                          </p:val>
                                        </p:tav>
                                      </p:tavLst>
                                    </p:anim>
                                  </p:childTnLst>
                                </p:cTn>
                              </p:par>
                              <p:par>
                                <p:cTn id="17" presetID="6" presetClass="emph" presetSubtype="0" fill="hold" nodeType="withEffect">
                                  <p:stCondLst>
                                    <p:cond delay="0"/>
                                  </p:stCondLst>
                                  <p:childTnLst>
                                    <p:animScale>
                                      <p:cBhvr>
                                        <p:cTn id="18" dur="10000" fill="hold"/>
                                        <p:tgtEl>
                                          <p:spTgt spid="34"/>
                                        </p:tgtEl>
                                      </p:cBhvr>
                                      <p:by x="130000" y="130000"/>
                                    </p:animScale>
                                  </p:childTnLst>
                                </p:cTn>
                              </p:par>
                              <p:par>
                                <p:cTn id="19" presetID="2" presetClass="entr" presetSubtype="8" decel="32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0" fill="hold"/>
                                        <p:tgtEl>
                                          <p:spTgt spid="41"/>
                                        </p:tgtEl>
                                        <p:attrNameLst>
                                          <p:attrName>ppt_x</p:attrName>
                                        </p:attrNameLst>
                                      </p:cBhvr>
                                      <p:tavLst>
                                        <p:tav tm="0">
                                          <p:val>
                                            <p:strVal val="0-#ppt_w/2"/>
                                          </p:val>
                                        </p:tav>
                                        <p:tav tm="100000">
                                          <p:val>
                                            <p:strVal val="#ppt_x"/>
                                          </p:val>
                                        </p:tav>
                                      </p:tavLst>
                                    </p:anim>
                                    <p:anim calcmode="lin" valueType="num">
                                      <p:cBhvr additive="base">
                                        <p:cTn id="22" dur="10000" fill="hold"/>
                                        <p:tgtEl>
                                          <p:spTgt spid="41"/>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110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3000"/>
                                        <p:tgtEl>
                                          <p:spTgt spid="44"/>
                                        </p:tgtEl>
                                      </p:cBhvr>
                                    </p:animEffect>
                                  </p:childTnLst>
                                </p:cTn>
                              </p:par>
                              <p:par>
                                <p:cTn id="26" presetID="22" presetClass="entr" presetSubtype="8" fill="hold" grpId="0" nodeType="withEffect">
                                  <p:stCondLst>
                                    <p:cond delay="0"/>
                                  </p:stCondLst>
                                  <p:childTnLst>
                                    <p:set>
                                      <p:cBhvr>
                                        <p:cTn id="27" dur="5000" fill="hold">
                                          <p:stCondLst>
                                            <p:cond delay="0"/>
                                          </p:stCondLst>
                                        </p:cTn>
                                        <p:tgtEl>
                                          <p:spTgt spid="45"/>
                                        </p:tgtEl>
                                        <p:attrNameLst>
                                          <p:attrName>style.visibility</p:attrName>
                                        </p:attrNameLst>
                                      </p:cBhvr>
                                      <p:to>
                                        <p:strVal val="visible"/>
                                      </p:to>
                                    </p:set>
                                    <p:animEffect transition="in" filter="wipe(left)">
                                      <p:cBhvr>
                                        <p:cTn id="28" dur="5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青冥</a:t>
            </a:r>
            <a:r>
              <a:rPr lang="zh-CN" sz="2600" b="0">
                <a:solidFill>
                  <a:srgbClr val="7E7E7E"/>
                </a:solidFill>
                <a:latin typeface="方正启体简体" panose="03000509000000000000" charset="-122"/>
                <a:ea typeface="方正启体简体" panose="03000509000000000000" charset="-122"/>
              </a:rPr>
              <a:t>浩荡不见底，日月照耀</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金银台</a:t>
            </a:r>
            <a:r>
              <a:rPr lang="zh-CN" sz="2600" b="0">
                <a:solidFill>
                  <a:srgbClr val="7E7E7E"/>
                </a:solidFill>
                <a:latin typeface="方正启体简体" panose="03000509000000000000" charset="-122"/>
                <a:ea typeface="方正启体简体" panose="03000509000000000000" charset="-122"/>
              </a:rPr>
              <a:t>。</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霓为衣兮风为马，</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云之君</a:t>
            </a:r>
            <a:r>
              <a:rPr lang="zh-CN" sz="2600" b="0">
                <a:solidFill>
                  <a:srgbClr val="7E7E7E"/>
                </a:solidFill>
                <a:latin typeface="方正启体简体" panose="03000509000000000000" charset="-122"/>
                <a:ea typeface="方正启体简体" panose="03000509000000000000" charset="-122"/>
              </a:rPr>
              <a:t>兮纷纷而来下。</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300672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洞中蔚蓝的天空广阔无际，看不到尽头，日月照着金银做的宫阙。用彩虹做衣，将风作为马来乘，云中的神仙们纷纷下来。</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6"/>
            </p:custDataLst>
          </p:nvPr>
        </p:nvSpPr>
        <p:spPr>
          <a:xfrm>
            <a:off x="1863408" y="13766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天空</a:t>
            </a:r>
            <a:endParaRPr lang="zh-CN" altLang="en-US" sz="2400">
              <a:latin typeface="方正启体简体" panose="03000509000000000000" charset="-122"/>
              <a:ea typeface="方正启体简体" panose="03000509000000000000" charset="-122"/>
            </a:endParaRPr>
          </a:p>
        </p:txBody>
      </p:sp>
      <p:sp>
        <p:nvSpPr>
          <p:cNvPr id="7" name="矩形 6"/>
          <p:cNvSpPr/>
          <p:nvPr>
            <p:custDataLst>
              <p:tags r:id="rId7"/>
            </p:custDataLst>
          </p:nvPr>
        </p:nvSpPr>
        <p:spPr>
          <a:xfrm>
            <a:off x="5354955" y="1376680"/>
            <a:ext cx="2253615" cy="460375"/>
          </a:xfrm>
          <a:prstGeom prst="rect">
            <a:avLst/>
          </a:prstGeom>
          <a:noFill/>
          <a:ln w="9525">
            <a:solidFill>
              <a:schemeClr val="accent1"/>
            </a:solidFill>
          </a:ln>
        </p:spPr>
        <p:txBody>
          <a:bodyPr wrap="square" anchor="t">
            <a:spAutoFit/>
          </a:bodyPr>
          <a:lstStyle/>
          <a:p>
            <a:pPr algn="l"/>
            <a:r>
              <a:rPr lang="zh-CN" sz="2400">
                <a:latin typeface="方正启体简体" panose="03000509000000000000" charset="-122"/>
                <a:ea typeface="方正启体简体" panose="03000509000000000000" charset="-122"/>
                <a:sym typeface="+mn-ea"/>
              </a:rPr>
              <a:t>神仙的居住地</a:t>
            </a:r>
            <a:endParaRPr lang="zh-CN" sz="2400">
              <a:latin typeface="方正启体简体" panose="03000509000000000000" charset="-122"/>
              <a:ea typeface="方正启体简体" panose="03000509000000000000" charset="-122"/>
              <a:sym typeface="+mn-ea"/>
            </a:endParaRPr>
          </a:p>
        </p:txBody>
      </p:sp>
      <p:sp>
        <p:nvSpPr>
          <p:cNvPr id="9" name="矩形 8"/>
          <p:cNvSpPr/>
          <p:nvPr>
            <p:custDataLst>
              <p:tags r:id="rId8"/>
            </p:custDataLst>
          </p:nvPr>
        </p:nvSpPr>
        <p:spPr>
          <a:xfrm>
            <a:off x="3713798" y="2287905"/>
            <a:ext cx="2316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驾乘云彩的神仙</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5"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1074420"/>
            <a:ext cx="8054340" cy="98869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虎鼓瑟兮鸾</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回</a:t>
            </a:r>
            <a:r>
              <a:rPr lang="zh-CN" sz="2600" b="0">
                <a:solidFill>
                  <a:srgbClr val="7E7E7E"/>
                </a:solidFill>
                <a:latin typeface="方正启体简体" panose="03000509000000000000" charset="-122"/>
                <a:ea typeface="方正启体简体" panose="03000509000000000000" charset="-122"/>
              </a:rPr>
              <a:t>车，仙之人兮列如麻。</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2819400"/>
            <a:ext cx="7628255" cy="829945"/>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老虎弹奏着琴瑟，鸾鸟拉着车。仙人们排成列，密密麻麻。</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6"/>
            </p:custDataLst>
          </p:nvPr>
        </p:nvSpPr>
        <p:spPr>
          <a:xfrm>
            <a:off x="3362008" y="1886585"/>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回转</a:t>
            </a:r>
            <a:endParaRPr lang="zh-CN" altLang="en-US" sz="2400">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忽魂</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悸</a:t>
            </a:r>
            <a:r>
              <a:rPr lang="zh-CN" sz="2600" b="0">
                <a:solidFill>
                  <a:srgbClr val="7E7E7E"/>
                </a:solidFill>
                <a:latin typeface="方正启体简体" panose="03000509000000000000" charset="-122"/>
                <a:ea typeface="方正启体简体" panose="03000509000000000000" charset="-122"/>
              </a:rPr>
              <a:t>以魄动，</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恍</a:t>
            </a:r>
            <a:r>
              <a:rPr lang="zh-CN" sz="2600" b="0">
                <a:solidFill>
                  <a:srgbClr val="7E7E7E"/>
                </a:solidFill>
                <a:latin typeface="方正启体简体" panose="03000509000000000000" charset="-122"/>
                <a:ea typeface="方正启体简体" panose="03000509000000000000" charset="-122"/>
              </a:rPr>
              <a:t>惊起而长嗟。</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惟</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觉</a:t>
            </a:r>
            <a:r>
              <a:rPr lang="zh-CN" sz="2600" b="0">
                <a:solidFill>
                  <a:srgbClr val="7E7E7E"/>
                </a:solidFill>
                <a:latin typeface="方正启体简体" panose="03000509000000000000" charset="-122"/>
                <a:ea typeface="方正启体简体" panose="03000509000000000000" charset="-122"/>
              </a:rPr>
              <a:t>时之枕席，失</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向来</a:t>
            </a:r>
            <a:r>
              <a:rPr lang="zh-CN" sz="2600" b="0">
                <a:solidFill>
                  <a:srgbClr val="7E7E7E"/>
                </a:solidFill>
                <a:latin typeface="方正启体简体" panose="03000509000000000000" charset="-122"/>
                <a:ea typeface="方正启体简体" panose="03000509000000000000" charset="-122"/>
              </a:rPr>
              <a:t>之</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烟霞</a:t>
            </a:r>
            <a:r>
              <a:rPr lang="zh-CN" sz="2600" b="0">
                <a:solidFill>
                  <a:srgbClr val="7E7E7E"/>
                </a:solidFill>
                <a:latin typeface="方正启体简体" panose="03000509000000000000" charset="-122"/>
                <a:ea typeface="方正启体简体" panose="03000509000000000000" charset="-122"/>
              </a:rPr>
              <a:t>。</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3006725"/>
            <a:ext cx="7628255" cy="119888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忽然我魂魄惊动，猛然惊醒，不禁长声叹息。醒来时只有身边的枕席，刚才梦中所见的烟雾云霞全都消失了。</a:t>
            </a:r>
            <a:endParaRPr lang="zh-CN" sz="2400" b="0">
              <a:solidFill>
                <a:srgbClr val="7E7E7E"/>
              </a:solidFill>
              <a:latin typeface="方正启体简体" panose="03000509000000000000" charset="-122"/>
              <a:ea typeface="方正启体简体" panose="03000509000000000000" charset="-122"/>
            </a:endParaRPr>
          </a:p>
        </p:txBody>
      </p:sp>
      <p:sp>
        <p:nvSpPr>
          <p:cNvPr id="6" name="矩形 5"/>
          <p:cNvSpPr/>
          <p:nvPr>
            <p:custDataLst>
              <p:tags r:id="rId6"/>
            </p:custDataLst>
          </p:nvPr>
        </p:nvSpPr>
        <p:spPr>
          <a:xfrm>
            <a:off x="1863408" y="1376680"/>
            <a:ext cx="20116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因惊惧而心跳</a:t>
            </a:r>
            <a:endParaRPr lang="zh-CN" altLang="en-US" sz="2400">
              <a:latin typeface="方正启体简体" panose="03000509000000000000" charset="-122"/>
              <a:ea typeface="方正启体简体" panose="03000509000000000000" charset="-122"/>
            </a:endParaRPr>
          </a:p>
        </p:txBody>
      </p:sp>
      <p:sp>
        <p:nvSpPr>
          <p:cNvPr id="7" name="矩形 6"/>
          <p:cNvSpPr/>
          <p:nvPr>
            <p:custDataLst>
              <p:tags r:id="rId7"/>
            </p:custDataLst>
          </p:nvPr>
        </p:nvSpPr>
        <p:spPr>
          <a:xfrm>
            <a:off x="4205605" y="1376680"/>
            <a:ext cx="2748280" cy="460375"/>
          </a:xfrm>
          <a:prstGeom prst="rect">
            <a:avLst/>
          </a:prstGeom>
          <a:noFill/>
          <a:ln w="9525">
            <a:solidFill>
              <a:schemeClr val="accent1"/>
            </a:solidFill>
          </a:ln>
        </p:spPr>
        <p:txBody>
          <a:bodyPr wrap="square" anchor="t">
            <a:spAutoFit/>
          </a:bodyPr>
          <a:lstStyle/>
          <a:p>
            <a:pPr algn="l"/>
            <a:r>
              <a:rPr lang="zh-CN" sz="2400">
                <a:latin typeface="方正启体简体" panose="03000509000000000000" charset="-122"/>
                <a:ea typeface="方正启体简体" panose="03000509000000000000" charset="-122"/>
                <a:sym typeface="+mn-ea"/>
              </a:rPr>
              <a:t>猛然惊醒的样子</a:t>
            </a:r>
            <a:endParaRPr lang="zh-CN" sz="2400">
              <a:latin typeface="方正启体简体" panose="03000509000000000000" charset="-122"/>
              <a:ea typeface="方正启体简体" panose="03000509000000000000" charset="-122"/>
              <a:sym typeface="+mn-ea"/>
            </a:endParaRPr>
          </a:p>
        </p:txBody>
      </p:sp>
      <p:sp>
        <p:nvSpPr>
          <p:cNvPr id="9" name="矩形 8"/>
          <p:cNvSpPr/>
          <p:nvPr>
            <p:custDataLst>
              <p:tags r:id="rId8"/>
            </p:custDataLst>
          </p:nvPr>
        </p:nvSpPr>
        <p:spPr>
          <a:xfrm>
            <a:off x="4763453" y="2287905"/>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原来</a:t>
            </a:r>
            <a:endParaRPr lang="zh-CN" altLang="en-US" sz="2400">
              <a:latin typeface="方正启体简体" panose="03000509000000000000" charset="-122"/>
              <a:ea typeface="方正启体简体" panose="03000509000000000000" charset="-122"/>
              <a:sym typeface="+mn-ea"/>
            </a:endParaRPr>
          </a:p>
        </p:txBody>
      </p:sp>
      <p:sp>
        <p:nvSpPr>
          <p:cNvPr id="3" name="矩形 2"/>
          <p:cNvSpPr/>
          <p:nvPr>
            <p:custDataLst>
              <p:tags r:id="rId9"/>
            </p:custDataLst>
          </p:nvPr>
        </p:nvSpPr>
        <p:spPr>
          <a:xfrm>
            <a:off x="2304098" y="2287905"/>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醒来</a:t>
            </a:r>
            <a:endParaRPr lang="zh-CN" altLang="en-US" sz="2400">
              <a:latin typeface="方正启体简体" panose="03000509000000000000" charset="-122"/>
              <a:ea typeface="方正启体简体" panose="03000509000000000000" charset="-122"/>
              <a:sym typeface="+mn-ea"/>
            </a:endParaRPr>
          </a:p>
        </p:txBody>
      </p:sp>
      <p:sp>
        <p:nvSpPr>
          <p:cNvPr id="4" name="矩形 3"/>
          <p:cNvSpPr/>
          <p:nvPr>
            <p:custDataLst>
              <p:tags r:id="rId10"/>
            </p:custDataLst>
          </p:nvPr>
        </p:nvSpPr>
        <p:spPr>
          <a:xfrm>
            <a:off x="5707063" y="2287905"/>
            <a:ext cx="2316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前文所写的仙境</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grpId="1"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linds(horizontal)">
                                      <p:cBhvr>
                                        <p:cTn id="3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3" grpId="0"/>
      <p:bldP spid="4" grpId="0"/>
      <p:bldP spid="5"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753745" y="107251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月夜剡溪：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7"/>
            </p:custDataLst>
          </p:nvPr>
        </p:nvSpPr>
        <p:spPr>
          <a:xfrm>
            <a:off x="753745" y="181038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白昼山中：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6" name="文本框 5"/>
          <p:cNvSpPr txBox="1"/>
          <p:nvPr>
            <p:custDataLst>
              <p:tags r:id="rId8"/>
            </p:custDataLst>
          </p:nvPr>
        </p:nvSpPr>
        <p:spPr>
          <a:xfrm>
            <a:off x="753745" y="254825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傍晚山中：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8" name="文本框 7"/>
          <p:cNvSpPr txBox="1"/>
          <p:nvPr>
            <p:custDataLst>
              <p:tags r:id="rId9"/>
            </p:custDataLst>
          </p:nvPr>
        </p:nvSpPr>
        <p:spPr>
          <a:xfrm>
            <a:off x="753745" y="329247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夜晚仙府：</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10"/>
            </p:custDataLst>
          </p:nvPr>
        </p:nvSpPr>
        <p:spPr>
          <a:xfrm>
            <a:off x="0" y="0"/>
            <a:ext cx="9137015" cy="900000"/>
          </a:xfrm>
          <a:prstGeom prst="rect">
            <a:avLst/>
          </a:prstGeom>
          <a:solidFill>
            <a:srgbClr val="CFD7D9">
              <a:alpha val="93000"/>
            </a:srgbClr>
          </a:solidFill>
        </p:spPr>
        <p:txBody>
          <a:bodyPr wrap="square" rtlCol="0">
            <a:spAutoFit/>
          </a:bodyPr>
          <a:lstStyle/>
          <a:p>
            <a:endParaRPr lang="zh-CN" altLang="en-US"/>
          </a:p>
        </p:txBody>
      </p:sp>
      <p:sp>
        <p:nvSpPr>
          <p:cNvPr id="11" name="文本框 10"/>
          <p:cNvSpPr txBox="1"/>
          <p:nvPr>
            <p:custDataLst>
              <p:tags r:id="rId11"/>
            </p:custDataLst>
          </p:nvPr>
        </p:nvSpPr>
        <p:spPr>
          <a:xfrm>
            <a:off x="2966085" y="1072515"/>
            <a:ext cx="6117590" cy="460375"/>
          </a:xfrm>
          <a:prstGeom prst="rect">
            <a:avLst/>
          </a:prstGeom>
          <a:noFill/>
        </p:spPr>
        <p:txBody>
          <a:bodyPr wrap="square" rtlCol="0">
            <a:spAutoFit/>
          </a:bodyPr>
          <a:lstStyle/>
          <a:p>
            <a:r>
              <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rPr>
              <a:t>我欲因之梦吴越</a:t>
            </a:r>
            <a:r>
              <a:rPr lang="en-US" altLang="zh-CN" sz="2400">
                <a:solidFill>
                  <a:srgbClr val="7E7E7E"/>
                </a:solidFill>
                <a:latin typeface="方正启体简体" panose="03000509000000000000" charset="-122"/>
                <a:ea typeface="方正启体简体" panose="03000509000000000000" charset="-122"/>
                <a:cs typeface="方正启体简体" panose="03000509000000000000" charset="-122"/>
              </a:rPr>
              <a:t>……</a:t>
            </a:r>
            <a:r>
              <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rPr>
              <a:t>渌水荡漾清猿啼</a:t>
            </a:r>
            <a:endPar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20" name="文本框 19"/>
          <p:cNvSpPr txBox="1"/>
          <p:nvPr>
            <p:custDataLst>
              <p:tags r:id="rId12"/>
            </p:custDataLst>
          </p:nvPr>
        </p:nvSpPr>
        <p:spPr>
          <a:xfrm>
            <a:off x="2954655" y="1841500"/>
            <a:ext cx="6117590"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脚著谢公屐</a:t>
            </a:r>
            <a:r>
              <a:rPr lang="en-US" altLang="zh-CN" sz="2400">
                <a:solidFill>
                  <a:srgbClr val="7E7E7E"/>
                </a:solidFill>
                <a:latin typeface="方正启体简体" panose="03000509000000000000" charset="-122"/>
                <a:ea typeface="方正启体简体" panose="03000509000000000000" charset="-122"/>
                <a:cs typeface="方正启体简体" panose="03000509000000000000" charset="-122"/>
              </a:rPr>
              <a:t>……</a:t>
            </a:r>
            <a:r>
              <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rPr>
              <a:t>迷花倚石忽已暝</a:t>
            </a:r>
            <a:endPar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21" name="文本框 20"/>
          <p:cNvSpPr txBox="1"/>
          <p:nvPr>
            <p:custDataLst>
              <p:tags r:id="rId13"/>
            </p:custDataLst>
          </p:nvPr>
        </p:nvSpPr>
        <p:spPr>
          <a:xfrm>
            <a:off x="2954655" y="2579370"/>
            <a:ext cx="6117590"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熊咆龙吟殷岩泉</a:t>
            </a:r>
            <a:r>
              <a:rPr lang="en-US" altLang="zh-CN" sz="2400">
                <a:solidFill>
                  <a:srgbClr val="7E7E7E"/>
                </a:solidFill>
                <a:latin typeface="方正启体简体" panose="03000509000000000000" charset="-122"/>
                <a:ea typeface="方正启体简体" panose="03000509000000000000" charset="-122"/>
                <a:cs typeface="方正启体简体" panose="03000509000000000000" charset="-122"/>
              </a:rPr>
              <a:t>……</a:t>
            </a:r>
            <a:r>
              <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rPr>
              <a:t>水澹澹兮升烟</a:t>
            </a:r>
            <a:endPar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22" name="文本框 21"/>
          <p:cNvSpPr txBox="1"/>
          <p:nvPr>
            <p:custDataLst>
              <p:tags r:id="rId14"/>
            </p:custDataLst>
          </p:nvPr>
        </p:nvSpPr>
        <p:spPr>
          <a:xfrm>
            <a:off x="2966085" y="3322955"/>
            <a:ext cx="6117590"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列缺霹雳</a:t>
            </a:r>
            <a:r>
              <a:rPr lang="en-US" altLang="zh-CN" sz="2400">
                <a:solidFill>
                  <a:srgbClr val="7E7E7E"/>
                </a:solidFill>
                <a:latin typeface="方正启体简体" panose="03000509000000000000" charset="-122"/>
                <a:ea typeface="方正启体简体" panose="03000509000000000000" charset="-122"/>
                <a:cs typeface="方正启体简体" panose="03000509000000000000" charset="-122"/>
              </a:rPr>
              <a:t>……</a:t>
            </a:r>
            <a:r>
              <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rPr>
              <a:t>仙之人兮列如麻</a:t>
            </a:r>
            <a:endParaRPr lang="zh-CN" altLang="en-US"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15"/>
            </p:custDataLst>
          </p:nvPr>
        </p:nvSpPr>
        <p:spPr>
          <a:xfrm>
            <a:off x="631190" y="212725"/>
            <a:ext cx="806196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以时间或地点为线索，梦游情景共描绘了几幅图景？</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16"/>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ppt_x"/>
                                          </p:val>
                                        </p:tav>
                                        <p:tav tm="100000">
                                          <p:val>
                                            <p:strVal val="#ppt_x"/>
                                          </p:val>
                                        </p:tav>
                                      </p:tavLst>
                                    </p:anim>
                                    <p:anim calcmode="lin" valueType="num">
                                      <p:cBhvr additive="base">
                                        <p:cTn id="3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P spid="11" grpId="0"/>
      <p:bldP spid="20" grpId="0"/>
      <p:bldP spid="21" grpId="0"/>
      <p:bldP spid="22"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5" name="矩形 4"/>
          <p:cNvSpPr/>
          <p:nvPr>
            <p:custDataLst>
              <p:tags r:id="rId6"/>
            </p:custDataLst>
          </p:nvPr>
        </p:nvSpPr>
        <p:spPr>
          <a:xfrm>
            <a:off x="5386070" y="411480"/>
            <a:ext cx="38354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7"/>
            </p:custDataLst>
          </p:nvPr>
        </p:nvSpPr>
        <p:spPr>
          <a:xfrm>
            <a:off x="0" y="2263775"/>
            <a:ext cx="9137015" cy="288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8"/>
            </p:custDataLst>
          </p:nvPr>
        </p:nvSpPr>
        <p:spPr>
          <a:xfrm>
            <a:off x="372745" y="2519680"/>
            <a:ext cx="8578850" cy="1938020"/>
          </a:xfrm>
          <a:prstGeom prst="rect">
            <a:avLst/>
          </a:prstGeom>
          <a:noFill/>
          <a:ln w="9525">
            <a:noFill/>
          </a:ln>
        </p:spPr>
        <p:txBody>
          <a:bodyPr wrap="square">
            <a:spAutoFit/>
          </a:bodyPr>
          <a:lstStyle/>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“飞”“送”两字先后运用了夸张和拟人的手法，“飞”可见速度之快，生动地表现了诗人梦游路上那种急切、兴奋、轻快、神往的心情。</a:t>
            </a:r>
            <a:endParaRPr lang="zh-CN" sz="2400" b="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“照”字写出了明月与人如影随形，人与自然和谐一体，体现了诗人对自然的热爱和眷恋。</a:t>
            </a:r>
            <a:endParaRPr lang="zh-CN" sz="2400" b="0">
              <a:latin typeface="方正启体简体" panose="03000509000000000000" charset="-122"/>
              <a:ea typeface="方正启体简体" panose="03000509000000000000" charset="-122"/>
              <a:cs typeface="方正启体简体" panose="03000509000000000000" charset="-122"/>
            </a:endParaRPr>
          </a:p>
        </p:txBody>
      </p:sp>
      <p:sp>
        <p:nvSpPr>
          <p:cNvPr id="6" name="矩形 5"/>
          <p:cNvSpPr/>
          <p:nvPr>
            <p:custDataLst>
              <p:tags r:id="rId9"/>
            </p:custDataLst>
          </p:nvPr>
        </p:nvSpPr>
        <p:spPr>
          <a:xfrm>
            <a:off x="3199765" y="1058545"/>
            <a:ext cx="40640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custDataLst>
              <p:tags r:id="rId10"/>
            </p:custDataLst>
          </p:nvPr>
        </p:nvSpPr>
        <p:spPr>
          <a:xfrm>
            <a:off x="4614545" y="1058545"/>
            <a:ext cx="41973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custDataLst>
              <p:tags r:id="rId11"/>
            </p:custDataLst>
          </p:nvPr>
        </p:nvSpPr>
        <p:spPr>
          <a:xfrm>
            <a:off x="1000125" y="243205"/>
            <a:ext cx="7324090" cy="203009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我欲因之梦吴越，一夜飞度镜湖月。</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湖月照我影，送我至剡溪。</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谢公宿处今尚在，渌水荡漾清猿啼。</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0"/>
      <p:bldP spid="5" grpId="0"/>
      <p:bldP spid="18" grpId="0"/>
      <p:bldP spid="19"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91130" y="107251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月夜剡溪：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7"/>
            </p:custDataLst>
          </p:nvPr>
        </p:nvSpPr>
        <p:spPr>
          <a:xfrm>
            <a:off x="2691130" y="181038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白昼山中：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6" name="文本框 5"/>
          <p:cNvSpPr txBox="1"/>
          <p:nvPr>
            <p:custDataLst>
              <p:tags r:id="rId8"/>
            </p:custDataLst>
          </p:nvPr>
        </p:nvSpPr>
        <p:spPr>
          <a:xfrm>
            <a:off x="2691130" y="254825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傍晚山中：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8" name="文本框 7"/>
          <p:cNvSpPr txBox="1"/>
          <p:nvPr>
            <p:custDataLst>
              <p:tags r:id="rId9"/>
            </p:custDataLst>
          </p:nvPr>
        </p:nvSpPr>
        <p:spPr>
          <a:xfrm>
            <a:off x="2691130" y="329247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夜晚仙府：</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10"/>
            </p:custDataLst>
          </p:nvPr>
        </p:nvSpPr>
        <p:spPr>
          <a:xfrm>
            <a:off x="0" y="0"/>
            <a:ext cx="9137015" cy="900000"/>
          </a:xfrm>
          <a:prstGeom prst="rect">
            <a:avLst/>
          </a:prstGeom>
          <a:solidFill>
            <a:srgbClr val="CFD7D9">
              <a:alpha val="93000"/>
            </a:srgbClr>
          </a:solidFill>
        </p:spPr>
        <p:txBody>
          <a:bodyPr wrap="square" rtlCol="0">
            <a:spAutoFit/>
          </a:bodyPr>
          <a:lstStyle/>
          <a:p>
            <a:endParaRPr lang="zh-CN" altLang="en-US"/>
          </a:p>
        </p:txBody>
      </p:sp>
      <p:sp>
        <p:nvSpPr>
          <p:cNvPr id="11" name="文本框 10"/>
          <p:cNvSpPr txBox="1"/>
          <p:nvPr>
            <p:custDataLst>
              <p:tags r:id="rId11"/>
            </p:custDataLst>
          </p:nvPr>
        </p:nvSpPr>
        <p:spPr>
          <a:xfrm>
            <a:off x="4903470" y="1072515"/>
            <a:ext cx="6117590" cy="521970"/>
          </a:xfrm>
          <a:prstGeom prst="rect">
            <a:avLst/>
          </a:prstGeom>
          <a:noFill/>
        </p:spPr>
        <p:txBody>
          <a:bodyPr wrap="square" rtlCol="0">
            <a:spAutoFit/>
          </a:bodyPr>
          <a:lstStyle/>
          <a:p>
            <a:r>
              <a:rPr sz="2800">
                <a:solidFill>
                  <a:srgbClr val="7E7E7E"/>
                </a:solidFill>
                <a:latin typeface="方正启体简体" panose="03000509000000000000" charset="-122"/>
                <a:ea typeface="方正启体简体" panose="03000509000000000000" charset="-122"/>
                <a:cs typeface="方正启体简体" panose="03000509000000000000" charset="-122"/>
              </a:rPr>
              <a:t>寂静清幽</a:t>
            </a:r>
            <a:endParaRPr sz="28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12"/>
            </p:custDataLst>
          </p:nvPr>
        </p:nvSpPr>
        <p:spPr>
          <a:xfrm>
            <a:off x="631190" y="212725"/>
            <a:ext cx="806196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这几幅图景有什么样的特点？</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1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5" name="矩形 4"/>
          <p:cNvSpPr/>
          <p:nvPr>
            <p:custDataLst>
              <p:tags r:id="rId6"/>
            </p:custDataLst>
          </p:nvPr>
        </p:nvSpPr>
        <p:spPr>
          <a:xfrm>
            <a:off x="1765935" y="439420"/>
            <a:ext cx="78295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7"/>
            </p:custDataLst>
          </p:nvPr>
        </p:nvSpPr>
        <p:spPr>
          <a:xfrm>
            <a:off x="0" y="1903730"/>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8"/>
            </p:custDataLst>
          </p:nvPr>
        </p:nvSpPr>
        <p:spPr>
          <a:xfrm>
            <a:off x="372745" y="2185670"/>
            <a:ext cx="8578850" cy="2676525"/>
          </a:xfrm>
          <a:prstGeom prst="rect">
            <a:avLst/>
          </a:prstGeom>
          <a:noFill/>
          <a:ln w="9525">
            <a:noFill/>
          </a:ln>
        </p:spPr>
        <p:txBody>
          <a:bodyPr wrap="square">
            <a:spAutoFit/>
          </a:bodyPr>
          <a:lstStyle/>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谢灵运是南朝时期著名的山水派诗人，他热衷政治仕途，但到了刘宋时代，他的仕途地位受到威胁，不很顺利；后来他干脆辞官，领着僮仆门生几百人游山玩水，以排遣政治上的不满。</a:t>
            </a:r>
            <a:endParaRPr lang="zh-CN" sz="2400" b="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r>
              <a:rPr lang="zh-CN" sz="2400" b="0">
                <a:latin typeface="方正启体简体" panose="03000509000000000000" charset="-122"/>
                <a:ea typeface="方正启体简体" panose="03000509000000000000" charset="-122"/>
                <a:cs typeface="方正启体简体" panose="03000509000000000000" charset="-122"/>
              </a:rPr>
              <a:t>谢灵运与李白一样，也是空有满腔抱负，却在政治上饱受打击，都有政治上的不满。所以，李白借谢灵运来写自己，也表达了自己要效仿谢灵运寄情山水、鄙弃俗世。</a:t>
            </a:r>
            <a:endParaRPr lang="zh-CN" sz="2400" b="0">
              <a:latin typeface="方正启体简体" panose="03000509000000000000" charset="-122"/>
              <a:ea typeface="方正启体简体" panose="03000509000000000000" charset="-122"/>
              <a:cs typeface="方正启体简体" panose="03000509000000000000" charset="-122"/>
            </a:endParaRPr>
          </a:p>
        </p:txBody>
      </p:sp>
      <p:sp>
        <p:nvSpPr>
          <p:cNvPr id="6" name="矩形 5"/>
          <p:cNvSpPr/>
          <p:nvPr>
            <p:custDataLst>
              <p:tags r:id="rId9"/>
            </p:custDataLst>
          </p:nvPr>
        </p:nvSpPr>
        <p:spPr>
          <a:xfrm>
            <a:off x="3199765" y="1058545"/>
            <a:ext cx="112077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custDataLst>
              <p:tags r:id="rId10"/>
            </p:custDataLst>
          </p:nvPr>
        </p:nvSpPr>
        <p:spPr>
          <a:xfrm>
            <a:off x="1000125" y="243205"/>
            <a:ext cx="7324090" cy="138366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谢公宿处今尚在，渌水荡漾清猿啼。</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脚著谢公屐，身登青云梯。</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1"/>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par>
                                <p:cTn id="18" presetID="3" presetClass="entr" presetSubtype="10"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blinds(horizontal)">
                                      <p:cBhvr>
                                        <p:cTn id="2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19" grpId="0"/>
      <p:bldP spid="1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5" name="矩形 4"/>
          <p:cNvSpPr/>
          <p:nvPr>
            <p:custDataLst>
              <p:tags r:id="rId6"/>
            </p:custDataLst>
          </p:nvPr>
        </p:nvSpPr>
        <p:spPr>
          <a:xfrm>
            <a:off x="5358765" y="439420"/>
            <a:ext cx="110744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7"/>
            </p:custDataLst>
          </p:nvPr>
        </p:nvSpPr>
        <p:spPr>
          <a:xfrm>
            <a:off x="0" y="1903730"/>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8"/>
            </p:custDataLst>
          </p:nvPr>
        </p:nvSpPr>
        <p:spPr>
          <a:xfrm>
            <a:off x="372745" y="2492375"/>
            <a:ext cx="8578850" cy="1753235"/>
          </a:xfrm>
          <a:prstGeom prst="rect">
            <a:avLst/>
          </a:prstGeom>
          <a:noFill/>
          <a:ln w="9525">
            <a:noFill/>
          </a:ln>
        </p:spPr>
        <p:txBody>
          <a:bodyPr wrap="square">
            <a:spAutoFit/>
          </a:bodyPr>
          <a:lstStyle/>
          <a:p>
            <a:pPr marL="0" indent="609600" eaLnBrk="1" latinLnBrk="0" hangingPunct="1">
              <a:lnSpc>
                <a:spcPct val="150000"/>
              </a:lnSpc>
            </a:pPr>
            <a:r>
              <a:rPr lang="zh-CN" sz="2400" b="0">
                <a:latin typeface="方正启体简体" panose="03000509000000000000" charset="-122"/>
                <a:ea typeface="方正启体简体" panose="03000509000000000000" charset="-122"/>
                <a:cs typeface="方正启体简体" panose="03000509000000000000" charset="-122"/>
              </a:rPr>
              <a:t>“见海日”、“闻天鸡”写出天姥山</a:t>
            </a:r>
            <a:r>
              <a:rPr lang="zh-CN" sz="2400">
                <a:latin typeface="方正启体简体" panose="03000509000000000000" charset="-122"/>
                <a:ea typeface="方正启体简体" panose="03000509000000000000" charset="-122"/>
                <a:cs typeface="方正启体简体" panose="03000509000000000000" charset="-122"/>
                <a:sym typeface="+mn-ea"/>
              </a:rPr>
              <a:t>高峻的特点。</a:t>
            </a:r>
            <a:endParaRPr lang="zh-CN" sz="2400">
              <a:latin typeface="方正启体简体" panose="03000509000000000000" charset="-122"/>
              <a:ea typeface="方正启体简体" panose="03000509000000000000" charset="-122"/>
              <a:cs typeface="方正启体简体" panose="03000509000000000000" charset="-122"/>
              <a:sym typeface="+mn-ea"/>
            </a:endParaRPr>
          </a:p>
          <a:p>
            <a:pPr marL="0" indent="609600" eaLnBrk="1" latinLnBrk="0" hangingPunct="1">
              <a:lnSpc>
                <a:spcPct val="150000"/>
              </a:lnSpc>
            </a:pPr>
            <a:r>
              <a:rPr lang="zh-CN" sz="2400" b="0">
                <a:latin typeface="方正启体简体" panose="03000509000000000000" charset="-122"/>
                <a:ea typeface="方正启体简体" panose="03000509000000000000" charset="-122"/>
                <a:cs typeface="方正启体简体" panose="03000509000000000000" charset="-122"/>
              </a:rPr>
              <a:t>“千岩万转”、“迷花倚石”又表现出诗人忘情山水之态可掬。</a:t>
            </a:r>
            <a:endParaRPr lang="zh-CN" sz="2400" b="0">
              <a:latin typeface="方正启体简体" panose="03000509000000000000" charset="-122"/>
              <a:ea typeface="方正启体简体" panose="03000509000000000000" charset="-122"/>
              <a:cs typeface="方正启体简体" panose="03000509000000000000" charset="-122"/>
            </a:endParaRPr>
          </a:p>
        </p:txBody>
      </p:sp>
      <p:sp>
        <p:nvSpPr>
          <p:cNvPr id="6" name="矩形 5"/>
          <p:cNvSpPr/>
          <p:nvPr>
            <p:custDataLst>
              <p:tags r:id="rId9"/>
            </p:custDataLst>
          </p:nvPr>
        </p:nvSpPr>
        <p:spPr>
          <a:xfrm>
            <a:off x="3199765" y="439420"/>
            <a:ext cx="112077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10"/>
            </p:custDataLst>
          </p:nvPr>
        </p:nvSpPr>
        <p:spPr>
          <a:xfrm>
            <a:off x="1795145" y="1049020"/>
            <a:ext cx="140398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custDataLst>
              <p:tags r:id="rId11"/>
            </p:custDataLst>
          </p:nvPr>
        </p:nvSpPr>
        <p:spPr>
          <a:xfrm>
            <a:off x="4653915" y="1049020"/>
            <a:ext cx="144589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custDataLst>
              <p:tags r:id="rId12"/>
            </p:custDataLst>
          </p:nvPr>
        </p:nvSpPr>
        <p:spPr>
          <a:xfrm>
            <a:off x="1000125" y="243205"/>
            <a:ext cx="7324090" cy="138366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半壁见海日，空中闻天鸡。</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千岩万转路不定，迷花倚石忽已暝。</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3"/>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blinds(horizontal)">
                                      <p:cBhvr>
                                        <p:cTn id="27" dur="500"/>
                                        <p:tgtEl>
                                          <p:spTgt spid="19"/>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blinds(horizontal)">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4" grpId="0"/>
      <p:bldP spid="3" grpId="0"/>
      <p:bldP spid="19" grpId="0"/>
      <p:bldP spid="1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91130" y="107251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月夜剡溪：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7"/>
            </p:custDataLst>
          </p:nvPr>
        </p:nvSpPr>
        <p:spPr>
          <a:xfrm>
            <a:off x="2691130" y="181038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白昼山中：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6" name="文本框 5"/>
          <p:cNvSpPr txBox="1"/>
          <p:nvPr>
            <p:custDataLst>
              <p:tags r:id="rId8"/>
            </p:custDataLst>
          </p:nvPr>
        </p:nvSpPr>
        <p:spPr>
          <a:xfrm>
            <a:off x="2691130" y="254825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傍晚山中：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8" name="文本框 7"/>
          <p:cNvSpPr txBox="1"/>
          <p:nvPr>
            <p:custDataLst>
              <p:tags r:id="rId9"/>
            </p:custDataLst>
          </p:nvPr>
        </p:nvSpPr>
        <p:spPr>
          <a:xfrm>
            <a:off x="2691130" y="329247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夜晚仙府：</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10"/>
            </p:custDataLst>
          </p:nvPr>
        </p:nvSpPr>
        <p:spPr>
          <a:xfrm>
            <a:off x="0" y="0"/>
            <a:ext cx="9137015" cy="900000"/>
          </a:xfrm>
          <a:prstGeom prst="rect">
            <a:avLst/>
          </a:prstGeom>
          <a:solidFill>
            <a:srgbClr val="CFD7D9">
              <a:alpha val="93000"/>
            </a:srgbClr>
          </a:solidFill>
        </p:spPr>
        <p:txBody>
          <a:bodyPr wrap="square" rtlCol="0">
            <a:spAutoFit/>
          </a:bodyPr>
          <a:lstStyle/>
          <a:p>
            <a:endParaRPr lang="zh-CN" altLang="en-US"/>
          </a:p>
        </p:txBody>
      </p:sp>
      <p:sp>
        <p:nvSpPr>
          <p:cNvPr id="11" name="文本框 10"/>
          <p:cNvSpPr txBox="1"/>
          <p:nvPr>
            <p:custDataLst>
              <p:tags r:id="rId11"/>
            </p:custDataLst>
          </p:nvPr>
        </p:nvSpPr>
        <p:spPr>
          <a:xfrm>
            <a:off x="4903470" y="1072515"/>
            <a:ext cx="2098675" cy="460375"/>
          </a:xfrm>
          <a:prstGeom prst="rect">
            <a:avLst/>
          </a:prstGeom>
          <a:noFill/>
        </p:spPr>
        <p:txBody>
          <a:bodyPr wrap="square" rtlCol="0">
            <a:spAutoFit/>
          </a:bodyPr>
          <a:lstStyle/>
          <a:p>
            <a:r>
              <a:rPr sz="2400">
                <a:solidFill>
                  <a:srgbClr val="7E7E7E"/>
                </a:solidFill>
                <a:latin typeface="方正启体简体" panose="03000509000000000000" charset="-122"/>
                <a:ea typeface="方正启体简体" panose="03000509000000000000" charset="-122"/>
                <a:cs typeface="方正启体简体" panose="03000509000000000000" charset="-122"/>
              </a:rPr>
              <a:t>寂静清幽</a:t>
            </a:r>
            <a:endParaRPr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12"/>
            </p:custDataLst>
          </p:nvPr>
        </p:nvSpPr>
        <p:spPr>
          <a:xfrm>
            <a:off x="631190" y="212725"/>
            <a:ext cx="806196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这几幅图景有什么样的特点？</a:t>
            </a:r>
            <a:endParaRPr lang="zh-CN" sz="2800" b="1">
              <a:latin typeface="方正启体简体" panose="03000509000000000000" charset="-122"/>
              <a:ea typeface="方正启体简体" panose="03000509000000000000" charset="-122"/>
              <a:cs typeface="方正启体简体" panose="03000509000000000000" charset="-122"/>
            </a:endParaRPr>
          </a:p>
        </p:txBody>
      </p:sp>
      <p:sp>
        <p:nvSpPr>
          <p:cNvPr id="3" name="文本框 2"/>
          <p:cNvSpPr txBox="1"/>
          <p:nvPr>
            <p:custDataLst>
              <p:tags r:id="rId13"/>
            </p:custDataLst>
          </p:nvPr>
        </p:nvSpPr>
        <p:spPr>
          <a:xfrm>
            <a:off x="4903470" y="1810385"/>
            <a:ext cx="209867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壮美奇绝</a:t>
            </a:r>
            <a:endParaRPr lang="zh-CN"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4"/>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5" name="矩形 4"/>
          <p:cNvSpPr/>
          <p:nvPr>
            <p:custDataLst>
              <p:tags r:id="rId6"/>
            </p:custDataLst>
          </p:nvPr>
        </p:nvSpPr>
        <p:spPr>
          <a:xfrm>
            <a:off x="6099175" y="439420"/>
            <a:ext cx="36703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7"/>
            </p:custDataLst>
          </p:nvPr>
        </p:nvSpPr>
        <p:spPr>
          <a:xfrm>
            <a:off x="0" y="1903730"/>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8"/>
            </p:custDataLst>
          </p:nvPr>
        </p:nvSpPr>
        <p:spPr>
          <a:xfrm>
            <a:off x="372745" y="2492375"/>
            <a:ext cx="8578850" cy="1753235"/>
          </a:xfrm>
          <a:prstGeom prst="rect">
            <a:avLst/>
          </a:prstGeom>
          <a:noFill/>
          <a:ln w="9525">
            <a:noFill/>
          </a:ln>
        </p:spPr>
        <p:txBody>
          <a:bodyPr wrap="square">
            <a:spAutoFit/>
          </a:bodyPr>
          <a:lstStyle/>
          <a:p>
            <a:pPr marL="0" indent="609600" eaLnBrk="1" latinLnBrk="0" hangingPunct="1">
              <a:lnSpc>
                <a:spcPct val="150000"/>
              </a:lnSpc>
            </a:pPr>
            <a:r>
              <a:rPr lang="zh-CN" sz="2400" b="0">
                <a:latin typeface="方正启体简体" panose="03000509000000000000" charset="-122"/>
                <a:ea typeface="方正启体简体" panose="03000509000000000000" charset="-122"/>
                <a:cs typeface="方正启体简体" panose="03000509000000000000" charset="-122"/>
              </a:rPr>
              <a:t>“见海日”、“闻天鸡”写出天姥山</a:t>
            </a:r>
            <a:r>
              <a:rPr lang="zh-CN" sz="2400">
                <a:latin typeface="方正启体简体" panose="03000509000000000000" charset="-122"/>
                <a:ea typeface="方正启体简体" panose="03000509000000000000" charset="-122"/>
                <a:cs typeface="方正启体简体" panose="03000509000000000000" charset="-122"/>
                <a:sym typeface="+mn-ea"/>
              </a:rPr>
              <a:t>高峻的特点。</a:t>
            </a:r>
            <a:endParaRPr lang="zh-CN" sz="2400">
              <a:latin typeface="方正启体简体" panose="03000509000000000000" charset="-122"/>
              <a:ea typeface="方正启体简体" panose="03000509000000000000" charset="-122"/>
              <a:cs typeface="方正启体简体" panose="03000509000000000000" charset="-122"/>
              <a:sym typeface="+mn-ea"/>
            </a:endParaRPr>
          </a:p>
          <a:p>
            <a:pPr marL="0" indent="609600" eaLnBrk="1" latinLnBrk="0" hangingPunct="1">
              <a:lnSpc>
                <a:spcPct val="150000"/>
              </a:lnSpc>
            </a:pPr>
            <a:r>
              <a:rPr lang="zh-CN" sz="2400" b="0">
                <a:latin typeface="方正启体简体" panose="03000509000000000000" charset="-122"/>
                <a:ea typeface="方正启体简体" panose="03000509000000000000" charset="-122"/>
                <a:cs typeface="方正启体简体" panose="03000509000000000000" charset="-122"/>
              </a:rPr>
              <a:t>“千岩万转”、“迷花倚石”又表现出诗人忘情山水之态可掬。</a:t>
            </a:r>
            <a:endParaRPr lang="zh-CN" sz="2400" b="0">
              <a:latin typeface="方正启体简体" panose="03000509000000000000" charset="-122"/>
              <a:ea typeface="方正启体简体" panose="03000509000000000000" charset="-122"/>
              <a:cs typeface="方正启体简体" panose="03000509000000000000" charset="-122"/>
            </a:endParaRPr>
          </a:p>
        </p:txBody>
      </p:sp>
      <p:sp>
        <p:nvSpPr>
          <p:cNvPr id="6" name="矩形 5"/>
          <p:cNvSpPr/>
          <p:nvPr>
            <p:custDataLst>
              <p:tags r:id="rId9"/>
            </p:custDataLst>
          </p:nvPr>
        </p:nvSpPr>
        <p:spPr>
          <a:xfrm>
            <a:off x="3199765" y="439420"/>
            <a:ext cx="37782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custDataLst>
              <p:tags r:id="rId10"/>
            </p:custDataLst>
          </p:nvPr>
        </p:nvSpPr>
        <p:spPr>
          <a:xfrm>
            <a:off x="4653915" y="439420"/>
            <a:ext cx="354965"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custDataLst>
              <p:tags r:id="rId11"/>
            </p:custDataLst>
          </p:nvPr>
        </p:nvSpPr>
        <p:spPr>
          <a:xfrm>
            <a:off x="1000125" y="243205"/>
            <a:ext cx="7324090" cy="138366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熊咆龙吟殷岩泉，栗深林兮惊层巅。</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u="sng">
                <a:solidFill>
                  <a:srgbClr val="7E7E7E"/>
                </a:solidFill>
                <a:latin typeface="方正启体简体" panose="03000509000000000000" charset="-122"/>
                <a:ea typeface="方正启体简体" panose="03000509000000000000" charset="-122"/>
                <a:cs typeface="方正启体简体" panose="03000509000000000000" charset="-122"/>
              </a:rPr>
              <a:t>云青青兮欲雨，水澹澹兮生烟。</a:t>
            </a:r>
            <a:endParaRPr lang="zh-CN" sz="2800" b="1" u="sng">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blinds(horizontal)">
                                      <p:cBhvr>
                                        <p:cTn id="21" dur="500"/>
                                        <p:tgtEl>
                                          <p:spTgt spid="19"/>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5" grpId="0"/>
      <p:bldP spid="19" grpId="0"/>
      <p:bldP spid="18"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extBox 8"/>
          <p:cNvSpPr txBox="1">
            <a:spLocks noChangeArrowheads="1"/>
          </p:cNvSpPr>
          <p:nvPr>
            <p:custDataLst>
              <p:tags r:id="rId4"/>
            </p:custDataLst>
          </p:nvPr>
        </p:nvSpPr>
        <p:spPr bwMode="auto">
          <a:xfrm>
            <a:off x="5420329" y="613951"/>
            <a:ext cx="957580" cy="564515"/>
          </a:xfrm>
          <a:prstGeom prst="rect">
            <a:avLst/>
          </a:prstGeom>
          <a:noFill/>
          <a:ln w="9525">
            <a:noFill/>
            <a:miter lim="800000"/>
          </a:ln>
        </p:spPr>
        <p:txBody>
          <a:bodyPr wrap="none" lIns="72567" tIns="36283" rIns="72567" bIns="36283">
            <a:spAutoFit/>
          </a:bodyPr>
          <a:lstStyle/>
          <a:p>
            <a:r>
              <a:rPr lang="zh-CN" sz="3200">
                <a:latin typeface="华光行楷_CNKI" panose="02000500000000000000" charset="-122"/>
                <a:ea typeface="华光行楷_CNKI" panose="02000500000000000000" charset="-122"/>
              </a:rPr>
              <a:t>李白</a:t>
            </a:r>
            <a:endParaRPr lang="zh-CN" sz="3200">
              <a:latin typeface="华光行楷_CNKI" panose="02000500000000000000" charset="-122"/>
              <a:ea typeface="华光行楷_CNKI" panose="02000500000000000000" charset="-122"/>
            </a:endParaRPr>
          </a:p>
        </p:txBody>
      </p:sp>
      <p:sp>
        <p:nvSpPr>
          <p:cNvPr id="2" name="文本框 1"/>
          <p:cNvSpPr txBox="1"/>
          <p:nvPr>
            <p:custDataLst>
              <p:tags r:id="rId5"/>
            </p:custDataLst>
          </p:nvPr>
        </p:nvSpPr>
        <p:spPr>
          <a:xfrm>
            <a:off x="3312160" y="1178560"/>
            <a:ext cx="5174615" cy="3169285"/>
          </a:xfrm>
          <a:prstGeom prst="rect">
            <a:avLst/>
          </a:prstGeom>
          <a:noFill/>
        </p:spPr>
        <p:txBody>
          <a:bodyPr wrap="square" rtlCol="0">
            <a:spAutoFit/>
          </a:bodyPr>
          <a:lstStyle/>
          <a:p>
            <a:pPr indent="609600" algn="just" eaLnBrk="1" latinLnBrk="0" hangingPunct="1">
              <a:lnSpc>
                <a:spcPts val="3000"/>
              </a:lnSpc>
            </a:pPr>
            <a:r>
              <a:rPr lang="zh-CN" altLang="en-US" sz="2400">
                <a:latin typeface="方正启体简体" panose="03000509000000000000" charset="-122"/>
                <a:ea typeface="方正启体简体" panose="03000509000000000000" charset="-122"/>
                <a:cs typeface="方正启体简体" panose="03000509000000000000" charset="-122"/>
              </a:rPr>
              <a:t>李白（701—762），字太白，号青莲居士，唐朝著名诗人。</a:t>
            </a:r>
            <a:r>
              <a:rPr lang="zh-CN" altLang="en-US" sz="2400">
                <a:latin typeface="方正启体简体" panose="03000509000000000000" charset="-122"/>
                <a:ea typeface="方正启体简体" panose="03000509000000000000" charset="-122"/>
                <a:cs typeface="方正启体简体" panose="03000509000000000000" charset="-122"/>
                <a:sym typeface="+mn-ea"/>
              </a:rPr>
              <a:t>是继屈原之后，我国古代最伟大的浪漫主义诗人</a:t>
            </a:r>
            <a:r>
              <a:rPr lang="zh-CN" altLang="en-US" sz="2400">
                <a:latin typeface="方正启体简体" panose="03000509000000000000" charset="-122"/>
                <a:ea typeface="方正启体简体" panose="03000509000000000000" charset="-122"/>
                <a:cs typeface="方正启体简体" panose="03000509000000000000" charset="-122"/>
              </a:rPr>
              <a:t>。杜甫称它为“</a:t>
            </a:r>
            <a:r>
              <a:rPr lang="zh-CN" altLang="en-US" sz="2400" u="sng">
                <a:latin typeface="方正启体简体" panose="03000509000000000000" charset="-122"/>
                <a:ea typeface="方正启体简体" panose="03000509000000000000" charset="-122"/>
                <a:cs typeface="方正启体简体" panose="03000509000000000000" charset="-122"/>
              </a:rPr>
              <a:t>笔落惊风雨，诗成泣鬼神</a:t>
            </a:r>
            <a:r>
              <a:rPr lang="zh-CN" altLang="en-US" sz="2400">
                <a:latin typeface="方正启体简体" panose="03000509000000000000" charset="-122"/>
                <a:ea typeface="方正启体简体" panose="03000509000000000000" charset="-122"/>
                <a:cs typeface="方正启体简体" panose="03000509000000000000" charset="-122"/>
              </a:rPr>
              <a:t>”。</a:t>
            </a:r>
            <a:endParaRPr lang="zh-CN" altLang="en-US" sz="2400">
              <a:latin typeface="方正启体简体" panose="03000509000000000000" charset="-122"/>
              <a:ea typeface="方正启体简体" panose="03000509000000000000" charset="-122"/>
              <a:cs typeface="方正启体简体" panose="03000509000000000000" charset="-122"/>
            </a:endParaRPr>
          </a:p>
          <a:p>
            <a:pPr indent="609600" algn="just" eaLnBrk="1" latinLnBrk="0" hangingPunct="1">
              <a:lnSpc>
                <a:spcPts val="3000"/>
              </a:lnSpc>
            </a:pPr>
            <a:r>
              <a:rPr lang="zh-CN" altLang="en-US" sz="2400">
                <a:latin typeface="方正启体简体" panose="03000509000000000000" charset="-122"/>
                <a:ea typeface="方正启体简体" panose="03000509000000000000" charset="-122"/>
                <a:cs typeface="方正启体简体" panose="03000509000000000000" charset="-122"/>
                <a:sym typeface="+mn-ea"/>
              </a:rPr>
              <a:t>想象丰富，语言清新自然，较多地运用浪漫主义的表现手法，借助非现实的幻想来表现激情。</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pic>
        <p:nvPicPr>
          <p:cNvPr id="6" name="图片 5"/>
          <p:cNvPicPr/>
          <p:nvPr>
            <p:custDataLst>
              <p:tags r:id="rId7"/>
            </p:custDataLst>
          </p:nvPr>
        </p:nvPicPr>
        <p:blipFill>
          <a:blip r:embed="rId6"/>
          <a:stretch>
            <a:fillRect/>
          </a:stretch>
        </p:blipFill>
        <p:spPr>
          <a:xfrm>
            <a:off x="2032000" y="2318702"/>
            <a:ext cx="15240" cy="22860"/>
          </a:xfrm>
          <a:prstGeom prst="rect">
            <a:avLst/>
          </a:prstGeom>
          <a:noFill/>
          <a:ln w="9525">
            <a:noFill/>
          </a:ln>
        </p:spPr>
      </p:pic>
      <p:pic>
        <p:nvPicPr>
          <p:cNvPr id="7" name="图片 6"/>
          <p:cNvPicPr/>
          <p:nvPr>
            <p:custDataLst>
              <p:tags r:id="rId9"/>
            </p:custDataLst>
          </p:nvPr>
        </p:nvPicPr>
        <p:blipFill>
          <a:blip r:embed="rId8"/>
          <a:stretch>
            <a:fillRect/>
          </a:stretch>
        </p:blipFill>
        <p:spPr>
          <a:xfrm>
            <a:off x="2032000" y="2986723"/>
            <a:ext cx="22860" cy="22860"/>
          </a:xfrm>
          <a:prstGeom prst="rect">
            <a:avLst/>
          </a:prstGeom>
          <a:noFill/>
          <a:ln w="9525">
            <a:noFill/>
          </a:ln>
        </p:spPr>
      </p:pic>
      <p:pic>
        <p:nvPicPr>
          <p:cNvPr id="21507" name="图片 4"/>
          <p:cNvPicPr>
            <a:picLocks noChangeAspect="1"/>
          </p:cNvPicPr>
          <p:nvPr>
            <p:custDataLst>
              <p:tags r:id="rId11"/>
            </p:custDataLst>
          </p:nvPr>
        </p:nvPicPr>
        <p:blipFill>
          <a:blip r:embed="rId10"/>
          <a:stretch>
            <a:fillRect/>
          </a:stretch>
        </p:blipFill>
        <p:spPr>
          <a:xfrm>
            <a:off x="622935" y="781685"/>
            <a:ext cx="2689225" cy="3808095"/>
          </a:xfrm>
          <a:prstGeom prst="rect">
            <a:avLst/>
          </a:prstGeom>
          <a:noFill/>
          <a:ln w="9525">
            <a:noFill/>
          </a:ln>
        </p:spPr>
      </p:pic>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91130" y="107251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月夜剡溪：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7"/>
            </p:custDataLst>
          </p:nvPr>
        </p:nvSpPr>
        <p:spPr>
          <a:xfrm>
            <a:off x="2691130" y="181038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白昼山中：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6" name="文本框 5"/>
          <p:cNvSpPr txBox="1"/>
          <p:nvPr>
            <p:custDataLst>
              <p:tags r:id="rId8"/>
            </p:custDataLst>
          </p:nvPr>
        </p:nvSpPr>
        <p:spPr>
          <a:xfrm>
            <a:off x="2691130" y="254825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傍晚山中：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8" name="文本框 7"/>
          <p:cNvSpPr txBox="1"/>
          <p:nvPr>
            <p:custDataLst>
              <p:tags r:id="rId9"/>
            </p:custDataLst>
          </p:nvPr>
        </p:nvSpPr>
        <p:spPr>
          <a:xfrm>
            <a:off x="2691130" y="329247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夜晚仙府：</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10"/>
            </p:custDataLst>
          </p:nvPr>
        </p:nvSpPr>
        <p:spPr>
          <a:xfrm>
            <a:off x="0" y="0"/>
            <a:ext cx="9137015" cy="900000"/>
          </a:xfrm>
          <a:prstGeom prst="rect">
            <a:avLst/>
          </a:prstGeom>
          <a:solidFill>
            <a:srgbClr val="CFD7D9">
              <a:alpha val="93000"/>
            </a:srgbClr>
          </a:solidFill>
        </p:spPr>
        <p:txBody>
          <a:bodyPr wrap="square" rtlCol="0">
            <a:spAutoFit/>
          </a:bodyPr>
          <a:lstStyle/>
          <a:p>
            <a:endParaRPr lang="zh-CN" altLang="en-US"/>
          </a:p>
        </p:txBody>
      </p:sp>
      <p:sp>
        <p:nvSpPr>
          <p:cNvPr id="11" name="文本框 10"/>
          <p:cNvSpPr txBox="1"/>
          <p:nvPr>
            <p:custDataLst>
              <p:tags r:id="rId11"/>
            </p:custDataLst>
          </p:nvPr>
        </p:nvSpPr>
        <p:spPr>
          <a:xfrm>
            <a:off x="4903470" y="1072515"/>
            <a:ext cx="2098675" cy="460375"/>
          </a:xfrm>
          <a:prstGeom prst="rect">
            <a:avLst/>
          </a:prstGeom>
          <a:noFill/>
        </p:spPr>
        <p:txBody>
          <a:bodyPr wrap="square" rtlCol="0">
            <a:spAutoFit/>
          </a:bodyPr>
          <a:lstStyle/>
          <a:p>
            <a:r>
              <a:rPr sz="2400">
                <a:solidFill>
                  <a:srgbClr val="7E7E7E"/>
                </a:solidFill>
                <a:latin typeface="方正启体简体" panose="03000509000000000000" charset="-122"/>
                <a:ea typeface="方正启体简体" panose="03000509000000000000" charset="-122"/>
                <a:cs typeface="方正启体简体" panose="03000509000000000000" charset="-122"/>
              </a:rPr>
              <a:t>寂静清幽</a:t>
            </a:r>
            <a:endParaRPr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12"/>
            </p:custDataLst>
          </p:nvPr>
        </p:nvSpPr>
        <p:spPr>
          <a:xfrm>
            <a:off x="631190" y="212725"/>
            <a:ext cx="806196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这几幅图景有什么样的特点？</a:t>
            </a:r>
            <a:endParaRPr lang="zh-CN" sz="2800" b="1">
              <a:latin typeface="方正启体简体" panose="03000509000000000000" charset="-122"/>
              <a:ea typeface="方正启体简体" panose="03000509000000000000" charset="-122"/>
              <a:cs typeface="方正启体简体" panose="03000509000000000000" charset="-122"/>
            </a:endParaRPr>
          </a:p>
        </p:txBody>
      </p:sp>
      <p:sp>
        <p:nvSpPr>
          <p:cNvPr id="3" name="文本框 2"/>
          <p:cNvSpPr txBox="1"/>
          <p:nvPr>
            <p:custDataLst>
              <p:tags r:id="rId13"/>
            </p:custDataLst>
          </p:nvPr>
        </p:nvSpPr>
        <p:spPr>
          <a:xfrm>
            <a:off x="4903470" y="1810385"/>
            <a:ext cx="209867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壮美奇绝</a:t>
            </a:r>
            <a:endParaRPr lang="zh-CN"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7" name="文本框 6"/>
          <p:cNvSpPr txBox="1"/>
          <p:nvPr>
            <p:custDataLst>
              <p:tags r:id="rId14"/>
            </p:custDataLst>
          </p:nvPr>
        </p:nvSpPr>
        <p:spPr>
          <a:xfrm>
            <a:off x="4903470" y="2548255"/>
            <a:ext cx="209867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离奇险怪</a:t>
            </a:r>
            <a:endParaRPr lang="zh-CN"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5"/>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9" name="文本框 18"/>
          <p:cNvSpPr txBox="1"/>
          <p:nvPr>
            <p:custDataLst>
              <p:tags r:id="rId6"/>
            </p:custDataLst>
          </p:nvPr>
        </p:nvSpPr>
        <p:spPr>
          <a:xfrm>
            <a:off x="0" y="1903730"/>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7"/>
            </p:custDataLst>
          </p:nvPr>
        </p:nvSpPr>
        <p:spPr>
          <a:xfrm>
            <a:off x="372745" y="2647315"/>
            <a:ext cx="8578850" cy="1753235"/>
          </a:xfrm>
          <a:prstGeom prst="rect">
            <a:avLst/>
          </a:prstGeom>
          <a:noFill/>
          <a:ln w="9525">
            <a:noFill/>
          </a:ln>
        </p:spPr>
        <p:txBody>
          <a:bodyPr wrap="square">
            <a:spAutoFit/>
          </a:bodyPr>
          <a:lstStyle/>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1、节奏鲜明，铿锵有力，充分表现了打开天门的雄伟气势</a:t>
            </a:r>
            <a:endParaRPr lang="zh-CN" sz="240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2、从昏暗恍惚到惊天动地，前者烘托后者，形成一个由低沉到高昂的波澜，为下文渲染了神奇的背景。</a:t>
            </a:r>
            <a:endParaRPr lang="zh-CN" sz="2400">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8"/>
            </p:custDataLst>
          </p:nvPr>
        </p:nvSpPr>
        <p:spPr>
          <a:xfrm>
            <a:off x="1000125" y="243205"/>
            <a:ext cx="7324090" cy="138366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列缺霹雳，丘峦崩摧。</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洞天石扉，訇然中开。</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00" name="文本框 99"/>
          <p:cNvSpPr txBox="1"/>
          <p:nvPr>
            <p:custDataLst>
              <p:tags r:id="rId9"/>
            </p:custDataLst>
          </p:nvPr>
        </p:nvSpPr>
        <p:spPr>
          <a:xfrm>
            <a:off x="109220" y="2032000"/>
            <a:ext cx="7621270" cy="460375"/>
          </a:xfrm>
          <a:prstGeom prst="rect">
            <a:avLst/>
          </a:prstGeom>
          <a:noFill/>
          <a:ln w="9525">
            <a:noFill/>
          </a:ln>
        </p:spPr>
        <p:txBody>
          <a:bodyPr wrap="square">
            <a:spAutoFit/>
          </a:bodyPr>
          <a:lstStyle/>
          <a:p>
            <a:pPr marL="0" indent="0"/>
            <a:r>
              <a:rPr lang="zh-CN" sz="2400" b="1">
                <a:latin typeface="方正启体简体" panose="03000509000000000000" charset="-122"/>
                <a:ea typeface="方正启体简体" panose="03000509000000000000" charset="-122"/>
                <a:cs typeface="方正启体简体" panose="03000509000000000000" charset="-122"/>
              </a:rPr>
              <a:t>这里为什么变成四字短句的形式呢?有什么作用吗？</a:t>
            </a:r>
            <a:endParaRPr lang="zh-CN" altLang="en-US" sz="2400" b="1">
              <a:latin typeface="方正启体简体" panose="03000509000000000000" charset="-122"/>
              <a:ea typeface="方正启体简体" panose="03000509000000000000" charset="-122"/>
              <a:cs typeface="方正启体简体" panose="03000509000000000000" charset="-122"/>
            </a:endParaRPr>
          </a:p>
        </p:txBody>
      </p:sp>
    </p:spTree>
    <p:custDataLst>
      <p:tags r:id="rId10"/>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8" grpId="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9" name="文本框 18"/>
          <p:cNvSpPr txBox="1"/>
          <p:nvPr>
            <p:custDataLst>
              <p:tags r:id="rId6"/>
            </p:custDataLst>
          </p:nvPr>
        </p:nvSpPr>
        <p:spPr>
          <a:xfrm>
            <a:off x="0" y="2263775"/>
            <a:ext cx="9137015" cy="288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7"/>
            </p:custDataLst>
          </p:nvPr>
        </p:nvSpPr>
        <p:spPr>
          <a:xfrm>
            <a:off x="372745" y="2441575"/>
            <a:ext cx="8578850" cy="2306955"/>
          </a:xfrm>
          <a:prstGeom prst="rect">
            <a:avLst/>
          </a:prstGeom>
          <a:noFill/>
          <a:ln w="9525">
            <a:noFill/>
          </a:ln>
        </p:spPr>
        <p:txBody>
          <a:bodyPr wrap="square">
            <a:spAutoFit/>
          </a:bodyPr>
          <a:lstStyle/>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青空寥落，深不见底，金银台上，日月照耀，金碧辉煌。神仙乘云而出，身着云霞般华美的衣裳，乘清风，纷纷而来。虎是百兽之王，在这里鼓瑟，鸾是凤凰，吉祥之鸟，这里拉车，仙乐阵阵，车声辚辚，众仙列队立在金银台上。</a:t>
            </a:r>
            <a:endParaRPr lang="zh-CN" sz="2400">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8"/>
            </p:custDataLst>
          </p:nvPr>
        </p:nvSpPr>
        <p:spPr>
          <a:xfrm>
            <a:off x="1000125" y="130175"/>
            <a:ext cx="7324090" cy="203009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青冥浩荡不见底，日月照耀金银台。</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霓为衣兮风为马，云之君兮纷纷而来下。</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虎鼓瑟兮鸾回车，仙之人兮列如麻。</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91130" y="107251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月夜剡溪：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7"/>
            </p:custDataLst>
          </p:nvPr>
        </p:nvSpPr>
        <p:spPr>
          <a:xfrm>
            <a:off x="2691130" y="181038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白昼山中：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6" name="文本框 5"/>
          <p:cNvSpPr txBox="1"/>
          <p:nvPr>
            <p:custDataLst>
              <p:tags r:id="rId8"/>
            </p:custDataLst>
          </p:nvPr>
        </p:nvSpPr>
        <p:spPr>
          <a:xfrm>
            <a:off x="2691130" y="254825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傍晚山中： </a:t>
            </a:r>
            <a:endParaRPr lang="zh-CN" altLang="en-US" sz="2800" b="1">
              <a:solidFill>
                <a:srgbClr val="7E7E7E"/>
              </a:solidFill>
              <a:latin typeface="方正启体简体" panose="03000509000000000000" charset="-122"/>
              <a:ea typeface="方正启体简体" panose="03000509000000000000" charset="-122"/>
            </a:endParaRPr>
          </a:p>
        </p:txBody>
      </p:sp>
      <p:sp>
        <p:nvSpPr>
          <p:cNvPr id="8" name="文本框 7"/>
          <p:cNvSpPr txBox="1"/>
          <p:nvPr>
            <p:custDataLst>
              <p:tags r:id="rId9"/>
            </p:custDataLst>
          </p:nvPr>
        </p:nvSpPr>
        <p:spPr>
          <a:xfrm>
            <a:off x="2691130" y="3292475"/>
            <a:ext cx="5080000" cy="521970"/>
          </a:xfrm>
          <a:prstGeom prst="rect">
            <a:avLst/>
          </a:prstGeom>
          <a:noFill/>
          <a:ln w="9525">
            <a:noFill/>
          </a:ln>
        </p:spPr>
        <p:txBody>
          <a:bodyPr>
            <a:spAutoFit/>
          </a:bodyPr>
          <a:lstStyle/>
          <a:p>
            <a:pPr marL="0" indent="0"/>
            <a:r>
              <a:rPr lang="zh-CN" altLang="en-US" sz="2800" b="1">
                <a:solidFill>
                  <a:srgbClr val="7E7E7E"/>
                </a:solidFill>
                <a:latin typeface="方正启体简体" panose="03000509000000000000" charset="-122"/>
                <a:ea typeface="方正启体简体" panose="03000509000000000000" charset="-122"/>
              </a:rPr>
              <a:t>夜晚仙府：</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10"/>
            </p:custDataLst>
          </p:nvPr>
        </p:nvSpPr>
        <p:spPr>
          <a:xfrm>
            <a:off x="0" y="0"/>
            <a:ext cx="9137015" cy="900000"/>
          </a:xfrm>
          <a:prstGeom prst="rect">
            <a:avLst/>
          </a:prstGeom>
          <a:solidFill>
            <a:srgbClr val="CFD7D9">
              <a:alpha val="93000"/>
            </a:srgbClr>
          </a:solidFill>
        </p:spPr>
        <p:txBody>
          <a:bodyPr wrap="square" rtlCol="0">
            <a:spAutoFit/>
          </a:bodyPr>
          <a:lstStyle/>
          <a:p>
            <a:endParaRPr lang="zh-CN" altLang="en-US"/>
          </a:p>
        </p:txBody>
      </p:sp>
      <p:sp>
        <p:nvSpPr>
          <p:cNvPr id="11" name="文本框 10"/>
          <p:cNvSpPr txBox="1"/>
          <p:nvPr>
            <p:custDataLst>
              <p:tags r:id="rId11"/>
            </p:custDataLst>
          </p:nvPr>
        </p:nvSpPr>
        <p:spPr>
          <a:xfrm>
            <a:off x="4903470" y="1072515"/>
            <a:ext cx="2098675" cy="460375"/>
          </a:xfrm>
          <a:prstGeom prst="rect">
            <a:avLst/>
          </a:prstGeom>
          <a:noFill/>
        </p:spPr>
        <p:txBody>
          <a:bodyPr wrap="square" rtlCol="0">
            <a:spAutoFit/>
          </a:bodyPr>
          <a:lstStyle/>
          <a:p>
            <a:r>
              <a:rPr sz="2400">
                <a:solidFill>
                  <a:srgbClr val="7E7E7E"/>
                </a:solidFill>
                <a:latin typeface="方正启体简体" panose="03000509000000000000" charset="-122"/>
                <a:ea typeface="方正启体简体" panose="03000509000000000000" charset="-122"/>
                <a:cs typeface="方正启体简体" panose="03000509000000000000" charset="-122"/>
              </a:rPr>
              <a:t>寂静清幽</a:t>
            </a:r>
            <a:endParaRPr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12"/>
            </p:custDataLst>
          </p:nvPr>
        </p:nvSpPr>
        <p:spPr>
          <a:xfrm>
            <a:off x="631190" y="212725"/>
            <a:ext cx="806196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这几幅图景有什么样的特点？</a:t>
            </a:r>
            <a:endParaRPr lang="zh-CN" sz="2800" b="1">
              <a:latin typeface="方正启体简体" panose="03000509000000000000" charset="-122"/>
              <a:ea typeface="方正启体简体" panose="03000509000000000000" charset="-122"/>
              <a:cs typeface="方正启体简体" panose="03000509000000000000" charset="-122"/>
            </a:endParaRPr>
          </a:p>
        </p:txBody>
      </p:sp>
      <p:sp>
        <p:nvSpPr>
          <p:cNvPr id="3" name="文本框 2"/>
          <p:cNvSpPr txBox="1"/>
          <p:nvPr>
            <p:custDataLst>
              <p:tags r:id="rId13"/>
            </p:custDataLst>
          </p:nvPr>
        </p:nvSpPr>
        <p:spPr>
          <a:xfrm>
            <a:off x="4903470" y="1810385"/>
            <a:ext cx="209867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壮美奇绝</a:t>
            </a:r>
            <a:endParaRPr lang="zh-CN"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7" name="文本框 6"/>
          <p:cNvSpPr txBox="1"/>
          <p:nvPr>
            <p:custDataLst>
              <p:tags r:id="rId14"/>
            </p:custDataLst>
          </p:nvPr>
        </p:nvSpPr>
        <p:spPr>
          <a:xfrm>
            <a:off x="4903470" y="2548255"/>
            <a:ext cx="209867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离奇险怪</a:t>
            </a:r>
            <a:endParaRPr lang="zh-CN"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9" name="文本框 8"/>
          <p:cNvSpPr txBox="1"/>
          <p:nvPr>
            <p:custDataLst>
              <p:tags r:id="rId15"/>
            </p:custDataLst>
          </p:nvPr>
        </p:nvSpPr>
        <p:spPr>
          <a:xfrm>
            <a:off x="4903470" y="3292475"/>
            <a:ext cx="209867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cs typeface="方正启体简体" panose="03000509000000000000" charset="-122"/>
              </a:rPr>
              <a:t>壮丽辉煌</a:t>
            </a:r>
            <a:endParaRPr lang="zh-CN" sz="240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6"/>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9" name="文本框 18"/>
          <p:cNvSpPr txBox="1"/>
          <p:nvPr>
            <p:custDataLst>
              <p:tags r:id="rId6"/>
            </p:custDataLst>
          </p:nvPr>
        </p:nvSpPr>
        <p:spPr>
          <a:xfrm>
            <a:off x="6985" y="1903095"/>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7"/>
            </p:custDataLst>
          </p:nvPr>
        </p:nvSpPr>
        <p:spPr>
          <a:xfrm>
            <a:off x="286385" y="2369820"/>
            <a:ext cx="8578850" cy="2306955"/>
          </a:xfrm>
          <a:prstGeom prst="rect">
            <a:avLst/>
          </a:prstGeom>
          <a:noFill/>
          <a:ln w="9525">
            <a:noFill/>
          </a:ln>
        </p:spPr>
        <p:txBody>
          <a:bodyPr wrap="square">
            <a:spAutoFit/>
          </a:bodyPr>
          <a:lstStyle/>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梦幻破灭后的失意、惆怅。</a:t>
            </a:r>
            <a:endParaRPr lang="zh-CN" sz="240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lnSpc>
                <a:spcPct val="150000"/>
              </a:lnSpc>
            </a:pPr>
            <a:endParaRPr lang="zh-CN" sz="240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叹梦境之不长；叹现实之苦闷；叹人生之变幻，所有的梦都破灭了。一个“失”字中隐含了诗人许多无奈的叹息。</a:t>
            </a:r>
            <a:endParaRPr lang="zh-CN" sz="2400">
              <a:latin typeface="方正启体简体" panose="03000509000000000000" charset="-122"/>
              <a:ea typeface="方正启体简体" panose="03000509000000000000" charset="-122"/>
              <a:cs typeface="方正启体简体" panose="03000509000000000000" charset="-122"/>
            </a:endParaRPr>
          </a:p>
        </p:txBody>
      </p:sp>
      <p:sp>
        <p:nvSpPr>
          <p:cNvPr id="3" name="文本框 2"/>
          <p:cNvSpPr txBox="1"/>
          <p:nvPr>
            <p:custDataLst>
              <p:tags r:id="rId8"/>
            </p:custDataLst>
          </p:nvPr>
        </p:nvSpPr>
        <p:spPr>
          <a:xfrm>
            <a:off x="888365" y="1951355"/>
            <a:ext cx="5142865" cy="460375"/>
          </a:xfrm>
          <a:prstGeom prst="rect">
            <a:avLst/>
          </a:prstGeom>
          <a:noFill/>
        </p:spPr>
        <p:txBody>
          <a:bodyPr wrap="square" rtlCol="0">
            <a:spAutoFit/>
          </a:bodyPr>
          <a:lstStyle/>
          <a:p>
            <a:r>
              <a:rPr lang="zh-CN" sz="2400" b="1">
                <a:latin typeface="方正启体简体" panose="03000509000000000000" charset="-122"/>
                <a:ea typeface="方正启体简体" panose="03000509000000000000" charset="-122"/>
                <a:cs typeface="方正启体简体" panose="03000509000000000000" charset="-122"/>
                <a:sym typeface="+mn-ea"/>
              </a:rPr>
              <a:t>这几句展现出诗人怎样的情绪？</a:t>
            </a:r>
            <a:endParaRPr lang="zh-CN" altLang="en-US" sz="2400" b="1">
              <a:latin typeface="方正启体简体" panose="03000509000000000000" charset="-122"/>
              <a:ea typeface="方正启体简体" panose="03000509000000000000" charset="-122"/>
              <a:cs typeface="方正启体简体" panose="03000509000000000000" charset="-122"/>
              <a:sym typeface="+mn-ea"/>
            </a:endParaRPr>
          </a:p>
        </p:txBody>
      </p:sp>
      <p:sp>
        <p:nvSpPr>
          <p:cNvPr id="4" name="文本框 3"/>
          <p:cNvSpPr txBox="1"/>
          <p:nvPr>
            <p:custDataLst>
              <p:tags r:id="rId9"/>
            </p:custDataLst>
          </p:nvPr>
        </p:nvSpPr>
        <p:spPr>
          <a:xfrm>
            <a:off x="767715" y="3100070"/>
            <a:ext cx="6856095" cy="460375"/>
          </a:xfrm>
          <a:prstGeom prst="rect">
            <a:avLst/>
          </a:prstGeom>
          <a:noFill/>
        </p:spPr>
        <p:txBody>
          <a:bodyPr wrap="square" rtlCol="0">
            <a:spAutoFit/>
          </a:bodyPr>
          <a:lstStyle/>
          <a:p>
            <a:r>
              <a:rPr lang="zh-CN" sz="2400" b="1">
                <a:latin typeface="方正启体简体" panose="03000509000000000000" charset="-122"/>
                <a:ea typeface="方正启体简体" panose="03000509000000000000" charset="-122"/>
                <a:cs typeface="方正启体简体" panose="03000509000000000000" charset="-122"/>
                <a:sym typeface="+mn-ea"/>
              </a:rPr>
              <a:t>“长嗟”是长叹的意思，那么诗人在叹息些什么？</a:t>
            </a:r>
            <a:endParaRPr lang="zh-CN" altLang="en-US" sz="2400" b="1">
              <a:latin typeface="方正启体简体" panose="03000509000000000000" charset="-122"/>
              <a:ea typeface="方正启体简体" panose="03000509000000000000" charset="-122"/>
              <a:cs typeface="方正启体简体" panose="03000509000000000000" charset="-122"/>
              <a:sym typeface="+mn-ea"/>
            </a:endParaRPr>
          </a:p>
        </p:txBody>
      </p:sp>
      <p:sp>
        <p:nvSpPr>
          <p:cNvPr id="5" name="矩形 4"/>
          <p:cNvSpPr/>
          <p:nvPr>
            <p:custDataLst>
              <p:tags r:id="rId10"/>
            </p:custDataLst>
          </p:nvPr>
        </p:nvSpPr>
        <p:spPr>
          <a:xfrm>
            <a:off x="6102350" y="436245"/>
            <a:ext cx="666750" cy="431800"/>
          </a:xfrm>
          <a:prstGeom prst="rect">
            <a:avLst/>
          </a:prstGeom>
          <a:solidFill>
            <a:schemeClr val="bg1">
              <a:lumMod val="95000"/>
            </a:scheme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文本框 103"/>
          <p:cNvSpPr txBox="1"/>
          <p:nvPr>
            <p:custDataLst>
              <p:tags r:id="rId11"/>
            </p:custDataLst>
          </p:nvPr>
        </p:nvSpPr>
        <p:spPr>
          <a:xfrm>
            <a:off x="1000125" y="273685"/>
            <a:ext cx="7324090" cy="138366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忽魂悸以魄动，恍惊起而长嗟。</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惟觉时之枕席，失向来之烟霞。</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12"/>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世间行乐亦如此，古来万事东流水。</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别君去兮何时还？且放</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白鹿</a:t>
            </a:r>
            <a:r>
              <a:rPr lang="zh-CN" sz="2600" b="0">
                <a:solidFill>
                  <a:srgbClr val="7E7E7E"/>
                </a:solidFill>
                <a:latin typeface="方正启体简体" panose="03000509000000000000" charset="-122"/>
                <a:ea typeface="方正启体简体" panose="03000509000000000000" charset="-122"/>
              </a:rPr>
              <a:t>青崖间。须行即骑访名山。</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2904490"/>
            <a:ext cx="7628255" cy="156845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人世间的欢乐也是像梦中的幻境这样，自古以来万事都像东流的水一样一去不复返。告别诸位朋友远去东鲁，什么时候才能回来?暂目把白鹿放牧在青崖间，等到要远行时就骑上它访问名山。</a:t>
            </a:r>
            <a:endParaRPr lang="zh-CN" sz="2400" b="0">
              <a:solidFill>
                <a:srgbClr val="7E7E7E"/>
              </a:solidFill>
              <a:latin typeface="方正启体简体" panose="03000509000000000000" charset="-122"/>
              <a:ea typeface="方正启体简体" panose="03000509000000000000" charset="-122"/>
            </a:endParaRPr>
          </a:p>
        </p:txBody>
      </p:sp>
      <p:sp>
        <p:nvSpPr>
          <p:cNvPr id="9" name="矩形 8"/>
          <p:cNvSpPr/>
          <p:nvPr>
            <p:custDataLst>
              <p:tags r:id="rId6"/>
            </p:custDataLst>
          </p:nvPr>
        </p:nvSpPr>
        <p:spPr>
          <a:xfrm>
            <a:off x="2932748" y="2278380"/>
            <a:ext cx="29260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神仙、隐士多骑白鹿</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5"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572135"/>
            <a:ext cx="8054340" cy="188658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世间行乐亦如此，古来万事</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东流水</a:t>
            </a:r>
            <a:r>
              <a:rPr lang="zh-CN" sz="2600" b="0">
                <a:solidFill>
                  <a:srgbClr val="7E7E7E"/>
                </a:solidFill>
                <a:latin typeface="方正启体简体" panose="03000509000000000000" charset="-122"/>
                <a:ea typeface="方正启体简体" panose="03000509000000000000" charset="-122"/>
              </a:rPr>
              <a:t>。</a:t>
            </a:r>
            <a:endParaRPr lang="zh-CN" sz="2600" b="0">
              <a:solidFill>
                <a:srgbClr val="7E7E7E"/>
              </a:solidFill>
              <a:latin typeface="方正启体简体" panose="03000509000000000000" charset="-122"/>
              <a:ea typeface="方正启体简体" panose="03000509000000000000" charset="-122"/>
            </a:endParaRPr>
          </a:p>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别君去兮何时还？且放</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白鹿</a:t>
            </a:r>
            <a:r>
              <a:rPr lang="zh-CN" sz="2600" b="0">
                <a:solidFill>
                  <a:srgbClr val="7E7E7E"/>
                </a:solidFill>
                <a:latin typeface="方正启体简体" panose="03000509000000000000" charset="-122"/>
                <a:ea typeface="方正启体简体" panose="03000509000000000000" charset="-122"/>
              </a:rPr>
              <a:t>青崖间。</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须</a:t>
            </a:r>
            <a:r>
              <a:rPr lang="zh-CN" sz="2600" b="0">
                <a:solidFill>
                  <a:srgbClr val="7E7E7E"/>
                </a:solidFill>
                <a:latin typeface="方正启体简体" panose="03000509000000000000" charset="-122"/>
                <a:ea typeface="方正启体简体" panose="03000509000000000000" charset="-122"/>
              </a:rPr>
              <a:t>行即骑访名山。</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2904490"/>
            <a:ext cx="7628255" cy="1568450"/>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人世间的欢乐也是像梦中的幻境这样，自古以来万事都像东流的水一样一去不复返。告别诸位朋友远去东鲁，什么时候才能回来?暂目把白鹿放牧在青崖间，等到要远行时就骑上它访问名山。</a:t>
            </a:r>
            <a:endParaRPr lang="zh-CN" sz="2400" b="0">
              <a:solidFill>
                <a:srgbClr val="7E7E7E"/>
              </a:solidFill>
              <a:latin typeface="方正启体简体" panose="03000509000000000000" charset="-122"/>
              <a:ea typeface="方正启体简体" panose="03000509000000000000" charset="-122"/>
            </a:endParaRPr>
          </a:p>
        </p:txBody>
      </p:sp>
      <p:sp>
        <p:nvSpPr>
          <p:cNvPr id="9" name="矩形 8"/>
          <p:cNvSpPr/>
          <p:nvPr>
            <p:custDataLst>
              <p:tags r:id="rId6"/>
            </p:custDataLst>
          </p:nvPr>
        </p:nvSpPr>
        <p:spPr>
          <a:xfrm>
            <a:off x="2645728" y="2278380"/>
            <a:ext cx="29260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神仙、隐士多骑白鹿</a:t>
            </a:r>
            <a:endParaRPr lang="zh-CN" altLang="en-US" sz="2400">
              <a:latin typeface="方正启体简体" panose="03000509000000000000" charset="-122"/>
              <a:ea typeface="方正启体简体" panose="03000509000000000000" charset="-122"/>
              <a:sym typeface="+mn-ea"/>
            </a:endParaRPr>
          </a:p>
        </p:txBody>
      </p:sp>
      <p:sp>
        <p:nvSpPr>
          <p:cNvPr id="3" name="矩形 2"/>
          <p:cNvSpPr/>
          <p:nvPr>
            <p:custDataLst>
              <p:tags r:id="rId7"/>
            </p:custDataLst>
          </p:nvPr>
        </p:nvSpPr>
        <p:spPr>
          <a:xfrm>
            <a:off x="4341813" y="1375410"/>
            <a:ext cx="3840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像东流的水一样一去不复返</a:t>
            </a:r>
            <a:endParaRPr lang="zh-CN" altLang="en-US" sz="2400">
              <a:latin typeface="方正启体简体" panose="03000509000000000000" charset="-122"/>
              <a:ea typeface="方正启体简体" panose="03000509000000000000" charset="-122"/>
              <a:sym typeface="+mn-ea"/>
            </a:endParaRPr>
          </a:p>
        </p:txBody>
      </p:sp>
      <p:sp>
        <p:nvSpPr>
          <p:cNvPr id="4" name="矩形 3"/>
          <p:cNvSpPr/>
          <p:nvPr>
            <p:custDataLst>
              <p:tags r:id="rId8"/>
            </p:custDataLst>
          </p:nvPr>
        </p:nvSpPr>
        <p:spPr>
          <a:xfrm>
            <a:off x="5731828" y="2278380"/>
            <a:ext cx="7924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等待</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 grpId="0"/>
      <p:bldP spid="4" grpId="0"/>
      <p:bldP spid="5"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495935" y="1002665"/>
            <a:ext cx="8054340" cy="988695"/>
          </a:xfrm>
          <a:prstGeom prst="rect">
            <a:avLst/>
          </a:prstGeom>
          <a:noFill/>
          <a:ln w="9525">
            <a:noFill/>
          </a:ln>
        </p:spPr>
        <p:txBody>
          <a:bodyPr wrap="square">
            <a:spAutoFit/>
          </a:bodyPr>
          <a:lstStyle/>
          <a:p>
            <a:pPr marL="0" indent="0" algn="ctr" eaLnBrk="1" latinLnBrk="0" hangingPunct="1">
              <a:lnSpc>
                <a:spcPts val="7000"/>
              </a:lnSpc>
            </a:pPr>
            <a:r>
              <a:rPr lang="zh-CN" sz="2600" b="0">
                <a:solidFill>
                  <a:srgbClr val="7E7E7E"/>
                </a:solidFill>
                <a:latin typeface="方正启体简体" panose="03000509000000000000" charset="-122"/>
                <a:ea typeface="方正启体简体" panose="03000509000000000000" charset="-122"/>
              </a:rPr>
              <a:t>安能</a:t>
            </a:r>
            <a:r>
              <a:rPr lang="zh-CN" sz="26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摧眉</a:t>
            </a:r>
            <a:r>
              <a:rPr lang="zh-CN" sz="2600" b="0">
                <a:solidFill>
                  <a:srgbClr val="7E7E7E"/>
                </a:solidFill>
                <a:latin typeface="方正启体简体" panose="03000509000000000000" charset="-122"/>
                <a:ea typeface="方正启体简体" panose="03000509000000000000" charset="-122"/>
              </a:rPr>
              <a:t>折腰事权贵，使我不得开心颜！</a:t>
            </a:r>
            <a:endParaRPr lang="zh-CN" sz="26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5"/>
            </p:custDataLst>
          </p:nvPr>
        </p:nvSpPr>
        <p:spPr>
          <a:xfrm>
            <a:off x="708660" y="2904490"/>
            <a:ext cx="7628255" cy="829945"/>
          </a:xfrm>
          <a:prstGeom prst="rect">
            <a:avLst/>
          </a:prstGeom>
          <a:noFill/>
          <a:ln w="9525">
            <a:noFill/>
          </a:ln>
        </p:spPr>
        <p:txBody>
          <a:bodyPr wrap="square">
            <a:spAutoFit/>
          </a:bodyPr>
          <a:lstStyle/>
          <a:p>
            <a:pPr marL="0" indent="609600" eaLnBrk="1" latinLnBrk="0" hangingPunct="1"/>
            <a:r>
              <a:rPr lang="zh-CN" sz="2400" b="0">
                <a:solidFill>
                  <a:srgbClr val="7E7E7E"/>
                </a:solidFill>
                <a:latin typeface="方正启体简体" panose="03000509000000000000" charset="-122"/>
                <a:ea typeface="方正启体简体" panose="03000509000000000000" charset="-122"/>
              </a:rPr>
              <a:t>岂能卑躬屈去侍奉权贵，让自己不能有舒心畅意的笑颜！</a:t>
            </a:r>
            <a:endParaRPr lang="zh-CN" sz="2400" b="0">
              <a:solidFill>
                <a:srgbClr val="7E7E7E"/>
              </a:solidFill>
              <a:latin typeface="方正启体简体" panose="03000509000000000000" charset="-122"/>
              <a:ea typeface="方正启体简体" panose="03000509000000000000" charset="-122"/>
            </a:endParaRPr>
          </a:p>
        </p:txBody>
      </p:sp>
      <p:sp>
        <p:nvSpPr>
          <p:cNvPr id="3" name="矩形 2"/>
          <p:cNvSpPr/>
          <p:nvPr>
            <p:custDataLst>
              <p:tags r:id="rId6"/>
            </p:custDataLst>
          </p:nvPr>
        </p:nvSpPr>
        <p:spPr>
          <a:xfrm>
            <a:off x="1798638" y="1843405"/>
            <a:ext cx="1706880" cy="460375"/>
          </a:xfrm>
          <a:prstGeom prst="rect">
            <a:avLst/>
          </a:prstGeom>
          <a:noFill/>
          <a:ln w="9525">
            <a:solidFill>
              <a:schemeClr val="accent1"/>
            </a:solidFill>
          </a:ln>
        </p:spPr>
        <p:txBody>
          <a:bodyPr wrap="none" anchor="t">
            <a:spAutoFit/>
          </a:bodyPr>
          <a:lstStyle/>
          <a:p>
            <a:pPr algn="l"/>
            <a:r>
              <a:rPr lang="zh-CN" altLang="en-US" sz="2400">
                <a:latin typeface="方正启体简体" panose="03000509000000000000" charset="-122"/>
                <a:ea typeface="方正启体简体" panose="03000509000000000000" charset="-122"/>
                <a:sym typeface="+mn-ea"/>
              </a:rPr>
              <a:t>低眉、低头</a:t>
            </a:r>
            <a:endParaRPr lang="zh-CN" altLang="en-US" sz="2400">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9" name="文本框 18"/>
          <p:cNvSpPr txBox="1"/>
          <p:nvPr>
            <p:custDataLst>
              <p:tags r:id="rId6"/>
            </p:custDataLst>
          </p:nvPr>
        </p:nvSpPr>
        <p:spPr>
          <a:xfrm>
            <a:off x="6985" y="1903095"/>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7"/>
            </p:custDataLst>
          </p:nvPr>
        </p:nvSpPr>
        <p:spPr>
          <a:xfrm>
            <a:off x="286385" y="2011045"/>
            <a:ext cx="8578850" cy="2306955"/>
          </a:xfrm>
          <a:prstGeom prst="rect">
            <a:avLst/>
          </a:prstGeom>
          <a:noFill/>
          <a:ln w="9525">
            <a:noFill/>
          </a:ln>
        </p:spPr>
        <p:txBody>
          <a:bodyPr wrap="square">
            <a:spAutoFit/>
          </a:bodyPr>
          <a:lstStyle/>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这句话让人想起“南柯一梦”“一枕黄梁”这两个成语。</a:t>
            </a:r>
            <a:endParaRPr lang="zh-CN" sz="2400">
              <a:latin typeface="方正启体简体" panose="03000509000000000000" charset="-122"/>
              <a:ea typeface="方正启体简体" panose="03000509000000000000" charset="-122"/>
              <a:cs typeface="方正启体简体" panose="03000509000000000000" charset="-122"/>
            </a:endParaRPr>
          </a:p>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使人联想到李白由被召见时的兴奋到被排挤放还的失望，这一梦游的经历在某种程度上就是其心理过程的折射、其人生经历的折射。流露了世事虚幻无常、人生如梦的感伤情绪。</a:t>
            </a:r>
            <a:endParaRPr lang="zh-CN" sz="2400">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8"/>
            </p:custDataLst>
          </p:nvPr>
        </p:nvSpPr>
        <p:spPr>
          <a:xfrm>
            <a:off x="1000125" y="580390"/>
            <a:ext cx="7324090" cy="73723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世间行乐亦如此，古来万事东流水。</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9" name="文本框 18"/>
          <p:cNvSpPr txBox="1"/>
          <p:nvPr>
            <p:custDataLst>
              <p:tags r:id="rId6"/>
            </p:custDataLst>
          </p:nvPr>
        </p:nvSpPr>
        <p:spPr>
          <a:xfrm>
            <a:off x="6985" y="1903095"/>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7"/>
            </p:custDataLst>
          </p:nvPr>
        </p:nvSpPr>
        <p:spPr>
          <a:xfrm>
            <a:off x="286385" y="2011045"/>
            <a:ext cx="8578850" cy="1198880"/>
          </a:xfrm>
          <a:prstGeom prst="rect">
            <a:avLst/>
          </a:prstGeom>
          <a:noFill/>
          <a:ln w="9525">
            <a:noFill/>
          </a:ln>
        </p:spPr>
        <p:txBody>
          <a:bodyPr wrap="square">
            <a:spAutoFit/>
          </a:bodyPr>
          <a:lstStyle/>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绝不与恶势力妥协，保持自己的独立人格，同时也显露出诗人逃避现实的消极遁世的思想。</a:t>
            </a:r>
            <a:endParaRPr lang="zh-CN" sz="2400">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8"/>
            </p:custDataLst>
          </p:nvPr>
        </p:nvSpPr>
        <p:spPr>
          <a:xfrm>
            <a:off x="1000125" y="580390"/>
            <a:ext cx="7324090" cy="73723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且放白鹿青崖间，须行即骑访名山</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extBox 8"/>
          <p:cNvSpPr txBox="1">
            <a:spLocks noChangeArrowheads="1"/>
          </p:cNvSpPr>
          <p:nvPr>
            <p:custDataLst>
              <p:tags r:id="rId4"/>
            </p:custDataLst>
          </p:nvPr>
        </p:nvSpPr>
        <p:spPr bwMode="auto">
          <a:xfrm>
            <a:off x="3715989" y="621571"/>
            <a:ext cx="1770380" cy="564515"/>
          </a:xfrm>
          <a:prstGeom prst="rect">
            <a:avLst/>
          </a:prstGeom>
          <a:noFill/>
          <a:ln w="9525">
            <a:noFill/>
            <a:miter lim="800000"/>
          </a:ln>
        </p:spPr>
        <p:txBody>
          <a:bodyPr wrap="none" lIns="72567" tIns="36283" rIns="72567" bIns="36283">
            <a:spAutoFit/>
          </a:bodyPr>
          <a:lstStyle/>
          <a:p>
            <a:r>
              <a:rPr lang="zh-CN" sz="3200">
                <a:latin typeface="华光行楷_CNKI" panose="02000500000000000000" charset="-122"/>
                <a:ea typeface="华光行楷_CNKI" panose="02000500000000000000" charset="-122"/>
              </a:rPr>
              <a:t>写作背景</a:t>
            </a:r>
            <a:endParaRPr lang="zh-CN" sz="3200">
              <a:latin typeface="华光行楷_CNKI" panose="02000500000000000000" charset="-122"/>
              <a:ea typeface="华光行楷_CNKI" panose="02000500000000000000" charset="-122"/>
            </a:endParaRPr>
          </a:p>
        </p:txBody>
      </p:sp>
      <p:sp>
        <p:nvSpPr>
          <p:cNvPr id="5" name="文本框 4"/>
          <p:cNvSpPr txBox="1"/>
          <p:nvPr>
            <p:custDataLst>
              <p:tags r:id="rId5"/>
            </p:custDataLst>
          </p:nvPr>
        </p:nvSpPr>
        <p:spPr>
          <a:xfrm>
            <a:off x="741680" y="1186180"/>
            <a:ext cx="7719060" cy="2014855"/>
          </a:xfrm>
          <a:prstGeom prst="rect">
            <a:avLst/>
          </a:prstGeom>
          <a:noFill/>
          <a:ln w="9525">
            <a:noFill/>
          </a:ln>
        </p:spPr>
        <p:txBody>
          <a:bodyPr wrap="square">
            <a:spAutoFit/>
          </a:bodyPr>
          <a:lstStyle/>
          <a:p>
            <a:pPr marL="0" indent="609600" algn="just" eaLnBrk="1" latinLnBrk="0" hangingPunct="1">
              <a:lnSpc>
                <a:spcPts val="3000"/>
              </a:lnSpc>
            </a:pPr>
            <a:r>
              <a:rPr lang="zh-CN" altLang="en-US" sz="2400" b="0">
                <a:latin typeface="方正启体简体" panose="03000509000000000000" charset="-122"/>
                <a:ea typeface="方正启体简体" panose="03000509000000000000" charset="-122"/>
                <a:cs typeface="方正启体简体" panose="03000509000000000000" charset="-122"/>
              </a:rPr>
              <a:t>李白早年就有济世的抱负,但不屑于经由科举登上仕途,而希望由布衣一跃而</a:t>
            </a:r>
            <a:r>
              <a:rPr lang="zh-CN" altLang="en-US" sz="2400">
                <a:latin typeface="方正启体简体" panose="03000509000000000000" charset="-122"/>
                <a:ea typeface="方正启体简体" panose="03000509000000000000" charset="-122"/>
                <a:cs typeface="方正启体简体" panose="03000509000000000000" charset="-122"/>
                <a:sym typeface="+mn-ea"/>
              </a:rPr>
              <a:t>为卿相。因此他漫游全国各地，结交名流，以此广造声誉。唐玄宗天宝元年（742年），李白的朋友道士吴筠向玄宗推荐李白，玄宗于是召他到长安来。</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pic>
        <p:nvPicPr>
          <p:cNvPr id="6" name="图片 5"/>
          <p:cNvPicPr/>
          <p:nvPr>
            <p:custDataLst>
              <p:tags r:id="rId7"/>
            </p:custDataLst>
          </p:nvPr>
        </p:nvPicPr>
        <p:blipFill>
          <a:blip r:embed="rId6"/>
          <a:stretch>
            <a:fillRect/>
          </a:stretch>
        </p:blipFill>
        <p:spPr>
          <a:xfrm>
            <a:off x="2032000" y="2318702"/>
            <a:ext cx="15240" cy="22860"/>
          </a:xfrm>
          <a:prstGeom prst="rect">
            <a:avLst/>
          </a:prstGeom>
          <a:noFill/>
          <a:ln w="9525">
            <a:noFill/>
          </a:ln>
        </p:spPr>
      </p:pic>
      <p:pic>
        <p:nvPicPr>
          <p:cNvPr id="7" name="图片 6"/>
          <p:cNvPicPr/>
          <p:nvPr>
            <p:custDataLst>
              <p:tags r:id="rId9"/>
            </p:custDataLst>
          </p:nvPr>
        </p:nvPicPr>
        <p:blipFill>
          <a:blip r:embed="rId8"/>
          <a:stretch>
            <a:fillRect/>
          </a:stretch>
        </p:blipFill>
        <p:spPr>
          <a:xfrm>
            <a:off x="2032000" y="2986723"/>
            <a:ext cx="22860" cy="22860"/>
          </a:xfrm>
          <a:prstGeom prst="rect">
            <a:avLst/>
          </a:prstGeom>
          <a:noFill/>
          <a:ln w="9525">
            <a:noFill/>
          </a:ln>
        </p:spPr>
      </p:pic>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9" name="文本框 18"/>
          <p:cNvSpPr txBox="1"/>
          <p:nvPr>
            <p:custDataLst>
              <p:tags r:id="rId6"/>
            </p:custDataLst>
          </p:nvPr>
        </p:nvSpPr>
        <p:spPr>
          <a:xfrm>
            <a:off x="6985" y="1903095"/>
            <a:ext cx="9137015" cy="3240000"/>
          </a:xfrm>
          <a:prstGeom prst="rect">
            <a:avLst/>
          </a:prstGeom>
          <a:solidFill>
            <a:srgbClr val="CFD7D9">
              <a:alpha val="93000"/>
            </a:srgbClr>
          </a:solidFill>
        </p:spPr>
        <p:txBody>
          <a:bodyPr wrap="square" rtlCol="0">
            <a:spAutoFit/>
          </a:bodyPr>
          <a:lstStyle/>
          <a:p>
            <a:endParaRPr lang="zh-CN" altLang="en-US"/>
          </a:p>
        </p:txBody>
      </p:sp>
      <p:sp>
        <p:nvSpPr>
          <p:cNvPr id="18" name="文本框 17"/>
          <p:cNvSpPr txBox="1"/>
          <p:nvPr>
            <p:custDataLst>
              <p:tags r:id="rId7"/>
            </p:custDataLst>
          </p:nvPr>
        </p:nvSpPr>
        <p:spPr>
          <a:xfrm>
            <a:off x="286385" y="2011045"/>
            <a:ext cx="8578850" cy="1753235"/>
          </a:xfrm>
          <a:prstGeom prst="rect">
            <a:avLst/>
          </a:prstGeom>
          <a:noFill/>
          <a:ln w="9525">
            <a:noFill/>
          </a:ln>
        </p:spPr>
        <p:txBody>
          <a:bodyPr wrap="square">
            <a:spAutoFit/>
          </a:bodyPr>
          <a:lstStyle/>
          <a:p>
            <a:pPr marL="0" indent="609600" eaLnBrk="1" latinLnBrk="0" hangingPunct="1">
              <a:lnSpc>
                <a:spcPct val="150000"/>
              </a:lnSpc>
            </a:pPr>
            <a:r>
              <a:rPr lang="zh-CN" sz="2400">
                <a:latin typeface="方正启体简体" panose="03000509000000000000" charset="-122"/>
                <a:ea typeface="方正启体简体" panose="03000509000000000000" charset="-122"/>
                <a:cs typeface="方正启体简体" panose="03000509000000000000" charset="-122"/>
              </a:rPr>
              <a:t>表达了诗人宁愿寄情山水，也决不向权贵屈服，也决不为取悦于世人而苟且偷生，充分显示了诗人的反抗精神和豪迈气概。这正是本诗的主题所在。</a:t>
            </a:r>
            <a:endParaRPr lang="zh-CN" sz="2400">
              <a:latin typeface="方正启体简体" panose="03000509000000000000" charset="-122"/>
              <a:ea typeface="方正启体简体" panose="03000509000000000000" charset="-122"/>
              <a:cs typeface="方正启体简体" panose="03000509000000000000" charset="-122"/>
            </a:endParaRPr>
          </a:p>
        </p:txBody>
      </p:sp>
      <p:sp>
        <p:nvSpPr>
          <p:cNvPr id="104" name="文本框 103"/>
          <p:cNvSpPr txBox="1"/>
          <p:nvPr>
            <p:custDataLst>
              <p:tags r:id="rId8"/>
            </p:custDataLst>
          </p:nvPr>
        </p:nvSpPr>
        <p:spPr>
          <a:xfrm>
            <a:off x="1000125" y="580390"/>
            <a:ext cx="7324090" cy="737235"/>
          </a:xfrm>
          <a:prstGeom prst="rect">
            <a:avLst/>
          </a:prstGeom>
          <a:noFill/>
          <a:ln w="9525">
            <a:noFill/>
          </a:ln>
        </p:spPr>
        <p:txBody>
          <a:bodyPr wrap="square">
            <a:spAutoFit/>
          </a:bodyPr>
          <a:lstStyle/>
          <a:p>
            <a:pPr marL="0" indent="0" algn="ctr" eaLnBrk="1" latinLnBrk="0" hangingPunct="1">
              <a:lnSpc>
                <a:spcPct val="150000"/>
              </a:lnSpc>
            </a:pPr>
            <a:r>
              <a:rPr lang="zh-CN" sz="2800" b="1">
                <a:solidFill>
                  <a:srgbClr val="7E7E7E"/>
                </a:solidFill>
                <a:latin typeface="方正启体简体" panose="03000509000000000000" charset="-122"/>
                <a:ea typeface="方正启体简体" panose="03000509000000000000" charset="-122"/>
                <a:cs typeface="方正启体简体" panose="03000509000000000000" charset="-122"/>
              </a:rPr>
              <a:t>安能摧眉折腰事权贵，使我不得开心颜</a:t>
            </a:r>
            <a:endParaRPr lang="zh-CN" sz="2800" b="1">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linds(horizontal)">
                                      <p:cBhvr>
                                        <p:cTn id="7" dur="500"/>
                                        <p:tgtEl>
                                          <p:spTgt spid="19"/>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blinds(horizontal)">
                                      <p:cBhvr>
                                        <p:cTn id="1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8"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4160" y="1045210"/>
            <a:ext cx="8608695" cy="2676525"/>
          </a:xfrm>
          <a:prstGeom prst="rect">
            <a:avLst/>
          </a:prstGeom>
          <a:noFill/>
          <a:ln w="9525">
            <a:noFill/>
          </a:ln>
        </p:spPr>
        <p:txBody>
          <a:bodyPr wrap="square">
            <a:spAutoFit/>
          </a:bodyPr>
          <a:lstStyle/>
          <a:p>
            <a:pPr marL="0" indent="711200" algn="just" eaLnBrk="1" latinLnBrk="0" hangingPunct="1"/>
            <a:r>
              <a:rPr lang="zh-CN" altLang="en-US" sz="2800" b="1">
                <a:solidFill>
                  <a:srgbClr val="7E7E7E"/>
                </a:solidFill>
                <a:latin typeface="方正启体简体" panose="03000509000000000000" charset="-122"/>
                <a:ea typeface="方正启体简体" panose="03000509000000000000" charset="-122"/>
              </a:rPr>
              <a:t>进步性：反映诗人傲视权贵、渴望自由的精神。表达对现实、对权贵的的憎恶，表明自己不愿与其同流合污的立场。</a:t>
            </a:r>
            <a:endParaRPr lang="zh-CN" altLang="en-US" sz="2800" b="1">
              <a:solidFill>
                <a:srgbClr val="7E7E7E"/>
              </a:solidFill>
              <a:latin typeface="方正启体简体" panose="03000509000000000000" charset="-122"/>
              <a:ea typeface="方正启体简体" panose="03000509000000000000" charset="-122"/>
            </a:endParaRPr>
          </a:p>
          <a:p>
            <a:pPr marL="0" indent="711200" algn="just" eaLnBrk="1" latinLnBrk="0" hangingPunct="1"/>
            <a:r>
              <a:rPr lang="zh-CN" altLang="en-US" sz="2800" b="1">
                <a:solidFill>
                  <a:srgbClr val="7E7E7E"/>
                </a:solidFill>
                <a:latin typeface="方正启体简体" panose="03000509000000000000" charset="-122"/>
                <a:ea typeface="方正启体简体" panose="03000509000000000000" charset="-122"/>
              </a:rPr>
              <a:t>局限性：流露出了人生如梦幻，行乐须及时的消极避世思想。如“世间行乐亦如此，古来万事东流水。”</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7"/>
            </p:custDataLst>
          </p:nvPr>
        </p:nvSpPr>
        <p:spPr>
          <a:xfrm>
            <a:off x="0" y="0"/>
            <a:ext cx="9137015" cy="900000"/>
          </a:xfrm>
          <a:prstGeom prst="rect">
            <a:avLst/>
          </a:prstGeom>
          <a:solidFill>
            <a:srgbClr val="CFD7D9">
              <a:alpha val="93000"/>
            </a:srgbClr>
          </a:solidFill>
        </p:spPr>
        <p:txBody>
          <a:bodyPr wrap="square" rtlCol="0">
            <a:spAutoFit/>
          </a:bodyPr>
          <a:lstStyle/>
          <a:p>
            <a:endParaRPr lang="zh-CN" altLang="en-US"/>
          </a:p>
        </p:txBody>
      </p:sp>
      <p:sp>
        <p:nvSpPr>
          <p:cNvPr id="104" name="文本框 103"/>
          <p:cNvSpPr txBox="1"/>
          <p:nvPr>
            <p:custDataLst>
              <p:tags r:id="rId8"/>
            </p:custDataLst>
          </p:nvPr>
        </p:nvSpPr>
        <p:spPr>
          <a:xfrm>
            <a:off x="631190" y="212725"/>
            <a:ext cx="8061960"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李白这样的感叹有着怎样的局限性和进步性？</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4160" y="1416685"/>
            <a:ext cx="8608695" cy="2676525"/>
          </a:xfrm>
          <a:prstGeom prst="rect">
            <a:avLst/>
          </a:prstGeom>
          <a:noFill/>
          <a:ln w="9525">
            <a:noFill/>
          </a:ln>
        </p:spPr>
        <p:txBody>
          <a:bodyPr wrap="square">
            <a:spAutoFit/>
          </a:bodyPr>
          <a:lstStyle/>
          <a:p>
            <a:pPr marL="0" indent="711200" algn="just" eaLnBrk="1" latinLnBrk="0" hangingPunct="1"/>
            <a:r>
              <a:rPr lang="zh-CN" altLang="en-US" sz="2800" b="1">
                <a:solidFill>
                  <a:srgbClr val="7E7E7E"/>
                </a:solidFill>
                <a:latin typeface="方正启体简体" panose="03000509000000000000" charset="-122"/>
                <a:ea typeface="方正启体简体" panose="03000509000000000000" charset="-122"/>
              </a:rPr>
              <a:t>梦中仙境象征作者追求的理想境界。写仙境之美妙是为了反衬现实的丑恶，写自己对神仙世界的向往正是为了表明对黑暗现实的厌恶以及对自由的追求。也就是说，诗歌的前后是一致的，都是在写诗人对自由生活的向往，只是诗歌的前半部分用梦的形式曲折地表达出来，而后半部分诗人则是直抒胸臆。</a:t>
            </a:r>
            <a:endParaRPr lang="zh-CN" altLang="en-US" sz="2800" b="1">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7"/>
            </p:custDataLst>
          </p:nvPr>
        </p:nvSpPr>
        <p:spPr>
          <a:xfrm>
            <a:off x="0" y="0"/>
            <a:ext cx="9137015" cy="1260000"/>
          </a:xfrm>
          <a:prstGeom prst="rect">
            <a:avLst/>
          </a:prstGeom>
          <a:solidFill>
            <a:srgbClr val="CFD7D9">
              <a:alpha val="93000"/>
            </a:srgbClr>
          </a:solidFill>
        </p:spPr>
        <p:txBody>
          <a:bodyPr wrap="square" rtlCol="0">
            <a:spAutoFit/>
          </a:bodyPr>
          <a:lstStyle/>
          <a:p>
            <a:endParaRPr lang="zh-CN" altLang="en-US"/>
          </a:p>
        </p:txBody>
      </p:sp>
      <p:sp>
        <p:nvSpPr>
          <p:cNvPr id="104" name="文本框 103"/>
          <p:cNvSpPr txBox="1"/>
          <p:nvPr>
            <p:custDataLst>
              <p:tags r:id="rId8"/>
            </p:custDataLst>
          </p:nvPr>
        </p:nvSpPr>
        <p:spPr>
          <a:xfrm>
            <a:off x="264160" y="212725"/>
            <a:ext cx="8608695" cy="953135"/>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本诗的诗眼其实就在最后一句话，那么诗人为何花如此多的笔墨来描绘梦境呢？对表现主题有什么作用？</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4160" y="905510"/>
            <a:ext cx="8608695" cy="3107690"/>
          </a:xfrm>
          <a:prstGeom prst="rect">
            <a:avLst/>
          </a:prstGeom>
          <a:noFill/>
          <a:ln w="9525">
            <a:noFill/>
          </a:ln>
        </p:spPr>
        <p:txBody>
          <a:bodyPr wrap="square">
            <a:spAutoFit/>
          </a:bodyPr>
          <a:lstStyle/>
          <a:p>
            <a:pPr marL="0" indent="711200" algn="just" eaLnBrk="1" latinLnBrk="0" hangingPunct="1"/>
            <a:r>
              <a:rPr lang="zh-CN" altLang="en-US"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⑴构思奇特</a:t>
            </a:r>
            <a:r>
              <a:rPr lang="zh-CN" altLang="en-US" sz="2800">
                <a:solidFill>
                  <a:srgbClr val="7E7E7E"/>
                </a:solidFill>
                <a:latin typeface="方正启体简体" panose="03000509000000000000" charset="-122"/>
                <a:ea typeface="方正启体简体" panose="03000509000000000000" charset="-122"/>
              </a:rPr>
              <a:t>。这首留别诗，突破了古代这类诗大都写离愁的陈规旧俗，别出心裁地用“梦游”这一奇特的方式来构思全诗。由瀛洲引出天姥，由“或可睹”引出梦游；再由天姥引出仙洞，由梦醒而生感慨。虚构出一个与黑暗的现实社会形成鲜明对照的神仙世界，以此表达诗人对自由、光明的渴望与追求，同时也写出他不满现实、不趋炎附势、蔑视权贵的反抗精神。</a:t>
            </a:r>
            <a:endParaRPr lang="zh-CN" altLang="en-US" sz="2800">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7"/>
            </p:custDataLst>
          </p:nvPr>
        </p:nvSpPr>
        <p:spPr>
          <a:xfrm>
            <a:off x="0" y="0"/>
            <a:ext cx="9137015" cy="720000"/>
          </a:xfrm>
          <a:prstGeom prst="rect">
            <a:avLst/>
          </a:prstGeom>
          <a:solidFill>
            <a:srgbClr val="CFD7D9">
              <a:alpha val="93000"/>
            </a:srgbClr>
          </a:solidFill>
        </p:spPr>
        <p:txBody>
          <a:bodyPr wrap="square" rtlCol="0">
            <a:spAutoFit/>
          </a:bodyPr>
          <a:lstStyle/>
          <a:p>
            <a:endParaRPr lang="zh-CN" altLang="en-US"/>
          </a:p>
        </p:txBody>
      </p:sp>
      <p:sp>
        <p:nvSpPr>
          <p:cNvPr id="104" name="文本框 103"/>
          <p:cNvSpPr txBox="1"/>
          <p:nvPr>
            <p:custDataLst>
              <p:tags r:id="rId8"/>
            </p:custDataLst>
          </p:nvPr>
        </p:nvSpPr>
        <p:spPr>
          <a:xfrm>
            <a:off x="264160" y="99060"/>
            <a:ext cx="8608695"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艺术特色</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4160" y="905510"/>
            <a:ext cx="8608695" cy="2245360"/>
          </a:xfrm>
          <a:prstGeom prst="rect">
            <a:avLst/>
          </a:prstGeom>
          <a:noFill/>
          <a:ln w="9525">
            <a:noFill/>
          </a:ln>
        </p:spPr>
        <p:txBody>
          <a:bodyPr wrap="square">
            <a:spAutoFit/>
          </a:bodyPr>
          <a:lstStyle/>
          <a:p>
            <a:pPr marL="0" indent="711200" algn="just" eaLnBrk="1" latinLnBrk="0" hangingPunct="1"/>
            <a:r>
              <a:rPr lang="zh-CN" altLang="en-US"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⑵想象丰富</a:t>
            </a:r>
            <a:r>
              <a:rPr lang="zh-CN" altLang="en-US" sz="2800">
                <a:solidFill>
                  <a:srgbClr val="7E7E7E"/>
                </a:solidFill>
                <a:latin typeface="方正启体简体" panose="03000509000000000000" charset="-122"/>
                <a:ea typeface="方正启体简体" panose="03000509000000000000" charset="-122"/>
              </a:rPr>
              <a:t>。(天鸡、金银台、霓衣、风马、云之君)神话传说和对自然山川的真实体验融合在一起，奇景异境，变幻迭出。塑造出一个个梦幻中的生动形象，真可谓“笔落惊风雨，诗成泣鬼神”。运用丰富的想象和大胆夸张，充分体现了李白诗歌的浪漫主义风格。</a:t>
            </a:r>
            <a:endParaRPr lang="zh-CN" altLang="en-US" sz="2800">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7"/>
            </p:custDataLst>
          </p:nvPr>
        </p:nvSpPr>
        <p:spPr>
          <a:xfrm>
            <a:off x="0" y="0"/>
            <a:ext cx="9137015" cy="720000"/>
          </a:xfrm>
          <a:prstGeom prst="rect">
            <a:avLst/>
          </a:prstGeom>
          <a:solidFill>
            <a:srgbClr val="CFD7D9">
              <a:alpha val="93000"/>
            </a:srgbClr>
          </a:solidFill>
        </p:spPr>
        <p:txBody>
          <a:bodyPr wrap="square" rtlCol="0">
            <a:spAutoFit/>
          </a:bodyPr>
          <a:lstStyle/>
          <a:p>
            <a:endParaRPr lang="zh-CN" altLang="en-US"/>
          </a:p>
        </p:txBody>
      </p:sp>
      <p:sp>
        <p:nvSpPr>
          <p:cNvPr id="104" name="文本框 103"/>
          <p:cNvSpPr txBox="1"/>
          <p:nvPr>
            <p:custDataLst>
              <p:tags r:id="rId8"/>
            </p:custDataLst>
          </p:nvPr>
        </p:nvSpPr>
        <p:spPr>
          <a:xfrm>
            <a:off x="264160" y="99060"/>
            <a:ext cx="8608695"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艺术特色</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4160" y="802640"/>
            <a:ext cx="8608695" cy="3538220"/>
          </a:xfrm>
          <a:prstGeom prst="rect">
            <a:avLst/>
          </a:prstGeom>
          <a:noFill/>
          <a:ln w="9525">
            <a:noFill/>
          </a:ln>
        </p:spPr>
        <p:txBody>
          <a:bodyPr wrap="square">
            <a:spAutoFit/>
          </a:bodyPr>
          <a:lstStyle/>
          <a:p>
            <a:pPr marL="0" indent="711200" algn="just" eaLnBrk="1" latinLnBrk="0" hangingPunct="1"/>
            <a:r>
              <a:rPr lang="zh-CN" altLang="en-US"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（3）大胆的夸张</a:t>
            </a:r>
            <a:r>
              <a:rPr lang="zh-CN" altLang="en-US" sz="2800">
                <a:solidFill>
                  <a:srgbClr val="7E7E7E"/>
                </a:solidFill>
                <a:latin typeface="方正启体简体" panose="03000509000000000000" charset="-122"/>
                <a:ea typeface="方正启体简体" panose="03000509000000000000" charset="-122"/>
              </a:rPr>
              <a:t>。(向天横、拔五岳、掩赤城、倾天台)李白把想像中的事物写得活灵活现，惊心动魄。如天姥山横空耸立，山势超越了以险峻闻名的五岳，遮掩了高耸的赤城山，甚至连一万八千丈的天台山也拜倒在天姥山的脚下。诗人以夸张、烘托的手法，极言天姥山之高。尤其是“横”“拔”“掩”三字，气象博大，生动有力，突出了天姥山的高大雄奇，描绘出了天姥山横空出世的高大形象和磅礴气势。</a:t>
            </a:r>
            <a:endParaRPr lang="zh-CN" altLang="en-US" sz="2800">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7"/>
            </p:custDataLst>
          </p:nvPr>
        </p:nvSpPr>
        <p:spPr>
          <a:xfrm>
            <a:off x="0" y="0"/>
            <a:ext cx="9137015" cy="720000"/>
          </a:xfrm>
          <a:prstGeom prst="rect">
            <a:avLst/>
          </a:prstGeom>
          <a:solidFill>
            <a:srgbClr val="CFD7D9">
              <a:alpha val="93000"/>
            </a:srgbClr>
          </a:solidFill>
        </p:spPr>
        <p:txBody>
          <a:bodyPr wrap="square" rtlCol="0">
            <a:spAutoFit/>
          </a:bodyPr>
          <a:lstStyle/>
          <a:p>
            <a:endParaRPr lang="zh-CN" altLang="en-US"/>
          </a:p>
        </p:txBody>
      </p:sp>
      <p:sp>
        <p:nvSpPr>
          <p:cNvPr id="104" name="文本框 103"/>
          <p:cNvSpPr txBox="1"/>
          <p:nvPr>
            <p:custDataLst>
              <p:tags r:id="rId8"/>
            </p:custDataLst>
          </p:nvPr>
        </p:nvSpPr>
        <p:spPr>
          <a:xfrm>
            <a:off x="264160" y="99060"/>
            <a:ext cx="8608695"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艺术特色</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 name="文本框 3"/>
          <p:cNvSpPr txBox="1"/>
          <p:nvPr>
            <p:custDataLst>
              <p:tags r:id="rId6"/>
            </p:custDataLst>
          </p:nvPr>
        </p:nvSpPr>
        <p:spPr>
          <a:xfrm>
            <a:off x="264160" y="802640"/>
            <a:ext cx="8608695" cy="3538220"/>
          </a:xfrm>
          <a:prstGeom prst="rect">
            <a:avLst/>
          </a:prstGeom>
          <a:noFill/>
          <a:ln w="9525">
            <a:noFill/>
          </a:ln>
        </p:spPr>
        <p:txBody>
          <a:bodyPr wrap="square">
            <a:spAutoFit/>
          </a:bodyPr>
          <a:lstStyle/>
          <a:p>
            <a:pPr marL="0" indent="711200" algn="just" eaLnBrk="1" latinLnBrk="0" hangingPunct="1"/>
            <a:r>
              <a:rPr lang="zh-CN" altLang="en-US" sz="2800" b="1">
                <a:solidFill>
                  <a:srgbClr val="7E7E7E"/>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（4）语言灵活</a:t>
            </a:r>
            <a:r>
              <a:rPr lang="zh-CN" altLang="en-US" sz="2800">
                <a:solidFill>
                  <a:srgbClr val="7E7E7E"/>
                </a:solidFill>
                <a:latin typeface="方正启体简体" panose="03000509000000000000" charset="-122"/>
                <a:ea typeface="方正启体简体" panose="03000509000000000000" charset="-122"/>
              </a:rPr>
              <a:t>。全诗以七言为主，杂用了四,言、五言、六言和九言兼用楚辞句法，形式错落，富有节奏感，兼用长短句，打破“七言”的束缚。灵活多样的句式便于表达诗人奔放的思想感情。诗歌语言朴实自然，例如“天姥连天向天横”“对此欲倒东南倾”“安能摧眉折腰事权贵，使我不得开心颜！”这些地方跟散文一样流畅，也只用了一些极其平常的字眼，却有很强的表现力。</a:t>
            </a:r>
            <a:endParaRPr lang="zh-CN" altLang="en-US" sz="2800">
              <a:solidFill>
                <a:srgbClr val="7E7E7E"/>
              </a:solidFill>
              <a:latin typeface="方正启体简体" panose="03000509000000000000" charset="-122"/>
              <a:ea typeface="方正启体简体" panose="03000509000000000000" charset="-122"/>
            </a:endParaRPr>
          </a:p>
        </p:txBody>
      </p:sp>
      <p:sp>
        <p:nvSpPr>
          <p:cNvPr id="23" name="文本框 22"/>
          <p:cNvSpPr txBox="1"/>
          <p:nvPr>
            <p:custDataLst>
              <p:tags r:id="rId7"/>
            </p:custDataLst>
          </p:nvPr>
        </p:nvSpPr>
        <p:spPr>
          <a:xfrm>
            <a:off x="0" y="0"/>
            <a:ext cx="9137015" cy="720000"/>
          </a:xfrm>
          <a:prstGeom prst="rect">
            <a:avLst/>
          </a:prstGeom>
          <a:solidFill>
            <a:srgbClr val="CFD7D9">
              <a:alpha val="93000"/>
            </a:srgbClr>
          </a:solidFill>
        </p:spPr>
        <p:txBody>
          <a:bodyPr wrap="square" rtlCol="0">
            <a:spAutoFit/>
          </a:bodyPr>
          <a:lstStyle/>
          <a:p>
            <a:endParaRPr lang="zh-CN" altLang="en-US"/>
          </a:p>
        </p:txBody>
      </p:sp>
      <p:sp>
        <p:nvSpPr>
          <p:cNvPr id="104" name="文本框 103"/>
          <p:cNvSpPr txBox="1"/>
          <p:nvPr>
            <p:custDataLst>
              <p:tags r:id="rId8"/>
            </p:custDataLst>
          </p:nvPr>
        </p:nvSpPr>
        <p:spPr>
          <a:xfrm>
            <a:off x="264160" y="99060"/>
            <a:ext cx="8608695" cy="521970"/>
          </a:xfrm>
          <a:prstGeom prst="rect">
            <a:avLst/>
          </a:prstGeom>
          <a:noFill/>
          <a:ln w="9525">
            <a:noFill/>
          </a:ln>
        </p:spPr>
        <p:txBody>
          <a:bodyPr wrap="square">
            <a:spAutoFit/>
          </a:bodyPr>
          <a:lstStyle/>
          <a:p>
            <a:pPr marL="0" indent="0" algn="ctr"/>
            <a:r>
              <a:rPr lang="zh-CN" sz="2800" b="1">
                <a:latin typeface="方正启体简体" panose="03000509000000000000" charset="-122"/>
                <a:ea typeface="方正启体简体" panose="03000509000000000000" charset="-122"/>
                <a:cs typeface="方正启体简体" panose="03000509000000000000" charset="-122"/>
              </a:rPr>
              <a:t>艺术特色</a:t>
            </a:r>
            <a:endParaRPr lang="zh-CN" sz="2800" b="1">
              <a:latin typeface="方正启体简体" panose="03000509000000000000" charset="-122"/>
              <a:ea typeface="方正启体简体" panose="03000509000000000000" charset="-122"/>
              <a:cs typeface="方正启体简体" panose="03000509000000000000" charset="-122"/>
            </a:endParaRPr>
          </a:p>
        </p:txBody>
      </p:sp>
    </p:spTree>
    <p:custDataLst>
      <p:tags r:id="rId9"/>
    </p:custData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44830" y="593725"/>
            <a:ext cx="8054340" cy="491490"/>
          </a:xfrm>
          <a:prstGeom prst="rect">
            <a:avLst/>
          </a:prstGeom>
          <a:noFill/>
          <a:ln w="9525">
            <a:noFill/>
          </a:ln>
        </p:spPr>
        <p:txBody>
          <a:bodyPr wrap="square">
            <a:spAutoFit/>
          </a:bodyPr>
          <a:lstStyle/>
          <a:p>
            <a:pPr marL="0" indent="0" algn="l" eaLnBrk="1" latinLnBrk="0" hangingPunct="1">
              <a:lnSpc>
                <a:spcPct val="100000"/>
              </a:lnSpc>
            </a:pPr>
            <a:r>
              <a:rPr lang="zh-CN" sz="2600" b="0">
                <a:latin typeface="方正启体简体" panose="03000509000000000000" charset="-122"/>
                <a:ea typeface="方正启体简体" panose="03000509000000000000" charset="-122"/>
              </a:rPr>
              <a:t>◆找出文中的古今异义字</a:t>
            </a:r>
            <a:endParaRPr lang="zh-CN" sz="2600" b="0">
              <a:latin typeface="方正启体简体" panose="03000509000000000000" charset="-122"/>
              <a:ea typeface="方正启体简体" panose="03000509000000000000" charset="-122"/>
            </a:endParaRPr>
          </a:p>
        </p:txBody>
      </p:sp>
      <p:sp>
        <p:nvSpPr>
          <p:cNvPr id="4" name="文本框 3"/>
          <p:cNvSpPr txBox="1"/>
          <p:nvPr>
            <p:custDataLst>
              <p:tags r:id="rId5"/>
            </p:custDataLst>
          </p:nvPr>
        </p:nvSpPr>
        <p:spPr>
          <a:xfrm>
            <a:off x="2692400" y="71755"/>
            <a:ext cx="3758565" cy="521970"/>
          </a:xfrm>
          <a:prstGeom prst="rect">
            <a:avLst/>
          </a:prstGeom>
          <a:noFill/>
        </p:spPr>
        <p:txBody>
          <a:bodyPr wrap="square" rtlCol="0">
            <a:spAutoFit/>
          </a:bodyPr>
          <a:lstStyle/>
          <a:p>
            <a:pPr algn="ctr"/>
            <a:r>
              <a:rPr lang="zh-CN" altLang="en-US" sz="2800">
                <a:solidFill>
                  <a:schemeClr val="bg1"/>
                </a:solidFill>
                <a:latin typeface="方正启体简体" panose="03000509000000000000" charset="-122"/>
                <a:ea typeface="方正启体简体" panose="03000509000000000000" charset="-122"/>
              </a:rPr>
              <a:t>复习重点字词</a:t>
            </a:r>
            <a:endParaRPr lang="zh-CN" altLang="en-US" sz="2800">
              <a:solidFill>
                <a:schemeClr val="bg1"/>
              </a:solidFill>
              <a:latin typeface="方正启体简体" panose="03000509000000000000" charset="-122"/>
              <a:ea typeface="方正启体简体" panose="03000509000000000000" charset="-122"/>
            </a:endParaRPr>
          </a:p>
        </p:txBody>
      </p:sp>
      <p:sp>
        <p:nvSpPr>
          <p:cNvPr id="6" name="文本框 5"/>
          <p:cNvSpPr txBox="1"/>
          <p:nvPr>
            <p:custDataLst>
              <p:tags r:id="rId6"/>
            </p:custDataLst>
          </p:nvPr>
        </p:nvSpPr>
        <p:spPr>
          <a:xfrm>
            <a:off x="544830" y="1029335"/>
            <a:ext cx="7628255" cy="2030095"/>
          </a:xfrm>
          <a:prstGeom prst="rect">
            <a:avLst/>
          </a:prstGeom>
          <a:noFill/>
          <a:ln w="9525">
            <a:noFill/>
          </a:ln>
        </p:spPr>
        <p:txBody>
          <a:bodyPr wrap="square">
            <a:spAutoFit/>
          </a:bodyPr>
          <a:lstStyle/>
          <a:p>
            <a:pPr marL="0" indent="711200" eaLnBrk="1" latinLnBrk="0" hangingPunct="1">
              <a:lnSpc>
                <a:spcPct val="150000"/>
              </a:lnSpc>
            </a:pPr>
            <a:r>
              <a:rPr lang="zh-CN" sz="2800" b="0">
                <a:solidFill>
                  <a:srgbClr val="7E7E7E"/>
                </a:solidFill>
                <a:latin typeface="方正启体简体" panose="03000509000000000000" charset="-122"/>
                <a:ea typeface="方正启体简体" panose="03000509000000000000" charset="-122"/>
              </a:rPr>
              <a:t>烟涛微茫</a:t>
            </a:r>
            <a:r>
              <a:rPr lang="zh-CN" sz="2800" b="1">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信</a:t>
            </a:r>
            <a:r>
              <a:rPr lang="zh-CN" sz="2800" b="0">
                <a:solidFill>
                  <a:srgbClr val="7E7E7E"/>
                </a:solidFill>
                <a:latin typeface="方正启体简体" panose="03000509000000000000" charset="-122"/>
                <a:ea typeface="方正启体简体" panose="03000509000000000000" charset="-122"/>
              </a:rPr>
              <a:t>难求 </a:t>
            </a:r>
            <a:endParaRPr lang="zh-CN" sz="2800" b="0">
              <a:solidFill>
                <a:srgbClr val="7E7E7E"/>
              </a:solidFill>
              <a:latin typeface="方正启体简体" panose="03000509000000000000" charset="-122"/>
              <a:ea typeface="方正启体简体" panose="03000509000000000000" charset="-122"/>
            </a:endParaRPr>
          </a:p>
          <a:p>
            <a:pPr marL="0" indent="711200" eaLnBrk="1" latinLnBrk="0" hangingPunct="1">
              <a:lnSpc>
                <a:spcPct val="150000"/>
              </a:lnSpc>
            </a:pPr>
            <a:r>
              <a:rPr lang="zh-CN" sz="2800" b="0">
                <a:solidFill>
                  <a:srgbClr val="7E7E7E"/>
                </a:solidFill>
                <a:latin typeface="方正启体简体" panose="03000509000000000000" charset="-122"/>
                <a:ea typeface="方正启体简体" panose="03000509000000000000" charset="-122"/>
              </a:rPr>
              <a:t>云霞明</a:t>
            </a:r>
            <a:r>
              <a:rPr lang="zh-CN" sz="2800" b="1">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灭</a:t>
            </a:r>
            <a:r>
              <a:rPr lang="zh-CN" sz="2800" b="0">
                <a:solidFill>
                  <a:srgbClr val="7E7E7E"/>
                </a:solidFill>
                <a:latin typeface="方正启体简体" panose="03000509000000000000" charset="-122"/>
                <a:ea typeface="方正启体简体" panose="03000509000000000000" charset="-122"/>
              </a:rPr>
              <a:t>或可睹</a:t>
            </a:r>
            <a:endParaRPr lang="zh-CN" sz="2800" b="0">
              <a:solidFill>
                <a:srgbClr val="7E7E7E"/>
              </a:solidFill>
              <a:latin typeface="方正启体简体" panose="03000509000000000000" charset="-122"/>
              <a:ea typeface="方正启体简体" panose="03000509000000000000" charset="-122"/>
            </a:endParaRPr>
          </a:p>
          <a:p>
            <a:pPr marL="0" indent="711200" eaLnBrk="1" latinLnBrk="0" hangingPunct="1">
              <a:lnSpc>
                <a:spcPct val="150000"/>
              </a:lnSpc>
            </a:pPr>
            <a:r>
              <a:rPr lang="zh-CN" sz="2800" b="0">
                <a:solidFill>
                  <a:srgbClr val="7E7E7E"/>
                </a:solidFill>
                <a:latin typeface="方正启体简体" panose="03000509000000000000" charset="-122"/>
                <a:ea typeface="方正启体简体" panose="03000509000000000000" charset="-122"/>
              </a:rPr>
              <a:t>势</a:t>
            </a:r>
            <a:r>
              <a:rPr lang="zh-CN" sz="2800" b="1">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拔</a:t>
            </a:r>
            <a:r>
              <a:rPr lang="zh-CN" sz="2800" b="0">
                <a:solidFill>
                  <a:srgbClr val="7E7E7E"/>
                </a:solidFill>
                <a:latin typeface="方正启体简体" panose="03000509000000000000" charset="-122"/>
                <a:ea typeface="方正启体简体" panose="03000509000000000000" charset="-122"/>
              </a:rPr>
              <a:t>五岳掩赤城</a:t>
            </a:r>
            <a:endParaRPr lang="zh-CN" sz="2800" b="0">
              <a:solidFill>
                <a:srgbClr val="7E7E7E"/>
              </a:solidFill>
              <a:latin typeface="方正启体简体" panose="03000509000000000000" charset="-122"/>
              <a:ea typeface="方正启体简体" panose="03000509000000000000" charset="-122"/>
            </a:endParaRPr>
          </a:p>
        </p:txBody>
      </p:sp>
      <p:sp>
        <p:nvSpPr>
          <p:cNvPr id="7" name="文本框 6"/>
          <p:cNvSpPr txBox="1"/>
          <p:nvPr>
            <p:custDataLst>
              <p:tags r:id="rId7"/>
            </p:custDataLst>
          </p:nvPr>
        </p:nvSpPr>
        <p:spPr>
          <a:xfrm>
            <a:off x="4276725" y="1214755"/>
            <a:ext cx="3807460"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（的确、实在）</a:t>
            </a:r>
            <a:endParaRPr lang="zh-CN" altLang="en-US" sz="2800">
              <a:solidFill>
                <a:srgbClr val="7E7E7E"/>
              </a:solidFill>
              <a:latin typeface="方正启体简体" panose="03000509000000000000" charset="-122"/>
              <a:ea typeface="方正启体简体" panose="03000509000000000000" charset="-122"/>
              <a:sym typeface="+mn-ea"/>
            </a:endParaRPr>
          </a:p>
        </p:txBody>
      </p:sp>
      <p:sp>
        <p:nvSpPr>
          <p:cNvPr id="8" name="文本框 7"/>
          <p:cNvSpPr txBox="1"/>
          <p:nvPr>
            <p:custDataLst>
              <p:tags r:id="rId8"/>
            </p:custDataLst>
          </p:nvPr>
        </p:nvSpPr>
        <p:spPr>
          <a:xfrm>
            <a:off x="4276725" y="1783715"/>
            <a:ext cx="2350770"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（暗）</a:t>
            </a:r>
            <a:endParaRPr lang="zh-CN" altLang="en-US" sz="2800">
              <a:solidFill>
                <a:srgbClr val="7E7E7E"/>
              </a:solidFill>
              <a:latin typeface="方正启体简体" panose="03000509000000000000" charset="-122"/>
              <a:ea typeface="方正启体简体" panose="03000509000000000000" charset="-122"/>
              <a:sym typeface="+mn-ea"/>
            </a:endParaRPr>
          </a:p>
        </p:txBody>
      </p:sp>
      <p:sp>
        <p:nvSpPr>
          <p:cNvPr id="9" name="文本框 8"/>
          <p:cNvSpPr txBox="1"/>
          <p:nvPr>
            <p:custDataLst>
              <p:tags r:id="rId9"/>
            </p:custDataLst>
          </p:nvPr>
        </p:nvSpPr>
        <p:spPr>
          <a:xfrm>
            <a:off x="4276725" y="2458085"/>
            <a:ext cx="2350770"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（超出）</a:t>
            </a:r>
            <a:endParaRPr lang="zh-CN" altLang="en-US" sz="2800">
              <a:solidFill>
                <a:srgbClr val="7E7E7E"/>
              </a:solidFill>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44830" y="593725"/>
            <a:ext cx="8054340" cy="491490"/>
          </a:xfrm>
          <a:prstGeom prst="rect">
            <a:avLst/>
          </a:prstGeom>
          <a:noFill/>
          <a:ln w="9525">
            <a:noFill/>
          </a:ln>
        </p:spPr>
        <p:txBody>
          <a:bodyPr wrap="square">
            <a:spAutoFit/>
          </a:bodyPr>
          <a:lstStyle/>
          <a:p>
            <a:pPr marL="0" indent="0" algn="l" eaLnBrk="1" latinLnBrk="0" hangingPunct="1">
              <a:lnSpc>
                <a:spcPct val="100000"/>
              </a:lnSpc>
            </a:pPr>
            <a:r>
              <a:rPr lang="zh-CN" sz="2600" b="0">
                <a:latin typeface="方正启体简体" panose="03000509000000000000" charset="-122"/>
                <a:ea typeface="方正启体简体" panose="03000509000000000000" charset="-122"/>
              </a:rPr>
              <a:t>◆找出文中的多义字</a:t>
            </a:r>
            <a:endParaRPr lang="zh-CN" sz="2600" b="0">
              <a:latin typeface="方正启体简体" panose="03000509000000000000" charset="-122"/>
              <a:ea typeface="方正启体简体" panose="03000509000000000000" charset="-122"/>
            </a:endParaRPr>
          </a:p>
        </p:txBody>
      </p:sp>
      <p:sp>
        <p:nvSpPr>
          <p:cNvPr id="4" name="文本框 3"/>
          <p:cNvSpPr txBox="1"/>
          <p:nvPr>
            <p:custDataLst>
              <p:tags r:id="rId5"/>
            </p:custDataLst>
          </p:nvPr>
        </p:nvSpPr>
        <p:spPr>
          <a:xfrm>
            <a:off x="2692400" y="71755"/>
            <a:ext cx="3758565" cy="521970"/>
          </a:xfrm>
          <a:prstGeom prst="rect">
            <a:avLst/>
          </a:prstGeom>
          <a:noFill/>
        </p:spPr>
        <p:txBody>
          <a:bodyPr wrap="square" rtlCol="0">
            <a:spAutoFit/>
          </a:bodyPr>
          <a:lstStyle/>
          <a:p>
            <a:pPr algn="ctr"/>
            <a:r>
              <a:rPr lang="zh-CN" altLang="en-US" sz="2800">
                <a:solidFill>
                  <a:schemeClr val="bg1"/>
                </a:solidFill>
                <a:latin typeface="方正启体简体" panose="03000509000000000000" charset="-122"/>
                <a:ea typeface="方正启体简体" panose="03000509000000000000" charset="-122"/>
              </a:rPr>
              <a:t>复习重点字词</a:t>
            </a:r>
            <a:endParaRPr lang="zh-CN" altLang="en-US" sz="2800">
              <a:solidFill>
                <a:schemeClr val="bg1"/>
              </a:solidFill>
              <a:latin typeface="方正启体简体" panose="03000509000000000000" charset="-122"/>
              <a:ea typeface="方正启体简体" panose="03000509000000000000" charset="-122"/>
            </a:endParaRPr>
          </a:p>
        </p:txBody>
      </p:sp>
      <p:sp>
        <p:nvSpPr>
          <p:cNvPr id="6" name="文本框 5"/>
          <p:cNvSpPr txBox="1"/>
          <p:nvPr>
            <p:custDataLst>
              <p:tags r:id="rId6"/>
            </p:custDataLst>
          </p:nvPr>
        </p:nvSpPr>
        <p:spPr>
          <a:xfrm>
            <a:off x="680720" y="1029335"/>
            <a:ext cx="7628255" cy="2933065"/>
          </a:xfrm>
          <a:prstGeom prst="rect">
            <a:avLst/>
          </a:prstGeom>
          <a:noFill/>
          <a:ln w="9525">
            <a:noFill/>
          </a:ln>
        </p:spPr>
        <p:txBody>
          <a:bodyPr wrap="square">
            <a:spAutoFit/>
          </a:bodyPr>
          <a:lstStyle/>
          <a:p>
            <a:pPr marL="0" indent="711200" eaLnBrk="1" latinLnBrk="0" hangingPunct="1">
              <a:lnSpc>
                <a:spcPct val="150000"/>
              </a:lnSpc>
            </a:pPr>
            <a:r>
              <a:rPr lang="zh-CN" sz="2800">
                <a:solidFill>
                  <a:srgbClr val="7E7E7E"/>
                </a:solidFill>
                <a:latin typeface="方正启体简体" panose="03000509000000000000" charset="-122"/>
                <a:ea typeface="方正启体简体" panose="03000509000000000000" charset="-122"/>
              </a:rPr>
              <a:t>訇然中开</a:t>
            </a:r>
            <a:endParaRPr lang="zh-CN" sz="2800">
              <a:solidFill>
                <a:srgbClr val="7E7E7E"/>
              </a:solidFill>
              <a:latin typeface="方正启体简体" panose="03000509000000000000" charset="-122"/>
              <a:ea typeface="方正启体简体" panose="03000509000000000000" charset="-122"/>
            </a:endParaRPr>
          </a:p>
          <a:p>
            <a:pPr marL="0" indent="711200" eaLnBrk="1" latinLnBrk="0" hangingPunct="1">
              <a:lnSpc>
                <a:spcPct val="150000"/>
              </a:lnSpc>
              <a:spcAft>
                <a:spcPts val="2000"/>
              </a:spcAft>
            </a:pPr>
            <a:r>
              <a:rPr lang="zh-CN" sz="2800">
                <a:solidFill>
                  <a:srgbClr val="7E7E7E"/>
                </a:solidFill>
                <a:latin typeface="方正启体简体" panose="03000509000000000000" charset="-122"/>
                <a:ea typeface="方正启体简体" panose="03000509000000000000" charset="-122"/>
              </a:rPr>
              <a:t>使我不得开心颜</a:t>
            </a:r>
            <a:endParaRPr lang="zh-CN" sz="2800">
              <a:solidFill>
                <a:srgbClr val="7E7E7E"/>
              </a:solidFill>
              <a:latin typeface="方正启体简体" panose="03000509000000000000" charset="-122"/>
              <a:ea typeface="方正启体简体" panose="03000509000000000000" charset="-122"/>
            </a:endParaRPr>
          </a:p>
          <a:p>
            <a:pPr marL="0" indent="711200" eaLnBrk="1" latinLnBrk="0" hangingPunct="1">
              <a:lnSpc>
                <a:spcPct val="150000"/>
              </a:lnSpc>
            </a:pPr>
            <a:r>
              <a:rPr lang="zh-CN" sz="2800">
                <a:solidFill>
                  <a:srgbClr val="7E7E7E"/>
                </a:solidFill>
                <a:latin typeface="方正启体简体" panose="03000509000000000000" charset="-122"/>
                <a:ea typeface="方正启体简体" panose="03000509000000000000" charset="-122"/>
              </a:rPr>
              <a:t>古来万事东流水</a:t>
            </a:r>
            <a:endParaRPr lang="zh-CN" sz="2800">
              <a:solidFill>
                <a:srgbClr val="7E7E7E"/>
              </a:solidFill>
              <a:latin typeface="方正启体简体" panose="03000509000000000000" charset="-122"/>
              <a:ea typeface="方正启体简体" panose="03000509000000000000" charset="-122"/>
            </a:endParaRPr>
          </a:p>
          <a:p>
            <a:pPr marL="0" indent="711200" eaLnBrk="1" latinLnBrk="0" hangingPunct="1">
              <a:lnSpc>
                <a:spcPct val="150000"/>
              </a:lnSpc>
            </a:pPr>
            <a:r>
              <a:rPr lang="zh-CN" sz="2800">
                <a:solidFill>
                  <a:srgbClr val="7E7E7E"/>
                </a:solidFill>
                <a:latin typeface="方正启体简体" panose="03000509000000000000" charset="-122"/>
                <a:ea typeface="方正启体简体" panose="03000509000000000000" charset="-122"/>
              </a:rPr>
              <a:t>安能摧眉折腰事权贵</a:t>
            </a:r>
            <a:endParaRPr lang="zh-CN" sz="2800">
              <a:solidFill>
                <a:srgbClr val="7E7E7E"/>
              </a:solidFill>
              <a:latin typeface="方正启体简体" panose="03000509000000000000" charset="-122"/>
              <a:ea typeface="方正启体简体" panose="03000509000000000000" charset="-122"/>
            </a:endParaRPr>
          </a:p>
        </p:txBody>
      </p:sp>
      <p:sp>
        <p:nvSpPr>
          <p:cNvPr id="7" name="文本框 6"/>
          <p:cNvSpPr txBox="1"/>
          <p:nvPr>
            <p:custDataLst>
              <p:tags r:id="rId7"/>
            </p:custDataLst>
          </p:nvPr>
        </p:nvSpPr>
        <p:spPr>
          <a:xfrm>
            <a:off x="4779010" y="1214755"/>
            <a:ext cx="2693035"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（打开，动词）</a:t>
            </a:r>
            <a:endParaRPr lang="zh-CN" altLang="en-US" sz="2800">
              <a:solidFill>
                <a:srgbClr val="7E7E7E"/>
              </a:solidFill>
              <a:latin typeface="方正启体简体" panose="03000509000000000000" charset="-122"/>
              <a:ea typeface="方正启体简体" panose="03000509000000000000" charset="-122"/>
              <a:sym typeface="+mn-ea"/>
            </a:endParaRPr>
          </a:p>
        </p:txBody>
      </p:sp>
      <p:sp>
        <p:nvSpPr>
          <p:cNvPr id="8" name="文本框 7"/>
          <p:cNvSpPr txBox="1"/>
          <p:nvPr>
            <p:custDataLst>
              <p:tags r:id="rId8"/>
            </p:custDataLst>
          </p:nvPr>
        </p:nvSpPr>
        <p:spPr>
          <a:xfrm>
            <a:off x="4779010" y="1855470"/>
            <a:ext cx="2350770"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（舒展，动词）</a:t>
            </a:r>
            <a:endParaRPr lang="zh-CN" altLang="en-US" sz="2800">
              <a:solidFill>
                <a:srgbClr val="7E7E7E"/>
              </a:solidFill>
              <a:latin typeface="方正启体简体" panose="03000509000000000000" charset="-122"/>
              <a:ea typeface="方正启体简体" panose="03000509000000000000" charset="-122"/>
              <a:sym typeface="+mn-ea"/>
            </a:endParaRPr>
          </a:p>
        </p:txBody>
      </p:sp>
      <p:sp>
        <p:nvSpPr>
          <p:cNvPr id="9" name="文本框 8"/>
          <p:cNvSpPr txBox="1"/>
          <p:nvPr>
            <p:custDataLst>
              <p:tags r:id="rId9"/>
            </p:custDataLst>
          </p:nvPr>
        </p:nvSpPr>
        <p:spPr>
          <a:xfrm>
            <a:off x="4779010" y="2729865"/>
            <a:ext cx="2350770"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（事情，名词）</a:t>
            </a:r>
            <a:endParaRPr lang="zh-CN" altLang="en-US" sz="2800">
              <a:solidFill>
                <a:srgbClr val="7E7E7E"/>
              </a:solidFill>
              <a:latin typeface="方正启体简体" panose="03000509000000000000" charset="-122"/>
              <a:ea typeface="方正启体简体" panose="03000509000000000000" charset="-122"/>
              <a:sym typeface="+mn-ea"/>
            </a:endParaRPr>
          </a:p>
        </p:txBody>
      </p:sp>
      <p:sp>
        <p:nvSpPr>
          <p:cNvPr id="3" name="文本框 2"/>
          <p:cNvSpPr txBox="1"/>
          <p:nvPr>
            <p:custDataLst>
              <p:tags r:id="rId10"/>
            </p:custDataLst>
          </p:nvPr>
        </p:nvSpPr>
        <p:spPr>
          <a:xfrm>
            <a:off x="4779010" y="3362325"/>
            <a:ext cx="2350770" cy="521970"/>
          </a:xfrm>
          <a:prstGeom prst="rect">
            <a:avLst/>
          </a:prstGeom>
          <a:noFill/>
        </p:spPr>
        <p:txBody>
          <a:bodyPr wrap="square" rtlCol="0">
            <a:spAutoFit/>
          </a:bodyPr>
          <a:lstStyle/>
          <a:p>
            <a:r>
              <a:rPr lang="zh-CN" sz="2800">
                <a:solidFill>
                  <a:srgbClr val="7E7E7E"/>
                </a:solidFill>
                <a:latin typeface="方正启体简体" panose="03000509000000000000" charset="-122"/>
                <a:ea typeface="方正启体简体" panose="03000509000000000000" charset="-122"/>
                <a:sym typeface="+mn-ea"/>
              </a:rPr>
              <a:t>（侍奉，动词）</a:t>
            </a:r>
            <a:endParaRPr lang="zh-CN" altLang="en-US" sz="2800">
              <a:solidFill>
                <a:srgbClr val="7E7E7E"/>
              </a:solidFill>
              <a:latin typeface="方正启体简体" panose="03000509000000000000" charset="-122"/>
              <a:ea typeface="方正启体简体" panose="03000509000000000000" charset="-122"/>
              <a:sym typeface="+mn-ea"/>
            </a:endParaRPr>
          </a:p>
        </p:txBody>
      </p:sp>
      <p:sp>
        <p:nvSpPr>
          <p:cNvPr id="5" name="左大括号 4"/>
          <p:cNvSpPr/>
          <p:nvPr>
            <p:custDataLst>
              <p:tags r:id="rId11"/>
            </p:custDataLst>
          </p:nvPr>
        </p:nvSpPr>
        <p:spPr>
          <a:xfrm>
            <a:off x="1302385" y="1338580"/>
            <a:ext cx="75565" cy="864235"/>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左大括号 9"/>
          <p:cNvSpPr/>
          <p:nvPr>
            <p:custDataLst>
              <p:tags r:id="rId12"/>
            </p:custDataLst>
          </p:nvPr>
        </p:nvSpPr>
        <p:spPr>
          <a:xfrm>
            <a:off x="1302385" y="2896235"/>
            <a:ext cx="75565" cy="864235"/>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 grpId="0"/>
      <p:bldP spid="10" grpId="0"/>
      <p:bldP spid="7" grpId="0"/>
      <p:bldP spid="8" grpId="0"/>
      <p:bldP spid="9" grpId="0"/>
      <p:bldP spid="3"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44830" y="593725"/>
            <a:ext cx="8054340" cy="491490"/>
          </a:xfrm>
          <a:prstGeom prst="rect">
            <a:avLst/>
          </a:prstGeom>
          <a:noFill/>
          <a:ln w="9525">
            <a:noFill/>
          </a:ln>
        </p:spPr>
        <p:txBody>
          <a:bodyPr wrap="square">
            <a:spAutoFit/>
          </a:bodyPr>
          <a:lstStyle/>
          <a:p>
            <a:pPr marL="0" indent="0" eaLnBrk="1" latinLnBrk="0" hangingPunct="1">
              <a:lnSpc>
                <a:spcPct val="100000"/>
              </a:lnSpc>
            </a:pPr>
            <a:r>
              <a:rPr lang="zh-CN" sz="2600" b="0">
                <a:latin typeface="方正启体简体" panose="03000509000000000000" charset="-122"/>
                <a:ea typeface="方正启体简体" panose="03000509000000000000" charset="-122"/>
              </a:rPr>
              <a:t>◆找出文中的词类活用</a:t>
            </a:r>
            <a:endParaRPr lang="zh-CN" sz="2600" b="0">
              <a:latin typeface="方正启体简体" panose="03000509000000000000" charset="-122"/>
              <a:ea typeface="方正启体简体" panose="03000509000000000000" charset="-122"/>
            </a:endParaRPr>
          </a:p>
        </p:txBody>
      </p:sp>
      <p:sp>
        <p:nvSpPr>
          <p:cNvPr id="4" name="文本框 3"/>
          <p:cNvSpPr txBox="1"/>
          <p:nvPr>
            <p:custDataLst>
              <p:tags r:id="rId5"/>
            </p:custDataLst>
          </p:nvPr>
        </p:nvSpPr>
        <p:spPr>
          <a:xfrm>
            <a:off x="2692400" y="71755"/>
            <a:ext cx="3758565" cy="521970"/>
          </a:xfrm>
          <a:prstGeom prst="rect">
            <a:avLst/>
          </a:prstGeom>
          <a:noFill/>
        </p:spPr>
        <p:txBody>
          <a:bodyPr wrap="square" rtlCol="0">
            <a:spAutoFit/>
          </a:bodyPr>
          <a:lstStyle/>
          <a:p>
            <a:pPr algn="ctr"/>
            <a:r>
              <a:rPr lang="zh-CN" altLang="en-US" sz="2800">
                <a:solidFill>
                  <a:schemeClr val="bg1"/>
                </a:solidFill>
                <a:latin typeface="方正启体简体" panose="03000509000000000000" charset="-122"/>
                <a:ea typeface="方正启体简体" panose="03000509000000000000" charset="-122"/>
              </a:rPr>
              <a:t>复习重点字词</a:t>
            </a:r>
            <a:endParaRPr lang="zh-CN" altLang="en-US" sz="2800">
              <a:solidFill>
                <a:schemeClr val="bg1"/>
              </a:solidFill>
              <a:latin typeface="方正启体简体" panose="03000509000000000000" charset="-122"/>
              <a:ea typeface="方正启体简体" panose="03000509000000000000" charset="-122"/>
            </a:endParaRPr>
          </a:p>
        </p:txBody>
      </p:sp>
      <p:sp>
        <p:nvSpPr>
          <p:cNvPr id="8" name="文本框 7"/>
          <p:cNvSpPr txBox="1"/>
          <p:nvPr>
            <p:custDataLst>
              <p:tags r:id="rId6"/>
            </p:custDataLst>
          </p:nvPr>
        </p:nvSpPr>
        <p:spPr>
          <a:xfrm>
            <a:off x="3649980" y="1822450"/>
            <a:ext cx="4608830"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（名词“鼓”用作动词，弹奏）</a:t>
            </a:r>
            <a:endParaRPr lang="zh-CN" altLang="en-US" sz="2400">
              <a:solidFill>
                <a:srgbClr val="7E7E7E"/>
              </a:solidFill>
              <a:latin typeface="方正启体简体" panose="03000509000000000000" charset="-122"/>
              <a:ea typeface="方正启体简体" panose="03000509000000000000" charset="-122"/>
              <a:sym typeface="+mn-ea"/>
            </a:endParaRPr>
          </a:p>
        </p:txBody>
      </p:sp>
      <p:sp>
        <p:nvSpPr>
          <p:cNvPr id="9" name="文本框 8"/>
          <p:cNvSpPr txBox="1"/>
          <p:nvPr>
            <p:custDataLst>
              <p:tags r:id="rId7"/>
            </p:custDataLst>
          </p:nvPr>
        </p:nvSpPr>
        <p:spPr>
          <a:xfrm>
            <a:off x="4445000" y="2557145"/>
            <a:ext cx="462470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（名词“事”作动词，侍奉）</a:t>
            </a:r>
            <a:endParaRPr lang="zh-CN" altLang="en-US" sz="2400">
              <a:solidFill>
                <a:srgbClr val="7E7E7E"/>
              </a:solidFill>
              <a:latin typeface="方正启体简体" panose="03000509000000000000" charset="-122"/>
              <a:ea typeface="方正启体简体" panose="03000509000000000000" charset="-122"/>
              <a:sym typeface="+mn-ea"/>
            </a:endParaRPr>
          </a:p>
        </p:txBody>
      </p:sp>
      <p:sp>
        <p:nvSpPr>
          <p:cNvPr id="3" name="文本框 2"/>
          <p:cNvSpPr txBox="1"/>
          <p:nvPr>
            <p:custDataLst>
              <p:tags r:id="rId8"/>
            </p:custDataLst>
          </p:nvPr>
        </p:nvSpPr>
        <p:spPr>
          <a:xfrm>
            <a:off x="3399790" y="3358515"/>
            <a:ext cx="470471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（名词“雨”用作动词，下雨）</a:t>
            </a:r>
            <a:endParaRPr lang="zh-CN" altLang="en-US" sz="2400">
              <a:solidFill>
                <a:srgbClr val="7E7E7E"/>
              </a:solidFill>
              <a:latin typeface="方正启体简体" panose="03000509000000000000" charset="-122"/>
              <a:ea typeface="方正启体简体" panose="03000509000000000000" charset="-122"/>
              <a:sym typeface="+mn-ea"/>
            </a:endParaRPr>
          </a:p>
        </p:txBody>
      </p:sp>
      <p:sp>
        <p:nvSpPr>
          <p:cNvPr id="100" name="文本框 99"/>
          <p:cNvSpPr txBox="1"/>
          <p:nvPr>
            <p:custDataLst>
              <p:tags r:id="rId9"/>
            </p:custDataLst>
          </p:nvPr>
        </p:nvSpPr>
        <p:spPr>
          <a:xfrm>
            <a:off x="5062220" y="916305"/>
            <a:ext cx="2907665" cy="521970"/>
          </a:xfrm>
          <a:prstGeom prst="rect">
            <a:avLst/>
          </a:prstGeom>
          <a:solidFill>
            <a:srgbClr val="E0DCCA">
              <a:alpha val="93000"/>
            </a:srgbClr>
          </a:solidFill>
          <a:ln w="9525">
            <a:noFill/>
          </a:ln>
        </p:spPr>
        <p:txBody>
          <a:bodyPr wrap="square">
            <a:spAutoFit/>
          </a:bodyPr>
          <a:lstStyle/>
          <a:p>
            <a:pPr marL="0" indent="0" algn="ctr"/>
            <a:r>
              <a:rPr lang="zh-CN" sz="2800" b="0">
                <a:solidFill>
                  <a:srgbClr val="7E7E7E"/>
                </a:solidFill>
                <a:latin typeface="方正启体简体" panose="03000509000000000000" charset="-122"/>
                <a:ea typeface="方正启体简体" panose="03000509000000000000" charset="-122"/>
                <a:cs typeface="方正启体简体" panose="03000509000000000000" charset="-122"/>
              </a:rPr>
              <a:t>名词作动词</a:t>
            </a:r>
            <a:endParaRPr lang="zh-CN" altLang="en-US" sz="2800" b="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1" name="文本框 10"/>
          <p:cNvSpPr txBox="1"/>
          <p:nvPr>
            <p:custDataLst>
              <p:tags r:id="rId10"/>
            </p:custDataLst>
          </p:nvPr>
        </p:nvSpPr>
        <p:spPr>
          <a:xfrm>
            <a:off x="934720" y="1822450"/>
            <a:ext cx="3084830" cy="521970"/>
          </a:xfrm>
          <a:prstGeom prst="rect">
            <a:avLst/>
          </a:prstGeom>
          <a:noFill/>
          <a:ln w="9525">
            <a:noFill/>
          </a:ln>
        </p:spPr>
        <p:txBody>
          <a:bodyPr wrap="square">
            <a:spAutoFit/>
          </a:bodyPr>
          <a:lstStyle/>
          <a:p>
            <a:pPr marL="0" indent="0"/>
            <a:r>
              <a:rPr lang="zh-CN" sz="2800" b="0">
                <a:solidFill>
                  <a:srgbClr val="7E7E7E"/>
                </a:solidFill>
                <a:latin typeface="方正启体简体" panose="03000509000000000000" charset="-122"/>
                <a:ea typeface="方正启体简体" panose="03000509000000000000" charset="-122"/>
              </a:rPr>
              <a:t>虎</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鼓</a:t>
            </a:r>
            <a:r>
              <a:rPr lang="zh-CN" sz="2800" b="0">
                <a:solidFill>
                  <a:srgbClr val="7E7E7E"/>
                </a:solidFill>
                <a:latin typeface="方正启体简体" panose="03000509000000000000" charset="-122"/>
                <a:ea typeface="方正启体简体" panose="03000509000000000000" charset="-122"/>
              </a:rPr>
              <a:t>瑟兮鸾回车</a:t>
            </a:r>
            <a:endParaRPr lang="zh-CN" altLang="en-US" sz="2800" b="0">
              <a:solidFill>
                <a:srgbClr val="7E7E7E"/>
              </a:solidFill>
              <a:latin typeface="方正启体简体" panose="03000509000000000000" charset="-122"/>
              <a:ea typeface="方正启体简体" panose="03000509000000000000" charset="-122"/>
            </a:endParaRPr>
          </a:p>
        </p:txBody>
      </p:sp>
      <p:sp>
        <p:nvSpPr>
          <p:cNvPr id="12" name="文本框 11"/>
          <p:cNvSpPr txBox="1"/>
          <p:nvPr>
            <p:custDataLst>
              <p:tags r:id="rId11"/>
            </p:custDataLst>
          </p:nvPr>
        </p:nvSpPr>
        <p:spPr>
          <a:xfrm>
            <a:off x="934720" y="2526030"/>
            <a:ext cx="3510280" cy="521970"/>
          </a:xfrm>
          <a:prstGeom prst="rect">
            <a:avLst/>
          </a:prstGeom>
          <a:noFill/>
          <a:ln w="9525">
            <a:noFill/>
          </a:ln>
        </p:spPr>
        <p:txBody>
          <a:bodyPr wrap="square">
            <a:spAutoFit/>
          </a:bodyPr>
          <a:lstStyle/>
          <a:p>
            <a:pPr marL="0" indent="0"/>
            <a:r>
              <a:rPr lang="zh-CN" sz="2800" b="0">
                <a:solidFill>
                  <a:srgbClr val="7E7E7E"/>
                </a:solidFill>
                <a:latin typeface="方正启体简体" panose="03000509000000000000" charset="-122"/>
                <a:ea typeface="方正启体简体" panose="03000509000000000000" charset="-122"/>
              </a:rPr>
              <a:t>安能摧眉折腰</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事</a:t>
            </a:r>
            <a:r>
              <a:rPr lang="zh-CN" sz="2800" b="0">
                <a:solidFill>
                  <a:srgbClr val="7E7E7E"/>
                </a:solidFill>
                <a:latin typeface="方正启体简体" panose="03000509000000000000" charset="-122"/>
                <a:ea typeface="方正启体简体" panose="03000509000000000000" charset="-122"/>
              </a:rPr>
              <a:t>权贵</a:t>
            </a:r>
            <a:endParaRPr lang="zh-CN" sz="2800" b="0">
              <a:solidFill>
                <a:srgbClr val="7E7E7E"/>
              </a:solidFill>
              <a:latin typeface="方正启体简体" panose="03000509000000000000" charset="-122"/>
              <a:ea typeface="方正启体简体" panose="03000509000000000000" charset="-122"/>
            </a:endParaRPr>
          </a:p>
        </p:txBody>
      </p:sp>
      <p:sp>
        <p:nvSpPr>
          <p:cNvPr id="13" name="文本框 12"/>
          <p:cNvSpPr txBox="1"/>
          <p:nvPr>
            <p:custDataLst>
              <p:tags r:id="rId12"/>
            </p:custDataLst>
          </p:nvPr>
        </p:nvSpPr>
        <p:spPr>
          <a:xfrm>
            <a:off x="934720" y="3358515"/>
            <a:ext cx="3510280" cy="521970"/>
          </a:xfrm>
          <a:prstGeom prst="rect">
            <a:avLst/>
          </a:prstGeom>
          <a:noFill/>
          <a:ln w="9525">
            <a:noFill/>
          </a:ln>
        </p:spPr>
        <p:txBody>
          <a:bodyPr wrap="square">
            <a:spAutoFit/>
          </a:bodyPr>
          <a:lstStyle/>
          <a:p>
            <a:pPr marL="0" indent="0"/>
            <a:r>
              <a:rPr lang="zh-CN" sz="2800" b="0">
                <a:solidFill>
                  <a:srgbClr val="7E7E7E"/>
                </a:solidFill>
                <a:latin typeface="方正启体简体" panose="03000509000000000000" charset="-122"/>
                <a:ea typeface="方正启体简体" panose="03000509000000000000" charset="-122"/>
              </a:rPr>
              <a:t>云青青兮欲</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雨</a:t>
            </a:r>
            <a:endPar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ppt_x"/>
                                          </p:val>
                                        </p:tav>
                                        <p:tav tm="100000">
                                          <p:val>
                                            <p:strVal val="#ppt_x"/>
                                          </p:val>
                                        </p:tav>
                                      </p:tavLst>
                                    </p:anim>
                                    <p:anim calcmode="lin" valueType="num">
                                      <p:cBhvr additive="base">
                                        <p:cTn id="3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8" grpId="0"/>
      <p:bldP spid="9" grpId="0"/>
      <p:bldP spid="3"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extBox 8"/>
          <p:cNvSpPr txBox="1">
            <a:spLocks noChangeArrowheads="1"/>
          </p:cNvSpPr>
          <p:nvPr>
            <p:custDataLst>
              <p:tags r:id="rId4"/>
            </p:custDataLst>
          </p:nvPr>
        </p:nvSpPr>
        <p:spPr bwMode="auto">
          <a:xfrm>
            <a:off x="3715989" y="621571"/>
            <a:ext cx="1770380" cy="564515"/>
          </a:xfrm>
          <a:prstGeom prst="rect">
            <a:avLst/>
          </a:prstGeom>
          <a:noFill/>
          <a:ln w="9525">
            <a:noFill/>
            <a:miter lim="800000"/>
          </a:ln>
        </p:spPr>
        <p:txBody>
          <a:bodyPr wrap="none" lIns="72567" tIns="36283" rIns="72567" bIns="36283">
            <a:spAutoFit/>
          </a:bodyPr>
          <a:lstStyle/>
          <a:p>
            <a:r>
              <a:rPr lang="zh-CN" sz="3200">
                <a:latin typeface="华光行楷_CNKI" panose="02000500000000000000" charset="-122"/>
                <a:ea typeface="华光行楷_CNKI" panose="02000500000000000000" charset="-122"/>
              </a:rPr>
              <a:t>写作背景</a:t>
            </a:r>
            <a:endParaRPr lang="zh-CN" sz="3200">
              <a:latin typeface="华光行楷_CNKI" panose="02000500000000000000" charset="-122"/>
              <a:ea typeface="华光行楷_CNKI" panose="02000500000000000000" charset="-122"/>
            </a:endParaRPr>
          </a:p>
        </p:txBody>
      </p:sp>
      <p:sp>
        <p:nvSpPr>
          <p:cNvPr id="5" name="文本框 4"/>
          <p:cNvSpPr txBox="1"/>
          <p:nvPr>
            <p:custDataLst>
              <p:tags r:id="rId5"/>
            </p:custDataLst>
          </p:nvPr>
        </p:nvSpPr>
        <p:spPr>
          <a:xfrm>
            <a:off x="741680" y="1125220"/>
            <a:ext cx="7719060" cy="3415030"/>
          </a:xfrm>
          <a:prstGeom prst="rect">
            <a:avLst/>
          </a:prstGeom>
          <a:noFill/>
          <a:ln w="9525">
            <a:noFill/>
          </a:ln>
        </p:spPr>
        <p:txBody>
          <a:bodyPr wrap="square">
            <a:spAutoFit/>
          </a:bodyPr>
          <a:lstStyle/>
          <a:p>
            <a:pPr marL="0" indent="609600" algn="just">
              <a:lnSpc>
                <a:spcPts val="3000"/>
              </a:lnSpc>
              <a:buClrTx/>
              <a:buSzTx/>
              <a:buFontTx/>
            </a:pPr>
            <a:r>
              <a:rPr lang="zh-CN" altLang="en-US" sz="2400">
                <a:latin typeface="方正启体简体" panose="03000509000000000000" charset="-122"/>
                <a:ea typeface="方正启体简体" panose="03000509000000000000" charset="-122"/>
                <a:cs typeface="方正启体简体" panose="03000509000000000000" charset="-122"/>
              </a:rPr>
              <a:t>李白初到长安，一身傲骨，不肯与权贵同流合污，但玄宗只把他看作词臣，并不重用，又因醉中命玄宗的宠臣高力士脱靴，得罪了权贵，连玄宗也对他不满。他在长安住了一年多，就被赐金放还，他那由布衣而卿相的梦幻从此完全破灭。</a:t>
            </a:r>
            <a:endParaRPr lang="zh-CN" altLang="en-US" sz="2400">
              <a:latin typeface="方正启体简体" panose="03000509000000000000" charset="-122"/>
              <a:ea typeface="方正启体简体" panose="03000509000000000000" charset="-122"/>
              <a:cs typeface="方正启体简体" panose="03000509000000000000" charset="-122"/>
            </a:endParaRPr>
          </a:p>
          <a:p>
            <a:pPr marL="0" indent="609600" algn="just">
              <a:lnSpc>
                <a:spcPts val="3000"/>
              </a:lnSpc>
              <a:buClrTx/>
              <a:buSzTx/>
              <a:buFontTx/>
            </a:pPr>
            <a:r>
              <a:rPr lang="zh-CN" altLang="en-US" sz="2400">
                <a:latin typeface="方正启体简体" panose="03000509000000000000" charset="-122"/>
                <a:ea typeface="方正启体简体" panose="03000509000000000000" charset="-122"/>
                <a:cs typeface="方正启体简体" panose="03000509000000000000" charset="-122"/>
              </a:rPr>
              <a:t>被排挤出长安的第二年，即天宝四年（745）年，他与杜甫、高适游山东；李白准备由东鲁（今山东）南游吴越（今江苏南部），在兖州话别，行前写了这首向朋友表明自己心情的诗。</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pic>
        <p:nvPicPr>
          <p:cNvPr id="6" name="图片 5"/>
          <p:cNvPicPr/>
          <p:nvPr>
            <p:custDataLst>
              <p:tags r:id="rId7"/>
            </p:custDataLst>
          </p:nvPr>
        </p:nvPicPr>
        <p:blipFill>
          <a:blip r:embed="rId6"/>
          <a:stretch>
            <a:fillRect/>
          </a:stretch>
        </p:blipFill>
        <p:spPr>
          <a:xfrm>
            <a:off x="2032000" y="2318702"/>
            <a:ext cx="15240" cy="22860"/>
          </a:xfrm>
          <a:prstGeom prst="rect">
            <a:avLst/>
          </a:prstGeom>
          <a:noFill/>
          <a:ln w="9525">
            <a:noFill/>
          </a:ln>
        </p:spPr>
      </p:pic>
      <p:pic>
        <p:nvPicPr>
          <p:cNvPr id="7" name="图片 6"/>
          <p:cNvPicPr/>
          <p:nvPr>
            <p:custDataLst>
              <p:tags r:id="rId9"/>
            </p:custDataLst>
          </p:nvPr>
        </p:nvPicPr>
        <p:blipFill>
          <a:blip r:embed="rId8"/>
          <a:stretch>
            <a:fillRect/>
          </a:stretch>
        </p:blipFill>
        <p:spPr>
          <a:xfrm>
            <a:off x="2032000" y="2986723"/>
            <a:ext cx="22860" cy="22860"/>
          </a:xfrm>
          <a:prstGeom prst="rect">
            <a:avLst/>
          </a:prstGeom>
          <a:noFill/>
          <a:ln w="9525">
            <a:noFill/>
          </a:ln>
        </p:spPr>
      </p:pic>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44830" y="593725"/>
            <a:ext cx="8054340" cy="491490"/>
          </a:xfrm>
          <a:prstGeom prst="rect">
            <a:avLst/>
          </a:prstGeom>
          <a:noFill/>
          <a:ln w="9525">
            <a:noFill/>
          </a:ln>
        </p:spPr>
        <p:txBody>
          <a:bodyPr wrap="square">
            <a:spAutoFit/>
          </a:bodyPr>
          <a:lstStyle/>
          <a:p>
            <a:pPr marL="0" indent="0" eaLnBrk="1" latinLnBrk="0" hangingPunct="1">
              <a:lnSpc>
                <a:spcPct val="100000"/>
              </a:lnSpc>
            </a:pPr>
            <a:r>
              <a:rPr lang="zh-CN" sz="2600" b="0">
                <a:latin typeface="方正启体简体" panose="03000509000000000000" charset="-122"/>
                <a:ea typeface="方正启体简体" panose="03000509000000000000" charset="-122"/>
              </a:rPr>
              <a:t>◆找出文中的词类活用</a:t>
            </a:r>
            <a:endParaRPr lang="zh-CN" sz="2600" b="0">
              <a:latin typeface="方正启体简体" panose="03000509000000000000" charset="-122"/>
              <a:ea typeface="方正启体简体" panose="03000509000000000000" charset="-122"/>
            </a:endParaRPr>
          </a:p>
        </p:txBody>
      </p:sp>
      <p:sp>
        <p:nvSpPr>
          <p:cNvPr id="4" name="文本框 3"/>
          <p:cNvSpPr txBox="1"/>
          <p:nvPr>
            <p:custDataLst>
              <p:tags r:id="rId5"/>
            </p:custDataLst>
          </p:nvPr>
        </p:nvSpPr>
        <p:spPr>
          <a:xfrm>
            <a:off x="2692400" y="71755"/>
            <a:ext cx="3758565" cy="521970"/>
          </a:xfrm>
          <a:prstGeom prst="rect">
            <a:avLst/>
          </a:prstGeom>
          <a:noFill/>
        </p:spPr>
        <p:txBody>
          <a:bodyPr wrap="square" rtlCol="0">
            <a:spAutoFit/>
          </a:bodyPr>
          <a:lstStyle/>
          <a:p>
            <a:pPr algn="ctr"/>
            <a:r>
              <a:rPr lang="zh-CN" altLang="en-US" sz="2800">
                <a:solidFill>
                  <a:schemeClr val="bg1"/>
                </a:solidFill>
                <a:latin typeface="方正启体简体" panose="03000509000000000000" charset="-122"/>
                <a:ea typeface="方正启体简体" panose="03000509000000000000" charset="-122"/>
              </a:rPr>
              <a:t>复习重点字词</a:t>
            </a:r>
            <a:endParaRPr lang="zh-CN" altLang="en-US" sz="2800">
              <a:solidFill>
                <a:schemeClr val="bg1"/>
              </a:solidFill>
              <a:latin typeface="方正启体简体" panose="03000509000000000000" charset="-122"/>
              <a:ea typeface="方正启体简体" panose="03000509000000000000" charset="-122"/>
            </a:endParaRPr>
          </a:p>
        </p:txBody>
      </p:sp>
      <p:sp>
        <p:nvSpPr>
          <p:cNvPr id="8" name="文本框 7"/>
          <p:cNvSpPr txBox="1"/>
          <p:nvPr>
            <p:custDataLst>
              <p:tags r:id="rId6"/>
            </p:custDataLst>
          </p:nvPr>
        </p:nvSpPr>
        <p:spPr>
          <a:xfrm>
            <a:off x="934720" y="1676400"/>
            <a:ext cx="7324090" cy="82994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（方位名词“东南”用作“倾”的状语，表示动作的方向，向东南）</a:t>
            </a:r>
            <a:endParaRPr lang="zh-CN" altLang="en-US" sz="2400">
              <a:solidFill>
                <a:srgbClr val="7E7E7E"/>
              </a:solidFill>
              <a:latin typeface="方正启体简体" panose="03000509000000000000" charset="-122"/>
              <a:ea typeface="方正启体简体" panose="03000509000000000000" charset="-122"/>
              <a:sym typeface="+mn-ea"/>
            </a:endParaRPr>
          </a:p>
        </p:txBody>
      </p:sp>
      <p:sp>
        <p:nvSpPr>
          <p:cNvPr id="3" name="文本框 2"/>
          <p:cNvSpPr txBox="1"/>
          <p:nvPr>
            <p:custDataLst>
              <p:tags r:id="rId7"/>
            </p:custDataLst>
          </p:nvPr>
        </p:nvSpPr>
        <p:spPr>
          <a:xfrm>
            <a:off x="2692400" y="2640965"/>
            <a:ext cx="5412105"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（“中”用作“开”的状语，在中间）</a:t>
            </a:r>
            <a:endParaRPr lang="zh-CN" altLang="en-US" sz="2400">
              <a:solidFill>
                <a:srgbClr val="7E7E7E"/>
              </a:solidFill>
              <a:latin typeface="方正启体简体" panose="03000509000000000000" charset="-122"/>
              <a:ea typeface="方正启体简体" panose="03000509000000000000" charset="-122"/>
              <a:sym typeface="+mn-ea"/>
            </a:endParaRPr>
          </a:p>
        </p:txBody>
      </p:sp>
      <p:sp>
        <p:nvSpPr>
          <p:cNvPr id="100" name="文本框 99"/>
          <p:cNvSpPr txBox="1"/>
          <p:nvPr>
            <p:custDataLst>
              <p:tags r:id="rId8"/>
            </p:custDataLst>
          </p:nvPr>
        </p:nvSpPr>
        <p:spPr>
          <a:xfrm>
            <a:off x="5539105" y="941705"/>
            <a:ext cx="2565400" cy="521970"/>
          </a:xfrm>
          <a:prstGeom prst="rect">
            <a:avLst/>
          </a:prstGeom>
          <a:solidFill>
            <a:srgbClr val="E0DCCA">
              <a:alpha val="93000"/>
            </a:srgbClr>
          </a:solidFill>
          <a:ln w="9525">
            <a:noFill/>
          </a:ln>
        </p:spPr>
        <p:txBody>
          <a:bodyPr wrap="square">
            <a:spAutoFit/>
          </a:bodyPr>
          <a:lstStyle/>
          <a:p>
            <a:pPr marL="0" indent="0" algn="ctr"/>
            <a:r>
              <a:rPr lang="zh-CN" sz="2800" b="0">
                <a:solidFill>
                  <a:srgbClr val="7E7E7E"/>
                </a:solidFill>
                <a:latin typeface="方正启体简体" panose="03000509000000000000" charset="-122"/>
                <a:ea typeface="方正启体简体" panose="03000509000000000000" charset="-122"/>
                <a:cs typeface="方正启体简体" panose="03000509000000000000" charset="-122"/>
              </a:rPr>
              <a:t>名词用作状语</a:t>
            </a:r>
            <a:endParaRPr lang="zh-CN" sz="2800" b="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1" name="文本框 10"/>
          <p:cNvSpPr txBox="1"/>
          <p:nvPr>
            <p:custDataLst>
              <p:tags r:id="rId9"/>
            </p:custDataLst>
          </p:nvPr>
        </p:nvSpPr>
        <p:spPr>
          <a:xfrm>
            <a:off x="934720" y="1248410"/>
            <a:ext cx="3084830" cy="521970"/>
          </a:xfrm>
          <a:prstGeom prst="rect">
            <a:avLst/>
          </a:prstGeom>
          <a:noFill/>
          <a:ln w="9525">
            <a:noFill/>
          </a:ln>
        </p:spPr>
        <p:txBody>
          <a:bodyPr wrap="square">
            <a:spAutoFit/>
          </a:bodyPr>
          <a:lstStyle/>
          <a:p>
            <a:pPr marL="0" indent="0"/>
            <a:r>
              <a:rPr lang="zh-CN" sz="2800" b="0">
                <a:solidFill>
                  <a:srgbClr val="7E7E7E"/>
                </a:solidFill>
                <a:latin typeface="方正启体简体" panose="03000509000000000000" charset="-122"/>
                <a:ea typeface="方正启体简体" panose="03000509000000000000" charset="-122"/>
              </a:rPr>
              <a:t>对此欲倒</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东南</a:t>
            </a:r>
            <a:r>
              <a:rPr lang="zh-CN" sz="2800" b="0">
                <a:solidFill>
                  <a:srgbClr val="7E7E7E"/>
                </a:solidFill>
                <a:latin typeface="方正启体简体" panose="03000509000000000000" charset="-122"/>
                <a:ea typeface="方正启体简体" panose="03000509000000000000" charset="-122"/>
              </a:rPr>
              <a:t>倾</a:t>
            </a:r>
            <a:endParaRPr lang="zh-CN" sz="2800" b="0">
              <a:solidFill>
                <a:srgbClr val="7E7E7E"/>
              </a:solidFill>
              <a:latin typeface="方正启体简体" panose="03000509000000000000" charset="-122"/>
              <a:ea typeface="方正启体简体" panose="03000509000000000000" charset="-122"/>
            </a:endParaRPr>
          </a:p>
        </p:txBody>
      </p:sp>
      <p:sp>
        <p:nvSpPr>
          <p:cNvPr id="13" name="文本框 12"/>
          <p:cNvSpPr txBox="1"/>
          <p:nvPr>
            <p:custDataLst>
              <p:tags r:id="rId10"/>
            </p:custDataLst>
          </p:nvPr>
        </p:nvSpPr>
        <p:spPr>
          <a:xfrm>
            <a:off x="934720" y="2640965"/>
            <a:ext cx="3510280" cy="521970"/>
          </a:xfrm>
          <a:prstGeom prst="rect">
            <a:avLst/>
          </a:prstGeom>
          <a:noFill/>
          <a:ln w="9525">
            <a:noFill/>
          </a:ln>
        </p:spPr>
        <p:txBody>
          <a:bodyPr wrap="square">
            <a:spAutoFit/>
          </a:bodyPr>
          <a:lstStyle/>
          <a:p>
            <a:pPr marL="0" indent="0"/>
            <a:r>
              <a:rPr lang="zh-CN" sz="2800" b="0">
                <a:solidFill>
                  <a:srgbClr val="7E7E7E"/>
                </a:solidFill>
                <a:latin typeface="方正启体简体" panose="03000509000000000000" charset="-122"/>
                <a:ea typeface="方正启体简体" panose="03000509000000000000" charset="-122"/>
              </a:rPr>
              <a:t>訇然</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中</a:t>
            </a:r>
            <a:r>
              <a:rPr lang="zh-CN" sz="2800" b="0">
                <a:solidFill>
                  <a:srgbClr val="7E7E7E"/>
                </a:solidFill>
                <a:latin typeface="方正启体简体" panose="03000509000000000000" charset="-122"/>
                <a:ea typeface="方正启体简体" panose="03000509000000000000" charset="-122"/>
              </a:rPr>
              <a:t>开</a:t>
            </a:r>
            <a:endParaRPr lang="zh-CN" sz="2800" b="0">
              <a:solidFill>
                <a:srgbClr val="7E7E7E"/>
              </a:solidFill>
              <a:latin typeface="方正启体简体" panose="03000509000000000000" charset="-122"/>
              <a:ea typeface="方正启体简体" panose="03000509000000000000" charset="-122"/>
            </a:endParaRPr>
          </a:p>
        </p:txBody>
      </p:sp>
      <p:sp>
        <p:nvSpPr>
          <p:cNvPr id="5" name="文本框 4"/>
          <p:cNvSpPr txBox="1"/>
          <p:nvPr>
            <p:custDataLst>
              <p:tags r:id="rId11"/>
            </p:custDataLst>
          </p:nvPr>
        </p:nvSpPr>
        <p:spPr>
          <a:xfrm>
            <a:off x="934720" y="3385185"/>
            <a:ext cx="3510280" cy="521970"/>
          </a:xfrm>
          <a:prstGeom prst="rect">
            <a:avLst/>
          </a:prstGeom>
          <a:noFill/>
          <a:ln w="9525">
            <a:noFill/>
          </a:ln>
        </p:spPr>
        <p:txBody>
          <a:bodyPr wrap="square">
            <a:spAutoFit/>
          </a:bodyPr>
          <a:lstStyle/>
          <a:p>
            <a:pPr marL="0" indent="0"/>
            <a:r>
              <a:rPr lang="zh-CN" sz="2800" b="0">
                <a:solidFill>
                  <a:srgbClr val="7E7E7E"/>
                </a:solidFill>
                <a:latin typeface="方正启体简体" panose="03000509000000000000" charset="-122"/>
                <a:ea typeface="方正启体简体" panose="03000509000000000000" charset="-122"/>
              </a:rPr>
              <a:t>古来万事</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东</a:t>
            </a:r>
            <a:r>
              <a:rPr lang="zh-CN" sz="2800" b="0">
                <a:solidFill>
                  <a:srgbClr val="7E7E7E"/>
                </a:solidFill>
                <a:latin typeface="方正启体简体" panose="03000509000000000000" charset="-122"/>
                <a:ea typeface="方正启体简体" panose="03000509000000000000" charset="-122"/>
              </a:rPr>
              <a:t>流水</a:t>
            </a:r>
            <a:endParaRPr lang="zh-CN" sz="2800" b="0">
              <a:solidFill>
                <a:srgbClr val="7E7E7E"/>
              </a:solidFill>
              <a:latin typeface="方正启体简体" panose="03000509000000000000" charset="-122"/>
              <a:ea typeface="方正启体简体" panose="03000509000000000000" charset="-122"/>
            </a:endParaRPr>
          </a:p>
        </p:txBody>
      </p:sp>
      <p:sp>
        <p:nvSpPr>
          <p:cNvPr id="7" name="文本框 6"/>
          <p:cNvSpPr txBox="1"/>
          <p:nvPr>
            <p:custDataLst>
              <p:tags r:id="rId12"/>
            </p:custDataLst>
          </p:nvPr>
        </p:nvSpPr>
        <p:spPr>
          <a:xfrm>
            <a:off x="879475" y="3815080"/>
            <a:ext cx="8086090" cy="82994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（方位名词“东”用作“流”的状语，表示动作的方向，向东）</a:t>
            </a:r>
            <a:endParaRPr lang="zh-CN" altLang="en-US" sz="2400">
              <a:solidFill>
                <a:srgbClr val="7E7E7E"/>
              </a:solidFill>
              <a:latin typeface="方正启体简体" panose="03000509000000000000" charset="-122"/>
              <a:ea typeface="方正启体简体" panose="03000509000000000000" charset="-122"/>
              <a:sym typeface="+mn-ea"/>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5" grpId="0"/>
      <p:bldP spid="8" grpId="0"/>
      <p:bldP spid="3" grpId="0"/>
      <p:bldP spid="7"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44830" y="593725"/>
            <a:ext cx="8054340" cy="491490"/>
          </a:xfrm>
          <a:prstGeom prst="rect">
            <a:avLst/>
          </a:prstGeom>
          <a:noFill/>
          <a:ln w="9525">
            <a:noFill/>
          </a:ln>
        </p:spPr>
        <p:txBody>
          <a:bodyPr wrap="square">
            <a:spAutoFit/>
          </a:bodyPr>
          <a:lstStyle/>
          <a:p>
            <a:pPr marL="0" indent="0" eaLnBrk="1" latinLnBrk="0" hangingPunct="1">
              <a:lnSpc>
                <a:spcPct val="100000"/>
              </a:lnSpc>
            </a:pPr>
            <a:r>
              <a:rPr lang="zh-CN" sz="2600" b="0">
                <a:latin typeface="方正启体简体" panose="03000509000000000000" charset="-122"/>
                <a:ea typeface="方正启体简体" panose="03000509000000000000" charset="-122"/>
              </a:rPr>
              <a:t>◆找出文中的词类活用</a:t>
            </a:r>
            <a:endParaRPr lang="zh-CN" sz="2600" b="0">
              <a:latin typeface="方正启体简体" panose="03000509000000000000" charset="-122"/>
              <a:ea typeface="方正启体简体" panose="03000509000000000000" charset="-122"/>
            </a:endParaRPr>
          </a:p>
        </p:txBody>
      </p:sp>
      <p:sp>
        <p:nvSpPr>
          <p:cNvPr id="4" name="文本框 3"/>
          <p:cNvSpPr txBox="1"/>
          <p:nvPr>
            <p:custDataLst>
              <p:tags r:id="rId5"/>
            </p:custDataLst>
          </p:nvPr>
        </p:nvSpPr>
        <p:spPr>
          <a:xfrm>
            <a:off x="2692400" y="71755"/>
            <a:ext cx="3758565" cy="521970"/>
          </a:xfrm>
          <a:prstGeom prst="rect">
            <a:avLst/>
          </a:prstGeom>
          <a:noFill/>
        </p:spPr>
        <p:txBody>
          <a:bodyPr wrap="square" rtlCol="0">
            <a:spAutoFit/>
          </a:bodyPr>
          <a:lstStyle/>
          <a:p>
            <a:pPr algn="ctr"/>
            <a:r>
              <a:rPr lang="zh-CN" altLang="en-US" sz="2800">
                <a:solidFill>
                  <a:schemeClr val="bg1"/>
                </a:solidFill>
                <a:latin typeface="方正启体简体" panose="03000509000000000000" charset="-122"/>
                <a:ea typeface="方正启体简体" panose="03000509000000000000" charset="-122"/>
              </a:rPr>
              <a:t>复习重点字词</a:t>
            </a:r>
            <a:endParaRPr lang="zh-CN" altLang="en-US" sz="2800">
              <a:solidFill>
                <a:schemeClr val="bg1"/>
              </a:solidFill>
              <a:latin typeface="方正启体简体" panose="03000509000000000000" charset="-122"/>
              <a:ea typeface="方正启体简体" panose="03000509000000000000" charset="-122"/>
            </a:endParaRPr>
          </a:p>
        </p:txBody>
      </p:sp>
      <p:sp>
        <p:nvSpPr>
          <p:cNvPr id="8" name="文本框 7"/>
          <p:cNvSpPr txBox="1"/>
          <p:nvPr>
            <p:custDataLst>
              <p:tags r:id="rId6"/>
            </p:custDataLst>
          </p:nvPr>
        </p:nvSpPr>
        <p:spPr>
          <a:xfrm>
            <a:off x="934720" y="2129155"/>
            <a:ext cx="7324090" cy="460375"/>
          </a:xfrm>
          <a:prstGeom prst="rect">
            <a:avLst/>
          </a:prstGeom>
          <a:noFill/>
        </p:spPr>
        <p:txBody>
          <a:bodyPr wrap="square" rtlCol="0">
            <a:spAutoFit/>
          </a:bodyPr>
          <a:lstStyle/>
          <a:p>
            <a:r>
              <a:rPr lang="zh-CN" sz="2400">
                <a:solidFill>
                  <a:srgbClr val="7E7E7E"/>
                </a:solidFill>
                <a:latin typeface="方正启体简体" panose="03000509000000000000" charset="-122"/>
                <a:ea typeface="方正启体简体" panose="03000509000000000000" charset="-122"/>
                <a:sym typeface="+mn-ea"/>
              </a:rPr>
              <a:t>（栗，使……颤栗；惊，使……惊）</a:t>
            </a:r>
            <a:endParaRPr lang="zh-CN" altLang="en-US" sz="2400">
              <a:solidFill>
                <a:srgbClr val="7E7E7E"/>
              </a:solidFill>
              <a:latin typeface="方正启体简体" panose="03000509000000000000" charset="-122"/>
              <a:ea typeface="方正启体简体" panose="03000509000000000000" charset="-122"/>
              <a:sym typeface="+mn-ea"/>
            </a:endParaRPr>
          </a:p>
        </p:txBody>
      </p:sp>
      <p:sp>
        <p:nvSpPr>
          <p:cNvPr id="100" name="文本框 99"/>
          <p:cNvSpPr txBox="1"/>
          <p:nvPr>
            <p:custDataLst>
              <p:tags r:id="rId7"/>
            </p:custDataLst>
          </p:nvPr>
        </p:nvSpPr>
        <p:spPr>
          <a:xfrm>
            <a:off x="5539105" y="941705"/>
            <a:ext cx="2565400" cy="521970"/>
          </a:xfrm>
          <a:prstGeom prst="rect">
            <a:avLst/>
          </a:prstGeom>
          <a:solidFill>
            <a:srgbClr val="E0DCCA">
              <a:alpha val="93000"/>
            </a:srgbClr>
          </a:solidFill>
          <a:ln w="9525">
            <a:noFill/>
          </a:ln>
        </p:spPr>
        <p:txBody>
          <a:bodyPr wrap="square">
            <a:spAutoFit/>
          </a:bodyPr>
          <a:lstStyle/>
          <a:p>
            <a:pPr marL="0" indent="0" algn="ctr"/>
            <a:r>
              <a:rPr lang="zh-CN" sz="2800" b="0">
                <a:solidFill>
                  <a:srgbClr val="7E7E7E"/>
                </a:solidFill>
                <a:latin typeface="方正启体简体" panose="03000509000000000000" charset="-122"/>
                <a:ea typeface="方正启体简体" panose="03000509000000000000" charset="-122"/>
                <a:cs typeface="方正启体简体" panose="03000509000000000000" charset="-122"/>
              </a:rPr>
              <a:t>使动用法</a:t>
            </a:r>
            <a:endParaRPr lang="zh-CN" sz="2800" b="0">
              <a:solidFill>
                <a:srgbClr val="7E7E7E"/>
              </a:solidFill>
              <a:latin typeface="方正启体简体" panose="03000509000000000000" charset="-122"/>
              <a:ea typeface="方正启体简体" panose="03000509000000000000" charset="-122"/>
              <a:cs typeface="方正启体简体" panose="03000509000000000000" charset="-122"/>
            </a:endParaRPr>
          </a:p>
        </p:txBody>
      </p:sp>
      <p:sp>
        <p:nvSpPr>
          <p:cNvPr id="11" name="文本框 10"/>
          <p:cNvSpPr txBox="1"/>
          <p:nvPr>
            <p:custDataLst>
              <p:tags r:id="rId8"/>
            </p:custDataLst>
          </p:nvPr>
        </p:nvSpPr>
        <p:spPr>
          <a:xfrm>
            <a:off x="934720" y="1607185"/>
            <a:ext cx="3084830" cy="521970"/>
          </a:xfrm>
          <a:prstGeom prst="rect">
            <a:avLst/>
          </a:prstGeom>
          <a:noFill/>
          <a:ln w="9525">
            <a:noFill/>
          </a:ln>
        </p:spPr>
        <p:txBody>
          <a:bodyPr wrap="square">
            <a:spAutoFit/>
          </a:bodyPr>
          <a:lstStyle/>
          <a:p>
            <a:pPr marL="0" indent="0"/>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栗</a:t>
            </a:r>
            <a:r>
              <a:rPr lang="zh-CN" sz="2800" b="0">
                <a:solidFill>
                  <a:srgbClr val="7E7E7E"/>
                </a:solidFill>
                <a:latin typeface="方正启体简体" panose="03000509000000000000" charset="-122"/>
                <a:ea typeface="方正启体简体" panose="03000509000000000000" charset="-122"/>
              </a:rPr>
              <a:t>深林兮</a:t>
            </a:r>
            <a:r>
              <a:rPr lang="zh-CN" sz="2800" b="0">
                <a:solidFill>
                  <a:schemeClr val="tx1"/>
                </a:solidFill>
                <a:effectLst>
                  <a:outerShdw blurRad="38100" dist="38100" dir="2700000" algn="tl">
                    <a:srgbClr val="000000">
                      <a:alpha val="43137"/>
                    </a:srgbClr>
                  </a:outerShdw>
                </a:effectLst>
                <a:latin typeface="方正启体简体" panose="03000509000000000000" charset="-122"/>
                <a:ea typeface="方正启体简体" panose="03000509000000000000" charset="-122"/>
              </a:rPr>
              <a:t>惊</a:t>
            </a:r>
            <a:r>
              <a:rPr lang="zh-CN" sz="2800" b="0">
                <a:solidFill>
                  <a:srgbClr val="7E7E7E"/>
                </a:solidFill>
                <a:latin typeface="方正启体简体" panose="03000509000000000000" charset="-122"/>
                <a:ea typeface="方正启体简体" panose="03000509000000000000" charset="-122"/>
              </a:rPr>
              <a:t>层巅</a:t>
            </a:r>
            <a:endParaRPr lang="zh-CN" sz="2800" b="0">
              <a:solidFill>
                <a:srgbClr val="7E7E7E"/>
              </a:solidFill>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8"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1"/>
        </a:solidFill>
        <a:effectLst/>
      </p:bgPr>
    </p:bg>
    <p:spTree>
      <p:nvGrpSpPr>
        <p:cNvPr id="1" name=""/>
        <p:cNvGrpSpPr/>
        <p:nvPr>
          <p:custDataLst>
            <p:tags r:id="rId3"/>
          </p:custDataLst>
        </p:nvPr>
      </p:nvGrpSpPr>
      <p:grpSpPr>
        <a:xfrm>
          <a:off x="0" y="0"/>
          <a:ext cx="0" cy="0"/>
        </a:xfrm>
      </p:grpSpPr>
      <p:pic>
        <p:nvPicPr>
          <p:cNvPr id="34" name="图片 33"/>
          <p:cNvPicPr>
            <a:picLocks noChangeAspect="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a:xfrm>
            <a:off x="315097" y="324087"/>
            <a:ext cx="8513805" cy="4528832"/>
          </a:xfrm>
          <a:prstGeom prst="rect">
            <a:avLst/>
          </a:prstGeom>
        </p:spPr>
      </p:pic>
      <p:sp>
        <p:nvSpPr>
          <p:cNvPr id="36" name="矩形 35"/>
          <p:cNvSpPr/>
          <p:nvPr>
            <p:custDataLst>
              <p:tags r:id="rId6"/>
            </p:custDataLst>
          </p:nvPr>
        </p:nvSpPr>
        <p:spPr>
          <a:xfrm>
            <a:off x="0" y="0"/>
            <a:ext cx="326928"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custDataLst>
              <p:tags r:id="rId7"/>
            </p:custDataLst>
          </p:nvPr>
        </p:nvSpPr>
        <p:spPr>
          <a:xfrm>
            <a:off x="8840733" y="0"/>
            <a:ext cx="303267"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custDataLst>
              <p:tags r:id="rId8"/>
            </p:custDataLst>
          </p:nvPr>
        </p:nvSpPr>
        <p:spPr>
          <a:xfrm>
            <a:off x="0" y="0"/>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custDataLst>
              <p:tags r:id="rId9"/>
            </p:custDataLst>
          </p:nvPr>
        </p:nvSpPr>
        <p:spPr>
          <a:xfrm>
            <a:off x="0" y="4834795"/>
            <a:ext cx="9144000" cy="30596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Picture 10" descr="C:\Users\Administrator\Desktop\1.png"/>
          <p:cNvPicPr>
            <a:picLocks noChangeAspect="1" noChangeArrowheads="1"/>
          </p:cNvPicPr>
          <p:nvPr>
            <p:custDataLst>
              <p:tags r:id="rId11"/>
            </p:custDataLst>
          </p:nvPr>
        </p:nvPicPr>
        <p:blipFill>
          <a:blip r:embed="rId10">
            <a:extLst>
              <a:ext uri="{28A0092B-C50C-407E-A947-70E740481C1C}">
                <a14:useLocalDpi xmlns:a14="http://schemas.microsoft.com/office/drawing/2010/main" val="0"/>
              </a:ext>
            </a:extLst>
          </a:blip>
          <a:stretch>
            <a:fillRect/>
          </a:stretch>
        </p:blipFill>
        <p:spPr bwMode="auto">
          <a:xfrm>
            <a:off x="2288183" y="2777736"/>
            <a:ext cx="1314450" cy="51292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1" descr="C:\Users\Administrator\Desktop\2.png"/>
          <p:cNvPicPr>
            <a:picLocks noChangeAspect="1" noChangeArrowheads="1"/>
          </p:cNvPicPr>
          <p:nvPr>
            <p:custDataLst>
              <p:tags r:id="rId13"/>
            </p:custDataLst>
          </p:nvPr>
        </p:nvPicPr>
        <p:blipFill>
          <a:blip r:embed="rId12">
            <a:extLst>
              <a:ext uri="{28A0092B-C50C-407E-A947-70E740481C1C}">
                <a14:useLocalDpi xmlns:a14="http://schemas.microsoft.com/office/drawing/2010/main" val="0"/>
              </a:ext>
            </a:extLst>
          </a:blip>
          <a:stretch>
            <a:fillRect/>
          </a:stretch>
        </p:blipFill>
        <p:spPr bwMode="auto">
          <a:xfrm>
            <a:off x="3771207" y="2885081"/>
            <a:ext cx="1228725" cy="691515"/>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5" descr="C:\Users\Administrator\Desktop\4.png"/>
          <p:cNvPicPr>
            <a:picLocks noChangeAspect="1" noChangeArrowheads="1"/>
          </p:cNvPicPr>
          <p:nvPr>
            <p:custDataLst>
              <p:tags r:id="rId16"/>
            </p:custDataLst>
          </p:nvPr>
        </p:nvPicPr>
        <p:blipFill>
          <a:blip r:embed="rId14">
            <a:extLst>
              <a:ext uri="{BEBA8EAE-BF5A-486C-A8C5-ECC9F3942E4B}">
                <a14:imgProps xmlns:a14="http://schemas.microsoft.com/office/drawing/2010/main">
                  <a14:imgLayer r:embed="rId15">
                    <a14:imgEffect>
                      <a14:colorTemperature colorTemp="5300"/>
                    </a14:imgEffect>
                    <a14:imgEffect>
                      <a14:saturation sat="66000"/>
                    </a14:imgEffect>
                  </a14:imgLayer>
                </a14:imgProps>
              </a:ext>
            </a:extLst>
          </a:blip>
          <a:stretch>
            <a:fillRect/>
          </a:stretch>
        </p:blipFill>
        <p:spPr bwMode="auto">
          <a:xfrm flipH="1">
            <a:off x="4333874" y="33783"/>
            <a:ext cx="714380" cy="5109440"/>
          </a:xfrm>
          <a:prstGeom prst="rect">
            <a:avLst/>
          </a:prstGeom>
          <a:noFill/>
        </p:spPr>
      </p:pic>
      <p:pic>
        <p:nvPicPr>
          <p:cNvPr id="43" name="Picture 5" descr="C:\Users\Administrator\Desktop\4.png"/>
          <p:cNvPicPr>
            <a:picLocks noChangeAspect="1" noChangeArrowheads="1"/>
          </p:cNvPicPr>
          <p:nvPr>
            <p:custDataLst>
              <p:tags r:id="rId18"/>
            </p:custDataLst>
          </p:nvPr>
        </p:nvPicPr>
        <p:blipFill>
          <a:blip r:embed="rId14">
            <a:extLst>
              <a:ext uri="{BEBA8EAE-BF5A-486C-A8C5-ECC9F3942E4B}">
                <a14:imgProps xmlns:a14="http://schemas.microsoft.com/office/drawing/2010/main">
                  <a14:imgLayer r:embed="rId17">
                    <a14:imgEffect>
                      <a14:colorTemperature colorTemp="5300"/>
                    </a14:imgEffect>
                    <a14:imgEffect>
                      <a14:saturation sat="66000"/>
                    </a14:imgEffect>
                  </a14:imgLayer>
                </a14:imgProps>
              </a:ext>
            </a:extLst>
          </a:blip>
          <a:stretch>
            <a:fillRect/>
          </a:stretch>
        </p:blipFill>
        <p:spPr bwMode="auto">
          <a:xfrm>
            <a:off x="4176710" y="33783"/>
            <a:ext cx="714380" cy="5109440"/>
          </a:xfrm>
          <a:prstGeom prst="rect">
            <a:avLst/>
          </a:prstGeom>
          <a:noFill/>
        </p:spPr>
      </p:pic>
      <p:sp>
        <p:nvSpPr>
          <p:cNvPr id="44" name="TextBox 43"/>
          <p:cNvSpPr txBox="1"/>
          <p:nvPr>
            <p:custDataLst>
              <p:tags r:id="rId19"/>
            </p:custDataLst>
          </p:nvPr>
        </p:nvSpPr>
        <p:spPr>
          <a:xfrm>
            <a:off x="2198756" y="1343288"/>
            <a:ext cx="4983480" cy="922020"/>
          </a:xfrm>
          <a:prstGeom prst="rect">
            <a:avLst/>
          </a:prstGeom>
          <a:noFill/>
        </p:spPr>
        <p:txBody>
          <a:bodyPr wrap="none" rtlCol="0">
            <a:spAutoFit/>
          </a:bodyPr>
          <a:lstStyle/>
          <a:p>
            <a:r>
              <a:rPr lang="zh-CN" sz="5400" smtClean="0">
                <a:latin typeface="华光行楷_CNKI" panose="02000500000000000000" charset="-122"/>
                <a:ea typeface="华光行楷_CNKI" panose="02000500000000000000" charset="-122"/>
              </a:rPr>
              <a:t>梦游天姥吟留别</a:t>
            </a:r>
            <a:endParaRPr lang="zh-CN" sz="5400" smtClean="0">
              <a:latin typeface="华光行楷_CNKI" panose="02000500000000000000" charset="-122"/>
              <a:ea typeface="华光行楷_CNKI" panose="02000500000000000000" charset="-122"/>
            </a:endParaRPr>
          </a:p>
        </p:txBody>
      </p:sp>
      <p:sp>
        <p:nvSpPr>
          <p:cNvPr id="45" name="TextBox 44"/>
          <p:cNvSpPr txBox="1"/>
          <p:nvPr>
            <p:custDataLst>
              <p:tags r:id="rId20"/>
            </p:custDataLst>
          </p:nvPr>
        </p:nvSpPr>
        <p:spPr>
          <a:xfrm>
            <a:off x="4088745" y="2423837"/>
            <a:ext cx="1198880" cy="706755"/>
          </a:xfrm>
          <a:prstGeom prst="rect">
            <a:avLst/>
          </a:prstGeom>
          <a:noFill/>
        </p:spPr>
        <p:txBody>
          <a:bodyPr wrap="none" rtlCol="0">
            <a:spAutoFit/>
          </a:bodyPr>
          <a:lstStyle/>
          <a:p>
            <a:pPr algn="ctr"/>
            <a:r>
              <a:rPr lang="zh-CN" sz="4000" smtClean="0">
                <a:latin typeface="方正行楷简体" panose="03000509000000000000" charset="-122"/>
                <a:ea typeface="方正行楷简体" panose="03000509000000000000" charset="-122"/>
              </a:rPr>
              <a:t>李白</a:t>
            </a:r>
            <a:endParaRPr lang="zh-CN" sz="4000" smtClean="0">
              <a:latin typeface="方正行楷简体" panose="03000509000000000000" charset="-122"/>
              <a:ea typeface="方正行楷简体" panose="03000509000000000000" charset="-122"/>
            </a:endParaRPr>
          </a:p>
        </p:txBody>
      </p:sp>
      <p:pic>
        <p:nvPicPr>
          <p:cNvPr id="46" name="New picture" hidden="1"/>
          <p:cNvPicPr/>
          <p:nvPr>
            <p:custDataLst>
              <p:tags r:id="rId22"/>
            </p:custDataLst>
          </p:nvPr>
        </p:nvPicPr>
        <p:blipFill>
          <a:blip r:embed="rId21"/>
          <a:stretch>
            <a:fillRect/>
          </a:stretch>
        </p:blipFill>
        <p:spPr>
          <a:xfrm>
            <a:off x="12115800" y="11468100"/>
            <a:ext cx="444500" cy="381000"/>
          </a:xfrm>
          <a:prstGeom prst="cube">
            <a:avLst/>
          </a:prstGeom>
        </p:spPr>
      </p:pic>
    </p:spTree>
  </p:cSld>
  <p:clrMapOvr>
    <a:masterClrMapping/>
  </p:clrMapOvr>
  <mc:AlternateContent>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5" presetClass="path" presetSubtype="0" fill="hold" nodeType="afterEffect">
                                  <p:stCondLst>
                                    <p:cond delay="0"/>
                                  </p:stCondLst>
                                  <p:childTnLst>
                                    <p:animMotion origin="layout" path="M -3.33333E-06 0 L -0.4526 0" pathEditMode="relative" rAng="0" ptsTypes="AA">
                                      <p:cBhvr>
                                        <p:cTn id="6" dur="3000" fill="hold"/>
                                        <p:tgtEl>
                                          <p:spTgt spid="43"/>
                                        </p:tgtEl>
                                        <p:attrNameLst>
                                          <p:attrName>ppt_x</p:attrName>
                                          <p:attrName>ppt_y</p:attrName>
                                        </p:attrNameLst>
                                      </p:cBhvr>
                                      <p:rCtr x="-226" y="0"/>
                                    </p:animMotion>
                                  </p:childTnLst>
                                </p:cTn>
                              </p:par>
                              <p:par>
                                <p:cTn id="7" presetID="63" presetClass="path" presetSubtype="0" fill="hold" nodeType="withEffect">
                                  <p:stCondLst>
                                    <p:cond delay="0"/>
                                  </p:stCondLst>
                                  <p:childTnLst>
                                    <p:animMotion origin="layout" path="M -4.16667E-06 0 L 0.43542 0" pathEditMode="relative" rAng="0" ptsTypes="AA">
                                      <p:cBhvr>
                                        <p:cTn id="8" dur="3000" fill="hold"/>
                                        <p:tgtEl>
                                          <p:spTgt spid="42"/>
                                        </p:tgtEl>
                                        <p:attrNameLst>
                                          <p:attrName>ppt_x</p:attrName>
                                          <p:attrName>ppt_y</p:attrName>
                                        </p:attrNameLst>
                                      </p:cBhvr>
                                      <p:rCtr x="218" y="0"/>
                                    </p:animMotion>
                                  </p:childTnLst>
                                </p:cTn>
                              </p:par>
                              <p:par>
                                <p:cTn id="9" presetID="16" presetClass="entr" presetSubtype="37"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barn(outVertical)">
                                      <p:cBhvr>
                                        <p:cTn id="11" dur="3000"/>
                                        <p:tgtEl>
                                          <p:spTgt spid="34"/>
                                        </p:tgtEl>
                                      </p:cBhvr>
                                    </p:animEffect>
                                  </p:childTnLst>
                                </p:cTn>
                              </p:par>
                            </p:childTnLst>
                          </p:cTn>
                        </p:par>
                        <p:par>
                          <p:cTn id="12" fill="hold" nodeType="afterGroup">
                            <p:stCondLst>
                              <p:cond delay="3000"/>
                            </p:stCondLst>
                            <p:childTnLst>
                              <p:par>
                                <p:cTn id="13" presetID="2" presetClass="entr" presetSubtype="8" decel="32000" fill="hold" nodeType="afterEffect">
                                  <p:stCondLst>
                                    <p:cond delay="9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10000" fill="hold"/>
                                        <p:tgtEl>
                                          <p:spTgt spid="40"/>
                                        </p:tgtEl>
                                        <p:attrNameLst>
                                          <p:attrName>ppt_x</p:attrName>
                                        </p:attrNameLst>
                                      </p:cBhvr>
                                      <p:tavLst>
                                        <p:tav tm="0">
                                          <p:val>
                                            <p:strVal val="0-#ppt_w/2"/>
                                          </p:val>
                                        </p:tav>
                                        <p:tav tm="100000">
                                          <p:val>
                                            <p:strVal val="#ppt_x"/>
                                          </p:val>
                                        </p:tav>
                                      </p:tavLst>
                                    </p:anim>
                                    <p:anim calcmode="lin" valueType="num">
                                      <p:cBhvr additive="base">
                                        <p:cTn id="16" dur="10000" fill="hold"/>
                                        <p:tgtEl>
                                          <p:spTgt spid="40"/>
                                        </p:tgtEl>
                                        <p:attrNameLst>
                                          <p:attrName>ppt_y</p:attrName>
                                        </p:attrNameLst>
                                      </p:cBhvr>
                                      <p:tavLst>
                                        <p:tav tm="0">
                                          <p:val>
                                            <p:strVal val="#ppt_y"/>
                                          </p:val>
                                        </p:tav>
                                        <p:tav tm="100000">
                                          <p:val>
                                            <p:strVal val="#ppt_y"/>
                                          </p:val>
                                        </p:tav>
                                      </p:tavLst>
                                    </p:anim>
                                  </p:childTnLst>
                                </p:cTn>
                              </p:par>
                              <p:par>
                                <p:cTn id="17" presetID="6" presetClass="emph" presetSubtype="0" fill="hold" nodeType="withEffect">
                                  <p:stCondLst>
                                    <p:cond delay="0"/>
                                  </p:stCondLst>
                                  <p:childTnLst>
                                    <p:animScale>
                                      <p:cBhvr>
                                        <p:cTn id="18" dur="10000" fill="hold"/>
                                        <p:tgtEl>
                                          <p:spTgt spid="34"/>
                                        </p:tgtEl>
                                      </p:cBhvr>
                                      <p:by x="130000" y="130000"/>
                                    </p:animScale>
                                  </p:childTnLst>
                                </p:cTn>
                              </p:par>
                              <p:par>
                                <p:cTn id="19" presetID="2" presetClass="entr" presetSubtype="8" decel="32000" fill="hold" nodeType="with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additive="base">
                                        <p:cTn id="21" dur="10000" fill="hold"/>
                                        <p:tgtEl>
                                          <p:spTgt spid="41"/>
                                        </p:tgtEl>
                                        <p:attrNameLst>
                                          <p:attrName>ppt_x</p:attrName>
                                        </p:attrNameLst>
                                      </p:cBhvr>
                                      <p:tavLst>
                                        <p:tav tm="0">
                                          <p:val>
                                            <p:strVal val="0-#ppt_w/2"/>
                                          </p:val>
                                        </p:tav>
                                        <p:tav tm="100000">
                                          <p:val>
                                            <p:strVal val="#ppt_x"/>
                                          </p:val>
                                        </p:tav>
                                      </p:tavLst>
                                    </p:anim>
                                    <p:anim calcmode="lin" valueType="num">
                                      <p:cBhvr additive="base">
                                        <p:cTn id="22" dur="10000" fill="hold"/>
                                        <p:tgtEl>
                                          <p:spTgt spid="41"/>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1100"/>
                                  </p:stCondLst>
                                  <p:childTnLst>
                                    <p:set>
                                      <p:cBhvr>
                                        <p:cTn id="24" dur="1" fill="hold">
                                          <p:stCondLst>
                                            <p:cond delay="0"/>
                                          </p:stCondLst>
                                        </p:cTn>
                                        <p:tgtEl>
                                          <p:spTgt spid="44"/>
                                        </p:tgtEl>
                                        <p:attrNameLst>
                                          <p:attrName>style.visibility</p:attrName>
                                        </p:attrNameLst>
                                      </p:cBhvr>
                                      <p:to>
                                        <p:strVal val="visible"/>
                                      </p:to>
                                    </p:set>
                                    <p:animEffect transition="in" filter="wipe(left)">
                                      <p:cBhvr>
                                        <p:cTn id="25" dur="3000"/>
                                        <p:tgtEl>
                                          <p:spTgt spid="44"/>
                                        </p:tgtEl>
                                      </p:cBhvr>
                                    </p:animEffect>
                                  </p:childTnLst>
                                </p:cTn>
                              </p:par>
                              <p:par>
                                <p:cTn id="26" presetID="22" presetClass="entr" presetSubtype="8" fill="hold" grpId="0" nodeType="withEffect">
                                  <p:stCondLst>
                                    <p:cond delay="0"/>
                                  </p:stCondLst>
                                  <p:childTnLst>
                                    <p:set>
                                      <p:cBhvr>
                                        <p:cTn id="27" dur="5000" fill="hold">
                                          <p:stCondLst>
                                            <p:cond delay="0"/>
                                          </p:stCondLst>
                                        </p:cTn>
                                        <p:tgtEl>
                                          <p:spTgt spid="45"/>
                                        </p:tgtEl>
                                        <p:attrNameLst>
                                          <p:attrName>style.visibility</p:attrName>
                                        </p:attrNameLst>
                                      </p:cBhvr>
                                      <p:to>
                                        <p:strVal val="visible"/>
                                      </p:to>
                                    </p:set>
                                    <p:animEffect transition="in" filter="wipe(left)">
                                      <p:cBhvr>
                                        <p:cTn id="28" dur="50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2" name="TextBox 51"/>
          <p:cNvSpPr txBox="1"/>
          <p:nvPr>
            <p:custDataLst>
              <p:tags r:id="rId4"/>
            </p:custDataLst>
          </p:nvPr>
        </p:nvSpPr>
        <p:spPr>
          <a:xfrm>
            <a:off x="2795361" y="1326847"/>
            <a:ext cx="1960880" cy="521970"/>
          </a:xfrm>
          <a:prstGeom prst="rect">
            <a:avLst/>
          </a:prstGeom>
          <a:noFill/>
        </p:spPr>
        <p:txBody>
          <a:bodyPr wrap="none" rtlCol="0">
            <a:spAutoFit/>
          </a:bodyPr>
          <a:lstStyle/>
          <a:p>
            <a:pPr algn="ctr"/>
            <a:r>
              <a:rPr lang="zh-CN" altLang="en-US" sz="2800">
                <a:solidFill>
                  <a:sysClr val="windowText" lastClr="000000"/>
                </a:solidFill>
                <a:latin typeface="方正启体简体" panose="03000509000000000000" charset="-122"/>
                <a:ea typeface="方正启体简体" panose="03000509000000000000" charset="-122"/>
              </a:rPr>
              <a:t>诗歌内容：</a:t>
            </a:r>
            <a:endParaRPr lang="zh-CN" altLang="en-US" sz="2800">
              <a:solidFill>
                <a:sysClr val="windowText" lastClr="000000"/>
              </a:solidFill>
              <a:latin typeface="方正启体简体" panose="03000509000000000000" charset="-122"/>
              <a:ea typeface="方正启体简体" panose="03000509000000000000" charset="-122"/>
            </a:endParaRPr>
          </a:p>
        </p:txBody>
      </p:sp>
      <p:grpSp>
        <p:nvGrpSpPr>
          <p:cNvPr id="55" name="组合 54"/>
          <p:cNvGrpSpPr/>
          <p:nvPr>
            <p:custDataLst>
              <p:tags r:id="rId5"/>
            </p:custDataLst>
          </p:nvPr>
        </p:nvGrpSpPr>
        <p:grpSpPr>
          <a:xfrm>
            <a:off x="436879" y="945034"/>
            <a:ext cx="2316936" cy="1515109"/>
            <a:chOff x="878204" y="843558"/>
            <a:chExt cx="2316936" cy="1683455"/>
          </a:xfrm>
        </p:grpSpPr>
        <p:pic>
          <p:nvPicPr>
            <p:cNvPr id="56" name="Picture 3" descr="C:\Users\Administrator\Desktop\水墨 .png"/>
            <p:cNvPicPr>
              <a:picLocks noChangeAspect="1" noChangeArrowheads="1"/>
            </p:cNvPicPr>
            <p:nvPr>
              <p:custDataLst>
                <p:tags r:id="rId7"/>
              </p:custDataLst>
            </p:nvPr>
          </p:nvPicPr>
          <p:blipFill>
            <a:blip r:embed="rId6"/>
            <a:srcRect r="2784"/>
            <a:stretch>
              <a:fillRect/>
            </a:stretch>
          </p:blipFill>
          <p:spPr bwMode="auto">
            <a:xfrm flipH="1">
              <a:off x="878204" y="1830630"/>
              <a:ext cx="2092325" cy="696383"/>
            </a:xfrm>
            <a:prstGeom prst="rect">
              <a:avLst/>
            </a:prstGeom>
            <a:noFill/>
            <a:ln w="9525">
              <a:noFill/>
              <a:miter lim="800000"/>
            </a:ln>
          </p:spPr>
        </p:pic>
        <p:pic>
          <p:nvPicPr>
            <p:cNvPr id="57" name="Picture 2" descr="C:\Users\Administrator\Desktop\11519219_230238617143_2副本.png"/>
            <p:cNvPicPr>
              <a:picLocks noChangeAspect="1" noChangeArrowheads="1"/>
            </p:cNvPicPr>
            <p:nvPr>
              <p:custDataLst>
                <p:tags r:id="rId10"/>
              </p:custDataLst>
            </p:nvPr>
          </p:nvPicPr>
          <p:blipFill>
            <a:blip r:embed="rId8">
              <a:extLst>
                <a:ext uri="{BEBA8EAE-BF5A-486C-A8C5-ECC9F3942E4B}">
                  <a14:imgProps xmlns:a14="http://schemas.microsoft.com/office/drawing/2010/main">
                    <a14:imgLayer r:embed="rId9">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rot="10800000">
              <a:off x="1621286" y="843558"/>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58" name="TextBox 57"/>
            <p:cNvSpPr txBox="1"/>
            <p:nvPr>
              <p:custDataLst>
                <p:tags r:id="rId11"/>
              </p:custDataLst>
            </p:nvPr>
          </p:nvSpPr>
          <p:spPr>
            <a:xfrm>
              <a:off x="2088060" y="1286189"/>
              <a:ext cx="639919" cy="649750"/>
            </a:xfrm>
            <a:prstGeom prst="rect">
              <a:avLst/>
            </a:prstGeom>
            <a:noFill/>
          </p:spPr>
          <p:txBody>
            <a:bodyPr wrap="none" rtlCol="0">
              <a:spAutoFit/>
            </a:bodyPr>
            <a:lstStyle/>
            <a:p>
              <a:r>
                <a:rPr lang="en-US" altLang="zh-CN" sz="3200" b="1" smtClean="0"/>
                <a:t>01</a:t>
              </a:r>
              <a:endParaRPr lang="zh-CN" altLang="en-US" sz="3200" b="1"/>
            </a:p>
          </p:txBody>
        </p:sp>
      </p:grpSp>
      <p:sp>
        <p:nvSpPr>
          <p:cNvPr id="18" name="TextBox 17"/>
          <p:cNvSpPr txBox="1">
            <a:spLocks noChangeArrowheads="1"/>
          </p:cNvSpPr>
          <p:nvPr>
            <p:custDataLst>
              <p:tags r:id="rId12"/>
            </p:custDataLst>
          </p:nvPr>
        </p:nvSpPr>
        <p:spPr bwMode="auto">
          <a:xfrm>
            <a:off x="3252439" y="152941"/>
            <a:ext cx="2633980" cy="502920"/>
          </a:xfrm>
          <a:prstGeom prst="rect">
            <a:avLst/>
          </a:prstGeom>
          <a:noFill/>
          <a:ln w="9525">
            <a:noFill/>
            <a:miter lim="800000"/>
          </a:ln>
        </p:spPr>
        <p:txBody>
          <a:bodyPr wrap="none" lIns="72567" tIns="36283" rIns="72567" bIns="36283">
            <a:spAutoFit/>
          </a:bodyPr>
          <a:lstStyle/>
          <a:p>
            <a:r>
              <a:rPr lang="zh-CN" altLang="en-US" sz="2800">
                <a:solidFill>
                  <a:schemeClr val="bg1"/>
                </a:solidFill>
                <a:latin typeface="华光行楷_CNKI" panose="02000500000000000000" charset="-122"/>
                <a:ea typeface="华光行楷_CNKI" panose="02000500000000000000" charset="-122"/>
              </a:rPr>
              <a:t>梦游天姥吟留别</a:t>
            </a:r>
            <a:endParaRPr lang="zh-CN" altLang="en-US" sz="2800">
              <a:solidFill>
                <a:schemeClr val="bg1"/>
              </a:solidFill>
              <a:latin typeface="华光行楷_CNKI" panose="02000500000000000000" charset="-122"/>
              <a:ea typeface="华光行楷_CNKI" panose="02000500000000000000" charset="-122"/>
            </a:endParaRPr>
          </a:p>
        </p:txBody>
      </p:sp>
      <p:sp>
        <p:nvSpPr>
          <p:cNvPr id="104" name="文本框 103"/>
          <p:cNvSpPr txBox="1"/>
          <p:nvPr>
            <p:custDataLst>
              <p:tags r:id="rId13"/>
            </p:custDataLst>
          </p:nvPr>
        </p:nvSpPr>
        <p:spPr>
          <a:xfrm>
            <a:off x="4456430" y="1327150"/>
            <a:ext cx="1645285" cy="521970"/>
          </a:xfrm>
          <a:prstGeom prst="rect">
            <a:avLst/>
          </a:prstGeom>
          <a:noFill/>
          <a:ln w="9525">
            <a:noFill/>
          </a:ln>
        </p:spPr>
        <p:txBody>
          <a:bodyPr wrap="square">
            <a:spAutoFit/>
          </a:bodyPr>
          <a:lstStyle/>
          <a:p>
            <a:pPr marL="0" indent="0" algn="ctr"/>
            <a:r>
              <a:rPr lang="zh-CN" sz="2800" b="0">
                <a:solidFill>
                  <a:schemeClr val="tx1"/>
                </a:solidFill>
                <a:latin typeface="方正启体简体" panose="03000509000000000000" charset="-122"/>
                <a:ea typeface="方正启体简体" panose="03000509000000000000" charset="-122"/>
              </a:rPr>
              <a:t>梦游天姥</a:t>
            </a:r>
            <a:endParaRPr lang="zh-CN" altLang="en-US" sz="2800" b="0">
              <a:solidFill>
                <a:schemeClr val="tx1"/>
              </a:solidFill>
              <a:latin typeface="方正启体简体" panose="03000509000000000000" charset="-122"/>
              <a:ea typeface="方正启体简体" panose="03000509000000000000" charset="-122"/>
            </a:endParaRPr>
          </a:p>
        </p:txBody>
      </p:sp>
      <p:sp>
        <p:nvSpPr>
          <p:cNvPr id="4" name="TextBox 51"/>
          <p:cNvSpPr txBox="1"/>
          <p:nvPr>
            <p:custDataLst>
              <p:tags r:id="rId14"/>
            </p:custDataLst>
          </p:nvPr>
        </p:nvSpPr>
        <p:spPr>
          <a:xfrm>
            <a:off x="4183471" y="2310462"/>
            <a:ext cx="1960880" cy="521970"/>
          </a:xfrm>
          <a:prstGeom prst="rect">
            <a:avLst/>
          </a:prstGeom>
          <a:noFill/>
        </p:spPr>
        <p:txBody>
          <a:bodyPr wrap="none" rtlCol="0">
            <a:spAutoFit/>
          </a:bodyPr>
          <a:lstStyle/>
          <a:p>
            <a:pPr algn="ctr"/>
            <a:r>
              <a:rPr lang="zh-CN" altLang="en-US" sz="2800">
                <a:solidFill>
                  <a:sysClr val="windowText" lastClr="000000"/>
                </a:solidFill>
                <a:latin typeface="方正启体简体" panose="03000509000000000000" charset="-122"/>
                <a:ea typeface="方正启体简体" panose="03000509000000000000" charset="-122"/>
              </a:rPr>
              <a:t>诗歌体式：</a:t>
            </a:r>
            <a:endParaRPr lang="zh-CN" altLang="en-US" sz="2800">
              <a:solidFill>
                <a:sysClr val="windowText" lastClr="000000"/>
              </a:solidFill>
              <a:latin typeface="方正启体简体" panose="03000509000000000000" charset="-122"/>
              <a:ea typeface="方正启体简体" panose="03000509000000000000" charset="-122"/>
            </a:endParaRPr>
          </a:p>
        </p:txBody>
      </p:sp>
      <p:sp>
        <p:nvSpPr>
          <p:cNvPr id="5" name="文本框 4"/>
          <p:cNvSpPr txBox="1"/>
          <p:nvPr>
            <p:custDataLst>
              <p:tags r:id="rId15"/>
            </p:custDataLst>
          </p:nvPr>
        </p:nvSpPr>
        <p:spPr>
          <a:xfrm>
            <a:off x="5854065" y="2310765"/>
            <a:ext cx="1645285" cy="521970"/>
          </a:xfrm>
          <a:prstGeom prst="rect">
            <a:avLst/>
          </a:prstGeom>
          <a:noFill/>
          <a:ln w="9525">
            <a:noFill/>
          </a:ln>
        </p:spPr>
        <p:txBody>
          <a:bodyPr wrap="square">
            <a:spAutoFit/>
          </a:bodyPr>
          <a:lstStyle/>
          <a:p>
            <a:pPr marL="0" indent="0" algn="l"/>
            <a:r>
              <a:rPr lang="zh-CN" sz="2800" b="0">
                <a:solidFill>
                  <a:schemeClr val="tx1"/>
                </a:solidFill>
                <a:latin typeface="方正启体简体" panose="03000509000000000000" charset="-122"/>
                <a:ea typeface="方正启体简体" panose="03000509000000000000" charset="-122"/>
              </a:rPr>
              <a:t>吟</a:t>
            </a:r>
            <a:endParaRPr lang="zh-CN" altLang="en-US" sz="2800" b="0">
              <a:solidFill>
                <a:schemeClr val="tx1"/>
              </a:solidFill>
              <a:latin typeface="方正启体简体" panose="03000509000000000000" charset="-122"/>
              <a:ea typeface="方正启体简体" panose="03000509000000000000" charset="-122"/>
            </a:endParaRPr>
          </a:p>
        </p:txBody>
      </p:sp>
      <p:sp>
        <p:nvSpPr>
          <p:cNvPr id="6" name="TextBox 51"/>
          <p:cNvSpPr txBox="1"/>
          <p:nvPr>
            <p:custDataLst>
              <p:tags r:id="rId16"/>
            </p:custDataLst>
          </p:nvPr>
        </p:nvSpPr>
        <p:spPr>
          <a:xfrm>
            <a:off x="5642701" y="3402662"/>
            <a:ext cx="1960880" cy="521970"/>
          </a:xfrm>
          <a:prstGeom prst="rect">
            <a:avLst/>
          </a:prstGeom>
          <a:noFill/>
        </p:spPr>
        <p:txBody>
          <a:bodyPr wrap="none" rtlCol="0">
            <a:spAutoFit/>
          </a:bodyPr>
          <a:lstStyle/>
          <a:p>
            <a:pPr algn="ctr"/>
            <a:r>
              <a:rPr lang="zh-CN" altLang="en-US" sz="2800">
                <a:solidFill>
                  <a:sysClr val="windowText" lastClr="000000"/>
                </a:solidFill>
                <a:latin typeface="方正启体简体" panose="03000509000000000000" charset="-122"/>
                <a:ea typeface="方正启体简体" panose="03000509000000000000" charset="-122"/>
              </a:rPr>
              <a:t>诗歌目的：</a:t>
            </a:r>
            <a:endParaRPr lang="zh-CN" altLang="en-US" sz="2800">
              <a:solidFill>
                <a:sysClr val="windowText" lastClr="000000"/>
              </a:solidFill>
              <a:latin typeface="方正启体简体" panose="03000509000000000000" charset="-122"/>
              <a:ea typeface="方正启体简体" panose="03000509000000000000" charset="-122"/>
            </a:endParaRPr>
          </a:p>
        </p:txBody>
      </p:sp>
      <p:sp>
        <p:nvSpPr>
          <p:cNvPr id="7" name="文本框 6"/>
          <p:cNvSpPr txBox="1"/>
          <p:nvPr>
            <p:custDataLst>
              <p:tags r:id="rId17"/>
            </p:custDataLst>
          </p:nvPr>
        </p:nvSpPr>
        <p:spPr>
          <a:xfrm>
            <a:off x="7313295" y="3402965"/>
            <a:ext cx="1645285" cy="521970"/>
          </a:xfrm>
          <a:prstGeom prst="rect">
            <a:avLst/>
          </a:prstGeom>
          <a:noFill/>
          <a:ln w="9525">
            <a:noFill/>
          </a:ln>
        </p:spPr>
        <p:txBody>
          <a:bodyPr wrap="square">
            <a:spAutoFit/>
          </a:bodyPr>
          <a:lstStyle/>
          <a:p>
            <a:pPr marL="0" indent="0" algn="l"/>
            <a:r>
              <a:rPr lang="zh-CN" sz="2800">
                <a:solidFill>
                  <a:schemeClr val="tx1"/>
                </a:solidFill>
                <a:latin typeface="方正启体简体" panose="03000509000000000000" charset="-122"/>
                <a:ea typeface="方正启体简体" panose="03000509000000000000" charset="-122"/>
              </a:rPr>
              <a:t>留别</a:t>
            </a:r>
            <a:endParaRPr lang="zh-CN" altLang="en-US" sz="2800">
              <a:solidFill>
                <a:schemeClr val="tx1"/>
              </a:solidFill>
              <a:latin typeface="方正启体简体" panose="03000509000000000000" charset="-122"/>
              <a:ea typeface="方正启体简体" panose="03000509000000000000" charset="-122"/>
            </a:endParaRPr>
          </a:p>
        </p:txBody>
      </p:sp>
      <p:grpSp>
        <p:nvGrpSpPr>
          <p:cNvPr id="2" name="组合 1"/>
          <p:cNvGrpSpPr/>
          <p:nvPr>
            <p:custDataLst>
              <p:tags r:id="rId18"/>
            </p:custDataLst>
          </p:nvPr>
        </p:nvGrpSpPr>
        <p:grpSpPr>
          <a:xfrm>
            <a:off x="360683" y="1920032"/>
            <a:ext cx="3753612" cy="1469389"/>
            <a:chOff x="429260" y="1502850"/>
            <a:chExt cx="3753612" cy="1632655"/>
          </a:xfrm>
        </p:grpSpPr>
        <p:pic>
          <p:nvPicPr>
            <p:cNvPr id="3" name="Picture 3" descr="C:\Users\Administrator\Desktop\水墨 .png"/>
            <p:cNvPicPr>
              <a:picLocks noChangeAspect="1" noChangeArrowheads="1"/>
            </p:cNvPicPr>
            <p:nvPr>
              <p:custDataLst>
                <p:tags r:id="rId19"/>
              </p:custDataLst>
            </p:nvPr>
          </p:nvPicPr>
          <p:blipFill>
            <a:blip r:embed="rId6"/>
            <a:srcRect r="1656"/>
            <a:stretch>
              <a:fillRect/>
            </a:stretch>
          </p:blipFill>
          <p:spPr bwMode="auto">
            <a:xfrm flipH="1">
              <a:off x="429260" y="2439122"/>
              <a:ext cx="3681095" cy="696383"/>
            </a:xfrm>
            <a:prstGeom prst="rect">
              <a:avLst/>
            </a:prstGeom>
            <a:noFill/>
            <a:ln w="9525">
              <a:noFill/>
              <a:miter lim="800000"/>
            </a:ln>
          </p:spPr>
        </p:pic>
        <p:pic>
          <p:nvPicPr>
            <p:cNvPr id="8" name="Picture 2" descr="C:\Users\Administrator\Desktop\11519219_230238617143_2副本.png"/>
            <p:cNvPicPr>
              <a:picLocks noChangeAspect="1" noChangeArrowheads="1"/>
            </p:cNvPicPr>
            <p:nvPr>
              <p:custDataLst>
                <p:tags r:id="rId21"/>
              </p:custDataLst>
            </p:nvPr>
          </p:nvPicPr>
          <p:blipFill>
            <a:blip r:embed="rId8">
              <a:extLst>
                <a:ext uri="{BEBA8EAE-BF5A-486C-A8C5-ECC9F3942E4B}">
                  <a14:imgProps xmlns:a14="http://schemas.microsoft.com/office/drawing/2010/main">
                    <a14:imgLayer r:embed="rId20">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rot="10800000">
              <a:off x="2609018" y="1502850"/>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61"/>
            <p:cNvSpPr txBox="1"/>
            <p:nvPr>
              <p:custDataLst>
                <p:tags r:id="rId22"/>
              </p:custDataLst>
            </p:nvPr>
          </p:nvSpPr>
          <p:spPr>
            <a:xfrm>
              <a:off x="3075985" y="1938486"/>
              <a:ext cx="639919" cy="649750"/>
            </a:xfrm>
            <a:prstGeom prst="rect">
              <a:avLst/>
            </a:prstGeom>
            <a:noFill/>
          </p:spPr>
          <p:txBody>
            <a:bodyPr wrap="none" rtlCol="0">
              <a:spAutoFit/>
            </a:bodyPr>
            <a:lstStyle/>
            <a:p>
              <a:r>
                <a:rPr lang="en-US" altLang="zh-CN" sz="3200" b="1" smtClean="0"/>
                <a:t>02</a:t>
              </a:r>
              <a:endParaRPr lang="zh-CN" altLang="en-US" sz="3200" b="1"/>
            </a:p>
          </p:txBody>
        </p:sp>
      </p:grpSp>
      <p:grpSp>
        <p:nvGrpSpPr>
          <p:cNvPr id="10" name="组合 9"/>
          <p:cNvGrpSpPr/>
          <p:nvPr>
            <p:custDataLst>
              <p:tags r:id="rId23"/>
            </p:custDataLst>
          </p:nvPr>
        </p:nvGrpSpPr>
        <p:grpSpPr>
          <a:xfrm>
            <a:off x="443230" y="2943396"/>
            <a:ext cx="5436096" cy="1591372"/>
            <a:chOff x="450850" y="3037147"/>
            <a:chExt cx="5436096" cy="1768191"/>
          </a:xfrm>
        </p:grpSpPr>
        <p:pic>
          <p:nvPicPr>
            <p:cNvPr id="11" name="Picture 3" descr="C:\Users\Administrator\Desktop\水墨 .png"/>
            <p:cNvPicPr>
              <a:picLocks noChangeAspect="1" noChangeArrowheads="1"/>
            </p:cNvPicPr>
            <p:nvPr>
              <p:custDataLst>
                <p:tags r:id="rId24"/>
              </p:custDataLst>
            </p:nvPr>
          </p:nvPicPr>
          <p:blipFill>
            <a:blip r:embed="rId6"/>
            <a:srcRect r="17943"/>
            <a:stretch>
              <a:fillRect/>
            </a:stretch>
          </p:blipFill>
          <p:spPr bwMode="auto">
            <a:xfrm flipH="1">
              <a:off x="450850" y="4108822"/>
              <a:ext cx="5436096" cy="696516"/>
            </a:xfrm>
            <a:prstGeom prst="rect">
              <a:avLst/>
            </a:prstGeom>
            <a:noFill/>
            <a:ln w="9525">
              <a:noFill/>
              <a:miter lim="800000"/>
            </a:ln>
          </p:spPr>
        </p:pic>
        <p:pic>
          <p:nvPicPr>
            <p:cNvPr id="12" name="Picture 2" descr="C:\Users\Administrator\Desktop\11519219_230238617143_2副本.png"/>
            <p:cNvPicPr>
              <a:picLocks noChangeAspect="1" noChangeArrowheads="1"/>
            </p:cNvPicPr>
            <p:nvPr>
              <p:custDataLst>
                <p:tags r:id="rId26"/>
              </p:custDataLst>
            </p:nvPr>
          </p:nvPicPr>
          <p:blipFill>
            <a:blip r:embed="rId8">
              <a:extLst>
                <a:ext uri="{BEBA8EAE-BF5A-486C-A8C5-ECC9F3942E4B}">
                  <a14:imgProps xmlns:a14="http://schemas.microsoft.com/office/drawing/2010/main">
                    <a14:imgLayer r:embed="rId25">
                      <a14:imgEffect>
                        <a14:brightnessContrast bright="-20000"/>
                      </a14:imgEffect>
                    </a14:imgLayer>
                  </a14:imgProps>
                </a:ext>
                <a:ext uri="{28A0092B-C50C-407E-A947-70E740481C1C}">
                  <a14:useLocalDpi xmlns:a14="http://schemas.microsoft.com/office/drawing/2010/main" val="0"/>
                </a:ext>
              </a:extLst>
            </a:blip>
            <a:stretch>
              <a:fillRect/>
            </a:stretch>
          </p:blipFill>
          <p:spPr bwMode="auto">
            <a:xfrm rot="10800000" flipV="1">
              <a:off x="4049276" y="3037147"/>
              <a:ext cx="1573854" cy="153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65"/>
            <p:cNvSpPr txBox="1"/>
            <p:nvPr>
              <p:custDataLst>
                <p:tags r:id="rId27"/>
              </p:custDataLst>
            </p:nvPr>
          </p:nvSpPr>
          <p:spPr>
            <a:xfrm>
              <a:off x="4523704" y="3513324"/>
              <a:ext cx="639919" cy="649750"/>
            </a:xfrm>
            <a:prstGeom prst="rect">
              <a:avLst/>
            </a:prstGeom>
            <a:noFill/>
          </p:spPr>
          <p:txBody>
            <a:bodyPr wrap="none" rtlCol="0">
              <a:spAutoFit/>
            </a:bodyPr>
            <a:lstStyle/>
            <a:p>
              <a:r>
                <a:rPr lang="en-US" altLang="zh-CN" sz="3200" b="1" smtClean="0"/>
                <a:t>03</a:t>
              </a:r>
              <a:endParaRPr lang="zh-CN" altLang="en-US" sz="3200" b="1"/>
            </a:p>
          </p:txBody>
        </p:sp>
      </p:grpSp>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2"/>
                                        </p:tgtEl>
                                        <p:attrNameLst>
                                          <p:attrName>style.visibility</p:attrName>
                                        </p:attrNameLst>
                                      </p:cBhvr>
                                      <p:to>
                                        <p:strVal val="visible"/>
                                      </p:to>
                                    </p:set>
                                    <p:anim calcmode="lin" valueType="num">
                                      <p:cBhvr additive="base">
                                        <p:cTn id="7" dur="500" fill="hold"/>
                                        <p:tgtEl>
                                          <p:spTgt spid="52"/>
                                        </p:tgtEl>
                                        <p:attrNameLst>
                                          <p:attrName>ppt_x</p:attrName>
                                        </p:attrNameLst>
                                      </p:cBhvr>
                                      <p:tavLst>
                                        <p:tav tm="0">
                                          <p:val>
                                            <p:strVal val="0-#ppt_w/2"/>
                                          </p:val>
                                        </p:tav>
                                        <p:tav tm="100000">
                                          <p:val>
                                            <p:strVal val="#ppt_x"/>
                                          </p:val>
                                        </p:tav>
                                      </p:tavLst>
                                    </p:anim>
                                    <p:anim calcmode="lin" valueType="num">
                                      <p:cBhvr additive="base">
                                        <p:cTn id="8" dur="500" fill="hold"/>
                                        <p:tgtEl>
                                          <p:spTgt spid="5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0-#ppt_w/2"/>
                                          </p:val>
                                        </p:tav>
                                        <p:tav tm="100000">
                                          <p:val>
                                            <p:strVal val="#ppt_x"/>
                                          </p:val>
                                        </p:tav>
                                      </p:tavLst>
                                    </p:anim>
                                    <p:anim calcmode="lin" valueType="num">
                                      <p:cBhvr additive="base">
                                        <p:cTn id="12" dur="500" fill="hold"/>
                                        <p:tgtEl>
                                          <p:spTgt spid="5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 presetClass="entr" presetSubtype="8" fill="hold" grpId="0" nodeType="clickEffect">
                                  <p:stCondLst>
                                    <p:cond delay="0"/>
                                  </p:stCondLst>
                                  <p:childTnLst>
                                    <p:set>
                                      <p:cBhvr>
                                        <p:cTn id="32" dur="1" fill="hold">
                                          <p:stCondLst>
                                            <p:cond delay="0"/>
                                          </p:stCondLst>
                                        </p:cTn>
                                        <p:tgtEl>
                                          <p:spTgt spid="104"/>
                                        </p:tgtEl>
                                        <p:attrNameLst>
                                          <p:attrName>style.visibility</p:attrName>
                                        </p:attrNameLst>
                                      </p:cBhvr>
                                      <p:to>
                                        <p:strVal val="visible"/>
                                      </p:to>
                                    </p:set>
                                    <p:anim calcmode="lin" valueType="num">
                                      <p:cBhvr additive="base">
                                        <p:cTn id="33" dur="500" fill="hold"/>
                                        <p:tgtEl>
                                          <p:spTgt spid="104"/>
                                        </p:tgtEl>
                                        <p:attrNameLst>
                                          <p:attrName>ppt_x</p:attrName>
                                        </p:attrNameLst>
                                      </p:cBhvr>
                                      <p:tavLst>
                                        <p:tav tm="0">
                                          <p:val>
                                            <p:strVal val="0-#ppt_w/2"/>
                                          </p:val>
                                        </p:tav>
                                        <p:tav tm="100000">
                                          <p:val>
                                            <p:strVal val="#ppt_x"/>
                                          </p:val>
                                        </p:tav>
                                      </p:tavLst>
                                    </p:anim>
                                    <p:anim calcmode="lin" valueType="num">
                                      <p:cBhvr additive="base">
                                        <p:cTn id="34" dur="500" fill="hold"/>
                                        <p:tgtEl>
                                          <p:spTgt spid="104"/>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afterGroup">
                            <p:stCondLst>
                              <p:cond delay="0"/>
                            </p:stCondLst>
                            <p:childTnLst>
                              <p:par>
                                <p:cTn id="37" presetID="2" presetClass="entr" presetSubtype="8" fill="hold" grpId="0"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0-#ppt_w/2"/>
                                          </p:val>
                                        </p:tav>
                                        <p:tav tm="100000">
                                          <p:val>
                                            <p:strVal val="#ppt_x"/>
                                          </p:val>
                                        </p:tav>
                                      </p:tavLst>
                                    </p:anim>
                                    <p:anim calcmode="lin" valueType="num">
                                      <p:cBhvr additive="base">
                                        <p:cTn id="4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500" fill="hold"/>
                                        <p:tgtEl>
                                          <p:spTgt spid="7"/>
                                        </p:tgtEl>
                                        <p:attrNameLst>
                                          <p:attrName>ppt_x</p:attrName>
                                        </p:attrNameLst>
                                      </p:cBhvr>
                                      <p:tavLst>
                                        <p:tav tm="0">
                                          <p:val>
                                            <p:strVal val="0-#ppt_w/2"/>
                                          </p:val>
                                        </p:tav>
                                        <p:tav tm="100000">
                                          <p:val>
                                            <p:strVal val="#ppt_x"/>
                                          </p:val>
                                        </p:tav>
                                      </p:tavLst>
                                    </p:anim>
                                    <p:anim calcmode="lin" valueType="num">
                                      <p:cBhvr additive="base">
                                        <p:cTn id="4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4" grpId="0"/>
      <p:bldP spid="6" grpId="0"/>
      <p:bldP spid="104" grpId="0"/>
      <p:bldP spid="5" grpId="0"/>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9" name="TextBox 8"/>
          <p:cNvSpPr txBox="1">
            <a:spLocks noChangeArrowheads="1"/>
          </p:cNvSpPr>
          <p:nvPr>
            <p:custDataLst>
              <p:tags r:id="rId4"/>
            </p:custDataLst>
          </p:nvPr>
        </p:nvSpPr>
        <p:spPr bwMode="auto">
          <a:xfrm>
            <a:off x="4296379" y="565056"/>
            <a:ext cx="551180" cy="564515"/>
          </a:xfrm>
          <a:prstGeom prst="rect">
            <a:avLst/>
          </a:prstGeom>
          <a:noFill/>
          <a:ln w="9525">
            <a:noFill/>
            <a:miter lim="800000"/>
          </a:ln>
        </p:spPr>
        <p:txBody>
          <a:bodyPr wrap="none" lIns="72567" tIns="36283" rIns="72567" bIns="36283">
            <a:spAutoFit/>
          </a:bodyPr>
          <a:lstStyle/>
          <a:p>
            <a:r>
              <a:rPr lang="zh-CN" sz="3200">
                <a:latin typeface="华光行楷_CNKI" panose="02000500000000000000" charset="-122"/>
                <a:ea typeface="华光行楷_CNKI" panose="02000500000000000000" charset="-122"/>
              </a:rPr>
              <a:t>吟</a:t>
            </a:r>
            <a:endParaRPr lang="zh-CN" sz="3200">
              <a:latin typeface="华光行楷_CNKI" panose="02000500000000000000" charset="-122"/>
              <a:ea typeface="华光行楷_CNKI" panose="02000500000000000000" charset="-122"/>
            </a:endParaRPr>
          </a:p>
        </p:txBody>
      </p:sp>
      <p:sp>
        <p:nvSpPr>
          <p:cNvPr id="5" name="文本框 4"/>
          <p:cNvSpPr txBox="1"/>
          <p:nvPr>
            <p:custDataLst>
              <p:tags r:id="rId5"/>
            </p:custDataLst>
          </p:nvPr>
        </p:nvSpPr>
        <p:spPr>
          <a:xfrm>
            <a:off x="741680" y="1125220"/>
            <a:ext cx="7719060" cy="1245235"/>
          </a:xfrm>
          <a:prstGeom prst="rect">
            <a:avLst/>
          </a:prstGeom>
          <a:noFill/>
          <a:ln w="9525">
            <a:noFill/>
          </a:ln>
        </p:spPr>
        <p:txBody>
          <a:bodyPr wrap="square">
            <a:spAutoFit/>
          </a:bodyPr>
          <a:lstStyle/>
          <a:p>
            <a:pPr marL="0" indent="609600" algn="just">
              <a:lnSpc>
                <a:spcPts val="3000"/>
              </a:lnSpc>
              <a:buClrTx/>
              <a:buSzTx/>
              <a:buFontTx/>
            </a:pPr>
            <a:r>
              <a:rPr lang="zh-CN" altLang="en-US" sz="2400">
                <a:latin typeface="方正启体简体" panose="03000509000000000000" charset="-122"/>
                <a:ea typeface="方正启体简体" panose="03000509000000000000" charset="-122"/>
                <a:cs typeface="方正启体简体" panose="03000509000000000000" charset="-122"/>
              </a:rPr>
              <a:t>吟，是古体诗的一种，也称“引”。诗中的一种体式，内容多有悲愁慨叹之意，其形式较为自由，节奏多变，有四字、五字、七字等句式。</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pic>
        <p:nvPicPr>
          <p:cNvPr id="6" name="图片 5"/>
          <p:cNvPicPr/>
          <p:nvPr>
            <p:custDataLst>
              <p:tags r:id="rId7"/>
            </p:custDataLst>
          </p:nvPr>
        </p:nvPicPr>
        <p:blipFill>
          <a:blip r:embed="rId6"/>
          <a:stretch>
            <a:fillRect/>
          </a:stretch>
        </p:blipFill>
        <p:spPr>
          <a:xfrm>
            <a:off x="2032000" y="2318702"/>
            <a:ext cx="15240" cy="22860"/>
          </a:xfrm>
          <a:prstGeom prst="rect">
            <a:avLst/>
          </a:prstGeom>
          <a:noFill/>
          <a:ln w="9525">
            <a:noFill/>
          </a:ln>
        </p:spPr>
      </p:pic>
      <p:pic>
        <p:nvPicPr>
          <p:cNvPr id="7" name="图片 6"/>
          <p:cNvPicPr/>
          <p:nvPr>
            <p:custDataLst>
              <p:tags r:id="rId9"/>
            </p:custDataLst>
          </p:nvPr>
        </p:nvPicPr>
        <p:blipFill>
          <a:blip r:embed="rId8"/>
          <a:stretch>
            <a:fillRect/>
          </a:stretch>
        </p:blipFill>
        <p:spPr>
          <a:xfrm>
            <a:off x="2032000" y="2986723"/>
            <a:ext cx="22860" cy="22860"/>
          </a:xfrm>
          <a:prstGeom prst="rect">
            <a:avLst/>
          </a:prstGeom>
          <a:noFill/>
          <a:ln w="9525">
            <a:noFill/>
          </a:ln>
        </p:spPr>
      </p:pic>
      <p:sp>
        <p:nvSpPr>
          <p:cNvPr id="2" name="文本框 1"/>
          <p:cNvSpPr txBox="1"/>
          <p:nvPr>
            <p:custDataLst>
              <p:tags r:id="rId10"/>
            </p:custDataLst>
          </p:nvPr>
        </p:nvSpPr>
        <p:spPr>
          <a:xfrm>
            <a:off x="752475" y="2513965"/>
            <a:ext cx="7707630" cy="1938020"/>
          </a:xfrm>
          <a:prstGeom prst="rect">
            <a:avLst/>
          </a:prstGeom>
          <a:noFill/>
        </p:spPr>
        <p:txBody>
          <a:bodyPr wrap="square" rtlCol="0">
            <a:spAutoFit/>
          </a:bodyPr>
          <a:lstStyle/>
          <a:p>
            <a:pPr indent="609600" algn="just" eaLnBrk="1" latinLnBrk="0" hangingPunct="1"/>
            <a:r>
              <a:rPr lang="zh-CN" altLang="en-US" sz="2400">
                <a:latin typeface="方正启体简体" panose="03000509000000000000" charset="-122"/>
                <a:ea typeface="方正启体简体" panose="03000509000000000000" charset="-122"/>
                <a:cs typeface="方正启体简体" panose="03000509000000000000" charset="-122"/>
                <a:sym typeface="+mn-ea"/>
              </a:rPr>
              <a:t>旧诗分“古体”和“近体”，始于唐朝。唐代人把当时新出现的格律诗称为近体诗，把产生于唐以前较少格律限制的称为古体诗。后来人们袭用唐人的说法。《梦游天姥吟留别》、《茅屋为秋风所破歌》都是古体诗。</a:t>
            </a:r>
            <a:endParaRPr lang="zh-CN" altLang="en-US"/>
          </a:p>
        </p:txBody>
      </p:sp>
    </p:spTree>
  </p:cSld>
  <p:clrMapOvr>
    <a:masterClrMapping/>
  </p:clrMapOvr>
  <mc:AlternateContent>
    <mc:Choice xmlns:p14="http://schemas.microsoft.com/office/powerpoint/2010/main" Requires="p14">
      <p:transition spd="slow" p14:dur="1500">
        <p:push/>
      </p:transition>
    </mc:Choice>
    <mc:Fallback>
      <p:transition spd="slow">
        <p:push/>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4" name="文本框 103"/>
          <p:cNvSpPr txBox="1"/>
          <p:nvPr>
            <p:custDataLst>
              <p:tags r:id="rId6"/>
            </p:custDataLst>
          </p:nvPr>
        </p:nvSpPr>
        <p:spPr>
          <a:xfrm>
            <a:off x="586740" y="264795"/>
            <a:ext cx="3853815"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入梦的原因是：</a:t>
            </a:r>
            <a:endParaRPr lang="zh-CN" altLang="en-US" sz="2400" b="1">
              <a:latin typeface="方正启体简体" panose="03000509000000000000" charset="-122"/>
              <a:ea typeface="方正启体简体" panose="03000509000000000000" charset="-122"/>
            </a:endParaRPr>
          </a:p>
        </p:txBody>
      </p:sp>
      <p:sp>
        <p:nvSpPr>
          <p:cNvPr id="6" name="文本框 5"/>
          <p:cNvSpPr txBox="1"/>
          <p:nvPr>
            <p:custDataLst>
              <p:tags r:id="rId7"/>
            </p:custDataLst>
          </p:nvPr>
        </p:nvSpPr>
        <p:spPr>
          <a:xfrm>
            <a:off x="586740" y="874395"/>
            <a:ext cx="4519930"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由现实转入梦境的过渡句是：</a:t>
            </a:r>
            <a:endParaRPr lang="zh-CN" altLang="en-US" sz="2400" b="1">
              <a:latin typeface="方正启体简体" panose="03000509000000000000" charset="-122"/>
              <a:ea typeface="方正启体简体" panose="03000509000000000000" charset="-122"/>
            </a:endParaRPr>
          </a:p>
        </p:txBody>
      </p:sp>
      <p:sp>
        <p:nvSpPr>
          <p:cNvPr id="7" name="文本框 6"/>
          <p:cNvSpPr txBox="1"/>
          <p:nvPr>
            <p:custDataLst>
              <p:tags r:id="rId8"/>
            </p:custDataLst>
          </p:nvPr>
        </p:nvSpPr>
        <p:spPr>
          <a:xfrm>
            <a:off x="586740" y="1517015"/>
            <a:ext cx="5916295"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由梦境转入现实的过渡句是：</a:t>
            </a:r>
            <a:endParaRPr lang="zh-CN" altLang="en-US" sz="2400" b="1">
              <a:latin typeface="方正启体简体" panose="03000509000000000000" charset="-122"/>
              <a:ea typeface="方正启体简体" panose="03000509000000000000" charset="-122"/>
            </a:endParaRPr>
          </a:p>
        </p:txBody>
      </p:sp>
      <p:pic>
        <p:nvPicPr>
          <p:cNvPr id="3" name="《梦游天姥吟留别》朗读音频">
            <a:hlinkClick action="ppaction://media"/>
          </p:cNvPr>
          <p:cNvPicPr>
            <a:picLocks noRot="1" noChangeAspect="1"/>
          </p:cNvPicPr>
          <p:nvPr>
            <a:audioFile r:link="rId11"/>
            <p:custDataLst>
              <p:tags r:id="rId10"/>
            </p:custDataLst>
            <p:extLst>
              <p:ext uri="{DAA4B4D4-6D71-4841-9C94-3DE7FCFB9230}">
                <p14:media xmlns:p14="http://schemas.microsoft.com/office/powerpoint/2010/main" r:embed="rId12"/>
              </p:ext>
            </p:extLst>
          </p:nvPr>
        </p:nvPicPr>
        <p:blipFill>
          <a:blip r:embed="rId9"/>
          <a:stretch>
            <a:fillRect/>
          </a:stretch>
        </p:blipFill>
        <p:spPr>
          <a:xfrm>
            <a:off x="8703945" y="4648200"/>
            <a:ext cx="495300" cy="495300"/>
          </a:xfrm>
          <a:prstGeom prst="rect">
            <a:avLst/>
          </a:prstGeom>
        </p:spPr>
      </p:pic>
      <p:sp>
        <p:nvSpPr>
          <p:cNvPr id="4" name="文本框 3"/>
          <p:cNvSpPr txBox="1"/>
          <p:nvPr>
            <p:custDataLst>
              <p:tags r:id="rId13"/>
            </p:custDataLst>
          </p:nvPr>
        </p:nvSpPr>
        <p:spPr>
          <a:xfrm>
            <a:off x="586740" y="2160270"/>
            <a:ext cx="3853815"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体现留别目的的诗句是：</a:t>
            </a:r>
            <a:endParaRPr lang="zh-CN" sz="2400" b="1">
              <a:latin typeface="方正启体简体" panose="03000509000000000000" charset="-122"/>
              <a:ea typeface="方正启体简体" panose="03000509000000000000" charset="-122"/>
            </a:endParaRPr>
          </a:p>
        </p:txBody>
      </p:sp>
      <p:sp>
        <p:nvSpPr>
          <p:cNvPr id="5" name="文本框 4"/>
          <p:cNvSpPr txBox="1"/>
          <p:nvPr>
            <p:custDataLst>
              <p:tags r:id="rId14"/>
            </p:custDataLst>
          </p:nvPr>
        </p:nvSpPr>
        <p:spPr>
          <a:xfrm>
            <a:off x="586740" y="2854960"/>
            <a:ext cx="4048760"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揭示全诗主题的两句诗是：</a:t>
            </a:r>
            <a:endParaRPr lang="zh-CN" sz="2400" b="1">
              <a:latin typeface="方正启体简体" panose="03000509000000000000" charset="-122"/>
              <a:ea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additive="base">
                                        <p:cTn id="6" dur="24111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2" name="图片 1" descr="shutterstock_214462198"/>
          <p:cNvPicPr>
            <a:picLocks noChangeAspect="1"/>
          </p:cNvPicPr>
          <p:nvPr>
            <p:custDataLst>
              <p:tags r:id="rId5"/>
            </p:custDataLst>
          </p:nvPr>
        </p:nvPicPr>
        <p:blipFill>
          <a:blip r:embed="rId4"/>
          <a:stretch>
            <a:fillRect/>
          </a:stretch>
        </p:blipFill>
        <p:spPr>
          <a:xfrm>
            <a:off x="1" y="-1"/>
            <a:ext cx="9144000" cy="5143500"/>
          </a:xfrm>
          <a:custGeom>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4" name="文本框 103"/>
          <p:cNvSpPr txBox="1"/>
          <p:nvPr>
            <p:custDataLst>
              <p:tags r:id="rId6"/>
            </p:custDataLst>
          </p:nvPr>
        </p:nvSpPr>
        <p:spPr>
          <a:xfrm>
            <a:off x="586740" y="264795"/>
            <a:ext cx="3853815"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入梦的原因是：</a:t>
            </a:r>
            <a:endParaRPr lang="zh-CN" altLang="en-US" sz="2400" b="1">
              <a:latin typeface="方正启体简体" panose="03000509000000000000" charset="-122"/>
              <a:ea typeface="方正启体简体" panose="03000509000000000000" charset="-122"/>
            </a:endParaRPr>
          </a:p>
        </p:txBody>
      </p:sp>
      <p:sp>
        <p:nvSpPr>
          <p:cNvPr id="6" name="文本框 5"/>
          <p:cNvSpPr txBox="1"/>
          <p:nvPr>
            <p:custDataLst>
              <p:tags r:id="rId7"/>
            </p:custDataLst>
          </p:nvPr>
        </p:nvSpPr>
        <p:spPr>
          <a:xfrm>
            <a:off x="586740" y="2007235"/>
            <a:ext cx="4519930"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由现实转入梦境的过渡句是：</a:t>
            </a:r>
            <a:endParaRPr lang="zh-CN" altLang="en-US" sz="2400" b="1">
              <a:latin typeface="方正启体简体" panose="03000509000000000000" charset="-122"/>
              <a:ea typeface="方正启体简体" panose="03000509000000000000" charset="-122"/>
            </a:endParaRPr>
          </a:p>
        </p:txBody>
      </p:sp>
      <p:sp>
        <p:nvSpPr>
          <p:cNvPr id="7" name="文本框 6"/>
          <p:cNvSpPr txBox="1"/>
          <p:nvPr>
            <p:custDataLst>
              <p:tags r:id="rId8"/>
            </p:custDataLst>
          </p:nvPr>
        </p:nvSpPr>
        <p:spPr>
          <a:xfrm>
            <a:off x="586740" y="3070860"/>
            <a:ext cx="5916295" cy="460375"/>
          </a:xfrm>
          <a:prstGeom prst="rect">
            <a:avLst/>
          </a:prstGeom>
          <a:noFill/>
          <a:ln w="9525">
            <a:noFill/>
          </a:ln>
        </p:spPr>
        <p:txBody>
          <a:bodyPr wrap="square">
            <a:spAutoFit/>
          </a:bodyPr>
          <a:lstStyle/>
          <a:p>
            <a:pPr marL="342900" indent="-342900">
              <a:buFont typeface="Wingdings" panose="05000000000000000000" charset="0"/>
              <a:buChar char="u"/>
            </a:pPr>
            <a:r>
              <a:rPr lang="zh-CN" sz="2400" b="1">
                <a:latin typeface="方正启体简体" panose="03000509000000000000" charset="-122"/>
                <a:ea typeface="方正启体简体" panose="03000509000000000000" charset="-122"/>
              </a:rPr>
              <a:t>由梦境转入现实的过渡句是：</a:t>
            </a:r>
            <a:endParaRPr lang="zh-CN" altLang="en-US" sz="2400" b="1">
              <a:latin typeface="方正启体简体" panose="03000509000000000000" charset="-122"/>
              <a:ea typeface="方正启体简体" panose="03000509000000000000" charset="-122"/>
            </a:endParaRPr>
          </a:p>
        </p:txBody>
      </p:sp>
      <p:sp>
        <p:nvSpPr>
          <p:cNvPr id="11" name="文本框 10"/>
          <p:cNvSpPr txBox="1"/>
          <p:nvPr>
            <p:custDataLst>
              <p:tags r:id="rId9"/>
            </p:custDataLst>
          </p:nvPr>
        </p:nvSpPr>
        <p:spPr>
          <a:xfrm>
            <a:off x="586740" y="665480"/>
            <a:ext cx="7948295" cy="1198880"/>
          </a:xfrm>
          <a:prstGeom prst="rect">
            <a:avLst/>
          </a:prstGeom>
          <a:noFill/>
          <a:ln w="9525">
            <a:noFill/>
          </a:ln>
        </p:spPr>
        <p:txBody>
          <a:bodyPr wrap="square">
            <a:spAutoFit/>
          </a:bodyPr>
          <a:lstStyle/>
          <a:p>
            <a:pPr marL="0" indent="0" eaLnBrk="1" latinLnBrk="0" hangingPunct="1"/>
            <a:r>
              <a:rPr lang="en-US" altLang="zh-CN" sz="2400" b="0">
                <a:latin typeface="方正启体简体" panose="03000509000000000000" charset="-122"/>
                <a:ea typeface="方正启体简体" panose="03000509000000000000" charset="-122"/>
                <a:cs typeface="方正启体简体" panose="03000509000000000000" charset="-122"/>
              </a:rPr>
              <a:t>   </a:t>
            </a:r>
            <a:r>
              <a:rPr lang="zh-CN" sz="2400" b="0">
                <a:latin typeface="方正启体简体" panose="03000509000000000000" charset="-122"/>
                <a:ea typeface="方正启体简体" panose="03000509000000000000" charset="-122"/>
                <a:cs typeface="方正启体简体" panose="03000509000000000000" charset="-122"/>
              </a:rPr>
              <a:t>“海客谈瀛洲，海客谈瀛洲，烟涛微茫信难求；越人语天姥，云霞明灭或可睹。天姥连天向天横，势拔五岳掩赤城。天台四万八千丈，对此欲倒东南倾。”</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sp>
        <p:nvSpPr>
          <p:cNvPr id="12" name="文本框 11"/>
          <p:cNvSpPr txBox="1"/>
          <p:nvPr>
            <p:custDataLst>
              <p:tags r:id="rId10"/>
            </p:custDataLst>
          </p:nvPr>
        </p:nvSpPr>
        <p:spPr>
          <a:xfrm>
            <a:off x="573405" y="2467610"/>
            <a:ext cx="5942330" cy="460375"/>
          </a:xfrm>
          <a:prstGeom prst="rect">
            <a:avLst/>
          </a:prstGeom>
          <a:noFill/>
          <a:ln w="9525">
            <a:noFill/>
          </a:ln>
        </p:spPr>
        <p:txBody>
          <a:bodyPr wrap="square">
            <a:spAutoFit/>
          </a:bodyPr>
          <a:lstStyle/>
          <a:p>
            <a:pPr marL="0" indent="0"/>
            <a:r>
              <a:rPr lang="en-US" altLang="zh-CN" sz="2400" b="0">
                <a:latin typeface="方正启体简体" panose="03000509000000000000" charset="-122"/>
                <a:ea typeface="方正启体简体" panose="03000509000000000000" charset="-122"/>
                <a:cs typeface="方正启体简体" panose="03000509000000000000" charset="-122"/>
              </a:rPr>
              <a:t>   </a:t>
            </a:r>
            <a:r>
              <a:rPr lang="zh-CN" sz="2400" b="0">
                <a:latin typeface="方正启体简体" panose="03000509000000000000" charset="-122"/>
                <a:ea typeface="方正启体简体" panose="03000509000000000000" charset="-122"/>
                <a:cs typeface="方正启体简体" panose="03000509000000000000" charset="-122"/>
              </a:rPr>
              <a:t>“我欲因之梦吴越，一夜飞度镜湖月。</a:t>
            </a:r>
            <a:r>
              <a:rPr lang="en-US" sz="2400" b="0">
                <a:latin typeface="方正启体简体" panose="03000509000000000000" charset="-122"/>
                <a:ea typeface="方正启体简体" panose="03000509000000000000" charset="-122"/>
                <a:cs typeface="方正启体简体" panose="03000509000000000000" charset="-122"/>
              </a:rPr>
              <a:t>”</a:t>
            </a:r>
            <a:endParaRPr lang="zh-CN" altLang="en-US" sz="2400">
              <a:latin typeface="方正启体简体" panose="03000509000000000000" charset="-122"/>
              <a:ea typeface="方正启体简体" panose="03000509000000000000" charset="-122"/>
              <a:cs typeface="方正启体简体" panose="03000509000000000000" charset="-122"/>
            </a:endParaRPr>
          </a:p>
        </p:txBody>
      </p:sp>
      <p:sp>
        <p:nvSpPr>
          <p:cNvPr id="13" name="文本框 12"/>
          <p:cNvSpPr txBox="1"/>
          <p:nvPr>
            <p:custDataLst>
              <p:tags r:id="rId11"/>
            </p:custDataLst>
          </p:nvPr>
        </p:nvSpPr>
        <p:spPr>
          <a:xfrm>
            <a:off x="573405" y="3531235"/>
            <a:ext cx="7948930" cy="829945"/>
          </a:xfrm>
          <a:prstGeom prst="rect">
            <a:avLst/>
          </a:prstGeom>
          <a:noFill/>
          <a:ln w="9525">
            <a:noFill/>
          </a:ln>
        </p:spPr>
        <p:txBody>
          <a:bodyPr wrap="square">
            <a:spAutoFit/>
          </a:bodyPr>
          <a:lstStyle/>
          <a:p>
            <a:pPr marL="0" indent="0"/>
            <a:r>
              <a:rPr lang="en-US" altLang="zh-CN" sz="2400" b="0">
                <a:latin typeface="方正启体简体" panose="03000509000000000000" charset="-122"/>
                <a:ea typeface="方正启体简体" panose="03000509000000000000" charset="-122"/>
                <a:cs typeface="方正启体简体" panose="03000509000000000000" charset="-122"/>
              </a:rPr>
              <a:t>   </a:t>
            </a:r>
            <a:r>
              <a:rPr lang="zh-CN" sz="2400" b="0">
                <a:latin typeface="方正启体简体" panose="03000509000000000000" charset="-122"/>
                <a:ea typeface="方正启体简体" panose="03000509000000000000" charset="-122"/>
                <a:cs typeface="方正启体简体" panose="03000509000000000000" charset="-122"/>
              </a:rPr>
              <a:t>“忽魂悸以魄动，恍惊起而长嗟。惟觉时之枕席，失向来之烟霞。”</a:t>
            </a:r>
            <a:endParaRPr lang="zh-CN" altLang="en-US" sz="2400" b="0">
              <a:latin typeface="方正启体简体" panose="03000509000000000000" charset="-122"/>
              <a:ea typeface="方正启体简体" panose="03000509000000000000" charset="-122"/>
              <a:cs typeface="方正启体简体" panose="03000509000000000000" charset="-122"/>
            </a:endParaRPr>
          </a:p>
        </p:txBody>
      </p:sp>
    </p:spTree>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blinds(horizontal)">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tags/tag1.xml><?xml version="1.0" encoding="utf-8"?>
<p:tagLst xmlns:p="http://schemas.openxmlformats.org/presentationml/2006/main">
  <p:tag name="AS_UNIQUEID" val="15"/>
</p:tagLst>
</file>

<file path=ppt/tags/tag10.xml><?xml version="1.0" encoding="utf-8"?>
<p:tagLst xmlns:p="http://schemas.openxmlformats.org/presentationml/2006/main">
  <p:tag name="AS_UNIQUEID" val="24"/>
</p:tagLst>
</file>

<file path=ppt/tags/tag100.xml><?xml version="1.0" encoding="utf-8"?>
<p:tagLst xmlns:p="http://schemas.openxmlformats.org/presentationml/2006/main">
  <p:tag name="AS_UNIQUEID" val="112"/>
</p:tagLst>
</file>

<file path=ppt/tags/tag101.xml><?xml version="1.0" encoding="utf-8"?>
<p:tagLst xmlns:p="http://schemas.openxmlformats.org/presentationml/2006/main">
  <p:tag name="AS_UNIQUEID" val="113"/>
</p:tagLst>
</file>

<file path=ppt/tags/tag102.xml><?xml version="1.0" encoding="utf-8"?>
<p:tagLst xmlns:p="http://schemas.openxmlformats.org/presentationml/2006/main">
  <p:tag name="AS_UNIQUEID" val="114"/>
</p:tagLst>
</file>

<file path=ppt/tags/tag103.xml><?xml version="1.0" encoding="utf-8"?>
<p:tagLst xmlns:p="http://schemas.openxmlformats.org/presentationml/2006/main">
  <p:tag name="AS_UNIQUEID" val="115"/>
</p:tagLst>
</file>

<file path=ppt/tags/tag104.xml><?xml version="1.0" encoding="utf-8"?>
<p:tagLst xmlns:p="http://schemas.openxmlformats.org/presentationml/2006/main">
  <p:tag name="AS_UNIQUEID" val="116"/>
</p:tagLst>
</file>

<file path=ppt/tags/tag105.xml><?xml version="1.0" encoding="utf-8"?>
<p:tagLst xmlns:p="http://schemas.openxmlformats.org/presentationml/2006/main">
  <p:tag name="AS_UNIQUEID" val="117"/>
</p:tagLst>
</file>

<file path=ppt/tags/tag106.xml><?xml version="1.0" encoding="utf-8"?>
<p:tagLst xmlns:p="http://schemas.openxmlformats.org/presentationml/2006/main">
  <p:tag name="AS_UNIQUEID" val="118"/>
</p:tagLst>
</file>

<file path=ppt/tags/tag107.xml><?xml version="1.0" encoding="utf-8"?>
<p:tagLst xmlns:p="http://schemas.openxmlformats.org/presentationml/2006/main">
  <p:tag name="AS_UNIQUEID" val="119"/>
</p:tagLst>
</file>

<file path=ppt/tags/tag108.xml><?xml version="1.0" encoding="utf-8"?>
<p:tagLst xmlns:p="http://schemas.openxmlformats.org/presentationml/2006/main">
  <p:tag name="AS_UNIQUEID" val="120"/>
</p:tagLst>
</file>

<file path=ppt/tags/tag109.xml><?xml version="1.0" encoding="utf-8"?>
<p:tagLst xmlns:p="http://schemas.openxmlformats.org/presentationml/2006/main">
  <p:tag name="AS_UNIQUEID" val="121"/>
</p:tagLst>
</file>

<file path=ppt/tags/tag11.xml><?xml version="1.0" encoding="utf-8"?>
<p:tagLst xmlns:p="http://schemas.openxmlformats.org/presentationml/2006/main">
  <p:tag name="AS_UNIQUEID" val="25"/>
</p:tagLst>
</file>

<file path=ppt/tags/tag110.xml><?xml version="1.0" encoding="utf-8"?>
<p:tagLst xmlns:p="http://schemas.openxmlformats.org/presentationml/2006/main">
  <p:tag name="AS_UNIQUEID" val="122"/>
</p:tagLst>
</file>

<file path=ppt/tags/tag111.xml><?xml version="1.0" encoding="utf-8"?>
<p:tagLst xmlns:p="http://schemas.openxmlformats.org/presentationml/2006/main">
  <p:tag name="AS_UNIQUEID" val="123"/>
</p:tagLst>
</file>

<file path=ppt/tags/tag112.xml><?xml version="1.0" encoding="utf-8"?>
<p:tagLst xmlns:p="http://schemas.openxmlformats.org/presentationml/2006/main">
  <p:tag name="AS_UNIQUEID" val="124"/>
</p:tagLst>
</file>

<file path=ppt/tags/tag113.xml><?xml version="1.0" encoding="utf-8"?>
<p:tagLst xmlns:p="http://schemas.openxmlformats.org/presentationml/2006/main">
  <p:tag name="AS_UNIQUEID" val="125"/>
</p:tagLst>
</file>

<file path=ppt/tags/tag114.xml><?xml version="1.0" encoding="utf-8"?>
<p:tagLst xmlns:p="http://schemas.openxmlformats.org/presentationml/2006/main">
  <p:tag name="AS_UNIQUEID" val="126"/>
</p:tagLst>
</file>

<file path=ppt/tags/tag115.xml><?xml version="1.0" encoding="utf-8"?>
<p:tagLst xmlns:p="http://schemas.openxmlformats.org/presentationml/2006/main">
  <p:tag name="AS_UNIQUEID" val="127"/>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116.xml><?xml version="1.0" encoding="utf-8"?>
<p:tagLst xmlns:p="http://schemas.openxmlformats.org/presentationml/2006/main">
  <p:tag name="AS_UNIQUEID" val="128"/>
</p:tagLst>
</file>

<file path=ppt/tags/tag117.xml><?xml version="1.0" encoding="utf-8"?>
<p:tagLst xmlns:p="http://schemas.openxmlformats.org/presentationml/2006/main">
  <p:tag name="AS_UNIQUEID" val="129"/>
</p:tagLst>
</file>

<file path=ppt/tags/tag118.xml><?xml version="1.0" encoding="utf-8"?>
<p:tagLst xmlns:p="http://schemas.openxmlformats.org/presentationml/2006/main">
  <p:tag name="AS_UNIQUEID" val="130"/>
</p:tagLst>
</file>

<file path=ppt/tags/tag119.xml><?xml version="1.0" encoding="utf-8"?>
<p:tagLst xmlns:p="http://schemas.openxmlformats.org/presentationml/2006/main">
  <p:tag name="AS_UNIQUEID" val="131"/>
</p:tagLst>
</file>

<file path=ppt/tags/tag12.xml><?xml version="1.0" encoding="utf-8"?>
<p:tagLst xmlns:p="http://schemas.openxmlformats.org/presentationml/2006/main">
  <p:tag name="AS_UNIQUEID" val="26"/>
</p:tagLst>
</file>

<file path=ppt/tags/tag120.xml><?xml version="1.0" encoding="utf-8"?>
<p:tagLst xmlns:p="http://schemas.openxmlformats.org/presentationml/2006/main">
  <p:tag name="AS_UNIQUEID" val="132"/>
</p:tagLst>
</file>

<file path=ppt/tags/tag121.xml><?xml version="1.0" encoding="utf-8"?>
<p:tagLst xmlns:p="http://schemas.openxmlformats.org/presentationml/2006/main">
  <p:tag name="AS_UNIQUEID" val="133"/>
</p:tagLst>
</file>

<file path=ppt/tags/tag122.xml><?xml version="1.0" encoding="utf-8"?>
<p:tagLst xmlns:p="http://schemas.openxmlformats.org/presentationml/2006/main">
  <p:tag name="AS_UNIQUEID" val="134"/>
</p:tagLst>
</file>

<file path=ppt/tags/tag123.xml><?xml version="1.0" encoding="utf-8"?>
<p:tagLst xmlns:p="http://schemas.openxmlformats.org/presentationml/2006/main">
  <p:tag name="AS_UNIQUEID" val="135"/>
</p:tagLst>
</file>

<file path=ppt/tags/tag124.xml><?xml version="1.0" encoding="utf-8"?>
<p:tagLst xmlns:p="http://schemas.openxmlformats.org/presentationml/2006/main">
  <p:tag name="AS_UNIQUEID" val="136"/>
</p:tagLst>
</file>

<file path=ppt/tags/tag125.xml><?xml version="1.0" encoding="utf-8"?>
<p:tagLst xmlns:p="http://schemas.openxmlformats.org/presentationml/2006/main">
  <p:tag name="AS_UNIQUEID" val="137"/>
</p:tagLst>
</file>

<file path=ppt/tags/tag126.xml><?xml version="1.0" encoding="utf-8"?>
<p:tagLst xmlns:p="http://schemas.openxmlformats.org/presentationml/2006/main">
  <p:tag name="AS_UNIQUEID" val="138"/>
</p:tagLst>
</file>

<file path=ppt/tags/tag127.xml><?xml version="1.0" encoding="utf-8"?>
<p:tagLst xmlns:p="http://schemas.openxmlformats.org/presentationml/2006/main">
  <p:tag name="AS_UNIQUEID" val="139"/>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128.xml><?xml version="1.0" encoding="utf-8"?>
<p:tagLst xmlns:p="http://schemas.openxmlformats.org/presentationml/2006/main">
  <p:tag name="AS_UNIQUEID" val="140"/>
</p:tagLst>
</file>

<file path=ppt/tags/tag129.xml><?xml version="1.0" encoding="utf-8"?>
<p:tagLst xmlns:p="http://schemas.openxmlformats.org/presentationml/2006/main">
  <p:tag name="AS_UNIQUEID" val="141"/>
</p:tagLst>
</file>

<file path=ppt/tags/tag13.xml><?xml version="1.0" encoding="utf-8"?>
<p:tagLst xmlns:p="http://schemas.openxmlformats.org/presentationml/2006/main">
  <p:tag name="AS_UNIQUEID" val="27"/>
</p:tagLst>
</file>

<file path=ppt/tags/tag130.xml><?xml version="1.0" encoding="utf-8"?>
<p:tagLst xmlns:p="http://schemas.openxmlformats.org/presentationml/2006/main">
  <p:tag name="AS_UNIQUEID" val="142"/>
</p:tagLst>
</file>

<file path=ppt/tags/tag131.xml><?xml version="1.0" encoding="utf-8"?>
<p:tagLst xmlns:p="http://schemas.openxmlformats.org/presentationml/2006/main">
  <p:tag name="AS_UNIQUEID" val="143"/>
</p:tagLst>
</file>

<file path=ppt/tags/tag132.xml><?xml version="1.0" encoding="utf-8"?>
<p:tagLst xmlns:p="http://schemas.openxmlformats.org/presentationml/2006/main">
  <p:tag name="AS_UNIQUEID" val="144"/>
</p:tagLst>
</file>

<file path=ppt/tags/tag133.xml><?xml version="1.0" encoding="utf-8"?>
<p:tagLst xmlns:p="http://schemas.openxmlformats.org/presentationml/2006/main">
  <p:tag name="AS_UNIQUEID" val="145"/>
</p:tagLst>
</file>

<file path=ppt/tags/tag134.xml><?xml version="1.0" encoding="utf-8"?>
<p:tagLst xmlns:p="http://schemas.openxmlformats.org/presentationml/2006/main">
  <p:tag name="AS_UNIQUEID" val="146"/>
</p:tagLst>
</file>

<file path=ppt/tags/tag135.xml><?xml version="1.0" encoding="utf-8"?>
<p:tagLst xmlns:p="http://schemas.openxmlformats.org/presentationml/2006/main">
  <p:tag name="AS_UNIQUEID" val="147"/>
</p:tagLst>
</file>

<file path=ppt/tags/tag136.xml><?xml version="1.0" encoding="utf-8"?>
<p:tagLst xmlns:p="http://schemas.openxmlformats.org/presentationml/2006/main">
  <p:tag name="AS_UNIQUEID" val="148"/>
</p:tagLst>
</file>

<file path=ppt/tags/tag137.xml><?xml version="1.0" encoding="utf-8"?>
<p:tagLst xmlns:p="http://schemas.openxmlformats.org/presentationml/2006/main">
  <p:tag name="AS_UNIQUEID" val="149"/>
</p:tagLst>
</file>

<file path=ppt/tags/tag138.xml><?xml version="1.0" encoding="utf-8"?>
<p:tagLst xmlns:p="http://schemas.openxmlformats.org/presentationml/2006/main">
  <p:tag name="AS_UNIQUEID" val="150"/>
</p:tagLst>
</file>

<file path=ppt/tags/tag139.xml><?xml version="1.0" encoding="utf-8"?>
<p:tagLst xmlns:p="http://schemas.openxmlformats.org/presentationml/2006/main">
  <p:tag name="AS_UNIQUEID" val="151"/>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14.xml><?xml version="1.0" encoding="utf-8"?>
<p:tagLst xmlns:p="http://schemas.openxmlformats.org/presentationml/2006/main">
  <p:tag name="AS_UNIQUEID" val="28"/>
</p:tagLst>
</file>

<file path=ppt/tags/tag140.xml><?xml version="1.0" encoding="utf-8"?>
<p:tagLst xmlns:p="http://schemas.openxmlformats.org/presentationml/2006/main">
  <p:tag name="AS_UNIQUEID" val="152"/>
</p:tagLst>
</file>

<file path=ppt/tags/tag141.xml><?xml version="1.0" encoding="utf-8"?>
<p:tagLst xmlns:p="http://schemas.openxmlformats.org/presentationml/2006/main">
  <p:tag name="AS_UNIQUEID" val="153"/>
</p:tagLst>
</file>

<file path=ppt/tags/tag142.xml><?xml version="1.0" encoding="utf-8"?>
<p:tagLst xmlns:p="http://schemas.openxmlformats.org/presentationml/2006/main">
  <p:tag name="AS_UNIQUEID" val="154"/>
</p:tagLst>
</file>

<file path=ppt/tags/tag143.xml><?xml version="1.0" encoding="utf-8"?>
<p:tagLst xmlns:p="http://schemas.openxmlformats.org/presentationml/2006/main">
  <p:tag name="AS_UNIQUEID" val="155"/>
</p:tagLst>
</file>

<file path=ppt/tags/tag144.xml><?xml version="1.0" encoding="utf-8"?>
<p:tagLst xmlns:p="http://schemas.openxmlformats.org/presentationml/2006/main">
  <p:tag name="AS_UNIQUEID" val="156"/>
</p:tagLst>
</file>

<file path=ppt/tags/tag145.xml><?xml version="1.0" encoding="utf-8"?>
<p:tagLst xmlns:p="http://schemas.openxmlformats.org/presentationml/2006/main">
  <p:tag name="AS_UNIQUEID" val="157"/>
</p:tagLst>
</file>

<file path=ppt/tags/tag146.xml><?xml version="1.0" encoding="utf-8"?>
<p:tagLst xmlns:p="http://schemas.openxmlformats.org/presentationml/2006/main">
  <p:tag name="AS_UNIQUEID" val="158"/>
</p:tagLst>
</file>

<file path=ppt/tags/tag147.xml><?xml version="1.0" encoding="utf-8"?>
<p:tagLst xmlns:p="http://schemas.openxmlformats.org/presentationml/2006/main">
  <p:tag name="AS_UNIQUEID" val="159"/>
</p:tagLst>
</file>

<file path=ppt/tags/tag148.xml><?xml version="1.0" encoding="utf-8"?>
<p:tagLst xmlns:p="http://schemas.openxmlformats.org/presentationml/2006/main">
  <p:tag name="AS_UNIQUEID" val="160"/>
</p:tagLst>
</file>

<file path=ppt/tags/tag149.xml><?xml version="1.0" encoding="utf-8"?>
<p:tagLst xmlns:p="http://schemas.openxmlformats.org/presentationml/2006/main">
  <p:tag name="AS_UNIQUEID" val="161"/>
</p:tagLst>
</file>

<file path=ppt/tags/tag15.xml><?xml version="1.0" encoding="utf-8"?>
<p:tagLst xmlns:p="http://schemas.openxmlformats.org/presentationml/2006/main">
  <p:tag name="AS_UNIQUEID" val="29"/>
</p:tagLst>
</file>

<file path=ppt/tags/tag150.xml><?xml version="1.0" encoding="utf-8"?>
<p:tagLst xmlns:p="http://schemas.openxmlformats.org/presentationml/2006/main">
  <p:tag name="AS_UNIQUEID" val="162"/>
</p:tagLst>
</file>

<file path=ppt/tags/tag151.xml><?xml version="1.0" encoding="utf-8"?>
<p:tagLst xmlns:p="http://schemas.openxmlformats.org/presentationml/2006/main">
  <p:tag name="AS_UNIQUEID" val="163"/>
</p:tagLst>
</file>

<file path=ppt/tags/tag152.xml><?xml version="1.0" encoding="utf-8"?>
<p:tagLst xmlns:p="http://schemas.openxmlformats.org/presentationml/2006/main">
  <p:tag name="AS_UNIQUEID" val="164"/>
</p:tagLst>
</file>

<file path=ppt/tags/tag153.xml><?xml version="1.0" encoding="utf-8"?>
<p:tagLst xmlns:p="http://schemas.openxmlformats.org/presentationml/2006/main">
  <p:tag name="AS_UNIQUEID" val="165"/>
</p:tagLst>
</file>

<file path=ppt/tags/tag154.xml><?xml version="1.0" encoding="utf-8"?>
<p:tagLst xmlns:p="http://schemas.openxmlformats.org/presentationml/2006/main">
  <p:tag name="AS_UNIQUEID" val="166"/>
</p:tagLst>
</file>

<file path=ppt/tags/tag155.xml><?xml version="1.0" encoding="utf-8"?>
<p:tagLst xmlns:p="http://schemas.openxmlformats.org/presentationml/2006/main">
  <p:tag name="AS_UNIQUEID" val="167"/>
</p:tagLst>
</file>

<file path=ppt/tags/tag156.xml><?xml version="1.0" encoding="utf-8"?>
<p:tagLst xmlns:p="http://schemas.openxmlformats.org/presentationml/2006/main">
  <p:tag name="AS_UNIQUEID" val="168"/>
</p:tagLst>
</file>

<file path=ppt/tags/tag157.xml><?xml version="1.0" encoding="utf-8"?>
<p:tagLst xmlns:p="http://schemas.openxmlformats.org/presentationml/2006/main">
  <p:tag name="AS_UNIQUEID" val="169"/>
</p:tagLst>
</file>

<file path=ppt/tags/tag158.xml><?xml version="1.0" encoding="utf-8"?>
<p:tagLst xmlns:p="http://schemas.openxmlformats.org/presentationml/2006/main">
  <p:tag name="AS_UNIQUEID" val="170"/>
</p:tagLst>
</file>

<file path=ppt/tags/tag159.xml><?xml version="1.0" encoding="utf-8"?>
<p:tagLst xmlns:p="http://schemas.openxmlformats.org/presentationml/2006/main">
  <p:tag name="AS_UNIQUEID" val="171"/>
</p:tagLst>
</file>

<file path=ppt/tags/tag16.xml><?xml version="1.0" encoding="utf-8"?>
<p:tagLst xmlns:p="http://schemas.openxmlformats.org/presentationml/2006/main">
  <p:tag name="AS_UNIQUEID" val="30"/>
</p:tagLst>
</file>

<file path=ppt/tags/tag160.xml><?xml version="1.0" encoding="utf-8"?>
<p:tagLst xmlns:p="http://schemas.openxmlformats.org/presentationml/2006/main">
  <p:tag name="AS_UNIQUEID" val="172"/>
</p:tagLst>
</file>

<file path=ppt/tags/tag161.xml><?xml version="1.0" encoding="utf-8"?>
<p:tagLst xmlns:p="http://schemas.openxmlformats.org/presentationml/2006/main">
  <p:tag name="AS_UNIQUEID" val="173"/>
</p:tagLst>
</file>

<file path=ppt/tags/tag162.xml><?xml version="1.0" encoding="utf-8"?>
<p:tagLst xmlns:p="http://schemas.openxmlformats.org/presentationml/2006/main">
  <p:tag name="AS_UNIQUEID" val="174"/>
</p:tagLst>
</file>

<file path=ppt/tags/tag163.xml><?xml version="1.0" encoding="utf-8"?>
<p:tagLst xmlns:p="http://schemas.openxmlformats.org/presentationml/2006/main">
  <p:tag name="AS_UNIQUEID" val="175"/>
</p:tagLst>
</file>

<file path=ppt/tags/tag164.xml><?xml version="1.0" encoding="utf-8"?>
<p:tagLst xmlns:p="http://schemas.openxmlformats.org/presentationml/2006/main">
  <p:tag name="AS_UNIQUEID" val="176"/>
</p:tagLst>
</file>

<file path=ppt/tags/tag165.xml><?xml version="1.0" encoding="utf-8"?>
<p:tagLst xmlns:p="http://schemas.openxmlformats.org/presentationml/2006/main">
  <p:tag name="AS_UNIQUEID" val="177"/>
</p:tagLst>
</file>

<file path=ppt/tags/tag166.xml><?xml version="1.0" encoding="utf-8"?>
<p:tagLst xmlns:p="http://schemas.openxmlformats.org/presentationml/2006/main">
  <p:tag name="AS_UNIQUEID" val="178"/>
</p:tagLst>
</file>

<file path=ppt/tags/tag167.xml><?xml version="1.0" encoding="utf-8"?>
<p:tagLst xmlns:p="http://schemas.openxmlformats.org/presentationml/2006/main">
  <p:tag name="AS_UNIQUEID" val="179"/>
</p:tagLst>
</file>

<file path=ppt/tags/tag168.xml><?xml version="1.0" encoding="utf-8"?>
<p:tagLst xmlns:p="http://schemas.openxmlformats.org/presentationml/2006/main">
  <p:tag name="AS_UNIQUEID" val="180"/>
</p:tagLst>
</file>

<file path=ppt/tags/tag169.xml><?xml version="1.0" encoding="utf-8"?>
<p:tagLst xmlns:p="http://schemas.openxmlformats.org/presentationml/2006/main">
  <p:tag name="AS_UNIQUEID" val="181"/>
</p:tagLst>
</file>

<file path=ppt/tags/tag17.xml><?xml version="1.0" encoding="utf-8"?>
<p:tagLst xmlns:p="http://schemas.openxmlformats.org/presentationml/2006/main">
  <p:tag name="AS_UNIQUEID" val="31"/>
</p:tagLst>
</file>

<file path=ppt/tags/tag170.xml><?xml version="1.0" encoding="utf-8"?>
<p:tagLst xmlns:p="http://schemas.openxmlformats.org/presentationml/2006/main">
  <p:tag name="AS_UNIQUEID" val="182"/>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171.xml><?xml version="1.0" encoding="utf-8"?>
<p:tagLst xmlns:p="http://schemas.openxmlformats.org/presentationml/2006/main">
  <p:tag name="AS_UNIQUEID" val="183"/>
</p:tagLst>
</file>

<file path=ppt/tags/tag172.xml><?xml version="1.0" encoding="utf-8"?>
<p:tagLst xmlns:p="http://schemas.openxmlformats.org/presentationml/2006/main">
  <p:tag name="AS_UNIQUEID" val="184"/>
</p:tagLst>
</file>

<file path=ppt/tags/tag173.xml><?xml version="1.0" encoding="utf-8"?>
<p:tagLst xmlns:p="http://schemas.openxmlformats.org/presentationml/2006/main">
  <p:tag name="AS_UNIQUEID" val="185"/>
</p:tagLst>
</file>

<file path=ppt/tags/tag174.xml><?xml version="1.0" encoding="utf-8"?>
<p:tagLst xmlns:p="http://schemas.openxmlformats.org/presentationml/2006/main">
  <p:tag name="AS_UNIQUEID" val="186"/>
</p:tagLst>
</file>

<file path=ppt/tags/tag175.xml><?xml version="1.0" encoding="utf-8"?>
<p:tagLst xmlns:p="http://schemas.openxmlformats.org/presentationml/2006/main">
  <p:tag name="AS_UNIQUEID" val="187"/>
</p:tagLst>
</file>

<file path=ppt/tags/tag176.xml><?xml version="1.0" encoding="utf-8"?>
<p:tagLst xmlns:p="http://schemas.openxmlformats.org/presentationml/2006/main">
  <p:tag name="AS_UNIQUEID" val="188"/>
</p:tagLst>
</file>

<file path=ppt/tags/tag177.xml><?xml version="1.0" encoding="utf-8"?>
<p:tagLst xmlns:p="http://schemas.openxmlformats.org/presentationml/2006/main">
  <p:tag name="AS_UNIQUEID" val="189"/>
</p:tagLst>
</file>

<file path=ppt/tags/tag178.xml><?xml version="1.0" encoding="utf-8"?>
<p:tagLst xmlns:p="http://schemas.openxmlformats.org/presentationml/2006/main">
  <p:tag name="AS_UNIQUEID" val="190"/>
</p:tagLst>
</file>

<file path=ppt/tags/tag179.xml><?xml version="1.0" encoding="utf-8"?>
<p:tagLst xmlns:p="http://schemas.openxmlformats.org/presentationml/2006/main">
  <p:tag name="AS_UNIQUEID" val="191"/>
</p:tagLst>
</file>

<file path=ppt/tags/tag18.xml><?xml version="1.0" encoding="utf-8"?>
<p:tagLst xmlns:p="http://schemas.openxmlformats.org/presentationml/2006/main">
  <p:tag name="AS_UNIQUEID" val="32"/>
</p:tagLst>
</file>

<file path=ppt/tags/tag180.xml><?xml version="1.0" encoding="utf-8"?>
<p:tagLst xmlns:p="http://schemas.openxmlformats.org/presentationml/2006/main">
  <p:tag name="AS_UNIQUEID" val="192"/>
</p:tagLst>
</file>

<file path=ppt/tags/tag181.xml><?xml version="1.0" encoding="utf-8"?>
<p:tagLst xmlns:p="http://schemas.openxmlformats.org/presentationml/2006/main">
  <p:tag name="AS_UNIQUEID" val="193"/>
</p:tagLst>
</file>

<file path=ppt/tags/tag182.xml><?xml version="1.0" encoding="utf-8"?>
<p:tagLst xmlns:p="http://schemas.openxmlformats.org/presentationml/2006/main">
  <p:tag name="AS_UNIQUEID" val="194"/>
</p:tagLst>
</file>

<file path=ppt/tags/tag183.xml><?xml version="1.0" encoding="utf-8"?>
<p:tagLst xmlns:p="http://schemas.openxmlformats.org/presentationml/2006/main">
  <p:tag name="AS_UNIQUEID" val="195"/>
</p:tagLst>
</file>

<file path=ppt/tags/tag184.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185.xml><?xml version="1.0" encoding="utf-8"?>
<p:tagLst xmlns:p="http://schemas.openxmlformats.org/presentationml/2006/main">
  <p:tag name="AS_UNIQUEID" val="196"/>
</p:tagLst>
</file>

<file path=ppt/tags/tag186.xml><?xml version="1.0" encoding="utf-8"?>
<p:tagLst xmlns:p="http://schemas.openxmlformats.org/presentationml/2006/main">
  <p:tag name="AS_UNIQUEID" val="197"/>
</p:tagLst>
</file>

<file path=ppt/tags/tag187.xml><?xml version="1.0" encoding="utf-8"?>
<p:tagLst xmlns:p="http://schemas.openxmlformats.org/presentationml/2006/main">
  <p:tag name="AS_UNIQUEID" val="198"/>
</p:tagLst>
</file>

<file path=ppt/tags/tag188.xml><?xml version="1.0" encoding="utf-8"?>
<p:tagLst xmlns:p="http://schemas.openxmlformats.org/presentationml/2006/main">
  <p:tag name="AS_UNIQUEID" val="199"/>
</p:tagLst>
</file>

<file path=ppt/tags/tag189.xml><?xml version="1.0" encoding="utf-8"?>
<p:tagLst xmlns:p="http://schemas.openxmlformats.org/presentationml/2006/main">
  <p:tag name="AS_UNIQUEID" val="200"/>
</p:tagLst>
</file>

<file path=ppt/tags/tag19.xml><?xml version="1.0" encoding="utf-8"?>
<p:tagLst xmlns:p="http://schemas.openxmlformats.org/presentationml/2006/main">
  <p:tag name="AS_UNIQUEID" val="33"/>
</p:tagLst>
</file>

<file path=ppt/tags/tag190.xml><?xml version="1.0" encoding="utf-8"?>
<p:tagLst xmlns:p="http://schemas.openxmlformats.org/presentationml/2006/main">
  <p:tag name="AS_UNIQUEID" val="201"/>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191.xml><?xml version="1.0" encoding="utf-8"?>
<p:tagLst xmlns:p="http://schemas.openxmlformats.org/presentationml/2006/main">
  <p:tag name="AS_UNIQUEID" val="202"/>
</p:tagLst>
</file>

<file path=ppt/tags/tag192.xml><?xml version="1.0" encoding="utf-8"?>
<p:tagLst xmlns:p="http://schemas.openxmlformats.org/presentationml/2006/main">
  <p:tag name="AS_UNIQUEID" val="203"/>
</p:tagLst>
</file>

<file path=ppt/tags/tag193.xml><?xml version="1.0" encoding="utf-8"?>
<p:tagLst xmlns:p="http://schemas.openxmlformats.org/presentationml/2006/main">
  <p:tag name="AS_UNIQUEID" val="204"/>
</p:tagLst>
</file>

<file path=ppt/tags/tag194.xml><?xml version="1.0" encoding="utf-8"?>
<p:tagLst xmlns:p="http://schemas.openxmlformats.org/presentationml/2006/main">
  <p:tag name="AS_UNIQUEID" val="205"/>
</p:tagLst>
</file>

<file path=ppt/tags/tag195.xml><?xml version="1.0" encoding="utf-8"?>
<p:tagLst xmlns:p="http://schemas.openxmlformats.org/presentationml/2006/main">
  <p:tag name="AS_UNIQUEID" val="206"/>
</p:tagLst>
</file>

<file path=ppt/tags/tag196.xml><?xml version="1.0" encoding="utf-8"?>
<p:tagLst xmlns:p="http://schemas.openxmlformats.org/presentationml/2006/main">
  <p:tag name="AS_UNIQUEID" val="207"/>
</p:tagLst>
</file>

<file path=ppt/tags/tag197.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198.xml><?xml version="1.0" encoding="utf-8"?>
<p:tagLst xmlns:p="http://schemas.openxmlformats.org/presentationml/2006/main">
  <p:tag name="AS_UNIQUEID" val="208"/>
</p:tagLst>
</file>

<file path=ppt/tags/tag199.xml><?xml version="1.0" encoding="utf-8"?>
<p:tagLst xmlns:p="http://schemas.openxmlformats.org/presentationml/2006/main">
  <p:tag name="AS_UNIQUEID" val="209"/>
</p:tagLst>
</file>

<file path=ppt/tags/tag2.xml><?xml version="1.0" encoding="utf-8"?>
<p:tagLst xmlns:p="http://schemas.openxmlformats.org/presentationml/2006/main">
  <p:tag name="AS_UNIQUEID" val="16"/>
</p:tagLst>
</file>

<file path=ppt/tags/tag20.xml><?xml version="1.0" encoding="utf-8"?>
<p:tagLst xmlns:p="http://schemas.openxmlformats.org/presentationml/2006/main">
  <p:tag name="AS_UNIQUEID" val="34"/>
</p:tagLst>
</file>

<file path=ppt/tags/tag200.xml><?xml version="1.0" encoding="utf-8"?>
<p:tagLst xmlns:p="http://schemas.openxmlformats.org/presentationml/2006/main">
  <p:tag name="AS_UNIQUEID" val="210"/>
</p:tagLst>
</file>

<file path=ppt/tags/tag201.xml><?xml version="1.0" encoding="utf-8"?>
<p:tagLst xmlns:p="http://schemas.openxmlformats.org/presentationml/2006/main">
  <p:tag name="AS_UNIQUEID" val="211"/>
</p:tagLst>
</file>

<file path=ppt/tags/tag202.xml><?xml version="1.0" encoding="utf-8"?>
<p:tagLst xmlns:p="http://schemas.openxmlformats.org/presentationml/2006/main">
  <p:tag name="AS_UNIQUEID" val="212"/>
</p:tagLst>
</file>

<file path=ppt/tags/tag203.xml><?xml version="1.0" encoding="utf-8"?>
<p:tagLst xmlns:p="http://schemas.openxmlformats.org/presentationml/2006/main">
  <p:tag name="AS_UNIQUEID" val="213"/>
</p:tagLst>
</file>

<file path=ppt/tags/tag204.xml><?xml version="1.0" encoding="utf-8"?>
<p:tagLst xmlns:p="http://schemas.openxmlformats.org/presentationml/2006/main">
  <p:tag name="AS_UNIQUEID" val="214"/>
</p:tagLst>
</file>

<file path=ppt/tags/tag205.xml><?xml version="1.0" encoding="utf-8"?>
<p:tagLst xmlns:p="http://schemas.openxmlformats.org/presentationml/2006/main">
  <p:tag name="AS_UNIQUEID" val="215"/>
</p:tagLst>
</file>

<file path=ppt/tags/tag206.xml><?xml version="1.0" encoding="utf-8"?>
<p:tagLst xmlns:p="http://schemas.openxmlformats.org/presentationml/2006/main">
  <p:tag name="AS_UNIQUEID" val="216"/>
</p:tagLst>
</file>

<file path=ppt/tags/tag207.xml><?xml version="1.0" encoding="utf-8"?>
<p:tagLst xmlns:p="http://schemas.openxmlformats.org/presentationml/2006/main">
  <p:tag name="AS_UNIQUEID" val="217"/>
</p:tagLst>
</file>

<file path=ppt/tags/tag208.xml><?xml version="1.0" encoding="utf-8"?>
<p:tagLst xmlns:p="http://schemas.openxmlformats.org/presentationml/2006/main">
  <p:tag name="AS_UNIQUEID" val="218"/>
</p:tagLst>
</file>

<file path=ppt/tags/tag209.xml><?xml version="1.0" encoding="utf-8"?>
<p:tagLst xmlns:p="http://schemas.openxmlformats.org/presentationml/2006/main">
  <p:tag name="AS_UNIQUEID" val="219"/>
</p:tagLst>
</file>

<file path=ppt/tags/tag21.xml><?xml version="1.0" encoding="utf-8"?>
<p:tagLst xmlns:p="http://schemas.openxmlformats.org/presentationml/2006/main">
  <p:tag name="AS_UNIQUEID" val="35"/>
</p:tagLst>
</file>

<file path=ppt/tags/tag210.xml><?xml version="1.0" encoding="utf-8"?>
<p:tagLst xmlns:p="http://schemas.openxmlformats.org/presentationml/2006/main">
  <p:tag name="AS_UNIQUEID" val="220"/>
</p:tagLst>
</file>

<file path=ppt/tags/tag211.xml><?xml version="1.0" encoding="utf-8"?>
<p:tagLst xmlns:p="http://schemas.openxmlformats.org/presentationml/2006/main">
  <p:tag name="AS_UNIQUEID" val="221"/>
</p:tagLst>
</file>

<file path=ppt/tags/tag212.xml><?xml version="1.0" encoding="utf-8"?>
<p:tagLst xmlns:p="http://schemas.openxmlformats.org/presentationml/2006/main">
  <p:tag name="AS_UNIQUEID" val="222"/>
</p:tagLst>
</file>

<file path=ppt/tags/tag213.xml><?xml version="1.0" encoding="utf-8"?>
<p:tagLst xmlns:p="http://schemas.openxmlformats.org/presentationml/2006/main">
  <p:tag name="AS_UNIQUEID" val="223"/>
</p:tagLst>
</file>

<file path=ppt/tags/tag214.xml><?xml version="1.0" encoding="utf-8"?>
<p:tagLst xmlns:p="http://schemas.openxmlformats.org/presentationml/2006/main">
  <p:tag name="AS_UNIQUEID" val="224"/>
</p:tagLst>
</file>

<file path=ppt/tags/tag215.xml><?xml version="1.0" encoding="utf-8"?>
<p:tagLst xmlns:p="http://schemas.openxmlformats.org/presentationml/2006/main">
  <p:tag name="AS_UNIQUEID" val="225"/>
</p:tagLst>
</file>

<file path=ppt/tags/tag216.xml><?xml version="1.0" encoding="utf-8"?>
<p:tagLst xmlns:p="http://schemas.openxmlformats.org/presentationml/2006/main">
  <p:tag name="AS_UNIQUEID" val="226"/>
</p:tagLst>
</file>

<file path=ppt/tags/tag217.xml><?xml version="1.0" encoding="utf-8"?>
<p:tagLst xmlns:p="http://schemas.openxmlformats.org/presentationml/2006/main">
  <p:tag name="AS_UNIQUEID" val="227"/>
</p:tagLst>
</file>

<file path=ppt/tags/tag218.xml><?xml version="1.0" encoding="utf-8"?>
<p:tagLst xmlns:p="http://schemas.openxmlformats.org/presentationml/2006/main">
  <p:tag name="AS_UNIQUEID" val="228"/>
</p:tagLst>
</file>

<file path=ppt/tags/tag219.xml><?xml version="1.0" encoding="utf-8"?>
<p:tagLst xmlns:p="http://schemas.openxmlformats.org/presentationml/2006/main">
  <p:tag name="AS_UNIQUEID" val="229"/>
</p:tagLst>
</file>

<file path=ppt/tags/tag22.xml><?xml version="1.0" encoding="utf-8"?>
<p:tagLst xmlns:p="http://schemas.openxmlformats.org/presentationml/2006/main">
  <p:tag name="AS_UNIQUEID" val="36"/>
</p:tagLst>
</file>

<file path=ppt/tags/tag220.xml><?xml version="1.0" encoding="utf-8"?>
<p:tagLst xmlns:p="http://schemas.openxmlformats.org/presentationml/2006/main">
  <p:tag name="AS_UNIQUEID" val="230"/>
</p:tagLst>
</file>

<file path=ppt/tags/tag221.xml><?xml version="1.0" encoding="utf-8"?>
<p:tagLst xmlns:p="http://schemas.openxmlformats.org/presentationml/2006/main">
  <p:tag name="AS_UNIQUEID" val="231"/>
</p:tagLst>
</file>

<file path=ppt/tags/tag222.xml><?xml version="1.0" encoding="utf-8"?>
<p:tagLst xmlns:p="http://schemas.openxmlformats.org/presentationml/2006/main">
  <p:tag name="AS_UNIQUEID" val="232"/>
</p:tagLst>
</file>

<file path=ppt/tags/tag223.xml><?xml version="1.0" encoding="utf-8"?>
<p:tagLst xmlns:p="http://schemas.openxmlformats.org/presentationml/2006/main">
  <p:tag name="AS_UNIQUEID" val="233"/>
</p:tagLst>
</file>

<file path=ppt/tags/tag224.xml><?xml version="1.0" encoding="utf-8"?>
<p:tagLst xmlns:p="http://schemas.openxmlformats.org/presentationml/2006/main">
  <p:tag name="AS_UNIQUEID" val="234"/>
</p:tagLst>
</file>

<file path=ppt/tags/tag225.xml><?xml version="1.0" encoding="utf-8"?>
<p:tagLst xmlns:p="http://schemas.openxmlformats.org/presentationml/2006/main">
  <p:tag name="AS_UNIQUEID" val="235"/>
</p:tagLst>
</file>

<file path=ppt/tags/tag226.xml><?xml version="1.0" encoding="utf-8"?>
<p:tagLst xmlns:p="http://schemas.openxmlformats.org/presentationml/2006/main">
  <p:tag name="AS_UNIQUEID" val="236"/>
</p:tagLst>
</file>

<file path=ppt/tags/tag227.xml><?xml version="1.0" encoding="utf-8"?>
<p:tagLst xmlns:p="http://schemas.openxmlformats.org/presentationml/2006/main">
  <p:tag name="AS_UNIQUEID" val="237"/>
</p:tagLst>
</file>

<file path=ppt/tags/tag228.xml><?xml version="1.0" encoding="utf-8"?>
<p:tagLst xmlns:p="http://schemas.openxmlformats.org/presentationml/2006/main">
  <p:tag name="AS_UNIQUEID" val="238"/>
</p:tagLst>
</file>

<file path=ppt/tags/tag229.xml><?xml version="1.0" encoding="utf-8"?>
<p:tagLst xmlns:p="http://schemas.openxmlformats.org/presentationml/2006/main">
  <p:tag name="AS_UNIQUEID" val="239"/>
</p:tagLst>
</file>

<file path=ppt/tags/tag23.xml><?xml version="1.0" encoding="utf-8"?>
<p:tagLst xmlns:p="http://schemas.openxmlformats.org/presentationml/2006/main">
  <p:tag name="AS_UNIQUEID" val="37"/>
</p:tagLst>
</file>

<file path=ppt/tags/tag230.xml><?xml version="1.0" encoding="utf-8"?>
<p:tagLst xmlns:p="http://schemas.openxmlformats.org/presentationml/2006/main">
  <p:tag name="AS_UNIQUEID" val="240"/>
</p:tagLst>
</file>

<file path=ppt/tags/tag231.xml><?xml version="1.0" encoding="utf-8"?>
<p:tagLst xmlns:p="http://schemas.openxmlformats.org/presentationml/2006/main">
  <p:tag name="AS_UNIQUEID" val="241"/>
</p:tagLst>
</file>

<file path=ppt/tags/tag232.xml><?xml version="1.0" encoding="utf-8"?>
<p:tagLst xmlns:p="http://schemas.openxmlformats.org/presentationml/2006/main">
  <p:tag name="AS_UNIQUEID" val="242"/>
</p:tagLst>
</file>

<file path=ppt/tags/tag233.xml><?xml version="1.0" encoding="utf-8"?>
<p:tagLst xmlns:p="http://schemas.openxmlformats.org/presentationml/2006/main">
  <p:tag name="AS_UNIQUEID" val="243"/>
</p:tagLst>
</file>

<file path=ppt/tags/tag234.xml><?xml version="1.0" encoding="utf-8"?>
<p:tagLst xmlns:p="http://schemas.openxmlformats.org/presentationml/2006/main">
  <p:tag name="AS_UNIQUEID" val="244"/>
</p:tagLst>
</file>

<file path=ppt/tags/tag235.xml><?xml version="1.0" encoding="utf-8"?>
<p:tagLst xmlns:p="http://schemas.openxmlformats.org/presentationml/2006/main">
  <p:tag name="AS_UNIQUEID" val="245"/>
</p:tagLst>
</file>

<file path=ppt/tags/tag236.xml><?xml version="1.0" encoding="utf-8"?>
<p:tagLst xmlns:p="http://schemas.openxmlformats.org/presentationml/2006/main">
  <p:tag name="AS_UNIQUEID" val="246"/>
</p:tagLst>
</file>

<file path=ppt/tags/tag237.xml><?xml version="1.0" encoding="utf-8"?>
<p:tagLst xmlns:p="http://schemas.openxmlformats.org/presentationml/2006/main">
  <p:tag name="AS_UNIQUEID" val="247"/>
</p:tagLst>
</file>

<file path=ppt/tags/tag238.xml><?xml version="1.0" encoding="utf-8"?>
<p:tagLst xmlns:p="http://schemas.openxmlformats.org/presentationml/2006/main">
  <p:tag name="AS_UNIQUEID" val="248"/>
</p:tagLst>
</file>

<file path=ppt/tags/tag239.xml><?xml version="1.0" encoding="utf-8"?>
<p:tagLst xmlns:p="http://schemas.openxmlformats.org/presentationml/2006/main">
  <p:tag name="AS_UNIQUEID" val="249"/>
</p:tagLst>
</file>

<file path=ppt/tags/tag24.xml><?xml version="1.0" encoding="utf-8"?>
<p:tagLst xmlns:p="http://schemas.openxmlformats.org/presentationml/2006/main">
  <p:tag name="AS_UNIQUEID" val="38"/>
</p:tagLst>
</file>

<file path=ppt/tags/tag240.xml><?xml version="1.0" encoding="utf-8"?>
<p:tagLst xmlns:p="http://schemas.openxmlformats.org/presentationml/2006/main">
  <p:tag name="AS_UNIQUEID" val="250"/>
</p:tagLst>
</file>

<file path=ppt/tags/tag241.xml><?xml version="1.0" encoding="utf-8"?>
<p:tagLst xmlns:p="http://schemas.openxmlformats.org/presentationml/2006/main">
  <p:tag name="AS_UNIQUEID" val="251"/>
</p:tagLst>
</file>

<file path=ppt/tags/tag242.xml><?xml version="1.0" encoding="utf-8"?>
<p:tagLst xmlns:p="http://schemas.openxmlformats.org/presentationml/2006/main">
  <p:tag name="AS_UNIQUEID" val="252"/>
</p:tagLst>
</file>

<file path=ppt/tags/tag243.xml><?xml version="1.0" encoding="utf-8"?>
<p:tagLst xmlns:p="http://schemas.openxmlformats.org/presentationml/2006/main">
  <p:tag name="AS_UNIQUEID" val="253"/>
</p:tagLst>
</file>

<file path=ppt/tags/tag244.xml><?xml version="1.0" encoding="utf-8"?>
<p:tagLst xmlns:p="http://schemas.openxmlformats.org/presentationml/2006/main">
  <p:tag name="AS_UNIQUEID" val="254"/>
</p:tagLst>
</file>

<file path=ppt/tags/tag245.xml><?xml version="1.0" encoding="utf-8"?>
<p:tagLst xmlns:p="http://schemas.openxmlformats.org/presentationml/2006/main">
  <p:tag name="AS_UNIQUEID" val="255"/>
</p:tagLst>
</file>

<file path=ppt/tags/tag246.xml><?xml version="1.0" encoding="utf-8"?>
<p:tagLst xmlns:p="http://schemas.openxmlformats.org/presentationml/2006/main">
  <p:tag name="AS_UNIQUEID" val="256"/>
</p:tagLst>
</file>

<file path=ppt/tags/tag247.xml><?xml version="1.0" encoding="utf-8"?>
<p:tagLst xmlns:p="http://schemas.openxmlformats.org/presentationml/2006/main">
  <p:tag name="AS_UNIQUEID" val="257"/>
</p:tagLst>
</file>

<file path=ppt/tags/tag248.xml><?xml version="1.0" encoding="utf-8"?>
<p:tagLst xmlns:p="http://schemas.openxmlformats.org/presentationml/2006/main">
  <p:tag name="AS_UNIQUEID" val="258"/>
</p:tagLst>
</file>

<file path=ppt/tags/tag249.xml><?xml version="1.0" encoding="utf-8"?>
<p:tagLst xmlns:p="http://schemas.openxmlformats.org/presentationml/2006/main">
  <p:tag name="AS_UNIQUEID" val="259"/>
</p:tagLst>
</file>

<file path=ppt/tags/tag25.xml><?xml version="1.0" encoding="utf-8"?>
<p:tagLst xmlns:p="http://schemas.openxmlformats.org/presentationml/2006/main">
  <p:tag name="AS_UNIQUEID" val="39"/>
</p:tagLst>
</file>

<file path=ppt/tags/tag250.xml><?xml version="1.0" encoding="utf-8"?>
<p:tagLst xmlns:p="http://schemas.openxmlformats.org/presentationml/2006/main">
  <p:tag name="AS_UNIQUEID" val="260"/>
</p:tagLst>
</file>

<file path=ppt/tags/tag251.xml><?xml version="1.0" encoding="utf-8"?>
<p:tagLst xmlns:p="http://schemas.openxmlformats.org/presentationml/2006/main">
  <p:tag name="AS_UNIQUEID" val="261"/>
</p:tagLst>
</file>

<file path=ppt/tags/tag252.xml><?xml version="1.0" encoding="utf-8"?>
<p:tagLst xmlns:p="http://schemas.openxmlformats.org/presentationml/2006/main">
  <p:tag name="AS_UNIQUEID" val="262"/>
</p:tagLst>
</file>

<file path=ppt/tags/tag253.xml><?xml version="1.0" encoding="utf-8"?>
<p:tagLst xmlns:p="http://schemas.openxmlformats.org/presentationml/2006/main">
  <p:tag name="AS_UNIQUEID" val="263"/>
</p:tagLst>
</file>

<file path=ppt/tags/tag254.xml><?xml version="1.0" encoding="utf-8"?>
<p:tagLst xmlns:p="http://schemas.openxmlformats.org/presentationml/2006/main">
  <p:tag name="AS_UNIQUEID" val="264"/>
</p:tagLst>
</file>

<file path=ppt/tags/tag255.xml><?xml version="1.0" encoding="utf-8"?>
<p:tagLst xmlns:p="http://schemas.openxmlformats.org/presentationml/2006/main">
  <p:tag name="AS_UNIQUEID" val="265"/>
</p:tagLst>
</file>

<file path=ppt/tags/tag256.xml><?xml version="1.0" encoding="utf-8"?>
<p:tagLst xmlns:p="http://schemas.openxmlformats.org/presentationml/2006/main">
  <p:tag name="AS_UNIQUEID" val="266"/>
</p:tagLst>
</file>

<file path=ppt/tags/tag257.xml><?xml version="1.0" encoding="utf-8"?>
<p:tagLst xmlns:p="http://schemas.openxmlformats.org/presentationml/2006/main">
  <p:tag name="AS_UNIQUEID" val="267"/>
</p:tagLst>
</file>

<file path=ppt/tags/tag258.xml><?xml version="1.0" encoding="utf-8"?>
<p:tagLst xmlns:p="http://schemas.openxmlformats.org/presentationml/2006/main">
  <p:tag name="AS_UNIQUEID" val="268"/>
</p:tagLst>
</file>

<file path=ppt/tags/tag259.xml><?xml version="1.0" encoding="utf-8"?>
<p:tagLst xmlns:p="http://schemas.openxmlformats.org/presentationml/2006/main">
  <p:tag name="AS_UNIQUEID" val="269"/>
</p:tagLst>
</file>

<file path=ppt/tags/tag26.xml><?xml version="1.0" encoding="utf-8"?>
<p:tagLst xmlns:p="http://schemas.openxmlformats.org/presentationml/2006/main">
  <p:tag name="AS_UNIQUEID" val="40"/>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260.xml><?xml version="1.0" encoding="utf-8"?>
<p:tagLst xmlns:p="http://schemas.openxmlformats.org/presentationml/2006/main">
  <p:tag name="AS_UNIQUEID" val="270"/>
</p:tagLst>
</file>

<file path=ppt/tags/tag261.xml><?xml version="1.0" encoding="utf-8"?>
<p:tagLst xmlns:p="http://schemas.openxmlformats.org/presentationml/2006/main">
  <p:tag name="AS_UNIQUEID" val="271"/>
</p:tagLst>
</file>

<file path=ppt/tags/tag262.xml><?xml version="1.0" encoding="utf-8"?>
<p:tagLst xmlns:p="http://schemas.openxmlformats.org/presentationml/2006/main">
  <p:tag name="AS_UNIQUEID" val="272"/>
</p:tagLst>
</file>

<file path=ppt/tags/tag263.xml><?xml version="1.0" encoding="utf-8"?>
<p:tagLst xmlns:p="http://schemas.openxmlformats.org/presentationml/2006/main">
  <p:tag name="AS_UNIQUEID" val="273"/>
</p:tagLst>
</file>

<file path=ppt/tags/tag264.xml><?xml version="1.0" encoding="utf-8"?>
<p:tagLst xmlns:p="http://schemas.openxmlformats.org/presentationml/2006/main">
  <p:tag name="AS_UNIQUEID" val="274"/>
</p:tagLst>
</file>

<file path=ppt/tags/tag265.xml><?xml version="1.0" encoding="utf-8"?>
<p:tagLst xmlns:p="http://schemas.openxmlformats.org/presentationml/2006/main">
  <p:tag name="AS_UNIQUEID" val="275"/>
</p:tagLst>
</file>

<file path=ppt/tags/tag266.xml><?xml version="1.0" encoding="utf-8"?>
<p:tagLst xmlns:p="http://schemas.openxmlformats.org/presentationml/2006/main">
  <p:tag name="AS_UNIQUEID" val="276"/>
</p:tagLst>
</file>

<file path=ppt/tags/tag267.xml><?xml version="1.0" encoding="utf-8"?>
<p:tagLst xmlns:p="http://schemas.openxmlformats.org/presentationml/2006/main">
  <p:tag name="AS_UNIQUEID" val="277"/>
</p:tagLst>
</file>

<file path=ppt/tags/tag268.xml><?xml version="1.0" encoding="utf-8"?>
<p:tagLst xmlns:p="http://schemas.openxmlformats.org/presentationml/2006/main">
  <p:tag name="AS_UNIQUEID" val="278"/>
</p:tagLst>
</file>

<file path=ppt/tags/tag269.xml><?xml version="1.0" encoding="utf-8"?>
<p:tagLst xmlns:p="http://schemas.openxmlformats.org/presentationml/2006/main">
  <p:tag name="AS_UNIQUEID" val="279"/>
</p:tagLst>
</file>

<file path=ppt/tags/tag27.xml><?xml version="1.0" encoding="utf-8"?>
<p:tagLst xmlns:p="http://schemas.openxmlformats.org/presentationml/2006/main">
  <p:tag name="AS_UNIQUEID" val="41"/>
  <p:tag name="KSO_WM_BEAUTIFY_FLAG" val="#wm#"/>
  <p:tag name="KSO_WM_CHIP_GROUPID" val="5e9e6f1473d2384101fd9d2b"/>
  <p:tag name="KSO_WM_CHIP_XID" val="5e9e6f1473d2384101fd9d2c"/>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BLOCK" val="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635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25"/>
</p:tagLst>
</file>

<file path=ppt/tags/tag270.xml><?xml version="1.0" encoding="utf-8"?>
<p:tagLst xmlns:p="http://schemas.openxmlformats.org/presentationml/2006/main">
  <p:tag name="AS_UNIQUEID" val="280"/>
</p:tagLst>
</file>

<file path=ppt/tags/tag271.xml><?xml version="1.0" encoding="utf-8"?>
<p:tagLst xmlns:p="http://schemas.openxmlformats.org/presentationml/2006/main">
  <p:tag name="AS_UNIQUEID" val="281"/>
</p:tagLst>
</file>

<file path=ppt/tags/tag272.xml><?xml version="1.0" encoding="utf-8"?>
<p:tagLst xmlns:p="http://schemas.openxmlformats.org/presentationml/2006/main">
  <p:tag name="AS_UNIQUEID" val="282"/>
</p:tagLst>
</file>

<file path=ppt/tags/tag273.xml><?xml version="1.0" encoding="utf-8"?>
<p:tagLst xmlns:p="http://schemas.openxmlformats.org/presentationml/2006/main">
  <p:tag name="AS_UNIQUEID" val="283"/>
</p:tagLst>
</file>

<file path=ppt/tags/tag274.xml><?xml version="1.0" encoding="utf-8"?>
<p:tagLst xmlns:p="http://schemas.openxmlformats.org/presentationml/2006/main">
  <p:tag name="AS_UNIQUEID" val="284"/>
</p:tagLst>
</file>

<file path=ppt/tags/tag275.xml><?xml version="1.0" encoding="utf-8"?>
<p:tagLst xmlns:p="http://schemas.openxmlformats.org/presentationml/2006/main">
  <p:tag name="AS_UNIQUEID" val="285"/>
</p:tagLst>
</file>

<file path=ppt/tags/tag276.xml><?xml version="1.0" encoding="utf-8"?>
<p:tagLst xmlns:p="http://schemas.openxmlformats.org/presentationml/2006/main">
  <p:tag name="AS_UNIQUEID" val="286"/>
</p:tagLst>
</file>

<file path=ppt/tags/tag277.xml><?xml version="1.0" encoding="utf-8"?>
<p:tagLst xmlns:p="http://schemas.openxmlformats.org/presentationml/2006/main">
  <p:tag name="AS_UNIQUEID" val="287"/>
</p:tagLst>
</file>

<file path=ppt/tags/tag278.xml><?xml version="1.0" encoding="utf-8"?>
<p:tagLst xmlns:p="http://schemas.openxmlformats.org/presentationml/2006/main">
  <p:tag name="AS_UNIQUEID" val="288"/>
</p:tagLst>
</file>

<file path=ppt/tags/tag279.xml><?xml version="1.0" encoding="utf-8"?>
<p:tagLst xmlns:p="http://schemas.openxmlformats.org/presentationml/2006/main">
  <p:tag name="AS_UNIQUEID" val="289"/>
</p:tagLst>
</file>

<file path=ppt/tags/tag28.xml><?xml version="1.0" encoding="utf-8"?>
<p:tagLst xmlns:p="http://schemas.openxmlformats.org/presentationml/2006/main">
  <p:tag name="AS_UNIQUEID" val="42"/>
  <p:tag name="KSO_WM_BEAUTIFY_FLAG" val="#wm#"/>
  <p:tag name="KSO_WM_CHIP_GROUPID" val="5e9e6f1473d2384101fd9d2b"/>
  <p:tag name="KSO_WM_CHIP_XID" val="5e9e6f1473d2384101fd9d2c"/>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BLOCK" val="0"/>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6351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525"/>
</p:tagLst>
</file>

<file path=ppt/tags/tag280.xml><?xml version="1.0" encoding="utf-8"?>
<p:tagLst xmlns:p="http://schemas.openxmlformats.org/presentationml/2006/main">
  <p:tag name="AS_UNIQUEID" val="290"/>
</p:tagLst>
</file>

<file path=ppt/tags/tag281.xml><?xml version="1.0" encoding="utf-8"?>
<p:tagLst xmlns:p="http://schemas.openxmlformats.org/presentationml/2006/main">
  <p:tag name="AS_UNIQUEID" val="291"/>
</p:tagLst>
</file>

<file path=ppt/tags/tag282.xml><?xml version="1.0" encoding="utf-8"?>
<p:tagLst xmlns:p="http://schemas.openxmlformats.org/presentationml/2006/main">
  <p:tag name="AS_UNIQUEID" val="292"/>
</p:tagLst>
</file>

<file path=ppt/tags/tag283.xml><?xml version="1.0" encoding="utf-8"?>
<p:tagLst xmlns:p="http://schemas.openxmlformats.org/presentationml/2006/main">
  <p:tag name="AS_UNIQUEID" val="293"/>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284.xml><?xml version="1.0" encoding="utf-8"?>
<p:tagLst xmlns:p="http://schemas.openxmlformats.org/presentationml/2006/main">
  <p:tag name="AS_UNIQUEID" val="294"/>
</p:tagLst>
</file>

<file path=ppt/tags/tag285.xml><?xml version="1.0" encoding="utf-8"?>
<p:tagLst xmlns:p="http://schemas.openxmlformats.org/presentationml/2006/main">
  <p:tag name="AS_UNIQUEID" val="295"/>
</p:tagLst>
</file>

<file path=ppt/tags/tag286.xml><?xml version="1.0" encoding="utf-8"?>
<p:tagLst xmlns:p="http://schemas.openxmlformats.org/presentationml/2006/main">
  <p:tag name="AS_UNIQUEID" val="296"/>
</p:tagLst>
</file>

<file path=ppt/tags/tag287.xml><?xml version="1.0" encoding="utf-8"?>
<p:tagLst xmlns:p="http://schemas.openxmlformats.org/presentationml/2006/main">
  <p:tag name="AS_UNIQUEID" val="297"/>
</p:tagLst>
</file>

<file path=ppt/tags/tag288.xml><?xml version="1.0" encoding="utf-8"?>
<p:tagLst xmlns:p="http://schemas.openxmlformats.org/presentationml/2006/main">
  <p:tag name="AS_UNIQUEID" val="298"/>
</p:tagLst>
</file>

<file path=ppt/tags/tag289.xml><?xml version="1.0" encoding="utf-8"?>
<p:tagLst xmlns:p="http://schemas.openxmlformats.org/presentationml/2006/main">
  <p:tag name="AS_UNIQUEID" val="299"/>
</p:tagLst>
</file>

<file path=ppt/tags/tag29.xml><?xml version="1.0" encoding="utf-8"?>
<p:tagLst xmlns:p="http://schemas.openxmlformats.org/presentationml/2006/main">
  <p:tag name="AS_UNIQUEID" val="43"/>
  <p:tag name="KSO_WM_ASSEMBLE_CHIP_INDEX" val="157c6124fcb14c6885f12b24ed6240ac"/>
  <p:tag name="KSO_WM_BEAUTIFY_FLAG" val="#wm#"/>
  <p:tag name="KSO_WM_CHIP_GROUPID" val="5e6b05596848fb12bee65ac8"/>
  <p:tag name="KSO_WM_CHIP_XID" val="5e6b05596848fb12bee65aca"/>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BLOCK" val="0"/>
  <p:tag name="KSO_WM_UNIT_COMPATIBLE" val="0"/>
  <p:tag name="KSO_WM_UNIT_DEC_AREA_ID" val="a5d51ba51df146508270fda08c8013be"/>
  <p:tag name="KSO_WM_UNIT_DEFAULT_FONT" val="14;20;2"/>
  <p:tag name="KSO_WM_UNIT_DIAGRAM_ISNUMVISUAL" val="0"/>
  <p:tag name="KSO_WM_UNIT_DIAGRAM_ISREFERUNIT" val="0"/>
  <p:tag name="KSO_WM_UNIT_HIGHLIGHT" val="0"/>
  <p:tag name="KSO_WM_UNIT_ID" val="diagram2020635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5"/>
</p:tagLst>
</file>

<file path=ppt/tags/tag290.xml><?xml version="1.0" encoding="utf-8"?>
<p:tagLst xmlns:p="http://schemas.openxmlformats.org/presentationml/2006/main">
  <p:tag name="AS_UNIQUEID" val="300"/>
</p:tagLst>
</file>

<file path=ppt/tags/tag291.xml><?xml version="1.0" encoding="utf-8"?>
<p:tagLst xmlns:p="http://schemas.openxmlformats.org/presentationml/2006/main">
  <p:tag name="AS_UNIQUEID" val="301"/>
</p:tagLst>
</file>

<file path=ppt/tags/tag292.xml><?xml version="1.0" encoding="utf-8"?>
<p:tagLst xmlns:p="http://schemas.openxmlformats.org/presentationml/2006/main">
  <p:tag name="AS_UNIQUEID" val="302"/>
</p:tagLst>
</file>

<file path=ppt/tags/tag293.xml><?xml version="1.0" encoding="utf-8"?>
<p:tagLst xmlns:p="http://schemas.openxmlformats.org/presentationml/2006/main">
  <p:tag name="AS_UNIQUEID" val="303"/>
</p:tagLst>
</file>

<file path=ppt/tags/tag294.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295.xml><?xml version="1.0" encoding="utf-8"?>
<p:tagLst xmlns:p="http://schemas.openxmlformats.org/presentationml/2006/main">
  <p:tag name="AS_UNIQUEID" val="304"/>
</p:tagLst>
</file>

<file path=ppt/tags/tag296.xml><?xml version="1.0" encoding="utf-8"?>
<p:tagLst xmlns:p="http://schemas.openxmlformats.org/presentationml/2006/main">
  <p:tag name="AS_UNIQUEID" val="305"/>
</p:tagLst>
</file>

<file path=ppt/tags/tag297.xml><?xml version="1.0" encoding="utf-8"?>
<p:tagLst xmlns:p="http://schemas.openxmlformats.org/presentationml/2006/main">
  <p:tag name="AS_UNIQUEID" val="306"/>
</p:tagLst>
</file>

<file path=ppt/tags/tag298.xml><?xml version="1.0" encoding="utf-8"?>
<p:tagLst xmlns:p="http://schemas.openxmlformats.org/presentationml/2006/main">
  <p:tag name="AS_UNIQUEID" val="307"/>
</p:tagLst>
</file>

<file path=ppt/tags/tag299.xml><?xml version="1.0" encoding="utf-8"?>
<p:tagLst xmlns:p="http://schemas.openxmlformats.org/presentationml/2006/main">
  <p:tag name="AS_UNIQUEID" val="308"/>
</p:tagLst>
</file>

<file path=ppt/tags/tag3.xml><?xml version="1.0" encoding="utf-8"?>
<p:tagLst xmlns:p="http://schemas.openxmlformats.org/presentationml/2006/main">
  <p:tag name="AS_UNIQUEID" val="17"/>
</p:tagLst>
</file>

<file path=ppt/tags/tag30.xml><?xml version="1.0" encoding="utf-8"?>
<p:tagLst xmlns:p="http://schemas.openxmlformats.org/presentationml/2006/main">
  <p:tag name="AS_UNIQUEID" val="44"/>
</p:tagLst>
</file>

<file path=ppt/tags/tag300.xml><?xml version="1.0" encoding="utf-8"?>
<p:tagLst xmlns:p="http://schemas.openxmlformats.org/presentationml/2006/main">
  <p:tag name="AS_UNIQUEID" val="309"/>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01.xml><?xml version="1.0" encoding="utf-8"?>
<p:tagLst xmlns:p="http://schemas.openxmlformats.org/presentationml/2006/main">
  <p:tag name="AS_UNIQUEID" val="310"/>
</p:tagLst>
</file>

<file path=ppt/tags/tag302.xml><?xml version="1.0" encoding="utf-8"?>
<p:tagLst xmlns:p="http://schemas.openxmlformats.org/presentationml/2006/main">
  <p:tag name="AS_UNIQUEID" val="311"/>
</p:tagLst>
</file>

<file path=ppt/tags/tag303.xml><?xml version="1.0" encoding="utf-8"?>
<p:tagLst xmlns:p="http://schemas.openxmlformats.org/presentationml/2006/main">
  <p:tag name="AS_UNIQUEID" val="312"/>
</p:tagLst>
</file>

<file path=ppt/tags/tag304.xml><?xml version="1.0" encoding="utf-8"?>
<p:tagLst xmlns:p="http://schemas.openxmlformats.org/presentationml/2006/main">
  <p:tag name="AS_UNIQUEID" val="313"/>
</p:tagLst>
</file>

<file path=ppt/tags/tag305.xml><?xml version="1.0" encoding="utf-8"?>
<p:tagLst xmlns:p="http://schemas.openxmlformats.org/presentationml/2006/main">
  <p:tag name="AS_UNIQUEID" val="314"/>
</p:tagLst>
</file>

<file path=ppt/tags/tag306.xml><?xml version="1.0" encoding="utf-8"?>
<p:tagLst xmlns:p="http://schemas.openxmlformats.org/presentationml/2006/main">
  <p:tag name="AS_UNIQUEID" val="315"/>
</p:tagLst>
</file>

<file path=ppt/tags/tag307.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08.xml><?xml version="1.0" encoding="utf-8"?>
<p:tagLst xmlns:p="http://schemas.openxmlformats.org/presentationml/2006/main">
  <p:tag name="AS_UNIQUEID" val="316"/>
</p:tagLst>
</file>

<file path=ppt/tags/tag309.xml><?xml version="1.0" encoding="utf-8"?>
<p:tagLst xmlns:p="http://schemas.openxmlformats.org/presentationml/2006/main">
  <p:tag name="AS_UNIQUEID" val="317"/>
</p:tagLst>
</file>

<file path=ppt/tags/tag31.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10.xml><?xml version="1.0" encoding="utf-8"?>
<p:tagLst xmlns:p="http://schemas.openxmlformats.org/presentationml/2006/main">
  <p:tag name="AS_UNIQUEID" val="318"/>
</p:tagLst>
</file>

<file path=ppt/tags/tag311.xml><?xml version="1.0" encoding="utf-8"?>
<p:tagLst xmlns:p="http://schemas.openxmlformats.org/presentationml/2006/main">
  <p:tag name="AS_UNIQUEID" val="319"/>
</p:tagLst>
</file>

<file path=ppt/tags/tag312.xml><?xml version="1.0" encoding="utf-8"?>
<p:tagLst xmlns:p="http://schemas.openxmlformats.org/presentationml/2006/main">
  <p:tag name="AS_UNIQUEID" val="320"/>
</p:tagLst>
</file>

<file path=ppt/tags/tag313.xml><?xml version="1.0" encoding="utf-8"?>
<p:tagLst xmlns:p="http://schemas.openxmlformats.org/presentationml/2006/main">
  <p:tag name="AS_UNIQUEID" val="321"/>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14.xml><?xml version="1.0" encoding="utf-8"?>
<p:tagLst xmlns:p="http://schemas.openxmlformats.org/presentationml/2006/main">
  <p:tag name="AS_UNIQUEID" val="322"/>
</p:tagLst>
</file>

<file path=ppt/tags/tag315.xml><?xml version="1.0" encoding="utf-8"?>
<p:tagLst xmlns:p="http://schemas.openxmlformats.org/presentationml/2006/main">
  <p:tag name="AS_UNIQUEID" val="323"/>
</p:tagLst>
</file>

<file path=ppt/tags/tag316.xml><?xml version="1.0" encoding="utf-8"?>
<p:tagLst xmlns:p="http://schemas.openxmlformats.org/presentationml/2006/main">
  <p:tag name="AS_UNIQUEID" val="324"/>
</p:tagLst>
</file>

<file path=ppt/tags/tag317.xml><?xml version="1.0" encoding="utf-8"?>
<p:tagLst xmlns:p="http://schemas.openxmlformats.org/presentationml/2006/main">
  <p:tag name="AS_UNIQUEID" val="325"/>
</p:tagLst>
</file>

<file path=ppt/tags/tag318.xml><?xml version="1.0" encoding="utf-8"?>
<p:tagLst xmlns:p="http://schemas.openxmlformats.org/presentationml/2006/main">
  <p:tag name="AS_UNIQUEID" val="326"/>
</p:tagLst>
</file>

<file path=ppt/tags/tag319.xml><?xml version="1.0" encoding="utf-8"?>
<p:tagLst xmlns:p="http://schemas.openxmlformats.org/presentationml/2006/main">
  <p:tag name="AS_UNIQUEID" val="327"/>
</p:tagLst>
</file>

<file path=ppt/tags/tag32.xml><?xml version="1.0" encoding="utf-8"?>
<p:tagLst xmlns:p="http://schemas.openxmlformats.org/presentationml/2006/main">
  <p:tag name="AS_UNIQUEID" val="45"/>
</p:tagLst>
</file>

<file path=ppt/tags/tag320.xml><?xml version="1.0" encoding="utf-8"?>
<p:tagLst xmlns:p="http://schemas.openxmlformats.org/presentationml/2006/main">
  <p:tag name="AS_UNIQUEID" val="328"/>
</p:tagLst>
</file>

<file path=ppt/tags/tag321.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22.xml><?xml version="1.0" encoding="utf-8"?>
<p:tagLst xmlns:p="http://schemas.openxmlformats.org/presentationml/2006/main">
  <p:tag name="AS_UNIQUEID" val="329"/>
</p:tagLst>
</file>

<file path=ppt/tags/tag323.xml><?xml version="1.0" encoding="utf-8"?>
<p:tagLst xmlns:p="http://schemas.openxmlformats.org/presentationml/2006/main">
  <p:tag name="AS_UNIQUEID" val="330"/>
</p:tagLst>
</file>

<file path=ppt/tags/tag324.xml><?xml version="1.0" encoding="utf-8"?>
<p:tagLst xmlns:p="http://schemas.openxmlformats.org/presentationml/2006/main">
  <p:tag name="AS_UNIQUEID" val="331"/>
</p:tagLst>
</file>

<file path=ppt/tags/tag325.xml><?xml version="1.0" encoding="utf-8"?>
<p:tagLst xmlns:p="http://schemas.openxmlformats.org/presentationml/2006/main">
  <p:tag name="AS_UNIQUEID" val="332"/>
</p:tagLst>
</file>

<file path=ppt/tags/tag326.xml><?xml version="1.0" encoding="utf-8"?>
<p:tagLst xmlns:p="http://schemas.openxmlformats.org/presentationml/2006/main">
  <p:tag name="AS_UNIQUEID" val="333"/>
</p:tagLst>
</file>

<file path=ppt/tags/tag327.xml><?xml version="1.0" encoding="utf-8"?>
<p:tagLst xmlns:p="http://schemas.openxmlformats.org/presentationml/2006/main">
  <p:tag name="AS_UNIQUEID" val="334"/>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28.xml><?xml version="1.0" encoding="utf-8"?>
<p:tagLst xmlns:p="http://schemas.openxmlformats.org/presentationml/2006/main">
  <p:tag name="AS_UNIQUEID" val="335"/>
</p:tagLst>
</file>

<file path=ppt/tags/tag329.xml><?xml version="1.0" encoding="utf-8"?>
<p:tagLst xmlns:p="http://schemas.openxmlformats.org/presentationml/2006/main">
  <p:tag name="AS_UNIQUEID" val="336"/>
</p:tagLst>
</file>

<file path=ppt/tags/tag33.xml><?xml version="1.0" encoding="utf-8"?>
<p:tagLst xmlns:p="http://schemas.openxmlformats.org/presentationml/2006/main">
  <p:tag name="AS_UNIQUEID" val="46"/>
</p:tagLst>
</file>

<file path=ppt/tags/tag330.xml><?xml version="1.0" encoding="utf-8"?>
<p:tagLst xmlns:p="http://schemas.openxmlformats.org/presentationml/2006/main">
  <p:tag name="AS_UNIQUEID" val="337"/>
</p:tagLst>
</file>

<file path=ppt/tags/tag331.xml><?xml version="1.0" encoding="utf-8"?>
<p:tagLst xmlns:p="http://schemas.openxmlformats.org/presentationml/2006/main">
  <p:tag name="AS_UNIQUEID" val="338"/>
</p:tagLst>
</file>

<file path=ppt/tags/tag332.xml><?xml version="1.0" encoding="utf-8"?>
<p:tagLst xmlns:p="http://schemas.openxmlformats.org/presentationml/2006/main">
  <p:tag name="AS_UNIQUEID" val="339"/>
</p:tagLst>
</file>

<file path=ppt/tags/tag333.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34.xml><?xml version="1.0" encoding="utf-8"?>
<p:tagLst xmlns:p="http://schemas.openxmlformats.org/presentationml/2006/main">
  <p:tag name="AS_UNIQUEID" val="340"/>
</p:tagLst>
</file>

<file path=ppt/tags/tag335.xml><?xml version="1.0" encoding="utf-8"?>
<p:tagLst xmlns:p="http://schemas.openxmlformats.org/presentationml/2006/main">
  <p:tag name="AS_UNIQUEID" val="341"/>
</p:tagLst>
</file>

<file path=ppt/tags/tag336.xml><?xml version="1.0" encoding="utf-8"?>
<p:tagLst xmlns:p="http://schemas.openxmlformats.org/presentationml/2006/main">
  <p:tag name="AS_UNIQUEID" val="342"/>
</p:tagLst>
</file>

<file path=ppt/tags/tag337.xml><?xml version="1.0" encoding="utf-8"?>
<p:tagLst xmlns:p="http://schemas.openxmlformats.org/presentationml/2006/main">
  <p:tag name="AS_UNIQUEID" val="343"/>
</p:tagLst>
</file>

<file path=ppt/tags/tag338.xml><?xml version="1.0" encoding="utf-8"?>
<p:tagLst xmlns:p="http://schemas.openxmlformats.org/presentationml/2006/main">
  <p:tag name="AS_UNIQUEID" val="344"/>
</p:tagLst>
</file>

<file path=ppt/tags/tag339.xml><?xml version="1.0" encoding="utf-8"?>
<p:tagLst xmlns:p="http://schemas.openxmlformats.org/presentationml/2006/main">
  <p:tag name="AS_UNIQUEID" val="345"/>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4.xml><?xml version="1.0" encoding="utf-8"?>
<p:tagLst xmlns:p="http://schemas.openxmlformats.org/presentationml/2006/main">
  <p:tag name="AS_UNIQUEID" val="47"/>
</p:tagLst>
</file>

<file path=ppt/tags/tag340.xml><?xml version="1.0" encoding="utf-8"?>
<p:tagLst xmlns:p="http://schemas.openxmlformats.org/presentationml/2006/main">
  <p:tag name="AS_UNIQUEID" val="346"/>
</p:tagLst>
</file>

<file path=ppt/tags/tag341.xml><?xml version="1.0" encoding="utf-8"?>
<p:tagLst xmlns:p="http://schemas.openxmlformats.org/presentationml/2006/main">
  <p:tag name="AS_UNIQUEID" val="347"/>
</p:tagLst>
</file>

<file path=ppt/tags/tag342.xml><?xml version="1.0" encoding="utf-8"?>
<p:tagLst xmlns:p="http://schemas.openxmlformats.org/presentationml/2006/main">
  <p:tag name="AS_UNIQUEID" val="348"/>
</p:tagLst>
</file>

<file path=ppt/tags/tag343.xml><?xml version="1.0" encoding="utf-8"?>
<p:tagLst xmlns:p="http://schemas.openxmlformats.org/presentationml/2006/main">
  <p:tag name="AS_UNIQUEID" val="349"/>
</p:tagLst>
</file>

<file path=ppt/tags/tag344.xml><?xml version="1.0" encoding="utf-8"?>
<p:tagLst xmlns:p="http://schemas.openxmlformats.org/presentationml/2006/main">
  <p:tag name="AS_UNIQUEID" val="350"/>
</p:tagLst>
</file>

<file path=ppt/tags/tag345.xml><?xml version="1.0" encoding="utf-8"?>
<p:tagLst xmlns:p="http://schemas.openxmlformats.org/presentationml/2006/main">
  <p:tag name="AS_UNIQUEID" val="351"/>
</p:tagLst>
</file>

<file path=ppt/tags/tag346.xml><?xml version="1.0" encoding="utf-8"?>
<p:tagLst xmlns:p="http://schemas.openxmlformats.org/presentationml/2006/main">
  <p:tag name="AS_UNIQUEID" val="352"/>
</p:tagLst>
</file>

<file path=ppt/tags/tag347.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48.xml><?xml version="1.0" encoding="utf-8"?>
<p:tagLst xmlns:p="http://schemas.openxmlformats.org/presentationml/2006/main">
  <p:tag name="AS_UNIQUEID" val="353"/>
</p:tagLst>
</file>

<file path=ppt/tags/tag349.xml><?xml version="1.0" encoding="utf-8"?>
<p:tagLst xmlns:p="http://schemas.openxmlformats.org/presentationml/2006/main">
  <p:tag name="AS_UNIQUEID" val="354"/>
</p:tagLst>
</file>

<file path=ppt/tags/tag35.xml><?xml version="1.0" encoding="utf-8"?>
<p:tagLst xmlns:p="http://schemas.openxmlformats.org/presentationml/2006/main">
  <p:tag name="AS_UNIQUEID" val="48"/>
</p:tagLst>
</file>

<file path=ppt/tags/tag350.xml><?xml version="1.0" encoding="utf-8"?>
<p:tagLst xmlns:p="http://schemas.openxmlformats.org/presentationml/2006/main">
  <p:tag name="AS_UNIQUEID" val="355"/>
</p:tagLst>
</file>

<file path=ppt/tags/tag351.xml><?xml version="1.0" encoding="utf-8"?>
<p:tagLst xmlns:p="http://schemas.openxmlformats.org/presentationml/2006/main">
  <p:tag name="AS_UNIQUEID" val="356"/>
</p:tagLst>
</file>

<file path=ppt/tags/tag352.xml><?xml version="1.0" encoding="utf-8"?>
<p:tagLst xmlns:p="http://schemas.openxmlformats.org/presentationml/2006/main">
  <p:tag name="AS_UNIQUEID" val="357"/>
</p:tagLst>
</file>

<file path=ppt/tags/tag353.xml><?xml version="1.0" encoding="utf-8"?>
<p:tagLst xmlns:p="http://schemas.openxmlformats.org/presentationml/2006/main">
  <p:tag name="AS_UNIQUEID" val="358"/>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54.xml><?xml version="1.0" encoding="utf-8"?>
<p:tagLst xmlns:p="http://schemas.openxmlformats.org/presentationml/2006/main">
  <p:tag name="AS_UNIQUEID" val="359"/>
</p:tagLst>
</file>

<file path=ppt/tags/tag355.xml><?xml version="1.0" encoding="utf-8"?>
<p:tagLst xmlns:p="http://schemas.openxmlformats.org/presentationml/2006/main">
  <p:tag name="AS_UNIQUEID" val="360"/>
</p:tagLst>
</file>

<file path=ppt/tags/tag356.xml><?xml version="1.0" encoding="utf-8"?>
<p:tagLst xmlns:p="http://schemas.openxmlformats.org/presentationml/2006/main">
  <p:tag name="AS_UNIQUEID" val="361"/>
</p:tagLst>
</file>

<file path=ppt/tags/tag357.xml><?xml version="1.0" encoding="utf-8"?>
<p:tagLst xmlns:p="http://schemas.openxmlformats.org/presentationml/2006/main">
  <p:tag name="AS_UNIQUEID" val="362"/>
</p:tagLst>
</file>

<file path=ppt/tags/tag358.xml><?xml version="1.0" encoding="utf-8"?>
<p:tagLst xmlns:p="http://schemas.openxmlformats.org/presentationml/2006/main">
  <p:tag name="AS_UNIQUEID" val="363"/>
</p:tagLst>
</file>

<file path=ppt/tags/tag359.xml><?xml version="1.0" encoding="utf-8"?>
<p:tagLst xmlns:p="http://schemas.openxmlformats.org/presentationml/2006/main">
  <p:tag name="AS_UNIQUEID" val="364"/>
</p:tagLst>
</file>

<file path=ppt/tags/tag36.xml><?xml version="1.0" encoding="utf-8"?>
<p:tagLst xmlns:p="http://schemas.openxmlformats.org/presentationml/2006/main">
  <p:tag name="AS_UNIQUEID" val="49"/>
</p:tagLst>
</file>

<file path=ppt/tags/tag360.xml><?xml version="1.0" encoding="utf-8"?>
<p:tagLst xmlns:p="http://schemas.openxmlformats.org/presentationml/2006/main">
  <p:tag name="AS_UNIQUEID" val="365"/>
</p:tagLst>
</file>

<file path=ppt/tags/tag361.xml><?xml version="1.0" encoding="utf-8"?>
<p:tagLst xmlns:p="http://schemas.openxmlformats.org/presentationml/2006/main">
  <p:tag name="AS_UNIQUEID" val="366"/>
</p:tagLst>
</file>

<file path=ppt/tags/tag362.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63.xml><?xml version="1.0" encoding="utf-8"?>
<p:tagLst xmlns:p="http://schemas.openxmlformats.org/presentationml/2006/main">
  <p:tag name="AS_UNIQUEID" val="367"/>
</p:tagLst>
</file>

<file path=ppt/tags/tag364.xml><?xml version="1.0" encoding="utf-8"?>
<p:tagLst xmlns:p="http://schemas.openxmlformats.org/presentationml/2006/main">
  <p:tag name="AS_UNIQUEID" val="368"/>
</p:tagLst>
</file>

<file path=ppt/tags/tag365.xml><?xml version="1.0" encoding="utf-8"?>
<p:tagLst xmlns:p="http://schemas.openxmlformats.org/presentationml/2006/main">
  <p:tag name="AS_UNIQUEID" val="369"/>
</p:tagLst>
</file>

<file path=ppt/tags/tag366.xml><?xml version="1.0" encoding="utf-8"?>
<p:tagLst xmlns:p="http://schemas.openxmlformats.org/presentationml/2006/main">
  <p:tag name="AS_UNIQUEID" val="370"/>
</p:tagLst>
</file>

<file path=ppt/tags/tag367.xml><?xml version="1.0" encoding="utf-8"?>
<p:tagLst xmlns:p="http://schemas.openxmlformats.org/presentationml/2006/main">
  <p:tag name="AS_UNIQUEID" val="371"/>
</p:tagLst>
</file>

<file path=ppt/tags/tag368.xml><?xml version="1.0" encoding="utf-8"?>
<p:tagLst xmlns:p="http://schemas.openxmlformats.org/presentationml/2006/main">
  <p:tag name="AS_UNIQUEID" val="372"/>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69.xml><?xml version="1.0" encoding="utf-8"?>
<p:tagLst xmlns:p="http://schemas.openxmlformats.org/presentationml/2006/main">
  <p:tag name="AS_UNIQUEID" val="373"/>
</p:tagLst>
</file>

<file path=ppt/tags/tag37.xml><?xml version="1.0" encoding="utf-8"?>
<p:tagLst xmlns:p="http://schemas.openxmlformats.org/presentationml/2006/main">
  <p:tag name="AS_UNIQUEID" val="50"/>
</p:tagLst>
</file>

<file path=ppt/tags/tag370.xml><?xml version="1.0" encoding="utf-8"?>
<p:tagLst xmlns:p="http://schemas.openxmlformats.org/presentationml/2006/main">
  <p:tag name="AS_UNIQUEID" val="374"/>
</p:tagLst>
</file>

<file path=ppt/tags/tag371.xml><?xml version="1.0" encoding="utf-8"?>
<p:tagLst xmlns:p="http://schemas.openxmlformats.org/presentationml/2006/main">
  <p:tag name="AS_UNIQUEID" val="375"/>
</p:tagLst>
</file>

<file path=ppt/tags/tag372.xml><?xml version="1.0" encoding="utf-8"?>
<p:tagLst xmlns:p="http://schemas.openxmlformats.org/presentationml/2006/main">
  <p:tag name="AS_UNIQUEID" val="376"/>
</p:tagLst>
</file>

<file path=ppt/tags/tag373.xml><?xml version="1.0" encoding="utf-8"?>
<p:tagLst xmlns:p="http://schemas.openxmlformats.org/presentationml/2006/main">
  <p:tag name="AS_UNIQUEID" val="377"/>
</p:tagLst>
</file>

<file path=ppt/tags/tag374.xml><?xml version="1.0" encoding="utf-8"?>
<p:tagLst xmlns:p="http://schemas.openxmlformats.org/presentationml/2006/main">
  <p:tag name="AS_UNIQUEID" val="378"/>
</p:tagLst>
</file>

<file path=ppt/tags/tag375.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76.xml><?xml version="1.0" encoding="utf-8"?>
<p:tagLst xmlns:p="http://schemas.openxmlformats.org/presentationml/2006/main">
  <p:tag name="AS_UNIQUEID" val="379"/>
</p:tagLst>
</file>

<file path=ppt/tags/tag377.xml><?xml version="1.0" encoding="utf-8"?>
<p:tagLst xmlns:p="http://schemas.openxmlformats.org/presentationml/2006/main">
  <p:tag name="AS_UNIQUEID" val="380"/>
</p:tagLst>
</file>

<file path=ppt/tags/tag378.xml><?xml version="1.0" encoding="utf-8"?>
<p:tagLst xmlns:p="http://schemas.openxmlformats.org/presentationml/2006/main">
  <p:tag name="AS_UNIQUEID" val="381"/>
</p:tagLst>
</file>

<file path=ppt/tags/tag379.xml><?xml version="1.0" encoding="utf-8"?>
<p:tagLst xmlns:p="http://schemas.openxmlformats.org/presentationml/2006/main">
  <p:tag name="AS_UNIQUEID" val="382"/>
</p:tagLst>
</file>

<file path=ppt/tags/tag38.xml><?xml version="1.0" encoding="utf-8"?>
<p:tagLst xmlns:p="http://schemas.openxmlformats.org/presentationml/2006/main">
  <p:tag name="AS_UNIQUEID" val="51"/>
</p:tagLst>
</file>

<file path=ppt/tags/tag380.xml><?xml version="1.0" encoding="utf-8"?>
<p:tagLst xmlns:p="http://schemas.openxmlformats.org/presentationml/2006/main">
  <p:tag name="AS_UNIQUEID" val="383"/>
</p:tagLst>
</file>

<file path=ppt/tags/tag381.xml><?xml version="1.0" encoding="utf-8"?>
<p:tagLst xmlns:p="http://schemas.openxmlformats.org/presentationml/2006/main">
  <p:tag name="AS_UNIQUEID" val="384"/>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82.xml><?xml version="1.0" encoding="utf-8"?>
<p:tagLst xmlns:p="http://schemas.openxmlformats.org/presentationml/2006/main">
  <p:tag name="AS_UNIQUEID" val="385"/>
</p:tagLst>
</file>

<file path=ppt/tags/tag383.xml><?xml version="1.0" encoding="utf-8"?>
<p:tagLst xmlns:p="http://schemas.openxmlformats.org/presentationml/2006/main">
  <p:tag name="AS_UNIQUEID" val="386"/>
</p:tagLst>
</file>

<file path=ppt/tags/tag384.xml><?xml version="1.0" encoding="utf-8"?>
<p:tagLst xmlns:p="http://schemas.openxmlformats.org/presentationml/2006/main">
  <p:tag name="AS_UNIQUEID" val="387"/>
</p:tagLst>
</file>

<file path=ppt/tags/tag385.xml><?xml version="1.0" encoding="utf-8"?>
<p:tagLst xmlns:p="http://schemas.openxmlformats.org/presentationml/2006/main">
  <p:tag name="AS_UNIQUEID" val="388"/>
</p:tagLst>
</file>

<file path=ppt/tags/tag386.xml><?xml version="1.0" encoding="utf-8"?>
<p:tagLst xmlns:p="http://schemas.openxmlformats.org/presentationml/2006/main">
  <p:tag name="AS_UNIQUEID" val="389"/>
</p:tagLst>
</file>

<file path=ppt/tags/tag387.xml><?xml version="1.0" encoding="utf-8"?>
<p:tagLst xmlns:p="http://schemas.openxmlformats.org/presentationml/2006/main">
  <p:tag name="AS_UNIQUEID" val="390"/>
</p:tagLst>
</file>

<file path=ppt/tags/tag388.xml><?xml version="1.0" encoding="utf-8"?>
<p:tagLst xmlns:p="http://schemas.openxmlformats.org/presentationml/2006/main">
  <p:tag name="AS_UNIQUEID" val="391"/>
</p:tagLst>
</file>

<file path=ppt/tags/tag389.xml><?xml version="1.0" encoding="utf-8"?>
<p:tagLst xmlns:p="http://schemas.openxmlformats.org/presentationml/2006/main">
  <p:tag name="AS_UNIQUEID" val="392"/>
</p:tagLst>
</file>

<file path=ppt/tags/tag39.xml><?xml version="1.0" encoding="utf-8"?>
<p:tagLst xmlns:p="http://schemas.openxmlformats.org/presentationml/2006/main">
  <p:tag name="AS_UNIQUEID" val="52"/>
</p:tagLst>
</file>

<file path=ppt/tags/tag390.xml><?xml version="1.0" encoding="utf-8"?>
<p:tagLst xmlns:p="http://schemas.openxmlformats.org/presentationml/2006/main">
  <p:tag name="AS_UNIQUEID" val="393"/>
</p:tagLst>
</file>

<file path=ppt/tags/tag391.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392.xml><?xml version="1.0" encoding="utf-8"?>
<p:tagLst xmlns:p="http://schemas.openxmlformats.org/presentationml/2006/main">
  <p:tag name="AS_UNIQUEID" val="394"/>
</p:tagLst>
</file>

<file path=ppt/tags/tag393.xml><?xml version="1.0" encoding="utf-8"?>
<p:tagLst xmlns:p="http://schemas.openxmlformats.org/presentationml/2006/main">
  <p:tag name="AS_UNIQUEID" val="395"/>
</p:tagLst>
</file>

<file path=ppt/tags/tag394.xml><?xml version="1.0" encoding="utf-8"?>
<p:tagLst xmlns:p="http://schemas.openxmlformats.org/presentationml/2006/main">
  <p:tag name="AS_UNIQUEID" val="396"/>
</p:tagLst>
</file>

<file path=ppt/tags/tag395.xml><?xml version="1.0" encoding="utf-8"?>
<p:tagLst xmlns:p="http://schemas.openxmlformats.org/presentationml/2006/main">
  <p:tag name="AS_UNIQUEID" val="397"/>
</p:tagLst>
</file>

<file path=ppt/tags/tag396.xml><?xml version="1.0" encoding="utf-8"?>
<p:tagLst xmlns:p="http://schemas.openxmlformats.org/presentationml/2006/main">
  <p:tag name="AS_UNIQUEID" val="398"/>
</p:tagLst>
</file>

<file path=ppt/tags/tag397.xml><?xml version="1.0" encoding="utf-8"?>
<p:tagLst xmlns:p="http://schemas.openxmlformats.org/presentationml/2006/main">
  <p:tag name="AS_UNIQUEID" val="399"/>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398.xml><?xml version="1.0" encoding="utf-8"?>
<p:tagLst xmlns:p="http://schemas.openxmlformats.org/presentationml/2006/main">
  <p:tag name="AS_UNIQUEID" val="400"/>
</p:tagLst>
</file>

<file path=ppt/tags/tag399.xml><?xml version="1.0" encoding="utf-8"?>
<p:tagLst xmlns:p="http://schemas.openxmlformats.org/presentationml/2006/main">
  <p:tag name="AS_UNIQUEID" val="401"/>
</p:tagLst>
</file>

<file path=ppt/tags/tag4.xml><?xml version="1.0" encoding="utf-8"?>
<p:tagLst xmlns:p="http://schemas.openxmlformats.org/presentationml/2006/main">
  <p:tag name="AS_UNIQUEID" val="18"/>
</p:tagLst>
</file>

<file path=ppt/tags/tag40.xml><?xml version="1.0" encoding="utf-8"?>
<p:tagLst xmlns:p="http://schemas.openxmlformats.org/presentationml/2006/main">
  <p:tag name="AS_UNIQUEID" val="53"/>
</p:tagLst>
</file>

<file path=ppt/tags/tag400.xml><?xml version="1.0" encoding="utf-8"?>
<p:tagLst xmlns:p="http://schemas.openxmlformats.org/presentationml/2006/main">
  <p:tag name="AS_UNIQUEID" val="402"/>
</p:tagLst>
</file>

<file path=ppt/tags/tag401.xml><?xml version="1.0" encoding="utf-8"?>
<p:tagLst xmlns:p="http://schemas.openxmlformats.org/presentationml/2006/main">
  <p:tag name="AS_UNIQUEID" val="403"/>
</p:tagLst>
</file>

<file path=ppt/tags/tag402.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03.xml><?xml version="1.0" encoding="utf-8"?>
<p:tagLst xmlns:p="http://schemas.openxmlformats.org/presentationml/2006/main">
  <p:tag name="AS_UNIQUEID" val="404"/>
</p:tagLst>
</file>

<file path=ppt/tags/tag404.xml><?xml version="1.0" encoding="utf-8"?>
<p:tagLst xmlns:p="http://schemas.openxmlformats.org/presentationml/2006/main">
  <p:tag name="AS_UNIQUEID" val="405"/>
</p:tagLst>
</file>

<file path=ppt/tags/tag405.xml><?xml version="1.0" encoding="utf-8"?>
<p:tagLst xmlns:p="http://schemas.openxmlformats.org/presentationml/2006/main">
  <p:tag name="AS_UNIQUEID" val="406"/>
</p:tagLst>
</file>

<file path=ppt/tags/tag406.xml><?xml version="1.0" encoding="utf-8"?>
<p:tagLst xmlns:p="http://schemas.openxmlformats.org/presentationml/2006/main">
  <p:tag name="AS_UNIQUEID" val="407"/>
</p:tagLst>
</file>

<file path=ppt/tags/tag407.xml><?xml version="1.0" encoding="utf-8"?>
<p:tagLst xmlns:p="http://schemas.openxmlformats.org/presentationml/2006/main">
  <p:tag name="AS_UNIQUEID" val="408"/>
</p:tagLst>
</file>

<file path=ppt/tags/tag408.xml><?xml version="1.0" encoding="utf-8"?>
<p:tagLst xmlns:p="http://schemas.openxmlformats.org/presentationml/2006/main">
  <p:tag name="AS_UNIQUEID" val="409"/>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409.xml><?xml version="1.0" encoding="utf-8"?>
<p:tagLst xmlns:p="http://schemas.openxmlformats.org/presentationml/2006/main">
  <p:tag name="AS_UNIQUEID" val="410"/>
</p:tagLst>
</file>

<file path=ppt/tags/tag41.xml><?xml version="1.0" encoding="utf-8"?>
<p:tagLst xmlns:p="http://schemas.openxmlformats.org/presentationml/2006/main">
  <p:tag name="AS_UNIQUEID" val="54"/>
</p:tagLst>
</file>

<file path=ppt/tags/tag410.xml><?xml version="1.0" encoding="utf-8"?>
<p:tagLst xmlns:p="http://schemas.openxmlformats.org/presentationml/2006/main">
  <p:tag name="AS_UNIQUEID" val="411"/>
</p:tagLst>
</file>

<file path=ppt/tags/tag411.xml><?xml version="1.0" encoding="utf-8"?>
<p:tagLst xmlns:p="http://schemas.openxmlformats.org/presentationml/2006/main">
  <p:tag name="AS_UNIQUEID" val="412"/>
</p:tagLst>
</file>

<file path=ppt/tags/tag412.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13.xml><?xml version="1.0" encoding="utf-8"?>
<p:tagLst xmlns:p="http://schemas.openxmlformats.org/presentationml/2006/main">
  <p:tag name="AS_UNIQUEID" val="413"/>
</p:tagLst>
</file>

<file path=ppt/tags/tag414.xml><?xml version="1.0" encoding="utf-8"?>
<p:tagLst xmlns:p="http://schemas.openxmlformats.org/presentationml/2006/main">
  <p:tag name="AS_UNIQUEID" val="414"/>
</p:tagLst>
</file>

<file path=ppt/tags/tag415.xml><?xml version="1.0" encoding="utf-8"?>
<p:tagLst xmlns:p="http://schemas.openxmlformats.org/presentationml/2006/main">
  <p:tag name="AS_UNIQUEID" val="415"/>
</p:tagLst>
</file>

<file path=ppt/tags/tag416.xml><?xml version="1.0" encoding="utf-8"?>
<p:tagLst xmlns:p="http://schemas.openxmlformats.org/presentationml/2006/main">
  <p:tag name="AS_UNIQUEID" val="416"/>
</p:tagLst>
</file>

<file path=ppt/tags/tag417.xml><?xml version="1.0" encoding="utf-8"?>
<p:tagLst xmlns:p="http://schemas.openxmlformats.org/presentationml/2006/main">
  <p:tag name="AS_UNIQUEID" val="417"/>
</p:tagLst>
</file>

<file path=ppt/tags/tag418.xml><?xml version="1.0" encoding="utf-8"?>
<p:tagLst xmlns:p="http://schemas.openxmlformats.org/presentationml/2006/main">
  <p:tag name="AS_UNIQUEID" val="418"/>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419.xml><?xml version="1.0" encoding="utf-8"?>
<p:tagLst xmlns:p="http://schemas.openxmlformats.org/presentationml/2006/main">
  <p:tag name="AS_UNIQUEID" val="419"/>
</p:tagLst>
</file>

<file path=ppt/tags/tag42.xml><?xml version="1.0" encoding="utf-8"?>
<p:tagLst xmlns:p="http://schemas.openxmlformats.org/presentationml/2006/main">
  <p:tag name="AS_UNIQUEID" val="55"/>
</p:tagLst>
</file>

<file path=ppt/tags/tag420.xml><?xml version="1.0" encoding="utf-8"?>
<p:tagLst xmlns:p="http://schemas.openxmlformats.org/presentationml/2006/main">
  <p:tag name="AS_UNIQUEID" val="420"/>
</p:tagLst>
</file>

<file path=ppt/tags/tag421.xml><?xml version="1.0" encoding="utf-8"?>
<p:tagLst xmlns:p="http://schemas.openxmlformats.org/presentationml/2006/main">
  <p:tag name="AS_UNIQUEID" val="421"/>
</p:tagLst>
</file>

<file path=ppt/tags/tag422.xml><?xml version="1.0" encoding="utf-8"?>
<p:tagLst xmlns:p="http://schemas.openxmlformats.org/presentationml/2006/main">
  <p:tag name="AS_UNIQUEID" val="422"/>
</p:tagLst>
</file>

<file path=ppt/tags/tag423.xml><?xml version="1.0" encoding="utf-8"?>
<p:tagLst xmlns:p="http://schemas.openxmlformats.org/presentationml/2006/main">
  <p:tag name="AS_UNIQUEID" val="423"/>
</p:tagLst>
</file>

<file path=ppt/tags/tag424.xml><?xml version="1.0" encoding="utf-8"?>
<p:tagLst xmlns:p="http://schemas.openxmlformats.org/presentationml/2006/main">
  <p:tag name="AS_UNIQUEID" val="424"/>
</p:tagLst>
</file>

<file path=ppt/tags/tag425.xml><?xml version="1.0" encoding="utf-8"?>
<p:tagLst xmlns:p="http://schemas.openxmlformats.org/presentationml/2006/main">
  <p:tag name="AS_UNIQUEID" val="425"/>
</p:tagLst>
</file>

<file path=ppt/tags/tag426.xml><?xml version="1.0" encoding="utf-8"?>
<p:tagLst xmlns:p="http://schemas.openxmlformats.org/presentationml/2006/main">
  <p:tag name="AS_UNIQUEID" val="426"/>
</p:tagLst>
</file>

<file path=ppt/tags/tag427.xml><?xml version="1.0" encoding="utf-8"?>
<p:tagLst xmlns:p="http://schemas.openxmlformats.org/presentationml/2006/main">
  <p:tag name="AS_UNIQUEID" val="427"/>
</p:tagLst>
</file>

<file path=ppt/tags/tag428.xml><?xml version="1.0" encoding="utf-8"?>
<p:tagLst xmlns:p="http://schemas.openxmlformats.org/presentationml/2006/main">
  <p:tag name="AS_UNIQUEID" val="428"/>
</p:tagLst>
</file>

<file path=ppt/tags/tag429.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3.xml><?xml version="1.0" encoding="utf-8"?>
<p:tagLst xmlns:p="http://schemas.openxmlformats.org/presentationml/2006/main">
  <p:tag name="AS_UNIQUEID" val="56"/>
</p:tagLst>
</file>

<file path=ppt/tags/tag430.xml><?xml version="1.0" encoding="utf-8"?>
<p:tagLst xmlns:p="http://schemas.openxmlformats.org/presentationml/2006/main">
  <p:tag name="AS_UNIQUEID" val="429"/>
</p:tagLst>
</file>

<file path=ppt/tags/tag431.xml><?xml version="1.0" encoding="utf-8"?>
<p:tagLst xmlns:p="http://schemas.openxmlformats.org/presentationml/2006/main">
  <p:tag name="AS_UNIQUEID" val="430"/>
</p:tagLst>
</file>

<file path=ppt/tags/tag432.xml><?xml version="1.0" encoding="utf-8"?>
<p:tagLst xmlns:p="http://schemas.openxmlformats.org/presentationml/2006/main">
  <p:tag name="AS_UNIQUEID" val="431"/>
</p:tagLst>
</file>

<file path=ppt/tags/tag433.xml><?xml version="1.0" encoding="utf-8"?>
<p:tagLst xmlns:p="http://schemas.openxmlformats.org/presentationml/2006/main">
  <p:tag name="AS_UNIQUEID" val="432"/>
</p:tagLst>
</file>

<file path=ppt/tags/tag434.xml><?xml version="1.0" encoding="utf-8"?>
<p:tagLst xmlns:p="http://schemas.openxmlformats.org/presentationml/2006/main">
  <p:tag name="AS_UNIQUEID" val="433"/>
</p:tagLst>
</file>

<file path=ppt/tags/tag435.xml><?xml version="1.0" encoding="utf-8"?>
<p:tagLst xmlns:p="http://schemas.openxmlformats.org/presentationml/2006/main">
  <p:tag name="AS_UNIQUEID" val="434"/>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436.xml><?xml version="1.0" encoding="utf-8"?>
<p:tagLst xmlns:p="http://schemas.openxmlformats.org/presentationml/2006/main">
  <p:tag name="AS_UNIQUEID" val="435"/>
</p:tagLst>
</file>

<file path=ppt/tags/tag437.xml><?xml version="1.0" encoding="utf-8"?>
<p:tagLst xmlns:p="http://schemas.openxmlformats.org/presentationml/2006/main">
  <p:tag name="AS_UNIQUEID" val="436"/>
</p:tagLst>
</file>

<file path=ppt/tags/tag438.xml><?xml version="1.0" encoding="utf-8"?>
<p:tagLst xmlns:p="http://schemas.openxmlformats.org/presentationml/2006/main">
  <p:tag name="AS_UNIQUEID" val="437"/>
</p:tagLst>
</file>

<file path=ppt/tags/tag439.xml><?xml version="1.0" encoding="utf-8"?>
<p:tagLst xmlns:p="http://schemas.openxmlformats.org/presentationml/2006/main">
  <p:tag name="AS_UNIQUEID" val="438"/>
</p:tagLst>
</file>

<file path=ppt/tags/tag44.xml><?xml version="1.0" encoding="utf-8"?>
<p:tagLst xmlns:p="http://schemas.openxmlformats.org/presentationml/2006/main">
  <p:tag name="AS_UNIQUEID" val="57"/>
</p:tagLst>
</file>

<file path=ppt/tags/tag440.xml><?xml version="1.0" encoding="utf-8"?>
<p:tagLst xmlns:p="http://schemas.openxmlformats.org/presentationml/2006/main">
  <p:tag name="AS_UNIQUEID" val="439"/>
</p:tagLst>
</file>

<file path=ppt/tags/tag441.xml><?xml version="1.0" encoding="utf-8"?>
<p:tagLst xmlns:p="http://schemas.openxmlformats.org/presentationml/2006/main">
  <p:tag name="AS_UNIQUEID" val="440"/>
</p:tagLst>
</file>

<file path=ppt/tags/tag442.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43.xml><?xml version="1.0" encoding="utf-8"?>
<p:tagLst xmlns:p="http://schemas.openxmlformats.org/presentationml/2006/main">
  <p:tag name="AS_UNIQUEID" val="441"/>
</p:tagLst>
</file>

<file path=ppt/tags/tag444.xml><?xml version="1.0" encoding="utf-8"?>
<p:tagLst xmlns:p="http://schemas.openxmlformats.org/presentationml/2006/main">
  <p:tag name="AS_UNIQUEID" val="442"/>
</p:tagLst>
</file>

<file path=ppt/tags/tag445.xml><?xml version="1.0" encoding="utf-8"?>
<p:tagLst xmlns:p="http://schemas.openxmlformats.org/presentationml/2006/main">
  <p:tag name="AS_UNIQUEID" val="443"/>
</p:tagLst>
</file>

<file path=ppt/tags/tag446.xml><?xml version="1.0" encoding="utf-8"?>
<p:tagLst xmlns:p="http://schemas.openxmlformats.org/presentationml/2006/main">
  <p:tag name="AS_UNIQUEID" val="444"/>
</p:tagLst>
</file>

<file path=ppt/tags/tag447.xml><?xml version="1.0" encoding="utf-8"?>
<p:tagLst xmlns:p="http://schemas.openxmlformats.org/presentationml/2006/main">
  <p:tag name="AS_UNIQUEID" val="445"/>
</p:tagLst>
</file>

<file path=ppt/tags/tag448.xml><?xml version="1.0" encoding="utf-8"?>
<p:tagLst xmlns:p="http://schemas.openxmlformats.org/presentationml/2006/main">
  <p:tag name="AS_UNIQUEID" val="446"/>
</p:tagLst>
</file>

<file path=ppt/tags/tag449.xml><?xml version="1.0" encoding="utf-8"?>
<p:tagLst xmlns:p="http://schemas.openxmlformats.org/presentationml/2006/main">
  <p:tag name="AS_UNIQUEID" val="447"/>
</p:tagLst>
</file>

<file path=ppt/tags/tag45.xml><?xml version="1.0" encoding="utf-8"?>
<p:tagLst xmlns:p="http://schemas.openxmlformats.org/presentationml/2006/main">
  <p:tag name="AS_UNIQUEID" val="58"/>
</p:tagLst>
</file>

<file path=ppt/tags/tag450.xml><?xml version="1.0" encoding="utf-8"?>
<p:tagLst xmlns:p="http://schemas.openxmlformats.org/presentationml/2006/main">
  <p:tag name="AS_UNIQUEID" val="448"/>
</p:tagLst>
</file>

<file path=ppt/tags/tag451.xml><?xml version="1.0" encoding="utf-8"?>
<p:tagLst xmlns:p="http://schemas.openxmlformats.org/presentationml/2006/main">
  <p:tag name="AS_UNIQUEID" val="449"/>
</p:tagLst>
</file>

<file path=ppt/tags/tag452.xml><?xml version="1.0" encoding="utf-8"?>
<p:tagLst xmlns:p="http://schemas.openxmlformats.org/presentationml/2006/main">
  <p:tag name="AS_UNIQUEID" val="450"/>
</p:tagLst>
</file>

<file path=ppt/tags/tag453.xml><?xml version="1.0" encoding="utf-8"?>
<p:tagLst xmlns:p="http://schemas.openxmlformats.org/presentationml/2006/main">
  <p:tag name="AS_UNIQUEID" val="451"/>
</p:tagLst>
</file>

<file path=ppt/tags/tag454.xml><?xml version="1.0" encoding="utf-8"?>
<p:tagLst xmlns:p="http://schemas.openxmlformats.org/presentationml/2006/main">
  <p:tag name="AS_UNIQUEID" val="452"/>
</p:tagLst>
</file>

<file path=ppt/tags/tag455.xml><?xml version="1.0" encoding="utf-8"?>
<p:tagLst xmlns:p="http://schemas.openxmlformats.org/presentationml/2006/main">
  <p:tag name="AS_UNIQUEID" val="453"/>
</p:tagLst>
</file>

<file path=ppt/tags/tag456.xml><?xml version="1.0" encoding="utf-8"?>
<p:tagLst xmlns:p="http://schemas.openxmlformats.org/presentationml/2006/main">
  <p:tag name="AS_UNIQUEID" val="454"/>
</p:tagLst>
</file>

<file path=ppt/tags/tag457.xml><?xml version="1.0" encoding="utf-8"?>
<p:tagLst xmlns:p="http://schemas.openxmlformats.org/presentationml/2006/main">
  <p:tag name="AS_UNIQUEID" val="455"/>
</p:tagLst>
</file>

<file path=ppt/tags/tag458.xml><?xml version="1.0" encoding="utf-8"?>
<p:tagLst xmlns:p="http://schemas.openxmlformats.org/presentationml/2006/main">
  <p:tag name="AS_UNIQUEID" val="456"/>
</p:tagLst>
</file>

<file path=ppt/tags/tag459.xml><?xml version="1.0" encoding="utf-8"?>
<p:tagLst xmlns:p="http://schemas.openxmlformats.org/presentationml/2006/main">
  <p:tag name="AS_UNIQUEID" val="457"/>
</p:tagLst>
</file>

<file path=ppt/tags/tag46.xml><?xml version="1.0" encoding="utf-8"?>
<p:tagLst xmlns:p="http://schemas.openxmlformats.org/presentationml/2006/main">
  <p:tag name="AS_UNIQUEID" val="59"/>
</p:tagLst>
</file>

<file path=ppt/tags/tag460.xml><?xml version="1.0" encoding="utf-8"?>
<p:tagLst xmlns:p="http://schemas.openxmlformats.org/presentationml/2006/main">
  <p:tag name="AS_UNIQUEID" val="458"/>
</p:tagLst>
</file>

<file path=ppt/tags/tag461.xml><?xml version="1.0" encoding="utf-8"?>
<p:tagLst xmlns:p="http://schemas.openxmlformats.org/presentationml/2006/main">
  <p:tag name="AS_UNIQUEID" val="459"/>
</p:tagLst>
</file>

<file path=ppt/tags/tag462.xml><?xml version="1.0" encoding="utf-8"?>
<p:tagLst xmlns:p="http://schemas.openxmlformats.org/presentationml/2006/main">
  <p:tag name="AS_UNIQUEID" val="460"/>
</p:tagLst>
</file>

<file path=ppt/tags/tag463.xml><?xml version="1.0" encoding="utf-8"?>
<p:tagLst xmlns:p="http://schemas.openxmlformats.org/presentationml/2006/main">
  <p:tag name="AS_UNIQUEID" val="461"/>
</p:tagLst>
</file>

<file path=ppt/tags/tag464.xml><?xml version="1.0" encoding="utf-8"?>
<p:tagLst xmlns:p="http://schemas.openxmlformats.org/presentationml/2006/main">
  <p:tag name="AS_UNIQUEID" val="462"/>
</p:tagLst>
</file>

<file path=ppt/tags/tag465.xml><?xml version="1.0" encoding="utf-8"?>
<p:tagLst xmlns:p="http://schemas.openxmlformats.org/presentationml/2006/main">
  <p:tag name="AS_UNIQUEID" val="463"/>
</p:tagLst>
</file>

<file path=ppt/tags/tag466.xml><?xml version="1.0" encoding="utf-8"?>
<p:tagLst xmlns:p="http://schemas.openxmlformats.org/presentationml/2006/main">
  <p:tag name="AS_UNIQUEID" val="464"/>
</p:tagLst>
</file>

<file path=ppt/tags/tag467.xml><?xml version="1.0" encoding="utf-8"?>
<p:tagLst xmlns:p="http://schemas.openxmlformats.org/presentationml/2006/main">
  <p:tag name="AS_UNIQUEID" val="465"/>
</p:tagLst>
</file>

<file path=ppt/tags/tag468.xml><?xml version="1.0" encoding="utf-8"?>
<p:tagLst xmlns:p="http://schemas.openxmlformats.org/presentationml/2006/main">
  <p:tag name="AS_UNIQUEID" val="466"/>
</p:tagLst>
</file>

<file path=ppt/tags/tag469.xml><?xml version="1.0" encoding="utf-8"?>
<p:tagLst xmlns:p="http://schemas.openxmlformats.org/presentationml/2006/main">
  <p:tag name="AS_UNIQUEID" val="467"/>
</p:tagLst>
</file>

<file path=ppt/tags/tag47.xml><?xml version="1.0" encoding="utf-8"?>
<p:tagLst xmlns:p="http://schemas.openxmlformats.org/presentationml/2006/main">
  <p:tag name="AS_UNIQUEID" val="60"/>
</p:tagLst>
</file>

<file path=ppt/tags/tag470.xml><?xml version="1.0" encoding="utf-8"?>
<p:tagLst xmlns:p="http://schemas.openxmlformats.org/presentationml/2006/main">
  <p:tag name="AS_UNIQUEID" val="468"/>
</p:tagLst>
</file>

<file path=ppt/tags/tag471.xml><?xml version="1.0" encoding="utf-8"?>
<p:tagLst xmlns:p="http://schemas.openxmlformats.org/presentationml/2006/main">
  <p:tag name="AS_UNIQUEID" val="469"/>
</p:tagLst>
</file>

<file path=ppt/tags/tag472.xml><?xml version="1.0" encoding="utf-8"?>
<p:tagLst xmlns:p="http://schemas.openxmlformats.org/presentationml/2006/main">
  <p:tag name="AS_UNIQUEID" val="470"/>
</p:tagLst>
</file>

<file path=ppt/tags/tag473.xml><?xml version="1.0" encoding="utf-8"?>
<p:tagLst xmlns:p="http://schemas.openxmlformats.org/presentationml/2006/main">
  <p:tag name="AS_UNIQUEID" val="471"/>
</p:tagLst>
</file>

<file path=ppt/tags/tag474.xml><?xml version="1.0" encoding="utf-8"?>
<p:tagLst xmlns:p="http://schemas.openxmlformats.org/presentationml/2006/main">
  <p:tag name="AS_UNIQUEID" val="472"/>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475.xml><?xml version="1.0" encoding="utf-8"?>
<p:tagLst xmlns:p="http://schemas.openxmlformats.org/presentationml/2006/main">
  <p:tag name="AS_UNIQUEID" val="473"/>
</p:tagLst>
</file>

<file path=ppt/tags/tag476.xml><?xml version="1.0" encoding="utf-8"?>
<p:tagLst xmlns:p="http://schemas.openxmlformats.org/presentationml/2006/main">
  <p:tag name="AS_UNIQUEID" val="474"/>
</p:tagLst>
</file>

<file path=ppt/tags/tag477.xml><?xml version="1.0" encoding="utf-8"?>
<p:tagLst xmlns:p="http://schemas.openxmlformats.org/presentationml/2006/main">
  <p:tag name="AS_UNIQUEID" val="475"/>
</p:tagLst>
</file>

<file path=ppt/tags/tag47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79.xml><?xml version="1.0" encoding="utf-8"?>
<p:tagLst xmlns:p="http://schemas.openxmlformats.org/presentationml/2006/main">
  <p:tag name="AS_UNIQUEID" val="476"/>
</p:tagLst>
</file>

<file path=ppt/tags/tag48.xml><?xml version="1.0" encoding="utf-8"?>
<p:tagLst xmlns:p="http://schemas.openxmlformats.org/presentationml/2006/main">
  <p:tag name="AS_UNIQUEID" val="61"/>
</p:tagLst>
</file>

<file path=ppt/tags/tag480.xml><?xml version="1.0" encoding="utf-8"?>
<p:tagLst xmlns:p="http://schemas.openxmlformats.org/presentationml/2006/main">
  <p:tag name="AS_UNIQUEID" val="477"/>
</p:tagLst>
</file>

<file path=ppt/tags/tag481.xml><?xml version="1.0" encoding="utf-8"?>
<p:tagLst xmlns:p="http://schemas.openxmlformats.org/presentationml/2006/main">
  <p:tag name="AS_UNIQUEID" val="478"/>
</p:tagLst>
</file>

<file path=ppt/tags/tag482.xml><?xml version="1.0" encoding="utf-8"?>
<p:tagLst xmlns:p="http://schemas.openxmlformats.org/presentationml/2006/main">
  <p:tag name="AS_UNIQUEID" val="479"/>
</p:tagLst>
</file>

<file path=ppt/tags/tag483.xml><?xml version="1.0" encoding="utf-8"?>
<p:tagLst xmlns:p="http://schemas.openxmlformats.org/presentationml/2006/main">
  <p:tag name="AS_UNIQUEID" val="480"/>
</p:tagLst>
</file>

<file path=ppt/tags/tag484.xml><?xml version="1.0" encoding="utf-8"?>
<p:tagLst xmlns:p="http://schemas.openxmlformats.org/presentationml/2006/main">
  <p:tag name="AS_UNIQUEID" val="481"/>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485.xml><?xml version="1.0" encoding="utf-8"?>
<p:tagLst xmlns:p="http://schemas.openxmlformats.org/presentationml/2006/main">
  <p:tag name="AS_UNIQUEID" val="482"/>
</p:tagLst>
</file>

<file path=ppt/tags/tag486.xml><?xml version="1.0" encoding="utf-8"?>
<p:tagLst xmlns:p="http://schemas.openxmlformats.org/presentationml/2006/main">
  <p:tag name="AS_UNIQUEID" val="483"/>
</p:tagLst>
</file>

<file path=ppt/tags/tag487.xml><?xml version="1.0" encoding="utf-8"?>
<p:tagLst xmlns:p="http://schemas.openxmlformats.org/presentationml/2006/main">
  <p:tag name="AS_UNIQUEID" val="484"/>
</p:tagLst>
</file>

<file path=ppt/tags/tag48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89.xml><?xml version="1.0" encoding="utf-8"?>
<p:tagLst xmlns:p="http://schemas.openxmlformats.org/presentationml/2006/main">
  <p:tag name="AS_UNIQUEID" val="485"/>
</p:tagLst>
</file>

<file path=ppt/tags/tag49.xml><?xml version="1.0" encoding="utf-8"?>
<p:tagLst xmlns:p="http://schemas.openxmlformats.org/presentationml/2006/main">
  <p:tag name="AS_UNIQUEID" val="62"/>
</p:tagLst>
</file>

<file path=ppt/tags/tag490.xml><?xml version="1.0" encoding="utf-8"?>
<p:tagLst xmlns:p="http://schemas.openxmlformats.org/presentationml/2006/main">
  <p:tag name="AS_UNIQUEID" val="486"/>
</p:tagLst>
</file>

<file path=ppt/tags/tag491.xml><?xml version="1.0" encoding="utf-8"?>
<p:tagLst xmlns:p="http://schemas.openxmlformats.org/presentationml/2006/main">
  <p:tag name="AS_UNIQUEID" val="487"/>
</p:tagLst>
</file>

<file path=ppt/tags/tag492.xml><?xml version="1.0" encoding="utf-8"?>
<p:tagLst xmlns:p="http://schemas.openxmlformats.org/presentationml/2006/main">
  <p:tag name="AS_UNIQUEID" val="488"/>
</p:tagLst>
</file>

<file path=ppt/tags/tag493.xml><?xml version="1.0" encoding="utf-8"?>
<p:tagLst xmlns:p="http://schemas.openxmlformats.org/presentationml/2006/main">
  <p:tag name="AS_UNIQUEID" val="489"/>
</p:tagLst>
</file>

<file path=ppt/tags/tag494.xml><?xml version="1.0" encoding="utf-8"?>
<p:tagLst xmlns:p="http://schemas.openxmlformats.org/presentationml/2006/main">
  <p:tag name="AS_UNIQUEID" val="490"/>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495.xml><?xml version="1.0" encoding="utf-8"?>
<p:tagLst xmlns:p="http://schemas.openxmlformats.org/presentationml/2006/main">
  <p:tag name="AS_UNIQUEID" val="491"/>
</p:tagLst>
</file>

<file path=ppt/tags/tag496.xml><?xml version="1.0" encoding="utf-8"?>
<p:tagLst xmlns:p="http://schemas.openxmlformats.org/presentationml/2006/main">
  <p:tag name="AS_UNIQUEID" val="492"/>
</p:tagLst>
</file>

<file path=ppt/tags/tag497.xml><?xml version="1.0" encoding="utf-8"?>
<p:tagLst xmlns:p="http://schemas.openxmlformats.org/presentationml/2006/main">
  <p:tag name="AS_UNIQUEID" val="493"/>
</p:tagLst>
</file>

<file path=ppt/tags/tag49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499.xml><?xml version="1.0" encoding="utf-8"?>
<p:tagLst xmlns:p="http://schemas.openxmlformats.org/presentationml/2006/main">
  <p:tag name="AS_UNIQUEID" val="494"/>
</p:tagLst>
</file>

<file path=ppt/tags/tag5.xml><?xml version="1.0" encoding="utf-8"?>
<p:tagLst xmlns:p="http://schemas.openxmlformats.org/presentationml/2006/main">
  <p:tag name="AS_UNIQUEID" val="19"/>
</p:tagLst>
</file>

<file path=ppt/tags/tag50.xml><?xml version="1.0" encoding="utf-8"?>
<p:tagLst xmlns:p="http://schemas.openxmlformats.org/presentationml/2006/main">
  <p:tag name="AS_UNIQUEID" val="63"/>
</p:tagLst>
</file>

<file path=ppt/tags/tag500.xml><?xml version="1.0" encoding="utf-8"?>
<p:tagLst xmlns:p="http://schemas.openxmlformats.org/presentationml/2006/main">
  <p:tag name="AS_UNIQUEID" val="495"/>
</p:tagLst>
</file>

<file path=ppt/tags/tag501.xml><?xml version="1.0" encoding="utf-8"?>
<p:tagLst xmlns:p="http://schemas.openxmlformats.org/presentationml/2006/main">
  <p:tag name="AS_UNIQUEID" val="496"/>
</p:tagLst>
</file>

<file path=ppt/tags/tag502.xml><?xml version="1.0" encoding="utf-8"?>
<p:tagLst xmlns:p="http://schemas.openxmlformats.org/presentationml/2006/main">
  <p:tag name="AS_UNIQUEID" val="497"/>
</p:tagLst>
</file>

<file path=ppt/tags/tag503.xml><?xml version="1.0" encoding="utf-8"?>
<p:tagLst xmlns:p="http://schemas.openxmlformats.org/presentationml/2006/main">
  <p:tag name="AS_UNIQUEID" val="498"/>
</p:tagLst>
</file>

<file path=ppt/tags/tag504.xml><?xml version="1.0" encoding="utf-8"?>
<p:tagLst xmlns:p="http://schemas.openxmlformats.org/presentationml/2006/main">
  <p:tag name="AS_UNIQUEID" val="499"/>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505.xml><?xml version="1.0" encoding="utf-8"?>
<p:tagLst xmlns:p="http://schemas.openxmlformats.org/presentationml/2006/main">
  <p:tag name="AS_UNIQUEID" val="500"/>
</p:tagLst>
</file>

<file path=ppt/tags/tag506.xml><?xml version="1.0" encoding="utf-8"?>
<p:tagLst xmlns:p="http://schemas.openxmlformats.org/presentationml/2006/main">
  <p:tag name="AS_UNIQUEID" val="501"/>
</p:tagLst>
</file>

<file path=ppt/tags/tag507.xml><?xml version="1.0" encoding="utf-8"?>
<p:tagLst xmlns:p="http://schemas.openxmlformats.org/presentationml/2006/main">
  <p:tag name="AS_UNIQUEID" val="502"/>
</p:tagLst>
</file>

<file path=ppt/tags/tag50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509.xml><?xml version="1.0" encoding="utf-8"?>
<p:tagLst xmlns:p="http://schemas.openxmlformats.org/presentationml/2006/main">
  <p:tag name="AS_UNIQUEID" val="503"/>
</p:tagLst>
</file>

<file path=ppt/tags/tag51.xml><?xml version="1.0" encoding="utf-8"?>
<p:tagLst xmlns:p="http://schemas.openxmlformats.org/presentationml/2006/main">
  <p:tag name="AS_UNIQUEID" val="64"/>
</p:tagLst>
</file>

<file path=ppt/tags/tag510.xml><?xml version="1.0" encoding="utf-8"?>
<p:tagLst xmlns:p="http://schemas.openxmlformats.org/presentationml/2006/main">
  <p:tag name="AS_UNIQUEID" val="504"/>
</p:tagLst>
</file>

<file path=ppt/tags/tag511.xml><?xml version="1.0" encoding="utf-8"?>
<p:tagLst xmlns:p="http://schemas.openxmlformats.org/presentationml/2006/main">
  <p:tag name="AS_UNIQUEID" val="505"/>
</p:tagLst>
</file>

<file path=ppt/tags/tag512.xml><?xml version="1.0" encoding="utf-8"?>
<p:tagLst xmlns:p="http://schemas.openxmlformats.org/presentationml/2006/main">
  <p:tag name="AS_UNIQUEID" val="506"/>
</p:tagLst>
</file>

<file path=ppt/tags/tag513.xml><?xml version="1.0" encoding="utf-8"?>
<p:tagLst xmlns:p="http://schemas.openxmlformats.org/presentationml/2006/main">
  <p:tag name="AS_UNIQUEID" val="507"/>
</p:tagLst>
</file>

<file path=ppt/tags/tag514.xml><?xml version="1.0" encoding="utf-8"?>
<p:tagLst xmlns:p="http://schemas.openxmlformats.org/presentationml/2006/main">
  <p:tag name="AS_UNIQUEID" val="508"/>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515.xml><?xml version="1.0" encoding="utf-8"?>
<p:tagLst xmlns:p="http://schemas.openxmlformats.org/presentationml/2006/main">
  <p:tag name="AS_UNIQUEID" val="509"/>
</p:tagLst>
</file>

<file path=ppt/tags/tag516.xml><?xml version="1.0" encoding="utf-8"?>
<p:tagLst xmlns:p="http://schemas.openxmlformats.org/presentationml/2006/main">
  <p:tag name="AS_UNIQUEID" val="510"/>
</p:tagLst>
</file>

<file path=ppt/tags/tag517.xml><?xml version="1.0" encoding="utf-8"?>
<p:tagLst xmlns:p="http://schemas.openxmlformats.org/presentationml/2006/main">
  <p:tag name="AS_UNIQUEID" val="511"/>
</p:tagLst>
</file>

<file path=ppt/tags/tag51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519.xml><?xml version="1.0" encoding="utf-8"?>
<p:tagLst xmlns:p="http://schemas.openxmlformats.org/presentationml/2006/main">
  <p:tag name="AS_UNIQUEID" val="512"/>
</p:tagLst>
</file>

<file path=ppt/tags/tag52.xml><?xml version="1.0" encoding="utf-8"?>
<p:tagLst xmlns:p="http://schemas.openxmlformats.org/presentationml/2006/main">
  <p:tag name="AS_UNIQUEID" val="65"/>
</p:tagLst>
</file>

<file path=ppt/tags/tag520.xml><?xml version="1.0" encoding="utf-8"?>
<p:tagLst xmlns:p="http://schemas.openxmlformats.org/presentationml/2006/main">
  <p:tag name="AS_UNIQUEID" val="513"/>
</p:tagLst>
</file>

<file path=ppt/tags/tag521.xml><?xml version="1.0" encoding="utf-8"?>
<p:tagLst xmlns:p="http://schemas.openxmlformats.org/presentationml/2006/main">
  <p:tag name="AS_UNIQUEID" val="514"/>
</p:tagLst>
</file>

<file path=ppt/tags/tag522.xml><?xml version="1.0" encoding="utf-8"?>
<p:tagLst xmlns:p="http://schemas.openxmlformats.org/presentationml/2006/main">
  <p:tag name="AS_UNIQUEID" val="515"/>
</p:tagLst>
</file>

<file path=ppt/tags/tag523.xml><?xml version="1.0" encoding="utf-8"?>
<p:tagLst xmlns:p="http://schemas.openxmlformats.org/presentationml/2006/main">
  <p:tag name="AS_UNIQUEID" val="516"/>
</p:tagLst>
</file>

<file path=ppt/tags/tag524.xml><?xml version="1.0" encoding="utf-8"?>
<p:tagLst xmlns:p="http://schemas.openxmlformats.org/presentationml/2006/main">
  <p:tag name="AS_UNIQUEID" val="517"/>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525.xml><?xml version="1.0" encoding="utf-8"?>
<p:tagLst xmlns:p="http://schemas.openxmlformats.org/presentationml/2006/main">
  <p:tag name="AS_UNIQUEID" val="518"/>
</p:tagLst>
</file>

<file path=ppt/tags/tag526.xml><?xml version="1.0" encoding="utf-8"?>
<p:tagLst xmlns:p="http://schemas.openxmlformats.org/presentationml/2006/main">
  <p:tag name="AS_UNIQUEID" val="519"/>
</p:tagLst>
</file>

<file path=ppt/tags/tag527.xml><?xml version="1.0" encoding="utf-8"?>
<p:tagLst xmlns:p="http://schemas.openxmlformats.org/presentationml/2006/main">
  <p:tag name="AS_UNIQUEID" val="520"/>
</p:tagLst>
</file>

<file path=ppt/tags/tag52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529.xml><?xml version="1.0" encoding="utf-8"?>
<p:tagLst xmlns:p="http://schemas.openxmlformats.org/presentationml/2006/main">
  <p:tag name="AS_UNIQUEID" val="521"/>
</p:tagLst>
</file>

<file path=ppt/tags/tag53.xml><?xml version="1.0" encoding="utf-8"?>
<p:tagLst xmlns:p="http://schemas.openxmlformats.org/presentationml/2006/main">
  <p:tag name="AS_UNIQUEID" val="66"/>
</p:tagLst>
</file>

<file path=ppt/tags/tag530.xml><?xml version="1.0" encoding="utf-8"?>
<p:tagLst xmlns:p="http://schemas.openxmlformats.org/presentationml/2006/main">
  <p:tag name="AS_UNIQUEID" val="522"/>
</p:tagLst>
</file>

<file path=ppt/tags/tag531.xml><?xml version="1.0" encoding="utf-8"?>
<p:tagLst xmlns:p="http://schemas.openxmlformats.org/presentationml/2006/main">
  <p:tag name="AS_UNIQUEID" val="523"/>
</p:tagLst>
</file>

<file path=ppt/tags/tag532.xml><?xml version="1.0" encoding="utf-8"?>
<p:tagLst xmlns:p="http://schemas.openxmlformats.org/presentationml/2006/main">
  <p:tag name="AS_UNIQUEID" val="524"/>
</p:tagLst>
</file>

<file path=ppt/tags/tag533.xml><?xml version="1.0" encoding="utf-8"?>
<p:tagLst xmlns:p="http://schemas.openxmlformats.org/presentationml/2006/main">
  <p:tag name="AS_UNIQUEID" val="525"/>
</p:tagLst>
</file>

<file path=ppt/tags/tag534.xml><?xml version="1.0" encoding="utf-8"?>
<p:tagLst xmlns:p="http://schemas.openxmlformats.org/presentationml/2006/main">
  <p:tag name="AS_UNIQUEID" val="526"/>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535.xml><?xml version="1.0" encoding="utf-8"?>
<p:tagLst xmlns:p="http://schemas.openxmlformats.org/presentationml/2006/main">
  <p:tag name="AS_UNIQUEID" val="527"/>
</p:tagLst>
</file>

<file path=ppt/tags/tag536.xml><?xml version="1.0" encoding="utf-8"?>
<p:tagLst xmlns:p="http://schemas.openxmlformats.org/presentationml/2006/main">
  <p:tag name="AS_UNIQUEID" val="528"/>
</p:tagLst>
</file>

<file path=ppt/tags/tag537.xml><?xml version="1.0" encoding="utf-8"?>
<p:tagLst xmlns:p="http://schemas.openxmlformats.org/presentationml/2006/main">
  <p:tag name="AS_UNIQUEID" val="529"/>
</p:tagLst>
</file>

<file path=ppt/tags/tag53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539.xml><?xml version="1.0" encoding="utf-8"?>
<p:tagLst xmlns:p="http://schemas.openxmlformats.org/presentationml/2006/main">
  <p:tag name="AS_UNIQUEID" val="530"/>
</p:tagLst>
</file>

<file path=ppt/tags/tag54.xml><?xml version="1.0" encoding="utf-8"?>
<p:tagLst xmlns:p="http://schemas.openxmlformats.org/presentationml/2006/main">
  <p:tag name="AS_UNIQUEID" val="67"/>
</p:tagLst>
</file>

<file path=ppt/tags/tag540.xml><?xml version="1.0" encoding="utf-8"?>
<p:tagLst xmlns:p="http://schemas.openxmlformats.org/presentationml/2006/main">
  <p:tag name="AS_UNIQUEID" val="531"/>
</p:tagLst>
</file>

<file path=ppt/tags/tag541.xml><?xml version="1.0" encoding="utf-8"?>
<p:tagLst xmlns:p="http://schemas.openxmlformats.org/presentationml/2006/main">
  <p:tag name="AS_UNIQUEID" val="532"/>
</p:tagLst>
</file>

<file path=ppt/tags/tag542.xml><?xml version="1.0" encoding="utf-8"?>
<p:tagLst xmlns:p="http://schemas.openxmlformats.org/presentationml/2006/main">
  <p:tag name="AS_UNIQUEID" val="533"/>
</p:tagLst>
</file>

<file path=ppt/tags/tag543.xml><?xml version="1.0" encoding="utf-8"?>
<p:tagLst xmlns:p="http://schemas.openxmlformats.org/presentationml/2006/main">
  <p:tag name="AS_UNIQUEID" val="534"/>
</p:tagLst>
</file>

<file path=ppt/tags/tag544.xml><?xml version="1.0" encoding="utf-8"?>
<p:tagLst xmlns:p="http://schemas.openxmlformats.org/presentationml/2006/main">
  <p:tag name="AS_UNIQUEID" val="535"/>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545.xml><?xml version="1.0" encoding="utf-8"?>
<p:tagLst xmlns:p="http://schemas.openxmlformats.org/presentationml/2006/main">
  <p:tag name="AS_UNIQUEID" val="536"/>
</p:tagLst>
</file>

<file path=ppt/tags/tag546.xml><?xml version="1.0" encoding="utf-8"?>
<p:tagLst xmlns:p="http://schemas.openxmlformats.org/presentationml/2006/main">
  <p:tag name="AS_UNIQUEID" val="537"/>
</p:tagLst>
</file>

<file path=ppt/tags/tag547.xml><?xml version="1.0" encoding="utf-8"?>
<p:tagLst xmlns:p="http://schemas.openxmlformats.org/presentationml/2006/main">
  <p:tag name="AS_UNIQUEID" val="538"/>
</p:tagLst>
</file>

<file path=ppt/tags/tag54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549.xml><?xml version="1.0" encoding="utf-8"?>
<p:tagLst xmlns:p="http://schemas.openxmlformats.org/presentationml/2006/main">
  <p:tag name="AS_UNIQUEID" val="539"/>
</p:tagLst>
</file>

<file path=ppt/tags/tag55.xml><?xml version="1.0" encoding="utf-8"?>
<p:tagLst xmlns:p="http://schemas.openxmlformats.org/presentationml/2006/main">
  <p:tag name="AS_UNIQUEID" val="68"/>
</p:tagLst>
</file>

<file path=ppt/tags/tag550.xml><?xml version="1.0" encoding="utf-8"?>
<p:tagLst xmlns:p="http://schemas.openxmlformats.org/presentationml/2006/main">
  <p:tag name="AS_UNIQUEID" val="540"/>
</p:tagLst>
</file>

<file path=ppt/tags/tag551.xml><?xml version="1.0" encoding="utf-8"?>
<p:tagLst xmlns:p="http://schemas.openxmlformats.org/presentationml/2006/main">
  <p:tag name="AS_UNIQUEID" val="541"/>
</p:tagLst>
</file>

<file path=ppt/tags/tag552.xml><?xml version="1.0" encoding="utf-8"?>
<p:tagLst xmlns:p="http://schemas.openxmlformats.org/presentationml/2006/main">
  <p:tag name="AS_UNIQUEID" val="542"/>
</p:tagLst>
</file>

<file path=ppt/tags/tag553.xml><?xml version="1.0" encoding="utf-8"?>
<p:tagLst xmlns:p="http://schemas.openxmlformats.org/presentationml/2006/main">
  <p:tag name="AS_UNIQUEID" val="543"/>
</p:tagLst>
</file>

<file path=ppt/tags/tag554.xml><?xml version="1.0" encoding="utf-8"?>
<p:tagLst xmlns:p="http://schemas.openxmlformats.org/presentationml/2006/main">
  <p:tag name="AS_UNIQUEID" val="544"/>
  <p:tag name="KSO_WM_ASSEMBLE_CHIP_INDEX" val="daf280f48a1148ecbed4b26887d5e131"/>
  <p:tag name="KSO_WM_BEAUTIFY_FLAG" val="#wm#"/>
  <p:tag name="KSO_WM_CHIP_GROUPID" val="5ea29504660c33b3b8e68126"/>
  <p:tag name="KSO_WM_CHIP_XID" val="5ea29504660c33b3b8e68127"/>
  <p:tag name="KSO_WM_TAG_VERSION" val="1.0"/>
  <p:tag name="KSO_WM_TEMPLATE_ASSEMBLE_GROUPID" val="5eeccd1aa758c1ec0b708da7"/>
  <p:tag name="KSO_WM_TEMPLATE_ASSEMBLE_XID" val="5eeccd1aa758c1ec0b708da7"/>
  <p:tag name="KSO_WM_TEMPLATE_CATEGORY" val="diagram"/>
  <p:tag name="KSO_WM_TEMPLATE_INDEX" val="20206351"/>
  <p:tag name="KSO_WM_UNIT_COMPATIBLE" val="1"/>
  <p:tag name="KSO_WM_UNIT_DEC_AREA_ID" val="d1e76d4eb8dc4c9ba8386e4551caaed4"/>
  <p:tag name="KSO_WM_UNIT_DIAGRAM_ISNUMVISUAL" val="0"/>
  <p:tag name="KSO_WM_UNIT_DIAGRAM_ISREFERUNIT" val="0"/>
  <p:tag name="KSO_WM_UNIT_HIGHLIGHT" val="0"/>
  <p:tag name="KSO_WM_UNIT_ID" val="diagram20206351_1*d*1"/>
  <p:tag name="KSO_WM_UNIT_INDEX" val="1"/>
  <p:tag name="KSO_WM_UNIT_LAYERLEVEL" val="1"/>
  <p:tag name="KSO_WM_UNIT_PLACING_PICTURE" val="daf280f48a1148ecbed4b26887d5e131"/>
  <p:tag name="KSO_WM_UNIT_TYPE" val="d"/>
  <p:tag name="KSO_WM_UNIT_VALUE" val="1904*3384"/>
</p:tagLst>
</file>

<file path=ppt/tags/tag555.xml><?xml version="1.0" encoding="utf-8"?>
<p:tagLst xmlns:p="http://schemas.openxmlformats.org/presentationml/2006/main">
  <p:tag name="AS_UNIQUEID" val="545"/>
</p:tagLst>
</file>

<file path=ppt/tags/tag556.xml><?xml version="1.0" encoding="utf-8"?>
<p:tagLst xmlns:p="http://schemas.openxmlformats.org/presentationml/2006/main">
  <p:tag name="AS_UNIQUEID" val="546"/>
</p:tagLst>
</file>

<file path=ppt/tags/tag557.xml><?xml version="1.0" encoding="utf-8"?>
<p:tagLst xmlns:p="http://schemas.openxmlformats.org/presentationml/2006/main">
  <p:tag name="AS_UNIQUEID" val="547"/>
</p:tagLst>
</file>

<file path=ppt/tags/tag558.xml><?xml version="1.0" encoding="utf-8"?>
<p:tagLst xmlns:p="http://schemas.openxmlformats.org/presentationml/2006/main">
  <p:tag name="KSO_WM_BEAUTIFY_FLAG" val="#wm#"/>
  <p:tag name="KSO_WM_CHIP_FILLPROP" val="[[{&quot;fill_id&quot;:&quot;f56b8a1d135f4b4997f79b058ac53172&quot;,&quot;fill_align&quot;:&quot;cm&quot;,&quot;text_align&quot;:&quot;cm&quot;,&quot;text_direction&quot;:&quot;horizontal&quot;,&quot;chip_types&quot;:[&quot;picture&quot;]},{&quot;fill_id&quot;:&quot;541888e4a7c9496788878c3bb924291b&quot;,&quot;fill_align&quot;:&quot;lb&quot;,&quot;text_align&quot;:&quot;lb&quot;,&quot;text_direction&quot;:&quot;horizontal&quot;,&quot;chip_types&quot;:[&quot;text&quot;,&quot;header&quot;]},{&quot;fill_id&quot;:&quot;9d2626aee324403ca1c096af26febc3b&quot;,&quot;fill_align&quot;:&quot;lt&quot;,&quot;text_align&quot;:&quot;lt&quot;,&quot;text_direction&quot;:&quot;horizontal&quot;,&quot;chip_types&quot;:[&quot;text&quot;]}]]"/>
  <p:tag name="KSO_WM_CHIP_GROUPID" val="5e9e6f1473d2384101fd9d2b"/>
  <p:tag name="KSO_WM_CHIP_INFOS" val="{&quot;layout_type&quot;:&quot;full&quot;,&quot;tags&quot;:{&quot;style&quot;:[&quot;商务&quot;,&quot;简约&quot;,&quot;文艺清新&quot;,&quot;卡通&quot;,&quot;欧美风&quot;,&quot;黑板风&quot;,&quot;渐变风&quot;]},&quot;slide_type&quot;:[&quot;text&quot;],&quot;aspect_ratio&quot;:&quot;16:9&quot;}"/>
  <p:tag name="KSO_WM_CHIP_XID" val="5e9e6f1473d2384101fd9d2c"/>
  <p:tag name="KSO_WM_SLIDE_BACKGROUND" val="[&quot;general&quot;]"/>
  <p:tag name="KSO_WM_SLIDE_BACKGROUND_TYPE" val="general"/>
  <p:tag name="KSO_WM_SLIDE_BK_DARK_LIGHT" val="2"/>
  <p:tag name="KSO_WM_SLIDE_ID" val="diagram2020635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0-06-19T22:35:36&quot;,&quot;maxSize&quot;:{&quot;size1&quot;:60},&quot;minSize&quot;:{&quot;size1&quot;:53.299999999999997},&quot;normalSize&quot;:{&quot;size1&quot;:60},&quot;subLayout&quot;:[{&quot;id&quot;:&quot;2020-06-19T22:35:36&quot;,&quot;margin&quot;:{&quot;bottom&quot;:0.42300000786781311,&quot;left&quot;:1.2699999809265137,&quot;right&quot;:20.319999694824219,&quot;top&quot;:7.619999885559082},&quot;type&quot;:0},{&quot;id&quot;:&quot;2020-06-19T22:35:36&quot;,&quot;margin&quot;:{&quot;bottom&quot;:2.5399999618530273,&quot;left&quot;:1.2699999809265137,&quot;right&quot;:20.319999694824219,&quot;top&quot;:0},&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eeccd1aa758c1ec0b708da7"/>
  <p:tag name="KSO_WM_TEMPLATE_ASSEMBLE_XID" val="5eeccd1aa758c1ec0b708da7"/>
  <p:tag name="KSO_WM_TEMPLATE_CATEGORY" val="diagram"/>
  <p:tag name="KSO_WM_TEMPLATE_COLOR_TYPE" val="1"/>
  <p:tag name="KSO_WM_TEMPLATE_INDEX" val="20206351"/>
  <p:tag name="KSO_WM_TEMPLATE_MASTER_TYPE" val="0"/>
  <p:tag name="KSO_WM_TEMPLATE_SUBCATEGORY" val="21"/>
</p:tagLst>
</file>

<file path=ppt/tags/tag559.xml><?xml version="1.0" encoding="utf-8"?>
<p:tagLst xmlns:p="http://schemas.openxmlformats.org/presentationml/2006/main">
  <p:tag name="AS_UNIQUEID" val="548"/>
</p:tagLst>
</file>

<file path=ppt/tags/tag56.xml><?xml version="1.0" encoding="utf-8"?>
<p:tagLst xmlns:p="http://schemas.openxmlformats.org/presentationml/2006/main">
  <p:tag name="AS_UNIQUEID" val="69"/>
</p:tagLst>
</file>

<file path=ppt/tags/tag560.xml><?xml version="1.0" encoding="utf-8"?>
<p:tagLst xmlns:p="http://schemas.openxmlformats.org/presentationml/2006/main">
  <p:tag name="AS_UNIQUEID" val="549"/>
</p:tagLst>
</file>

<file path=ppt/tags/tag561.xml><?xml version="1.0" encoding="utf-8"?>
<p:tagLst xmlns:p="http://schemas.openxmlformats.org/presentationml/2006/main">
  <p:tag name="AS_UNIQUEID" val="550"/>
</p:tagLst>
</file>

<file path=ppt/tags/tag562.xml><?xml version="1.0" encoding="utf-8"?>
<p:tagLst xmlns:p="http://schemas.openxmlformats.org/presentationml/2006/main">
  <p:tag name="AS_UNIQUEID" val="551"/>
</p:tagLst>
</file>

<file path=ppt/tags/tag563.xml><?xml version="1.0" encoding="utf-8"?>
<p:tagLst xmlns:p="http://schemas.openxmlformats.org/presentationml/2006/main">
  <p:tag name="AS_UNIQUEID" val="552"/>
</p:tagLst>
</file>

<file path=ppt/tags/tag564.xml><?xml version="1.0" encoding="utf-8"?>
<p:tagLst xmlns:p="http://schemas.openxmlformats.org/presentationml/2006/main">
  <p:tag name="AS_UNIQUEID" val="553"/>
</p:tagLst>
</file>

<file path=ppt/tags/tag565.xml><?xml version="1.0" encoding="utf-8"?>
<p:tagLst xmlns:p="http://schemas.openxmlformats.org/presentationml/2006/main">
  <p:tag name="AS_UNIQUEID" val="554"/>
</p:tagLst>
</file>

<file path=ppt/tags/tag566.xml><?xml version="1.0" encoding="utf-8"?>
<p:tagLst xmlns:p="http://schemas.openxmlformats.org/presentationml/2006/main">
  <p:tag name="AS_UNIQUEID" val="555"/>
</p:tagLst>
</file>

<file path=ppt/tags/tag567.xml><?xml version="1.0" encoding="utf-8"?>
<p:tagLst xmlns:p="http://schemas.openxmlformats.org/presentationml/2006/main">
  <p:tag name="AS_UNIQUEID" val="556"/>
</p:tagLst>
</file>

<file path=ppt/tags/tag568.xml><?xml version="1.0" encoding="utf-8"?>
<p:tagLst xmlns:p="http://schemas.openxmlformats.org/presentationml/2006/main">
  <p:tag name="AS_UNIQUEID" val="557"/>
</p:tagLst>
</file>

<file path=ppt/tags/tag569.xml><?xml version="1.0" encoding="utf-8"?>
<p:tagLst xmlns:p="http://schemas.openxmlformats.org/presentationml/2006/main">
  <p:tag name="AS_UNIQUEID" val="558"/>
</p:tagLst>
</file>

<file path=ppt/tags/tag57.xml><?xml version="1.0" encoding="utf-8"?>
<p:tagLst xmlns:p="http://schemas.openxmlformats.org/presentationml/2006/main">
  <p:tag name="AS_UNIQUEID" val="14"/>
</p:tagLst>
</file>

<file path=ppt/tags/tag570.xml><?xml version="1.0" encoding="utf-8"?>
<p:tagLst xmlns:p="http://schemas.openxmlformats.org/presentationml/2006/main">
  <p:tag name="AS_UNIQUEID" val="559"/>
</p:tagLst>
</file>

<file path=ppt/tags/tag571.xml><?xml version="1.0" encoding="utf-8"?>
<p:tagLst xmlns:p="http://schemas.openxmlformats.org/presentationml/2006/main">
  <p:tag name="AS_UNIQUEID" val="560"/>
</p:tagLst>
</file>

<file path=ppt/tags/tag572.xml><?xml version="1.0" encoding="utf-8"?>
<p:tagLst xmlns:p="http://schemas.openxmlformats.org/presentationml/2006/main">
  <p:tag name="AS_UNIQUEID" val="561"/>
</p:tagLst>
</file>

<file path=ppt/tags/tag573.xml><?xml version="1.0" encoding="utf-8"?>
<p:tagLst xmlns:p="http://schemas.openxmlformats.org/presentationml/2006/main">
  <p:tag name="AS_UNIQUEID" val="562"/>
</p:tagLst>
</file>

<file path=ppt/tags/tag574.xml><?xml version="1.0" encoding="utf-8"?>
<p:tagLst xmlns:p="http://schemas.openxmlformats.org/presentationml/2006/main">
  <p:tag name="AS_UNIQUEID" val="563"/>
</p:tagLst>
</file>

<file path=ppt/tags/tag575.xml><?xml version="1.0" encoding="utf-8"?>
<p:tagLst xmlns:p="http://schemas.openxmlformats.org/presentationml/2006/main">
  <p:tag name="AS_UNIQUEID" val="564"/>
</p:tagLst>
</file>

<file path=ppt/tags/tag576.xml><?xml version="1.0" encoding="utf-8"?>
<p:tagLst xmlns:p="http://schemas.openxmlformats.org/presentationml/2006/main">
  <p:tag name="AS_UNIQUEID" val="565"/>
</p:tagLst>
</file>

<file path=ppt/tags/tag577.xml><?xml version="1.0" encoding="utf-8"?>
<p:tagLst xmlns:p="http://schemas.openxmlformats.org/presentationml/2006/main">
  <p:tag name="AS_UNIQUEID" val="566"/>
</p:tagLst>
</file>

<file path=ppt/tags/tag578.xml><?xml version="1.0" encoding="utf-8"?>
<p:tagLst xmlns:p="http://schemas.openxmlformats.org/presentationml/2006/main">
  <p:tag name="AS_UNIQUEID" val="567"/>
</p:tagLst>
</file>

<file path=ppt/tags/tag579.xml><?xml version="1.0" encoding="utf-8"?>
<p:tagLst xmlns:p="http://schemas.openxmlformats.org/presentationml/2006/main">
  <p:tag name="AS_UNIQUEID" val="568"/>
</p:tagLst>
</file>

<file path=ppt/tags/tag58.xml><?xml version="1.0" encoding="utf-8"?>
<p:tagLst xmlns:p="http://schemas.openxmlformats.org/presentationml/2006/main">
  <p:tag name="AS_UNIQUEID" val="70"/>
</p:tagLst>
</file>

<file path=ppt/tags/tag580.xml><?xml version="1.0" encoding="utf-8"?>
<p:tagLst xmlns:p="http://schemas.openxmlformats.org/presentationml/2006/main">
  <p:tag name="AS_UNIQUEID" val="569"/>
</p:tagLst>
</file>

<file path=ppt/tags/tag581.xml><?xml version="1.0" encoding="utf-8"?>
<p:tagLst xmlns:p="http://schemas.openxmlformats.org/presentationml/2006/main">
  <p:tag name="AS_UNIQUEID" val="570"/>
</p:tagLst>
</file>

<file path=ppt/tags/tag582.xml><?xml version="1.0" encoding="utf-8"?>
<p:tagLst xmlns:p="http://schemas.openxmlformats.org/presentationml/2006/main">
  <p:tag name="AS_UNIQUEID" val="571"/>
</p:tagLst>
</file>

<file path=ppt/tags/tag583.xml><?xml version="1.0" encoding="utf-8"?>
<p:tagLst xmlns:p="http://schemas.openxmlformats.org/presentationml/2006/main">
  <p:tag name="AS_UNIQUEID" val="572"/>
</p:tagLst>
</file>

<file path=ppt/tags/tag584.xml><?xml version="1.0" encoding="utf-8"?>
<p:tagLst xmlns:p="http://schemas.openxmlformats.org/presentationml/2006/main">
  <p:tag name="AS_UNIQUEID" val="573"/>
</p:tagLst>
</file>

<file path=ppt/tags/tag585.xml><?xml version="1.0" encoding="utf-8"?>
<p:tagLst xmlns:p="http://schemas.openxmlformats.org/presentationml/2006/main">
  <p:tag name="AS_UNIQUEID" val="574"/>
</p:tagLst>
</file>

<file path=ppt/tags/tag586.xml><?xml version="1.0" encoding="utf-8"?>
<p:tagLst xmlns:p="http://schemas.openxmlformats.org/presentationml/2006/main">
  <p:tag name="AS_UNIQUEID" val="575"/>
</p:tagLst>
</file>

<file path=ppt/tags/tag587.xml><?xml version="1.0" encoding="utf-8"?>
<p:tagLst xmlns:p="http://schemas.openxmlformats.org/presentationml/2006/main">
  <p:tag name="AS_UNIQUEID" val="576"/>
</p:tagLst>
</file>

<file path=ppt/tags/tag588.xml><?xml version="1.0" encoding="utf-8"?>
<p:tagLst xmlns:p="http://schemas.openxmlformats.org/presentationml/2006/main">
  <p:tag name="AS_UNIQUEID" val="577"/>
</p:tagLst>
</file>

<file path=ppt/tags/tag589.xml><?xml version="1.0" encoding="utf-8"?>
<p:tagLst xmlns:p="http://schemas.openxmlformats.org/presentationml/2006/main">
  <p:tag name="AS_UNIQUEID" val="578"/>
</p:tagLst>
</file>

<file path=ppt/tags/tag59.xml><?xml version="1.0" encoding="utf-8"?>
<p:tagLst xmlns:p="http://schemas.openxmlformats.org/presentationml/2006/main">
  <p:tag name="AS_UNIQUEID" val="71"/>
</p:tagLst>
</file>

<file path=ppt/tags/tag590.xml><?xml version="1.0" encoding="utf-8"?>
<p:tagLst xmlns:p="http://schemas.openxmlformats.org/presentationml/2006/main">
  <p:tag name="AS_UNIQUEID" val="579"/>
</p:tagLst>
</file>

<file path=ppt/tags/tag591.xml><?xml version="1.0" encoding="utf-8"?>
<p:tagLst xmlns:p="http://schemas.openxmlformats.org/presentationml/2006/main">
  <p:tag name="AS_UNIQUEID" val="580"/>
</p:tagLst>
</file>

<file path=ppt/tags/tag592.xml><?xml version="1.0" encoding="utf-8"?>
<p:tagLst xmlns:p="http://schemas.openxmlformats.org/presentationml/2006/main">
  <p:tag name="AS_UNIQUEID" val="581"/>
</p:tagLst>
</file>

<file path=ppt/tags/tag593.xml><?xml version="1.0" encoding="utf-8"?>
<p:tagLst xmlns:p="http://schemas.openxmlformats.org/presentationml/2006/main">
  <p:tag name="AS_UNIQUEID" val="582"/>
</p:tagLst>
</file>

<file path=ppt/tags/tag594.xml><?xml version="1.0" encoding="utf-8"?>
<p:tagLst xmlns:p="http://schemas.openxmlformats.org/presentationml/2006/main">
  <p:tag name="AS_UNIQUEID" val="583"/>
</p:tagLst>
</file>

<file path=ppt/tags/tag595.xml><?xml version="1.0" encoding="utf-8"?>
<p:tagLst xmlns:p="http://schemas.openxmlformats.org/presentationml/2006/main">
  <p:tag name="AS_UNIQUEID" val="584"/>
</p:tagLst>
</file>

<file path=ppt/tags/tag596.xml><?xml version="1.0" encoding="utf-8"?>
<p:tagLst xmlns:p="http://schemas.openxmlformats.org/presentationml/2006/main">
  <p:tag name="AS_UNIQUEID" val="585"/>
</p:tagLst>
</file>

<file path=ppt/tags/tag597.xml><?xml version="1.0" encoding="utf-8"?>
<p:tagLst xmlns:p="http://schemas.openxmlformats.org/presentationml/2006/main">
  <p:tag name="AS_UNIQUEID" val="586"/>
</p:tagLst>
</file>

<file path=ppt/tags/tag598.xml><?xml version="1.0" encoding="utf-8"?>
<p:tagLst xmlns:p="http://schemas.openxmlformats.org/presentationml/2006/main">
  <p:tag name="AS_UNIQUEID" val="587"/>
</p:tagLst>
</file>

<file path=ppt/tags/tag599.xml><?xml version="1.0" encoding="utf-8"?>
<p:tagLst xmlns:p="http://schemas.openxmlformats.org/presentationml/2006/main">
  <p:tag name="AS_UNIQUEID" val="588"/>
</p:tagLst>
</file>

<file path=ppt/tags/tag6.xml><?xml version="1.0" encoding="utf-8"?>
<p:tagLst xmlns:p="http://schemas.openxmlformats.org/presentationml/2006/main">
  <p:tag name="AS_UNIQUEID" val="20"/>
</p:tagLst>
</file>

<file path=ppt/tags/tag60.xml><?xml version="1.0" encoding="utf-8"?>
<p:tagLst xmlns:p="http://schemas.openxmlformats.org/presentationml/2006/main">
  <p:tag name="AS_UNIQUEID" val="72"/>
</p:tagLst>
</file>

<file path=ppt/tags/tag600.xml><?xml version="1.0" encoding="utf-8"?>
<p:tagLst xmlns:p="http://schemas.openxmlformats.org/presentationml/2006/main">
  <p:tag name="AS_UNIQUEID" val="589"/>
</p:tagLst>
</file>

<file path=ppt/tags/tag601.xml><?xml version="1.0" encoding="utf-8"?>
<p:tagLst xmlns:p="http://schemas.openxmlformats.org/presentationml/2006/main">
  <p:tag name="AS_UNIQUEID" val="590"/>
</p:tagLst>
</file>

<file path=ppt/tags/tag602.xml><?xml version="1.0" encoding="utf-8"?>
<p:tagLst xmlns:p="http://schemas.openxmlformats.org/presentationml/2006/main">
  <p:tag name="AS_UNIQUEID" val="591"/>
</p:tagLst>
</file>

<file path=ppt/tags/tag603.xml><?xml version="1.0" encoding="utf-8"?>
<p:tagLst xmlns:p="http://schemas.openxmlformats.org/presentationml/2006/main">
  <p:tag name="AS_UNIQUEID" val="592"/>
</p:tagLst>
</file>

<file path=ppt/tags/tag604.xml><?xml version="1.0" encoding="utf-8"?>
<p:tagLst xmlns:p="http://schemas.openxmlformats.org/presentationml/2006/main">
  <p:tag name="AS_UNIQUEID" val="593"/>
</p:tagLst>
</file>

<file path=ppt/tags/tag605.xml><?xml version="1.0" encoding="utf-8"?>
<p:tagLst xmlns:p="http://schemas.openxmlformats.org/presentationml/2006/main">
  <p:tag name="AS_UNIQUEID" val="594"/>
</p:tagLst>
</file>

<file path=ppt/tags/tag606.xml><?xml version="1.0" encoding="utf-8"?>
<p:tagLst xmlns:p="http://schemas.openxmlformats.org/presentationml/2006/main">
  <p:tag name="AS_UNIQUEID" val="595"/>
</p:tagLst>
</file>

<file path=ppt/tags/tag607.xml><?xml version="1.0" encoding="utf-8"?>
<p:tagLst xmlns:p="http://schemas.openxmlformats.org/presentationml/2006/main">
  <p:tag name="AS_UNIQUEID" val="596"/>
</p:tagLst>
</file>

<file path=ppt/tags/tag608.xml><?xml version="1.0" encoding="utf-8"?>
<p:tagLst xmlns:p="http://schemas.openxmlformats.org/presentationml/2006/main">
  <p:tag name="AS_UNIQUEID" val="597"/>
</p:tagLst>
</file>

<file path=ppt/tags/tag609.xml><?xml version="1.0" encoding="utf-8"?>
<p:tagLst xmlns:p="http://schemas.openxmlformats.org/presentationml/2006/main">
  <p:tag name="AS_UNIQUEID" val="598"/>
</p:tagLst>
</file>

<file path=ppt/tags/tag61.xml><?xml version="1.0" encoding="utf-8"?>
<p:tagLst xmlns:p="http://schemas.openxmlformats.org/presentationml/2006/main">
  <p:tag name="AS_UNIQUEID" val="73"/>
</p:tagLst>
</file>

<file path=ppt/tags/tag610.xml><?xml version="1.0" encoding="utf-8"?>
<p:tagLst xmlns:p="http://schemas.openxmlformats.org/presentationml/2006/main">
  <p:tag name="AS_UNIQUEID" val="599"/>
</p:tagLst>
</file>

<file path=ppt/tags/tag611.xml><?xml version="1.0" encoding="utf-8"?>
<p:tagLst xmlns:p="http://schemas.openxmlformats.org/presentationml/2006/main">
  <p:tag name="AS_UNIQUEID" val="600"/>
</p:tagLst>
</file>

<file path=ppt/tags/tag612.xml><?xml version="1.0" encoding="utf-8"?>
<p:tagLst xmlns:p="http://schemas.openxmlformats.org/presentationml/2006/main">
  <p:tag name="AS_UNIQUEID" val="601"/>
</p:tagLst>
</file>

<file path=ppt/tags/tag613.xml><?xml version="1.0" encoding="utf-8"?>
<p:tagLst xmlns:p="http://schemas.openxmlformats.org/presentationml/2006/main">
  <p:tag name="AS_UNIQUEID" val="602"/>
</p:tagLst>
</file>

<file path=ppt/tags/tag614.xml><?xml version="1.0" encoding="utf-8"?>
<p:tagLst xmlns:p="http://schemas.openxmlformats.org/presentationml/2006/main">
  <p:tag name="AS_UNIQUEID" val="603"/>
</p:tagLst>
</file>

<file path=ppt/tags/tag615.xml><?xml version="1.0" encoding="utf-8"?>
<p:tagLst xmlns:p="http://schemas.openxmlformats.org/presentationml/2006/main">
  <p:tag name="AS_UNIQUEID" val="604"/>
</p:tagLst>
</file>

<file path=ppt/tags/tag616.xml><?xml version="1.0" encoding="utf-8"?>
<p:tagLst xmlns:p="http://schemas.openxmlformats.org/presentationml/2006/main">
  <p:tag name="AS_UNIQUEID" val="605"/>
</p:tagLst>
</file>

<file path=ppt/tags/tag617.xml><?xml version="1.0" encoding="utf-8"?>
<p:tagLst xmlns:p="http://schemas.openxmlformats.org/presentationml/2006/main">
  <p:tag name="AS_UNIQUEID" val="606"/>
</p:tagLst>
</file>

<file path=ppt/tags/tag618.xml><?xml version="1.0" encoding="utf-8"?>
<p:tagLst xmlns:p="http://schemas.openxmlformats.org/presentationml/2006/main">
  <p:tag name="AS_UNIQUEID" val="607"/>
</p:tagLst>
</file>

<file path=ppt/tags/tag619.xml><?xml version="1.0" encoding="utf-8"?>
<p:tagLst xmlns:p="http://schemas.openxmlformats.org/presentationml/2006/main">
  <p:tag name="AS_UNIQUEID" val="608"/>
</p:tagLst>
</file>

<file path=ppt/tags/tag62.xml><?xml version="1.0" encoding="utf-8"?>
<p:tagLst xmlns:p="http://schemas.openxmlformats.org/presentationml/2006/main">
  <p:tag name="AS_UNIQUEID" val="74"/>
</p:tagLst>
</file>

<file path=ppt/tags/tag620.xml><?xml version="1.0" encoding="utf-8"?>
<p:tagLst xmlns:p="http://schemas.openxmlformats.org/presentationml/2006/main">
  <p:tag name="AS_UNIQUEID" val="609"/>
</p:tagLst>
</file>

<file path=ppt/tags/tag621.xml><?xml version="1.0" encoding="utf-8"?>
<p:tagLst xmlns:p="http://schemas.openxmlformats.org/presentationml/2006/main">
  <p:tag name="AS_UNIQUEID" val="610"/>
</p:tagLst>
</file>

<file path=ppt/tags/tag622.xml><?xml version="1.0" encoding="utf-8"?>
<p:tagLst xmlns:p="http://schemas.openxmlformats.org/presentationml/2006/main">
  <p:tag name="AS_UNIQUEID" val="611"/>
</p:tagLst>
</file>

<file path=ppt/tags/tag623.xml><?xml version="1.0" encoding="utf-8"?>
<p:tagLst xmlns:p="http://schemas.openxmlformats.org/presentationml/2006/main">
  <p:tag name="AS_UNIQUEID" val="612"/>
</p:tagLst>
</file>

<file path=ppt/tags/tag624.xml><?xml version="1.0" encoding="utf-8"?>
<p:tagLst xmlns:p="http://schemas.openxmlformats.org/presentationml/2006/main">
  <p:tag name="AS_UNIQUEID" val="613"/>
</p:tagLst>
</file>

<file path=ppt/tags/tag625.xml><?xml version="1.0" encoding="utf-8"?>
<p:tagLst xmlns:p="http://schemas.openxmlformats.org/presentationml/2006/main">
  <p:tag name="AS_UNIQUEID" val="614"/>
</p:tagLst>
</file>

<file path=ppt/tags/tag626.xml><?xml version="1.0" encoding="utf-8"?>
<p:tagLst xmlns:p="http://schemas.openxmlformats.org/presentationml/2006/main">
  <p:tag name="AS_UNIQUEID" val="615"/>
</p:tagLst>
</file>

<file path=ppt/tags/tag627.xml><?xml version="1.0" encoding="utf-8"?>
<p:tagLst xmlns:p="http://schemas.openxmlformats.org/presentationml/2006/main">
  <p:tag name="AS_UNIQUEID" val="616"/>
</p:tagLst>
</file>

<file path=ppt/tags/tag628.xml><?xml version="1.0" encoding="utf-8"?>
<p:tagLst xmlns:p="http://schemas.openxmlformats.org/presentationml/2006/main">
  <p:tag name="AS_UNIQUEID" val="617"/>
</p:tagLst>
</file>

<file path=ppt/tags/tag629.xml><?xml version="1.0" encoding="utf-8"?>
<p:tagLst xmlns:p="http://schemas.openxmlformats.org/presentationml/2006/main">
  <p:tag name="AS_UNIQUEID" val="618"/>
</p:tagLst>
</file>

<file path=ppt/tags/tag63.xml><?xml version="1.0" encoding="utf-8"?>
<p:tagLst xmlns:p="http://schemas.openxmlformats.org/presentationml/2006/main">
  <p:tag name="AS_UNIQUEID" val="75"/>
</p:tagLst>
</file>

<file path=ppt/tags/tag630.xml><?xml version="1.0" encoding="utf-8"?>
<p:tagLst xmlns:p="http://schemas.openxmlformats.org/presentationml/2006/main">
  <p:tag name="AS_UNIQUEID" val="619"/>
</p:tagLst>
</file>

<file path=ppt/tags/tag631.xml><?xml version="1.0" encoding="utf-8"?>
<p:tagLst xmlns:p="http://schemas.openxmlformats.org/presentationml/2006/main">
  <p:tag name="AS_UNIQUEID" val="620"/>
</p:tagLst>
</file>

<file path=ppt/tags/tag632.xml><?xml version="1.0" encoding="utf-8"?>
<p:tagLst xmlns:p="http://schemas.openxmlformats.org/presentationml/2006/main">
  <p:tag name="AS_UNIQUEID" val="621"/>
</p:tagLst>
</file>

<file path=ppt/tags/tag633.xml><?xml version="1.0" encoding="utf-8"?>
<p:tagLst xmlns:p="http://schemas.openxmlformats.org/presentationml/2006/main">
  <p:tag name="AS_UNIQUEID" val="622"/>
</p:tagLst>
</file>

<file path=ppt/tags/tag634.xml><?xml version="1.0" encoding="utf-8"?>
<p:tagLst xmlns:p="http://schemas.openxmlformats.org/presentationml/2006/main">
  <p:tag name="AS_UNIQUEID" val="623"/>
</p:tagLst>
</file>

<file path=ppt/tags/tag635.xml><?xml version="1.0" encoding="utf-8"?>
<p:tagLst xmlns:p="http://schemas.openxmlformats.org/presentationml/2006/main">
  <p:tag name="AS_UNIQUEID" val="624"/>
</p:tagLst>
</file>

<file path=ppt/tags/tag636.xml><?xml version="1.0" encoding="utf-8"?>
<p:tagLst xmlns:p="http://schemas.openxmlformats.org/presentationml/2006/main">
  <p:tag name="AS_UNIQUEID" val="625"/>
</p:tagLst>
</file>

<file path=ppt/tags/tag637.xml><?xml version="1.0" encoding="utf-8"?>
<p:tagLst xmlns:p="http://schemas.openxmlformats.org/presentationml/2006/main">
  <p:tag name="AS_UNIQUEID" val="626"/>
</p:tagLst>
</file>

<file path=ppt/tags/tag638.xml><?xml version="1.0" encoding="utf-8"?>
<p:tagLst xmlns:p="http://schemas.openxmlformats.org/presentationml/2006/main">
  <p:tag name="AS_UNIQUEID" val="627"/>
</p:tagLst>
</file>

<file path=ppt/tags/tag639.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64.xml><?xml version="1.0" encoding="utf-8"?>
<p:tagLst xmlns:p="http://schemas.openxmlformats.org/presentationml/2006/main">
  <p:tag name="AS_UNIQUEID" val="76"/>
</p:tagLst>
</file>

<file path=ppt/tags/tag65.xml><?xml version="1.0" encoding="utf-8"?>
<p:tagLst xmlns:p="http://schemas.openxmlformats.org/presentationml/2006/main">
  <p:tag name="AS_UNIQUEID" val="77"/>
</p:tagLst>
</file>

<file path=ppt/tags/tag66.xml><?xml version="1.0" encoding="utf-8"?>
<p:tagLst xmlns:p="http://schemas.openxmlformats.org/presentationml/2006/main">
  <p:tag name="AS_UNIQUEID" val="78"/>
</p:tagLst>
</file>

<file path=ppt/tags/tag67.xml><?xml version="1.0" encoding="utf-8"?>
<p:tagLst xmlns:p="http://schemas.openxmlformats.org/presentationml/2006/main">
  <p:tag name="AS_UNIQUEID" val="79"/>
</p:tagLst>
</file>

<file path=ppt/tags/tag68.xml><?xml version="1.0" encoding="utf-8"?>
<p:tagLst xmlns:p="http://schemas.openxmlformats.org/presentationml/2006/main">
  <p:tag name="AS_UNIQUEID" val="80"/>
</p:tagLst>
</file>

<file path=ppt/tags/tag69.xml><?xml version="1.0" encoding="utf-8"?>
<p:tagLst xmlns:p="http://schemas.openxmlformats.org/presentationml/2006/main">
  <p:tag name="AS_UNIQUEID" val="81"/>
</p:tagLst>
</file>

<file path=ppt/tags/tag7.xml><?xml version="1.0" encoding="utf-8"?>
<p:tagLst xmlns:p="http://schemas.openxmlformats.org/presentationml/2006/main">
  <p:tag name="AS_UNIQUEID" val="21"/>
</p:tagLst>
</file>

<file path=ppt/tags/tag70.xml><?xml version="1.0" encoding="utf-8"?>
<p:tagLst xmlns:p="http://schemas.openxmlformats.org/presentationml/2006/main">
  <p:tag name="AS_UNIQUEID" val="82"/>
</p:tagLst>
</file>

<file path=ppt/tags/tag71.xml><?xml version="1.0" encoding="utf-8"?>
<p:tagLst xmlns:p="http://schemas.openxmlformats.org/presentationml/2006/main">
  <p:tag name="AS_UNIQUEID" val="83"/>
</p:tagLst>
</file>

<file path=ppt/tags/tag72.xml><?xml version="1.0" encoding="utf-8"?>
<p:tagLst xmlns:p="http://schemas.openxmlformats.org/presentationml/2006/main">
  <p:tag name="AS_UNIQUEID" val="84"/>
</p:tagLst>
</file>

<file path=ppt/tags/tag73.xml><?xml version="1.0" encoding="utf-8"?>
<p:tagLst xmlns:p="http://schemas.openxmlformats.org/presentationml/2006/main">
  <p:tag name="AS_UNIQUEID" val="85"/>
</p:tagLst>
</file>

<file path=ppt/tags/tag74.xml><?xml version="1.0" encoding="utf-8"?>
<p:tagLst xmlns:p="http://schemas.openxmlformats.org/presentationml/2006/main">
  <p:tag name="AS_UNIQUEID" val="86"/>
</p:tagLst>
</file>

<file path=ppt/tags/tag75.xml><?xml version="1.0" encoding="utf-8"?>
<p:tagLst xmlns:p="http://schemas.openxmlformats.org/presentationml/2006/main">
  <p:tag name="AS_UNIQUEID" val="87"/>
</p:tagLst>
</file>

<file path=ppt/tags/tag76.xml><?xml version="1.0" encoding="utf-8"?>
<p:tagLst xmlns:p="http://schemas.openxmlformats.org/presentationml/2006/main">
  <p:tag name="AS_UNIQUEID" val="88"/>
</p:tagLst>
</file>

<file path=ppt/tags/tag77.xml><?xml version="1.0" encoding="utf-8"?>
<p:tagLst xmlns:p="http://schemas.openxmlformats.org/presentationml/2006/main">
  <p:tag name="AS_UNIQUEID" val="89"/>
</p:tagLst>
</file>

<file path=ppt/tags/tag78.xml><?xml version="1.0" encoding="utf-8"?>
<p:tagLst xmlns:p="http://schemas.openxmlformats.org/presentationml/2006/main">
  <p:tag name="AS_UNIQUEID" val="90"/>
</p:tagLst>
</file>

<file path=ppt/tags/tag79.xml><?xml version="1.0" encoding="utf-8"?>
<p:tagLst xmlns:p="http://schemas.openxmlformats.org/presentationml/2006/main">
  <p:tag name="AS_UNIQUEID" val="91"/>
</p:tagLst>
</file>

<file path=ppt/tags/tag8.xml><?xml version="1.0" encoding="utf-8"?>
<p:tagLst xmlns:p="http://schemas.openxmlformats.org/presentationml/2006/main">
  <p:tag name="AS_UNIQUEID" val="22"/>
</p:tagLst>
</file>

<file path=ppt/tags/tag80.xml><?xml version="1.0" encoding="utf-8"?>
<p:tagLst xmlns:p="http://schemas.openxmlformats.org/presentationml/2006/main">
  <p:tag name="AS_UNIQUEID" val="92"/>
</p:tagLst>
</file>

<file path=ppt/tags/tag81.xml><?xml version="1.0" encoding="utf-8"?>
<p:tagLst xmlns:p="http://schemas.openxmlformats.org/presentationml/2006/main">
  <p:tag name="AS_UNIQUEID" val="93"/>
</p:tagLst>
</file>

<file path=ppt/tags/tag82.xml><?xml version="1.0" encoding="utf-8"?>
<p:tagLst xmlns:p="http://schemas.openxmlformats.org/presentationml/2006/main">
  <p:tag name="AS_UNIQUEID" val="94"/>
</p:tagLst>
</file>

<file path=ppt/tags/tag83.xml><?xml version="1.0" encoding="utf-8"?>
<p:tagLst xmlns:p="http://schemas.openxmlformats.org/presentationml/2006/main">
  <p:tag name="AS_UNIQUEID" val="95"/>
</p:tagLst>
</file>

<file path=ppt/tags/tag84.xml><?xml version="1.0" encoding="utf-8"?>
<p:tagLst xmlns:p="http://schemas.openxmlformats.org/presentationml/2006/main">
  <p:tag name="AS_UNIQUEID" val="96"/>
</p:tagLst>
</file>

<file path=ppt/tags/tag85.xml><?xml version="1.0" encoding="utf-8"?>
<p:tagLst xmlns:p="http://schemas.openxmlformats.org/presentationml/2006/main">
  <p:tag name="AS_UNIQUEID" val="97"/>
</p:tagLst>
</file>

<file path=ppt/tags/tag86.xml><?xml version="1.0" encoding="utf-8"?>
<p:tagLst xmlns:p="http://schemas.openxmlformats.org/presentationml/2006/main">
  <p:tag name="AS_UNIQUEID" val="98"/>
</p:tagLst>
</file>

<file path=ppt/tags/tag87.xml><?xml version="1.0" encoding="utf-8"?>
<p:tagLst xmlns:p="http://schemas.openxmlformats.org/presentationml/2006/main">
  <p:tag name="AS_UNIQUEID" val="99"/>
</p:tagLst>
</file>

<file path=ppt/tags/tag88.xml><?xml version="1.0" encoding="utf-8"?>
<p:tagLst xmlns:p="http://schemas.openxmlformats.org/presentationml/2006/main">
  <p:tag name="AS_UNIQUEID" val="100"/>
</p:tagLst>
</file>

<file path=ppt/tags/tag89.xml><?xml version="1.0" encoding="utf-8"?>
<p:tagLst xmlns:p="http://schemas.openxmlformats.org/presentationml/2006/main">
  <p:tag name="AS_UNIQUEID" val="101"/>
</p:tagLst>
</file>

<file path=ppt/tags/tag9.xml><?xml version="1.0" encoding="utf-8"?>
<p:tagLst xmlns:p="http://schemas.openxmlformats.org/presentationml/2006/main">
  <p:tag name="AS_UNIQUEID" val="23"/>
</p:tagLst>
</file>

<file path=ppt/tags/tag90.xml><?xml version="1.0" encoding="utf-8"?>
<p:tagLst xmlns:p="http://schemas.openxmlformats.org/presentationml/2006/main">
  <p:tag name="AS_UNIQUEID" val="102"/>
</p:tagLst>
</file>

<file path=ppt/tags/tag91.xml><?xml version="1.0" encoding="utf-8"?>
<p:tagLst xmlns:p="http://schemas.openxmlformats.org/presentationml/2006/main">
  <p:tag name="AS_UNIQUEID" val="103"/>
</p:tagLst>
</file>

<file path=ppt/tags/tag92.xml><?xml version="1.0" encoding="utf-8"?>
<p:tagLst xmlns:p="http://schemas.openxmlformats.org/presentationml/2006/main">
  <p:tag name="AS_UNIQUEID" val="104"/>
</p:tagLst>
</file>

<file path=ppt/tags/tag93.xml><?xml version="1.0" encoding="utf-8"?>
<p:tagLst xmlns:p="http://schemas.openxmlformats.org/presentationml/2006/main">
  <p:tag name="AS_UNIQUEID" val="105"/>
</p:tagLst>
</file>

<file path=ppt/tags/tag94.xml><?xml version="1.0" encoding="utf-8"?>
<p:tagLst xmlns:p="http://schemas.openxmlformats.org/presentationml/2006/main">
  <p:tag name="AS_UNIQUEID" val="106"/>
</p:tagLst>
</file>

<file path=ppt/tags/tag95.xml><?xml version="1.0" encoding="utf-8"?>
<p:tagLst xmlns:p="http://schemas.openxmlformats.org/presentationml/2006/main">
  <p:tag name="AS_UNIQUEID" val="107"/>
</p:tagLst>
</file>

<file path=ppt/tags/tag96.xml><?xml version="1.0" encoding="utf-8"?>
<p:tagLst xmlns:p="http://schemas.openxmlformats.org/presentationml/2006/main">
  <p:tag name="AS_UNIQUEID" val="108"/>
</p:tagLst>
</file>

<file path=ppt/tags/tag97.xml><?xml version="1.0" encoding="utf-8"?>
<p:tagLst xmlns:p="http://schemas.openxmlformats.org/presentationml/2006/main">
  <p:tag name="AS_UNIQUEID" val="109"/>
</p:tagLst>
</file>

<file path=ppt/tags/tag98.xml><?xml version="1.0" encoding="utf-8"?>
<p:tagLst xmlns:p="http://schemas.openxmlformats.org/presentationml/2006/main">
  <p:tag name="AS_UNIQUEID" val="110"/>
</p:tagLst>
</file>

<file path=ppt/tags/tag99.xml><?xml version="1.0" encoding="utf-8"?>
<p:tagLst xmlns:p="http://schemas.openxmlformats.org/presentationml/2006/main">
  <p:tag name="AS_UNIQUEID" val="111"/>
</p:tagLst>
</file>

<file path=ppt/theme/theme1.xml><?xml version="1.0" encoding="utf-8"?>
<a:theme xmlns:r="http://schemas.openxmlformats.org/officeDocument/2006/relationships" xmlns:a="http://schemas.openxmlformats.org/drawingml/2006/main" name="自定义设计方案">
  <a:themeElements>
    <a:clrScheme name="自定义 1">
      <a:dk1>
        <a:sysClr val="windowText" lastClr="000000"/>
      </a:dk1>
      <a:lt1>
        <a:srgbClr val="FFFFFF"/>
      </a:lt1>
      <a:dk2>
        <a:srgbClr val="FFFFFF"/>
      </a:dk2>
      <a:lt2>
        <a:srgbClr val="FFFFFF"/>
      </a:lt2>
      <a:accent1>
        <a:srgbClr val="7F7F7F"/>
      </a:accent1>
      <a:accent2>
        <a:srgbClr val="595959"/>
      </a:accent2>
      <a:accent3>
        <a:srgbClr val="BFBFBF"/>
      </a:accent3>
      <a:accent4>
        <a:srgbClr val="BFBFBF"/>
      </a:accent4>
      <a:accent5>
        <a:srgbClr val="A5A5A5"/>
      </a:accent5>
      <a:accent6>
        <a:srgbClr val="BFBFBF"/>
      </a:accent6>
      <a:hlink>
        <a:srgbClr val="BFBFBF"/>
      </a:hlink>
      <a:folHlink>
        <a:srgbClr val="7F7F7F"/>
      </a:folHlink>
    </a:clrScheme>
    <a:fontScheme name="自定义设计方案">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https://dxpu.taobao.com/</Company>
  <PresentationFormat>On-screen Show (16:9)</PresentationFormat>
  <Paragraphs>265</Paragraphs>
  <Slides>52</Slides>
  <Notes>52</Notes>
  <TotalTime>0</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52</vt:i4>
      </vt:variant>
    </vt:vector>
  </HeadingPairs>
  <TitlesOfParts>
    <vt:vector baseType="lpstr" size="61">
      <vt:lpstr>Arial</vt:lpstr>
      <vt:lpstr>宋体</vt:lpstr>
      <vt:lpstr>Calibri</vt:lpstr>
      <vt:lpstr>方正启体简体</vt:lpstr>
      <vt:lpstr>Segoe UI</vt:lpstr>
      <vt:lpstr>华光行楷_CNKI</vt:lpstr>
      <vt:lpstr>方正行楷简体</vt:lpstr>
      <vt:lpstr>Wingdings</vt:lpstr>
      <vt:lpstr>自定义设计方案</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大侠素材铺</dc:title>
  <dc:creator>大侠素材铺</dc:creator>
  <dc:description>大侠素材铺
淘宝店：https://dxpu.taobao.com/</dc:description>
  <cp:lastModifiedBy>弋1421465728</cp:lastModifiedBy>
  <cp:revision>157</cp:revision>
  <dcterms:created xsi:type="dcterms:W3CDTF">2013-07-14T02:01:00Z</dcterms:created>
  <dcterms:modified xsi:type="dcterms:W3CDTF">2020-09-26T02:11:46Z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