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3" r:id="rId3"/>
  </p:sldMasterIdLst>
  <p:notesMasterIdLst>
    <p:notesMasterId r:id="rId4"/>
  </p:notesMasterIdLst>
  <p:sldIdLst>
    <p:sldId id="467" r:id="rId5"/>
    <p:sldId id="412" r:id="rId6"/>
    <p:sldId id="416" r:id="rId7"/>
    <p:sldId id="450" r:id="rId8"/>
    <p:sldId id="449" r:id="rId9"/>
    <p:sldId id="419" r:id="rId10"/>
    <p:sldId id="418" r:id="rId11"/>
    <p:sldId id="493" r:id="rId12"/>
    <p:sldId id="472" r:id="rId13"/>
    <p:sldId id="426" r:id="rId14"/>
    <p:sldId id="469" r:id="rId15"/>
    <p:sldId id="510" r:id="rId16"/>
    <p:sldId id="511" r:id="rId17"/>
    <p:sldId id="470" r:id="rId18"/>
    <p:sldId id="525" r:id="rId19"/>
    <p:sldId id="471" r:id="rId20"/>
    <p:sldId id="429" r:id="rId21"/>
    <p:sldId id="441" r:id="rId22"/>
    <p:sldId id="538" r:id="rId23"/>
    <p:sldId id="540" r:id="rId24"/>
    <p:sldId id="481" r:id="rId25"/>
    <p:sldId id="485" r:id="rId26"/>
    <p:sldId id="486" r:id="rId27"/>
    <p:sldId id="487" r:id="rId28"/>
    <p:sldId id="488" r:id="rId29"/>
    <p:sldId id="489" r:id="rId30"/>
    <p:sldId id="482" r:id="rId31"/>
    <p:sldId id="484" r:id="rId32"/>
    <p:sldId id="483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90"/>
      </p:cViewPr>
      <p:guideLst>
        <p:guide orient="horz" pos="2159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570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CE75DDE-7AFE-4C89-8C6E-B70E00D52741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9DA6C3CB-7700-4F01-A02B-1359A3DD3D89}" type="parTrans" cxnId="{265F720B-9AFA-42BD-B1CB-98CF7CBF9D3A}">
      <dgm:prSet/>
      <dgm:spPr/>
      <dgm:t>
        <a:bodyPr/>
        <a:lstStyle/>
        <a:p>
          <a:endParaRPr lang="zh-CN" altLang="en-US"/>
        </a:p>
      </dgm:t>
    </dgm:pt>
    <dgm:pt modelId="{054CE3E4-BDF0-4D2E-9898-AF81612696BC}">
      <dgm:prSet phldrT="[文本]" custT="1"/>
      <dgm:spPr>
        <a:solidFill>
          <a:srgbClr val="2E4D7C"/>
        </a:solidFill>
        <a:ln>
          <a:noFill/>
        </a:ln>
      </dgm:spPr>
      <dgm:t>
        <a:bodyPr/>
        <a:lstStyle/>
        <a:p>
          <a:r>
            <a:rPr lang="zh-CN" altLang="en-US" sz="2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三径就荒，松菊犹存。</a:t>
          </a:r>
          <a:endParaRPr lang="zh-CN" altLang="en-US" sz="2200">
            <a:solidFill>
              <a:schemeClr val="bg1"/>
            </a:solidFill>
          </a:endParaRPr>
        </a:p>
      </dgm:t>
    </dgm:pt>
    <dgm:pt modelId="{A7458C98-A424-41FA-9111-65AAC9F4F59D}" type="parTrans" cxnId="{33ECB89D-D50E-4CD6-9FFF-FA24733545FC}">
      <dgm:prSet/>
      <dgm:spPr/>
      <dgm:t>
        <a:bodyPr/>
        <a:lstStyle/>
        <a:p>
          <a:endParaRPr lang="zh-CN" altLang="en-US"/>
        </a:p>
      </dgm:t>
    </dgm:pt>
    <dgm:pt modelId="{605F4CAF-92CB-41BC-A166-AC0634D7CAF9}">
      <dgm:prSet phldrT="[文本]" custT="1"/>
      <dgm:spPr>
        <a:ln>
          <a:solidFill>
            <a:srgbClr val="2E4D7C"/>
          </a:solidFill>
        </a:ln>
      </dgm:spPr>
      <dgm:t>
        <a:bodyPr lIns="360000" tIns="288000" rIns="360000" bIns="156464"/>
        <a:lstStyle/>
        <a:p>
          <a:pPr>
            <a:buNone/>
          </a:pPr>
          <a:r>
            <a:rPr lang="zh-CN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“松菊”是作者淡泊而又孤傲的人格的象征。陶渊明归来时，见庭院仍有傲霜独立的青松，历寒而愈秀的秋菊，顿感无限欣慰</a:t>
          </a:r>
          <a:r>
            <a:rPr lang="en-US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——</a:t>
          </a:r>
          <a:r>
            <a:rPr lang="zh-CN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世事变迁，世态炎凉，惟我不变。</a:t>
          </a:r>
        </a:p>
      </dgm:t>
    </dgm:pt>
    <dgm:pt modelId="{01183FE0-E362-4C55-A75F-6E5CC94A1785}" type="sibTrans" cxnId="{33ECB89D-D50E-4CD6-9FFF-FA24733545FC}">
      <dgm:prSet/>
      <dgm:spPr/>
      <dgm:t>
        <a:bodyPr/>
        <a:lstStyle/>
        <a:p>
          <a:endParaRPr lang="zh-CN" altLang="en-US"/>
        </a:p>
      </dgm:t>
    </dgm:pt>
    <dgm:pt modelId="{DF1102C9-B371-45CA-BB6E-463AF2D28F29}" type="sibTrans" cxnId="{265F720B-9AFA-42BD-B1CB-98CF7CBF9D3A}">
      <dgm:prSet/>
      <dgm:spPr/>
      <dgm:t>
        <a:bodyPr/>
        <a:lstStyle/>
        <a:p>
          <a:endParaRPr lang="zh-CN" altLang="en-US"/>
        </a:p>
      </dgm:t>
    </dgm:pt>
    <dgm:pt modelId="{25F7AE6E-2AE6-4625-882D-443B7110157C}" type="parTrans" cxnId="{E2A26143-F59F-4D7E-A851-3F5F18A2A06C}">
      <dgm:prSet/>
      <dgm:spPr/>
      <dgm:t>
        <a:bodyPr/>
        <a:lstStyle/>
        <a:p>
          <a:endParaRPr lang="zh-CN" altLang="en-US"/>
        </a:p>
      </dgm:t>
    </dgm:pt>
    <dgm:pt modelId="{5E2282ED-D9C1-4C6D-A065-5729C30D354B}">
      <dgm:prSet phldrT="[文本]" custT="1"/>
      <dgm:spPr>
        <a:solidFill>
          <a:srgbClr val="2E4D7C"/>
        </a:solidFill>
        <a:ln>
          <a:noFill/>
        </a:ln>
      </dgm:spPr>
      <dgm:t>
        <a:bodyPr/>
        <a:lstStyle/>
        <a:p>
          <a:r>
            <a:rPr lang="zh-CN" altLang="en-US" sz="2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倚南窗以寄傲，审容膝之易安。</a:t>
          </a:r>
          <a:endParaRPr lang="zh-CN" altLang="en-US" sz="2200">
            <a:solidFill>
              <a:schemeClr val="bg1"/>
            </a:solidFill>
          </a:endParaRPr>
        </a:p>
      </dgm:t>
    </dgm:pt>
    <dgm:pt modelId="{12B60B7B-91B0-4424-837A-EDA98727A950}" type="parTrans" cxnId="{DFD58C20-DA44-418D-903F-4E1F62268A96}">
      <dgm:prSet/>
      <dgm:spPr/>
      <dgm:t>
        <a:bodyPr/>
        <a:lstStyle/>
        <a:p>
          <a:endParaRPr lang="zh-CN" altLang="en-US"/>
        </a:p>
      </dgm:t>
    </dgm:pt>
    <dgm:pt modelId="{4F21FF37-0687-481F-8B32-E2E358025356}">
      <dgm:prSet phldrT="[文本]" custT="1"/>
      <dgm:spPr>
        <a:ln>
          <a:solidFill>
            <a:srgbClr val="2E4D7C"/>
          </a:solidFill>
        </a:ln>
      </dgm:spPr>
      <dgm:t>
        <a:bodyPr lIns="360000" tIns="288000" rIns="360000" bIns="156464"/>
        <a:lstStyle/>
        <a:p>
          <a:pPr>
            <a:buNone/>
          </a:pPr>
          <a:r>
            <a:rPr lang="zh-CN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虽是陋室，却怡然自得，有淡泊明志之意。</a:t>
          </a:r>
        </a:p>
      </dgm:t>
    </dgm:pt>
    <dgm:pt modelId="{DF45B1C8-86D9-4669-AE82-A7D5C30FA76E}" type="sibTrans" cxnId="{DFD58C20-DA44-418D-903F-4E1F62268A96}">
      <dgm:prSet/>
      <dgm:spPr/>
      <dgm:t>
        <a:bodyPr/>
        <a:lstStyle/>
        <a:p>
          <a:endParaRPr lang="zh-CN" altLang="en-US"/>
        </a:p>
      </dgm:t>
    </dgm:pt>
    <dgm:pt modelId="{0384116D-CC05-4712-A948-962ECD12030F}" type="sibTrans" cxnId="{E2A26143-F59F-4D7E-A851-3F5F18A2A06C}">
      <dgm:prSet/>
      <dgm:spPr/>
      <dgm:t>
        <a:bodyPr/>
        <a:lstStyle/>
        <a:p>
          <a:endParaRPr lang="zh-CN" altLang="en-US"/>
        </a:p>
      </dgm:t>
    </dgm:pt>
    <dgm:pt modelId="{A780990E-73C3-4A5D-B68F-003FC8F7FB76}" type="parTrans" cxnId="{92271751-40A0-4C90-9754-E58911A3F26D}">
      <dgm:prSet/>
      <dgm:spPr/>
      <dgm:t>
        <a:bodyPr/>
        <a:lstStyle/>
        <a:p>
          <a:endParaRPr lang="zh-CN" altLang="en-US"/>
        </a:p>
      </dgm:t>
    </dgm:pt>
    <dgm:pt modelId="{251B638D-0E6D-48AA-A4AC-2ED5E3934221}">
      <dgm:prSet phldrT="[文本]" custT="1"/>
      <dgm:spPr>
        <a:solidFill>
          <a:srgbClr val="2E4D7C"/>
        </a:solidFill>
        <a:ln>
          <a:noFill/>
        </a:ln>
      </dgm:spPr>
      <dgm:t>
        <a:bodyPr/>
        <a:lstStyle/>
        <a:p>
          <a:r>
            <a:rPr lang="zh-CN" altLang="en-US" sz="2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云无心以出岫，鸟倦飞而知还。</a:t>
          </a:r>
          <a:endParaRPr lang="zh-CN" altLang="en-US" sz="2200">
            <a:solidFill>
              <a:schemeClr val="bg1"/>
            </a:solidFill>
          </a:endParaRPr>
        </a:p>
      </dgm:t>
    </dgm:pt>
    <dgm:pt modelId="{34F1458E-9FD2-448B-BAB7-3EDB415535F9}" type="parTrans" cxnId="{DB1F33D9-5800-43BC-BEA2-DF68AA380F39}">
      <dgm:prSet/>
      <dgm:spPr/>
      <dgm:t>
        <a:bodyPr/>
        <a:lstStyle/>
        <a:p>
          <a:endParaRPr lang="zh-CN" altLang="en-US"/>
        </a:p>
      </dgm:t>
    </dgm:pt>
    <dgm:pt modelId="{4249031D-587C-4D39-AA1D-783599904605}">
      <dgm:prSet phldrT="[文本]" custT="1"/>
      <dgm:spPr>
        <a:ln>
          <a:solidFill>
            <a:srgbClr val="2E4D7C"/>
          </a:solidFill>
        </a:ln>
      </dgm:spPr>
      <dgm:t>
        <a:bodyPr lIns="360000" tIns="288000" rIns="360000" bIns="156464"/>
        <a:lstStyle/>
        <a:p>
          <a:pPr>
            <a:buNone/>
          </a:pPr>
          <a:r>
            <a:rPr lang="zh-CN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出则无心归则有意，正是作者出仕和辞官情形的写照。</a:t>
          </a:r>
        </a:p>
      </dgm:t>
    </dgm:pt>
    <dgm:pt modelId="{2F5E5D1F-AB75-4955-8B6D-639A7A3282D8}" type="sibTrans" cxnId="{DB1F33D9-5800-43BC-BEA2-DF68AA380F39}">
      <dgm:prSet/>
      <dgm:spPr/>
      <dgm:t>
        <a:bodyPr/>
        <a:lstStyle/>
        <a:p>
          <a:endParaRPr lang="zh-CN" altLang="en-US"/>
        </a:p>
      </dgm:t>
    </dgm:pt>
    <dgm:pt modelId="{CB9112B3-BB4C-4F45-9112-C06A9239E5E0}" type="sibTrans" cxnId="{92271751-40A0-4C90-9754-E58911A3F26D}">
      <dgm:prSet/>
      <dgm:spPr/>
      <dgm:t>
        <a:bodyPr/>
        <a:lstStyle/>
        <a:p>
          <a:endParaRPr lang="zh-CN" altLang="en-US"/>
        </a:p>
      </dgm:t>
    </dgm:pt>
    <dgm:pt modelId="{C39CC037-D5F4-4866-B7E8-D71D08A3185D}" type="parTrans" cxnId="{C34A50C3-DF8A-4BA6-B338-C575D4936004}">
      <dgm:prSet/>
      <dgm:spPr/>
      <dgm:t>
        <a:bodyPr/>
        <a:lstStyle/>
        <a:p>
          <a:endParaRPr lang="zh-CN" altLang="en-US"/>
        </a:p>
      </dgm:t>
    </dgm:pt>
    <dgm:pt modelId="{8DCDB244-3B0F-4494-A811-5CD0DFB3F265}">
      <dgm:prSet phldrT="[文本]" custT="1"/>
      <dgm:spPr>
        <a:solidFill>
          <a:srgbClr val="2E4D7C"/>
        </a:solidFill>
        <a:ln>
          <a:noFill/>
        </a:ln>
      </dgm:spPr>
      <dgm:t>
        <a:bodyPr/>
        <a:lstStyle/>
        <a:p>
          <a:r>
            <a:rPr lang="zh-CN" altLang="en-US" sz="2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景翳翳以将入，抚孤松而盘桓。</a:t>
          </a:r>
          <a:endParaRPr lang="zh-CN" altLang="en-US" sz="2200">
            <a:solidFill>
              <a:schemeClr val="bg1"/>
            </a:solidFill>
          </a:endParaRPr>
        </a:p>
      </dgm:t>
    </dgm:pt>
    <dgm:pt modelId="{5663676D-E59F-4AE4-8E08-8723E952EA20}" type="parTrans" cxnId="{FCDCA919-123A-4D6B-9075-E77695347896}">
      <dgm:prSet/>
      <dgm:spPr/>
      <dgm:t>
        <a:bodyPr/>
        <a:lstStyle/>
        <a:p>
          <a:endParaRPr lang="zh-CN" altLang="en-US"/>
        </a:p>
      </dgm:t>
    </dgm:pt>
    <dgm:pt modelId="{0864C7D1-7E6A-4E26-BFA9-4E47BC21D07C}">
      <dgm:prSet phldrT="[文本]" custT="1"/>
      <dgm:spPr>
        <a:ln>
          <a:solidFill>
            <a:srgbClr val="2E4D7C"/>
          </a:solidFill>
        </a:ln>
      </dgm:spPr>
      <dgm:t>
        <a:bodyPr lIns="360000" tIns="288000" rIns="360000" bIns="156464"/>
        <a:lstStyle/>
        <a:p>
          <a:pPr>
            <a:buNone/>
          </a:pPr>
          <a:r>
            <a:rPr lang="zh-CN" altLang="en-US" sz="2000" b="1">
              <a:latin typeface="仿宋" panose="02010609060101010101" pitchFamily="49" charset="-122"/>
              <a:ea typeface="仿宋" panose="02010609060101010101" pitchFamily="49" charset="-122"/>
            </a:rPr>
            <a:t>“孤松”示孤高坚贞之志，托物言志。</a:t>
          </a:r>
        </a:p>
      </dgm:t>
    </dgm:pt>
    <dgm:pt modelId="{BFA523C2-1536-43E1-901B-E70C0F959E73}" type="sibTrans" cxnId="{FCDCA919-123A-4D6B-9075-E77695347896}">
      <dgm:prSet/>
      <dgm:spPr/>
      <dgm:t>
        <a:bodyPr/>
        <a:lstStyle/>
        <a:p>
          <a:endParaRPr lang="zh-CN" altLang="en-US"/>
        </a:p>
      </dgm:t>
    </dgm:pt>
    <dgm:pt modelId="{CCBF408E-280E-422B-837E-740D1B787F68}" type="sibTrans" cxnId="{C34A50C3-DF8A-4BA6-B338-C575D4936004}">
      <dgm:prSet/>
      <dgm:spPr/>
      <dgm:t>
        <a:bodyPr/>
        <a:lstStyle/>
        <a:p>
          <a:endParaRPr lang="zh-CN" altLang="en-US"/>
        </a:p>
      </dgm:t>
    </dgm:pt>
    <dgm:pt modelId="{B8BBB943-57DF-46DD-BEA9-6F9C97B4BCBD}" type="pres">
      <dgm:prSet presAssocID="{7CE75DDE-7AFE-4C89-8C6E-B70E00D52741}" presName="linear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50FB79A-1A1F-4C48-9F64-DF096B2FD7E9}" type="pres">
      <dgm:prSet presAssocID="{054CE3E4-BDF0-4D2E-9898-AF81612696BC}" presName="parentLin"/>
      <dgm:spPr/>
      <dgm:t>
        <a:bodyPr/>
        <a:lstStyle/>
        <a:p/>
      </dgm:t>
    </dgm:pt>
    <dgm:pt modelId="{AF57909E-991C-42D3-A8AA-EE8EED983921}" type="pres">
      <dgm:prSet presAssocID="{054CE3E4-BDF0-4D2E-9898-AF81612696BC}" presName="parentLeftMargin" presStyleLbl="node1" presStyleCnt="4"/>
      <dgm:spPr/>
      <dgm:t>
        <a:bodyPr/>
        <a:lstStyle/>
        <a:p>
          <a:endParaRPr lang="zh-CN" altLang="en-US"/>
        </a:p>
      </dgm:t>
    </dgm:pt>
    <dgm:pt modelId="{4FACF840-B23A-4914-930B-536B2FCFED3F}" type="pres">
      <dgm:prSet presAssocID="{054CE3E4-BDF0-4D2E-9898-AF81612696BC}" presName="parentText" presStyleLbl="node1" presStyleCnt="4" custScaleX="65328" custLinFactNeighborX="-784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FC9260-E190-4A1B-B8AF-A93CF4F03486}" type="pres">
      <dgm:prSet presAssocID="{054CE3E4-BDF0-4D2E-9898-AF81612696BC}" presName="negativeSpace"/>
      <dgm:spPr/>
      <dgm:t>
        <a:bodyPr/>
        <a:lstStyle/>
        <a:p/>
      </dgm:t>
    </dgm:pt>
    <dgm:pt modelId="{B2404A8D-ED66-4E2D-8F24-BB81512575F1}" type="pres">
      <dgm:prSet presAssocID="{054CE3E4-BDF0-4D2E-9898-AF81612696BC}" presName="childText" presStyleLbl="conFgAcc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FF39C4-560B-4106-82FB-449769890F42}" type="pres">
      <dgm:prSet presAssocID="{DF1102C9-B371-45CA-BB6E-463AF2D28F29}" presName="spaceBetweenRectangles"/>
      <dgm:spPr/>
      <dgm:t>
        <a:bodyPr/>
        <a:lstStyle/>
        <a:p/>
      </dgm:t>
    </dgm:pt>
    <dgm:pt modelId="{9B107312-46BD-4DA4-BD45-9D9D06817209}" type="pres">
      <dgm:prSet presAssocID="{5E2282ED-D9C1-4C6D-A065-5729C30D354B}" presName="parentLin"/>
      <dgm:spPr/>
      <dgm:t>
        <a:bodyPr/>
        <a:lstStyle/>
        <a:p/>
      </dgm:t>
    </dgm:pt>
    <dgm:pt modelId="{82C021EB-9D28-4F29-B8DE-8F7E47B4BE77}" type="pres">
      <dgm:prSet presAssocID="{5E2282ED-D9C1-4C6D-A065-5729C30D354B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659FAB1A-25D1-4461-B829-2FCC1CCEAC8E}" type="pres">
      <dgm:prSet presAssocID="{5E2282ED-D9C1-4C6D-A065-5729C30D354B}" presName="parentText" presStyleLbl="node1" presStyleIdx="1" presStyleCnt="4" custScaleX="65328" custLinFactNeighborX="-784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AD523B-A67B-4B64-A183-2F7243F1B609}" type="pres">
      <dgm:prSet presAssocID="{5E2282ED-D9C1-4C6D-A065-5729C30D354B}" presName="negativeSpace"/>
      <dgm:spPr/>
      <dgm:t>
        <a:bodyPr/>
        <a:lstStyle/>
        <a:p/>
      </dgm:t>
    </dgm:pt>
    <dgm:pt modelId="{9D141621-2BFA-416B-A562-E78BA33270C5}" type="pres">
      <dgm:prSet presAssocID="{5E2282ED-D9C1-4C6D-A065-5729C30D354B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19112B-85A0-406C-A583-F1421A3F4279}" type="pres">
      <dgm:prSet presAssocID="{0384116D-CC05-4712-A948-962ECD12030F}" presName="spaceBetweenRectangles"/>
      <dgm:spPr/>
      <dgm:t>
        <a:bodyPr/>
        <a:lstStyle/>
        <a:p/>
      </dgm:t>
    </dgm:pt>
    <dgm:pt modelId="{21803136-A404-41B8-855F-65A7B2F52A79}" type="pres">
      <dgm:prSet presAssocID="{251B638D-0E6D-48AA-A4AC-2ED5E3934221}" presName="parentLin"/>
      <dgm:spPr/>
      <dgm:t>
        <a:bodyPr/>
        <a:lstStyle/>
        <a:p/>
      </dgm:t>
    </dgm:pt>
    <dgm:pt modelId="{1F2E3005-6DC4-4881-B349-FF3A17679D3D}" type="pres">
      <dgm:prSet presAssocID="{251B638D-0E6D-48AA-A4AC-2ED5E3934221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F1D03428-36F8-4A26-A521-83BA5E5E3051}" type="pres">
      <dgm:prSet presAssocID="{251B638D-0E6D-48AA-A4AC-2ED5E3934221}" presName="parentText" presStyleLbl="node1" presStyleIdx="2" presStyleCnt="4" custScaleX="65328" custLinFactNeighborX="-784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B16456-3AF9-4225-A3C0-F1093F6768A3}" type="pres">
      <dgm:prSet presAssocID="{251B638D-0E6D-48AA-A4AC-2ED5E3934221}" presName="negativeSpace"/>
      <dgm:spPr/>
      <dgm:t>
        <a:bodyPr/>
        <a:lstStyle/>
        <a:p/>
      </dgm:t>
    </dgm:pt>
    <dgm:pt modelId="{917059FB-5DD6-472A-9E71-3FAE8E973DE0}" type="pres">
      <dgm:prSet presAssocID="{251B638D-0E6D-48AA-A4AC-2ED5E39342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E014B7-D679-4473-87D1-13BDCE264E3D}" type="pres">
      <dgm:prSet presAssocID="{CB9112B3-BB4C-4F45-9112-C06A9239E5E0}" presName="spaceBetweenRectangles"/>
      <dgm:spPr/>
      <dgm:t>
        <a:bodyPr/>
        <a:lstStyle/>
        <a:p/>
      </dgm:t>
    </dgm:pt>
    <dgm:pt modelId="{B613B1EF-18E5-4270-B82E-8CE1C618E0A1}" type="pres">
      <dgm:prSet presAssocID="{8DCDB244-3B0F-4494-A811-5CD0DFB3F265}" presName="parentLin"/>
      <dgm:spPr/>
      <dgm:t>
        <a:bodyPr/>
        <a:lstStyle/>
        <a:p/>
      </dgm:t>
    </dgm:pt>
    <dgm:pt modelId="{E6B3966E-A37B-4737-AA10-2F28F9FE21D2}" type="pres">
      <dgm:prSet presAssocID="{8DCDB244-3B0F-4494-A811-5CD0DFB3F265}" presName="parentLeftMargin" presStyleLbl="node1" presStyleIdx="3" presStyleCnt="4"/>
      <dgm:spPr/>
      <dgm:t>
        <a:bodyPr/>
        <a:lstStyle/>
        <a:p>
          <a:endParaRPr lang="zh-CN" altLang="en-US"/>
        </a:p>
      </dgm:t>
    </dgm:pt>
    <dgm:pt modelId="{224771DD-B5C9-4523-8608-873FFDE7BBBA}" type="pres">
      <dgm:prSet presAssocID="{8DCDB244-3B0F-4494-A811-5CD0DFB3F265}" presName="parentText" presStyleLbl="node1" presStyleIdx="3" presStyleCnt="4" custScaleX="65328" custLinFactNeighborX="-784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BAAEDE-CD36-421B-AFA9-9D1C874178F0}" type="pres">
      <dgm:prSet presAssocID="{8DCDB244-3B0F-4494-A811-5CD0DFB3F265}" presName="negativeSpace"/>
      <dgm:spPr/>
      <dgm:t>
        <a:bodyPr/>
        <a:lstStyle/>
        <a:p/>
      </dgm:t>
    </dgm:pt>
    <dgm:pt modelId="{19A9E494-8D34-4E57-91BC-3F3EF1451659}" type="pres">
      <dgm:prSet presAssocID="{8DCDB244-3B0F-4494-A811-5CD0DFB3F265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5F720B-9AFA-42BD-B1CB-98CF7CBF9D3A}" srcId="{7CE75DDE-7AFE-4C89-8C6E-B70E00D52741}" destId="{054CE3E4-BDF0-4D2E-9898-AF81612696BC}" srcOrd="0" destOrd="0" parTransId="{9DA6C3CB-7700-4F01-A02B-1359A3DD3D89}" sibTransId="{DF1102C9-B371-45CA-BB6E-463AF2D28F29}"/>
    <dgm:cxn modelId="{33ECB89D-D50E-4CD6-9FFF-FA24733545FC}" srcId="{054CE3E4-BDF0-4D2E-9898-AF81612696BC}" destId="{605F4CAF-92CB-41BC-A166-AC0634D7CAF9}" srcOrd="0" destOrd="0" parTransId="{A7458C98-A424-41FA-9111-65AAC9F4F59D}" sibTransId="{01183FE0-E362-4C55-A75F-6E5CC94A1785}"/>
    <dgm:cxn modelId="{E2A26143-F59F-4D7E-A851-3F5F18A2A06C}" srcId="{7CE75DDE-7AFE-4C89-8C6E-B70E00D52741}" destId="{5E2282ED-D9C1-4C6D-A065-5729C30D354B}" srcOrd="1" destOrd="0" parTransId="{25F7AE6E-2AE6-4625-882D-443B7110157C}" sibTransId="{0384116D-CC05-4712-A948-962ECD12030F}"/>
    <dgm:cxn modelId="{DFD58C20-DA44-418D-903F-4E1F62268A96}" srcId="{5E2282ED-D9C1-4C6D-A065-5729C30D354B}" destId="{4F21FF37-0687-481F-8B32-E2E358025356}" srcOrd="0" destOrd="0" parTransId="{12B60B7B-91B0-4424-837A-EDA98727A950}" sibTransId="{DF45B1C8-86D9-4669-AE82-A7D5C30FA76E}"/>
    <dgm:cxn modelId="{92271751-40A0-4C90-9754-E58911A3F26D}" srcId="{7CE75DDE-7AFE-4C89-8C6E-B70E00D52741}" destId="{251B638D-0E6D-48AA-A4AC-2ED5E3934221}" srcOrd="2" destOrd="0" parTransId="{A780990E-73C3-4A5D-B68F-003FC8F7FB76}" sibTransId="{CB9112B3-BB4C-4F45-9112-C06A9239E5E0}"/>
    <dgm:cxn modelId="{DB1F33D9-5800-43BC-BEA2-DF68AA380F39}" srcId="{251B638D-0E6D-48AA-A4AC-2ED5E3934221}" destId="{4249031D-587C-4D39-AA1D-783599904605}" srcOrd="0" destOrd="0" parTransId="{34F1458E-9FD2-448B-BAB7-3EDB415535F9}" sibTransId="{2F5E5D1F-AB75-4955-8B6D-639A7A3282D8}"/>
    <dgm:cxn modelId="{C34A50C3-DF8A-4BA6-B338-C575D4936004}" srcId="{7CE75DDE-7AFE-4C89-8C6E-B70E00D52741}" destId="{8DCDB244-3B0F-4494-A811-5CD0DFB3F265}" srcOrd="3" destOrd="0" parTransId="{C39CC037-D5F4-4866-B7E8-D71D08A3185D}" sibTransId="{CCBF408E-280E-422B-837E-740D1B787F68}"/>
    <dgm:cxn modelId="{FCDCA919-123A-4D6B-9075-E77695347896}" srcId="{8DCDB244-3B0F-4494-A811-5CD0DFB3F265}" destId="{0864C7D1-7E6A-4E26-BFA9-4E47BC21D07C}" srcOrd="0" destOrd="0" parTransId="{5663676D-E59F-4AE4-8E08-8723E952EA20}" sibTransId="{BFA523C2-1536-43E1-901B-E70C0F959E73}"/>
    <dgm:cxn modelId="{A3FFB29E-BF12-44FA-AF69-FA10AF0DC9CF}" type="presOf" srcId="{7CE75DDE-7AFE-4C89-8C6E-B70E00D52741}" destId="{B8BBB943-57DF-46DD-BEA9-6F9C97B4BCBD}" srcOrd="0" destOrd="0" presId="urn:microsoft.com/office/officeart/2005/8/layout/list1#1"/>
    <dgm:cxn modelId="{52DBDC54-FE2D-48B7-AEE8-A481A7A7CDAA}" type="presParOf" srcId="{B8BBB943-57DF-46DD-BEA9-6F9C97B4BCBD}" destId="{850FB79A-1A1F-4C48-9F64-DF096B2FD7E9}" srcOrd="0" destOrd="0" presId="urn:microsoft.com/office/officeart/2005/8/layout/list1#1"/>
    <dgm:cxn modelId="{B91DCF66-F553-48A1-AC45-BA4D19DF994B}" type="presParOf" srcId="{850FB79A-1A1F-4C48-9F64-DF096B2FD7E9}" destId="{AF57909E-991C-42D3-A8AA-EE8EED983921}" srcOrd="0" destOrd="0" presId="urn:microsoft.com/office/officeart/2005/8/layout/list1#1"/>
    <dgm:cxn modelId="{EBBD71F6-2311-489E-88E0-25D8D682E803}" type="presOf" srcId="{054CE3E4-BDF0-4D2E-9898-AF81612696BC}" destId="{AF57909E-991C-42D3-A8AA-EE8EED983921}" srcOrd="0" destOrd="0" presId="urn:microsoft.com/office/officeart/2005/8/layout/list1#1"/>
    <dgm:cxn modelId="{7A8D3C4A-588E-4FFE-8B98-F43FC5D05522}" type="presParOf" srcId="{850FB79A-1A1F-4C48-9F64-DF096B2FD7E9}" destId="{4FACF840-B23A-4914-930B-536B2FCFED3F}" srcOrd="1" destOrd="0" presId="urn:microsoft.com/office/officeart/2005/8/layout/list1#1"/>
    <dgm:cxn modelId="{99CC2847-1FC0-4700-9DDA-8E20FD912AC2}" type="presOf" srcId="{054CE3E4-BDF0-4D2E-9898-AF81612696BC}" destId="{4FACF840-B23A-4914-930B-536B2FCFED3F}" srcOrd="1" destOrd="0" presId="urn:microsoft.com/office/officeart/2005/8/layout/list1#1"/>
    <dgm:cxn modelId="{4899DC6D-9F74-46AE-8F49-D1606D5FD964}" type="presParOf" srcId="{B8BBB943-57DF-46DD-BEA9-6F9C97B4BCBD}" destId="{D7FC9260-E190-4A1B-B8AF-A93CF4F03486}" srcOrd="1" destOrd="0" presId="urn:microsoft.com/office/officeart/2005/8/layout/list1#1"/>
    <dgm:cxn modelId="{D9806A6C-0021-45C1-8BD0-D671D15F4011}" type="presParOf" srcId="{B8BBB943-57DF-46DD-BEA9-6F9C97B4BCBD}" destId="{B2404A8D-ED66-4E2D-8F24-BB81512575F1}" srcOrd="2" destOrd="0" presId="urn:microsoft.com/office/officeart/2005/8/layout/list1#1"/>
    <dgm:cxn modelId="{ACD17A42-5CAD-4D72-B48F-441AE7C10F53}" type="presOf" srcId="{605F4CAF-92CB-41BC-A166-AC0634D7CAF9}" destId="{B2404A8D-ED66-4E2D-8F24-BB81512575F1}" srcOrd="0" destOrd="0" presId="urn:microsoft.com/office/officeart/2005/8/layout/list1#1"/>
    <dgm:cxn modelId="{455AC703-251D-4858-8840-01560D3ACC39}" type="presParOf" srcId="{B8BBB943-57DF-46DD-BEA9-6F9C97B4BCBD}" destId="{84FF39C4-560B-4106-82FB-449769890F42}" srcOrd="3" destOrd="0" presId="urn:microsoft.com/office/officeart/2005/8/layout/list1#1"/>
    <dgm:cxn modelId="{AFCC08B5-66D6-42B1-91FF-2BC1B81F0677}" type="presParOf" srcId="{B8BBB943-57DF-46DD-BEA9-6F9C97B4BCBD}" destId="{9B107312-46BD-4DA4-BD45-9D9D06817209}" srcOrd="4" destOrd="0" presId="urn:microsoft.com/office/officeart/2005/8/layout/list1#1"/>
    <dgm:cxn modelId="{91708CA3-9CE9-4529-8DE5-C9E42BFA9DE2}" type="presParOf" srcId="{9B107312-46BD-4DA4-BD45-9D9D06817209}" destId="{82C021EB-9D28-4F29-B8DE-8F7E47B4BE77}" srcOrd="0" destOrd="0" presId="urn:microsoft.com/office/officeart/2005/8/layout/list1#1"/>
    <dgm:cxn modelId="{C12DC131-E358-4BAB-A7A5-73B87A2B17D6}" type="presOf" srcId="{5E2282ED-D9C1-4C6D-A065-5729C30D354B}" destId="{82C021EB-9D28-4F29-B8DE-8F7E47B4BE77}" srcOrd="0" destOrd="0" presId="urn:microsoft.com/office/officeart/2005/8/layout/list1#1"/>
    <dgm:cxn modelId="{90332436-0CA5-4DC3-81CD-3EF7DF084F69}" type="presParOf" srcId="{9B107312-46BD-4DA4-BD45-9D9D06817209}" destId="{659FAB1A-25D1-4461-B829-2FCC1CCEAC8E}" srcOrd="1" destOrd="0" presId="urn:microsoft.com/office/officeart/2005/8/layout/list1#1"/>
    <dgm:cxn modelId="{E4F333AB-40BA-4BEF-856B-A8894613A29F}" type="presOf" srcId="{5E2282ED-D9C1-4C6D-A065-5729C30D354B}" destId="{659FAB1A-25D1-4461-B829-2FCC1CCEAC8E}" srcOrd="1" destOrd="0" presId="urn:microsoft.com/office/officeart/2005/8/layout/list1#1"/>
    <dgm:cxn modelId="{0F12B6DF-D952-4B27-8F7F-7EB093BD87C9}" type="presParOf" srcId="{B8BBB943-57DF-46DD-BEA9-6F9C97B4BCBD}" destId="{4FAD523B-A67B-4B64-A183-2F7243F1B609}" srcOrd="5" destOrd="0" presId="urn:microsoft.com/office/officeart/2005/8/layout/list1#1"/>
    <dgm:cxn modelId="{3D2FB5BA-0DE1-4836-A0DD-190D66A083DB}" type="presParOf" srcId="{B8BBB943-57DF-46DD-BEA9-6F9C97B4BCBD}" destId="{9D141621-2BFA-416B-A562-E78BA33270C5}" srcOrd="6" destOrd="0" presId="urn:microsoft.com/office/officeart/2005/8/layout/list1#1"/>
    <dgm:cxn modelId="{2F7F6B5B-6452-4C29-8DA6-B2EC03A4FEE7}" type="presOf" srcId="{4F21FF37-0687-481F-8B32-E2E358025356}" destId="{9D141621-2BFA-416B-A562-E78BA33270C5}" srcOrd="0" destOrd="0" presId="urn:microsoft.com/office/officeart/2005/8/layout/list1#1"/>
    <dgm:cxn modelId="{4765945F-8CE6-470E-8E0C-708714F6D9CF}" type="presParOf" srcId="{B8BBB943-57DF-46DD-BEA9-6F9C97B4BCBD}" destId="{F919112B-85A0-406C-A583-F1421A3F4279}" srcOrd="7" destOrd="0" presId="urn:microsoft.com/office/officeart/2005/8/layout/list1#1"/>
    <dgm:cxn modelId="{1EA6C40D-1E9A-4AAA-845D-26B600021ACC}" type="presParOf" srcId="{B8BBB943-57DF-46DD-BEA9-6F9C97B4BCBD}" destId="{21803136-A404-41B8-855F-65A7B2F52A79}" srcOrd="8" destOrd="0" presId="urn:microsoft.com/office/officeart/2005/8/layout/list1#1"/>
    <dgm:cxn modelId="{1DDC6D6B-7126-4207-A48C-0FA7547AB20A}" type="presParOf" srcId="{21803136-A404-41B8-855F-65A7B2F52A79}" destId="{1F2E3005-6DC4-4881-B349-FF3A17679D3D}" srcOrd="0" destOrd="0" presId="urn:microsoft.com/office/officeart/2005/8/layout/list1#1"/>
    <dgm:cxn modelId="{647C9F0A-764C-480F-A55E-CF286CE4F162}" type="presOf" srcId="{251B638D-0E6D-48AA-A4AC-2ED5E3934221}" destId="{1F2E3005-6DC4-4881-B349-FF3A17679D3D}" srcOrd="0" destOrd="0" presId="urn:microsoft.com/office/officeart/2005/8/layout/list1#1"/>
    <dgm:cxn modelId="{03B676F5-84C4-4494-B902-F67DBDA29FDE}" type="presParOf" srcId="{21803136-A404-41B8-855F-65A7B2F52A79}" destId="{F1D03428-36F8-4A26-A521-83BA5E5E3051}" srcOrd="1" destOrd="0" presId="urn:microsoft.com/office/officeart/2005/8/layout/list1#1"/>
    <dgm:cxn modelId="{5C824EE2-7A10-43A1-AD72-E44BC6B046C4}" type="presOf" srcId="{251B638D-0E6D-48AA-A4AC-2ED5E3934221}" destId="{F1D03428-36F8-4A26-A521-83BA5E5E3051}" srcOrd="1" destOrd="0" presId="urn:microsoft.com/office/officeart/2005/8/layout/list1#1"/>
    <dgm:cxn modelId="{1F2769CC-1FAB-4E08-89BC-1D1A53CDB1F1}" type="presParOf" srcId="{B8BBB943-57DF-46DD-BEA9-6F9C97B4BCBD}" destId="{0BB16456-3AF9-4225-A3C0-F1093F6768A3}" srcOrd="9" destOrd="0" presId="urn:microsoft.com/office/officeart/2005/8/layout/list1#1"/>
    <dgm:cxn modelId="{3FD97660-0871-48DD-BB5D-F0A88662DE90}" type="presParOf" srcId="{B8BBB943-57DF-46DD-BEA9-6F9C97B4BCBD}" destId="{917059FB-5DD6-472A-9E71-3FAE8E973DE0}" srcOrd="10" destOrd="0" presId="urn:microsoft.com/office/officeart/2005/8/layout/list1#1"/>
    <dgm:cxn modelId="{3CAFA78E-F666-4F94-A043-A8BC11F8DB3F}" type="presOf" srcId="{4249031D-587C-4D39-AA1D-783599904605}" destId="{917059FB-5DD6-472A-9E71-3FAE8E973DE0}" srcOrd="0" destOrd="0" presId="urn:microsoft.com/office/officeart/2005/8/layout/list1#1"/>
    <dgm:cxn modelId="{E6F02229-ADE9-4142-BA5B-1626BDE55E32}" type="presParOf" srcId="{B8BBB943-57DF-46DD-BEA9-6F9C97B4BCBD}" destId="{57E014B7-D679-4473-87D1-13BDCE264E3D}" srcOrd="11" destOrd="0" presId="urn:microsoft.com/office/officeart/2005/8/layout/list1#1"/>
    <dgm:cxn modelId="{BD40EFD4-E3C5-4C22-8356-8111554AEC07}" type="presParOf" srcId="{B8BBB943-57DF-46DD-BEA9-6F9C97B4BCBD}" destId="{B613B1EF-18E5-4270-B82E-8CE1C618E0A1}" srcOrd="12" destOrd="0" presId="urn:microsoft.com/office/officeart/2005/8/layout/list1#1"/>
    <dgm:cxn modelId="{F7FC423A-1315-476B-8F7E-EDBEEFEA188A}" type="presParOf" srcId="{B613B1EF-18E5-4270-B82E-8CE1C618E0A1}" destId="{E6B3966E-A37B-4737-AA10-2F28F9FE21D2}" srcOrd="0" destOrd="0" presId="urn:microsoft.com/office/officeart/2005/8/layout/list1#1"/>
    <dgm:cxn modelId="{FD17E237-C422-4341-852C-B234188E9E76}" type="presOf" srcId="{8DCDB244-3B0F-4494-A811-5CD0DFB3F265}" destId="{E6B3966E-A37B-4737-AA10-2F28F9FE21D2}" srcOrd="0" destOrd="0" presId="urn:microsoft.com/office/officeart/2005/8/layout/list1#1"/>
    <dgm:cxn modelId="{DF227B12-4B26-4389-AFEA-BA68BD1CBF26}" type="presParOf" srcId="{B613B1EF-18E5-4270-B82E-8CE1C618E0A1}" destId="{224771DD-B5C9-4523-8608-873FFDE7BBBA}" srcOrd="1" destOrd="0" presId="urn:microsoft.com/office/officeart/2005/8/layout/list1#1"/>
    <dgm:cxn modelId="{373905C5-98AF-4347-89DF-758A6651FD6B}" type="presOf" srcId="{8DCDB244-3B0F-4494-A811-5CD0DFB3F265}" destId="{224771DD-B5C9-4523-8608-873FFDE7BBBA}" srcOrd="1" destOrd="0" presId="urn:microsoft.com/office/officeart/2005/8/layout/list1#1"/>
    <dgm:cxn modelId="{F549920C-4D81-4471-A191-EB5E7FF51840}" type="presParOf" srcId="{B8BBB943-57DF-46DD-BEA9-6F9C97B4BCBD}" destId="{82BAAEDE-CD36-421B-AFA9-9D1C874178F0}" srcOrd="13" destOrd="0" presId="urn:microsoft.com/office/officeart/2005/8/layout/list1#1"/>
    <dgm:cxn modelId="{142C61FA-51E7-4651-8DFF-52DEE5E13ECA}" type="presParOf" srcId="{B8BBB943-57DF-46DD-BEA9-6F9C97B4BCBD}" destId="{19A9E494-8D34-4E57-91BC-3F3EF1451659}" srcOrd="14" destOrd="0" presId="urn:microsoft.com/office/officeart/2005/8/layout/list1#1"/>
    <dgm:cxn modelId="{8D0B1ACC-2EBB-4667-A78C-0DCC9E31DD80}" type="presOf" srcId="{0864C7D1-7E6A-4E26-BFA9-4E47BC21D07C}" destId="{19A9E494-8D34-4E57-91BC-3F3EF1451659}" srcOrd="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6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9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1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tags" Target="../tags/tag39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39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70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168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161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882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1.jpeg" /><Relationship Id="rId3" Type="http://schemas.openxmlformats.org/officeDocument/2006/relationships/tags" Target="../tags/tag70.xml" /><Relationship Id="rId4" Type="http://schemas.openxmlformats.org/officeDocument/2006/relationships/image" Target="../media/image2.png" /><Relationship Id="rId5" Type="http://schemas.openxmlformats.org/officeDocument/2006/relationships/tags" Target="../tags/tag71.xml" /><Relationship Id="rId6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tags" Target="../tags/tag9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tags" Target="../tags/tag105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95.xml" /><Relationship Id="rId3" Type="http://schemas.openxmlformats.org/officeDocument/2006/relationships/image" Target="../media/image5.png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10" Type="http://schemas.openxmlformats.org/officeDocument/2006/relationships/tags" Target="../tags/tag123.xml" /><Relationship Id="rId11" Type="http://schemas.openxmlformats.org/officeDocument/2006/relationships/tags" Target="../tags/tag124.xml" /><Relationship Id="rId12" Type="http://schemas.openxmlformats.org/officeDocument/2006/relationships/tags" Target="../tags/tag125.xml" /><Relationship Id="rId13" Type="http://schemas.openxmlformats.org/officeDocument/2006/relationships/tags" Target="../tags/tag126.xml" /><Relationship Id="rId14" Type="http://schemas.openxmlformats.org/officeDocument/2006/relationships/tags" Target="../tags/tag12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16.xml" /><Relationship Id="rId3" Type="http://schemas.openxmlformats.org/officeDocument/2006/relationships/image" Target="../media/image5.png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tags" Target="../tags/tag138.xml" /><Relationship Id="rId13" Type="http://schemas.openxmlformats.org/officeDocument/2006/relationships/tags" Target="../tags/tag139.xml" /><Relationship Id="rId14" Type="http://schemas.openxmlformats.org/officeDocument/2006/relationships/tags" Target="../tags/tag140.xml" /><Relationship Id="rId15" Type="http://schemas.openxmlformats.org/officeDocument/2006/relationships/tags" Target="../tags/tag141.xml" /><Relationship Id="rId16" Type="http://schemas.openxmlformats.org/officeDocument/2006/relationships/tags" Target="../tags/tag142.xml" /><Relationship Id="rId17" Type="http://schemas.openxmlformats.org/officeDocument/2006/relationships/slideMaster" Target="../slideMasters/slideMaster2.xml" /><Relationship Id="rId2" Type="http://schemas.openxmlformats.org/officeDocument/2006/relationships/tags" Target="../tags/tag129.xml" /><Relationship Id="rId3" Type="http://schemas.openxmlformats.org/officeDocument/2006/relationships/image" Target="../media/image5.png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tags" Target="../tags/tag151.xml" /><Relationship Id="rId11" Type="http://schemas.openxmlformats.org/officeDocument/2006/relationships/tags" Target="../tags/tag152.xml" /><Relationship Id="rId12" Type="http://schemas.openxmlformats.org/officeDocument/2006/relationships/tags" Target="../tags/tag15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44.xml" /><Relationship Id="rId3" Type="http://schemas.openxmlformats.org/officeDocument/2006/relationships/image" Target="../media/image5.png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tags" Target="../tags/tag170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image" Target="../media/image5.png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image" Target="../media/image5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14" Type="http://schemas.openxmlformats.org/officeDocument/2006/relationships/tags" Target="../tags/tag19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image" Target="../media/image5.png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tags" Target="../tags/tag227.xml" /><Relationship Id="rId13" Type="http://schemas.openxmlformats.org/officeDocument/2006/relationships/tags" Target="../tags/tag22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18.xml" /><Relationship Id="rId3" Type="http://schemas.openxmlformats.org/officeDocument/2006/relationships/image" Target="../media/image5.png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9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30.xml" /><Relationship Id="rId3" Type="http://schemas.openxmlformats.org/officeDocument/2006/relationships/image" Target="../media/image5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12" Type="http://schemas.openxmlformats.org/officeDocument/2006/relationships/tags" Target="../tags/tag252.xml" /><Relationship Id="rId13" Type="http://schemas.openxmlformats.org/officeDocument/2006/relationships/tags" Target="../tags/tag253.xml" /><Relationship Id="rId14" Type="http://schemas.openxmlformats.org/officeDocument/2006/relationships/tags" Target="../tags/tag254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43.xml" /><Relationship Id="rId3" Type="http://schemas.openxmlformats.org/officeDocument/2006/relationships/image" Target="../media/image5.png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5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56.xml" /><Relationship Id="rId3" Type="http://schemas.openxmlformats.org/officeDocument/2006/relationships/image" Target="../media/image5.png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slideMaster" Target="../slideMasters/slideMaster2.xml" /><Relationship Id="rId2" Type="http://schemas.openxmlformats.org/officeDocument/2006/relationships/tags" Target="../tags/tag269.xml" /><Relationship Id="rId3" Type="http://schemas.openxmlformats.org/officeDocument/2006/relationships/image" Target="../media/image5.png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3.xml" /><Relationship Id="rId10" Type="http://schemas.openxmlformats.org/officeDocument/2006/relationships/tags" Target="../tags/tag291.xml" /><Relationship Id="rId11" Type="http://schemas.openxmlformats.org/officeDocument/2006/relationships/tags" Target="../tags/tag292.xml" /><Relationship Id="rId12" Type="http://schemas.openxmlformats.org/officeDocument/2006/relationships/tags" Target="../tags/tag293.xml" /><Relationship Id="rId13" Type="http://schemas.openxmlformats.org/officeDocument/2006/relationships/tags" Target="../tags/tag294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image" Target="../media/image6.png" /><Relationship Id="rId9" Type="http://schemas.openxmlformats.org/officeDocument/2006/relationships/tags" Target="../tags/tag29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84703"/>
            <a:ext cx="12192000" cy="68694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62983" y="2865486"/>
            <a:ext cx="6071628" cy="449885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Content with Caption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318" cy="6858318"/>
          </a:xfrm>
          <a:prstGeom prst="rect">
            <a:avLst/>
          </a:prstGeom>
          <a:solidFill>
            <a:srgbClr val="2E4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detail="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929" r="24836"/>
          <a:stretch>
            <a:fillRect/>
          </a:stretch>
        </p:blipFill>
        <p:spPr>
          <a:xfrm>
            <a:off x="82365" y="165339"/>
            <a:ext cx="686242" cy="94340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704986" y="326571"/>
            <a:ext cx="4144114" cy="6201946"/>
          </a:xfrm>
          <a:prstGeom prst="rect">
            <a:avLst/>
          </a:prstGeom>
          <a:noFill/>
          <a:ln w="3175">
            <a:solidFill>
              <a:srgbClr val="A6A6A6">
                <a:alpha val="63137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9" name="组合 38"/>
          <p:cNvGrpSpPr/>
          <p:nvPr userDrawn="1">
            <p:custDataLst>
              <p:tags r:id="rId3"/>
            </p:custDataLst>
          </p:nvPr>
        </p:nvGrpSpPr>
        <p:grpSpPr>
          <a:xfrm>
            <a:off x="7665694" y="850031"/>
            <a:ext cx="1215235" cy="646755"/>
            <a:chOff x="7144995" y="862731"/>
            <a:chExt cx="823348" cy="478865"/>
          </a:xfrm>
          <a:noFill/>
        </p:grpSpPr>
        <p:sp>
          <p:nvSpPr>
            <p:cNvPr id="40" name="任意多边形: 形状 39"/>
            <p:cNvSpPr/>
            <p:nvPr>
              <p:custDataLst>
                <p:tags r:id="rId4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>
              <p:custDataLst>
                <p:tags r:id="rId5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>
              <p:custDataLst>
                <p:tags r:id="rId6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 userDrawn="1">
            <p:custDataLst>
              <p:tags r:id="rId7"/>
            </p:custDataLst>
          </p:nvPr>
        </p:nvSpPr>
        <p:spPr>
          <a:xfrm>
            <a:off x="7968343" y="595086"/>
            <a:ext cx="3628571" cy="5675085"/>
          </a:xfrm>
          <a:prstGeom prst="rect">
            <a:avLst/>
          </a:prstGeom>
          <a:noFill/>
          <a:ln>
            <a:solidFill>
              <a:srgbClr val="A6A6A6">
                <a:alpha val="63137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9865821" y="844558"/>
            <a:ext cx="968418" cy="4964626"/>
          </a:xfrm>
        </p:spPr>
        <p:txBody>
          <a:bodyPr vert="eaVert" lIns="90000" tIns="46800" rIns="90000" bIns="46800" anchor="ctr" anchorCtr="0">
            <a:normAutofit/>
          </a:bodyPr>
          <a:lstStyle>
            <a:lvl1pPr algn="ctr">
              <a:defRPr sz="48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9144000" y="2435860"/>
            <a:ext cx="645207" cy="3660140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126593"/>
            <a:ext cx="12192000" cy="6638049"/>
            <a:chOff x="0" y="126593"/>
            <a:chExt cx="12192000" cy="6638049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319510" y="6052807"/>
              <a:ext cx="872490" cy="71183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126593"/>
              <a:ext cx="594751" cy="316641"/>
              <a:chOff x="7144995" y="862731"/>
              <a:chExt cx="823348" cy="478865"/>
            </a:xfrm>
          </p:grpSpPr>
          <p:sp>
            <p:nvSpPr>
              <p:cNvPr id="11" name="任意多边形: 形状 7"/>
              <p:cNvSpPr/>
              <p:nvPr>
                <p:custDataLst>
                  <p:tags r:id="rId6"/>
                </p:custDataLst>
              </p:nvPr>
            </p:nvSpPr>
            <p:spPr>
              <a:xfrm>
                <a:off x="7144995" y="862731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8"/>
              <p:cNvSpPr/>
              <p:nvPr>
                <p:custDataLst>
                  <p:tags r:id="rId7"/>
                </p:custDataLst>
              </p:nvPr>
            </p:nvSpPr>
            <p:spPr>
              <a:xfrm>
                <a:off x="7144995" y="1019177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44995" y="1185150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5171440" y="2848007"/>
            <a:ext cx="7020560" cy="1142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414656" y="2848007"/>
            <a:ext cx="6111870" cy="70294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414651" y="3587750"/>
            <a:ext cx="6111870" cy="377795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2848007"/>
            <a:ext cx="1483360" cy="1142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>
            <p:custDataLst>
              <p:tags r:id="rId9"/>
            </p:custDataLst>
          </p:nvPr>
        </p:nvSpPr>
        <p:spPr>
          <a:xfrm>
            <a:off x="1483360" y="2848007"/>
            <a:ext cx="212133" cy="114293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0" y="126593"/>
            <a:ext cx="12192000" cy="6638049"/>
            <a:chOff x="0" y="126593"/>
            <a:chExt cx="12192000" cy="6638049"/>
          </a:xfrm>
        </p:grpSpPr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319510" y="6052807"/>
              <a:ext cx="872490" cy="711835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126593"/>
              <a:ext cx="594751" cy="316641"/>
              <a:chOff x="7144995" y="862731"/>
              <a:chExt cx="823348" cy="478865"/>
            </a:xfrm>
          </p:grpSpPr>
          <p:sp>
            <p:nvSpPr>
              <p:cNvPr id="18" name="任意多边形: 形状 7"/>
              <p:cNvSpPr/>
              <p:nvPr>
                <p:custDataLst>
                  <p:tags r:id="rId6"/>
                </p:custDataLst>
              </p:nvPr>
            </p:nvSpPr>
            <p:spPr>
              <a:xfrm>
                <a:off x="7144995" y="862731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8"/>
              <p:cNvSpPr/>
              <p:nvPr>
                <p:custDataLst>
                  <p:tags r:id="rId7"/>
                </p:custDataLst>
              </p:nvPr>
            </p:nvSpPr>
            <p:spPr>
              <a:xfrm>
                <a:off x="7144995" y="1019177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44995" y="1185150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0" y="126593"/>
            <a:ext cx="12192000" cy="6638049"/>
            <a:chOff x="0" y="126593"/>
            <a:chExt cx="12192000" cy="6638049"/>
          </a:xfrm>
        </p:grpSpPr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319510" y="6052807"/>
              <a:ext cx="872490" cy="711835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126593"/>
              <a:ext cx="594751" cy="316641"/>
              <a:chOff x="7144995" y="862731"/>
              <a:chExt cx="823348" cy="478865"/>
            </a:xfrm>
          </p:grpSpPr>
          <p:sp>
            <p:nvSpPr>
              <p:cNvPr id="20" name="任意多边形: 形状 7"/>
              <p:cNvSpPr/>
              <p:nvPr>
                <p:custDataLst>
                  <p:tags r:id="rId6"/>
                </p:custDataLst>
              </p:nvPr>
            </p:nvSpPr>
            <p:spPr>
              <a:xfrm>
                <a:off x="7144995" y="862731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8"/>
              <p:cNvSpPr/>
              <p:nvPr>
                <p:custDataLst>
                  <p:tags r:id="rId7"/>
                </p:custDataLst>
              </p:nvPr>
            </p:nvSpPr>
            <p:spPr>
              <a:xfrm>
                <a:off x="7144995" y="1019177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44995" y="1185150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126593"/>
            <a:ext cx="12192000" cy="6638049"/>
            <a:chOff x="0" y="126593"/>
            <a:chExt cx="12192000" cy="6638049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319510" y="6052807"/>
              <a:ext cx="872490" cy="71183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126593"/>
              <a:ext cx="594751" cy="316641"/>
              <a:chOff x="7144995" y="862731"/>
              <a:chExt cx="823348" cy="478865"/>
            </a:xfrm>
          </p:grpSpPr>
          <p:sp>
            <p:nvSpPr>
              <p:cNvPr id="9" name="任意多边形: 形状 7"/>
              <p:cNvSpPr/>
              <p:nvPr>
                <p:custDataLst>
                  <p:tags r:id="rId6"/>
                </p:custDataLst>
              </p:nvPr>
            </p:nvSpPr>
            <p:spPr>
              <a:xfrm>
                <a:off x="7144995" y="862731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8"/>
              <p:cNvSpPr/>
              <p:nvPr>
                <p:custDataLst>
                  <p:tags r:id="rId7"/>
                </p:custDataLst>
              </p:nvPr>
            </p:nvSpPr>
            <p:spPr>
              <a:xfrm>
                <a:off x="7144995" y="1019177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44995" y="1185150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0" y="126593"/>
            <a:ext cx="12192000" cy="6638049"/>
            <a:chOff x="0" y="126593"/>
            <a:chExt cx="12192000" cy="6638049"/>
          </a:xfrm>
        </p:grpSpPr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319510" y="6052807"/>
              <a:ext cx="872490" cy="711835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126593"/>
              <a:ext cx="594751" cy="316641"/>
              <a:chOff x="7144995" y="862731"/>
              <a:chExt cx="823348" cy="478865"/>
            </a:xfrm>
          </p:grpSpPr>
          <p:sp>
            <p:nvSpPr>
              <p:cNvPr id="18" name="任意多边形: 形状 7"/>
              <p:cNvSpPr/>
              <p:nvPr>
                <p:custDataLst>
                  <p:tags r:id="rId6"/>
                </p:custDataLst>
              </p:nvPr>
            </p:nvSpPr>
            <p:spPr>
              <a:xfrm>
                <a:off x="7144995" y="862731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8"/>
              <p:cNvSpPr/>
              <p:nvPr>
                <p:custDataLst>
                  <p:tags r:id="rId7"/>
                </p:custDataLst>
              </p:nvPr>
            </p:nvSpPr>
            <p:spPr>
              <a:xfrm>
                <a:off x="7144995" y="1019177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9"/>
              <p:cNvSpPr/>
              <p:nvPr>
                <p:custDataLst>
                  <p:tags r:id="rId8"/>
                </p:custDataLst>
              </p:nvPr>
            </p:nvSpPr>
            <p:spPr>
              <a:xfrm>
                <a:off x="7144995" y="1185150"/>
                <a:ext cx="823348" cy="156446"/>
              </a:xfrm>
              <a:custGeom>
                <a:gdLst>
                  <a:gd name="connsiteX0" fmla="*/ 0 w 1390650"/>
                  <a:gd name="connsiteY0" fmla="*/ 111226 h 294212"/>
                  <a:gd name="connsiteX1" fmla="*/ 485775 w 1390650"/>
                  <a:gd name="connsiteY1" fmla="*/ 292201 h 294212"/>
                  <a:gd name="connsiteX2" fmla="*/ 885825 w 1390650"/>
                  <a:gd name="connsiteY2" fmla="*/ 6451 h 294212"/>
                  <a:gd name="connsiteX3" fmla="*/ 1390650 w 1390650"/>
                  <a:gd name="connsiteY3" fmla="*/ 120751 h 294212"/>
                  <a:gd name="connsiteX0-1" fmla="*/ 0 w 1390650"/>
                  <a:gd name="connsiteY0-2" fmla="*/ 106979 h 208700"/>
                  <a:gd name="connsiteX1-3" fmla="*/ 466725 w 1390650"/>
                  <a:gd name="connsiteY1-4" fmla="*/ 202229 h 208700"/>
                  <a:gd name="connsiteX2-5" fmla="*/ 885825 w 1390650"/>
                  <a:gd name="connsiteY2-6" fmla="*/ 2204 h 208700"/>
                  <a:gd name="connsiteX3-7" fmla="*/ 1390650 w 1390650"/>
                  <a:gd name="connsiteY3-8" fmla="*/ 116504 h 208700"/>
                  <a:gd name="connsiteX0-9" fmla="*/ 0 w 1390650"/>
                  <a:gd name="connsiteY0-10" fmla="*/ 106979 h 233339"/>
                  <a:gd name="connsiteX1-11" fmla="*/ 466725 w 1390650"/>
                  <a:gd name="connsiteY1-12" fmla="*/ 202229 h 233339"/>
                  <a:gd name="connsiteX2-13" fmla="*/ 885825 w 1390650"/>
                  <a:gd name="connsiteY2-14" fmla="*/ 2204 h 233339"/>
                  <a:gd name="connsiteX3-15" fmla="*/ 1390650 w 1390650"/>
                  <a:gd name="connsiteY3-16" fmla="*/ 116504 h 233339"/>
                  <a:gd name="connsiteX0-17" fmla="*/ 0 w 1314450"/>
                  <a:gd name="connsiteY0-18" fmla="*/ 105543 h 231903"/>
                  <a:gd name="connsiteX1-19" fmla="*/ 466725 w 1314450"/>
                  <a:gd name="connsiteY1-20" fmla="*/ 200793 h 231903"/>
                  <a:gd name="connsiteX2-21" fmla="*/ 885825 w 1314450"/>
                  <a:gd name="connsiteY2-22" fmla="*/ 768 h 231903"/>
                  <a:gd name="connsiteX3-23" fmla="*/ 1314450 w 1314450"/>
                  <a:gd name="connsiteY3-24" fmla="*/ 143643 h 231903"/>
                  <a:gd name="connsiteX0-25" fmla="*/ 0 w 1304925"/>
                  <a:gd name="connsiteY0-26" fmla="*/ 108767 h 235127"/>
                  <a:gd name="connsiteX1-27" fmla="*/ 466725 w 1304925"/>
                  <a:gd name="connsiteY1-28" fmla="*/ 204017 h 235127"/>
                  <a:gd name="connsiteX2-29" fmla="*/ 885825 w 1304925"/>
                  <a:gd name="connsiteY2-30" fmla="*/ 3992 h 235127"/>
                  <a:gd name="connsiteX3-31" fmla="*/ 1304925 w 1304925"/>
                  <a:gd name="connsiteY3-32" fmla="*/ 99242 h 235127"/>
                  <a:gd name="connsiteX0-33" fmla="*/ 0 w 1304925"/>
                  <a:gd name="connsiteY0-34" fmla="*/ 114408 h 240768"/>
                  <a:gd name="connsiteX1-35" fmla="*/ 466725 w 1304925"/>
                  <a:gd name="connsiteY1-36" fmla="*/ 209658 h 240768"/>
                  <a:gd name="connsiteX2-37" fmla="*/ 885825 w 1304925"/>
                  <a:gd name="connsiteY2-38" fmla="*/ 9633 h 240768"/>
                  <a:gd name="connsiteX3-39" fmla="*/ 1304925 w 1304925"/>
                  <a:gd name="connsiteY3-40" fmla="*/ 104883 h 240768"/>
                  <a:gd name="connsiteX0-41" fmla="*/ 0 w 1304925"/>
                  <a:gd name="connsiteY0-42" fmla="*/ 122843 h 249203"/>
                  <a:gd name="connsiteX1-43" fmla="*/ 466725 w 1304925"/>
                  <a:gd name="connsiteY1-44" fmla="*/ 218093 h 249203"/>
                  <a:gd name="connsiteX2-45" fmla="*/ 885825 w 1304925"/>
                  <a:gd name="connsiteY2-46" fmla="*/ 18068 h 249203"/>
                  <a:gd name="connsiteX3-47" fmla="*/ 1304925 w 1304925"/>
                  <a:gd name="connsiteY3-48" fmla="*/ 113318 h 249203"/>
                  <a:gd name="connsiteX0-49" fmla="*/ 0 w 1304925"/>
                  <a:gd name="connsiteY0-50" fmla="*/ 114409 h 240771"/>
                  <a:gd name="connsiteX1-51" fmla="*/ 572398 w 1304925"/>
                  <a:gd name="connsiteY1-52" fmla="*/ 209660 h 240771"/>
                  <a:gd name="connsiteX2-53" fmla="*/ 885825 w 1304925"/>
                  <a:gd name="connsiteY2-54" fmla="*/ 9634 h 240771"/>
                  <a:gd name="connsiteX3-55" fmla="*/ 1304925 w 1304925"/>
                  <a:gd name="connsiteY3-56" fmla="*/ 104884 h 240771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304925" h="240770">
                    <a:moveTo>
                      <a:pt x="0" y="114409"/>
                    </a:moveTo>
                    <a:cubicBezTo>
                      <a:pt x="169069" y="213627"/>
                      <a:pt x="443811" y="284272"/>
                      <a:pt x="572398" y="209660"/>
                    </a:cubicBezTo>
                    <a:cubicBezTo>
                      <a:pt x="700985" y="135048"/>
                      <a:pt x="763737" y="27097"/>
                      <a:pt x="885825" y="9634"/>
                    </a:cubicBezTo>
                    <a:cubicBezTo>
                      <a:pt x="1007913" y="-7829"/>
                      <a:pt x="1137444" y="-14179"/>
                      <a:pt x="1304925" y="104884"/>
                    </a:cubicBezTo>
                  </a:path>
                </a:pathLst>
              </a:custGeom>
              <a:noFill/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66040" y="247015"/>
            <a:ext cx="12117070" cy="6419850"/>
            <a:chOff x="66040" y="247015"/>
            <a:chExt cx="12117070" cy="6419850"/>
          </a:xfrm>
        </p:grpSpPr>
        <p:sp>
          <p:nvSpPr>
            <p:cNvPr id="16" name="矩形 15"/>
            <p:cNvSpPr/>
            <p:nvPr userDrawn="1">
              <p:custDataLst>
                <p:tags r:id="rId3"/>
              </p:custDataLst>
            </p:nvPr>
          </p:nvSpPr>
          <p:spPr>
            <a:xfrm>
              <a:off x="306705" y="247015"/>
              <a:ext cx="11692255" cy="631190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grpSp>
          <p:nvGrpSpPr>
            <p:cNvPr id="17" name="组合 16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66040" y="325120"/>
              <a:ext cx="12117070" cy="6341745"/>
              <a:chOff x="104" y="512"/>
              <a:chExt cx="19082" cy="9987"/>
            </a:xfrm>
          </p:grpSpPr>
          <p:pic>
            <p:nvPicPr>
              <p:cNvPr id="18" name="图片 17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17812" y="9378"/>
                <a:ext cx="1374" cy="1121"/>
              </a:xfrm>
              <a:prstGeom prst="rect">
                <a:avLst/>
              </a:prstGeom>
            </p:spPr>
          </p:pic>
          <p:grpSp>
            <p:nvGrpSpPr>
              <p:cNvPr id="19" name="组合 18"/>
              <p:cNvGrpSpPr/>
              <p:nvPr userDrawn="1">
                <p:custDataLst>
                  <p:tags r:id="rId7"/>
                </p:custDataLst>
              </p:nvPr>
            </p:nvGrpSpPr>
            <p:grpSpPr>
              <a:xfrm>
                <a:off x="104" y="512"/>
                <a:ext cx="1914" cy="1019"/>
                <a:chOff x="7144995" y="862731"/>
                <a:chExt cx="823348" cy="478865"/>
              </a:xfrm>
            </p:grpSpPr>
            <p:sp>
              <p:nvSpPr>
                <p:cNvPr id="20" name="任意多边形: 形状 7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7144995" y="862731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8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7144995" y="1019177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: 形状 9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7144995" y="1185150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66040" y="247015"/>
            <a:ext cx="12117070" cy="6419850"/>
            <a:chOff x="66040" y="247015"/>
            <a:chExt cx="12117070" cy="6419850"/>
          </a:xfrm>
        </p:grpSpPr>
        <p:sp>
          <p:nvSpPr>
            <p:cNvPr id="22" name="矩形 21"/>
            <p:cNvSpPr/>
            <p:nvPr userDrawn="1">
              <p:custDataLst>
                <p:tags r:id="rId3"/>
              </p:custDataLst>
            </p:nvPr>
          </p:nvSpPr>
          <p:spPr>
            <a:xfrm>
              <a:off x="306705" y="247015"/>
              <a:ext cx="11692255" cy="631190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grpSp>
          <p:nvGrpSpPr>
            <p:cNvPr id="23" name="组合 22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66040" y="325120"/>
              <a:ext cx="12117070" cy="6341745"/>
              <a:chOff x="104" y="512"/>
              <a:chExt cx="19082" cy="9987"/>
            </a:xfrm>
          </p:grpSpPr>
          <p:pic>
            <p:nvPicPr>
              <p:cNvPr id="24" name="图片 23"/>
              <p:cNvPicPr>
                <a:picLocks noChangeAspect="1"/>
              </p:cNvPicPr>
              <p:nvPr userDrawn="1"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17812" y="9378"/>
                <a:ext cx="1374" cy="1121"/>
              </a:xfrm>
              <a:prstGeom prst="rect">
                <a:avLst/>
              </a:prstGeom>
            </p:spPr>
          </p:pic>
          <p:grpSp>
            <p:nvGrpSpPr>
              <p:cNvPr id="25" name="组合 24"/>
              <p:cNvGrpSpPr/>
              <p:nvPr userDrawn="1">
                <p:custDataLst>
                  <p:tags r:id="rId7"/>
                </p:custDataLst>
              </p:nvPr>
            </p:nvGrpSpPr>
            <p:grpSpPr>
              <a:xfrm>
                <a:off x="104" y="512"/>
                <a:ext cx="1914" cy="1019"/>
                <a:chOff x="7144995" y="862731"/>
                <a:chExt cx="823348" cy="478865"/>
              </a:xfrm>
            </p:grpSpPr>
            <p:sp>
              <p:nvSpPr>
                <p:cNvPr id="26" name="任意多边形: 形状 7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7144995" y="862731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: 形状 8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7144995" y="1019177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9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7144995" y="1185150"/>
                  <a:ext cx="823348" cy="156446"/>
                </a:xfrm>
                <a:custGeom>
                  <a:gdLst>
                    <a:gd name="connsiteX0" fmla="*/ 0 w 1390650"/>
                    <a:gd name="connsiteY0" fmla="*/ 111226 h 294212"/>
                    <a:gd name="connsiteX1" fmla="*/ 485775 w 1390650"/>
                    <a:gd name="connsiteY1" fmla="*/ 292201 h 294212"/>
                    <a:gd name="connsiteX2" fmla="*/ 885825 w 1390650"/>
                    <a:gd name="connsiteY2" fmla="*/ 6451 h 294212"/>
                    <a:gd name="connsiteX3" fmla="*/ 1390650 w 1390650"/>
                    <a:gd name="connsiteY3" fmla="*/ 120751 h 294212"/>
                    <a:gd name="connsiteX0-1" fmla="*/ 0 w 1390650"/>
                    <a:gd name="connsiteY0-2" fmla="*/ 106979 h 208700"/>
                    <a:gd name="connsiteX1-3" fmla="*/ 466725 w 1390650"/>
                    <a:gd name="connsiteY1-4" fmla="*/ 202229 h 208700"/>
                    <a:gd name="connsiteX2-5" fmla="*/ 885825 w 1390650"/>
                    <a:gd name="connsiteY2-6" fmla="*/ 2204 h 208700"/>
                    <a:gd name="connsiteX3-7" fmla="*/ 1390650 w 1390650"/>
                    <a:gd name="connsiteY3-8" fmla="*/ 116504 h 208700"/>
                    <a:gd name="connsiteX0-9" fmla="*/ 0 w 1390650"/>
                    <a:gd name="connsiteY0-10" fmla="*/ 106979 h 233339"/>
                    <a:gd name="connsiteX1-11" fmla="*/ 466725 w 1390650"/>
                    <a:gd name="connsiteY1-12" fmla="*/ 202229 h 233339"/>
                    <a:gd name="connsiteX2-13" fmla="*/ 885825 w 1390650"/>
                    <a:gd name="connsiteY2-14" fmla="*/ 2204 h 233339"/>
                    <a:gd name="connsiteX3-15" fmla="*/ 1390650 w 1390650"/>
                    <a:gd name="connsiteY3-16" fmla="*/ 116504 h 233339"/>
                    <a:gd name="connsiteX0-17" fmla="*/ 0 w 1314450"/>
                    <a:gd name="connsiteY0-18" fmla="*/ 105543 h 231903"/>
                    <a:gd name="connsiteX1-19" fmla="*/ 466725 w 1314450"/>
                    <a:gd name="connsiteY1-20" fmla="*/ 200793 h 231903"/>
                    <a:gd name="connsiteX2-21" fmla="*/ 885825 w 1314450"/>
                    <a:gd name="connsiteY2-22" fmla="*/ 768 h 231903"/>
                    <a:gd name="connsiteX3-23" fmla="*/ 1314450 w 1314450"/>
                    <a:gd name="connsiteY3-24" fmla="*/ 143643 h 231903"/>
                    <a:gd name="connsiteX0-25" fmla="*/ 0 w 1304925"/>
                    <a:gd name="connsiteY0-26" fmla="*/ 108767 h 235127"/>
                    <a:gd name="connsiteX1-27" fmla="*/ 466725 w 1304925"/>
                    <a:gd name="connsiteY1-28" fmla="*/ 204017 h 235127"/>
                    <a:gd name="connsiteX2-29" fmla="*/ 885825 w 1304925"/>
                    <a:gd name="connsiteY2-30" fmla="*/ 3992 h 235127"/>
                    <a:gd name="connsiteX3-31" fmla="*/ 1304925 w 1304925"/>
                    <a:gd name="connsiteY3-32" fmla="*/ 99242 h 235127"/>
                    <a:gd name="connsiteX0-33" fmla="*/ 0 w 1304925"/>
                    <a:gd name="connsiteY0-34" fmla="*/ 114408 h 240768"/>
                    <a:gd name="connsiteX1-35" fmla="*/ 466725 w 1304925"/>
                    <a:gd name="connsiteY1-36" fmla="*/ 209658 h 240768"/>
                    <a:gd name="connsiteX2-37" fmla="*/ 885825 w 1304925"/>
                    <a:gd name="connsiteY2-38" fmla="*/ 9633 h 240768"/>
                    <a:gd name="connsiteX3-39" fmla="*/ 1304925 w 1304925"/>
                    <a:gd name="connsiteY3-40" fmla="*/ 104883 h 240768"/>
                    <a:gd name="connsiteX0-41" fmla="*/ 0 w 1304925"/>
                    <a:gd name="connsiteY0-42" fmla="*/ 122843 h 249203"/>
                    <a:gd name="connsiteX1-43" fmla="*/ 466725 w 1304925"/>
                    <a:gd name="connsiteY1-44" fmla="*/ 218093 h 249203"/>
                    <a:gd name="connsiteX2-45" fmla="*/ 885825 w 1304925"/>
                    <a:gd name="connsiteY2-46" fmla="*/ 18068 h 249203"/>
                    <a:gd name="connsiteX3-47" fmla="*/ 1304925 w 1304925"/>
                    <a:gd name="connsiteY3-48" fmla="*/ 113318 h 249203"/>
                    <a:gd name="connsiteX0-49" fmla="*/ 0 w 1304925"/>
                    <a:gd name="connsiteY0-50" fmla="*/ 114409 h 240771"/>
                    <a:gd name="connsiteX1-51" fmla="*/ 572398 w 1304925"/>
                    <a:gd name="connsiteY1-52" fmla="*/ 209660 h 240771"/>
                    <a:gd name="connsiteX2-53" fmla="*/ 885825 w 1304925"/>
                    <a:gd name="connsiteY2-54" fmla="*/ 9634 h 240771"/>
                    <a:gd name="connsiteX3-55" fmla="*/ 1304925 w 1304925"/>
                    <a:gd name="connsiteY3-56" fmla="*/ 104884 h 240771"/>
                  </a:gdLst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304925" h="240770">
                      <a:moveTo>
                        <a:pt x="0" y="114409"/>
                      </a:moveTo>
                      <a:cubicBezTo>
                        <a:pt x="169069" y="213627"/>
                        <a:pt x="443811" y="284272"/>
                        <a:pt x="572398" y="209660"/>
                      </a:cubicBezTo>
                      <a:cubicBezTo>
                        <a:pt x="700985" y="135048"/>
                        <a:pt x="763737" y="27097"/>
                        <a:pt x="885825" y="9634"/>
                      </a:cubicBezTo>
                      <a:cubicBezTo>
                        <a:pt x="1007913" y="-7829"/>
                        <a:pt x="1137444" y="-14179"/>
                        <a:pt x="1304925" y="104884"/>
                      </a:cubicBezTo>
                    </a:path>
                  </a:pathLst>
                </a:custGeom>
                <a:noFill/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7865097" y="3847231"/>
            <a:ext cx="1215235" cy="646755"/>
            <a:chOff x="7144995" y="862731"/>
            <a:chExt cx="823348" cy="478865"/>
          </a:xfrm>
        </p:grpSpPr>
        <p:sp>
          <p:nvSpPr>
            <p:cNvPr id="7" name="任意多边形: 形状 5"/>
            <p:cNvSpPr/>
            <p:nvPr>
              <p:custDataLst>
                <p:tags r:id="rId3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7"/>
            <p:cNvSpPr/>
            <p:nvPr>
              <p:custDataLst>
                <p:tags r:id="rId5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096001" y="2425701"/>
            <a:ext cx="5214600" cy="1244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319510" y="6052820"/>
            <a:ext cx="872490" cy="711835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0" y="126365"/>
            <a:ext cx="594995" cy="316865"/>
            <a:chOff x="7144995" y="862731"/>
            <a:chExt cx="823348" cy="478865"/>
          </a:xfrm>
        </p:grpSpPr>
        <p:sp>
          <p:nvSpPr>
            <p:cNvPr id="12" name="任意多边形: 形状 7"/>
            <p:cNvSpPr/>
            <p:nvPr>
              <p:custDataLst>
                <p:tags r:id="rId5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9"/>
            <p:cNvSpPr/>
            <p:nvPr>
              <p:custDataLst>
                <p:tags r:id="rId7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06705" y="247015"/>
            <a:ext cx="116922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310620" y="5955030"/>
            <a:ext cx="872490" cy="71183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66040" y="325120"/>
            <a:ext cx="1215390" cy="647065"/>
            <a:chOff x="7144995" y="862731"/>
            <a:chExt cx="823348" cy="478865"/>
          </a:xfrm>
        </p:grpSpPr>
        <p:sp>
          <p:nvSpPr>
            <p:cNvPr id="11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1"/>
            <a:ext cx="482346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319510" y="6052820"/>
            <a:ext cx="872490" cy="711835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>
            <p:custDataLst>
              <p:tags r:id="rId5"/>
            </p:custDataLst>
          </p:nvPr>
        </p:nvGrpSpPr>
        <p:grpSpPr>
          <a:xfrm>
            <a:off x="0" y="126365"/>
            <a:ext cx="594995" cy="316865"/>
            <a:chOff x="7144995" y="862731"/>
            <a:chExt cx="823348" cy="478865"/>
          </a:xfrm>
        </p:grpSpPr>
        <p:sp>
          <p:nvSpPr>
            <p:cNvPr id="14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9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319510" y="6052820"/>
            <a:ext cx="872490" cy="711835"/>
          </a:xfrm>
          <a:prstGeom prst="rect">
            <a:avLst/>
          </a:prstGeom>
        </p:spPr>
      </p:pic>
      <p:grpSp>
        <p:nvGrpSpPr>
          <p:cNvPr id="18" name="组合 17"/>
          <p:cNvGrpSpPr/>
          <p:nvPr userDrawn="1">
            <p:custDataLst>
              <p:tags r:id="rId5"/>
            </p:custDataLst>
          </p:nvPr>
        </p:nvGrpSpPr>
        <p:grpSpPr>
          <a:xfrm>
            <a:off x="0" y="126365"/>
            <a:ext cx="594995" cy="316865"/>
            <a:chOff x="7144995" y="862731"/>
            <a:chExt cx="823348" cy="478865"/>
          </a:xfrm>
        </p:grpSpPr>
        <p:sp>
          <p:nvSpPr>
            <p:cNvPr id="19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319510" y="6052820"/>
            <a:ext cx="872490" cy="711835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>
            <p:custDataLst>
              <p:tags r:id="rId5"/>
            </p:custDataLst>
          </p:nvPr>
        </p:nvGrpSpPr>
        <p:grpSpPr>
          <a:xfrm>
            <a:off x="0" y="126365"/>
            <a:ext cx="594995" cy="316865"/>
            <a:chOff x="7144995" y="862731"/>
            <a:chExt cx="823348" cy="478865"/>
          </a:xfrm>
        </p:grpSpPr>
        <p:sp>
          <p:nvSpPr>
            <p:cNvPr id="15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319510" y="6052807"/>
            <a:ext cx="872490" cy="711835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>
            <p:custDataLst>
              <p:tags r:id="rId5"/>
            </p:custDataLst>
          </p:nvPr>
        </p:nvGrpSpPr>
        <p:grpSpPr>
          <a:xfrm>
            <a:off x="0" y="326618"/>
            <a:ext cx="594751" cy="316641"/>
            <a:chOff x="7144995" y="862731"/>
            <a:chExt cx="823348" cy="478865"/>
          </a:xfrm>
        </p:grpSpPr>
        <p:sp>
          <p:nvSpPr>
            <p:cNvPr id="18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479314" y="5367321"/>
            <a:ext cx="1712686" cy="1397322"/>
          </a:xfrm>
          <a:prstGeom prst="rect">
            <a:avLst/>
          </a:prstGeom>
        </p:spPr>
      </p:pic>
      <p:grpSp>
        <p:nvGrpSpPr>
          <p:cNvPr id="19" name="组合 18"/>
          <p:cNvGrpSpPr/>
          <p:nvPr userDrawn="1">
            <p:custDataLst>
              <p:tags r:id="rId10"/>
            </p:custDataLst>
          </p:nvPr>
        </p:nvGrpSpPr>
        <p:grpSpPr>
          <a:xfrm>
            <a:off x="0" y="126593"/>
            <a:ext cx="2020703" cy="1075807"/>
            <a:chOff x="7144995" y="862731"/>
            <a:chExt cx="823348" cy="478865"/>
          </a:xfrm>
        </p:grpSpPr>
        <p:sp>
          <p:nvSpPr>
            <p:cNvPr id="20" name="任意多边形: 形状 7"/>
            <p:cNvSpPr/>
            <p:nvPr>
              <p:custDataLst>
                <p:tags r:id="rId11"/>
              </p:custDataLst>
            </p:nvPr>
          </p:nvSpPr>
          <p:spPr>
            <a:xfrm>
              <a:off x="7144995" y="862731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8"/>
            <p:cNvSpPr/>
            <p:nvPr>
              <p:custDataLst>
                <p:tags r:id="rId12"/>
              </p:custDataLst>
            </p:nvPr>
          </p:nvSpPr>
          <p:spPr>
            <a:xfrm>
              <a:off x="7144995" y="1019177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9"/>
            <p:cNvSpPr/>
            <p:nvPr>
              <p:custDataLst>
                <p:tags r:id="rId13"/>
              </p:custDataLst>
            </p:nvPr>
          </p:nvSpPr>
          <p:spPr>
            <a:xfrm>
              <a:off x="7144995" y="1185150"/>
              <a:ext cx="823348" cy="156446"/>
            </a:xfrm>
            <a:custGeom>
              <a:gdLst>
                <a:gd name="connsiteX0" fmla="*/ 0 w 1390650"/>
                <a:gd name="connsiteY0" fmla="*/ 111226 h 294212"/>
                <a:gd name="connsiteX1" fmla="*/ 485775 w 1390650"/>
                <a:gd name="connsiteY1" fmla="*/ 292201 h 294212"/>
                <a:gd name="connsiteX2" fmla="*/ 885825 w 1390650"/>
                <a:gd name="connsiteY2" fmla="*/ 6451 h 294212"/>
                <a:gd name="connsiteX3" fmla="*/ 1390650 w 1390650"/>
                <a:gd name="connsiteY3" fmla="*/ 120751 h 294212"/>
                <a:gd name="connsiteX0-1" fmla="*/ 0 w 1390650"/>
                <a:gd name="connsiteY0-2" fmla="*/ 106979 h 208700"/>
                <a:gd name="connsiteX1-3" fmla="*/ 466725 w 1390650"/>
                <a:gd name="connsiteY1-4" fmla="*/ 202229 h 208700"/>
                <a:gd name="connsiteX2-5" fmla="*/ 885825 w 1390650"/>
                <a:gd name="connsiteY2-6" fmla="*/ 2204 h 208700"/>
                <a:gd name="connsiteX3-7" fmla="*/ 1390650 w 1390650"/>
                <a:gd name="connsiteY3-8" fmla="*/ 116504 h 208700"/>
                <a:gd name="connsiteX0-9" fmla="*/ 0 w 1390650"/>
                <a:gd name="connsiteY0-10" fmla="*/ 106979 h 233339"/>
                <a:gd name="connsiteX1-11" fmla="*/ 466725 w 1390650"/>
                <a:gd name="connsiteY1-12" fmla="*/ 202229 h 233339"/>
                <a:gd name="connsiteX2-13" fmla="*/ 885825 w 1390650"/>
                <a:gd name="connsiteY2-14" fmla="*/ 2204 h 233339"/>
                <a:gd name="connsiteX3-15" fmla="*/ 1390650 w 1390650"/>
                <a:gd name="connsiteY3-16" fmla="*/ 116504 h 233339"/>
                <a:gd name="connsiteX0-17" fmla="*/ 0 w 1314450"/>
                <a:gd name="connsiteY0-18" fmla="*/ 105543 h 231903"/>
                <a:gd name="connsiteX1-19" fmla="*/ 466725 w 1314450"/>
                <a:gd name="connsiteY1-20" fmla="*/ 200793 h 231903"/>
                <a:gd name="connsiteX2-21" fmla="*/ 885825 w 1314450"/>
                <a:gd name="connsiteY2-22" fmla="*/ 768 h 231903"/>
                <a:gd name="connsiteX3-23" fmla="*/ 1314450 w 1314450"/>
                <a:gd name="connsiteY3-24" fmla="*/ 143643 h 231903"/>
                <a:gd name="connsiteX0-25" fmla="*/ 0 w 1304925"/>
                <a:gd name="connsiteY0-26" fmla="*/ 108767 h 235127"/>
                <a:gd name="connsiteX1-27" fmla="*/ 466725 w 1304925"/>
                <a:gd name="connsiteY1-28" fmla="*/ 204017 h 235127"/>
                <a:gd name="connsiteX2-29" fmla="*/ 885825 w 1304925"/>
                <a:gd name="connsiteY2-30" fmla="*/ 3992 h 235127"/>
                <a:gd name="connsiteX3-31" fmla="*/ 1304925 w 1304925"/>
                <a:gd name="connsiteY3-32" fmla="*/ 99242 h 235127"/>
                <a:gd name="connsiteX0-33" fmla="*/ 0 w 1304925"/>
                <a:gd name="connsiteY0-34" fmla="*/ 114408 h 240768"/>
                <a:gd name="connsiteX1-35" fmla="*/ 466725 w 1304925"/>
                <a:gd name="connsiteY1-36" fmla="*/ 209658 h 240768"/>
                <a:gd name="connsiteX2-37" fmla="*/ 885825 w 1304925"/>
                <a:gd name="connsiteY2-38" fmla="*/ 9633 h 240768"/>
                <a:gd name="connsiteX3-39" fmla="*/ 1304925 w 1304925"/>
                <a:gd name="connsiteY3-40" fmla="*/ 104883 h 240768"/>
                <a:gd name="connsiteX0-41" fmla="*/ 0 w 1304925"/>
                <a:gd name="connsiteY0-42" fmla="*/ 122843 h 249203"/>
                <a:gd name="connsiteX1-43" fmla="*/ 466725 w 1304925"/>
                <a:gd name="connsiteY1-44" fmla="*/ 218093 h 249203"/>
                <a:gd name="connsiteX2-45" fmla="*/ 885825 w 1304925"/>
                <a:gd name="connsiteY2-46" fmla="*/ 18068 h 249203"/>
                <a:gd name="connsiteX3-47" fmla="*/ 1304925 w 1304925"/>
                <a:gd name="connsiteY3-48" fmla="*/ 113318 h 249203"/>
                <a:gd name="connsiteX0-49" fmla="*/ 0 w 1304925"/>
                <a:gd name="connsiteY0-50" fmla="*/ 114409 h 240771"/>
                <a:gd name="connsiteX1-51" fmla="*/ 572398 w 1304925"/>
                <a:gd name="connsiteY1-52" fmla="*/ 209660 h 240771"/>
                <a:gd name="connsiteX2-53" fmla="*/ 885825 w 1304925"/>
                <a:gd name="connsiteY2-54" fmla="*/ 9634 h 240771"/>
                <a:gd name="connsiteX3-55" fmla="*/ 1304925 w 1304925"/>
                <a:gd name="connsiteY3-56" fmla="*/ 104884 h 2407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04925" h="240770">
                  <a:moveTo>
                    <a:pt x="0" y="114409"/>
                  </a:moveTo>
                  <a:cubicBezTo>
                    <a:pt x="169069" y="213627"/>
                    <a:pt x="443811" y="284272"/>
                    <a:pt x="572398" y="209660"/>
                  </a:cubicBezTo>
                  <a:cubicBezTo>
                    <a:pt x="700985" y="135048"/>
                    <a:pt x="763737" y="27097"/>
                    <a:pt x="885825" y="9634"/>
                  </a:cubicBezTo>
                  <a:cubicBezTo>
                    <a:pt x="1007913" y="-7829"/>
                    <a:pt x="1137444" y="-14179"/>
                    <a:pt x="1304925" y="104884"/>
                  </a:cubicBezTo>
                </a:path>
              </a:pathLst>
            </a:cu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0.xml" /><Relationship Id="rId21" Type="http://schemas.openxmlformats.org/officeDocument/2006/relationships/tags" Target="../tags/tag81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slideLayout" Target="../slideLayouts/slideLayout26.xml" /><Relationship Id="rId13" Type="http://schemas.openxmlformats.org/officeDocument/2006/relationships/slideLayout" Target="../slideLayouts/slideLayout27.xml" /><Relationship Id="rId14" Type="http://schemas.openxmlformats.org/officeDocument/2006/relationships/slideLayout" Target="../slideLayouts/slideLayout28.xml" /><Relationship Id="rId15" Type="http://schemas.openxmlformats.org/officeDocument/2006/relationships/slideLayout" Target="../slideLayouts/slideLayout29.xml" /><Relationship Id="rId16" Type="http://schemas.openxmlformats.org/officeDocument/2006/relationships/slideLayout" Target="../slideLayouts/slideLayout30.xml" /><Relationship Id="rId17" Type="http://schemas.openxmlformats.org/officeDocument/2006/relationships/slideLayout" Target="../slideLayouts/slideLayout31.xml" /><Relationship Id="rId18" Type="http://schemas.openxmlformats.org/officeDocument/2006/relationships/slideLayout" Target="../slideLayouts/slideLayout32.xml" /><Relationship Id="rId19" Type="http://schemas.openxmlformats.org/officeDocument/2006/relationships/tags" Target="../tags/tag295.xml" /><Relationship Id="rId2" Type="http://schemas.openxmlformats.org/officeDocument/2006/relationships/slideLayout" Target="../slideLayouts/slideLayout16.xml" /><Relationship Id="rId20" Type="http://schemas.openxmlformats.org/officeDocument/2006/relationships/tags" Target="../tags/tag296.xml" /><Relationship Id="rId21" Type="http://schemas.openxmlformats.org/officeDocument/2006/relationships/tags" Target="../tags/tag297.xml" /><Relationship Id="rId22" Type="http://schemas.openxmlformats.org/officeDocument/2006/relationships/tags" Target="../tags/tag298.xml" /><Relationship Id="rId23" Type="http://schemas.openxmlformats.org/officeDocument/2006/relationships/tags" Target="../tags/tag299.xml" /><Relationship Id="rId24" Type="http://schemas.openxmlformats.org/officeDocument/2006/relationships/tags" Target="../tags/tag300.xml" /><Relationship Id="rId25" Type="http://schemas.openxmlformats.org/officeDocument/2006/relationships/tags" Target="../tags/tag301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5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309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tags" Target="../tags/tag310.xml" /><Relationship Id="rId6" Type="http://schemas.openxmlformats.org/officeDocument/2006/relationships/tags" Target="../tags/tag3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14" Type="http://schemas.openxmlformats.org/officeDocument/2006/relationships/tags" Target="../tags/tag380.xml" /><Relationship Id="rId15" Type="http://schemas.openxmlformats.org/officeDocument/2006/relationships/tags" Target="../tags/tag381.xml" /><Relationship Id="rId2" Type="http://schemas.openxmlformats.org/officeDocument/2006/relationships/tags" Target="../tags/tag369.xml" /><Relationship Id="rId3" Type="http://schemas.openxmlformats.org/officeDocument/2006/relationships/image" Target="../media/image16.jpeg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389.xml" /><Relationship Id="rId12" Type="http://schemas.openxmlformats.org/officeDocument/2006/relationships/tags" Target="../tags/tag390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image" Target="../media/image10.png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02.xml" /><Relationship Id="rId11" Type="http://schemas.openxmlformats.org/officeDocument/2006/relationships/tags" Target="../tags/tag403.xml" /><Relationship Id="rId12" Type="http://schemas.openxmlformats.org/officeDocument/2006/relationships/tags" Target="../tags/tag404.xml" /><Relationship Id="rId13" Type="http://schemas.openxmlformats.org/officeDocument/2006/relationships/tags" Target="../tags/tag405.xml" /><Relationship Id="rId14" Type="http://schemas.openxmlformats.org/officeDocument/2006/relationships/tags" Target="../tags/tag406.xml" /><Relationship Id="rId15" Type="http://schemas.openxmlformats.org/officeDocument/2006/relationships/tags" Target="../tags/tag407.xml" /><Relationship Id="rId16" Type="http://schemas.openxmlformats.org/officeDocument/2006/relationships/tags" Target="../tags/tag408.xml" /><Relationship Id="rId17" Type="http://schemas.openxmlformats.org/officeDocument/2006/relationships/tags" Target="../tags/tag409.xml" /><Relationship Id="rId18" Type="http://schemas.openxmlformats.org/officeDocument/2006/relationships/tags" Target="../tags/tag410.xml" /><Relationship Id="rId19" Type="http://schemas.openxmlformats.org/officeDocument/2006/relationships/tags" Target="../tags/tag411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412.xml" /><Relationship Id="rId21" Type="http://schemas.openxmlformats.org/officeDocument/2006/relationships/tags" Target="../tags/tag413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tags" Target="../tags/tag399.xml" /><Relationship Id="rId8" Type="http://schemas.openxmlformats.org/officeDocument/2006/relationships/tags" Target="../tags/tag400.xml" /><Relationship Id="rId9" Type="http://schemas.openxmlformats.org/officeDocument/2006/relationships/tags" Target="../tags/tag40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diagramQuickStyle" Target="../diagrams/quickStyle1.xml" /><Relationship Id="rId11" Type="http://schemas.openxmlformats.org/officeDocument/2006/relationships/diagramColors" Target="../diagrams/colors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tags" Target="../tags/tag421.xml" /><Relationship Id="rId7" Type="http://schemas.microsoft.com/office/2007/relationships/diagramDrawing" Target="../diagrams/drawing1.xml" /><Relationship Id="rId8" Type="http://schemas.openxmlformats.org/officeDocument/2006/relationships/diagramData" Target="../diagrams/data1.xml" /><Relationship Id="rId9" Type="http://schemas.openxmlformats.org/officeDocument/2006/relationships/diagramLayout" Target="../diagrams/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429.xml" /><Relationship Id="rId12" Type="http://schemas.openxmlformats.org/officeDocument/2006/relationships/tags" Target="../tags/tag430.xml" /><Relationship Id="rId2" Type="http://schemas.openxmlformats.org/officeDocument/2006/relationships/tags" Target="../tags/tag42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image" Target="../media/image10.png" /><Relationship Id="rId8" Type="http://schemas.openxmlformats.org/officeDocument/2006/relationships/tags" Target="../tags/tag427.xml" /><Relationship Id="rId9" Type="http://schemas.openxmlformats.org/officeDocument/2006/relationships/tags" Target="../tags/tag42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tags" Target="../tags/tag445.xml" /><Relationship Id="rId14" Type="http://schemas.openxmlformats.org/officeDocument/2006/relationships/tags" Target="../tags/tag446.xml" /><Relationship Id="rId15" Type="http://schemas.openxmlformats.org/officeDocument/2006/relationships/tags" Target="../tags/tag447.xml" /><Relationship Id="rId16" Type="http://schemas.openxmlformats.org/officeDocument/2006/relationships/tags" Target="../tags/tag44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456.xml" /><Relationship Id="rId12" Type="http://schemas.openxmlformats.org/officeDocument/2006/relationships/tags" Target="../tags/tag457.xml" /><Relationship Id="rId2" Type="http://schemas.openxmlformats.org/officeDocument/2006/relationships/tags" Target="../tags/tag449.xml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Relationship Id="rId6" Type="http://schemas.openxmlformats.org/officeDocument/2006/relationships/tags" Target="../tags/tag453.xml" /><Relationship Id="rId7" Type="http://schemas.openxmlformats.org/officeDocument/2006/relationships/image" Target="../media/image10.png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5.xml" /><Relationship Id="rId11" Type="http://schemas.openxmlformats.org/officeDocument/2006/relationships/tags" Target="../tags/tag466.xml" /><Relationship Id="rId12" Type="http://schemas.openxmlformats.org/officeDocument/2006/relationships/tags" Target="../tags/tag467.xml" /><Relationship Id="rId13" Type="http://schemas.openxmlformats.org/officeDocument/2006/relationships/tags" Target="../tags/tag468.xml" /><Relationship Id="rId14" Type="http://schemas.openxmlformats.org/officeDocument/2006/relationships/tags" Target="../tags/tag469.xml" /><Relationship Id="rId15" Type="http://schemas.openxmlformats.org/officeDocument/2006/relationships/tags" Target="../tags/tag470.xml" /><Relationship Id="rId16" Type="http://schemas.openxmlformats.org/officeDocument/2006/relationships/tags" Target="../tags/tag471.xml" /><Relationship Id="rId17" Type="http://schemas.openxmlformats.org/officeDocument/2006/relationships/tags" Target="../tags/tag472.xml" /><Relationship Id="rId2" Type="http://schemas.openxmlformats.org/officeDocument/2006/relationships/tags" Target="../tags/tag458.xml" /><Relationship Id="rId3" Type="http://schemas.openxmlformats.org/officeDocument/2006/relationships/image" Target="../media/image14.png" /><Relationship Id="rId4" Type="http://schemas.openxmlformats.org/officeDocument/2006/relationships/tags" Target="../tags/tag459.xml" /><Relationship Id="rId5" Type="http://schemas.openxmlformats.org/officeDocument/2006/relationships/tags" Target="../tags/tag460.xml" /><Relationship Id="rId6" Type="http://schemas.openxmlformats.org/officeDocument/2006/relationships/tags" Target="../tags/tag461.xml" /><Relationship Id="rId7" Type="http://schemas.openxmlformats.org/officeDocument/2006/relationships/tags" Target="../tags/tag462.xml" /><Relationship Id="rId8" Type="http://schemas.openxmlformats.org/officeDocument/2006/relationships/tags" Target="../tags/tag463.xml" /><Relationship Id="rId9" Type="http://schemas.openxmlformats.org/officeDocument/2006/relationships/tags" Target="../tags/tag46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0.xml" /><Relationship Id="rId11" Type="http://schemas.openxmlformats.org/officeDocument/2006/relationships/tags" Target="../tags/tag481.xml" /><Relationship Id="rId12" Type="http://schemas.openxmlformats.org/officeDocument/2006/relationships/tags" Target="../tags/tag482.xml" /><Relationship Id="rId13" Type="http://schemas.openxmlformats.org/officeDocument/2006/relationships/tags" Target="../tags/tag483.xml" /><Relationship Id="rId14" Type="http://schemas.openxmlformats.org/officeDocument/2006/relationships/tags" Target="../tags/tag484.xml" /><Relationship Id="rId15" Type="http://schemas.openxmlformats.org/officeDocument/2006/relationships/tags" Target="../tags/tag485.xml" /><Relationship Id="rId16" Type="http://schemas.openxmlformats.org/officeDocument/2006/relationships/tags" Target="../tags/tag486.xml" /><Relationship Id="rId17" Type="http://schemas.openxmlformats.org/officeDocument/2006/relationships/tags" Target="../tags/tag487.xml" /><Relationship Id="rId18" Type="http://schemas.openxmlformats.org/officeDocument/2006/relationships/tags" Target="../tags/tag488.xml" /><Relationship Id="rId19" Type="http://schemas.openxmlformats.org/officeDocument/2006/relationships/tags" Target="../tags/tag489.xml" /><Relationship Id="rId2" Type="http://schemas.openxmlformats.org/officeDocument/2006/relationships/tags" Target="../tags/tag473.xml" /><Relationship Id="rId20" Type="http://schemas.openxmlformats.org/officeDocument/2006/relationships/tags" Target="../tags/tag490.xml" /><Relationship Id="rId21" Type="http://schemas.openxmlformats.org/officeDocument/2006/relationships/tags" Target="../tags/tag491.xml" /><Relationship Id="rId22" Type="http://schemas.openxmlformats.org/officeDocument/2006/relationships/tags" Target="../tags/tag492.xml" /><Relationship Id="rId23" Type="http://schemas.openxmlformats.org/officeDocument/2006/relationships/tags" Target="../tags/tag493.xml" /><Relationship Id="rId24" Type="http://schemas.openxmlformats.org/officeDocument/2006/relationships/tags" Target="../tags/tag494.xml" /><Relationship Id="rId3" Type="http://schemas.openxmlformats.org/officeDocument/2006/relationships/tags" Target="../tags/tag474.xml" /><Relationship Id="rId4" Type="http://schemas.openxmlformats.org/officeDocument/2006/relationships/image" Target="../media/image17.jpeg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499.xml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tags" Target="../tags/tag50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2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515.xml" /><Relationship Id="rId11" Type="http://schemas.openxmlformats.org/officeDocument/2006/relationships/tags" Target="../tags/tag516.xml" /><Relationship Id="rId12" Type="http://schemas.openxmlformats.org/officeDocument/2006/relationships/image" Target="../media/image19.png" /><Relationship Id="rId13" Type="http://schemas.openxmlformats.org/officeDocument/2006/relationships/tags" Target="../tags/tag517.xml" /><Relationship Id="rId14" Type="http://schemas.openxmlformats.org/officeDocument/2006/relationships/tags" Target="../tags/tag518.xml" /><Relationship Id="rId15" Type="http://schemas.openxmlformats.org/officeDocument/2006/relationships/tags" Target="../tags/tag519.xml" /><Relationship Id="rId16" Type="http://schemas.openxmlformats.org/officeDocument/2006/relationships/tags" Target="../tags/tag520.xml" /><Relationship Id="rId17" Type="http://schemas.openxmlformats.org/officeDocument/2006/relationships/tags" Target="../tags/tag521.xml" /><Relationship Id="rId18" Type="http://schemas.openxmlformats.org/officeDocument/2006/relationships/tags" Target="../tags/tag522.xml" /><Relationship Id="rId19" Type="http://schemas.openxmlformats.org/officeDocument/2006/relationships/tags" Target="../tags/tag52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509.xml" /><Relationship Id="rId4" Type="http://schemas.openxmlformats.org/officeDocument/2006/relationships/tags" Target="../tags/tag510.xml" /><Relationship Id="rId5" Type="http://schemas.openxmlformats.org/officeDocument/2006/relationships/image" Target="../media/image18.png" /><Relationship Id="rId6" Type="http://schemas.openxmlformats.org/officeDocument/2006/relationships/tags" Target="../tags/tag511.xml" /><Relationship Id="rId7" Type="http://schemas.openxmlformats.org/officeDocument/2006/relationships/tags" Target="../tags/tag512.xml" /><Relationship Id="rId8" Type="http://schemas.openxmlformats.org/officeDocument/2006/relationships/tags" Target="../tags/tag513.xml" /><Relationship Id="rId9" Type="http://schemas.openxmlformats.org/officeDocument/2006/relationships/tags" Target="../tags/tag5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4.xml" /><Relationship Id="rId3" Type="http://schemas.openxmlformats.org/officeDocument/2006/relationships/image" Target="../media/image17.jpeg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tags" Target="../tags/tag527.xml" /><Relationship Id="rId7" Type="http://schemas.openxmlformats.org/officeDocument/2006/relationships/tags" Target="../tags/tag52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9.xml" /><Relationship Id="rId3" Type="http://schemas.openxmlformats.org/officeDocument/2006/relationships/image" Target="../media/image17.jpeg" /><Relationship Id="rId4" Type="http://schemas.openxmlformats.org/officeDocument/2006/relationships/tags" Target="../tags/tag530.xml" /><Relationship Id="rId5" Type="http://schemas.openxmlformats.org/officeDocument/2006/relationships/tags" Target="../tags/tag531.xml" /><Relationship Id="rId6" Type="http://schemas.openxmlformats.org/officeDocument/2006/relationships/tags" Target="../tags/tag532.xml" /><Relationship Id="rId7" Type="http://schemas.openxmlformats.org/officeDocument/2006/relationships/tags" Target="../tags/tag53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4.xml" /><Relationship Id="rId3" Type="http://schemas.openxmlformats.org/officeDocument/2006/relationships/image" Target="../media/image17.jpeg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tags" Target="../tags/tag53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9.xml" /><Relationship Id="rId3" Type="http://schemas.openxmlformats.org/officeDocument/2006/relationships/image" Target="../media/image17.jpeg" /><Relationship Id="rId4" Type="http://schemas.openxmlformats.org/officeDocument/2006/relationships/tags" Target="../tags/tag540.xml" /><Relationship Id="rId5" Type="http://schemas.openxmlformats.org/officeDocument/2006/relationships/tags" Target="../tags/tag541.xml" /><Relationship Id="rId6" Type="http://schemas.openxmlformats.org/officeDocument/2006/relationships/tags" Target="../tags/tag542.xml" /><Relationship Id="rId7" Type="http://schemas.openxmlformats.org/officeDocument/2006/relationships/tags" Target="../tags/tag54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44.xml" /><Relationship Id="rId3" Type="http://schemas.openxmlformats.org/officeDocument/2006/relationships/image" Target="../media/image17.jpeg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49.xml" /><Relationship Id="rId3" Type="http://schemas.openxmlformats.org/officeDocument/2006/relationships/image" Target="../media/image17.jpeg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54.xml" /><Relationship Id="rId3" Type="http://schemas.openxmlformats.org/officeDocument/2006/relationships/image" Target="../media/image17.jpeg" /><Relationship Id="rId4" Type="http://schemas.openxmlformats.org/officeDocument/2006/relationships/tags" Target="../tags/tag555.xml" /><Relationship Id="rId5" Type="http://schemas.openxmlformats.org/officeDocument/2006/relationships/tags" Target="../tags/tag556.xml" /><Relationship Id="rId6" Type="http://schemas.openxmlformats.org/officeDocument/2006/relationships/tags" Target="../tags/tag557.xml" /><Relationship Id="rId7" Type="http://schemas.openxmlformats.org/officeDocument/2006/relationships/tags" Target="../tags/tag55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59.xml" /><Relationship Id="rId3" Type="http://schemas.openxmlformats.org/officeDocument/2006/relationships/image" Target="../media/image17.jpeg" /><Relationship Id="rId4" Type="http://schemas.openxmlformats.org/officeDocument/2006/relationships/tags" Target="../tags/tag560.xml" /><Relationship Id="rId5" Type="http://schemas.openxmlformats.org/officeDocument/2006/relationships/tags" Target="../tags/tag561.xml" /><Relationship Id="rId6" Type="http://schemas.openxmlformats.org/officeDocument/2006/relationships/tags" Target="../tags/tag562.xml" /><Relationship Id="rId7" Type="http://schemas.openxmlformats.org/officeDocument/2006/relationships/tags" Target="../tags/tag56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64.xml" /><Relationship Id="rId3" Type="http://schemas.openxmlformats.org/officeDocument/2006/relationships/image" Target="../media/image17.jpeg" /><Relationship Id="rId4" Type="http://schemas.openxmlformats.org/officeDocument/2006/relationships/tags" Target="../tags/tag565.xml" /><Relationship Id="rId5" Type="http://schemas.openxmlformats.org/officeDocument/2006/relationships/tags" Target="../tags/tag566.xml" /><Relationship Id="rId6" Type="http://schemas.openxmlformats.org/officeDocument/2006/relationships/tags" Target="../tags/tag567.xml" /><Relationship Id="rId7" Type="http://schemas.openxmlformats.org/officeDocument/2006/relationships/image" Target="../media/image20.png" /><Relationship Id="rId8" Type="http://schemas.openxmlformats.org/officeDocument/2006/relationships/tags" Target="../tags/tag568.xml" /><Relationship Id="rId9" Type="http://schemas.openxmlformats.org/officeDocument/2006/relationships/tags" Target="../tags/tag56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image" Target="../media/image9.png" /><Relationship Id="rId7" Type="http://schemas.openxmlformats.org/officeDocument/2006/relationships/tags" Target="../tags/tag3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8.xml" /><Relationship Id="rId11" Type="http://schemas.openxmlformats.org/officeDocument/2006/relationships/image" Target="../media/image11.png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2" Type="http://schemas.openxmlformats.org/officeDocument/2006/relationships/tags" Target="../tags/tag32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Relationship Id="rId8" Type="http://schemas.openxmlformats.org/officeDocument/2006/relationships/image" Target="../media/image10.png" /><Relationship Id="rId9" Type="http://schemas.openxmlformats.org/officeDocument/2006/relationships/tags" Target="../tags/tag3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2" Type="http://schemas.openxmlformats.org/officeDocument/2006/relationships/tags" Target="../tags/tag331.xml" /><Relationship Id="rId3" Type="http://schemas.openxmlformats.org/officeDocument/2006/relationships/image" Target="../media/image12.png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9.xml" /><Relationship Id="rId3" Type="http://schemas.openxmlformats.org/officeDocument/2006/relationships/image" Target="../media/image13.png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6.xml" /><Relationship Id="rId3" Type="http://schemas.openxmlformats.org/officeDocument/2006/relationships/image" Target="../media/image14.png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tags" Target="../tags/tag358.xml" /><Relationship Id="rId9" Type="http://schemas.openxmlformats.org/officeDocument/2006/relationships/tags" Target="../tags/tag3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367.xml" /><Relationship Id="rId12" Type="http://schemas.openxmlformats.org/officeDocument/2006/relationships/tags" Target="../tags/tag368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image" Target="../media/image10.png" /><Relationship Id="rId8" Type="http://schemas.openxmlformats.org/officeDocument/2006/relationships/tags" Target="../tags/tag365.xml" /><Relationship Id="rId9" Type="http://schemas.openxmlformats.org/officeDocument/2006/relationships/tags" Target="../tags/tag36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" name="图片 37" descr="图片包含 墙壁&#10;&#10;自动生成的说明"/>
          <p:cNvPicPr preferRelativeResize="0"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t="-6860" b="-6860"/>
          <a:stretch>
            <a:fillRect/>
          </a:stretch>
        </p:blipFill>
        <p:spPr>
          <a:xfrm>
            <a:off x="464457" y="329484"/>
            <a:ext cx="7271658" cy="620194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</p:pic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0"/>
            <a:ext cx="12190413" cy="6857107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142338" name="文本框 142337"/>
          <p:cNvSpPr txBox="1"/>
          <p:nvPr>
            <p:custDataLst>
              <p:tags r:id="rId5"/>
            </p:custDataLst>
          </p:nvPr>
        </p:nvSpPr>
        <p:spPr>
          <a:xfrm>
            <a:off x="532130" y="615950"/>
            <a:ext cx="11125835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）陶渊明辞官归田的原因是什么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en-US" altLang="zh-CN" sz="4000" b="1">
                <a:solidFill>
                  <a:srgbClr val="74007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en-US" altLang="zh-CN" sz="4000" b="1">
                <a:solidFill>
                  <a:srgbClr val="74007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</a:t>
            </a:r>
          </a:p>
        </p:txBody>
      </p:sp>
      <p:sp>
        <p:nvSpPr>
          <p:cNvPr id="142339" name="文本框 142338"/>
          <p:cNvSpPr txBox="1"/>
          <p:nvPr>
            <p:custDataLst>
              <p:tags r:id="rId6"/>
            </p:custDataLst>
          </p:nvPr>
        </p:nvSpPr>
        <p:spPr>
          <a:xfrm>
            <a:off x="2063750" y="1844675"/>
            <a:ext cx="95942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“田园将芜”   “心为形役” ，  “已往不谏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来者可追” ， “迷途未远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今是昨非”</a:t>
            </a:r>
          </a:p>
        </p:txBody>
      </p:sp>
      <p:sp>
        <p:nvSpPr>
          <p:cNvPr id="142340" name="文本框 142339"/>
          <p:cNvSpPr txBox="1"/>
          <p:nvPr>
            <p:custDataLst>
              <p:tags r:id="rId7"/>
            </p:custDataLst>
          </p:nvPr>
        </p:nvSpPr>
        <p:spPr>
          <a:xfrm>
            <a:off x="678180" y="3597910"/>
            <a:ext cx="10351135" cy="132207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）从陶渊明辞官归田的原因中可看出他当时的心境如何?</a:t>
            </a:r>
          </a:p>
        </p:txBody>
      </p:sp>
      <p:sp>
        <p:nvSpPr>
          <p:cNvPr id="142341" name="直接连接符 142340"/>
          <p:cNvSpPr/>
          <p:nvPr>
            <p:custDataLst>
              <p:tags r:id="rId8"/>
            </p:custDataLst>
          </p:nvPr>
        </p:nvSpPr>
        <p:spPr>
          <a:xfrm flipH="1">
            <a:off x="2640013" y="2420938"/>
            <a:ext cx="0" cy="2819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2342" name="矩形 142341"/>
          <p:cNvSpPr/>
          <p:nvPr>
            <p:custDataLst>
              <p:tags r:id="rId9"/>
            </p:custDataLst>
          </p:nvPr>
        </p:nvSpPr>
        <p:spPr>
          <a:xfrm>
            <a:off x="2208213" y="5373688"/>
            <a:ext cx="1247775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楷体_GB2312" charset="0"/>
                <a:ea typeface="楷体_GB2312" charset="0"/>
              </a:rPr>
              <a:t>自责</a:t>
            </a:r>
          </a:p>
        </p:txBody>
      </p:sp>
      <p:sp>
        <p:nvSpPr>
          <p:cNvPr id="142343" name="直接连接符 142342"/>
          <p:cNvSpPr/>
          <p:nvPr>
            <p:custDataLst>
              <p:tags r:id="rId10"/>
            </p:custDataLst>
          </p:nvPr>
        </p:nvSpPr>
        <p:spPr>
          <a:xfrm flipH="1">
            <a:off x="5756275" y="2133600"/>
            <a:ext cx="449580" cy="309753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2344" name="矩形 142343"/>
          <p:cNvSpPr/>
          <p:nvPr>
            <p:custDataLst>
              <p:tags r:id="rId11"/>
            </p:custDataLst>
          </p:nvPr>
        </p:nvSpPr>
        <p:spPr>
          <a:xfrm>
            <a:off x="7751763" y="5373688"/>
            <a:ext cx="2016125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楷体_GB2312" charset="0"/>
                <a:ea typeface="楷体_GB2312" charset="0"/>
              </a:rPr>
              <a:t>自安/自醒</a:t>
            </a:r>
          </a:p>
        </p:txBody>
      </p:sp>
      <p:sp>
        <p:nvSpPr>
          <p:cNvPr id="142345" name="直接连接符 142344"/>
          <p:cNvSpPr/>
          <p:nvPr>
            <p:custDataLst>
              <p:tags r:id="rId12"/>
            </p:custDataLst>
          </p:nvPr>
        </p:nvSpPr>
        <p:spPr>
          <a:xfrm>
            <a:off x="8543925" y="2852738"/>
            <a:ext cx="144463" cy="24495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2346" name="文本框 142345"/>
          <p:cNvSpPr txBox="1"/>
          <p:nvPr>
            <p:custDataLst>
              <p:tags r:id="rId13"/>
            </p:custDataLst>
          </p:nvPr>
        </p:nvSpPr>
        <p:spPr>
          <a:xfrm>
            <a:off x="7751763" y="1322388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请摘用文中的原话回答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42348" name="直接连接符 142347"/>
          <p:cNvSpPr/>
          <p:nvPr>
            <p:custDataLst>
              <p:tags r:id="rId14"/>
            </p:custDataLst>
          </p:nvPr>
        </p:nvSpPr>
        <p:spPr>
          <a:xfrm>
            <a:off x="4079875" y="2847975"/>
            <a:ext cx="1439863" cy="24542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2349" name="矩形 142348"/>
          <p:cNvSpPr/>
          <p:nvPr>
            <p:custDataLst>
              <p:tags r:id="rId15"/>
            </p:custDataLst>
          </p:nvPr>
        </p:nvSpPr>
        <p:spPr>
          <a:xfrm>
            <a:off x="4895850" y="5373688"/>
            <a:ext cx="1247775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楷体_GB2312" charset="0"/>
                <a:ea typeface="楷体_GB2312" charset="0"/>
              </a:rPr>
              <a:t>自悔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3" name="object 4"/>
          <p:cNvSpPr/>
          <p:nvPr>
            <p:custDataLst>
              <p:tags r:id="rId3"/>
            </p:custDataLst>
          </p:nvPr>
        </p:nvSpPr>
        <p:spPr>
          <a:xfrm>
            <a:off x="825500" y="378884"/>
            <a:ext cx="579967" cy="579967"/>
          </a:xfrm>
          <a:noFill/>
          <a:ln w="31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6" name="object 8"/>
          <p:cNvSpPr/>
          <p:nvPr>
            <p:custDataLst>
              <p:tags r:id="rId4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7" name="object 9"/>
          <p:cNvSpPr/>
          <p:nvPr>
            <p:custDataLst>
              <p:tags r:id="rId5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8" name="object 10"/>
          <p:cNvSpPr/>
          <p:nvPr>
            <p:custDataLst>
              <p:tags r:id="rId6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40969" name="文本框 6"/>
          <p:cNvSpPr/>
          <p:nvPr>
            <p:custDataLst>
              <p:tags r:id="rId8"/>
            </p:custDataLst>
          </p:nvPr>
        </p:nvSpPr>
        <p:spPr>
          <a:xfrm>
            <a:off x="3323590" y="474345"/>
            <a:ext cx="4457700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阅读课文思考问题</a:t>
            </a:r>
          </a:p>
        </p:txBody>
      </p:sp>
      <p:sp>
        <p:nvSpPr>
          <p:cNvPr id="40970" name="文本框 11"/>
          <p:cNvSpPr/>
          <p:nvPr>
            <p:custDataLst>
              <p:tags r:id="rId9"/>
            </p:custDataLst>
          </p:nvPr>
        </p:nvSpPr>
        <p:spPr>
          <a:xfrm>
            <a:off x="677333" y="1380067"/>
            <a:ext cx="97493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/>
              <a:t>     </a:t>
            </a:r>
            <a:endParaRPr lang="zh-CN" altLang="en-US" sz="3200" b="1"/>
          </a:p>
        </p:txBody>
      </p:sp>
      <p:pic>
        <p:nvPicPr>
          <p:cNvPr id="40971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51017" y="205317"/>
            <a:ext cx="1699683" cy="24320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782955" y="1259840"/>
            <a:ext cx="1109408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乃瞻衡宇，载欣载奔。僮仆欢迎，稚子候门。三径就荒，松菊犹存。携幼入室，有酒盈樽。引壶觞以自酌，眄庭柯以怡颜。倚南窗以寄傲，审容膝之易安。园日涉以成趣，门虽设而常关。策扶老以流憩，时矫首而遐观。云无心以出岫，鸟倦飞而知还。景翳翳以将入，抚孤松而盘桓。</a:t>
            </a:r>
            <a:endParaRPr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848232" y="313937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解析</a:t>
            </a: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892030" y="1107496"/>
            <a:ext cx="10499841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文章第二段作者抵家后有哪些活动？体现了作者什么样的心情</a:t>
            </a:r>
            <a:r>
              <a:rPr lang="en-US" altLang="zh-CN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1050593" y="2770481"/>
            <a:ext cx="615439" cy="1381054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2E4D7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抵家</a:t>
            </a: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1692641" y="2770481"/>
            <a:ext cx="2083000" cy="1381054"/>
            <a:chOff x="1690873" y="2770994"/>
            <a:chExt cx="2083386" cy="1381310"/>
          </a:xfrm>
        </p:grpSpPr>
        <p:sp>
          <p:nvSpPr>
            <p:cNvPr id="29" name="矩形 28"/>
            <p:cNvSpPr/>
            <p:nvPr>
              <p:custDataLst>
                <p:tags r:id="rId8"/>
              </p:custDataLst>
            </p:nvPr>
          </p:nvSpPr>
          <p:spPr>
            <a:xfrm>
              <a:off x="1690873" y="2770994"/>
              <a:ext cx="2083386" cy="13813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2E4D7C"/>
              </a:solidFill>
            </a:ln>
          </p:spPr>
          <p:txBody>
            <a:bodyPr vert="eaVert" wrap="square" anchor="ctr">
              <a:noAutofit/>
            </a:bodyPr>
            <a:lstStyle/>
            <a:p>
              <a:pPr algn="ctr"/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9"/>
              </p:custDataLst>
            </p:nvPr>
          </p:nvSpPr>
          <p:spPr>
            <a:xfrm>
              <a:off x="1954134" y="3214409"/>
              <a:ext cx="1613199" cy="522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载欣载奔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文本框 31"/>
          <p:cNvSpPr txBox="1"/>
          <p:nvPr>
            <p:custDataLst>
              <p:tags r:id="rId10"/>
            </p:custDataLst>
          </p:nvPr>
        </p:nvSpPr>
        <p:spPr>
          <a:xfrm>
            <a:off x="1050593" y="4178674"/>
            <a:ext cx="272504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欣喜若狂</a:t>
            </a:r>
          </a:p>
        </p:txBody>
      </p:sp>
      <p:sp>
        <p:nvSpPr>
          <p:cNvPr id="34" name="矩形 33"/>
          <p:cNvSpPr/>
          <p:nvPr>
            <p:custDataLst>
              <p:tags r:id="rId11"/>
            </p:custDataLst>
          </p:nvPr>
        </p:nvSpPr>
        <p:spPr>
          <a:xfrm>
            <a:off x="4805852" y="2770481"/>
            <a:ext cx="615439" cy="1381054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2E4D7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居室</a:t>
            </a: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5447901" y="2770481"/>
            <a:ext cx="2083000" cy="1381054"/>
            <a:chOff x="5446828" y="2770994"/>
            <a:chExt cx="2083386" cy="1381310"/>
          </a:xfrm>
        </p:grpSpPr>
        <p:sp>
          <p:nvSpPr>
            <p:cNvPr id="36" name="矩形 35"/>
            <p:cNvSpPr/>
            <p:nvPr>
              <p:custDataLst>
                <p:tags r:id="rId13"/>
              </p:custDataLst>
            </p:nvPr>
          </p:nvSpPr>
          <p:spPr>
            <a:xfrm>
              <a:off x="5446828" y="2770994"/>
              <a:ext cx="2083386" cy="13813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2E4D7C"/>
              </a:solidFill>
            </a:ln>
          </p:spPr>
          <p:txBody>
            <a:bodyPr vert="eaVert" wrap="square" anchor="ctr">
              <a:noAutofit/>
            </a:bodyPr>
            <a:lstStyle/>
            <a:p>
              <a:pPr algn="ctr"/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14"/>
              </p:custDataLst>
            </p:nvPr>
          </p:nvSpPr>
          <p:spPr>
            <a:xfrm>
              <a:off x="5761649" y="3017597"/>
              <a:ext cx="1453744" cy="953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引壶觞以自酌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37"/>
          <p:cNvSpPr txBox="1"/>
          <p:nvPr>
            <p:custDataLst>
              <p:tags r:id="rId15"/>
            </p:custDataLst>
          </p:nvPr>
        </p:nvSpPr>
        <p:spPr>
          <a:xfrm>
            <a:off x="4805852" y="4178674"/>
            <a:ext cx="272504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舒适安逸</a:t>
            </a:r>
          </a:p>
        </p:txBody>
      </p: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8416678" y="2770481"/>
            <a:ext cx="615439" cy="1381054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2E4D7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涉园</a:t>
            </a:r>
          </a:p>
        </p:txBody>
      </p:sp>
      <p:grpSp>
        <p:nvGrpSpPr>
          <p:cNvPr id="6" name="组合 5"/>
          <p:cNvGrpSpPr/>
          <p:nvPr>
            <p:custDataLst>
              <p:tags r:id="rId17"/>
            </p:custDataLst>
          </p:nvPr>
        </p:nvGrpSpPr>
        <p:grpSpPr>
          <a:xfrm>
            <a:off x="9058726" y="2770481"/>
            <a:ext cx="2083000" cy="1381054"/>
            <a:chOff x="9058322" y="2770994"/>
            <a:chExt cx="2083386" cy="1381310"/>
          </a:xfrm>
        </p:grpSpPr>
        <p:sp>
          <p:nvSpPr>
            <p:cNvPr id="40" name="矩形 39"/>
            <p:cNvSpPr/>
            <p:nvPr>
              <p:custDataLst>
                <p:tags r:id="rId18"/>
              </p:custDataLst>
            </p:nvPr>
          </p:nvSpPr>
          <p:spPr>
            <a:xfrm>
              <a:off x="9058322" y="2770994"/>
              <a:ext cx="2083386" cy="138131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2E4D7C"/>
              </a:solidFill>
            </a:ln>
          </p:spPr>
          <p:txBody>
            <a:bodyPr vert="eaVert" wrap="square" anchor="ctr">
              <a:noAutofit/>
            </a:bodyPr>
            <a:lstStyle/>
            <a:p>
              <a:pPr algn="ctr"/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19"/>
              </p:custDataLst>
            </p:nvPr>
          </p:nvSpPr>
          <p:spPr>
            <a:xfrm>
              <a:off x="9427844" y="3016217"/>
              <a:ext cx="1479991" cy="953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园日涉以成趣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文本框 41"/>
          <p:cNvSpPr txBox="1"/>
          <p:nvPr>
            <p:custDataLst>
              <p:tags r:id="rId20"/>
            </p:custDataLst>
          </p:nvPr>
        </p:nvSpPr>
        <p:spPr>
          <a:xfrm>
            <a:off x="8416678" y="4178674"/>
            <a:ext cx="272504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留连忘返</a:t>
            </a:r>
          </a:p>
        </p:txBody>
      </p:sp>
      <p:sp>
        <p:nvSpPr>
          <p:cNvPr id="43" name="矩形 42"/>
          <p:cNvSpPr/>
          <p:nvPr>
            <p:custDataLst>
              <p:tags r:id="rId21"/>
            </p:custDataLst>
          </p:nvPr>
        </p:nvSpPr>
        <p:spPr>
          <a:xfrm>
            <a:off x="2080" y="5929802"/>
            <a:ext cx="12188156" cy="928515"/>
          </a:xfrm>
          <a:prstGeom prst="rect">
            <a:avLst/>
          </a:prstGeom>
          <a:solidFill>
            <a:srgbClr val="2E4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归家后的日常生活怡然自得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4" grpId="0"/>
      <p:bldP spid="38" grpId="0"/>
      <p:bldP spid="39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848232" y="313937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解析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892030" y="1107496"/>
            <a:ext cx="10499841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从第二段中找出表现作者高尚情操的语句，仔细加以品味。</a:t>
            </a:r>
          </a:p>
        </p:txBody>
      </p:sp>
      <p:graphicFrame>
        <p:nvGraphicFramePr>
          <p:cNvPr id="8" name="图示 7"/>
          <p:cNvGraphicFramePr/>
          <p:nvPr>
            <p:custDataLst>
              <p:tags r:id="rId6"/>
            </p:custDataLst>
          </p:nvPr>
        </p:nvGraphicFramePr>
        <p:xfrm>
          <a:off x="1032947" y="1867200"/>
          <a:ext cx="10168460" cy="4583205"/>
        </p:xfrm>
        <a:graphic>
          <a:graphicData uri="http://schemas.openxmlformats.org/drawingml/2006/diagram">
            <dgm:relIds xmlns:dgm="http://schemas.openxmlformats.org/drawingml/2006/diagram" r:dm="rId8" r:lo="rId9" r:qs="rId10" r:cs="rId11"/>
          </a:graphicData>
        </a:graphic>
      </p:graphicFrame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FACF840-B23A-4914-930B-536B2FCFE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dgm id="{4FACF840-B23A-4914-930B-536B2FCFED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graphicEl>
                                              <a:dgm id="{4FACF840-B23A-4914-930B-536B2FCFE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graphicEl>
                                              <a:dgm id="{4FACF840-B23A-4914-930B-536B2FCFE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404A8D-ED66-4E2D-8F24-BB8151257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graphicEl>
                                              <a:dgm id="{B2404A8D-ED66-4E2D-8F24-BB8151257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graphicEl>
                                              <a:dgm id="{B2404A8D-ED66-4E2D-8F24-BB8151257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graphicEl>
                                              <a:dgm id="{B2404A8D-ED66-4E2D-8F24-BB8151257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59FAB1A-25D1-4461-B829-2FCC1CCEAC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graphicEl>
                                              <a:dgm id="{659FAB1A-25D1-4461-B829-2FCC1CCEAC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graphicEl>
                                              <a:dgm id="{659FAB1A-25D1-4461-B829-2FCC1CCEAC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graphicEl>
                                              <a:dgm id="{659FAB1A-25D1-4461-B829-2FCC1CCEAC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141621-2BFA-416B-A562-E78BA3327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graphicEl>
                                              <a:dgm id="{9D141621-2BFA-416B-A562-E78BA33270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graphicEl>
                                              <a:dgm id="{9D141621-2BFA-416B-A562-E78BA3327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graphicEl>
                                              <a:dgm id="{9D141621-2BFA-416B-A562-E78BA33270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1D03428-36F8-4A26-A521-83BA5E5E30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graphicEl>
                                              <a:dgm id="{F1D03428-36F8-4A26-A521-83BA5E5E30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graphicEl>
                                              <a:dgm id="{F1D03428-36F8-4A26-A521-83BA5E5E30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graphicEl>
                                              <a:dgm id="{F1D03428-36F8-4A26-A521-83BA5E5E30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17059FB-5DD6-472A-9E71-3FAE8E973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graphicEl>
                                              <a:dgm id="{917059FB-5DD6-472A-9E71-3FAE8E973D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graphicEl>
                                              <a:dgm id="{917059FB-5DD6-472A-9E71-3FAE8E973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graphicEl>
                                              <a:dgm id="{917059FB-5DD6-472A-9E71-3FAE8E973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24771DD-B5C9-4523-8608-873FFDE7BB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graphicEl>
                                              <a:dgm id="{224771DD-B5C9-4523-8608-873FFDE7BB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graphicEl>
                                              <a:dgm id="{224771DD-B5C9-4523-8608-873FFDE7BB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graphicEl>
                                              <a:dgm id="{224771DD-B5C9-4523-8608-873FFDE7BB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9A9E494-8D34-4E57-91BC-3F3EF14516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graphicEl>
                                              <a:dgm id="{19A9E494-8D34-4E57-91BC-3F3EF14516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graphicEl>
                                              <a:dgm id="{19A9E494-8D34-4E57-91BC-3F3EF14516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graphicEl>
                                              <a:dgm id="{19A9E494-8D34-4E57-91BC-3F3EF14516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3" name="object 4"/>
          <p:cNvSpPr/>
          <p:nvPr>
            <p:custDataLst>
              <p:tags r:id="rId3"/>
            </p:custDataLst>
          </p:nvPr>
        </p:nvSpPr>
        <p:spPr>
          <a:xfrm>
            <a:off x="825500" y="378884"/>
            <a:ext cx="579967" cy="579967"/>
          </a:xfrm>
          <a:noFill/>
          <a:ln w="31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6" name="object 8"/>
          <p:cNvSpPr/>
          <p:nvPr>
            <p:custDataLst>
              <p:tags r:id="rId4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7" name="object 9"/>
          <p:cNvSpPr/>
          <p:nvPr>
            <p:custDataLst>
              <p:tags r:id="rId5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8" name="object 10"/>
          <p:cNvSpPr/>
          <p:nvPr>
            <p:custDataLst>
              <p:tags r:id="rId6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40969" name="文本框 6"/>
          <p:cNvSpPr/>
          <p:nvPr>
            <p:custDataLst>
              <p:tags r:id="rId8"/>
            </p:custDataLst>
          </p:nvPr>
        </p:nvSpPr>
        <p:spPr>
          <a:xfrm>
            <a:off x="3323590" y="474345"/>
            <a:ext cx="4457700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阅读课文思考问题</a:t>
            </a:r>
          </a:p>
        </p:txBody>
      </p:sp>
      <p:sp>
        <p:nvSpPr>
          <p:cNvPr id="40970" name="文本框 11"/>
          <p:cNvSpPr/>
          <p:nvPr>
            <p:custDataLst>
              <p:tags r:id="rId9"/>
            </p:custDataLst>
          </p:nvPr>
        </p:nvSpPr>
        <p:spPr>
          <a:xfrm>
            <a:off x="677333" y="1380067"/>
            <a:ext cx="97493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/>
              <a:t>     </a:t>
            </a:r>
            <a:endParaRPr lang="zh-CN" altLang="en-US" sz="3200" b="1"/>
          </a:p>
        </p:txBody>
      </p:sp>
      <p:pic>
        <p:nvPicPr>
          <p:cNvPr id="40971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51017" y="205317"/>
            <a:ext cx="1699683" cy="24320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825500" y="1413510"/>
            <a:ext cx="110940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归去来兮，请息交以绝游。世与我而相违，复驾言兮焉求？悦亲戚之情话，乐琴书以消忧。农人告余以春及，将有事于西畴。或命巾车，或棹孤舟。既窈窕以寻壑，亦崎岖而经丘。木欣欣以向荣，泉涓涓而始流。善万物之得时，感吾生之行休。</a:t>
            </a:r>
            <a:endParaRPr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848232" y="313937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解析</a:t>
            </a: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892030" y="1107496"/>
            <a:ext cx="10499841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本段中陶潜隐居乡村的生活乐趣，从哪些方面可以看出</a:t>
            </a:r>
            <a:r>
              <a:rPr lang="en-US" altLang="zh-CN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3" name="矩形 22"/>
          <p:cNvSpPr/>
          <p:nvPr>
            <p:custDataLst>
              <p:tags r:id="rId6"/>
            </p:custDataLst>
          </p:nvPr>
        </p:nvSpPr>
        <p:spPr>
          <a:xfrm>
            <a:off x="6250596" y="1969577"/>
            <a:ext cx="4736765" cy="623873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horz" wrap="square" anchor="ctr">
            <a:no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促膝而谈的家庭之乐</a:t>
            </a: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1050593" y="1964683"/>
            <a:ext cx="516063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悦亲戚之情话</a:t>
            </a:r>
          </a:p>
        </p:txBody>
      </p:sp>
      <p:sp>
        <p:nvSpPr>
          <p:cNvPr id="26" name="矩形 25"/>
          <p:cNvSpPr/>
          <p:nvPr>
            <p:custDataLst>
              <p:tags r:id="rId8"/>
            </p:custDataLst>
          </p:nvPr>
        </p:nvSpPr>
        <p:spPr>
          <a:xfrm>
            <a:off x="6250596" y="2819140"/>
            <a:ext cx="4736765" cy="623873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horz" wrap="square" anchor="ctr">
            <a:no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弹琴消忧的本色生活</a:t>
            </a: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1050593" y="2814246"/>
            <a:ext cx="516063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乐琴书以消忧</a:t>
            </a: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6250596" y="3660834"/>
            <a:ext cx="4736765" cy="623873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horz" wrap="square" anchor="ctr">
            <a:no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与乡邻交往之乐</a:t>
            </a: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1050593" y="3655940"/>
            <a:ext cx="516063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告余以春及，将有事于西畴</a:t>
            </a: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6250596" y="4552236"/>
            <a:ext cx="4736765" cy="623873"/>
          </a:xfrm>
          <a:prstGeom prst="rect">
            <a:avLst/>
          </a:prstGeom>
          <a:solidFill>
            <a:schemeClr val="bg1"/>
          </a:solidFill>
          <a:ln w="12700">
            <a:solidFill>
              <a:srgbClr val="2E4D7C"/>
            </a:solidFill>
          </a:ln>
        </p:spPr>
        <p:txBody>
          <a:bodyPr vert="horz" wrap="square" anchor="ctr">
            <a:noAutofit/>
          </a:bodyPr>
          <a:lstStyle/>
          <a:p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巾车孤舟出游之乐</a:t>
            </a:r>
          </a:p>
        </p:txBody>
      </p:sp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1050593" y="4547342"/>
            <a:ext cx="5160638" cy="628768"/>
          </a:xfrm>
          <a:prstGeom prst="rect">
            <a:avLst/>
          </a:prstGeom>
          <a:solidFill>
            <a:srgbClr val="2E4D7C"/>
          </a:solidFill>
          <a:ln>
            <a:solidFill>
              <a:srgbClr val="2E4D7C"/>
            </a:solidFill>
          </a:ln>
        </p:spPr>
        <p:txBody>
          <a:bodyPr wrap="none" rtlCol="0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既窈窕以寻壑，亦崎岖而经丘</a:t>
            </a:r>
          </a:p>
        </p:txBody>
      </p:sp>
      <p:grpSp>
        <p:nvGrpSpPr>
          <p:cNvPr id="32" name="组合 31"/>
          <p:cNvGrpSpPr/>
          <p:nvPr>
            <p:custDataLst>
              <p:tags r:id="rId14"/>
            </p:custDataLst>
          </p:nvPr>
        </p:nvGrpSpPr>
        <p:grpSpPr>
          <a:xfrm>
            <a:off x="2080" y="5453252"/>
            <a:ext cx="12188156" cy="1405065"/>
            <a:chOff x="-1" y="5454262"/>
            <a:chExt cx="12190413" cy="1405325"/>
          </a:xfrm>
        </p:grpSpPr>
        <p:sp>
          <p:nvSpPr>
            <p:cNvPr id="33" name="矩形 32"/>
            <p:cNvSpPr/>
            <p:nvPr>
              <p:custDataLst>
                <p:tags r:id="rId15"/>
              </p:custDataLst>
            </p:nvPr>
          </p:nvSpPr>
          <p:spPr>
            <a:xfrm>
              <a:off x="-1" y="5454262"/>
              <a:ext cx="12190413" cy="1405325"/>
            </a:xfrm>
            <a:prstGeom prst="rect">
              <a:avLst/>
            </a:prstGeom>
            <a:solidFill>
              <a:srgbClr val="2E4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E4D7C"/>
                </a:solidFill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6"/>
              </p:custDataLst>
            </p:nvPr>
          </p:nvSpPr>
          <p:spPr>
            <a:xfrm>
              <a:off x="326702" y="5731454"/>
              <a:ext cx="11647584" cy="903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中国士大夫写劳动，都是倡导别人去劳动。自己是旁观者，而陶潜是中国士大夫中第一个劳动实践者，此乃其躬耕田园，诗酒琴的隐士情怀之表露。</a:t>
              </a: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3" name="object 4"/>
          <p:cNvSpPr/>
          <p:nvPr>
            <p:custDataLst>
              <p:tags r:id="rId3"/>
            </p:custDataLst>
          </p:nvPr>
        </p:nvSpPr>
        <p:spPr>
          <a:xfrm>
            <a:off x="825500" y="378884"/>
            <a:ext cx="579967" cy="579967"/>
          </a:xfrm>
          <a:noFill/>
          <a:ln w="31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6" name="object 8"/>
          <p:cNvSpPr/>
          <p:nvPr>
            <p:custDataLst>
              <p:tags r:id="rId4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7" name="object 9"/>
          <p:cNvSpPr/>
          <p:nvPr>
            <p:custDataLst>
              <p:tags r:id="rId5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8" name="object 10"/>
          <p:cNvSpPr/>
          <p:nvPr>
            <p:custDataLst>
              <p:tags r:id="rId6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40969" name="文本框 6"/>
          <p:cNvSpPr/>
          <p:nvPr>
            <p:custDataLst>
              <p:tags r:id="rId8"/>
            </p:custDataLst>
          </p:nvPr>
        </p:nvSpPr>
        <p:spPr>
          <a:xfrm>
            <a:off x="3323590" y="474345"/>
            <a:ext cx="4457700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阅读课文思考问题</a:t>
            </a:r>
          </a:p>
        </p:txBody>
      </p:sp>
      <p:sp>
        <p:nvSpPr>
          <p:cNvPr id="40970" name="文本框 11"/>
          <p:cNvSpPr/>
          <p:nvPr>
            <p:custDataLst>
              <p:tags r:id="rId9"/>
            </p:custDataLst>
          </p:nvPr>
        </p:nvSpPr>
        <p:spPr>
          <a:xfrm>
            <a:off x="677333" y="1380067"/>
            <a:ext cx="97493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/>
              <a:t>     </a:t>
            </a:r>
            <a:endParaRPr lang="zh-CN" altLang="en-US" sz="3200" b="1"/>
          </a:p>
        </p:txBody>
      </p:sp>
      <p:pic>
        <p:nvPicPr>
          <p:cNvPr id="40971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51017" y="205317"/>
            <a:ext cx="1699683" cy="24320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856615" y="1873250"/>
            <a:ext cx="110940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</a:t>
            </a:r>
            <a:r>
              <a:rPr sz="36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已矣乎！寓形宇内复几时？曷不委心任去留？胡为乎遑遑欲何之？富贵非吾愿，帝乡不可期。怀良辰以孤往，或植杖而耘耔。登东皋以舒啸，临清流而赋诗。聊乘化以归尽，乐夫天命复奚疑！</a:t>
            </a:r>
            <a:endParaRPr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6197" name="内容占位符 136196" descr="桃花源1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12555" y="0"/>
            <a:ext cx="3333750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766560" y="3045460"/>
            <a:ext cx="2533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自安自得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426460" y="4956175"/>
            <a:ext cx="2071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乐天安命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2" name="右箭头 11"/>
          <p:cNvSpPr/>
          <p:nvPr>
            <p:custDataLst>
              <p:tags r:id="rId7"/>
            </p:custDataLst>
          </p:nvPr>
        </p:nvSpPr>
        <p:spPr>
          <a:xfrm>
            <a:off x="5248275" y="3268345"/>
            <a:ext cx="1341755" cy="32131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338" name="文本框 142337"/>
          <p:cNvSpPr txBox="1"/>
          <p:nvPr>
            <p:custDataLst>
              <p:tags r:id="rId8"/>
            </p:custDataLst>
          </p:nvPr>
        </p:nvSpPr>
        <p:spPr>
          <a:xfrm>
            <a:off x="532765" y="398145"/>
            <a:ext cx="11125835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全文塑造了一个怎样的主人公形象？</a:t>
            </a:r>
            <a:r>
              <a:rPr lang="en-US" altLang="zh-CN" sz="4000" b="1">
                <a:solidFill>
                  <a:srgbClr val="74007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en-US" altLang="zh-CN" sz="4000" b="1">
                <a:solidFill>
                  <a:srgbClr val="74007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</a:t>
            </a:r>
          </a:p>
        </p:txBody>
      </p:sp>
      <p:sp>
        <p:nvSpPr>
          <p:cNvPr id="2" name="下箭头 1"/>
          <p:cNvSpPr/>
          <p:nvPr>
            <p:custDataLst>
              <p:tags r:id="rId9"/>
            </p:custDataLst>
          </p:nvPr>
        </p:nvSpPr>
        <p:spPr>
          <a:xfrm>
            <a:off x="4257675" y="4331335"/>
            <a:ext cx="162560" cy="62484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1492250" y="1304925"/>
            <a:ext cx="6269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归思   自责 自安</a:t>
            </a: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1719580" y="3573145"/>
            <a:ext cx="1190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归田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3426460" y="2721610"/>
            <a:ext cx="2244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舒适安逸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3340100" y="3763010"/>
            <a:ext cx="2244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悠闲自得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1719580" y="4956175"/>
            <a:ext cx="1190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归心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20" name="左大括号 19"/>
          <p:cNvSpPr/>
          <p:nvPr>
            <p:custDataLst>
              <p:tags r:id="rId15"/>
            </p:custDataLst>
          </p:nvPr>
        </p:nvSpPr>
        <p:spPr>
          <a:xfrm>
            <a:off x="3130550" y="2948305"/>
            <a:ext cx="75565" cy="12700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>
            <p:custDataLst>
              <p:tags r:id="rId16"/>
            </p:custDataLst>
          </p:nvPr>
        </p:nvSpPr>
        <p:spPr>
          <a:xfrm>
            <a:off x="4095115" y="1950085"/>
            <a:ext cx="162560" cy="62484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479925" y="557530"/>
            <a:ext cx="2551430" cy="705485"/>
          </a:xfrm>
          <a:ln w="19050">
            <a:solidFill>
              <a:srgbClr val="C00000"/>
            </a:solidFill>
          </a:ln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行文线索</a:t>
            </a:r>
          </a:p>
        </p:txBody>
      </p:sp>
      <p:pic>
        <p:nvPicPr>
          <p:cNvPr id="130050" name="内容占位符 130049" descr="图片1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rcRect l="2504" b="5266"/>
          <a:stretch>
            <a:fillRect/>
          </a:stretch>
        </p:blipFill>
        <p:spPr>
          <a:xfrm>
            <a:off x="9457690" y="3697605"/>
            <a:ext cx="2734310" cy="3160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17525" y="1580515"/>
            <a:ext cx="2926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、叙事线索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74650" y="3106420"/>
            <a:ext cx="1183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归途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348865" y="3106420"/>
            <a:ext cx="1186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抵家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4479925" y="3052445"/>
            <a:ext cx="1110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室内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736080" y="3052445"/>
            <a:ext cx="1168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园中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8858250" y="3052445"/>
            <a:ext cx="1169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出游</a:t>
            </a:r>
          </a:p>
        </p:txBody>
      </p:sp>
      <p:sp>
        <p:nvSpPr>
          <p:cNvPr id="9" name="右箭头 8"/>
          <p:cNvSpPr/>
          <p:nvPr>
            <p:custDataLst>
              <p:tags r:id="rId12"/>
            </p:custDataLst>
          </p:nvPr>
        </p:nvSpPr>
        <p:spPr>
          <a:xfrm>
            <a:off x="1612900" y="3248660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>
            <p:custDataLst>
              <p:tags r:id="rId13"/>
            </p:custDataLst>
          </p:nvPr>
        </p:nvSpPr>
        <p:spPr>
          <a:xfrm>
            <a:off x="3535680" y="3248660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>
            <p:custDataLst>
              <p:tags r:id="rId14"/>
            </p:custDataLst>
          </p:nvPr>
        </p:nvSpPr>
        <p:spPr>
          <a:xfrm>
            <a:off x="5829300" y="3194685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>
            <p:custDataLst>
              <p:tags r:id="rId15"/>
            </p:custDataLst>
          </p:nvPr>
        </p:nvSpPr>
        <p:spPr>
          <a:xfrm>
            <a:off x="8013700" y="3194685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273050" y="4352925"/>
            <a:ext cx="2838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、感情线索</a:t>
            </a: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273050" y="5330190"/>
            <a:ext cx="1183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自责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自安</a:t>
            </a:r>
          </a:p>
        </p:txBody>
      </p: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2247265" y="5330190"/>
            <a:ext cx="11868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怡然自得</a:t>
            </a:r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4378325" y="5276215"/>
            <a:ext cx="11106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悠闲自得</a:t>
            </a: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6634480" y="5276215"/>
            <a:ext cx="1168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乐观旷达</a:t>
            </a:r>
          </a:p>
        </p:txBody>
      </p:sp>
      <p:sp>
        <p:nvSpPr>
          <p:cNvPr id="18" name="右箭头 17"/>
          <p:cNvSpPr/>
          <p:nvPr>
            <p:custDataLst>
              <p:tags r:id="rId21"/>
            </p:custDataLst>
          </p:nvPr>
        </p:nvSpPr>
        <p:spPr>
          <a:xfrm>
            <a:off x="1638300" y="5599430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>
            <p:custDataLst>
              <p:tags r:id="rId22"/>
            </p:custDataLst>
          </p:nvPr>
        </p:nvSpPr>
        <p:spPr>
          <a:xfrm>
            <a:off x="3561080" y="5599430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>
            <p:custDataLst>
              <p:tags r:id="rId23"/>
            </p:custDataLst>
          </p:nvPr>
        </p:nvSpPr>
        <p:spPr>
          <a:xfrm>
            <a:off x="5854700" y="5545455"/>
            <a:ext cx="735965" cy="3606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848232" y="313937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892039" y="2009137"/>
            <a:ext cx="10715702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ker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陶渊明的归隐是其对黑暗现实完全绝望后采取的一种</a:t>
            </a:r>
            <a:r>
              <a:rPr kumimoji="1" lang="zh-CN" altLang="en-US" sz="2800" b="1" u="sng" kern="0">
                <a:solidFill>
                  <a:srgbClr val="2E4D7C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无奈</a:t>
            </a:r>
            <a:r>
              <a:rPr kumimoji="1" lang="zh-CN" altLang="en-US" sz="2800" b="1" ker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的守志方法。他的归隐有一种</a:t>
            </a:r>
            <a:r>
              <a:rPr kumimoji="1" lang="zh-CN" altLang="en-US" sz="2800" b="1" u="sng" kern="0">
                <a:solidFill>
                  <a:srgbClr val="2E4D7C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苦涩</a:t>
            </a:r>
            <a:r>
              <a:rPr kumimoji="1" lang="zh-CN" altLang="en-US" sz="2800" b="1" ker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的味道。</a:t>
            </a:r>
            <a:endParaRPr kumimoji="1" lang="zh-CN" altLang="en-US" sz="2800" b="1" ker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892030" y="1107496"/>
            <a:ext cx="10715702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u="sng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如何看待陶渊明的归隐行为？</a:t>
            </a: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892030" y="3429159"/>
            <a:ext cx="10461749" cy="1300169"/>
          </a:xfrm>
          <a:prstGeom prst="rect">
            <a:avLst/>
          </a:prstGeom>
          <a:solidFill>
            <a:schemeClr val="bg1"/>
          </a:solidFill>
          <a:ln>
            <a:solidFill>
              <a:srgbClr val="2E4D7C"/>
            </a:solidFill>
          </a:ln>
        </p:spPr>
        <p:txBody>
          <a:bodyPr wrap="square" lIns="359933" tIns="45711" rIns="91423" bIns="45711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达则兼济天下，穷则独善其身。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孟子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修身、齐家、治国、平天下。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——《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礼记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大学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2080" y="4948004"/>
            <a:ext cx="12188156" cy="1910313"/>
          </a:xfrm>
          <a:prstGeom prst="rect">
            <a:avLst/>
          </a:prstGeom>
          <a:solidFill>
            <a:srgbClr val="2E4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9966" tIns="45711" rIns="179966" bIns="45711" rtlCol="0" anchor="ctr"/>
          <a:lstStyle/>
          <a:p>
            <a:pPr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这是儒家思想传统中知识分子尊崇的信条。以自我完善为基础，通过治理家庭，直到平定天下，是几千年来无数知识者的最高理想。“兼济天下”规范了中国古代文人的心路历程，作为中国第一位隐逸诗人、田园诗人，他的“济世”的确让人费解。 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907" name="Rectangle 4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-317" y="455613"/>
            <a:ext cx="1905000" cy="1371600"/>
          </a:xfrm>
        </p:spPr>
        <p:txBody>
          <a:bodyPr vert="horz" wrap="square" anchor="ctr"/>
          <a:lstStyle/>
          <a:p>
            <a:r>
              <a:rPr lang="zh-CN" altLang="en-US" sz="8000" b="1">
                <a:ea typeface="楷体_GB2312" pitchFamily="49" charset="-122"/>
              </a:rPr>
              <a:t>辞</a:t>
            </a:r>
          </a:p>
        </p:txBody>
      </p:sp>
      <p:sp>
        <p:nvSpPr>
          <p:cNvPr id="88" name="矩形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3157" y="1017082"/>
            <a:ext cx="11005687" cy="517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是介于散文和诗歌之间的一种文体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，比诗自由，比散文整齐，是战国后期诗人</a:t>
            </a:r>
            <a:r>
              <a:rPr 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屈原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在楚地民歌的基础上创造出来的一种新诗体，也称</a:t>
            </a:r>
            <a:r>
              <a:rPr 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楚辞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。到了汉代，常把辞和赋统称为辞赋。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特点: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①篇幅长短不限，句子以四六言为主。四句一节，每一节表达一个完整的句子，读后稍作停顿。</a:t>
            </a: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②注重文采，讲究铺排，善于用典。</a:t>
            </a: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③句中多以“兮”字来帮助和谐语气，表情达意。</a:t>
            </a:r>
          </a:p>
        </p:txBody>
      </p:sp>
      <p:sp>
        <p:nvSpPr>
          <p:cNvPr id="35848" name="文本框 6"/>
          <p:cNvSpPr/>
          <p:nvPr>
            <p:custDataLst>
              <p:tags r:id="rId5"/>
            </p:custDataLst>
          </p:nvPr>
        </p:nvSpPr>
        <p:spPr>
          <a:xfrm>
            <a:off x="4811078" y="310515"/>
            <a:ext cx="2336800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文体介绍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848232" y="313937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56" y="1829009"/>
            <a:ext cx="3018071" cy="300799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456820" y="2400616"/>
            <a:ext cx="2083144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72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隐士</a:t>
            </a:r>
            <a:endParaRPr lang="en-US" altLang="zh-CN" sz="7200" b="1">
              <a:solidFill>
                <a:srgbClr val="996B1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7200" b="1">
                <a:solidFill>
                  <a:srgbClr val="996B1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文化</a:t>
            </a:r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3926376" y="1673853"/>
            <a:ext cx="7195534" cy="2256478"/>
            <a:chOff x="3925022" y="1674163"/>
            <a:chExt cx="7196867" cy="2256896"/>
          </a:xfrm>
        </p:grpSpPr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3925022" y="2401061"/>
              <a:ext cx="7196867" cy="1529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</a:rPr>
                <a:t>是古代正直文人因失意仕途或不满浊世等，而采取的一种避世的人生态度，是古代知识分子“独善其身”的高洁人格体现。</a:t>
              </a:r>
            </a:p>
          </p:txBody>
        </p:sp>
        <p:grpSp>
          <p:nvGrpSpPr>
            <p:cNvPr id="12" name="组合 11"/>
            <p:cNvGrpSpPr/>
            <p:nvPr>
              <p:custDataLst>
                <p:tags r:id="rId10"/>
              </p:custDataLst>
            </p:nvPr>
          </p:nvGrpSpPr>
          <p:grpSpPr>
            <a:xfrm>
              <a:off x="3925022" y="1674163"/>
              <a:ext cx="2324436" cy="583673"/>
              <a:chOff x="3925022" y="1651001"/>
              <a:chExt cx="2324436" cy="583673"/>
            </a:xfrm>
          </p:grpSpPr>
          <p:sp>
            <p:nvSpPr>
              <p:cNvPr id="13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433022" y="1651001"/>
                <a:ext cx="1816436" cy="5836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u="sng">
                    <a:solidFill>
                      <a:srgbClr val="2E4D7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隐士文化</a:t>
                </a:r>
                <a:endParaRPr lang="zh-CN" altLang="en-US" sz="3200" u="sng">
                  <a:solidFill>
                    <a:srgbClr val="2E4D7C"/>
                  </a:solidFill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25022" y="1651001"/>
                <a:ext cx="545378" cy="545378"/>
              </a:xfrm>
              <a:prstGeom prst="rect">
                <a:avLst/>
              </a:prstGeom>
            </p:spPr>
          </p:pic>
        </p:grpSp>
      </p:grpSp>
      <p:grpSp>
        <p:nvGrpSpPr>
          <p:cNvPr id="7" name="组合 6"/>
          <p:cNvGrpSpPr/>
          <p:nvPr>
            <p:custDataLst>
              <p:tags r:id="rId14"/>
            </p:custDataLst>
          </p:nvPr>
        </p:nvGrpSpPr>
        <p:grpSpPr>
          <a:xfrm>
            <a:off x="3926376" y="3995349"/>
            <a:ext cx="7884518" cy="1469617"/>
            <a:chOff x="3925022" y="3996089"/>
            <a:chExt cx="7885978" cy="1469889"/>
          </a:xfrm>
        </p:grpSpPr>
        <p:sp>
          <p:nvSpPr>
            <p:cNvPr id="6" name="矩形 5"/>
            <p:cNvSpPr/>
            <p:nvPr>
              <p:custDataLst>
                <p:tags r:id="rId15"/>
              </p:custDataLst>
            </p:nvPr>
          </p:nvSpPr>
          <p:spPr>
            <a:xfrm>
              <a:off x="3925022" y="3996089"/>
              <a:ext cx="1511580" cy="491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2E4D7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读山海经</a:t>
              </a:r>
              <a:endParaRPr lang="zh-CN" altLang="en-US" sz="2600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6"/>
              </p:custDataLst>
            </p:nvPr>
          </p:nvSpPr>
          <p:spPr>
            <a:xfrm>
              <a:off x="3925022" y="4488532"/>
              <a:ext cx="7885978" cy="977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精卫衔微木，将以填沧海。刑天舞干戚，</a:t>
              </a:r>
              <a:r>
                <a:rPr lang="zh-CN" altLang="en-US" sz="2400" b="1" u="sng">
                  <a:solidFill>
                    <a:srgbClr val="2E4D7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猛志固常在。</a:t>
              </a:r>
              <a:b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同物既无虑，化去不复悔。徒设在昔心，良辰讵可待！ </a:t>
              </a:r>
            </a:p>
          </p:txBody>
        </p:sp>
        <p:sp>
          <p:nvSpPr>
            <p:cNvPr id="19" name="矩形 18"/>
            <p:cNvSpPr/>
            <p:nvPr>
              <p:custDataLst>
                <p:tags r:id="rId17"/>
              </p:custDataLst>
            </p:nvPr>
          </p:nvSpPr>
          <p:spPr>
            <a:xfrm>
              <a:off x="5661913" y="4081521"/>
              <a:ext cx="1332477" cy="3683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2E4D7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晋</a:t>
              </a:r>
              <a:r>
                <a:rPr lang="en-US" altLang="zh-CN" b="1">
                  <a:solidFill>
                    <a:srgbClr val="2E4D7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b="1">
                  <a:solidFill>
                    <a:srgbClr val="2E4D7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陶渊明 </a:t>
              </a:r>
              <a:endParaRPr lang="zh-CN" altLang="en-US">
                <a:solidFill>
                  <a:srgbClr val="2E4D7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8"/>
            </p:custDataLst>
          </p:nvPr>
        </p:nvSpPr>
        <p:spPr>
          <a:xfrm>
            <a:off x="1208358" y="5705865"/>
            <a:ext cx="10981878" cy="1152452"/>
          </a:xfrm>
          <a:prstGeom prst="rect">
            <a:avLst/>
          </a:prstGeom>
          <a:solidFill>
            <a:srgbClr val="2E4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9966" tIns="45711" rIns="359933" bIns="45711" rtlCol="0" anchor="ctr"/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不与当时黑暗的上层社会同流合污，热爱田园，安贫乐道，超然物外，有着高洁志趣的隐士形象。</a:t>
            </a:r>
          </a:p>
        </p:txBody>
      </p:sp>
      <p:sp>
        <p:nvSpPr>
          <p:cNvPr id="21" name="矩形 20"/>
          <p:cNvSpPr/>
          <p:nvPr>
            <p:custDataLst>
              <p:tags r:id="rId19"/>
            </p:custDataLst>
          </p:nvPr>
        </p:nvSpPr>
        <p:spPr>
          <a:xfrm>
            <a:off x="2081" y="5705865"/>
            <a:ext cx="1110996" cy="1152452"/>
          </a:xfrm>
          <a:prstGeom prst="rect">
            <a:avLst/>
          </a:prstGeom>
          <a:solidFill>
            <a:srgbClr val="2E4D7C"/>
          </a:solidFill>
          <a:ln w="12700">
            <a:solidFill>
              <a:srgbClr val="2E4D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作者形象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240284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799590" y="1829435"/>
            <a:ext cx="9753600" cy="3724910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传说林和靖通晓经史百家，性情恬淡孤傲。40余岁后隐居西湖，结庐孤山。曾有多人劝他入仕，但和靖先生却道：“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然吾志之所适，非室家也，非功名富贵也，只觉青山绿水与我情相宜。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”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060190" y="1123950"/>
            <a:ext cx="4225925" cy="705485"/>
          </a:xfrm>
          <a:ln w="190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梅妻鹤子-林和靖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68300" y="1343660"/>
            <a:ext cx="11734165" cy="5372100"/>
          </a:xfrm>
        </p:spPr>
        <p:txBody>
          <a:bodyPr>
            <a:no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商山四皓是秦朝末年的四位博士：东园公唐秉、夏黄公崔广、绮里季吴实、甪(lù)里先生周术。他们因为不愿意当官，长期隐居在商山，出山时都80有余，因眉皓发白，故被称为“商山四皓。”</a:t>
            </a:r>
          </a:p>
          <a:p>
            <a:pPr indent="590550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刘邦曾相邀四位高人出山相助，却被拒绝了。后来刘邦想废太子刘盈，吕后赶忙遵照开国大臣张良的主意，聘请了商山四皓。刘邦见刘盈有他们四人相助，便放弃了废弃太子。后来人们用“商山四皓”形容有名望的隐士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143500" y="199390"/>
            <a:ext cx="2335530" cy="705485"/>
          </a:xfrm>
          <a:ln w="190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商山四皓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68300" y="1343660"/>
            <a:ext cx="11734165" cy="53721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陶弘景生于齐梁时期，他在齐时曾为诸侯的侍读，也曾身为将军。齐武帝时赴茅山隐居，从此从孙岳游学，遍访名山，成为茅山道教的代表人物。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虽然陶弘景隐于山间，但梁武帝也会经常向他咨询国家大事，因此有“山中宰相”的说法。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143500" y="199390"/>
            <a:ext cx="3983355" cy="756285"/>
          </a:xfrm>
          <a:ln w="190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山中宰相-陶弘景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68300" y="1343660"/>
            <a:ext cx="11734165" cy="5372100"/>
          </a:xfrm>
        </p:spPr>
        <p:txBody>
          <a:bodyPr>
            <a:no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秋时期，晋国发生内乱，公子重耳为躲避追杀，只得四处逃亡。逃亡中公子常常衣不蔽体，食不果腹。一次重耳饿晕过去了，介子推便割下自己大腿上的肉和着野菜，喂于重耳。后来重耳即位，也就是晋文公。介子推因愤恨只会讨封求赏的势利小人，便隐居绵山。晋文公希望介子推出世辅佐，听信小人谗言放火烧山，想要逼介子推出来。可是大火烧了三天，介子推仍然未出，晋文公在一棵枯树下发现了介子推的尸骨，悲痛万分。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传说后来晋文公下令每年3月5日，介子推被焚之日，禁止烟火，只食寒食。寒食节由此而来。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76420" y="288925"/>
            <a:ext cx="3983355" cy="756285"/>
          </a:xfrm>
          <a:ln w="190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割肉奉君-介子推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30835" y="730250"/>
            <a:ext cx="11707495" cy="5398135"/>
          </a:xfrm>
        </p:spPr>
        <p:txBody>
          <a:bodyPr>
            <a:no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唐睿宗景云二年(公元711年），皇帝征召天台山道士司马承祯进宫请求教，并想封赏他做官。但是司马承祯先生却执意返回道观，睿宗皇帝无可奈何，只好放他归隐山林。时任尚书左丞（官阶正四品上）的卢藏用在为他送行时，指着长安城南的终南山对司马先生说：“这座山里就有很好的隐居之处，为何一定要返回天台山啊！”司马承祯回答说：“以我看来，你指的乃是通往仕途的捷径罢了！”卢藏用听罢无地自容。因为他曾经“隐居”终南，不久被武后征为左拾遗，旋至吏部、黄门侍郎、修文馆学士等职。</a:t>
            </a:r>
          </a:p>
          <a:p>
            <a:pPr>
              <a:lnSpc>
                <a:spcPct val="150000"/>
              </a:lnSpc>
            </a:pP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3815715" y="613410"/>
            <a:ext cx="4737100" cy="756285"/>
          </a:xfrm>
          <a:ln w="190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“终南捷径”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--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卢藏用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07975" y="1510665"/>
            <a:ext cx="11769090" cy="48082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卢藏用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“隐居”终南山，后“隐居”嵩山。因为唐代是两京制度，大唐帝国拥有长安和洛阳两座都城。终南山和嵩山地理上都在这两座都城之南不足百里之遥；都是当时闻名全国的名山胜景；都是当时皇帝和权贵们的度假村。因此，卢藏用就选准这两山的政治优势进行最为独特的“隐居”，而且像候鸟一样，紧紧跟随着皇帝圣驾迁徙于长安、洛阳两京之间，而不停奔波于终南、嵩山两山之上，时人称为“随驾隐士”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3600450" y="600710"/>
            <a:ext cx="4737100" cy="756285"/>
          </a:xfrm>
          <a:ln w="190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“终南捷径”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--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卢藏用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102235" y="-635"/>
            <a:ext cx="1801495" cy="6748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661795" y="1195705"/>
            <a:ext cx="10202545" cy="5423535"/>
          </a:xfrm>
        </p:spPr>
        <p:txBody>
          <a:bodyPr>
            <a:noAutofit/>
          </a:bodyPr>
          <a:lstStyle/>
          <a:p>
            <a:pPr indent="590550">
              <a:lnSpc>
                <a:spcPct val="15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隐士是心灵与外界环境产生冲突的产物，“心灵的异化”是产生隐士的根源。</a:t>
            </a:r>
          </a:p>
          <a:p>
            <a:pPr indent="590550">
              <a:lnSpc>
                <a:spcPct val="15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隐士精神特征似乎可总结为求真、率性、适意、闲适、艺术、智慧。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90550">
              <a:lnSpc>
                <a:spcPct val="15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隐士的内心是十分复杂的。首先从隐居的动机来说，隐士有真假。真隐士追求个性的独立、精神的自由，寻求诗意地栖居，是人性的一种自然回归。而假隐士则是挖空心思地矫情伪饰、沽名钓誉。</a:t>
            </a:r>
          </a:p>
          <a:p>
            <a:pPr indent="590550">
              <a:lnSpc>
                <a:spcPct val="15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671695" y="161290"/>
            <a:ext cx="2551430" cy="705485"/>
          </a:xfrm>
          <a:ln w="19050">
            <a:solidFill>
              <a:srgbClr val="C00000"/>
            </a:solidFill>
          </a:ln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隐士精神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2095500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63830" y="998855"/>
            <a:ext cx="12028805" cy="5474970"/>
          </a:xfrm>
        </p:spPr>
        <p:txBody>
          <a:bodyPr>
            <a:no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隐士传统，会帮助社会发展为一个道德社会，但不是有钱，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        他们的修行是过朴素的生活，从朴素的生活中得到快乐。现在的社会有很多毛病，不只是中国社会，还有美国，社会太复杂，很多人为了钱、地位、名利，做一些不道德的事情，这样的隐士传统给社会很多帮助，告诉大家在社会上的一些行为不一定是对的。但他们不是说大家都要到山里来，而是提醒大家都要做好人，他们帮助社会往这个方向发展，但他们可能对经济发展没有兴趣，他们认为人的心灵建设最重要，道德发展最重要，他们不会问津经济，他们不在乎钱，只管人的心理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</a:p>
          <a:p>
            <a:pPr algn="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--《空谷幽兰》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（美）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比尔•波特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671695" y="161290"/>
            <a:ext cx="2551430" cy="705485"/>
          </a:xfrm>
          <a:ln w="19050">
            <a:solidFill>
              <a:srgbClr val="C00000"/>
            </a:solidFill>
          </a:ln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隐士精神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0050" name="内容占位符 130049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504" b="5266"/>
          <a:stretch>
            <a:fillRect/>
          </a:stretch>
        </p:blipFill>
        <p:spPr>
          <a:xfrm>
            <a:off x="0" y="0"/>
            <a:ext cx="1840865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0" y="982345"/>
            <a:ext cx="12192000" cy="5773420"/>
          </a:xfrm>
        </p:spPr>
        <p:txBody>
          <a:bodyPr>
            <a:noAutofit/>
          </a:bodyPr>
          <a:lstStyle/>
          <a:p>
            <a:pPr indent="590550">
              <a:lnSpc>
                <a:spcPct val="100000"/>
              </a:lnSpc>
            </a:pP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590550">
              <a:lnSpc>
                <a:spcPct val="100000"/>
              </a:lnSpc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西北大学佛教研究所所长李利安教授长期关注终南山隐士文化。他认为隐士在当下社会仍有积极意义。李教授说，社会的进步要靠多种因素来推动，从积极参与社会这个角度来看，隐士具有消极遁世的特点，但从发现问题、对抗欲望、审视现实的角度来看，隐士所具有的独立性格、精神的丰沛、境界的超越、对现实的深刻反思和批判，对世人均具有惊醒作用，这对一味追求发展，特别是物质的发展来说，是具有调剂作用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  <a:p>
            <a:pPr indent="590550">
              <a:lnSpc>
                <a:spcPct val="100000"/>
              </a:lnSpc>
            </a:pP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儒释道在我国历史上，都对权力起到过巨大的牵制作用，对社会的批判和反思，主要是由前锋型的社会群体来承担。隐士精神就是重新审视人的社会性，重新调整人的自然性和社会性之间的关系，就是在具有社会性之后再重新审视社会性，或者挣脱社会性、或者是追求新的社会性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82160" y="634365"/>
            <a:ext cx="2551430" cy="705485"/>
          </a:xfrm>
          <a:ln w="19050">
            <a:solidFill>
              <a:srgbClr val="C00000"/>
            </a:solidFill>
          </a:ln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隐士精神</a:t>
            </a:r>
          </a:p>
        </p:txBody>
      </p:sp>
      <p:pic>
        <p:nvPicPr>
          <p:cNvPr id="130051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617200" y="11938000"/>
            <a:ext cx="342900" cy="2540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8" name="矩形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2455" y="1191260"/>
            <a:ext cx="1100772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辞，更接近于诗，</a:t>
            </a:r>
            <a:r>
              <a:rPr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重在抒情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，形式上尽管后来也有若干变化，但四句一节、每句三拍的格局还是保持了下来。</a:t>
            </a:r>
          </a:p>
          <a:p>
            <a:pPr lvl="0" indent="457200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赋，是有韵的散文，常用关联词，长短句明显增多，</a:t>
            </a:r>
            <a:r>
              <a:rPr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内容则以咏物说理为主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，写法上讲究铺排，即所谓“以事形为本，以义正为助”。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869690" y="4439285"/>
            <a:ext cx="569214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辞以抒情为主</a:t>
            </a:r>
          </a:p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赋以叙事为主</a:t>
            </a:r>
          </a:p>
        </p:txBody>
      </p:sp>
      <p:sp>
        <p:nvSpPr>
          <p:cNvPr id="35848" name="文本框 6"/>
          <p:cNvSpPr/>
          <p:nvPr>
            <p:custDataLst>
              <p:tags r:id="rId5"/>
            </p:custDataLst>
          </p:nvPr>
        </p:nvSpPr>
        <p:spPr>
          <a:xfrm>
            <a:off x="4845685" y="546100"/>
            <a:ext cx="3229610" cy="645160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辞和赋的区别:</a:t>
            </a:r>
            <a:endParaRPr lang="zh-CN" altLang="zh-CN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8923" name="图片 3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50208" y="5445125"/>
            <a:ext cx="164147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object 2"/>
          <p:cNvSpPr/>
          <p:nvPr>
            <p:custDataLst>
              <p:tags r:id="rId3"/>
            </p:custDataLst>
          </p:nvPr>
        </p:nvSpPr>
        <p:spPr>
          <a:xfrm>
            <a:off x="855133" y="410633"/>
            <a:ext cx="520700" cy="518584"/>
          </a:xfr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67" name="object 4"/>
          <p:cNvSpPr/>
          <p:nvPr>
            <p:custDataLst>
              <p:tags r:id="rId4"/>
            </p:custDataLst>
          </p:nvPr>
        </p:nvSpPr>
        <p:spPr>
          <a:xfrm>
            <a:off x="825500" y="378884"/>
            <a:ext cx="579967" cy="579967"/>
          </a:xfrm>
          <a:noFill/>
          <a:ln w="31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70" name="object 8"/>
          <p:cNvSpPr/>
          <p:nvPr>
            <p:custDataLst>
              <p:tags r:id="rId5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71" name="object 9"/>
          <p:cNvSpPr/>
          <p:nvPr>
            <p:custDataLst>
              <p:tags r:id="rId6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72" name="object 10"/>
          <p:cNvSpPr/>
          <p:nvPr>
            <p:custDataLst>
              <p:tags r:id="rId7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36873" name="文本框 6"/>
          <p:cNvSpPr/>
          <p:nvPr>
            <p:custDataLst>
              <p:tags r:id="rId9"/>
            </p:custDataLst>
          </p:nvPr>
        </p:nvSpPr>
        <p:spPr>
          <a:xfrm>
            <a:off x="4950884" y="512233"/>
            <a:ext cx="2510367" cy="58356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名家话陶潜</a:t>
            </a:r>
          </a:p>
        </p:txBody>
      </p:sp>
      <p:sp>
        <p:nvSpPr>
          <p:cNvPr id="36874" name="文本框 11"/>
          <p:cNvSpPr/>
          <p:nvPr>
            <p:custDataLst>
              <p:tags r:id="rId10"/>
            </p:custDataLst>
          </p:nvPr>
        </p:nvSpPr>
        <p:spPr>
          <a:xfrm>
            <a:off x="1720851" y="1096011"/>
            <a:ext cx="9925049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李白：何时到彭泽，狂歌五柳前。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杜甫：焉得思如陶谢手。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白居易：常爱陶彭泽，文思何高玄。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陆游：我诗慕渊明，恨不造其微。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苏轼：吾于诗人无所甚好，独好陶渊明之诗。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朱熹：渊明诗所以为高，正在不待安排，胸中自然流。</a:t>
            </a:r>
          </a:p>
        </p:txBody>
      </p:sp>
      <p:pic>
        <p:nvPicPr>
          <p:cNvPr id="36875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645651" y="205317"/>
            <a:ext cx="2305049" cy="23008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6" name="文本框 3"/>
          <p:cNvSpPr/>
          <p:nvPr>
            <p:custDataLst>
              <p:tags r:id="rId13"/>
            </p:custDataLst>
          </p:nvPr>
        </p:nvSpPr>
        <p:spPr>
          <a:xfrm>
            <a:off x="1720850" y="5811732"/>
            <a:ext cx="87672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思考：陶渊明为何如此受后人推崇？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368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50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09000" y="283633"/>
            <a:ext cx="3365500" cy="2495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object 2"/>
          <p:cNvSpPr/>
          <p:nvPr>
            <p:custDataLst>
              <p:tags r:id="rId5"/>
            </p:custDataLst>
          </p:nvPr>
        </p:nvSpPr>
        <p:spPr>
          <a:xfrm>
            <a:off x="855133" y="410633"/>
            <a:ext cx="520700" cy="518584"/>
          </a:xfr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845" name="object 8"/>
          <p:cNvSpPr/>
          <p:nvPr>
            <p:custDataLst>
              <p:tags r:id="rId6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846" name="object 9"/>
          <p:cNvSpPr/>
          <p:nvPr>
            <p:custDataLst>
              <p:tags r:id="rId7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5847" name="object 10"/>
          <p:cNvSpPr/>
          <p:nvPr>
            <p:custDataLst>
              <p:tags r:id="rId8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35848" name="文本框 6"/>
          <p:cNvSpPr/>
          <p:nvPr>
            <p:custDataLst>
              <p:tags r:id="rId10"/>
            </p:custDataLst>
          </p:nvPr>
        </p:nvSpPr>
        <p:spPr>
          <a:xfrm>
            <a:off x="4950884" y="512233"/>
            <a:ext cx="3115733" cy="58356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作者及作品介绍</a:t>
            </a:r>
          </a:p>
        </p:txBody>
      </p:sp>
      <p:sp>
        <p:nvSpPr>
          <p:cNvPr id="35849" name="文本框 11"/>
          <p:cNvSpPr/>
          <p:nvPr>
            <p:custDataLst>
              <p:tags r:id="rId11"/>
            </p:custDataLst>
          </p:nvPr>
        </p:nvSpPr>
        <p:spPr>
          <a:xfrm>
            <a:off x="628651" y="1845733"/>
            <a:ext cx="10953749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已学篇目：《饮酒》、《归园田居》、《桃花源记》、《五柳先生传》</a:t>
            </a: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、陶潜，名渊明，字元亮，别号五柳先生，东晋浔阳人。</a:t>
            </a: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他29岁入仕，几仕几隐，41岁时，因“不为五斗米折腰”，而从彭泽县令上辞官归隐，从此不再复出。</a:t>
            </a: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、实力派偶像：田园诗派第一人，名家追随，众人膜拜。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 fill="hold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  <p:bldP spid="3584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4386" name="Picture 5" descr="C:\Users\Administrator\Desktop\图片1.png图片1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7" y="-635"/>
            <a:ext cx="12192000" cy="6858635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  <a:effectLst>
            <a:softEdge rad="1270000"/>
          </a:effectLst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7315" y="919480"/>
            <a:ext cx="119888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873" name="文本框 6"/>
          <p:cNvSpPr/>
          <p:nvPr>
            <p:custDataLst>
              <p:tags r:id="rId6"/>
            </p:custDataLst>
          </p:nvPr>
        </p:nvSpPr>
        <p:spPr>
          <a:xfrm>
            <a:off x="182245" y="0"/>
            <a:ext cx="2308225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解读序言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82245" y="1201420"/>
            <a:ext cx="11839575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60000"/>
              </a:lnSpc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余家贫，耕植不足以自给。幼稚盈室，瓶无储粟，生生所资，未见其术。亲故多劝余为长吏，脱然有怀，求之靡途。会有四方之事，诸侯以惠爱为德，家叔以余贫苦，遂见用于小邑。于时风波未静，心惮远役，彭泽去家百里，公田之利，足以为酒。故便求之。及少日，眷然有归欤之情。何则？质性自然，非矫厉所得。饥冻虽切，违己交病。尝从人事，皆口腹自役。于是怅然慷慨，深愧平生之志。犹望一稔，当敛裳宵逝。寻程氏妹丧于武昌，情在骏奔，自免去职。仲秋至冬，在官八十余日。因事顺心，命篇曰《归去来兮》。乙巳岁十一月也。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441700" y="335915"/>
            <a:ext cx="776859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朗读序言，思考序交代了哪些内容？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4" name="内容占位符 30723" descr="桃花源1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87790" y="2453640"/>
            <a:ext cx="3204210" cy="4404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18465" y="1235710"/>
            <a:ext cx="1039685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朗读序言，思考序交代了哪些内容？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序文小结：叙述了作者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离家出仕、弃官归田以及写作本文的缘由。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18465" y="3903980"/>
            <a:ext cx="90398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出仕的原因：</a:t>
            </a:r>
          </a:p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家贫、求生无术</a:t>
            </a:r>
          </a:p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亲故劝出仕、家属引荐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诸侯惠爱、心惮远役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公田之利、足以为酒</a:t>
            </a:r>
          </a:p>
        </p:txBody>
      </p:sp>
      <p:sp>
        <p:nvSpPr>
          <p:cNvPr id="36873" name="文本框 6"/>
          <p:cNvSpPr/>
          <p:nvPr>
            <p:custDataLst>
              <p:tags r:id="rId7"/>
            </p:custDataLst>
          </p:nvPr>
        </p:nvSpPr>
        <p:spPr>
          <a:xfrm>
            <a:off x="4980305" y="501015"/>
            <a:ext cx="2308225" cy="645160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解读序言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37080" y="954405"/>
            <a:ext cx="8117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方正粗黑宋简体" panose="02000000000000000000" charset="-122"/>
                <a:ea typeface="方正粗黑宋简体" panose="02000000000000000000" charset="-122"/>
              </a:rPr>
              <a:t>陶渊明辞官原因有哪些？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12470" y="2344420"/>
            <a:ext cx="7974965" cy="31921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（1）“质性自然，非矫厉所得”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（2）“饥冻虽切，违己交病”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（3）“于是怅然慷慨，深愧平生之志”</a:t>
            </a:r>
            <a:endParaRPr lang="zh-CN" altLang="en-US" sz="3600" b="1">
              <a:solidFill>
                <a:srgbClr val="171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171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（4）“程氏妹丧于武昌”</a:t>
            </a:r>
          </a:p>
        </p:txBody>
      </p:sp>
      <p:sp>
        <p:nvSpPr>
          <p:cNvPr id="7" name="右大括号 6"/>
          <p:cNvSpPr/>
          <p:nvPr>
            <p:custDataLst>
              <p:tags r:id="rId5"/>
            </p:custDataLst>
          </p:nvPr>
        </p:nvSpPr>
        <p:spPr>
          <a:xfrm>
            <a:off x="8806815" y="2344420"/>
            <a:ext cx="501650" cy="227203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9621520" y="3296285"/>
            <a:ext cx="2259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根本原因</a:t>
            </a:r>
          </a:p>
        </p:txBody>
      </p:sp>
      <p:grpSp>
        <p:nvGrpSpPr>
          <p:cNvPr id="19" name="组合 18"/>
          <p:cNvGrpSpPr/>
          <p:nvPr>
            <p:custDataLst>
              <p:tags r:id="rId7"/>
            </p:custDataLst>
          </p:nvPr>
        </p:nvGrpSpPr>
        <p:grpSpPr>
          <a:xfrm>
            <a:off x="314960" y="124815"/>
            <a:ext cx="2729056" cy="706834"/>
            <a:chOff x="274" y="435"/>
            <a:chExt cx="3747" cy="1214"/>
          </a:xfrm>
        </p:grpSpPr>
        <p:sp>
          <p:nvSpPr>
            <p:cNvPr id="20" name="圆角矩形 19"/>
            <p:cNvSpPr/>
            <p:nvPr>
              <p:custDataLst>
                <p:tags r:id="rId8"/>
              </p:custDataLst>
            </p:nvPr>
          </p:nvSpPr>
          <p:spPr>
            <a:xfrm>
              <a:off x="274" y="538"/>
              <a:ext cx="3747" cy="1111"/>
            </a:xfrm>
            <a:prstGeom prst="roundRect">
              <a:avLst/>
            </a:prstGeom>
            <a:solidFill>
              <a:srgbClr val="E7E6E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638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274" y="435"/>
              <a:ext cx="3530" cy="12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文本鉴赏 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3" name="object 4"/>
          <p:cNvSpPr/>
          <p:nvPr>
            <p:custDataLst>
              <p:tags r:id="rId3"/>
            </p:custDataLst>
          </p:nvPr>
        </p:nvSpPr>
        <p:spPr>
          <a:xfrm>
            <a:off x="825500" y="378884"/>
            <a:ext cx="579967" cy="579967"/>
          </a:xfrm>
          <a:noFill/>
          <a:ln w="31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6" name="object 8"/>
          <p:cNvSpPr/>
          <p:nvPr>
            <p:custDataLst>
              <p:tags r:id="rId4"/>
            </p:custDataLst>
          </p:nvPr>
        </p:nvSpPr>
        <p:spPr>
          <a:xfrm>
            <a:off x="315384" y="283633"/>
            <a:ext cx="11561233" cy="6305551"/>
          </a:xfrm>
          <a:noFill/>
          <a:ln w="12192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7" name="object 9"/>
          <p:cNvSpPr/>
          <p:nvPr>
            <p:custDataLst>
              <p:tags r:id="rId5"/>
            </p:custDataLst>
          </p:nvPr>
        </p:nvSpPr>
        <p:spPr>
          <a:xfrm>
            <a:off x="258233" y="205317"/>
            <a:ext cx="11692467" cy="6457949"/>
          </a:xfrm>
          <a:noFill/>
          <a:ln w="3810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0968" name="object 10"/>
          <p:cNvSpPr/>
          <p:nvPr>
            <p:custDataLst>
              <p:tags r:id="rId6"/>
            </p:custDataLst>
          </p:nvPr>
        </p:nvSpPr>
        <p:spPr>
          <a:xfrm>
            <a:off x="387351" y="5659967"/>
            <a:ext cx="869949" cy="1191684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lIns="0" tIns="0" rIns="0" bIns="0"/>
          <a:lstStyle/>
          <a:p>
            <a:endParaRPr lang="zh-CN" altLang="zh-CN" sz="135"/>
          </a:p>
        </p:txBody>
      </p:sp>
      <p:sp>
        <p:nvSpPr>
          <p:cNvPr id="40969" name="文本框 6"/>
          <p:cNvSpPr/>
          <p:nvPr>
            <p:custDataLst>
              <p:tags r:id="rId8"/>
            </p:custDataLst>
          </p:nvPr>
        </p:nvSpPr>
        <p:spPr>
          <a:xfrm>
            <a:off x="3323590" y="474345"/>
            <a:ext cx="4457700" cy="706755"/>
          </a:xfrm>
          <a:prstGeom prst="rect">
            <a:avLst/>
          </a:prstGeom>
          <a:noFill/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阅读课文思考问题</a:t>
            </a:r>
          </a:p>
        </p:txBody>
      </p:sp>
      <p:sp>
        <p:nvSpPr>
          <p:cNvPr id="40970" name="文本框 11"/>
          <p:cNvSpPr/>
          <p:nvPr>
            <p:custDataLst>
              <p:tags r:id="rId9"/>
            </p:custDataLst>
          </p:nvPr>
        </p:nvSpPr>
        <p:spPr>
          <a:xfrm>
            <a:off x="677333" y="1380067"/>
            <a:ext cx="97493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/>
              <a:t>     </a:t>
            </a:r>
            <a:endParaRPr lang="zh-CN" altLang="en-US" sz="3200" b="1"/>
          </a:p>
        </p:txBody>
      </p:sp>
      <p:pic>
        <p:nvPicPr>
          <p:cNvPr id="40971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51017" y="205317"/>
            <a:ext cx="1699683" cy="24320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676910" y="1541145"/>
            <a:ext cx="109156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归去来兮，田园将芜胡不归？既自以心为形役，奚惆怅而独悲？悟已往之不谏，知来者之可追。实迷途其未远，觉今是而昨非。舟遥遥以轻飏，风飘飘而吹衣。问征夫以前路，恨晨光之熹微。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</p:bldLst>
  </p:timing>
</p:sld>
</file>

<file path=ppt/tags/tag1.xml><?xml version="1.0" encoding="utf-8"?>
<p:tagLst xmlns:p="http://schemas.openxmlformats.org/presentationml/2006/main">
  <p:tag name="AS_UNIQUEID" val="760"/>
</p:tagLst>
</file>

<file path=ppt/tags/tag10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8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862"/>
</p:tagLst>
</file>

<file path=ppt/tags/tag107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MH" val="20161022204303"/>
  <p:tag name="MH_LIBRARY" val="GRAPHIC"/>
  <p:tag name="MH_ORDER" val="Rectangle 12"/>
</p:tagLst>
</file>

<file path=ppt/tags/tag108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8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MH" val="20161022204303"/>
  <p:tag name="MH_LIBRARY" val="GRAPHIC"/>
  <p:tag name="MH_ORDER" val="Rectangle 12"/>
</p:tagLst>
</file>

<file path=ppt/tags/tag114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MH" val="20161022204303"/>
  <p:tag name="MH_LIBRARY" val="GRAPHIC"/>
  <p:tag name="MH_ORDER" val="Rectangle 12"/>
</p:tagLst>
</file>

<file path=ppt/tags/tag115.xml><?xml version="1.0" encoding="utf-8"?>
<p:tagLst xmlns:p="http://schemas.openxmlformats.org/presentationml/2006/main">
  <p:tag name="AS_UNIQUEID" val="871"/>
</p:tagLst>
</file>

<file path=ppt/tags/tag116.xml><?xml version="1.0" encoding="utf-8"?>
<p:tagLst xmlns:p="http://schemas.openxmlformats.org/presentationml/2006/main">
  <p:tag name="AS_UNIQUEID" val="8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874"/>
</p:tagLst>
</file>

<file path=ppt/tags/tag119.xml><?xml version="1.0" encoding="utf-8"?>
<p:tagLst xmlns:p="http://schemas.openxmlformats.org/presentationml/2006/main">
  <p:tag name="AS_UNIQUEID" val="8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AS_UNIQUEID" val="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AS_UNIQUEID" val="8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3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p="http://schemas.openxmlformats.org/presentationml/2006/main">
  <p:tag name="AS_UNIQUEID" val="8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5.xml><?xml version="1.0" encoding="utf-8"?>
<p:tagLst xmlns:p="http://schemas.openxmlformats.org/presentationml/2006/main">
  <p:tag name="AS_UNIQUEID" val="8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6.xml><?xml version="1.0" encoding="utf-8"?>
<p:tagLst xmlns:p="http://schemas.openxmlformats.org/presentationml/2006/main">
  <p:tag name="AS_UNIQUEID" val="8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.xml><?xml version="1.0" encoding="utf-8"?>
<p:tagLst xmlns:p="http://schemas.openxmlformats.org/presentationml/2006/main">
  <p:tag name="AS_UNIQUEID" val="8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8.xml><?xml version="1.0" encoding="utf-8"?>
<p:tagLst xmlns:p="http://schemas.openxmlformats.org/presentationml/2006/main">
  <p:tag name="AS_UNIQUEID" val="884"/>
</p:tagLst>
</file>

<file path=ppt/tags/tag129.xml><?xml version="1.0" encoding="utf-8"?>
<p:tagLst xmlns:p="http://schemas.openxmlformats.org/presentationml/2006/main">
  <p:tag name="AS_UNIQUEID" val="8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AS_UNIQUEID" val="772"/>
</p:tagLst>
</file>

<file path=ppt/tags/tag130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AS_UNIQUEID" val="887"/>
</p:tagLst>
</file>

<file path=ppt/tags/tag132.xml><?xml version="1.0" encoding="utf-8"?>
<p:tagLst xmlns:p="http://schemas.openxmlformats.org/presentationml/2006/main">
  <p:tag name="AS_UNIQUEID" val="8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3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p="http://schemas.openxmlformats.org/presentationml/2006/main">
  <p:tag name="AS_UNIQUEID" val="8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7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8.xml><?xml version="1.0" encoding="utf-8"?>
<p:tagLst xmlns:p="http://schemas.openxmlformats.org/presentationml/2006/main">
  <p:tag name="AS_UNIQUEID" val="8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9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.xml><?xml version="1.0" encoding="utf-8"?>
<p:tagLst xmlns:p="http://schemas.openxmlformats.org/presentationml/2006/main">
  <p:tag name="AS_UNIQUEID" val="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8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1.xml><?xml version="1.0" encoding="utf-8"?>
<p:tagLst xmlns:p="http://schemas.openxmlformats.org/presentationml/2006/main">
  <p:tag name="AS_UNIQUEID" val="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2.xml><?xml version="1.0" encoding="utf-8"?>
<p:tagLst xmlns:p="http://schemas.openxmlformats.org/presentationml/2006/main">
  <p:tag name="AS_UNIQUEID" val="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3.xml><?xml version="1.0" encoding="utf-8"?>
<p:tagLst xmlns:p="http://schemas.openxmlformats.org/presentationml/2006/main">
  <p:tag name="AS_UNIQUEID" val="899"/>
</p:tagLst>
</file>

<file path=ppt/tags/tag144.xml><?xml version="1.0" encoding="utf-8"?>
<p:tagLst xmlns:p="http://schemas.openxmlformats.org/presentationml/2006/main">
  <p:tag name="AS_UNIQUEID" val="9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5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6.xml><?xml version="1.0" encoding="utf-8"?>
<p:tagLst xmlns:p="http://schemas.openxmlformats.org/presentationml/2006/main">
  <p:tag name="AS_UNIQUEID" val="902"/>
</p:tagLst>
</file>

<file path=ppt/tags/tag147.xml><?xml version="1.0" encoding="utf-8"?>
<p:tagLst xmlns:p="http://schemas.openxmlformats.org/presentationml/2006/main">
  <p:tag name="AS_UNIQUEID" val="9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8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9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1.xml><?xml version="1.0" encoding="utf-8"?>
<p:tagLst xmlns:p="http://schemas.openxmlformats.org/presentationml/2006/main">
  <p:tag name="AS_UNIQUEID" val="9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2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3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4.xml><?xml version="1.0" encoding="utf-8"?>
<p:tagLst xmlns:p="http://schemas.openxmlformats.org/presentationml/2006/main">
  <p:tag name="AS_UNIQUEID" val="910"/>
</p:tagLst>
</file>

<file path=ppt/tags/tag155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6.xml><?xml version="1.0" encoding="utf-8"?>
<p:tagLst xmlns:p="http://schemas.openxmlformats.org/presentationml/2006/main">
  <p:tag name="AS_UNIQUEID" val="9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7.xml><?xml version="1.0" encoding="utf-8"?>
<p:tagLst xmlns:p="http://schemas.openxmlformats.org/presentationml/2006/main">
  <p:tag name="AS_UNIQUEID" val="9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8.xml><?xml version="1.0" encoding="utf-8"?>
<p:tagLst xmlns:p="http://schemas.openxmlformats.org/presentationml/2006/main">
  <p:tag name="AS_UNIQUEID" val="914"/>
</p:tagLst>
</file>

<file path=ppt/tags/tag159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.xml><?xml version="1.0" encoding="utf-8"?>
<p:tagLst xmlns:p="http://schemas.openxmlformats.org/presentationml/2006/main">
  <p:tag name="AS_UNIQUEID" val="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1.xml><?xml version="1.0" encoding="utf-8"?>
<p:tagLst xmlns:p="http://schemas.openxmlformats.org/presentationml/2006/main">
  <p:tag name="AS_UNIQUEID" val="917"/>
</p:tagLst>
</file>

<file path=ppt/tags/tag162.xml><?xml version="1.0" encoding="utf-8"?>
<p:tagLst xmlns:p="http://schemas.openxmlformats.org/presentationml/2006/main">
  <p:tag name="AS_UNIQUEID" val="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3.xml><?xml version="1.0" encoding="utf-8"?>
<p:tagLst xmlns:p="http://schemas.openxmlformats.org/presentationml/2006/main">
  <p:tag name="AS_UNIQUEID" val="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4.xml><?xml version="1.0" encoding="utf-8"?>
<p:tagLst xmlns:p="http://schemas.openxmlformats.org/presentationml/2006/main">
  <p:tag name="AS_UNIQUEID" val="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5.xml><?xml version="1.0" encoding="utf-8"?>
<p:tagLst xmlns:p="http://schemas.openxmlformats.org/presentationml/2006/main">
  <p:tag name="AS_UNIQUEID" val="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6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7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8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9.xml><?xml version="1.0" encoding="utf-8"?>
<p:tagLst xmlns:p="http://schemas.openxmlformats.org/presentationml/2006/main">
  <p:tag name="AS_UNIQUEID" val="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1.xml><?xml version="1.0" encoding="utf-8"?>
<p:tagLst xmlns:p="http://schemas.openxmlformats.org/presentationml/2006/main">
  <p:tag name="AS_UNIQUEID" val="927"/>
</p:tagLst>
</file>

<file path=ppt/tags/tag172.xml><?xml version="1.0" encoding="utf-8"?>
<p:tagLst xmlns:p="http://schemas.openxmlformats.org/presentationml/2006/main">
  <p:tag name="AS_UNIQUEID" val="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3.xml><?xml version="1.0" encoding="utf-8"?>
<p:tagLst xmlns:p="http://schemas.openxmlformats.org/presentationml/2006/main">
  <p:tag name="AS_UNIQUEID" val="929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74.xml><?xml version="1.0" encoding="utf-8"?>
<p:tagLst xmlns:p="http://schemas.openxmlformats.org/presentationml/2006/main">
  <p:tag name="AS_UNIQUEID" val="93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AS_UNIQUEID" val="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AS_UNIQUEID" val="932"/>
</p:tagLst>
</file>

<file path=ppt/tags/tag177.xml><?xml version="1.0" encoding="utf-8"?>
<p:tagLst xmlns:p="http://schemas.openxmlformats.org/presentationml/2006/main">
  <p:tag name="AS_UNIQUEID" val="9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4"/>
  <p:tag name="KSO_WM_UNIT_INDEX" val="4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AS_UNIQUEID" val="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5"/>
  <p:tag name="KSO_WM_UNIT_INDEX" val="5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AS_UNIQUEID" val="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6"/>
  <p:tag name="KSO_WM_UNIT_INDEX" val="6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1.xml><?xml version="1.0" encoding="utf-8"?>
<p:tagLst xmlns:p="http://schemas.openxmlformats.org/presentationml/2006/main">
  <p:tag name="AS_UNIQUEID" val="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2.xml><?xml version="1.0" encoding="utf-8"?>
<p:tagLst xmlns:p="http://schemas.openxmlformats.org/presentationml/2006/main">
  <p:tag name="AS_UNIQUEID" val="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3.xml><?xml version="1.0" encoding="utf-8"?>
<p:tagLst xmlns:p="http://schemas.openxmlformats.org/presentationml/2006/main">
  <p:tag name="AS_UNIQUEID" val="9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4.xml><?xml version="1.0" encoding="utf-8"?>
<p:tagLst xmlns:p="http://schemas.openxmlformats.org/presentationml/2006/main">
  <p:tag name="AS_UNIQUEID" val="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85.xml><?xml version="1.0" encoding="utf-8"?>
<p:tagLst xmlns:p="http://schemas.openxmlformats.org/presentationml/2006/main">
  <p:tag name="AS_UNIQUEID" val="941"/>
</p:tagLst>
</file>

<file path=ppt/tags/tag186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7.xml><?xml version="1.0" encoding="utf-8"?>
<p:tagLst xmlns:p="http://schemas.openxmlformats.org/presentationml/2006/main">
  <p:tag name="AS_UNIQUEID" val="94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AS_UNIQUEID" val="9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AS_UNIQUEID" val="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AS_UNIQUEID" val="778"/>
</p:tagLst>
</file>

<file path=ppt/tags/tag190.xml><?xml version="1.0" encoding="utf-8"?>
<p:tagLst xmlns:p="http://schemas.openxmlformats.org/presentationml/2006/main">
  <p:tag name="AS_UNIQUEID" val="946"/>
</p:tagLst>
</file>

<file path=ppt/tags/tag191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4"/>
  <p:tag name="KSO_WM_UNIT_INDEX" val="4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AS_UNIQUEID" val="9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5"/>
  <p:tag name="KSO_WM_UNIT_INDEX" val="5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AS_UNIQUEID" val="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6"/>
  <p:tag name="KSO_WM_UNIT_INDEX" val="6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AS_UNIQUEID" val="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5.xml><?xml version="1.0" encoding="utf-8"?>
<p:tagLst xmlns:p="http://schemas.openxmlformats.org/presentationml/2006/main">
  <p:tag name="AS_UNIQUEID" val="9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6.xml><?xml version="1.0" encoding="utf-8"?>
<p:tagLst xmlns:p="http://schemas.openxmlformats.org/presentationml/2006/main">
  <p:tag name="AS_UNIQUEID" val="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7.xml><?xml version="1.0" encoding="utf-8"?>
<p:tagLst xmlns:p="http://schemas.openxmlformats.org/presentationml/2006/main">
  <p:tag name="AS_UNIQUEID" val="9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8.xml><?xml version="1.0" encoding="utf-8"?>
<p:tagLst xmlns:p="http://schemas.openxmlformats.org/presentationml/2006/main">
  <p:tag name="AS_UNIQUEID" val="954"/>
</p:tagLst>
</file>

<file path=ppt/tags/tag199.xml><?xml version="1.0" encoding="utf-8"?>
<p:tagLst xmlns:p="http://schemas.openxmlformats.org/presentationml/2006/main">
  <p:tag name="AS_UNIQUEID" val="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AS_UNIQUEID" val="9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AS_UNIQUEID" val="9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AS_UNIQUEID" val="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AS_UNIQUEID" val="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AS_UNIQUEID" val="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AS_UNIQUEID" val="9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AS_UNIQUEID" val="963"/>
</p:tagLst>
</file>

<file path=ppt/tags/tag208.xml><?xml version="1.0" encoding="utf-8"?>
<p:tagLst xmlns:p="http://schemas.openxmlformats.org/presentationml/2006/main">
  <p:tag name="AS_UNIQUEID" val="9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09.xml><?xml version="1.0" encoding="utf-8"?>
<p:tagLst xmlns:p="http://schemas.openxmlformats.org/presentationml/2006/main">
  <p:tag name="AS_UNIQUEID" val="965"/>
</p:tagLst>
</file>

<file path=ppt/tags/tag21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96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1.xml><?xml version="1.0" encoding="utf-8"?>
<p:tagLst xmlns:p="http://schemas.openxmlformats.org/presentationml/2006/main">
  <p:tag name="AS_UNIQUEID" val="96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2.xml><?xml version="1.0" encoding="utf-8"?>
<p:tagLst xmlns:p="http://schemas.openxmlformats.org/presentationml/2006/main">
  <p:tag name="AS_UNIQUEID" val="96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AS_UNIQUEID" val="9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4.xml><?xml version="1.0" encoding="utf-8"?>
<p:tagLst xmlns:p="http://schemas.openxmlformats.org/presentationml/2006/main">
  <p:tag name="AS_UNIQUEID" val="9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5.xml><?xml version="1.0" encoding="utf-8"?>
<p:tagLst xmlns:p="http://schemas.openxmlformats.org/presentationml/2006/main">
  <p:tag name="AS_UNIQUEID" val="9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6.xml><?xml version="1.0" encoding="utf-8"?>
<p:tagLst xmlns:p="http://schemas.openxmlformats.org/presentationml/2006/main">
  <p:tag name="AS_UNIQUEID" val="9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7.xml><?xml version="1.0" encoding="utf-8"?>
<p:tagLst xmlns:p="http://schemas.openxmlformats.org/presentationml/2006/main">
  <p:tag name="AS_UNIQUEID" val="973"/>
</p:tagLst>
</file>

<file path=ppt/tags/tag218.xml><?xml version="1.0" encoding="utf-8"?>
<p:tagLst xmlns:p="http://schemas.openxmlformats.org/presentationml/2006/main">
  <p:tag name="AS_UNIQUEID" val="97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19.xml><?xml version="1.0" encoding="utf-8"?>
<p:tagLst xmlns:p="http://schemas.openxmlformats.org/presentationml/2006/main">
  <p:tag name="AS_UNIQUEID" val="97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AS_UNIQUEID" val="7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976"/>
</p:tagLst>
</file>

<file path=ppt/tags/tag221.xml><?xml version="1.0" encoding="utf-8"?>
<p:tagLst xmlns:p="http://schemas.openxmlformats.org/presentationml/2006/main">
  <p:tag name="AS_UNIQUEID" val="9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AS_UNIQUEID" val="9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5"/>
  <p:tag name="KSO_WM_UNIT_INDEX" val="5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AS_UNIQUEID" val="9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6"/>
  <p:tag name="KSO_WM_UNIT_INDEX" val="6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AS_UNIQUEID" val="98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5.xml><?xml version="1.0" encoding="utf-8"?>
<p:tagLst xmlns:p="http://schemas.openxmlformats.org/presentationml/2006/main">
  <p:tag name="AS_UNIQUEID" val="9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6.xml><?xml version="1.0" encoding="utf-8"?>
<p:tagLst xmlns:p="http://schemas.openxmlformats.org/presentationml/2006/main">
  <p:tag name="AS_UNIQUEID" val="98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7.xml><?xml version="1.0" encoding="utf-8"?>
<p:tagLst xmlns:p="http://schemas.openxmlformats.org/presentationml/2006/main">
  <p:tag name="AS_UNIQUEID" val="98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8.xml><?xml version="1.0" encoding="utf-8"?>
<p:tagLst xmlns:p="http://schemas.openxmlformats.org/presentationml/2006/main">
  <p:tag name="AS_UNIQUEID" val="98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9.xml><?xml version="1.0" encoding="utf-8"?>
<p:tagLst xmlns:p="http://schemas.openxmlformats.org/presentationml/2006/main">
  <p:tag name="AS_UNIQUEID" val="985"/>
</p:tagLst>
</file>

<file path=ppt/tags/tag23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98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1.xml><?xml version="1.0" encoding="utf-8"?>
<p:tagLst xmlns:p="http://schemas.openxmlformats.org/presentationml/2006/main">
  <p:tag name="AS_UNIQUEID" val="9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.xml><?xml version="1.0" encoding="utf-8"?>
<p:tagLst xmlns:p="http://schemas.openxmlformats.org/presentationml/2006/main">
  <p:tag name="AS_UNIQUEID" val="988"/>
</p:tagLst>
</file>

<file path=ppt/tags/tag233.xml><?xml version="1.0" encoding="utf-8"?>
<p:tagLst xmlns:p="http://schemas.openxmlformats.org/presentationml/2006/main">
  <p:tag name="AS_UNIQUEID" val="9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AS_UNIQUEID" val="9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5.xml><?xml version="1.0" encoding="utf-8"?>
<p:tagLst xmlns:p="http://schemas.openxmlformats.org/presentationml/2006/main">
  <p:tag name="AS_UNIQUEID" val="9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6.xml><?xml version="1.0" encoding="utf-8"?>
<p:tagLst xmlns:p="http://schemas.openxmlformats.org/presentationml/2006/main">
  <p:tag name="AS_UNIQUEID" val="9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7.xml><?xml version="1.0" encoding="utf-8"?>
<p:tagLst xmlns:p="http://schemas.openxmlformats.org/presentationml/2006/main">
  <p:tag name="AS_UNIQUEID" val="9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8.xml><?xml version="1.0" encoding="utf-8"?>
<p:tagLst xmlns:p="http://schemas.openxmlformats.org/presentationml/2006/main">
  <p:tag name="AS_UNIQUEID" val="99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9.xml><?xml version="1.0" encoding="utf-8"?>
<p:tagLst xmlns:p="http://schemas.openxmlformats.org/presentationml/2006/main">
  <p:tag name="AS_UNIQUEID" val="99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9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1.xml><?xml version="1.0" encoding="utf-8"?>
<p:tagLst xmlns:p="http://schemas.openxmlformats.org/presentationml/2006/main">
  <p:tag name="AS_UNIQUEID" val="99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2.xml><?xml version="1.0" encoding="utf-8"?>
<p:tagLst xmlns:p="http://schemas.openxmlformats.org/presentationml/2006/main">
  <p:tag name="AS_UNIQUEID" val="998"/>
</p:tagLst>
</file>

<file path=ppt/tags/tag243.xml><?xml version="1.0" encoding="utf-8"?>
<p:tagLst xmlns:p="http://schemas.openxmlformats.org/presentationml/2006/main">
  <p:tag name="AS_UNIQUEID" val="99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4.xml><?xml version="1.0" encoding="utf-8"?>
<p:tagLst xmlns:p="http://schemas.openxmlformats.org/presentationml/2006/main">
  <p:tag name="AS_UNIQUEID" val="100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5.xml><?xml version="1.0" encoding="utf-8"?>
<p:tagLst xmlns:p="http://schemas.openxmlformats.org/presentationml/2006/main">
  <p:tag name="AS_UNIQUEID" val="1001"/>
</p:tagLst>
</file>

<file path=ppt/tags/tag246.xml><?xml version="1.0" encoding="utf-8"?>
<p:tagLst xmlns:p="http://schemas.openxmlformats.org/presentationml/2006/main">
  <p:tag name="AS_UNIQUEID" val="10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7.xml><?xml version="1.0" encoding="utf-8"?>
<p:tagLst xmlns:p="http://schemas.openxmlformats.org/presentationml/2006/main">
  <p:tag name="AS_UNIQUEID" val="10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8.xml><?xml version="1.0" encoding="utf-8"?>
<p:tagLst xmlns:p="http://schemas.openxmlformats.org/presentationml/2006/main">
  <p:tag name="AS_UNIQUEID" val="10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9.xml><?xml version="1.0" encoding="utf-8"?>
<p:tagLst xmlns:p="http://schemas.openxmlformats.org/presentationml/2006/main">
  <p:tag name="AS_UNIQUEID" val="10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0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.xml><?xml version="1.0" encoding="utf-8"?>
<p:tagLst xmlns:p="http://schemas.openxmlformats.org/presentationml/2006/main">
  <p:tag name="AS_UNIQUEID" val="100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2.xml><?xml version="1.0" encoding="utf-8"?>
<p:tagLst xmlns:p="http://schemas.openxmlformats.org/presentationml/2006/main">
  <p:tag name="AS_UNIQUEID" val="100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3.xml><?xml version="1.0" encoding="utf-8"?>
<p:tagLst xmlns:p="http://schemas.openxmlformats.org/presentationml/2006/main">
  <p:tag name="AS_UNIQUEID" val="10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4.xml><?xml version="1.0" encoding="utf-8"?>
<p:tagLst xmlns:p="http://schemas.openxmlformats.org/presentationml/2006/main">
  <p:tag name="AS_UNIQUEID" val="10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5.xml><?xml version="1.0" encoding="utf-8"?>
<p:tagLst xmlns:p="http://schemas.openxmlformats.org/presentationml/2006/main">
  <p:tag name="AS_UNIQUEID" val="1011"/>
</p:tagLst>
</file>

<file path=ppt/tags/tag256.xml><?xml version="1.0" encoding="utf-8"?>
<p:tagLst xmlns:p="http://schemas.openxmlformats.org/presentationml/2006/main">
  <p:tag name="AS_UNIQUEID" val="1012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7.xml><?xml version="1.0" encoding="utf-8"?>
<p:tagLst xmlns:p="http://schemas.openxmlformats.org/presentationml/2006/main">
  <p:tag name="AS_UNIQUEID" val="101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8.xml><?xml version="1.0" encoding="utf-8"?>
<p:tagLst xmlns:p="http://schemas.openxmlformats.org/presentationml/2006/main">
  <p:tag name="AS_UNIQUEID" val="1014"/>
</p:tagLst>
</file>

<file path=ppt/tags/tag259.xml><?xml version="1.0" encoding="utf-8"?>
<p:tagLst xmlns:p="http://schemas.openxmlformats.org/presentationml/2006/main">
  <p:tag name="AS_UNIQUEID" val="101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.xml><?xml version="1.0" encoding="utf-8"?>
<p:tagLst xmlns:p="http://schemas.openxmlformats.org/presentationml/2006/main">
  <p:tag name="AS_UNIQUEID" val="785"/>
</p:tagLst>
</file>

<file path=ppt/tags/tag260.xml><?xml version="1.0" encoding="utf-8"?>
<p:tagLst xmlns:p="http://schemas.openxmlformats.org/presentationml/2006/main">
  <p:tag name="AS_UNIQUEID" val="10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1.xml><?xml version="1.0" encoding="utf-8"?>
<p:tagLst xmlns:p="http://schemas.openxmlformats.org/presentationml/2006/main">
  <p:tag name="AS_UNIQUEID" val="10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2.xml><?xml version="1.0" encoding="utf-8"?>
<p:tagLst xmlns:p="http://schemas.openxmlformats.org/presentationml/2006/main">
  <p:tag name="AS_UNIQUEID" val="101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3.xml><?xml version="1.0" encoding="utf-8"?>
<p:tagLst xmlns:p="http://schemas.openxmlformats.org/presentationml/2006/main">
  <p:tag name="AS_UNIQUEID" val="101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4.xml><?xml version="1.0" encoding="utf-8"?>
<p:tagLst xmlns:p="http://schemas.openxmlformats.org/presentationml/2006/main">
  <p:tag name="AS_UNIQUEID" val="10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5.xml><?xml version="1.0" encoding="utf-8"?>
<p:tagLst xmlns:p="http://schemas.openxmlformats.org/presentationml/2006/main">
  <p:tag name="AS_UNIQUEID" val="102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6.xml><?xml version="1.0" encoding="utf-8"?>
<p:tagLst xmlns:p="http://schemas.openxmlformats.org/presentationml/2006/main">
  <p:tag name="AS_UNIQUEID" val="102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7.xml><?xml version="1.0" encoding="utf-8"?>
<p:tagLst xmlns:p="http://schemas.openxmlformats.org/presentationml/2006/main">
  <p:tag name="AS_UNIQUEID" val="102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8.xml><?xml version="1.0" encoding="utf-8"?>
<p:tagLst xmlns:p="http://schemas.openxmlformats.org/presentationml/2006/main">
  <p:tag name="AS_UNIQUEID" val="1024"/>
</p:tagLst>
</file>

<file path=ppt/tags/tag269.xml><?xml version="1.0" encoding="utf-8"?>
<p:tagLst xmlns:p="http://schemas.openxmlformats.org/presentationml/2006/main">
  <p:tag name="AS_UNIQUEID" val="1025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7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0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.xml><?xml version="1.0" encoding="utf-8"?>
<p:tagLst xmlns:p="http://schemas.openxmlformats.org/presentationml/2006/main">
  <p:tag name="AS_UNIQUEID" val="10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2.xml><?xml version="1.0" encoding="utf-8"?>
<p:tagLst xmlns:p="http://schemas.openxmlformats.org/presentationml/2006/main">
  <p:tag name="AS_UNIQUEID" val="10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3.xml><?xml version="1.0" encoding="utf-8"?>
<p:tagLst xmlns:p="http://schemas.openxmlformats.org/presentationml/2006/main">
  <p:tag name="AS_UNIQUEID" val="102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4.xml><?xml version="1.0" encoding="utf-8"?>
<p:tagLst xmlns:p="http://schemas.openxmlformats.org/presentationml/2006/main">
  <p:tag name="AS_UNIQUEID" val="103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5.xml><?xml version="1.0" encoding="utf-8"?>
<p:tagLst xmlns:p="http://schemas.openxmlformats.org/presentationml/2006/main">
  <p:tag name="AS_UNIQUEID" val="103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6.xml><?xml version="1.0" encoding="utf-8"?>
<p:tagLst xmlns:p="http://schemas.openxmlformats.org/presentationml/2006/main">
  <p:tag name="AS_UNIQUEID" val="103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7.xml><?xml version="1.0" encoding="utf-8"?>
<p:tagLst xmlns:p="http://schemas.openxmlformats.org/presentationml/2006/main">
  <p:tag name="AS_UNIQUEID" val="103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8.xml><?xml version="1.0" encoding="utf-8"?>
<p:tagLst xmlns:p="http://schemas.openxmlformats.org/presentationml/2006/main">
  <p:tag name="AS_UNIQUEID" val="103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9.xml><?xml version="1.0" encoding="utf-8"?>
<p:tagLst xmlns:p="http://schemas.openxmlformats.org/presentationml/2006/main">
  <p:tag name="AS_UNIQUEID" val="103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.xml><?xml version="1.0" encoding="utf-8"?>
<p:tagLst xmlns:p="http://schemas.openxmlformats.org/presentationml/2006/main">
  <p:tag name="AS_UNIQUEID" val="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03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1.xml><?xml version="1.0" encoding="utf-8"?>
<p:tagLst xmlns:p="http://schemas.openxmlformats.org/presentationml/2006/main">
  <p:tag name="AS_UNIQUEID" val="103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2.xml><?xml version="1.0" encoding="utf-8"?>
<p:tagLst xmlns:p="http://schemas.openxmlformats.org/presentationml/2006/main">
  <p:tag name="AS_UNIQUEID" val="103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3.xml><?xml version="1.0" encoding="utf-8"?>
<p:tagLst xmlns:p="http://schemas.openxmlformats.org/presentationml/2006/main">
  <p:tag name="AS_UNIQUEID" val="1039"/>
</p:tagLst>
</file>

<file path=ppt/tags/tag284.xml><?xml version="1.0" encoding="utf-8"?>
<p:tagLst xmlns:p="http://schemas.openxmlformats.org/presentationml/2006/main">
  <p:tag name="AS_UNIQUEID" val="104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85.xml><?xml version="1.0" encoding="utf-8"?>
<p:tagLst xmlns:p="http://schemas.openxmlformats.org/presentationml/2006/main">
  <p:tag name="AS_UNIQUEID" val="104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6.xml><?xml version="1.0" encoding="utf-8"?>
<p:tagLst xmlns:p="http://schemas.openxmlformats.org/presentationml/2006/main">
  <p:tag name="AS_UNIQUEID" val="104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7.xml><?xml version="1.0" encoding="utf-8"?>
<p:tagLst xmlns:p="http://schemas.openxmlformats.org/presentationml/2006/main">
  <p:tag name="AS_UNIQUEID" val="104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8.xml><?xml version="1.0" encoding="utf-8"?>
<p:tagLst xmlns:p="http://schemas.openxmlformats.org/presentationml/2006/main">
  <p:tag name="AS_UNIQUEID" val="104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9.xml><?xml version="1.0" encoding="utf-8"?>
<p:tagLst xmlns:p="http://schemas.openxmlformats.org/presentationml/2006/main">
  <p:tag name="AS_UNIQUEID" val="104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04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1.xml><?xml version="1.0" encoding="utf-8"?>
<p:tagLst xmlns:p="http://schemas.openxmlformats.org/presentationml/2006/main">
  <p:tag name="AS_UNIQUEID" val="104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2.xml><?xml version="1.0" encoding="utf-8"?>
<p:tagLst xmlns:p="http://schemas.openxmlformats.org/presentationml/2006/main">
  <p:tag name="AS_UNIQUEID" val="104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3.xml><?xml version="1.0" encoding="utf-8"?>
<p:tagLst xmlns:p="http://schemas.openxmlformats.org/presentationml/2006/main">
  <p:tag name="AS_UNIQUEID" val="10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4.xml><?xml version="1.0" encoding="utf-8"?>
<p:tagLst xmlns:p="http://schemas.openxmlformats.org/presentationml/2006/main">
  <p:tag name="AS_UNIQUEID" val="10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5.xml><?xml version="1.0" encoding="utf-8"?>
<p:tagLst xmlns:p="http://schemas.openxmlformats.org/presentationml/2006/main">
  <p:tag name="AS_UNIQUEID" val="1051"/>
</p:tagLst>
</file>

<file path=ppt/tags/tag296.xml><?xml version="1.0" encoding="utf-8"?>
<p:tagLst xmlns:p="http://schemas.openxmlformats.org/presentationml/2006/main">
  <p:tag name="AS_UNIQUEID" val="1052"/>
  <p:tag name="KSO_WM_BEAUTIFY_FLAG" val="#wm#"/>
  <p:tag name="KSO_WM_TAG_VERSION" val="1.0"/>
  <p:tag name="KSO_WM_TEMPLATE_CATEGORY" val="custom"/>
  <p:tag name="KSO_WM_TEMPLATE_INDEX" val="2020268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7.xml><?xml version="1.0" encoding="utf-8"?>
<p:tagLst xmlns:p="http://schemas.openxmlformats.org/presentationml/2006/main">
  <p:tag name="AS_UNIQUEID" val="1053"/>
  <p:tag name="KSO_WM_BEAUTIFY_FLAG" val="#wm#"/>
  <p:tag name="KSO_WM_TAG_VERSION" val="1.0"/>
  <p:tag name="KSO_WM_TEMPLATE_CATEGORY" val="custom"/>
  <p:tag name="KSO_WM_TEMPLATE_INDEX" val="2020268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8.xml><?xml version="1.0" encoding="utf-8"?>
<p:tagLst xmlns:p="http://schemas.openxmlformats.org/presentationml/2006/main">
  <p:tag name="AS_UNIQUEID" val="10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p="http://schemas.openxmlformats.org/presentationml/2006/main">
  <p:tag name="AS_UNIQUEID" val="10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0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1.xml><?xml version="1.0" encoding="utf-8"?>
<p:tagLst xmlns:p="http://schemas.openxmlformats.org/presentationml/2006/main">
  <p:tag name="AS_UNIQUEID" val="1057"/>
  <p:tag name="KSO_WM_BEAUTIFY_FLAG" val="#wm#"/>
  <p:tag name="KSO_WM_TAG_VERSION" val="1.0"/>
  <p:tag name="KSO_WM_TEMPLATE_CATEGORY" val="custom"/>
  <p:tag name="KSO_WM_TEMPLATE_COLOR_TYPE" val="1"/>
  <p:tag name="KSO_WM_TEMPLATE_INDEX" val="20202680"/>
  <p:tag name="KSO_WM_TEMPLATE_MASTER_THUMB_INDEX" val="12"/>
  <p:tag name="KSO_WM_TEMPLATE_MASTER_TYPE" val="1"/>
  <p:tag name="KSO_WM_TEMPLATE_SUBCATEGORY" val="0"/>
  <p:tag name="KSO_WM_TEMPLATE_THUMBS_INDEX" val="1、5、6、7、8、9、10、11、12、13、14"/>
</p:tagLst>
</file>

<file path=ppt/tags/tag302.xml><?xml version="1.0" encoding="utf-8"?>
<p:tagLst xmlns:p="http://schemas.openxmlformats.org/presentationml/2006/main">
  <p:tag name="AS_UNIQUEID" val="1058"/>
</p:tagLst>
</file>

<file path=ppt/tags/tag303.xml><?xml version="1.0" encoding="utf-8"?>
<p:tagLst xmlns:p="http://schemas.openxmlformats.org/presentationml/2006/main">
  <p:tag name="AS_UNIQUEID" val="1059"/>
</p:tagLst>
</file>

<file path=ppt/tags/tag304.xml><?xml version="1.0" encoding="utf-8"?>
<p:tagLst xmlns:p="http://schemas.openxmlformats.org/presentationml/2006/main">
  <p:tag name="AS_UNIQUEID" val="1060"/>
</p:tagLst>
</file>

<file path=ppt/tags/tag305.xml><?xml version="1.0" encoding="utf-8"?>
<p:tagLst xmlns:p="http://schemas.openxmlformats.org/presentationml/2006/main">
  <p:tag name="AS_UNIQUEID" val="1061"/>
</p:tagLst>
</file>

<file path=ppt/tags/tag306.xml><?xml version="1.0" encoding="utf-8"?>
<p:tagLst xmlns:p="http://schemas.openxmlformats.org/presentationml/2006/main">
  <p:tag name="AS_UNIQUEID" val="1062"/>
</p:tagLst>
</file>

<file path=ppt/tags/tag307.xml><?xml version="1.0" encoding="utf-8"?>
<p:tagLst xmlns:p="http://schemas.openxmlformats.org/presentationml/2006/main">
  <p:tag name="AS_UNIQUEID" val="1063"/>
</p:tagLst>
</file>

<file path=ppt/tags/tag308.xml><?xml version="1.0" encoding="utf-8"?>
<p:tagLst xmlns:p="http://schemas.openxmlformats.org/presentationml/2006/main">
  <p:tag name="AS_UNIQUEID" val="1064"/>
</p:tagLst>
</file>

<file path=ppt/tags/tag309.xml><?xml version="1.0" encoding="utf-8"?>
<p:tagLst xmlns:p="http://schemas.openxmlformats.org/presentationml/2006/main">
  <p:tag name="AS_UNIQUEID" val="1065"/>
</p:tagLst>
</file>

<file path=ppt/tags/tag31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066"/>
  <p:tag name="KSO_WM_BEAUTIFY_FLAG" val="#wm#"/>
  <p:tag name="KSO_WM_TAG_VERSION" val="1.0"/>
  <p:tag name="KSO_WM_TEMPLATE_CATEGORY" val="custom"/>
  <p:tag name="KSO_WM_TEMPLATE_INDEX" val="20202680"/>
  <p:tag name="KSO_WM_UNIT_COMPATIBLE" val="0"/>
  <p:tag name="KSO_WM_UNIT_DIAGRAM_ISNUMVISUAL" val="0"/>
  <p:tag name="KSO_WM_UNIT_DIAGRAM_ISREFERUNIT" val="0"/>
  <p:tag name="KSO_WM_UNIT_HIGHLIGHT" val="0"/>
  <p:tag name="KSO_WM_UNIT_ID" val="custom20202680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1721*2018"/>
</p:tagLst>
</file>

<file path=ppt/tags/tag311.xml><?xml version="1.0" encoding="utf-8"?>
<p:tagLst xmlns:p="http://schemas.openxmlformats.org/presentationml/2006/main">
  <p:tag name="KSO_WM_BEAUTIFY_FLAG" val="#wm#"/>
  <p:tag name="KSO_WM_SLIDE_ID" val="custom20202680_1"/>
  <p:tag name="KSO_WM_SLIDE_INDEX" val="1"/>
  <p:tag name="KSO_WM_SLIDE_ITEM_CNT" val="0"/>
  <p:tag name="KSO_WM_SLIDE_LAYOUT" val="a_b_d"/>
  <p:tag name="KSO_WM_SLIDE_LAYOUT_CNT" val="1_1_1"/>
  <p:tag name="KSO_WM_SLIDE_SUBTYPE" val="picTxt"/>
  <p:tag name="KSO_WM_SLIDE_TYPE" val="title"/>
  <p:tag name="KSO_WM_TAG_VERSION" val="1.0"/>
  <p:tag name="KSO_WM_TEMPLATE_CATEGORY" val="custom"/>
  <p:tag name="KSO_WM_TEMPLATE_COLOR_TYPE" val="1"/>
  <p:tag name="KSO_WM_TEMPLATE_INDEX" val="20202680"/>
  <p:tag name="KSO_WM_TEMPLATE_MASTER_THUMB_INDEX" val="12"/>
  <p:tag name="KSO_WM_TEMPLATE_MASTER_TYPE" val="1"/>
  <p:tag name="KSO_WM_TEMPLATE_SUBCATEGORY" val="0"/>
  <p:tag name="KSO_WM_TEMPLATE_THUMBS_INDEX" val="1、5、6、7、8、9、10、11、12、13、14"/>
</p:tagLst>
</file>

<file path=ppt/tags/tag312.xml><?xml version="1.0" encoding="utf-8"?>
<p:tagLst xmlns:p="http://schemas.openxmlformats.org/presentationml/2006/main">
  <p:tag name="AS_UNIQUEID" val="1067"/>
</p:tagLst>
</file>

<file path=ppt/tags/tag313.xml><?xml version="1.0" encoding="utf-8"?>
<p:tagLst xmlns:p="http://schemas.openxmlformats.org/presentationml/2006/main">
  <p:tag name="AS_UNIQUEID" val="1068"/>
</p:tagLst>
</file>

<file path=ppt/tags/tag314.xml><?xml version="1.0" encoding="utf-8"?>
<p:tagLst xmlns:p="http://schemas.openxmlformats.org/presentationml/2006/main">
  <p:tag name="AS_UNIQUEID" val="1069"/>
</p:tagLst>
</file>

<file path=ppt/tags/tag315.xml><?xml version="1.0" encoding="utf-8"?>
<p:tagLst xmlns:p="http://schemas.openxmlformats.org/presentationml/2006/main">
  <p:tag name="AS_UNIQUEID" val="1070"/>
</p:tagLst>
</file>

<file path=ppt/tags/tag316.xml><?xml version="1.0" encoding="utf-8"?>
<p:tagLst xmlns:p="http://schemas.openxmlformats.org/presentationml/2006/main">
  <p:tag name="AS_UNIQUEID" val="1071"/>
</p:tagLst>
</file>

<file path=ppt/tags/tag317.xml><?xml version="1.0" encoding="utf-8"?>
<p:tagLst xmlns:p="http://schemas.openxmlformats.org/presentationml/2006/main">
  <p:tag name="AS_UNIQUEID" val="1072"/>
</p:tagLst>
</file>

<file path=ppt/tags/tag318.xml><?xml version="1.0" encoding="utf-8"?>
<p:tagLst xmlns:p="http://schemas.openxmlformats.org/presentationml/2006/main">
  <p:tag name="AS_UNIQUEID" val="1073"/>
</p:tagLst>
</file>

<file path=ppt/tags/tag319.xml><?xml version="1.0" encoding="utf-8"?>
<p:tagLst xmlns:p="http://schemas.openxmlformats.org/presentationml/2006/main">
  <p:tag name="AS_UNIQUEID" val="1074"/>
</p:tagLst>
</file>

<file path=ppt/tags/tag32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31"/>
  <p:tag name="KSO_WM_UNIT_PLACING_PICTURE_USER_VIEWPORT" val="{&quot;height&quot;:2225,&quot;width&quot;:2585}"/>
</p:tagLst>
</file>

<file path=ppt/tags/tag321.xml><?xml version="1.0" encoding="utf-8"?>
<p:tagLst xmlns:p="http://schemas.openxmlformats.org/presentationml/2006/main">
  <p:tag name="AS_UNIQUEID" val="1075"/>
</p:tagLst>
</file>

<file path=ppt/tags/tag322.xml><?xml version="1.0" encoding="utf-8"?>
<p:tagLst xmlns:p="http://schemas.openxmlformats.org/presentationml/2006/main">
  <p:tag name="AS_UNIQUEID" val="1"/>
</p:tagLst>
</file>

<file path=ppt/tags/tag323.xml><?xml version="1.0" encoding="utf-8"?>
<p:tagLst xmlns:p="http://schemas.openxmlformats.org/presentationml/2006/main">
  <p:tag name="AS_UNIQUEID" val="2"/>
</p:tagLst>
</file>

<file path=ppt/tags/tag324.xml><?xml version="1.0" encoding="utf-8"?>
<p:tagLst xmlns:p="http://schemas.openxmlformats.org/presentationml/2006/main">
  <p:tag name="AS_UNIQUEID" val="5"/>
</p:tagLst>
</file>

<file path=ppt/tags/tag325.xml><?xml version="1.0" encoding="utf-8"?>
<p:tagLst xmlns:p="http://schemas.openxmlformats.org/presentationml/2006/main">
  <p:tag name="AS_UNIQUEID" val="6"/>
</p:tagLst>
</file>

<file path=ppt/tags/tag326.xml><?xml version="1.0" encoding="utf-8"?>
<p:tagLst xmlns:p="http://schemas.openxmlformats.org/presentationml/2006/main">
  <p:tag name="AS_UNIQUEID" val="7"/>
</p:tagLst>
</file>

<file path=ppt/tags/tag327.xml><?xml version="1.0" encoding="utf-8"?>
<p:tagLst xmlns:p="http://schemas.openxmlformats.org/presentationml/2006/main">
  <p:tag name="AS_UNIQUEID" val="8"/>
</p:tagLst>
</file>

<file path=ppt/tags/tag328.xml><?xml version="1.0" encoding="utf-8"?>
<p:tagLst xmlns:p="http://schemas.openxmlformats.org/presentationml/2006/main">
  <p:tag name="AS_UNIQUEID" val="9"/>
</p:tagLst>
</file>

<file path=ppt/tags/tag329.xml><?xml version="1.0" encoding="utf-8"?>
<p:tagLst xmlns:p="http://schemas.openxmlformats.org/presentationml/2006/main">
  <p:tag name="AS_UNIQUEID" val="10"/>
  <p:tag name="KSO_WM_BEAUTIFY_FLAG" val="#wm#"/>
  <p:tag name="KSO_WM_TAG_VERSION" val="1.0"/>
  <p:tag name="KSO_WM_TEMPLATE_CATEGORY" val="custom"/>
  <p:tag name="KSO_WM_TEMPLATE_INDEX" val="20189055"/>
  <p:tag name="KSO_WM_UNIT_ID" val="custom20189055_9*i*3"/>
  <p:tag name="KSO_WM_UNIT_INDEX" val="3"/>
  <p:tag name="KSO_WM_UNIT_TYPE" val="i"/>
</p:tagLst>
</file>

<file path=ppt/tags/tag33.xml><?xml version="1.0" encoding="utf-8"?>
<p:tagLst xmlns:p="http://schemas.openxmlformats.org/presentationml/2006/main">
  <p:tag name="AS_UNIQUEID" val="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1"/>
</p:tagLst>
</file>

<file path=ppt/tags/tag331.xml><?xml version="1.0" encoding="utf-8"?>
<p:tagLst xmlns:p="http://schemas.openxmlformats.org/presentationml/2006/main">
  <p:tag name="AS_UNIQUEID" val="1076"/>
</p:tagLst>
</file>

<file path=ppt/tags/tag332.xml><?xml version="1.0" encoding="utf-8"?>
<p:tagLst xmlns:p="http://schemas.openxmlformats.org/presentationml/2006/main">
  <p:tag name="AS_UNIQUEID" val="1077"/>
  <p:tag name="KSO_WM_BEAUTIFY_FLAG" val="#wm#"/>
  <p:tag name="KSO_WM_TAG_VERSION" val="1.0"/>
  <p:tag name="KSO_WM_TEMPLATE_CATEGORY" val="custom"/>
  <p:tag name="KSO_WM_TEMPLATE_INDEX" val="20189055"/>
  <p:tag name="KSO_WM_UNIT_ID" val="custom20189055_9*i*4"/>
  <p:tag name="KSO_WM_UNIT_INDEX" val="4"/>
  <p:tag name="KSO_WM_UNIT_TYPE" val="i"/>
</p:tagLst>
</file>

<file path=ppt/tags/tag333.xml><?xml version="1.0" encoding="utf-8"?>
<p:tagLst xmlns:p="http://schemas.openxmlformats.org/presentationml/2006/main">
  <p:tag name="AS_UNIQUEID" val="1078"/>
</p:tagLst>
</file>

<file path=ppt/tags/tag334.xml><?xml version="1.0" encoding="utf-8"?>
<p:tagLst xmlns:p="http://schemas.openxmlformats.org/presentationml/2006/main">
  <p:tag name="AS_UNIQUEID" val="1079"/>
</p:tagLst>
</file>

<file path=ppt/tags/tag335.xml><?xml version="1.0" encoding="utf-8"?>
<p:tagLst xmlns:p="http://schemas.openxmlformats.org/presentationml/2006/main">
  <p:tag name="AS_UNIQUEID" val="1080"/>
</p:tagLst>
</file>

<file path=ppt/tags/tag336.xml><?xml version="1.0" encoding="utf-8"?>
<p:tagLst xmlns:p="http://schemas.openxmlformats.org/presentationml/2006/main">
  <p:tag name="AS_UNIQUEID" val="1081"/>
</p:tagLst>
</file>

<file path=ppt/tags/tag337.xml><?xml version="1.0" encoding="utf-8"?>
<p:tagLst xmlns:p="http://schemas.openxmlformats.org/presentationml/2006/main">
  <p:tag name="AS_UNIQUEID" val="1082"/>
</p:tagLst>
</file>

<file path=ppt/tags/tag338.xml><?xml version="1.0" encoding="utf-8"?>
<p:tagLst xmlns:p="http://schemas.openxmlformats.org/presentationml/2006/main">
  <p:tag name="AS_UNIQUEID" val="1083"/>
</p:tagLst>
</file>

<file path=ppt/tags/tag339.xml><?xml version="1.0" encoding="utf-8"?>
<p:tagLst xmlns:p="http://schemas.openxmlformats.org/presentationml/2006/main">
  <p:tag name="AS_UNIQUEID" val="1084"/>
</p:tagLst>
</file>

<file path=ppt/tags/tag34.xml><?xml version="1.0" encoding="utf-8"?>
<p:tagLst xmlns:p="http://schemas.openxmlformats.org/presentationml/2006/main">
  <p:tag name="AS_UNIQUEID" val="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085"/>
</p:tagLst>
</file>

<file path=ppt/tags/tag341.xml><?xml version="1.0" encoding="utf-8"?>
<p:tagLst xmlns:p="http://schemas.openxmlformats.org/presentationml/2006/main">
  <p:tag name="AS_UNIQUEID" val="1086"/>
</p:tagLst>
</file>

<file path=ppt/tags/tag342.xml><?xml version="1.0" encoding="utf-8"?>
<p:tagLst xmlns:p="http://schemas.openxmlformats.org/presentationml/2006/main">
  <p:tag name="AS_UNIQUEID" val="8"/>
</p:tagLst>
</file>

<file path=ppt/tags/tag343.xml><?xml version="1.0" encoding="utf-8"?>
<p:tagLst xmlns:p="http://schemas.openxmlformats.org/presentationml/2006/main">
  <p:tag name="AS_UNIQUEID" val="1087"/>
</p:tagLst>
</file>

<file path=ppt/tags/tag344.xml><?xml version="1.0" encoding="utf-8"?>
<p:tagLst xmlns:p="http://schemas.openxmlformats.org/presentationml/2006/main">
  <p:tag name="AS_UNIQUEID" val="1088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6.xml><?xml version="1.0" encoding="utf-8"?>
<p:tagLst xmlns:p="http://schemas.openxmlformats.org/presentationml/2006/main">
  <p:tag name="AS_UNIQUEID" val="1089"/>
</p:tagLst>
</file>

<file path=ppt/tags/tag347.xml><?xml version="1.0" encoding="utf-8"?>
<p:tagLst xmlns:p="http://schemas.openxmlformats.org/presentationml/2006/main">
  <p:tag name="AS_UNIQUEID" val="1090"/>
</p:tagLst>
</file>

<file path=ppt/tags/tag348.xml><?xml version="1.0" encoding="utf-8"?>
<p:tagLst xmlns:p="http://schemas.openxmlformats.org/presentationml/2006/main">
  <p:tag name="AS_UNIQUEID" val="1091"/>
</p:tagLst>
</file>

<file path=ppt/tags/tag349.xml><?xml version="1.0" encoding="utf-8"?>
<p:tagLst xmlns:p="http://schemas.openxmlformats.org/presentationml/2006/main">
  <p:tag name="AS_UNIQUEID" val="1092"/>
</p:tagLst>
</file>

<file path=ppt/tags/tag35.xml><?xml version="1.0" encoding="utf-8"?>
<p:tagLst xmlns:p="http://schemas.openxmlformats.org/presentationml/2006/main">
  <p:tag name="AS_UNIQUEID" val="794"/>
</p:tagLst>
</file>

<file path=ppt/tags/tag350.xml><?xml version="1.0" encoding="utf-8"?>
<p:tagLst xmlns:p="http://schemas.openxmlformats.org/presentationml/2006/main">
  <p:tag name="AS_UNIQUEID" val="8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2.xml><?xml version="1.0" encoding="utf-8"?>
<p:tagLst xmlns:p="http://schemas.openxmlformats.org/presentationml/2006/main">
  <p:tag name="AS_UNIQUEID" val="1093"/>
</p:tagLst>
</file>

<file path=ppt/tags/tag353.xml><?xml version="1.0" encoding="utf-8"?>
<p:tagLst xmlns:p="http://schemas.openxmlformats.org/presentationml/2006/main">
  <p:tag name="AS_UNIQUEID" val="753"/>
</p:tagLst>
</file>

<file path=ppt/tags/tag354.xml><?xml version="1.0" encoding="utf-8"?>
<p:tagLst xmlns:p="http://schemas.openxmlformats.org/presentationml/2006/main">
  <p:tag name="AS_UNIQUEID" val="754"/>
</p:tagLst>
</file>

<file path=ppt/tags/tag355.xml><?xml version="1.0" encoding="utf-8"?>
<p:tagLst xmlns:p="http://schemas.openxmlformats.org/presentationml/2006/main">
  <p:tag name="AS_UNIQUEID" val="755"/>
</p:tagLst>
</file>

<file path=ppt/tags/tag356.xml><?xml version="1.0" encoding="utf-8"?>
<p:tagLst xmlns:p="http://schemas.openxmlformats.org/presentationml/2006/main">
  <p:tag name="AS_UNIQUEID" val="756"/>
</p:tagLst>
</file>

<file path=ppt/tags/tag357.xml><?xml version="1.0" encoding="utf-8"?>
<p:tagLst xmlns:p="http://schemas.openxmlformats.org/presentationml/2006/main">
  <p:tag name="AS_UNIQUEID" val="757"/>
</p:tagLst>
</file>

<file path=ppt/tags/tag358.xml><?xml version="1.0" encoding="utf-8"?>
<p:tagLst xmlns:p="http://schemas.openxmlformats.org/presentationml/2006/main">
  <p:tag name="AS_UNIQUEID" val="758"/>
</p:tagLst>
</file>

<file path=ppt/tags/tag359.xml><?xml version="1.0" encoding="utf-8"?>
<p:tagLst xmlns:p="http://schemas.openxmlformats.org/presentationml/2006/main">
  <p:tag name="AS_UNIQUEID" val="759"/>
</p:tagLst>
</file>

<file path=ppt/tags/tag36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094"/>
</p:tagLst>
</file>

<file path=ppt/tags/tag361.xml><?xml version="1.0" encoding="utf-8"?>
<p:tagLst xmlns:p="http://schemas.openxmlformats.org/presentationml/2006/main">
  <p:tag name="AS_UNIQUEID" val="45"/>
</p:tagLst>
</file>

<file path=ppt/tags/tag362.xml><?xml version="1.0" encoding="utf-8"?>
<p:tagLst xmlns:p="http://schemas.openxmlformats.org/presentationml/2006/main">
  <p:tag name="AS_UNIQUEID" val="48"/>
</p:tagLst>
</file>

<file path=ppt/tags/tag363.xml><?xml version="1.0" encoding="utf-8"?>
<p:tagLst xmlns:p="http://schemas.openxmlformats.org/presentationml/2006/main">
  <p:tag name="AS_UNIQUEID" val="49"/>
</p:tagLst>
</file>

<file path=ppt/tags/tag364.xml><?xml version="1.0" encoding="utf-8"?>
<p:tagLst xmlns:p="http://schemas.openxmlformats.org/presentationml/2006/main">
  <p:tag name="AS_UNIQUEID" val="50"/>
</p:tagLst>
</file>

<file path=ppt/tags/tag365.xml><?xml version="1.0" encoding="utf-8"?>
<p:tagLst xmlns:p="http://schemas.openxmlformats.org/presentationml/2006/main">
  <p:tag name="AS_UNIQUEID" val="51"/>
</p:tagLst>
</file>

<file path=ppt/tags/tag366.xml><?xml version="1.0" encoding="utf-8"?>
<p:tagLst xmlns:p="http://schemas.openxmlformats.org/presentationml/2006/main">
  <p:tag name="AS_UNIQUEID" val="52"/>
</p:tagLst>
</file>

<file path=ppt/tags/tag367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TEMPLATE_CATEGORY" val="custom"/>
  <p:tag name="KSO_WM_TEMPLATE_INDEX" val="20189055"/>
  <p:tag name="KSO_WM_UNIT_ID" val="custom20189055_10*i*3"/>
  <p:tag name="KSO_WM_UNIT_INDEX" val="3"/>
  <p:tag name="KSO_WM_UNIT_TYPE" val="i"/>
</p:tagLst>
</file>

<file path=ppt/tags/tag368.xml><?xml version="1.0" encoding="utf-8"?>
<p:tagLst xmlns:p="http://schemas.openxmlformats.org/presentationml/2006/main">
  <p:tag name="AS_UNIQUEID" val="1095"/>
</p:tagLst>
</file>

<file path=ppt/tags/tag369.xml><?xml version="1.0" encoding="utf-8"?>
<p:tagLst xmlns:p="http://schemas.openxmlformats.org/presentationml/2006/main">
  <p:tag name="AS_UNIQUEID" val="1096"/>
</p:tagLst>
</file>

<file path=ppt/tags/tag37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097"/>
</p:tagLst>
</file>

<file path=ppt/tags/tag371.xml><?xml version="1.0" encoding="utf-8"?>
<p:tagLst xmlns:p="http://schemas.openxmlformats.org/presentationml/2006/main">
  <p:tag name="AS_UNIQUEID" val="1098"/>
</p:tagLst>
</file>

<file path=ppt/tags/tag372.xml><?xml version="1.0" encoding="utf-8"?>
<p:tagLst xmlns:p="http://schemas.openxmlformats.org/presentationml/2006/main">
  <p:tag name="AS_UNIQUEID" val="1099"/>
</p:tagLst>
</file>

<file path=ppt/tags/tag373.xml><?xml version="1.0" encoding="utf-8"?>
<p:tagLst xmlns:p="http://schemas.openxmlformats.org/presentationml/2006/main">
  <p:tag name="AS_UNIQUEID" val="1100"/>
</p:tagLst>
</file>

<file path=ppt/tags/tag374.xml><?xml version="1.0" encoding="utf-8"?>
<p:tagLst xmlns:p="http://schemas.openxmlformats.org/presentationml/2006/main">
  <p:tag name="AS_UNIQUEID" val="1101"/>
</p:tagLst>
</file>

<file path=ppt/tags/tag375.xml><?xml version="1.0" encoding="utf-8"?>
<p:tagLst xmlns:p="http://schemas.openxmlformats.org/presentationml/2006/main">
  <p:tag name="AS_UNIQUEID" val="1102"/>
</p:tagLst>
</file>

<file path=ppt/tags/tag376.xml><?xml version="1.0" encoding="utf-8"?>
<p:tagLst xmlns:p="http://schemas.openxmlformats.org/presentationml/2006/main">
  <p:tag name="AS_UNIQUEID" val="1103"/>
</p:tagLst>
</file>

<file path=ppt/tags/tag377.xml><?xml version="1.0" encoding="utf-8"?>
<p:tagLst xmlns:p="http://schemas.openxmlformats.org/presentationml/2006/main">
  <p:tag name="AS_UNIQUEID" val="1104"/>
</p:tagLst>
</file>

<file path=ppt/tags/tag378.xml><?xml version="1.0" encoding="utf-8"?>
<p:tagLst xmlns:p="http://schemas.openxmlformats.org/presentationml/2006/main">
  <p:tag name="AS_UNIQUEID" val="1105"/>
</p:tagLst>
</file>

<file path=ppt/tags/tag379.xml><?xml version="1.0" encoding="utf-8"?>
<p:tagLst xmlns:p="http://schemas.openxmlformats.org/presentationml/2006/main">
  <p:tag name="AS_UNIQUEID" val="1106"/>
</p:tagLst>
</file>

<file path=ppt/tags/tag38.xml><?xml version="1.0" encoding="utf-8"?>
<p:tagLst xmlns:p="http://schemas.openxmlformats.org/presentationml/2006/main">
  <p:tag name="AS_UNIQUEID" val="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107"/>
</p:tagLst>
</file>

<file path=ppt/tags/tag381.xml><?xml version="1.0" encoding="utf-8"?>
<p:tagLst xmlns:p="http://schemas.openxmlformats.org/presentationml/2006/main">
  <p:tag name="AS_UNIQUEID" val="1108"/>
</p:tagLst>
</file>

<file path=ppt/tags/tag382.xml><?xml version="1.0" encoding="utf-8"?>
<p:tagLst xmlns:p="http://schemas.openxmlformats.org/presentationml/2006/main">
  <p:tag name="AS_UNIQUEID" val="1109"/>
</p:tagLst>
</file>

<file path=ppt/tags/tag383.xml><?xml version="1.0" encoding="utf-8"?>
<p:tagLst xmlns:p="http://schemas.openxmlformats.org/presentationml/2006/main">
  <p:tag name="AS_UNIQUEID" val="45"/>
</p:tagLst>
</file>

<file path=ppt/tags/tag384.xml><?xml version="1.0" encoding="utf-8"?>
<p:tagLst xmlns:p="http://schemas.openxmlformats.org/presentationml/2006/main">
  <p:tag name="AS_UNIQUEID" val="48"/>
</p:tagLst>
</file>

<file path=ppt/tags/tag385.xml><?xml version="1.0" encoding="utf-8"?>
<p:tagLst xmlns:p="http://schemas.openxmlformats.org/presentationml/2006/main">
  <p:tag name="AS_UNIQUEID" val="49"/>
</p:tagLst>
</file>

<file path=ppt/tags/tag386.xml><?xml version="1.0" encoding="utf-8"?>
<p:tagLst xmlns:p="http://schemas.openxmlformats.org/presentationml/2006/main">
  <p:tag name="AS_UNIQUEID" val="50"/>
</p:tagLst>
</file>

<file path=ppt/tags/tag387.xml><?xml version="1.0" encoding="utf-8"?>
<p:tagLst xmlns:p="http://schemas.openxmlformats.org/presentationml/2006/main">
  <p:tag name="AS_UNIQUEID" val="51"/>
</p:tagLst>
</file>

<file path=ppt/tags/tag388.xml><?xml version="1.0" encoding="utf-8"?>
<p:tagLst xmlns:p="http://schemas.openxmlformats.org/presentationml/2006/main">
  <p:tag name="AS_UNIQUEID" val="52"/>
</p:tagLst>
</file>

<file path=ppt/tags/tag389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TEMPLATE_CATEGORY" val="custom"/>
  <p:tag name="KSO_WM_TEMPLATE_INDEX" val="20189055"/>
  <p:tag name="KSO_WM_UNIT_ID" val="custom20189055_10*i*3"/>
  <p:tag name="KSO_WM_UNIT_INDEX" val="3"/>
  <p:tag name="KSO_WM_UNIT_TYPE" val="i"/>
</p:tagLst>
</file>

<file path=ppt/tags/tag39.xml><?xml version="1.0" encoding="utf-8"?>
<p:tagLst xmlns:p="http://schemas.openxmlformats.org/presentationml/2006/main">
  <p:tag name="AS_UNIQUEID" val="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110"/>
</p:tagLst>
</file>

<file path=ppt/tags/tag391.xml><?xml version="1.0" encoding="utf-8"?>
<p:tagLst xmlns:p="http://schemas.openxmlformats.org/presentationml/2006/main">
  <p:tag name="AS_UNIQUEID" val="1111"/>
</p:tagLst>
</file>

<file path=ppt/tags/tag392.xml><?xml version="1.0" encoding="utf-8"?>
<p:tagLst xmlns:p="http://schemas.openxmlformats.org/presentationml/2006/main">
  <p:tag name="AS_UNIQUEID" val="1112"/>
</p:tagLst>
</file>

<file path=ppt/tags/tag393.xml><?xml version="1.0" encoding="utf-8"?>
<p:tagLst xmlns:p="http://schemas.openxmlformats.org/presentationml/2006/main">
  <p:tag name="AS_UNIQUEID" val="1113"/>
</p:tagLst>
</file>

<file path=ppt/tags/tag394.xml><?xml version="1.0" encoding="utf-8"?>
<p:tagLst xmlns:p="http://schemas.openxmlformats.org/presentationml/2006/main">
  <p:tag name="AS_UNIQUEID" val="1114"/>
</p:tagLst>
</file>

<file path=ppt/tags/tag395.xml><?xml version="1.0" encoding="utf-8"?>
<p:tagLst xmlns:p="http://schemas.openxmlformats.org/presentationml/2006/main">
  <p:tag name="AS_UNIQUEID" val="1115"/>
</p:tagLst>
</file>

<file path=ppt/tags/tag396.xml><?xml version="1.0" encoding="utf-8"?>
<p:tagLst xmlns:p="http://schemas.openxmlformats.org/presentationml/2006/main">
  <p:tag name="AS_UNIQUEID" val="1116"/>
</p:tagLst>
</file>

<file path=ppt/tags/tag397.xml><?xml version="1.0" encoding="utf-8"?>
<p:tagLst xmlns:p="http://schemas.openxmlformats.org/presentationml/2006/main">
  <p:tag name="AS_UNIQUEID" val="1117"/>
</p:tagLst>
</file>

<file path=ppt/tags/tag398.xml><?xml version="1.0" encoding="utf-8"?>
<p:tagLst xmlns:p="http://schemas.openxmlformats.org/presentationml/2006/main">
  <p:tag name="AS_UNIQUEID" val="1118"/>
</p:tagLst>
</file>

<file path=ppt/tags/tag399.xml><?xml version="1.0" encoding="utf-8"?>
<p:tagLst xmlns:p="http://schemas.openxmlformats.org/presentationml/2006/main">
  <p:tag name="AS_UNIQUEID" val="1119"/>
</p:tagLst>
</file>

<file path=ppt/tags/tag4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799"/>
</p:tagLst>
</file>

<file path=ppt/tags/tag400.xml><?xml version="1.0" encoding="utf-8"?>
<p:tagLst xmlns:p="http://schemas.openxmlformats.org/presentationml/2006/main">
  <p:tag name="AS_UNIQUEID" val="1120"/>
</p:tagLst>
</file>

<file path=ppt/tags/tag401.xml><?xml version="1.0" encoding="utf-8"?>
<p:tagLst xmlns:p="http://schemas.openxmlformats.org/presentationml/2006/main">
  <p:tag name="AS_UNIQUEID" val="1121"/>
</p:tagLst>
</file>

<file path=ppt/tags/tag402.xml><?xml version="1.0" encoding="utf-8"?>
<p:tagLst xmlns:p="http://schemas.openxmlformats.org/presentationml/2006/main">
  <p:tag name="AS_UNIQUEID" val="1122"/>
</p:tagLst>
</file>

<file path=ppt/tags/tag403.xml><?xml version="1.0" encoding="utf-8"?>
<p:tagLst xmlns:p="http://schemas.openxmlformats.org/presentationml/2006/main">
  <p:tag name="AS_UNIQUEID" val="1123"/>
</p:tagLst>
</file>

<file path=ppt/tags/tag404.xml><?xml version="1.0" encoding="utf-8"?>
<p:tagLst xmlns:p="http://schemas.openxmlformats.org/presentationml/2006/main">
  <p:tag name="AS_UNIQUEID" val="1124"/>
</p:tagLst>
</file>

<file path=ppt/tags/tag405.xml><?xml version="1.0" encoding="utf-8"?>
<p:tagLst xmlns:p="http://schemas.openxmlformats.org/presentationml/2006/main">
  <p:tag name="AS_UNIQUEID" val="1125"/>
</p:tagLst>
</file>

<file path=ppt/tags/tag406.xml><?xml version="1.0" encoding="utf-8"?>
<p:tagLst xmlns:p="http://schemas.openxmlformats.org/presentationml/2006/main">
  <p:tag name="AS_UNIQUEID" val="1126"/>
</p:tagLst>
</file>

<file path=ppt/tags/tag407.xml><?xml version="1.0" encoding="utf-8"?>
<p:tagLst xmlns:p="http://schemas.openxmlformats.org/presentationml/2006/main">
  <p:tag name="AS_UNIQUEID" val="1127"/>
</p:tagLst>
</file>

<file path=ppt/tags/tag408.xml><?xml version="1.0" encoding="utf-8"?>
<p:tagLst xmlns:p="http://schemas.openxmlformats.org/presentationml/2006/main">
  <p:tag name="AS_UNIQUEID" val="1128"/>
</p:tagLst>
</file>

<file path=ppt/tags/tag409.xml><?xml version="1.0" encoding="utf-8"?>
<p:tagLst xmlns:p="http://schemas.openxmlformats.org/presentationml/2006/main">
  <p:tag name="AS_UNIQUEID" val="1129"/>
</p:tagLst>
</file>

<file path=ppt/tags/tag41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130"/>
</p:tagLst>
</file>

<file path=ppt/tags/tag411.xml><?xml version="1.0" encoding="utf-8"?>
<p:tagLst xmlns:p="http://schemas.openxmlformats.org/presentationml/2006/main">
  <p:tag name="AS_UNIQUEID" val="1131"/>
</p:tagLst>
</file>

<file path=ppt/tags/tag412.xml><?xml version="1.0" encoding="utf-8"?>
<p:tagLst xmlns:p="http://schemas.openxmlformats.org/presentationml/2006/main">
  <p:tag name="AS_UNIQUEID" val="1132"/>
</p:tagLst>
</file>

<file path=ppt/tags/tag413.xml><?xml version="1.0" encoding="utf-8"?>
<p:tagLst xmlns:p="http://schemas.openxmlformats.org/presentationml/2006/main">
  <p:tag name="AS_UNIQUEID" val="1133"/>
</p:tagLst>
</file>

<file path=ppt/tags/tag414.xml><?xml version="1.0" encoding="utf-8"?>
<p:tagLst xmlns:p="http://schemas.openxmlformats.org/presentationml/2006/main">
  <p:tag name="AS_UNIQUEID" val="1134"/>
</p:tagLst>
</file>

<file path=ppt/tags/tag415.xml><?xml version="1.0" encoding="utf-8"?>
<p:tagLst xmlns:p="http://schemas.openxmlformats.org/presentationml/2006/main">
  <p:tag name="AS_UNIQUEID" val="1135"/>
</p:tagLst>
</file>

<file path=ppt/tags/tag416.xml><?xml version="1.0" encoding="utf-8"?>
<p:tagLst xmlns:p="http://schemas.openxmlformats.org/presentationml/2006/main">
  <p:tag name="AS_UNIQUEID" val="1136"/>
</p:tagLst>
</file>

<file path=ppt/tags/tag417.xml><?xml version="1.0" encoding="utf-8"?>
<p:tagLst xmlns:p="http://schemas.openxmlformats.org/presentationml/2006/main">
  <p:tag name="AS_UNIQUEID" val="1137"/>
</p:tagLst>
</file>

<file path=ppt/tags/tag418.xml><?xml version="1.0" encoding="utf-8"?>
<p:tagLst xmlns:p="http://schemas.openxmlformats.org/presentationml/2006/main">
  <p:tag name="AS_UNIQUEID" val="1138"/>
</p:tagLst>
</file>

<file path=ppt/tags/tag419.xml><?xml version="1.0" encoding="utf-8"?>
<p:tagLst xmlns:p="http://schemas.openxmlformats.org/presentationml/2006/main">
  <p:tag name="AS_UNIQUEID" val="1139"/>
</p:tagLst>
</file>

<file path=ppt/tags/tag42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140"/>
</p:tagLst>
</file>

<file path=ppt/tags/tag421.xml><?xml version="1.0" encoding="utf-8"?>
<p:tagLst xmlns:p="http://schemas.openxmlformats.org/presentationml/2006/main">
  <p:tag name="AS_UNIQUEID" val="1141"/>
</p:tagLst>
</file>

<file path=ppt/tags/tag422.xml><?xml version="1.0" encoding="utf-8"?>
<p:tagLst xmlns:p="http://schemas.openxmlformats.org/presentationml/2006/main">
  <p:tag name="AS_UNIQUEID" val="1142"/>
</p:tagLst>
</file>

<file path=ppt/tags/tag423.xml><?xml version="1.0" encoding="utf-8"?>
<p:tagLst xmlns:p="http://schemas.openxmlformats.org/presentationml/2006/main">
  <p:tag name="AS_UNIQUEID" val="45"/>
</p:tagLst>
</file>

<file path=ppt/tags/tag424.xml><?xml version="1.0" encoding="utf-8"?>
<p:tagLst xmlns:p="http://schemas.openxmlformats.org/presentationml/2006/main">
  <p:tag name="AS_UNIQUEID" val="48"/>
</p:tagLst>
</file>

<file path=ppt/tags/tag425.xml><?xml version="1.0" encoding="utf-8"?>
<p:tagLst xmlns:p="http://schemas.openxmlformats.org/presentationml/2006/main">
  <p:tag name="AS_UNIQUEID" val="49"/>
</p:tagLst>
</file>

<file path=ppt/tags/tag426.xml><?xml version="1.0" encoding="utf-8"?>
<p:tagLst xmlns:p="http://schemas.openxmlformats.org/presentationml/2006/main">
  <p:tag name="AS_UNIQUEID" val="50"/>
</p:tagLst>
</file>

<file path=ppt/tags/tag427.xml><?xml version="1.0" encoding="utf-8"?>
<p:tagLst xmlns:p="http://schemas.openxmlformats.org/presentationml/2006/main">
  <p:tag name="AS_UNIQUEID" val="51"/>
</p:tagLst>
</file>

<file path=ppt/tags/tag428.xml><?xml version="1.0" encoding="utf-8"?>
<p:tagLst xmlns:p="http://schemas.openxmlformats.org/presentationml/2006/main">
  <p:tag name="AS_UNIQUEID" val="52"/>
</p:tagLst>
</file>

<file path=ppt/tags/tag429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TEMPLATE_CATEGORY" val="custom"/>
  <p:tag name="KSO_WM_TEMPLATE_INDEX" val="20189055"/>
  <p:tag name="KSO_WM_UNIT_ID" val="custom20189055_10*i*3"/>
  <p:tag name="KSO_WM_UNIT_INDEX" val="3"/>
  <p:tag name="KSO_WM_UNIT_TYPE" val="i"/>
</p:tagLst>
</file>

<file path=ppt/tags/tag43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1143"/>
</p:tagLst>
</file>

<file path=ppt/tags/tag431.xml><?xml version="1.0" encoding="utf-8"?>
<p:tagLst xmlns:p="http://schemas.openxmlformats.org/presentationml/2006/main">
  <p:tag name="AS_UNIQUEID" val="1144"/>
</p:tagLst>
</file>

<file path=ppt/tags/tag432.xml><?xml version="1.0" encoding="utf-8"?>
<p:tagLst xmlns:p="http://schemas.openxmlformats.org/presentationml/2006/main">
  <p:tag name="AS_UNIQUEID" val="1145"/>
</p:tagLst>
</file>

<file path=ppt/tags/tag433.xml><?xml version="1.0" encoding="utf-8"?>
<p:tagLst xmlns:p="http://schemas.openxmlformats.org/presentationml/2006/main">
  <p:tag name="AS_UNIQUEID" val="1146"/>
</p:tagLst>
</file>

<file path=ppt/tags/tag434.xml><?xml version="1.0" encoding="utf-8"?>
<p:tagLst xmlns:p="http://schemas.openxmlformats.org/presentationml/2006/main">
  <p:tag name="AS_UNIQUEID" val="1147"/>
</p:tagLst>
</file>

<file path=ppt/tags/tag435.xml><?xml version="1.0" encoding="utf-8"?>
<p:tagLst xmlns:p="http://schemas.openxmlformats.org/presentationml/2006/main">
  <p:tag name="AS_UNIQUEID" val="1148"/>
</p:tagLst>
</file>

<file path=ppt/tags/tag436.xml><?xml version="1.0" encoding="utf-8"?>
<p:tagLst xmlns:p="http://schemas.openxmlformats.org/presentationml/2006/main">
  <p:tag name="AS_UNIQUEID" val="1149"/>
</p:tagLst>
</file>

<file path=ppt/tags/tag437.xml><?xml version="1.0" encoding="utf-8"?>
<p:tagLst xmlns:p="http://schemas.openxmlformats.org/presentationml/2006/main">
  <p:tag name="AS_UNIQUEID" val="1150"/>
</p:tagLst>
</file>

<file path=ppt/tags/tag438.xml><?xml version="1.0" encoding="utf-8"?>
<p:tagLst xmlns:p="http://schemas.openxmlformats.org/presentationml/2006/main">
  <p:tag name="AS_UNIQUEID" val="1151"/>
</p:tagLst>
</file>

<file path=ppt/tags/tag439.xml><?xml version="1.0" encoding="utf-8"?>
<p:tagLst xmlns:p="http://schemas.openxmlformats.org/presentationml/2006/main">
  <p:tag name="AS_UNIQUEID" val="1152"/>
</p:tagLst>
</file>

<file path=ppt/tags/tag44.xml><?xml version="1.0" encoding="utf-8"?>
<p:tagLst xmlns:p="http://schemas.openxmlformats.org/presentationml/2006/main">
  <p:tag name="AS_UNIQUEID" val="803"/>
</p:tagLst>
</file>

<file path=ppt/tags/tag440.xml><?xml version="1.0" encoding="utf-8"?>
<p:tagLst xmlns:p="http://schemas.openxmlformats.org/presentationml/2006/main">
  <p:tag name="AS_UNIQUEID" val="1153"/>
</p:tagLst>
</file>

<file path=ppt/tags/tag441.xml><?xml version="1.0" encoding="utf-8"?>
<p:tagLst xmlns:p="http://schemas.openxmlformats.org/presentationml/2006/main">
  <p:tag name="AS_UNIQUEID" val="1154"/>
</p:tagLst>
</file>

<file path=ppt/tags/tag442.xml><?xml version="1.0" encoding="utf-8"?>
<p:tagLst xmlns:p="http://schemas.openxmlformats.org/presentationml/2006/main">
  <p:tag name="AS_UNIQUEID" val="1155"/>
</p:tagLst>
</file>

<file path=ppt/tags/tag443.xml><?xml version="1.0" encoding="utf-8"?>
<p:tagLst xmlns:p="http://schemas.openxmlformats.org/presentationml/2006/main">
  <p:tag name="AS_UNIQUEID" val="1156"/>
</p:tagLst>
</file>

<file path=ppt/tags/tag444.xml><?xml version="1.0" encoding="utf-8"?>
<p:tagLst xmlns:p="http://schemas.openxmlformats.org/presentationml/2006/main">
  <p:tag name="AS_UNIQUEID" val="1157"/>
</p:tagLst>
</file>

<file path=ppt/tags/tag445.xml><?xml version="1.0" encoding="utf-8"?>
<p:tagLst xmlns:p="http://schemas.openxmlformats.org/presentationml/2006/main">
  <p:tag name="AS_UNIQUEID" val="1158"/>
</p:tagLst>
</file>

<file path=ppt/tags/tag446.xml><?xml version="1.0" encoding="utf-8"?>
<p:tagLst xmlns:p="http://schemas.openxmlformats.org/presentationml/2006/main">
  <p:tag name="AS_UNIQUEID" val="1159"/>
</p:tagLst>
</file>

<file path=ppt/tags/tag447.xml><?xml version="1.0" encoding="utf-8"?>
<p:tagLst xmlns:p="http://schemas.openxmlformats.org/presentationml/2006/main">
  <p:tag name="AS_UNIQUEID" val="1160"/>
</p:tagLst>
</file>

<file path=ppt/tags/tag448.xml><?xml version="1.0" encoding="utf-8"?>
<p:tagLst xmlns:p="http://schemas.openxmlformats.org/presentationml/2006/main">
  <p:tag name="AS_UNIQUEID" val="1161"/>
</p:tagLst>
</file>

<file path=ppt/tags/tag449.xml><?xml version="1.0" encoding="utf-8"?>
<p:tagLst xmlns:p="http://schemas.openxmlformats.org/presentationml/2006/main">
  <p:tag name="AS_UNIQUEID" val="1162"/>
</p:tagLst>
</file>

<file path=ppt/tags/tag45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45"/>
</p:tagLst>
</file>

<file path=ppt/tags/tag451.xml><?xml version="1.0" encoding="utf-8"?>
<p:tagLst xmlns:p="http://schemas.openxmlformats.org/presentationml/2006/main">
  <p:tag name="AS_UNIQUEID" val="48"/>
</p:tagLst>
</file>

<file path=ppt/tags/tag452.xml><?xml version="1.0" encoding="utf-8"?>
<p:tagLst xmlns:p="http://schemas.openxmlformats.org/presentationml/2006/main">
  <p:tag name="AS_UNIQUEID" val="49"/>
</p:tagLst>
</file>

<file path=ppt/tags/tag453.xml><?xml version="1.0" encoding="utf-8"?>
<p:tagLst xmlns:p="http://schemas.openxmlformats.org/presentationml/2006/main">
  <p:tag name="AS_UNIQUEID" val="50"/>
</p:tagLst>
</file>

<file path=ppt/tags/tag454.xml><?xml version="1.0" encoding="utf-8"?>
<p:tagLst xmlns:p="http://schemas.openxmlformats.org/presentationml/2006/main">
  <p:tag name="AS_UNIQUEID" val="51"/>
</p:tagLst>
</file>

<file path=ppt/tags/tag455.xml><?xml version="1.0" encoding="utf-8"?>
<p:tagLst xmlns:p="http://schemas.openxmlformats.org/presentationml/2006/main">
  <p:tag name="AS_UNIQUEID" val="52"/>
</p:tagLst>
</file>

<file path=ppt/tags/tag456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TEMPLATE_CATEGORY" val="custom"/>
  <p:tag name="KSO_WM_TEMPLATE_INDEX" val="20189055"/>
  <p:tag name="KSO_WM_UNIT_ID" val="custom20189055_10*i*3"/>
  <p:tag name="KSO_WM_UNIT_INDEX" val="3"/>
  <p:tag name="KSO_WM_UNIT_TYPE" val="i"/>
</p:tagLst>
</file>

<file path=ppt/tags/tag457.xml><?xml version="1.0" encoding="utf-8"?>
<p:tagLst xmlns:p="http://schemas.openxmlformats.org/presentationml/2006/main">
  <p:tag name="AS_UNIQUEID" val="1163"/>
</p:tagLst>
</file>

<file path=ppt/tags/tag458.xml><?xml version="1.0" encoding="utf-8"?>
<p:tagLst xmlns:p="http://schemas.openxmlformats.org/presentationml/2006/main">
  <p:tag name="AS_UNIQUEID" val="1164"/>
</p:tagLst>
</file>

<file path=ppt/tags/tag459.xml><?xml version="1.0" encoding="utf-8"?>
<p:tagLst xmlns:p="http://schemas.openxmlformats.org/presentationml/2006/main">
  <p:tag name="AS_UNIQUEID" val="1165"/>
</p:tagLst>
</file>

<file path=ppt/tags/tag46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166"/>
</p:tagLst>
</file>

<file path=ppt/tags/tag461.xml><?xml version="1.0" encoding="utf-8"?>
<p:tagLst xmlns:p="http://schemas.openxmlformats.org/presentationml/2006/main">
  <p:tag name="AS_UNIQUEID" val="1167"/>
</p:tagLst>
</file>

<file path=ppt/tags/tag462.xml><?xml version="1.0" encoding="utf-8"?>
<p:tagLst xmlns:p="http://schemas.openxmlformats.org/presentationml/2006/main">
  <p:tag name="AS_UNIQUEID" val="1168"/>
</p:tagLst>
</file>

<file path=ppt/tags/tag463.xml><?xml version="1.0" encoding="utf-8"?>
<p:tagLst xmlns:p="http://schemas.openxmlformats.org/presentationml/2006/main">
  <p:tag name="AS_UNIQUEID" val="1169"/>
</p:tagLst>
</file>

<file path=ppt/tags/tag464.xml><?xml version="1.0" encoding="utf-8"?>
<p:tagLst xmlns:p="http://schemas.openxmlformats.org/presentationml/2006/main">
  <p:tag name="AS_UNIQUEID" val="1170"/>
</p:tagLst>
</file>

<file path=ppt/tags/tag465.xml><?xml version="1.0" encoding="utf-8"?>
<p:tagLst xmlns:p="http://schemas.openxmlformats.org/presentationml/2006/main">
  <p:tag name="AS_UNIQUEID" val="1171"/>
</p:tagLst>
</file>

<file path=ppt/tags/tag466.xml><?xml version="1.0" encoding="utf-8"?>
<p:tagLst xmlns:p="http://schemas.openxmlformats.org/presentationml/2006/main">
  <p:tag name="AS_UNIQUEID" val="1172"/>
</p:tagLst>
</file>

<file path=ppt/tags/tag467.xml><?xml version="1.0" encoding="utf-8"?>
<p:tagLst xmlns:p="http://schemas.openxmlformats.org/presentationml/2006/main">
  <p:tag name="AS_UNIQUEID" val="1173"/>
</p:tagLst>
</file>

<file path=ppt/tags/tag468.xml><?xml version="1.0" encoding="utf-8"?>
<p:tagLst xmlns:p="http://schemas.openxmlformats.org/presentationml/2006/main">
  <p:tag name="AS_UNIQUEID" val="1174"/>
</p:tagLst>
</file>

<file path=ppt/tags/tag469.xml><?xml version="1.0" encoding="utf-8"?>
<p:tagLst xmlns:p="http://schemas.openxmlformats.org/presentationml/2006/main">
  <p:tag name="AS_UNIQUEID" val="1175"/>
</p:tagLst>
</file>

<file path=ppt/tags/tag47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176"/>
</p:tagLst>
</file>

<file path=ppt/tags/tag471.xml><?xml version="1.0" encoding="utf-8"?>
<p:tagLst xmlns:p="http://schemas.openxmlformats.org/presentationml/2006/main">
  <p:tag name="AS_UNIQUEID" val="1177"/>
</p:tagLst>
</file>

<file path=ppt/tags/tag4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3.xml><?xml version="1.0" encoding="utf-8"?>
<p:tagLst xmlns:p="http://schemas.openxmlformats.org/presentationml/2006/main">
  <p:tag name="AS_UNIQUEID" val="1178"/>
</p:tagLst>
</file>

<file path=ppt/tags/tag474.xml><?xml version="1.0" encoding="utf-8"?>
<p:tagLst xmlns:p="http://schemas.openxmlformats.org/presentationml/2006/main">
  <p:tag name="AS_UNIQUEID" val="1179"/>
</p:tagLst>
</file>

<file path=ppt/tags/tag475.xml><?xml version="1.0" encoding="utf-8"?>
<p:tagLst xmlns:p="http://schemas.openxmlformats.org/presentationml/2006/main">
  <p:tag name="AS_UNIQUEID" val="1180"/>
</p:tagLst>
</file>

<file path=ppt/tags/tag476.xml><?xml version="1.0" encoding="utf-8"?>
<p:tagLst xmlns:p="http://schemas.openxmlformats.org/presentationml/2006/main">
  <p:tag name="AS_UNIQUEID" val="1181"/>
</p:tagLst>
</file>

<file path=ppt/tags/tag477.xml><?xml version="1.0" encoding="utf-8"?>
<p:tagLst xmlns:p="http://schemas.openxmlformats.org/presentationml/2006/main">
  <p:tag name="AS_UNIQUEID" val="1182"/>
</p:tagLst>
</file>

<file path=ppt/tags/tag478.xml><?xml version="1.0" encoding="utf-8"?>
<p:tagLst xmlns:p="http://schemas.openxmlformats.org/presentationml/2006/main">
  <p:tag name="AS_UNIQUEID" val="1183"/>
</p:tagLst>
</file>

<file path=ppt/tags/tag479.xml><?xml version="1.0" encoding="utf-8"?>
<p:tagLst xmlns:p="http://schemas.openxmlformats.org/presentationml/2006/main">
  <p:tag name="AS_UNIQUEID" val="1184"/>
</p:tagLst>
</file>

<file path=ppt/tags/tag48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185"/>
</p:tagLst>
</file>

<file path=ppt/tags/tag481.xml><?xml version="1.0" encoding="utf-8"?>
<p:tagLst xmlns:p="http://schemas.openxmlformats.org/presentationml/2006/main">
  <p:tag name="AS_UNIQUEID" val="1186"/>
</p:tagLst>
</file>

<file path=ppt/tags/tag482.xml><?xml version="1.0" encoding="utf-8"?>
<p:tagLst xmlns:p="http://schemas.openxmlformats.org/presentationml/2006/main">
  <p:tag name="AS_UNIQUEID" val="1187"/>
</p:tagLst>
</file>

<file path=ppt/tags/tag483.xml><?xml version="1.0" encoding="utf-8"?>
<p:tagLst xmlns:p="http://schemas.openxmlformats.org/presentationml/2006/main">
  <p:tag name="AS_UNIQUEID" val="1188"/>
</p:tagLst>
</file>

<file path=ppt/tags/tag484.xml><?xml version="1.0" encoding="utf-8"?>
<p:tagLst xmlns:p="http://schemas.openxmlformats.org/presentationml/2006/main">
  <p:tag name="AS_UNIQUEID" val="1189"/>
</p:tagLst>
</file>

<file path=ppt/tags/tag485.xml><?xml version="1.0" encoding="utf-8"?>
<p:tagLst xmlns:p="http://schemas.openxmlformats.org/presentationml/2006/main">
  <p:tag name="AS_UNIQUEID" val="1190"/>
</p:tagLst>
</file>

<file path=ppt/tags/tag486.xml><?xml version="1.0" encoding="utf-8"?>
<p:tagLst xmlns:p="http://schemas.openxmlformats.org/presentationml/2006/main">
  <p:tag name="AS_UNIQUEID" val="1191"/>
</p:tagLst>
</file>

<file path=ppt/tags/tag487.xml><?xml version="1.0" encoding="utf-8"?>
<p:tagLst xmlns:p="http://schemas.openxmlformats.org/presentationml/2006/main">
  <p:tag name="AS_UNIQUEID" val="1192"/>
</p:tagLst>
</file>

<file path=ppt/tags/tag488.xml><?xml version="1.0" encoding="utf-8"?>
<p:tagLst xmlns:p="http://schemas.openxmlformats.org/presentationml/2006/main">
  <p:tag name="AS_UNIQUEID" val="1193"/>
</p:tagLst>
</file>

<file path=ppt/tags/tag489.xml><?xml version="1.0" encoding="utf-8"?>
<p:tagLst xmlns:p="http://schemas.openxmlformats.org/presentationml/2006/main">
  <p:tag name="AS_UNIQUEID" val="1194"/>
</p:tagLst>
</file>

<file path=ppt/tags/tag49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195"/>
</p:tagLst>
</file>

<file path=ppt/tags/tag491.xml><?xml version="1.0" encoding="utf-8"?>
<p:tagLst xmlns:p="http://schemas.openxmlformats.org/presentationml/2006/main">
  <p:tag name="AS_UNIQUEID" val="1196"/>
</p:tagLst>
</file>

<file path=ppt/tags/tag492.xml><?xml version="1.0" encoding="utf-8"?>
<p:tagLst xmlns:p="http://schemas.openxmlformats.org/presentationml/2006/main">
  <p:tag name="AS_UNIQUEID" val="1197"/>
</p:tagLst>
</file>

<file path=ppt/tags/tag493.xml><?xml version="1.0" encoding="utf-8"?>
<p:tagLst xmlns:p="http://schemas.openxmlformats.org/presentationml/2006/main">
  <p:tag name="AS_UNIQUEID" val="1198"/>
</p:tagLst>
</file>

<file path=ppt/tags/tag4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5.xml><?xml version="1.0" encoding="utf-8"?>
<p:tagLst xmlns:p="http://schemas.openxmlformats.org/presentationml/2006/main">
  <p:tag name="AS_UNIQUEID" val="1199"/>
</p:tagLst>
</file>

<file path=ppt/tags/tag496.xml><?xml version="1.0" encoding="utf-8"?>
<p:tagLst xmlns:p="http://schemas.openxmlformats.org/presentationml/2006/main">
  <p:tag name="AS_UNIQUEID" val="1200"/>
</p:tagLst>
</file>

<file path=ppt/tags/tag497.xml><?xml version="1.0" encoding="utf-8"?>
<p:tagLst xmlns:p="http://schemas.openxmlformats.org/presentationml/2006/main">
  <p:tag name="AS_UNIQUEID" val="1201"/>
</p:tagLst>
</file>

<file path=ppt/tags/tag498.xml><?xml version="1.0" encoding="utf-8"?>
<p:tagLst xmlns:p="http://schemas.openxmlformats.org/presentationml/2006/main">
  <p:tag name="AS_UNIQUEID" val="1202"/>
</p:tagLst>
</file>

<file path=ppt/tags/tag499.xml><?xml version="1.0" encoding="utf-8"?>
<p:tagLst xmlns:p="http://schemas.openxmlformats.org/presentationml/2006/main">
  <p:tag name="AS_UNIQUEID" val="1203"/>
</p:tagLst>
</file>

<file path=ppt/tags/tag5.xml><?xml version="1.0" encoding="utf-8"?>
<p:tagLst xmlns:p="http://schemas.openxmlformats.org/presentationml/2006/main">
  <p:tag name="AS_UNIQUEID" val="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204"/>
</p:tagLst>
</file>

<file path=ppt/tags/tag501.xml><?xml version="1.0" encoding="utf-8"?>
<p:tagLst xmlns:p="http://schemas.openxmlformats.org/presentationml/2006/main">
  <p:tag name="AS_UNIQUEID" val="1205"/>
</p:tagLst>
</file>

<file path=ppt/tags/tag502.xml><?xml version="1.0" encoding="utf-8"?>
<p:tagLst xmlns:p="http://schemas.openxmlformats.org/presentationml/2006/main">
  <p:tag name="AS_UNIQUEID" val="1206"/>
</p:tagLst>
</file>

<file path=ppt/tags/tag503.xml><?xml version="1.0" encoding="utf-8"?>
<p:tagLst xmlns:p="http://schemas.openxmlformats.org/presentationml/2006/main">
  <p:tag name="AS_UNIQUEID" val="1207"/>
</p:tagLst>
</file>

<file path=ppt/tags/tag504.xml><?xml version="1.0" encoding="utf-8"?>
<p:tagLst xmlns:p="http://schemas.openxmlformats.org/presentationml/2006/main">
  <p:tag name="AS_UNIQUEID" val="1208"/>
</p:tagLst>
</file>

<file path=ppt/tags/tag505.xml><?xml version="1.0" encoding="utf-8"?>
<p:tagLst xmlns:p="http://schemas.openxmlformats.org/presentationml/2006/main">
  <p:tag name="AS_UNIQUEID" val="1209"/>
</p:tagLst>
</file>

<file path=ppt/tags/tag506.xml><?xml version="1.0" encoding="utf-8"?>
<p:tagLst xmlns:p="http://schemas.openxmlformats.org/presentationml/2006/main">
  <p:tag name="AS_UNIQUEID" val="1210"/>
</p:tagLst>
</file>

<file path=ppt/tags/tag507.xml><?xml version="1.0" encoding="utf-8"?>
<p:tagLst xmlns:p="http://schemas.openxmlformats.org/presentationml/2006/main">
  <p:tag name="AS_UNIQUEID" val="1211"/>
</p:tagLst>
</file>

<file path=ppt/tags/tag508.xml><?xml version="1.0" encoding="utf-8"?>
<p:tagLst xmlns:p="http://schemas.openxmlformats.org/presentationml/2006/main">
  <p:tag name="AS_UNIQUEID" val="1212"/>
</p:tagLst>
</file>

<file path=ppt/tags/tag509.xml><?xml version="1.0" encoding="utf-8"?>
<p:tagLst xmlns:p="http://schemas.openxmlformats.org/presentationml/2006/main">
  <p:tag name="AS_UNIQUEID" val="1213"/>
</p:tagLst>
</file>

<file path=ppt/tags/tag51.xml><?xml version="1.0" encoding="utf-8"?>
<p:tagLst xmlns:p="http://schemas.openxmlformats.org/presentationml/2006/main">
  <p:tag name="AS_UNIQUEID" val="810"/>
</p:tagLst>
</file>

<file path=ppt/tags/tag510.xml><?xml version="1.0" encoding="utf-8"?>
<p:tagLst xmlns:p="http://schemas.openxmlformats.org/presentationml/2006/main">
  <p:tag name="AS_UNIQUEID" val="1214"/>
</p:tagLst>
</file>

<file path=ppt/tags/tag511.xml><?xml version="1.0" encoding="utf-8"?>
<p:tagLst xmlns:p="http://schemas.openxmlformats.org/presentationml/2006/main">
  <p:tag name="AS_UNIQUEID" val="1215"/>
</p:tagLst>
</file>

<file path=ppt/tags/tag512.xml><?xml version="1.0" encoding="utf-8"?>
<p:tagLst xmlns:p="http://schemas.openxmlformats.org/presentationml/2006/main">
  <p:tag name="AS_UNIQUEID" val="1216"/>
</p:tagLst>
</file>

<file path=ppt/tags/tag513.xml><?xml version="1.0" encoding="utf-8"?>
<p:tagLst xmlns:p="http://schemas.openxmlformats.org/presentationml/2006/main">
  <p:tag name="AS_UNIQUEID" val="1217"/>
</p:tagLst>
</file>

<file path=ppt/tags/tag514.xml><?xml version="1.0" encoding="utf-8"?>
<p:tagLst xmlns:p="http://schemas.openxmlformats.org/presentationml/2006/main">
  <p:tag name="AS_UNIQUEID" val="1218"/>
</p:tagLst>
</file>

<file path=ppt/tags/tag515.xml><?xml version="1.0" encoding="utf-8"?>
<p:tagLst xmlns:p="http://schemas.openxmlformats.org/presentationml/2006/main">
  <p:tag name="AS_UNIQUEID" val="1219"/>
</p:tagLst>
</file>

<file path=ppt/tags/tag516.xml><?xml version="1.0" encoding="utf-8"?>
<p:tagLst xmlns:p="http://schemas.openxmlformats.org/presentationml/2006/main">
  <p:tag name="AS_UNIQUEID" val="1220"/>
</p:tagLst>
</file>

<file path=ppt/tags/tag517.xml><?xml version="1.0" encoding="utf-8"?>
<p:tagLst xmlns:p="http://schemas.openxmlformats.org/presentationml/2006/main">
  <p:tag name="AS_UNIQUEID" val="1221"/>
</p:tagLst>
</file>

<file path=ppt/tags/tag518.xml><?xml version="1.0" encoding="utf-8"?>
<p:tagLst xmlns:p="http://schemas.openxmlformats.org/presentationml/2006/main">
  <p:tag name="AS_UNIQUEID" val="1222"/>
</p:tagLst>
</file>

<file path=ppt/tags/tag519.xml><?xml version="1.0" encoding="utf-8"?>
<p:tagLst xmlns:p="http://schemas.openxmlformats.org/presentationml/2006/main">
  <p:tag name="AS_UNIQUEID" val="1223"/>
</p:tagLst>
</file>

<file path=ppt/tags/tag52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224"/>
</p:tagLst>
</file>

<file path=ppt/tags/tag521.xml><?xml version="1.0" encoding="utf-8"?>
<p:tagLst xmlns:p="http://schemas.openxmlformats.org/presentationml/2006/main">
  <p:tag name="AS_UNIQUEID" val="1225"/>
</p:tagLst>
</file>

<file path=ppt/tags/tag522.xml><?xml version="1.0" encoding="utf-8"?>
<p:tagLst xmlns:p="http://schemas.openxmlformats.org/presentationml/2006/main">
  <p:tag name="AS_UNIQUEID" val="1226"/>
</p:tagLst>
</file>

<file path=ppt/tags/tag523.xml><?xml version="1.0" encoding="utf-8"?>
<p:tagLst xmlns:p="http://schemas.openxmlformats.org/presentationml/2006/main">
  <p:tag name="AS_UNIQUEID" val="1227"/>
</p:tagLst>
</file>

<file path=ppt/tags/tag524.xml><?xml version="1.0" encoding="utf-8"?>
<p:tagLst xmlns:p="http://schemas.openxmlformats.org/presentationml/2006/main">
  <p:tag name="AS_UNIQUEID" val="1228"/>
</p:tagLst>
</file>

<file path=ppt/tags/tag525.xml><?xml version="1.0" encoding="utf-8"?>
<p:tagLst xmlns:p="http://schemas.openxmlformats.org/presentationml/2006/main">
  <p:tag name="AS_UNIQUEID" val="1229"/>
</p:tagLst>
</file>

<file path=ppt/tags/tag526.xml><?xml version="1.0" encoding="utf-8"?>
<p:tagLst xmlns:p="http://schemas.openxmlformats.org/presentationml/2006/main">
  <p:tag name="AS_UNIQUEID" val="1230"/>
</p:tagLst>
</file>

<file path=ppt/tags/tag527.xml><?xml version="1.0" encoding="utf-8"?>
<p:tagLst xmlns:p="http://schemas.openxmlformats.org/presentationml/2006/main">
  <p:tag name="AS_UNIQUEID" val="1231"/>
</p:tagLst>
</file>

<file path=ppt/tags/tag5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9.xml><?xml version="1.0" encoding="utf-8"?>
<p:tagLst xmlns:p="http://schemas.openxmlformats.org/presentationml/2006/main">
  <p:tag name="AS_UNIQUEID" val="1232"/>
</p:tagLst>
</file>

<file path=ppt/tags/tag53.xml><?xml version="1.0" encoding="utf-8"?>
<p:tagLst xmlns:p="http://schemas.openxmlformats.org/presentationml/2006/main">
  <p:tag name="AS_UNIQUEID" val="8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1233"/>
</p:tagLst>
</file>

<file path=ppt/tags/tag531.xml><?xml version="1.0" encoding="utf-8"?>
<p:tagLst xmlns:p="http://schemas.openxmlformats.org/presentationml/2006/main">
  <p:tag name="AS_UNIQUEID" val="1234"/>
</p:tagLst>
</file>

<file path=ppt/tags/tag532.xml><?xml version="1.0" encoding="utf-8"?>
<p:tagLst xmlns:p="http://schemas.openxmlformats.org/presentationml/2006/main">
  <p:tag name="AS_UNIQUEID" val="1235"/>
</p:tagLst>
</file>

<file path=ppt/tags/tag5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4.xml><?xml version="1.0" encoding="utf-8"?>
<p:tagLst xmlns:p="http://schemas.openxmlformats.org/presentationml/2006/main">
  <p:tag name="AS_UNIQUEID" val="1236"/>
</p:tagLst>
</file>

<file path=ppt/tags/tag535.xml><?xml version="1.0" encoding="utf-8"?>
<p:tagLst xmlns:p="http://schemas.openxmlformats.org/presentationml/2006/main">
  <p:tag name="AS_UNIQUEID" val="1237"/>
</p:tagLst>
</file>

<file path=ppt/tags/tag536.xml><?xml version="1.0" encoding="utf-8"?>
<p:tagLst xmlns:p="http://schemas.openxmlformats.org/presentationml/2006/main">
  <p:tag name="AS_UNIQUEID" val="1238"/>
</p:tagLst>
</file>

<file path=ppt/tags/tag537.xml><?xml version="1.0" encoding="utf-8"?>
<p:tagLst xmlns:p="http://schemas.openxmlformats.org/presentationml/2006/main">
  <p:tag name="AS_UNIQUEID" val="1239"/>
</p:tagLst>
</file>

<file path=ppt/tags/tag5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9.xml><?xml version="1.0" encoding="utf-8"?>
<p:tagLst xmlns:p="http://schemas.openxmlformats.org/presentationml/2006/main">
  <p:tag name="AS_UNIQUEID" val="1240"/>
</p:tagLst>
</file>

<file path=ppt/tags/tag54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241"/>
</p:tagLst>
</file>

<file path=ppt/tags/tag541.xml><?xml version="1.0" encoding="utf-8"?>
<p:tagLst xmlns:p="http://schemas.openxmlformats.org/presentationml/2006/main">
  <p:tag name="AS_UNIQUEID" val="1242"/>
</p:tagLst>
</file>

<file path=ppt/tags/tag542.xml><?xml version="1.0" encoding="utf-8"?>
<p:tagLst xmlns:p="http://schemas.openxmlformats.org/presentationml/2006/main">
  <p:tag name="AS_UNIQUEID" val="1243"/>
</p:tagLst>
</file>

<file path=ppt/tags/tag5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4.xml><?xml version="1.0" encoding="utf-8"?>
<p:tagLst xmlns:p="http://schemas.openxmlformats.org/presentationml/2006/main">
  <p:tag name="AS_UNIQUEID" val="1244"/>
</p:tagLst>
</file>

<file path=ppt/tags/tag545.xml><?xml version="1.0" encoding="utf-8"?>
<p:tagLst xmlns:p="http://schemas.openxmlformats.org/presentationml/2006/main">
  <p:tag name="AS_UNIQUEID" val="1245"/>
</p:tagLst>
</file>

<file path=ppt/tags/tag546.xml><?xml version="1.0" encoding="utf-8"?>
<p:tagLst xmlns:p="http://schemas.openxmlformats.org/presentationml/2006/main">
  <p:tag name="AS_UNIQUEID" val="1246"/>
</p:tagLst>
</file>

<file path=ppt/tags/tag547.xml><?xml version="1.0" encoding="utf-8"?>
<p:tagLst xmlns:p="http://schemas.openxmlformats.org/presentationml/2006/main">
  <p:tag name="AS_UNIQUEID" val="1247"/>
</p:tagLst>
</file>

<file path=ppt/tags/tag5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9.xml><?xml version="1.0" encoding="utf-8"?>
<p:tagLst xmlns:p="http://schemas.openxmlformats.org/presentationml/2006/main">
  <p:tag name="AS_UNIQUEID" val="1248"/>
</p:tagLst>
</file>

<file path=ppt/tags/tag55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249"/>
</p:tagLst>
</file>

<file path=ppt/tags/tag551.xml><?xml version="1.0" encoding="utf-8"?>
<p:tagLst xmlns:p="http://schemas.openxmlformats.org/presentationml/2006/main">
  <p:tag name="AS_UNIQUEID" val="1250"/>
</p:tagLst>
</file>

<file path=ppt/tags/tag552.xml><?xml version="1.0" encoding="utf-8"?>
<p:tagLst xmlns:p="http://schemas.openxmlformats.org/presentationml/2006/main">
  <p:tag name="AS_UNIQUEID" val="1251"/>
</p:tagLst>
</file>

<file path=ppt/tags/tag5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4.xml><?xml version="1.0" encoding="utf-8"?>
<p:tagLst xmlns:p="http://schemas.openxmlformats.org/presentationml/2006/main">
  <p:tag name="AS_UNIQUEID" val="1252"/>
</p:tagLst>
</file>

<file path=ppt/tags/tag555.xml><?xml version="1.0" encoding="utf-8"?>
<p:tagLst xmlns:p="http://schemas.openxmlformats.org/presentationml/2006/main">
  <p:tag name="AS_UNIQUEID" val="1253"/>
</p:tagLst>
</file>

<file path=ppt/tags/tag556.xml><?xml version="1.0" encoding="utf-8"?>
<p:tagLst xmlns:p="http://schemas.openxmlformats.org/presentationml/2006/main">
  <p:tag name="AS_UNIQUEID" val="1254"/>
</p:tagLst>
</file>

<file path=ppt/tags/tag557.xml><?xml version="1.0" encoding="utf-8"?>
<p:tagLst xmlns:p="http://schemas.openxmlformats.org/presentationml/2006/main">
  <p:tag name="AS_UNIQUEID" val="1255"/>
</p:tagLst>
</file>

<file path=ppt/tags/tag5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9.xml><?xml version="1.0" encoding="utf-8"?>
<p:tagLst xmlns:p="http://schemas.openxmlformats.org/presentationml/2006/main">
  <p:tag name="AS_UNIQUEID" val="1256"/>
</p:tagLst>
</file>

<file path=ppt/tags/tag56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257"/>
</p:tagLst>
</file>

<file path=ppt/tags/tag561.xml><?xml version="1.0" encoding="utf-8"?>
<p:tagLst xmlns:p="http://schemas.openxmlformats.org/presentationml/2006/main">
  <p:tag name="AS_UNIQUEID" val="1258"/>
</p:tagLst>
</file>

<file path=ppt/tags/tag562.xml><?xml version="1.0" encoding="utf-8"?>
<p:tagLst xmlns:p="http://schemas.openxmlformats.org/presentationml/2006/main">
  <p:tag name="AS_UNIQUEID" val="1259"/>
</p:tagLst>
</file>

<file path=ppt/tags/tag5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4.xml><?xml version="1.0" encoding="utf-8"?>
<p:tagLst xmlns:p="http://schemas.openxmlformats.org/presentationml/2006/main">
  <p:tag name="AS_UNIQUEID" val="1260"/>
</p:tagLst>
</file>

<file path=ppt/tags/tag565.xml><?xml version="1.0" encoding="utf-8"?>
<p:tagLst xmlns:p="http://schemas.openxmlformats.org/presentationml/2006/main">
  <p:tag name="AS_UNIQUEID" val="1261"/>
</p:tagLst>
</file>

<file path=ppt/tags/tag566.xml><?xml version="1.0" encoding="utf-8"?>
<p:tagLst xmlns:p="http://schemas.openxmlformats.org/presentationml/2006/main">
  <p:tag name="AS_UNIQUEID" val="1262"/>
</p:tagLst>
</file>

<file path=ppt/tags/tag567.xml><?xml version="1.0" encoding="utf-8"?>
<p:tagLst xmlns:p="http://schemas.openxmlformats.org/presentationml/2006/main">
  <p:tag name="AS_UNIQUEID" val="1263"/>
</p:tagLst>
</file>

<file path=ppt/tags/tag568.xml><?xml version="1.0" encoding="utf-8"?>
<p:tagLst xmlns:p="http://schemas.openxmlformats.org/presentationml/2006/main">
  <p:tag name="AS_UNIQUEID" val="1264"/>
</p:tagLst>
</file>

<file path=ppt/tags/tag5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.xml><?xml version="1.0" encoding="utf-8"?>
<p:tagLst xmlns:p="http://schemas.openxmlformats.org/presentationml/2006/main">
  <p:tag name="AS_UNIQUEID" val="816"/>
</p:tagLst>
</file>

<file path=ppt/tags/tag57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8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8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821"/>
</p:tagLst>
</file>

<file path=ppt/tags/tag63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8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8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8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827"/>
</p:tagLst>
</file>

<file path=ppt/tags/tag69.xml><?xml version="1.0" encoding="utf-8"?>
<p:tagLst xmlns:p="http://schemas.openxmlformats.org/presentationml/2006/main">
  <p:tag name="AS_UNIQUEID" val="828"/>
</p:tagLst>
</file>

<file path=ppt/tags/tag7.xml><?xml version="1.0" encoding="utf-8"?>
<p:tagLst xmlns:p="http://schemas.openxmlformats.org/presentationml/2006/main">
  <p:tag name="AS_UNIQUEID" val="766"/>
</p:tagLst>
</file>

<file path=ppt/tags/tag70.xml><?xml version="1.0" encoding="utf-8"?>
<p:tagLst xmlns:p="http://schemas.openxmlformats.org/presentationml/2006/main">
  <p:tag name="AS_UNIQUEID" val="529"/>
</p:tagLst>
</file>

<file path=ppt/tags/tag71.xml><?xml version="1.0" encoding="utf-8"?>
<p:tagLst xmlns:p="http://schemas.openxmlformats.org/presentationml/2006/main">
  <p:tag name="AS_UNIQUEID" val="530"/>
</p:tagLst>
</file>

<file path=ppt/tags/tag72.xml><?xml version="1.0" encoding="utf-8"?>
<p:tagLst xmlns:p="http://schemas.openxmlformats.org/presentationml/2006/main">
  <p:tag name="AS_UNIQUEID" val="829"/>
</p:tagLst>
</file>

<file path=ppt/tags/tag73.xml><?xml version="1.0" encoding="utf-8"?>
<p:tagLst xmlns:p="http://schemas.openxmlformats.org/presentationml/2006/main">
  <p:tag name="AS_UNIQUEID" val="830"/>
</p:tagLst>
</file>

<file path=ppt/tags/tag74.xml><?xml version="1.0" encoding="utf-8"?>
<p:tagLst xmlns:p="http://schemas.openxmlformats.org/presentationml/2006/main">
  <p:tag name="AS_UNIQUEID" val="831"/>
</p:tagLst>
</file>

<file path=ppt/tags/tag75.xml><?xml version="1.0" encoding="utf-8"?>
<p:tagLst xmlns:p="http://schemas.openxmlformats.org/presentationml/2006/main">
  <p:tag name="AS_UNIQUEID" val="832"/>
</p:tagLst>
</file>

<file path=ppt/tags/tag76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8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AS_UNIQUEID" val="838"/>
</p:tagLst>
</file>

<file path=ppt/tags/tag83.xml><?xml version="1.0" encoding="utf-8"?>
<p:tagLst xmlns:p="http://schemas.openxmlformats.org/presentationml/2006/main">
  <p:tag name="AS_UNIQUEID" val="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4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AS_UNIQUEID" val="8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6.xml><?xml version="1.0" encoding="utf-8"?>
<p:tagLst xmlns:p="http://schemas.openxmlformats.org/presentationml/2006/main">
  <p:tag name="AS_UNIQUEID" val="8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87.xml><?xml version="1.0" encoding="utf-8"?>
<p:tagLst xmlns:p="http://schemas.openxmlformats.org/presentationml/2006/main">
  <p:tag name="AS_UNIQUEID" val="8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88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89.xml><?xml version="1.0" encoding="utf-8"?>
<p:tagLst xmlns:p="http://schemas.openxmlformats.org/presentationml/2006/main">
  <p:tag name="AS_UNIQUEID" val="8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AS_UNIQUEID" val="8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.xml><?xml version="1.0" encoding="utf-8"?>
<p:tagLst xmlns:p="http://schemas.openxmlformats.org/presentationml/2006/main">
  <p:tag name="AS_UNIQUEID" val="8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.xml><?xml version="1.0" encoding="utf-8"?>
<p:tagLst xmlns:p="http://schemas.openxmlformats.org/presentationml/2006/main">
  <p:tag name="AS_UNIQUEID" val="8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.xml><?xml version="1.0" encoding="utf-8"?>
<p:tagLst xmlns:p="http://schemas.openxmlformats.org/presentationml/2006/main">
  <p:tag name="AS_UNIQUEID" val="850"/>
</p:tagLst>
</file>

<file path=ppt/tags/tag95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AS_UNIQUEID" val="8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AS_UNIQUEID" val="853"/>
</p:tagLst>
</file>

<file path=ppt/tags/tag98.xml><?xml version="1.0" encoding="utf-8"?>
<p:tagLst xmlns:p="http://schemas.openxmlformats.org/presentationml/2006/main">
  <p:tag name="AS_UNIQUEID" val="8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p="http://schemas.openxmlformats.org/presentationml/2006/main">
  <p:tag name="AS_UNIQUEID" val="8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D00007"/>
      </a:accent1>
      <a:accent2>
        <a:srgbClr val="A35716"/>
      </a:accent2>
      <a:accent3>
        <a:srgbClr val="797B1A"/>
      </a:accent3>
      <a:accent4>
        <a:srgbClr val="518E3F"/>
      </a:accent4>
      <a:accent5>
        <a:srgbClr val="339976"/>
      </a:accent5>
      <a:accent6>
        <a:srgbClr val="429F9F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159</Paragraphs>
  <Slides>29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5">
      <vt:lpstr>Arial</vt:lpstr>
      <vt:lpstr>微软雅黑</vt:lpstr>
      <vt:lpstr>Wingdings</vt:lpstr>
      <vt:lpstr>汉仪旗黑-85S</vt:lpstr>
      <vt:lpstr>Calibri Light</vt:lpstr>
      <vt:lpstr>Calibri</vt:lpstr>
      <vt:lpstr>楷体_GB2312</vt:lpstr>
      <vt:lpstr>宋体</vt:lpstr>
      <vt:lpstr>黑体</vt:lpstr>
      <vt:lpstr>方正粗黑宋简体</vt:lpstr>
      <vt:lpstr>华文行楷</vt:lpstr>
      <vt:lpstr>Times New Roman</vt:lpstr>
      <vt:lpstr>隶书</vt:lpstr>
      <vt:lpstr>楷体</vt:lpstr>
      <vt:lpstr>仿宋</vt:lpstr>
      <vt:lpstr>Office 主题​​</vt:lpstr>
      <vt:lpstr>PowerPoint Presentation</vt:lpstr>
      <vt:lpstr>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行文线索</vt:lpstr>
      <vt:lpstr>PowerPoint Presentation</vt:lpstr>
      <vt:lpstr>PowerPoint Presentation</vt:lpstr>
      <vt:lpstr>梅妻鹤子-林和靖</vt:lpstr>
      <vt:lpstr>商山四皓</vt:lpstr>
      <vt:lpstr>山中宰相-陶弘景</vt:lpstr>
      <vt:lpstr>割肉奉君-介子推</vt:lpstr>
      <vt:lpstr>“终南捷径”--卢藏用</vt:lpstr>
      <vt:lpstr>“终南捷径”--卢藏用</vt:lpstr>
      <vt:lpstr>隐士精神</vt:lpstr>
      <vt:lpstr>隐士精神</vt:lpstr>
      <vt:lpstr>隐士精神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2021-11-24T14:39:49.864</cp:lastPrinted>
  <dcterms:created xsi:type="dcterms:W3CDTF">2021-11-24T14:39:49Z</dcterms:created>
  <dcterms:modified xsi:type="dcterms:W3CDTF">2021-11-24T06:39:51Z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