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947" r:id="rId5"/>
    <p:sldId id="1030" r:id="rId6"/>
    <p:sldId id="1118" r:id="rId7"/>
    <p:sldId id="1123" r:id="rId8"/>
    <p:sldId id="1068" r:id="rId9"/>
    <p:sldId id="1106" r:id="rId10"/>
    <p:sldId id="1150" r:id="rId11"/>
    <p:sldId id="1031" r:id="rId12"/>
    <p:sldId id="1151" r:id="rId13"/>
    <p:sldId id="1032" r:id="rId14"/>
    <p:sldId id="1107" r:id="rId15"/>
    <p:sldId id="1034" r:id="rId16"/>
    <p:sldId id="1070" r:id="rId17"/>
    <p:sldId id="1038" r:id="rId18"/>
    <p:sldId id="1039" r:id="rId19"/>
    <p:sldId id="1113" r:id="rId20"/>
    <p:sldId id="1114" r:id="rId21"/>
    <p:sldId id="1109" r:id="rId22"/>
    <p:sldId id="1027" r:id="rId23"/>
    <p:sldId id="1028" r:id="rId24"/>
    <p:sldId id="1041" r:id="rId25"/>
    <p:sldId id="1071" r:id="rId26"/>
    <p:sldId id="1115" r:id="rId27"/>
    <p:sldId id="1077" r:id="rId28"/>
    <p:sldId id="1079" r:id="rId29"/>
    <p:sldId id="1080" r:id="rId30"/>
    <p:sldId id="1083" r:id="rId31"/>
    <p:sldId id="1152" r:id="rId32"/>
    <p:sldId id="1092" r:id="rId33"/>
    <p:sldId id="1094" r:id="rId34"/>
    <p:sldId id="1153" r:id="rId35"/>
    <p:sldId id="1099" r:id="rId36"/>
    <p:sldId id="1154" r:id="rId37"/>
    <p:sldId id="1100" r:id="rId38"/>
  </p:sldIdLst>
  <p:sldSz cx="12192000" cy="6858000"/>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User" initials="U" lastIdx="0" clrIdx="0"/>
  <p:cmAuthor id="2" name="作者" initials="A" lastIdx="0" clrIdx="1"/>
  <p:cmAuthor id="3" name="fafa" initials="f" lastIdx="0" clrIdx="1"/>
  <p:cmAuthor id="4" name="王习习" initials="王"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p:restoredTop sz="94674"/>
  </p:normalViewPr>
  <p:slideViewPr>
    <p:cSldViewPr snapToGrid="0" snapToObjects="1">
      <p:cViewPr varScale="1">
        <p:scale>
          <a:sx n="109" d="100"/>
          <a:sy n="109" d="100"/>
        </p:scale>
        <p:origin x="642" y="14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tags" Target="tags/tag399.xml" /><Relationship Id="rId4" Type="http://schemas.openxmlformats.org/officeDocument/2006/relationships/notesMaster" Target="notesMasters/notesMaster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t>2021/4/17</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t>‹#›</a:t>
            </a:fld>
            <a:endParaRPr kumimoji="1" lang="zh-CN" altLang="en-US"/>
          </a:p>
        </p:txBody>
      </p:sp>
    </p:spTree>
    <p:extLst>
      <p:ext uri="{BB962C8B-B14F-4D97-AF65-F5344CB8AC3E}">
        <p14:creationId xmlns:p14="http://schemas.microsoft.com/office/powerpoint/2010/main" val="2463623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4.xml" /><Relationship Id="rId3" Type="http://schemas.openxmlformats.org/officeDocument/2006/relationships/image" Target="../media/image10.png" /><Relationship Id="rId4" Type="http://schemas.openxmlformats.org/officeDocument/2006/relationships/tags" Target="../tags/tag5.xml" /><Relationship Id="rId5"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1.png" /><Relationship Id="rId2" Type="http://schemas.openxmlformats.org/officeDocument/2006/relationships/tags" Target="../tags/tag6.xml" /><Relationship Id="rId3" Type="http://schemas.openxmlformats.org/officeDocument/2006/relationships/image" Target="../media/image9.png" /><Relationship Id="rId4" Type="http://schemas.openxmlformats.org/officeDocument/2006/relationships/tags" Target="../tags/tag7.xml" /><Relationship Id="rId5" Type="http://schemas.openxmlformats.org/officeDocument/2006/relationships/image" Target="../media/image10.png"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1.xml" /><Relationship Id="rId3" Type="http://schemas.openxmlformats.org/officeDocument/2006/relationships/image" Target="../media/image10.png" /><Relationship Id="rId4" Type="http://schemas.openxmlformats.org/officeDocument/2006/relationships/tags" Target="../tags/tag12.xml" /><Relationship Id="rId5"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3.xml" /><Relationship Id="rId3" Type="http://schemas.openxmlformats.org/officeDocument/2006/relationships/image" Target="../media/image10.png" /><Relationship Id="rId4" Type="http://schemas.openxmlformats.org/officeDocument/2006/relationships/tags" Target="../tags/tag14.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1.png" /><Relationship Id="rId2" Type="http://schemas.openxmlformats.org/officeDocument/2006/relationships/tags" Target="../tags/tag15.xml" /><Relationship Id="rId3" Type="http://schemas.openxmlformats.org/officeDocument/2006/relationships/image" Target="../media/image9.png" /><Relationship Id="rId4" Type="http://schemas.openxmlformats.org/officeDocument/2006/relationships/tags" Target="../tags/tag16.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7.xml" /><Relationship Id="rId3" Type="http://schemas.openxmlformats.org/officeDocument/2006/relationships/image" Target="../media/image10.png" /><Relationship Id="rId4" Type="http://schemas.openxmlformats.org/officeDocument/2006/relationships/tags" Target="../tags/tag18.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9.xml" /><Relationship Id="rId3" Type="http://schemas.openxmlformats.org/officeDocument/2006/relationships/image" Target="../media/image10.png" /><Relationship Id="rId4" Type="http://schemas.openxmlformats.org/officeDocument/2006/relationships/tags" Target="../tags/tag20.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21.xml" /><Relationship Id="rId3" Type="http://schemas.openxmlformats.org/officeDocument/2006/relationships/image" Target="../media/image10.png" /><Relationship Id="rId4" Type="http://schemas.openxmlformats.org/officeDocument/2006/relationships/tags" Target="../tags/tag22.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26.xml" /><Relationship Id="rId3" Type="http://schemas.openxmlformats.org/officeDocument/2006/relationships/image" Target="../media/image10.png"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39.xml" /><Relationship Id="rId11"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33.xml" /><Relationship Id="rId4" Type="http://schemas.openxmlformats.org/officeDocument/2006/relationships/image" Target="../media/image10.png"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tags" Target="../tags/tag36.xml" /><Relationship Id="rId8" Type="http://schemas.openxmlformats.org/officeDocument/2006/relationships/tags" Target="../tags/tag37.xml" /><Relationship Id="rId9" Type="http://schemas.openxmlformats.org/officeDocument/2006/relationships/tags" Target="../tags/tag38.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40.xml" /><Relationship Id="rId10" Type="http://schemas.openxmlformats.org/officeDocument/2006/relationships/tags" Target="../tags/tag47.xml" /><Relationship Id="rId11" Type="http://schemas.openxmlformats.org/officeDocument/2006/relationships/tags" Target="../tags/tag48.xml" /><Relationship Id="rId12"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41.xml" /><Relationship Id="rId4" Type="http://schemas.openxmlformats.org/officeDocument/2006/relationships/image" Target="../media/image10.png"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49.xml" /><Relationship Id="rId10" Type="http://schemas.openxmlformats.org/officeDocument/2006/relationships/tags" Target="../tags/tag56.xml" /><Relationship Id="rId11" Type="http://schemas.openxmlformats.org/officeDocument/2006/relationships/tags" Target="../tags/tag57.xml" /><Relationship Id="rId12"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50.xml" /><Relationship Id="rId4" Type="http://schemas.openxmlformats.org/officeDocument/2006/relationships/image" Target="../media/image10.png"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tags" Target="../tags/tag54.xml" /><Relationship Id="rId9" Type="http://schemas.openxmlformats.org/officeDocument/2006/relationships/tags" Target="../tags/tag55.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58.xml" /><Relationship Id="rId10" Type="http://schemas.openxmlformats.org/officeDocument/2006/relationships/tags" Target="../tags/tag65.xml" /><Relationship Id="rId11" Type="http://schemas.openxmlformats.org/officeDocument/2006/relationships/tags" Target="../tags/tag66.xml" /><Relationship Id="rId12"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59.xml" /><Relationship Id="rId4" Type="http://schemas.openxmlformats.org/officeDocument/2006/relationships/image" Target="../media/image10.png"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tags" Target="../tags/tag63.xml" /><Relationship Id="rId9" Type="http://schemas.openxmlformats.org/officeDocument/2006/relationships/tags" Target="../tags/tag64.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67.xml" /><Relationship Id="rId10" Type="http://schemas.openxmlformats.org/officeDocument/2006/relationships/tags" Target="../tags/tag74.xml" /><Relationship Id="rId11" Type="http://schemas.openxmlformats.org/officeDocument/2006/relationships/tags" Target="../tags/tag75.xml" /><Relationship Id="rId12" Type="http://schemas.openxmlformats.org/officeDocument/2006/relationships/tags" Target="../tags/tag76.xml" /><Relationship Id="rId13" Type="http://schemas.openxmlformats.org/officeDocument/2006/relationships/tags" Target="../tags/tag77.xml" /><Relationship Id="rId14"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68.xml" /><Relationship Id="rId4" Type="http://schemas.openxmlformats.org/officeDocument/2006/relationships/image" Target="../media/image10.png"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tags" Target="../tags/tag85.xml" /><Relationship Id="rId11" Type="http://schemas.openxmlformats.org/officeDocument/2006/relationships/slideMaster" Target="../slideMasters/slideMaster2.xml" /><Relationship Id="rId2" Type="http://schemas.openxmlformats.org/officeDocument/2006/relationships/image" Target="../media/image12.png" /><Relationship Id="rId3" Type="http://schemas.openxmlformats.org/officeDocument/2006/relationships/tags" Target="../tags/tag79.xml" /><Relationship Id="rId4" Type="http://schemas.openxmlformats.org/officeDocument/2006/relationships/image" Target="../media/image10.png"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ags" Target="../tags/tag83.xml" /><Relationship Id="rId9" Type="http://schemas.openxmlformats.org/officeDocument/2006/relationships/tags" Target="../tags/tag8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7" name="Rectangle 6"/>
          <p:cNvSpPr/>
          <p:nvPr/>
        </p:nvSpPr>
        <p:spPr>
          <a:xfrm>
            <a:off x="920834" y="134694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3"/>
                  <a:tile tx="6350" ty="-127000" sx="65000" sy="64000" flip="none" algn="tl"/>
                </a:blipFill>
              </a:defRPr>
            </a:lvl1pPr>
          </a:lstStyle>
          <a:p>
            <a:r>
              <a:rPr lang="zh-CN" altLang="en-US" smtClean="0"/>
              <a:t>单击此处编辑母版标题样式</a:t>
            </a:r>
            <a:endParaRPr lang="en-US"/>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fld id="{83284890-85D2-4D7B-8EF5-15A9C1DB8F42}"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t>‹#›</a:t>
            </a:fld>
            <a:endParaRPr 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F6764DA5-CD3D-4590-A511-FCD3BC7A793E}"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2" name="图片 1"/>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32340" y="0"/>
            <a:ext cx="1212732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副标题 2"/>
          <p:cNvSpPr>
            <a:spLocks noGrp="1"/>
          </p:cNvSpPr>
          <p:nvPr>
            <p:ph type="subTitle" idx="3" hasCustomPrompt="1"/>
            <p:custDataLst>
              <p:tags r:id="rId3"/>
            </p:custDataLst>
          </p:nvPr>
        </p:nvSpPr>
        <p:spPr>
          <a:xfrm>
            <a:off x="1652270" y="2283342"/>
            <a:ext cx="8890064" cy="826380"/>
          </a:xfrm>
        </p:spPr>
        <p:txBody>
          <a:bodyPr vert="horz" wrap="square" lIns="0" tIns="0" rIns="0" bIns="0" rtlCol="0" anchor="b" anchorCtr="0">
            <a:normAutofit/>
          </a:bodyPr>
          <a:lstStyle>
            <a:lvl1pPr marL="0" marR="0" lvl="0" indent="0" algn="dist"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4" name="标题 5"/>
          <p:cNvSpPr>
            <a:spLocks noGrp="1"/>
          </p:cNvSpPr>
          <p:nvPr>
            <p:ph type="ctrTitle" idx="2" hasCustomPrompt="1"/>
            <p:custDataLst>
              <p:tags r:id="rId4"/>
            </p:custDataLst>
          </p:nvPr>
        </p:nvSpPr>
        <p:spPr>
          <a:xfrm>
            <a:off x="1652270" y="3289895"/>
            <a:ext cx="8890064" cy="1230630"/>
          </a:xfrm>
        </p:spPr>
        <p:txBody>
          <a:bodyPr vert="horz" wrap="square" lIns="0" tIns="0" rIns="0" bIns="0" rtlCol="0" anchor="ctr" anchorCtr="0">
            <a:normAutofit/>
          </a:bodyPr>
          <a:lstStyle>
            <a:lvl1pPr marL="0" marR="0" algn="dist" defTabSz="914400" rtl="0" eaLnBrk="1" fontAlgn="auto" latinLnBrk="0" hangingPunct="1">
              <a:lnSpc>
                <a:spcPct val="100000"/>
              </a:lnSpc>
              <a:spcBef>
                <a:spcPct val="0"/>
              </a:spcBef>
              <a:buClrTx/>
              <a:buSzTx/>
              <a:buFontTx/>
              <a:buNone/>
              <a:defRPr kumimoji="0" lang="zh-CN" altLang="en-US" sz="7200" b="1" i="0" u="none" strike="noStrike" kern="1200" cap="none" spc="7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215153" y="1811319"/>
            <a:ext cx="2698031" cy="3235350"/>
          </a:xfrm>
          <a:prstGeom prst="rect">
            <a:avLst/>
          </a:prstGeom>
        </p:spPr>
      </p:pic>
      <p:pic>
        <p:nvPicPr>
          <p:cNvPr id="2" name="图片 1"/>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8" name="标题 5"/>
          <p:cNvSpPr>
            <a:spLocks noGrp="1"/>
          </p:cNvSpPr>
          <p:nvPr>
            <p:ph type="ctrTitle" idx="2" hasCustomPrompt="1"/>
            <p:custDataLst>
              <p:tags r:id="rId7"/>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
        <p:nvSpPr>
          <p:cNvPr id="9" name="副标题 7"/>
          <p:cNvSpPr>
            <a:spLocks noGrp="1"/>
          </p:cNvSpPr>
          <p:nvPr>
            <p:ph type="subTitle" idx="3" hasCustomPrompt="1"/>
            <p:custDataLst>
              <p:tags r:id="rId8"/>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600" b="0" i="0" u="none" strike="noStrike" kern="1200" cap="none" spc="200" normalizeH="0" baseline="0" noProof="1">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ct val="0"/>
              </a:spcBef>
              <a:spcAft>
                <a:spcPts val="750"/>
              </a:spcAft>
              <a:buFont typeface="Arial" panose="020b0604020202020204" pitchFamily="34" charset="0"/>
              <a:buNone/>
              <a:tabLst>
                <a:tab pos="1609725"/>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ct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ct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ct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10" name="图片 9"/>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137725" y="1234440"/>
            <a:ext cx="3660185" cy="4389120"/>
          </a:xfrm>
          <a:prstGeom prst="rect">
            <a:avLst/>
          </a:prstGeom>
        </p:spPr>
      </p:pic>
      <p:pic>
        <p:nvPicPr>
          <p:cNvPr id="6" name="图片 5"/>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2F5661D-6934-4B32-B92C-470368BF1EC6}" type="datetimeFigureOut">
              <a:rPr lang="en-US" smtClean="0"/>
              <a:t>4/17/2021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32340" y="0"/>
            <a:ext cx="1212732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6" name="文本占位符 2"/>
          <p:cNvSpPr>
            <a:spLocks noGrp="1"/>
          </p:cNvSpPr>
          <p:nvPr>
            <p:ph type="body" idx="1" hasCustomPrompt="1"/>
            <p:custDataLst>
              <p:tags r:id="rId3"/>
            </p:custDataLst>
          </p:nvPr>
        </p:nvSpPr>
        <p:spPr>
          <a:xfrm>
            <a:off x="1652905" y="1650127"/>
            <a:ext cx="8889429" cy="1128235"/>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4"/>
          <p:cNvSpPr>
            <a:spLocks noGrp="1"/>
          </p:cNvSpPr>
          <p:nvPr>
            <p:ph type="title" hasCustomPrompt="1"/>
            <p:custDataLst>
              <p:tags r:id="rId4"/>
            </p:custDataLst>
          </p:nvPr>
        </p:nvSpPr>
        <p:spPr>
          <a:xfrm>
            <a:off x="1652270" y="2930762"/>
            <a:ext cx="8890064" cy="2277110"/>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7400" b="1" i="0" u="none" strike="noStrike" kern="1200" cap="none" spc="7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6" name="图片 5"/>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294600" y="30240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11471910" y="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1080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stretch>
            <a:fillRect/>
          </a:stretch>
        </p:blipFill>
        <p:spPr>
          <a:xfrm>
            <a:off x="11471910" y="613791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7" name="Rectangle 6"/>
          <p:cNvSpPr/>
          <p:nvPr/>
        </p:nvSpPr>
        <p:spPr>
          <a:xfrm>
            <a:off x="0" y="4917989"/>
            <a:ext cx="12192000" cy="194001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t>4/17/2021</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t>‹#›</a:t>
            </a:fld>
            <a:endParaRPr 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5" name="Date Placeholder 4"/>
          <p:cNvSpPr>
            <a:spLocks noGrp="1"/>
          </p:cNvSpPr>
          <p:nvPr>
            <p:ph type="dt" sz="half" idx="10"/>
          </p:nvPr>
        </p:nvSpPr>
        <p:spPr/>
        <p:txBody>
          <a:bodyPr/>
          <a:lstStyle/>
          <a:p>
            <a:fld id="{E548D31E-DCDA-41A7-9C67-C4B11B94D21D}" type="datetimeFigureOut">
              <a:rPr lang="en-US" smtClean="0"/>
              <a:t>4/17/2021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比较">
    <p:spTree>
      <p:nvGrpSpPr>
        <p:cNvPr id="1" name=""/>
        <p:cNvGrpSpPr/>
        <p:nvPr/>
      </p:nvGrpSpPr>
      <p:grpSpPr>
        <a:xfrm>
          <a:off x="0" y="0"/>
          <a: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7" name="Date Placeholder 6"/>
          <p:cNvSpPr>
            <a:spLocks noGrp="1"/>
          </p:cNvSpPr>
          <p:nvPr>
            <p:ph type="dt" sz="half" idx="10"/>
          </p:nvPr>
        </p:nvSpPr>
        <p:spPr/>
        <p:txBody>
          <a:bodyPr/>
          <a:lstStyle/>
          <a:p>
            <a:fld id="{9B3762C0-B258-48F1-ADE6-176B4174CCDD}" type="datetimeFigureOut">
              <a:rPr lang="en-US" smtClean="0"/>
              <a:t>4/17/2021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
        <p:nvSpPr>
          <p:cNvPr id="3" name="Date Placeholder 2"/>
          <p:cNvSpPr>
            <a:spLocks noGrp="1"/>
          </p:cNvSpPr>
          <p:nvPr>
            <p:ph type="dt" sz="half" idx="10"/>
          </p:nvPr>
        </p:nvSpPr>
        <p:spPr/>
        <p:txBody>
          <a:bodyPr/>
          <a:lstStyle/>
          <a:p>
            <a:fld id="{677919A6-33EB-49BD-A62F-1FA56B9F9712}" type="datetimeFigureOut">
              <a:rPr lang="en-US" smtClean="0"/>
              <a:t>4/17/2021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CA4E7D1B-D673-4CF6-8672-009D42ABD2A0}" type="datetimeFigureOut">
              <a:rPr lang="en-US" smtClean="0"/>
              <a:t>4/17/2021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8" name="Rectangle 7"/>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A16AA21-1863-4931-97CB-99D0A168701B}" type="datetimeFigureOut">
              <a:rPr lang="en-US" smtClean="0"/>
              <a:t>4/17/2021</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11" name="Rectangle 10"/>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772C379-9A7C-4C87-A116-CBE9F58B04C5}" type="datetimeFigureOut">
              <a:rPr lang="en-US" smtClean="0"/>
              <a:t>4/17/2021</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6.png" /><Relationship Id="rId14" Type="http://schemas.microsoft.com/office/2007/relationships/hdphoto" Target="../media/image4.wdp" /><Relationship Id="rId15" Type="http://schemas.openxmlformats.org/officeDocument/2006/relationships/image" Target="../media/image3.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tags" Target="../tags/tag86.xml" /><Relationship Id="rId2" Type="http://schemas.openxmlformats.org/officeDocument/2006/relationships/slideLayout" Target="../slideLayouts/slideLayout14.xml" /><Relationship Id="rId20" Type="http://schemas.openxmlformats.org/officeDocument/2006/relationships/tags" Target="../tags/tag87.xml" /><Relationship Id="rId21" Type="http://schemas.openxmlformats.org/officeDocument/2006/relationships/tags" Target="../tags/tag88.xml" /><Relationship Id="rId22"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t>4/17/2021</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2021/4/17</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3.xml" /><Relationship Id="rId11" Type="http://schemas.openxmlformats.org/officeDocument/2006/relationships/tags" Target="../tags/tag94.xml" /><Relationship Id="rId2" Type="http://schemas.openxmlformats.org/officeDocument/2006/relationships/image" Target="../media/image13.png" /><Relationship Id="rId3" Type="http://schemas.openxmlformats.org/officeDocument/2006/relationships/tags" Target="../tags/tag89.xml" /><Relationship Id="rId4" Type="http://schemas.openxmlformats.org/officeDocument/2006/relationships/image" Target="../media/image14.png" /><Relationship Id="rId5" Type="http://schemas.openxmlformats.org/officeDocument/2006/relationships/tags" Target="../tags/tag90.xml" /><Relationship Id="rId6" Type="http://schemas.openxmlformats.org/officeDocument/2006/relationships/image" Target="../media/image15.png" /><Relationship Id="rId7" Type="http://schemas.openxmlformats.org/officeDocument/2006/relationships/tags" Target="../tags/tag91.xml" /><Relationship Id="rId8" Type="http://schemas.openxmlformats.org/officeDocument/2006/relationships/image" Target="../media/image16.png" /><Relationship Id="rId9" Type="http://schemas.openxmlformats.org/officeDocument/2006/relationships/tags" Target="../tags/tag9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165.xml" /><Relationship Id="rId3" Type="http://schemas.openxmlformats.org/officeDocument/2006/relationships/image" Target="../media/image12.png" /><Relationship Id="rId4" Type="http://schemas.openxmlformats.org/officeDocument/2006/relationships/tags" Target="../tags/tag166.xml" /><Relationship Id="rId5" Type="http://schemas.openxmlformats.org/officeDocument/2006/relationships/image" Target="../media/image10.png"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76.xml" /><Relationship Id="rId2" Type="http://schemas.openxmlformats.org/officeDocument/2006/relationships/image" Target="../media/image9.png" /><Relationship Id="rId3" Type="http://schemas.openxmlformats.org/officeDocument/2006/relationships/tags" Target="../tags/tag171.xml" /><Relationship Id="rId4" Type="http://schemas.openxmlformats.org/officeDocument/2006/relationships/image" Target="../media/image10.png"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tags" Target="../tags/tag174.xml" /><Relationship Id="rId8" Type="http://schemas.openxmlformats.org/officeDocument/2006/relationships/image" Target="../media/image26.png" /><Relationship Id="rId9" Type="http://schemas.openxmlformats.org/officeDocument/2006/relationships/tags" Target="../tags/tag1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82.xml" /><Relationship Id="rId11" Type="http://schemas.openxmlformats.org/officeDocument/2006/relationships/tags" Target="../tags/tag183.xml" /><Relationship Id="rId2" Type="http://schemas.openxmlformats.org/officeDocument/2006/relationships/tags" Target="../tags/tag177.xml" /><Relationship Id="rId3" Type="http://schemas.openxmlformats.org/officeDocument/2006/relationships/image" Target="../media/image9.png" /><Relationship Id="rId4" Type="http://schemas.openxmlformats.org/officeDocument/2006/relationships/tags" Target="../tags/tag178.xml" /><Relationship Id="rId5" Type="http://schemas.openxmlformats.org/officeDocument/2006/relationships/image" Target="../media/image10.png" /><Relationship Id="rId6" Type="http://schemas.openxmlformats.org/officeDocument/2006/relationships/tags" Target="../tags/tag179.xml" /><Relationship Id="rId7" Type="http://schemas.openxmlformats.org/officeDocument/2006/relationships/tags" Target="../tags/tag180.xml" /><Relationship Id="rId8" Type="http://schemas.openxmlformats.org/officeDocument/2006/relationships/tags" Target="../tags/tag181.xml" /><Relationship Id="rId9" Type="http://schemas.openxmlformats.org/officeDocument/2006/relationships/image" Target="../media/image2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89.xml" /><Relationship Id="rId2" Type="http://schemas.openxmlformats.org/officeDocument/2006/relationships/image" Target="../media/image9.png" /><Relationship Id="rId3" Type="http://schemas.openxmlformats.org/officeDocument/2006/relationships/tags" Target="../tags/tag184.xml" /><Relationship Id="rId4" Type="http://schemas.openxmlformats.org/officeDocument/2006/relationships/image" Target="../media/image10.png"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image" Target="../media/image28.png" /><Relationship Id="rId8" Type="http://schemas.openxmlformats.org/officeDocument/2006/relationships/tags" Target="../tags/tag187.xml" /><Relationship Id="rId9" Type="http://schemas.openxmlformats.org/officeDocument/2006/relationships/tags" Target="../tags/tag18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95.xml" /><Relationship Id="rId11" Type="http://schemas.openxmlformats.org/officeDocument/2006/relationships/tags" Target="../tags/tag196.xml" /><Relationship Id="rId12" Type="http://schemas.openxmlformats.org/officeDocument/2006/relationships/tags" Target="../tags/tag197.xml" /><Relationship Id="rId13" Type="http://schemas.openxmlformats.org/officeDocument/2006/relationships/tags" Target="../tags/tag198.xml" /><Relationship Id="rId14" Type="http://schemas.openxmlformats.org/officeDocument/2006/relationships/tags" Target="../tags/tag199.xml" /><Relationship Id="rId15" Type="http://schemas.openxmlformats.org/officeDocument/2006/relationships/tags" Target="../tags/tag200.xml" /><Relationship Id="rId16" Type="http://schemas.openxmlformats.org/officeDocument/2006/relationships/tags" Target="../tags/tag201.xml" /><Relationship Id="rId17" Type="http://schemas.openxmlformats.org/officeDocument/2006/relationships/tags" Target="../tags/tag202.xml" /><Relationship Id="rId18" Type="http://schemas.openxmlformats.org/officeDocument/2006/relationships/tags" Target="../tags/tag203.xml" /><Relationship Id="rId19" Type="http://schemas.openxmlformats.org/officeDocument/2006/relationships/tags" Target="../tags/tag204.xml" /><Relationship Id="rId2" Type="http://schemas.openxmlformats.org/officeDocument/2006/relationships/image" Target="../media/image9.png" /><Relationship Id="rId3" Type="http://schemas.openxmlformats.org/officeDocument/2006/relationships/tags" Target="../tags/tag190.xml" /><Relationship Id="rId4" Type="http://schemas.openxmlformats.org/officeDocument/2006/relationships/image" Target="../media/image10.png"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image" Target="../media/image29.png" /><Relationship Id="rId9" Type="http://schemas.openxmlformats.org/officeDocument/2006/relationships/tags" Target="../tags/tag19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30.png" /><Relationship Id="rId11" Type="http://schemas.openxmlformats.org/officeDocument/2006/relationships/tags" Target="../tags/tag211.xml" /><Relationship Id="rId12" Type="http://schemas.openxmlformats.org/officeDocument/2006/relationships/tags" Target="../tags/tag212.xml" /><Relationship Id="rId2" Type="http://schemas.openxmlformats.org/officeDocument/2006/relationships/tags" Target="../tags/tag205.xml" /><Relationship Id="rId3" Type="http://schemas.openxmlformats.org/officeDocument/2006/relationships/image" Target="../media/image9.png" /><Relationship Id="rId4" Type="http://schemas.openxmlformats.org/officeDocument/2006/relationships/tags" Target="../tags/tag206.xml" /><Relationship Id="rId5" Type="http://schemas.openxmlformats.org/officeDocument/2006/relationships/image" Target="../media/image10.png"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19.xml" /><Relationship Id="rId11" Type="http://schemas.openxmlformats.org/officeDocument/2006/relationships/tags" Target="../tags/tag220.xml" /><Relationship Id="rId2" Type="http://schemas.openxmlformats.org/officeDocument/2006/relationships/tags" Target="../tags/tag213.xml" /><Relationship Id="rId3" Type="http://schemas.openxmlformats.org/officeDocument/2006/relationships/image" Target="../media/image9.png" /><Relationship Id="rId4" Type="http://schemas.openxmlformats.org/officeDocument/2006/relationships/tags" Target="../tags/tag214.xml" /><Relationship Id="rId5" Type="http://schemas.openxmlformats.org/officeDocument/2006/relationships/image" Target="../media/image10.png" /><Relationship Id="rId6" Type="http://schemas.openxmlformats.org/officeDocument/2006/relationships/tags" Target="../tags/tag215.xml" /><Relationship Id="rId7" Type="http://schemas.openxmlformats.org/officeDocument/2006/relationships/tags" Target="../tags/tag216.xml" /><Relationship Id="rId8" Type="http://schemas.openxmlformats.org/officeDocument/2006/relationships/tags" Target="../tags/tag217.xml" /><Relationship Id="rId9" Type="http://schemas.openxmlformats.org/officeDocument/2006/relationships/tags" Target="../tags/tag2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27.xml" /><Relationship Id="rId11" Type="http://schemas.openxmlformats.org/officeDocument/2006/relationships/tags" Target="../tags/tag228.xml" /><Relationship Id="rId2" Type="http://schemas.openxmlformats.org/officeDocument/2006/relationships/tags" Target="../tags/tag221.xml" /><Relationship Id="rId3" Type="http://schemas.openxmlformats.org/officeDocument/2006/relationships/image" Target="../media/image9.png" /><Relationship Id="rId4" Type="http://schemas.openxmlformats.org/officeDocument/2006/relationships/tags" Target="../tags/tag222.xml" /><Relationship Id="rId5" Type="http://schemas.openxmlformats.org/officeDocument/2006/relationships/image" Target="../media/image10.png"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35.xml" /><Relationship Id="rId11" Type="http://schemas.openxmlformats.org/officeDocument/2006/relationships/tags" Target="../tags/tag236.xml" /><Relationship Id="rId12" Type="http://schemas.openxmlformats.org/officeDocument/2006/relationships/tags" Target="../tags/tag237.xml" /><Relationship Id="rId13" Type="http://schemas.openxmlformats.org/officeDocument/2006/relationships/tags" Target="../tags/tag238.xml" /><Relationship Id="rId14" Type="http://schemas.openxmlformats.org/officeDocument/2006/relationships/tags" Target="../tags/tag239.xml" /><Relationship Id="rId15" Type="http://schemas.openxmlformats.org/officeDocument/2006/relationships/tags" Target="../tags/tag240.xml" /><Relationship Id="rId16" Type="http://schemas.openxmlformats.org/officeDocument/2006/relationships/tags" Target="../tags/tag241.xml" /><Relationship Id="rId17" Type="http://schemas.openxmlformats.org/officeDocument/2006/relationships/tags" Target="../tags/tag242.xml" /><Relationship Id="rId18" Type="http://schemas.openxmlformats.org/officeDocument/2006/relationships/tags" Target="../tags/tag243.xml" /><Relationship Id="rId2" Type="http://schemas.openxmlformats.org/officeDocument/2006/relationships/image" Target="../media/image9.png" /><Relationship Id="rId3" Type="http://schemas.openxmlformats.org/officeDocument/2006/relationships/tags" Target="../tags/tag229.xml" /><Relationship Id="rId4" Type="http://schemas.openxmlformats.org/officeDocument/2006/relationships/image" Target="../media/image10.png"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tags" Target="../tags/tag232.xml" /><Relationship Id="rId8" Type="http://schemas.openxmlformats.org/officeDocument/2006/relationships/tags" Target="../tags/tag233.xml" /><Relationship Id="rId9" Type="http://schemas.openxmlformats.org/officeDocument/2006/relationships/tags" Target="../tags/tag23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49.xml" /><Relationship Id="rId11" Type="http://schemas.openxmlformats.org/officeDocument/2006/relationships/tags" Target="../tags/tag250.xml" /><Relationship Id="rId2" Type="http://schemas.openxmlformats.org/officeDocument/2006/relationships/tags" Target="../tags/tag244.xml" /><Relationship Id="rId3" Type="http://schemas.openxmlformats.org/officeDocument/2006/relationships/image" Target="../media/image9.png" /><Relationship Id="rId4" Type="http://schemas.openxmlformats.org/officeDocument/2006/relationships/tags" Target="../tags/tag245.xml" /><Relationship Id="rId5" Type="http://schemas.openxmlformats.org/officeDocument/2006/relationships/image" Target="../media/image10.png" /><Relationship Id="rId6" Type="http://schemas.openxmlformats.org/officeDocument/2006/relationships/tags" Target="../tags/tag246.xml" /><Relationship Id="rId7" Type="http://schemas.openxmlformats.org/officeDocument/2006/relationships/image" Target="../media/image31.jpeg" /><Relationship Id="rId8" Type="http://schemas.openxmlformats.org/officeDocument/2006/relationships/tags" Target="../tags/tag247.xml" /><Relationship Id="rId9" Type="http://schemas.openxmlformats.org/officeDocument/2006/relationships/tags" Target="../tags/tag24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image" Target="../media/image17.png" /><Relationship Id="rId14" Type="http://schemas.openxmlformats.org/officeDocument/2006/relationships/tags" Target="../tags/tag104.xml" /><Relationship Id="rId15" Type="http://schemas.openxmlformats.org/officeDocument/2006/relationships/image" Target="../media/image18.png" /><Relationship Id="rId16" Type="http://schemas.openxmlformats.org/officeDocument/2006/relationships/tags" Target="../tags/tag105.xml" /><Relationship Id="rId17" Type="http://schemas.openxmlformats.org/officeDocument/2006/relationships/tags" Target="../tags/tag106.xml" /><Relationship Id="rId2" Type="http://schemas.openxmlformats.org/officeDocument/2006/relationships/image" Target="../media/image9.png" /><Relationship Id="rId3" Type="http://schemas.openxmlformats.org/officeDocument/2006/relationships/tags" Target="../tags/tag95.xml" /><Relationship Id="rId4" Type="http://schemas.openxmlformats.org/officeDocument/2006/relationships/image" Target="../media/image10.png"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57.xml" /><Relationship Id="rId11" Type="http://schemas.openxmlformats.org/officeDocument/2006/relationships/image" Target="../media/image32.jpeg" /><Relationship Id="rId12" Type="http://schemas.openxmlformats.org/officeDocument/2006/relationships/tags" Target="../tags/tag258.xml" /><Relationship Id="rId13" Type="http://schemas.openxmlformats.org/officeDocument/2006/relationships/tags" Target="../tags/tag259.xml" /><Relationship Id="rId2" Type="http://schemas.openxmlformats.org/officeDocument/2006/relationships/image" Target="../media/image9.png" /><Relationship Id="rId3" Type="http://schemas.openxmlformats.org/officeDocument/2006/relationships/tags" Target="../tags/tag251.xml" /><Relationship Id="rId4" Type="http://schemas.openxmlformats.org/officeDocument/2006/relationships/image" Target="../media/image10.png"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33.jpeg" /><Relationship Id="rId11" Type="http://schemas.openxmlformats.org/officeDocument/2006/relationships/tags" Target="../tags/tag266.xml" /><Relationship Id="rId12" Type="http://schemas.openxmlformats.org/officeDocument/2006/relationships/tags" Target="../tags/tag267.xml" /><Relationship Id="rId13" Type="http://schemas.openxmlformats.org/officeDocument/2006/relationships/tags" Target="../tags/tag268.xml" /><Relationship Id="rId2" Type="http://schemas.openxmlformats.org/officeDocument/2006/relationships/image" Target="../media/image9.png" /><Relationship Id="rId3" Type="http://schemas.openxmlformats.org/officeDocument/2006/relationships/tags" Target="../tags/tag260.xml" /><Relationship Id="rId4" Type="http://schemas.openxmlformats.org/officeDocument/2006/relationships/image" Target="../media/image10.png"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 Id="rId9" Type="http://schemas.openxmlformats.org/officeDocument/2006/relationships/tags" Target="../tags/tag26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73.xml" /><Relationship Id="rId11" Type="http://schemas.openxmlformats.org/officeDocument/2006/relationships/tags" Target="../tags/tag274.xml" /><Relationship Id="rId12" Type="http://schemas.openxmlformats.org/officeDocument/2006/relationships/tags" Target="../tags/tag275.xml" /><Relationship Id="rId2" Type="http://schemas.openxmlformats.org/officeDocument/2006/relationships/tags" Target="../tags/tag269.xml" /><Relationship Id="rId3" Type="http://schemas.openxmlformats.org/officeDocument/2006/relationships/image" Target="../media/image9.png" /><Relationship Id="rId4" Type="http://schemas.openxmlformats.org/officeDocument/2006/relationships/tags" Target="../tags/tag270.xml" /><Relationship Id="rId5" Type="http://schemas.openxmlformats.org/officeDocument/2006/relationships/image" Target="../media/image10.png" /><Relationship Id="rId6" Type="http://schemas.openxmlformats.org/officeDocument/2006/relationships/tags" Target="../tags/tag271.xml" /><Relationship Id="rId7" Type="http://schemas.openxmlformats.org/officeDocument/2006/relationships/tags" Target="../tags/tag272.xml" /><Relationship Id="rId8" Type="http://schemas.openxmlformats.org/officeDocument/2006/relationships/image" Target="../media/image34.png" /><Relationship Id="rId9" Type="http://schemas.openxmlformats.org/officeDocument/2006/relationships/image" Target="../media/image3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80.xml" /><Relationship Id="rId11" Type="http://schemas.openxmlformats.org/officeDocument/2006/relationships/tags" Target="../tags/tag281.xml" /><Relationship Id="rId12" Type="http://schemas.openxmlformats.org/officeDocument/2006/relationships/hyperlink" Target="&#30701;&#35780;&#20998;&#20139;&#19968;.docx" TargetMode="External" /><Relationship Id="rId13" Type="http://schemas.openxmlformats.org/officeDocument/2006/relationships/tags" Target="../tags/tag282.xml" /><Relationship Id="rId2" Type="http://schemas.openxmlformats.org/officeDocument/2006/relationships/tags" Target="../tags/tag276.xml" /><Relationship Id="rId3" Type="http://schemas.openxmlformats.org/officeDocument/2006/relationships/image" Target="../media/image9.png" /><Relationship Id="rId4" Type="http://schemas.openxmlformats.org/officeDocument/2006/relationships/tags" Target="../tags/tag277.xml" /><Relationship Id="rId5" Type="http://schemas.openxmlformats.org/officeDocument/2006/relationships/image" Target="../media/image10.png" /><Relationship Id="rId6" Type="http://schemas.openxmlformats.org/officeDocument/2006/relationships/tags" Target="../tags/tag278.xml" /><Relationship Id="rId7" Type="http://schemas.openxmlformats.org/officeDocument/2006/relationships/tags" Target="../tags/tag279.xml" /><Relationship Id="rId8" Type="http://schemas.openxmlformats.org/officeDocument/2006/relationships/image" Target="../media/image34.png" /><Relationship Id="rId9" Type="http://schemas.openxmlformats.org/officeDocument/2006/relationships/image" Target="../media/image3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88.xml" /><Relationship Id="rId11" Type="http://schemas.openxmlformats.org/officeDocument/2006/relationships/tags" Target="../tags/tag289.xml" /><Relationship Id="rId12" Type="http://schemas.openxmlformats.org/officeDocument/2006/relationships/tags" Target="../tags/tag290.xml" /><Relationship Id="rId13" Type="http://schemas.openxmlformats.org/officeDocument/2006/relationships/tags" Target="../tags/tag291.xml" /><Relationship Id="rId14" Type="http://schemas.openxmlformats.org/officeDocument/2006/relationships/tags" Target="../tags/tag292.xml" /><Relationship Id="rId2" Type="http://schemas.openxmlformats.org/officeDocument/2006/relationships/image" Target="../media/image9.png" /><Relationship Id="rId3" Type="http://schemas.openxmlformats.org/officeDocument/2006/relationships/tags" Target="../tags/tag283.xml" /><Relationship Id="rId4" Type="http://schemas.openxmlformats.org/officeDocument/2006/relationships/image" Target="../media/image10.png"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image" Target="../media/image36.jpeg" /><Relationship Id="rId8" Type="http://schemas.openxmlformats.org/officeDocument/2006/relationships/tags" Target="../tags/tag286.xml" /><Relationship Id="rId9" Type="http://schemas.openxmlformats.org/officeDocument/2006/relationships/tags" Target="../tags/tag28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37.png" /><Relationship Id="rId11" Type="http://schemas.openxmlformats.org/officeDocument/2006/relationships/image" Target="../media/image38.png" /><Relationship Id="rId12" Type="http://schemas.openxmlformats.org/officeDocument/2006/relationships/tags" Target="../tags/tag299.xml" /><Relationship Id="rId13" Type="http://schemas.openxmlformats.org/officeDocument/2006/relationships/tags" Target="../tags/tag300.xml" /><Relationship Id="rId2" Type="http://schemas.openxmlformats.org/officeDocument/2006/relationships/image" Target="../media/image9.png" /><Relationship Id="rId3" Type="http://schemas.openxmlformats.org/officeDocument/2006/relationships/tags" Target="../tags/tag293.xml" /><Relationship Id="rId4" Type="http://schemas.openxmlformats.org/officeDocument/2006/relationships/image" Target="../media/image10.png"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tags" Target="../tags/tag297.xml" /><Relationship Id="rId9" Type="http://schemas.openxmlformats.org/officeDocument/2006/relationships/tags" Target="../tags/tag29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06.xml" /><Relationship Id="rId11" Type="http://schemas.openxmlformats.org/officeDocument/2006/relationships/tags" Target="../tags/tag307.xml" /><Relationship Id="rId12" Type="http://schemas.openxmlformats.org/officeDocument/2006/relationships/image" Target="../media/image40.png" /><Relationship Id="rId13" Type="http://schemas.openxmlformats.org/officeDocument/2006/relationships/image" Target="../media/image41.jpeg" /><Relationship Id="rId14" Type="http://schemas.openxmlformats.org/officeDocument/2006/relationships/tags" Target="../tags/tag308.xml" /><Relationship Id="rId15" Type="http://schemas.openxmlformats.org/officeDocument/2006/relationships/tags" Target="../tags/tag309.xml" /><Relationship Id="rId16" Type="http://schemas.openxmlformats.org/officeDocument/2006/relationships/hyperlink" Target="&#30701;&#35780;&#20998;&#20139;&#20108;.docx" TargetMode="External" /><Relationship Id="rId17" Type="http://schemas.openxmlformats.org/officeDocument/2006/relationships/tags" Target="../tags/tag310.xml" /><Relationship Id="rId2" Type="http://schemas.openxmlformats.org/officeDocument/2006/relationships/image" Target="../media/image9.png" /><Relationship Id="rId3" Type="http://schemas.openxmlformats.org/officeDocument/2006/relationships/tags" Target="../tags/tag301.xml" /><Relationship Id="rId4" Type="http://schemas.openxmlformats.org/officeDocument/2006/relationships/image" Target="../media/image10.png" /><Relationship Id="rId5" Type="http://schemas.openxmlformats.org/officeDocument/2006/relationships/tags" Target="../tags/tag302.xml" /><Relationship Id="rId6" Type="http://schemas.openxmlformats.org/officeDocument/2006/relationships/image" Target="../media/image39.png" /><Relationship Id="rId7" Type="http://schemas.openxmlformats.org/officeDocument/2006/relationships/tags" Target="../tags/tag303.xml" /><Relationship Id="rId8" Type="http://schemas.openxmlformats.org/officeDocument/2006/relationships/tags" Target="../tags/tag304.xml" /><Relationship Id="rId9" Type="http://schemas.openxmlformats.org/officeDocument/2006/relationships/tags" Target="../tags/tag30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16.xml" /><Relationship Id="rId11" Type="http://schemas.openxmlformats.org/officeDocument/2006/relationships/tags" Target="../tags/tag317.xml" /><Relationship Id="rId12" Type="http://schemas.openxmlformats.org/officeDocument/2006/relationships/tags" Target="../tags/tag318.xml" /><Relationship Id="rId13" Type="http://schemas.openxmlformats.org/officeDocument/2006/relationships/hyperlink" Target="&#35799;&#35789;&#30701;&#35780;&#31034;&#20363;&#19968;.docx" TargetMode="External" /><Relationship Id="rId14" Type="http://schemas.openxmlformats.org/officeDocument/2006/relationships/hyperlink" Target="&#35799;&#35789;&#30701;&#35780;&#31034;&#20363;&#20108;.docx" TargetMode="External" /><Relationship Id="rId15" Type="http://schemas.openxmlformats.org/officeDocument/2006/relationships/tags" Target="../tags/tag319.xml" /><Relationship Id="rId2" Type="http://schemas.openxmlformats.org/officeDocument/2006/relationships/image" Target="../media/image9.png" /><Relationship Id="rId3" Type="http://schemas.openxmlformats.org/officeDocument/2006/relationships/tags" Target="../tags/tag311.xml" /><Relationship Id="rId4" Type="http://schemas.openxmlformats.org/officeDocument/2006/relationships/image" Target="../media/image10.png"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image" Target="../media/image42.jpeg" /><Relationship Id="rId8" Type="http://schemas.openxmlformats.org/officeDocument/2006/relationships/tags" Target="../tags/tag314.xml" /><Relationship Id="rId9" Type="http://schemas.openxmlformats.org/officeDocument/2006/relationships/tags" Target="../tags/tag31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26.xml" /><Relationship Id="rId11" Type="http://schemas.openxmlformats.org/officeDocument/2006/relationships/tags" Target="../tags/tag327.xml" /><Relationship Id="rId12" Type="http://schemas.openxmlformats.org/officeDocument/2006/relationships/tags" Target="../tags/tag328.xml" /><Relationship Id="rId13" Type="http://schemas.openxmlformats.org/officeDocument/2006/relationships/image" Target="../media/image17.png" /><Relationship Id="rId14" Type="http://schemas.openxmlformats.org/officeDocument/2006/relationships/tags" Target="../tags/tag329.xml" /><Relationship Id="rId15" Type="http://schemas.openxmlformats.org/officeDocument/2006/relationships/image" Target="../media/image18.png" /><Relationship Id="rId16" Type="http://schemas.openxmlformats.org/officeDocument/2006/relationships/tags" Target="../tags/tag330.xml" /><Relationship Id="rId17" Type="http://schemas.openxmlformats.org/officeDocument/2006/relationships/tags" Target="../tags/tag331.xml" /><Relationship Id="rId2" Type="http://schemas.openxmlformats.org/officeDocument/2006/relationships/image" Target="../media/image9.png" /><Relationship Id="rId3" Type="http://schemas.openxmlformats.org/officeDocument/2006/relationships/tags" Target="../tags/tag320.xml" /><Relationship Id="rId4" Type="http://schemas.openxmlformats.org/officeDocument/2006/relationships/image" Target="../media/image10.png"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tags" Target="../tags/tag32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hyperlink" Target="&#20998;&#26512;&#31034;&#20363;.docx" TargetMode="External" /><Relationship Id="rId11" Type="http://schemas.openxmlformats.org/officeDocument/2006/relationships/image" Target="../media/image43.png" /><Relationship Id="rId12" Type="http://schemas.openxmlformats.org/officeDocument/2006/relationships/image" Target="../media/image44.jpeg" /><Relationship Id="rId13" Type="http://schemas.openxmlformats.org/officeDocument/2006/relationships/tags" Target="../tags/tag338.xml" /><Relationship Id="rId14" Type="http://schemas.openxmlformats.org/officeDocument/2006/relationships/tags" Target="../tags/tag339.xml" /><Relationship Id="rId2" Type="http://schemas.openxmlformats.org/officeDocument/2006/relationships/image" Target="../media/image9.png" /><Relationship Id="rId3" Type="http://schemas.openxmlformats.org/officeDocument/2006/relationships/tags" Target="../tags/tag332.xml" /><Relationship Id="rId4" Type="http://schemas.openxmlformats.org/officeDocument/2006/relationships/image" Target="../media/image10.png" /><Relationship Id="rId5" Type="http://schemas.openxmlformats.org/officeDocument/2006/relationships/tags" Target="../tags/tag333.xml" /><Relationship Id="rId6" Type="http://schemas.openxmlformats.org/officeDocument/2006/relationships/tags" Target="../tags/tag334.xml" /><Relationship Id="rId7" Type="http://schemas.openxmlformats.org/officeDocument/2006/relationships/tags" Target="../tags/tag335.xml" /><Relationship Id="rId8" Type="http://schemas.openxmlformats.org/officeDocument/2006/relationships/tags" Target="../tags/tag336.xml" /><Relationship Id="rId9" Type="http://schemas.openxmlformats.org/officeDocument/2006/relationships/tags" Target="../tags/tag33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12.xml" /><Relationship Id="rId11" Type="http://schemas.openxmlformats.org/officeDocument/2006/relationships/tags" Target="../tags/tag113.xml" /><Relationship Id="rId12" Type="http://schemas.openxmlformats.org/officeDocument/2006/relationships/image" Target="../media/image20.png" /><Relationship Id="rId13" Type="http://schemas.openxmlformats.org/officeDocument/2006/relationships/tags" Target="../tags/tag114.xml" /><Relationship Id="rId14" Type="http://schemas.openxmlformats.org/officeDocument/2006/relationships/tags" Target="../tags/tag115.xml" /><Relationship Id="rId2" Type="http://schemas.openxmlformats.org/officeDocument/2006/relationships/image" Target="../media/image9.png" /><Relationship Id="rId3" Type="http://schemas.openxmlformats.org/officeDocument/2006/relationships/tags" Target="../tags/tag107.xml" /><Relationship Id="rId4" Type="http://schemas.openxmlformats.org/officeDocument/2006/relationships/image" Target="../media/image10.png"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image" Target="../media/image19.jpeg" /><Relationship Id="rId8" Type="http://schemas.openxmlformats.org/officeDocument/2006/relationships/tags" Target="../tags/tag110.xml" /><Relationship Id="rId9" Type="http://schemas.openxmlformats.org/officeDocument/2006/relationships/tags" Target="../tags/tag1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45.xml" /><Relationship Id="rId11" Type="http://schemas.openxmlformats.org/officeDocument/2006/relationships/hyperlink" Target="&#22823;&#32966;&#29468;&#24819;.docx" TargetMode="External" /><Relationship Id="rId12" Type="http://schemas.openxmlformats.org/officeDocument/2006/relationships/tags" Target="../tags/tag346.xml" /><Relationship Id="rId2" Type="http://schemas.openxmlformats.org/officeDocument/2006/relationships/tags" Target="../tags/tag340.xml" /><Relationship Id="rId3" Type="http://schemas.openxmlformats.org/officeDocument/2006/relationships/image" Target="../media/image9.png" /><Relationship Id="rId4" Type="http://schemas.openxmlformats.org/officeDocument/2006/relationships/tags" Target="../tags/tag341.xml" /><Relationship Id="rId5" Type="http://schemas.openxmlformats.org/officeDocument/2006/relationships/image" Target="../media/image10.png" /><Relationship Id="rId6" Type="http://schemas.openxmlformats.org/officeDocument/2006/relationships/tags" Target="../tags/tag342.xml" /><Relationship Id="rId7" Type="http://schemas.openxmlformats.org/officeDocument/2006/relationships/tags" Target="../tags/tag343.xml" /><Relationship Id="rId8" Type="http://schemas.openxmlformats.org/officeDocument/2006/relationships/image" Target="../media/image45.jpeg" /><Relationship Id="rId9" Type="http://schemas.openxmlformats.org/officeDocument/2006/relationships/tags" Target="../tags/tag34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53.xml" /><Relationship Id="rId11" Type="http://schemas.openxmlformats.org/officeDocument/2006/relationships/tags" Target="../tags/tag354.xml" /><Relationship Id="rId12" Type="http://schemas.openxmlformats.org/officeDocument/2006/relationships/tags" Target="../tags/tag355.xml" /><Relationship Id="rId13" Type="http://schemas.openxmlformats.org/officeDocument/2006/relationships/image" Target="../media/image17.png" /><Relationship Id="rId14" Type="http://schemas.openxmlformats.org/officeDocument/2006/relationships/tags" Target="../tags/tag356.xml" /><Relationship Id="rId15" Type="http://schemas.openxmlformats.org/officeDocument/2006/relationships/image" Target="../media/image18.png" /><Relationship Id="rId16" Type="http://schemas.openxmlformats.org/officeDocument/2006/relationships/tags" Target="../tags/tag357.xml" /><Relationship Id="rId17" Type="http://schemas.openxmlformats.org/officeDocument/2006/relationships/tags" Target="../tags/tag358.xml" /><Relationship Id="rId2" Type="http://schemas.openxmlformats.org/officeDocument/2006/relationships/image" Target="../media/image9.png" /><Relationship Id="rId3" Type="http://schemas.openxmlformats.org/officeDocument/2006/relationships/tags" Target="../tags/tag347.xml" /><Relationship Id="rId4" Type="http://schemas.openxmlformats.org/officeDocument/2006/relationships/image" Target="../media/image10.png"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tags" Target="../tags/tag35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65.xml" /><Relationship Id="rId11" Type="http://schemas.openxmlformats.org/officeDocument/2006/relationships/tags" Target="../tags/tag366.xml" /><Relationship Id="rId12" Type="http://schemas.openxmlformats.org/officeDocument/2006/relationships/tags" Target="../tags/tag367.xml" /><Relationship Id="rId13" Type="http://schemas.openxmlformats.org/officeDocument/2006/relationships/tags" Target="../tags/tag368.xml" /><Relationship Id="rId14" Type="http://schemas.openxmlformats.org/officeDocument/2006/relationships/tags" Target="../tags/tag369.xml" /><Relationship Id="rId15" Type="http://schemas.openxmlformats.org/officeDocument/2006/relationships/tags" Target="../tags/tag370.xml" /><Relationship Id="rId16" Type="http://schemas.openxmlformats.org/officeDocument/2006/relationships/tags" Target="../tags/tag371.xml" /><Relationship Id="rId17" Type="http://schemas.openxmlformats.org/officeDocument/2006/relationships/tags" Target="../tags/tag372.xml" /><Relationship Id="rId18" Type="http://schemas.openxmlformats.org/officeDocument/2006/relationships/tags" Target="../tags/tag373.xml" /><Relationship Id="rId19" Type="http://schemas.openxmlformats.org/officeDocument/2006/relationships/tags" Target="../tags/tag374.xml" /><Relationship Id="rId2" Type="http://schemas.openxmlformats.org/officeDocument/2006/relationships/image" Target="../media/image9.png" /><Relationship Id="rId20" Type="http://schemas.openxmlformats.org/officeDocument/2006/relationships/tags" Target="../tags/tag375.xml" /><Relationship Id="rId21" Type="http://schemas.openxmlformats.org/officeDocument/2006/relationships/tags" Target="../tags/tag376.xml" /><Relationship Id="rId22" Type="http://schemas.openxmlformats.org/officeDocument/2006/relationships/tags" Target="../tags/tag377.xml" /><Relationship Id="rId23" Type="http://schemas.openxmlformats.org/officeDocument/2006/relationships/tags" Target="../tags/tag378.xml" /><Relationship Id="rId24" Type="http://schemas.openxmlformats.org/officeDocument/2006/relationships/tags" Target="../tags/tag379.xml" /><Relationship Id="rId3" Type="http://schemas.openxmlformats.org/officeDocument/2006/relationships/tags" Target="../tags/tag359.xml" /><Relationship Id="rId4" Type="http://schemas.openxmlformats.org/officeDocument/2006/relationships/image" Target="../media/image10.png" /><Relationship Id="rId5" Type="http://schemas.openxmlformats.org/officeDocument/2006/relationships/tags" Target="../tags/tag360.xml" /><Relationship Id="rId6" Type="http://schemas.openxmlformats.org/officeDocument/2006/relationships/tags" Target="../tags/tag361.xml" /><Relationship Id="rId7" Type="http://schemas.openxmlformats.org/officeDocument/2006/relationships/tags" Target="../tags/tag362.xml" /><Relationship Id="rId8" Type="http://schemas.openxmlformats.org/officeDocument/2006/relationships/tags" Target="../tags/tag363.xml" /><Relationship Id="rId9" Type="http://schemas.openxmlformats.org/officeDocument/2006/relationships/tags" Target="../tags/tag36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86.xml" /><Relationship Id="rId11" Type="http://schemas.openxmlformats.org/officeDocument/2006/relationships/tags" Target="../tags/tag387.xml" /><Relationship Id="rId12" Type="http://schemas.openxmlformats.org/officeDocument/2006/relationships/tags" Target="../tags/tag388.xml" /><Relationship Id="rId13" Type="http://schemas.openxmlformats.org/officeDocument/2006/relationships/image" Target="../media/image17.png" /><Relationship Id="rId14" Type="http://schemas.openxmlformats.org/officeDocument/2006/relationships/tags" Target="../tags/tag389.xml" /><Relationship Id="rId15" Type="http://schemas.openxmlformats.org/officeDocument/2006/relationships/image" Target="../media/image18.png" /><Relationship Id="rId16" Type="http://schemas.openxmlformats.org/officeDocument/2006/relationships/tags" Target="../tags/tag390.xml" /><Relationship Id="rId17" Type="http://schemas.openxmlformats.org/officeDocument/2006/relationships/tags" Target="../tags/tag391.xml" /><Relationship Id="rId2" Type="http://schemas.openxmlformats.org/officeDocument/2006/relationships/image" Target="../media/image9.png" /><Relationship Id="rId3" Type="http://schemas.openxmlformats.org/officeDocument/2006/relationships/tags" Target="../tags/tag380.xml" /><Relationship Id="rId4" Type="http://schemas.openxmlformats.org/officeDocument/2006/relationships/image" Target="../media/image10.png" /><Relationship Id="rId5" Type="http://schemas.openxmlformats.org/officeDocument/2006/relationships/tags" Target="../tags/tag381.xml" /><Relationship Id="rId6" Type="http://schemas.openxmlformats.org/officeDocument/2006/relationships/tags" Target="../tags/tag382.xml" /><Relationship Id="rId7" Type="http://schemas.openxmlformats.org/officeDocument/2006/relationships/tags" Target="../tags/tag383.xml" /><Relationship Id="rId8" Type="http://schemas.openxmlformats.org/officeDocument/2006/relationships/tags" Target="../tags/tag384.xml" /><Relationship Id="rId9" Type="http://schemas.openxmlformats.org/officeDocument/2006/relationships/tags" Target="../tags/tag38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46.png" /><Relationship Id="rId11" Type="http://schemas.openxmlformats.org/officeDocument/2006/relationships/image" Target="../media/image47.png" /><Relationship Id="rId12" Type="http://schemas.openxmlformats.org/officeDocument/2006/relationships/tags" Target="../tags/tag398.xml" /><Relationship Id="rId2" Type="http://schemas.openxmlformats.org/officeDocument/2006/relationships/tags" Target="../tags/tag392.xml" /><Relationship Id="rId3" Type="http://schemas.openxmlformats.org/officeDocument/2006/relationships/image" Target="../media/image9.png" /><Relationship Id="rId4" Type="http://schemas.openxmlformats.org/officeDocument/2006/relationships/tags" Target="../tags/tag393.xml" /><Relationship Id="rId5" Type="http://schemas.openxmlformats.org/officeDocument/2006/relationships/image" Target="../media/image10.png"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ags" Target="../tags/tag396.xml" /><Relationship Id="rId9" Type="http://schemas.openxmlformats.org/officeDocument/2006/relationships/tags" Target="../tags/tag3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21.xml" /><Relationship Id="rId2" Type="http://schemas.openxmlformats.org/officeDocument/2006/relationships/tags" Target="../tags/tag116.xml" /><Relationship Id="rId3" Type="http://schemas.openxmlformats.org/officeDocument/2006/relationships/image" Target="../media/image9.png" /><Relationship Id="rId4" Type="http://schemas.openxmlformats.org/officeDocument/2006/relationships/tags" Target="../tags/tag117.xml" /><Relationship Id="rId5" Type="http://schemas.openxmlformats.org/officeDocument/2006/relationships/image" Target="../media/image10.png"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image" Target="../media/image21.jpeg" /><Relationship Id="rId9" Type="http://schemas.openxmlformats.org/officeDocument/2006/relationships/tags" Target="../tags/tag12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23.jpeg" /><Relationship Id="rId11" Type="http://schemas.openxmlformats.org/officeDocument/2006/relationships/tags" Target="../tags/tag127.xml" /><Relationship Id="rId12" Type="http://schemas.openxmlformats.org/officeDocument/2006/relationships/tags" Target="../tags/tag128.xml" /><Relationship Id="rId2" Type="http://schemas.openxmlformats.org/officeDocument/2006/relationships/tags" Target="../tags/tag122.xml" /><Relationship Id="rId3" Type="http://schemas.openxmlformats.org/officeDocument/2006/relationships/image" Target="../media/image9.png" /><Relationship Id="rId4" Type="http://schemas.openxmlformats.org/officeDocument/2006/relationships/tags" Target="../tags/tag123.xml" /><Relationship Id="rId5" Type="http://schemas.openxmlformats.org/officeDocument/2006/relationships/image" Target="../media/image10.png"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image" Target="../media/image22.jpeg" /><Relationship Id="rId9"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29.xml" /><Relationship Id="rId4" Type="http://schemas.openxmlformats.org/officeDocument/2006/relationships/image" Target="../media/image10.png" /><Relationship Id="rId5" Type="http://schemas.openxmlformats.org/officeDocument/2006/relationships/tags" Target="../tags/tag130.xml" /><Relationship Id="rId6" Type="http://schemas.openxmlformats.org/officeDocument/2006/relationships/image" Target="../media/image24.jpeg"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tags" Target="../tags/tag142.xml" /><Relationship Id="rId13" Type="http://schemas.openxmlformats.org/officeDocument/2006/relationships/image" Target="../media/image17.png" /><Relationship Id="rId14" Type="http://schemas.openxmlformats.org/officeDocument/2006/relationships/tags" Target="../tags/tag143.xml" /><Relationship Id="rId15" Type="http://schemas.openxmlformats.org/officeDocument/2006/relationships/image" Target="../media/image18.png" /><Relationship Id="rId16" Type="http://schemas.openxmlformats.org/officeDocument/2006/relationships/tags" Target="../tags/tag144.xml" /><Relationship Id="rId17" Type="http://schemas.openxmlformats.org/officeDocument/2006/relationships/tags" Target="../tags/tag145.xml" /><Relationship Id="rId2" Type="http://schemas.openxmlformats.org/officeDocument/2006/relationships/image" Target="../media/image9.png" /><Relationship Id="rId3" Type="http://schemas.openxmlformats.org/officeDocument/2006/relationships/tags" Target="../tags/tag134.xml" /><Relationship Id="rId4" Type="http://schemas.openxmlformats.org/officeDocument/2006/relationships/image" Target="../media/image10.png"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51.xml" /><Relationship Id="rId11" Type="http://schemas.openxmlformats.org/officeDocument/2006/relationships/tags" Target="../tags/tag152.xml" /><Relationship Id="rId2" Type="http://schemas.openxmlformats.org/officeDocument/2006/relationships/image" Target="../media/image9.png" /><Relationship Id="rId3" Type="http://schemas.openxmlformats.org/officeDocument/2006/relationships/tags" Target="../tags/tag146.xml" /><Relationship Id="rId4" Type="http://schemas.openxmlformats.org/officeDocument/2006/relationships/image" Target="../media/image10.png"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image" Target="../media/image2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59.xml" /><Relationship Id="rId11" Type="http://schemas.openxmlformats.org/officeDocument/2006/relationships/tags" Target="../tags/tag160.xml" /><Relationship Id="rId12" Type="http://schemas.openxmlformats.org/officeDocument/2006/relationships/tags" Target="../tags/tag161.xml" /><Relationship Id="rId13" Type="http://schemas.openxmlformats.org/officeDocument/2006/relationships/image" Target="../media/image17.png" /><Relationship Id="rId14" Type="http://schemas.openxmlformats.org/officeDocument/2006/relationships/tags" Target="../tags/tag162.xml" /><Relationship Id="rId15" Type="http://schemas.openxmlformats.org/officeDocument/2006/relationships/image" Target="../media/image18.png" /><Relationship Id="rId16" Type="http://schemas.openxmlformats.org/officeDocument/2006/relationships/tags" Target="../tags/tag163.xml" /><Relationship Id="rId17" Type="http://schemas.openxmlformats.org/officeDocument/2006/relationships/tags" Target="../tags/tag164.xml" /><Relationship Id="rId2" Type="http://schemas.openxmlformats.org/officeDocument/2006/relationships/image" Target="../media/image9.png" /><Relationship Id="rId3" Type="http://schemas.openxmlformats.org/officeDocument/2006/relationships/tags" Target="../tags/tag153.xml" /><Relationship Id="rId4" Type="http://schemas.openxmlformats.org/officeDocument/2006/relationships/image" Target="../media/image10.png"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tags" Target="../tags/tag15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custDataLst>
              <p:tags r:id="rId3"/>
            </p:custDataLst>
          </p:nvPr>
        </p:nvPicPr>
        <p:blipFill>
          <a:blip r:embed="rId2"/>
          <a:stretch>
            <a:fillRect/>
          </a:stretch>
        </p:blipFill>
        <p:spPr>
          <a:xfrm>
            <a:off x="6540500" y="3490595"/>
            <a:ext cx="5650865" cy="3362325"/>
          </a:xfrm>
          <a:prstGeom prst="rect">
            <a:avLst/>
          </a:prstGeom>
        </p:spPr>
      </p:pic>
      <p:pic>
        <p:nvPicPr>
          <p:cNvPr id="4" name="图片 3"/>
          <p:cNvPicPr>
            <a:picLocks noChangeAspect="1"/>
          </p:cNvPicPr>
          <p:nvPr>
            <p:custDataLst>
              <p:tags r:id="rId5"/>
            </p:custDataLst>
          </p:nvPr>
        </p:nvPicPr>
        <p:blipFill>
          <a:blip r:embed="rId4"/>
          <a:stretch>
            <a:fillRect/>
          </a:stretch>
        </p:blipFill>
        <p:spPr>
          <a:xfrm>
            <a:off x="0" y="3489960"/>
            <a:ext cx="6540500" cy="3362960"/>
          </a:xfrm>
          <a:prstGeom prst="rect">
            <a:avLst/>
          </a:prstGeom>
        </p:spPr>
      </p:pic>
      <p:pic>
        <p:nvPicPr>
          <p:cNvPr id="3" name="图片 2"/>
          <p:cNvPicPr>
            <a:picLocks noChangeAspect="1"/>
          </p:cNvPicPr>
          <p:nvPr>
            <p:custDataLst>
              <p:tags r:id="rId7"/>
            </p:custDataLst>
          </p:nvPr>
        </p:nvPicPr>
        <p:blipFill>
          <a:blip r:embed="rId6"/>
          <a:stretch>
            <a:fillRect/>
          </a:stretch>
        </p:blipFill>
        <p:spPr>
          <a:xfrm>
            <a:off x="6541135" y="-3175"/>
            <a:ext cx="5650230" cy="3493770"/>
          </a:xfrm>
          <a:prstGeom prst="rect">
            <a:avLst/>
          </a:prstGeom>
        </p:spPr>
      </p:pic>
      <p:pic>
        <p:nvPicPr>
          <p:cNvPr id="10" name="图片 9"/>
          <p:cNvPicPr>
            <a:picLocks noChangeAspect="1"/>
          </p:cNvPicPr>
          <p:nvPr>
            <p:custDataLst>
              <p:tags r:id="rId9"/>
            </p:custDataLst>
          </p:nvPr>
        </p:nvPicPr>
        <p:blipFill>
          <a:blip r:embed="rId8"/>
          <a:stretch>
            <a:fillRect/>
          </a:stretch>
        </p:blipFill>
        <p:spPr>
          <a:xfrm>
            <a:off x="0" y="0"/>
            <a:ext cx="6541135" cy="3489960"/>
          </a:xfrm>
          <a:prstGeom prst="rect">
            <a:avLst/>
          </a:prstGeom>
        </p:spPr>
      </p:pic>
      <p:sp>
        <p:nvSpPr>
          <p:cNvPr id="11269" name="Rectangle 3"/>
          <p:cNvSpPr/>
          <p:nvPr>
            <p:custDataLst>
              <p:tags r:id="rId10"/>
            </p:custDataLst>
          </p:nvPr>
        </p:nvSpPr>
        <p:spPr>
          <a:xfrm>
            <a:off x="0" y="-3810"/>
            <a:ext cx="5137150" cy="415925"/>
          </a:xfrm>
          <a:prstGeom prst="rect">
            <a:avLst/>
          </a:prstGeom>
          <a:solidFill>
            <a:schemeClr val="bg1">
              <a:lumMod val="95000"/>
            </a:schemeClr>
          </a:solid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gn="l" fontAlgn="base">
              <a:lnSpc>
                <a:spcPct val="90000"/>
              </a:lnSpc>
            </a:pPr>
            <a:r>
              <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统编新版高中语文必修下册第七单元</a:t>
            </a:r>
            <a:endPar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endParaRPr>
          </a:p>
        </p:txBody>
      </p:sp>
      <p:sp>
        <p:nvSpPr>
          <p:cNvPr id="6" name="圆角矩形 5"/>
          <p:cNvSpPr/>
          <p:nvPr>
            <p:custDataLst>
              <p:tags r:id="rId11"/>
            </p:custDataLst>
          </p:nvPr>
        </p:nvSpPr>
        <p:spPr>
          <a:xfrm>
            <a:off x="450186" y="2739390"/>
            <a:ext cx="11469428" cy="1856798"/>
          </a:xfrm>
          <a:prstGeom prst="roundRect">
            <a:avLst/>
          </a:prstGeom>
          <a:solidFill>
            <a:schemeClr val="bg1">
              <a:lumMod val="95000"/>
              <a:alpha val="54000"/>
            </a:schemeClr>
          </a:solidFill>
          <a:ln>
            <a:noFill/>
          </a:ln>
        </p:spPr>
        <p:txBody>
          <a:bodyPr wrap="none" rtlCol="0" anchor="t">
            <a:spAutoFit/>
          </a:bodyPr>
          <a:lstStyle/>
          <a:p>
            <a:pPr algn="ctr"/>
            <a:r>
              <a:rPr lang="zh-CN" altLang="en-US" sz="60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sym typeface="+mn-ea"/>
              </a:rPr>
              <a:t>读诗始怜梦中人  且以诗词话钗黛</a:t>
            </a:r>
            <a:endParaRPr lang="zh-CN" altLang="en-US"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endParaRPr>
          </a:p>
          <a:p>
            <a:pPr algn="ctr"/>
            <a:r>
              <a:rPr lang="en-US" altLang="zh-CN"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rPr>
              <a:t>——</a:t>
            </a:r>
            <a:r>
              <a:rPr lang="zh-CN" altLang="en-US"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rPr>
              <a:t>欣赏小说人物创作的诗词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9" name="矩形 8"/>
          <p:cNvSpPr/>
          <p:nvPr>
            <p:custDataLst>
              <p:tags r:id="rId2"/>
            </p:custDataLst>
          </p:nvPr>
        </p:nvSpPr>
        <p:spPr>
          <a:xfrm>
            <a:off x="0" y="1343025"/>
            <a:ext cx="12192000" cy="4850130"/>
          </a:xfrm>
          <a:prstGeom prst="rect">
            <a:avLst/>
          </a:prstGeom>
          <a:solidFill>
            <a:srgbClr val="EBF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5" name="Title 6"/>
          <p:cNvSpPr txBox="1"/>
          <p:nvPr>
            <p:custDataLst>
              <p:tags r:id="rId7"/>
            </p:custDataLst>
          </p:nvPr>
        </p:nvSpPr>
        <p:spPr>
          <a:xfrm>
            <a:off x="900321" y="523740"/>
            <a:ext cx="10973029" cy="52578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altLang="en-US" sz="3600" b="1" i="0" spc="120" noProof="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1.海棠诗社咏海棠</a:t>
            </a:r>
          </a:p>
        </p:txBody>
      </p:sp>
      <p:sp>
        <p:nvSpPr>
          <p:cNvPr id="14" name="Title 6"/>
          <p:cNvSpPr txBox="1"/>
          <p:nvPr>
            <p:custDataLst>
              <p:tags r:id="rId8"/>
            </p:custDataLst>
          </p:nvPr>
        </p:nvSpPr>
        <p:spPr>
          <a:xfrm>
            <a:off x="1254125" y="1503045"/>
            <a:ext cx="9944735" cy="38804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ct val="0"/>
              </a:spcBef>
              <a:spcAft>
                <a:spcPct val="0"/>
              </a:spcAft>
              <a:buSzTx/>
              <a:buFont typeface="Wingdings" panose="05000000000000000000" charset="0"/>
            </a:pPr>
            <a:r>
              <a:rPr lang="zh-CN" altLang="en-US" sz="2800" b="1" spc="60">
                <a:ln w="3175">
                  <a:noFill/>
                  <a:prstDash val="dash"/>
                </a:ln>
                <a:solidFill>
                  <a:schemeClr val="tx1"/>
                </a:solidFill>
                <a:latin typeface="微软雅黑" panose="020b0503020204020204" charset="-122"/>
                <a:ea typeface="微软雅黑" panose="020b0503020204020204" charset="-122"/>
                <a:cs typeface="微软雅黑" panose="020b0503020204020204" charset="-122"/>
              </a:rPr>
              <a:t>⑴浏览小说第37回的相关内容，找出大观园结社咏海棠诗的写作背景。</a:t>
            </a:r>
            <a:endParaRPr lang="zh-CN" altLang="en-US" sz="2800" spc="6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ct val="0"/>
              </a:spcBef>
              <a:spcAft>
                <a:spcPct val="0"/>
              </a:spcAft>
              <a:buSzTx/>
              <a:buFont typeface="Wingdings" panose="05000000000000000000" charset="0"/>
              <a:buChar char="l"/>
            </a:pPr>
            <a:r>
              <a:rPr lang="zh-CN" altLang="en-US" sz="2800" spc="60">
                <a:ln w="3175">
                  <a:noFill/>
                  <a:prstDash val="dash"/>
                </a:ln>
                <a:solidFill>
                  <a:schemeClr val="tx1"/>
                </a:solidFill>
                <a:latin typeface="微软雅黑" panose="020b0503020204020204" charset="-122"/>
                <a:ea typeface="微软雅黑" panose="020b0503020204020204" charset="-122"/>
                <a:cs typeface="微软雅黑" panose="020b0503020204020204" charset="-122"/>
              </a:rPr>
              <a:t>《红楼梦》第37回因探春提议创建大观园诗社开社时的首场集体作诗。因恰好有人送入白海棠两盆，就吟咏此物，诗社遂命为“海棠社”。此次赛诗，由探春限韵，探春、宝钗、宝玉、黛玉每人一首，后来湘云又来补作两首。</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 to="" calcmode="lin" valueType="num">
                                      <p:cBhvr>
                                        <p:cTn id="12" dur="1" fill="hold"/>
                                        <p:tgtEl>
                                          <p:spTgt spid="14">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 to="" calcmode="lin" valueType="num">
                                      <p:cBhvr>
                                        <p:cTn id="17" dur="1" fill="hold"/>
                                        <p:tgtEl>
                                          <p:spTgt spid="1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2" name="图片 1"/>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5" name="文本框 4"/>
          <p:cNvSpPr txBox="1"/>
          <p:nvPr>
            <p:custDataLst>
              <p:tags r:id="rId6"/>
            </p:custDataLst>
          </p:nvPr>
        </p:nvSpPr>
        <p:spPr>
          <a:xfrm>
            <a:off x="609562" y="609605"/>
            <a:ext cx="10972876" cy="1358633"/>
          </a:xfrm>
          <a:prstGeom prst="rect">
            <a:avLst/>
          </a:prstGeom>
          <a:noFill/>
        </p:spPr>
        <p:txBody>
          <a:bodyPr wrap="square" lIns="63500" tIns="25400" rIns="63500" bIns="25400" rtlCol="0" anchor="t" anchorCtr="0">
            <a:normAutofit fontScale="92500"/>
          </a:bodyPr>
          <a:lstStyle/>
          <a:p>
            <a:pPr marL="0" indent="0" algn="l" fontAlgn="auto">
              <a:lnSpc>
                <a:spcPct val="150000"/>
              </a:lnSpc>
              <a:spcBef>
                <a:spcPct val="0"/>
              </a:spcBef>
              <a:spcAft>
                <a:spcPct val="0"/>
              </a:spcAft>
              <a:buSzTx/>
              <a:buNone/>
            </a:pPr>
            <a:r>
              <a:rPr lang="zh-CN" altLang="en-US" sz="3200" b="1" spc="240">
                <a:solidFill>
                  <a:schemeClr val="accent1"/>
                </a:solidFill>
                <a:latin typeface="微软雅黑" panose="020b0503020204020204" charset="-122"/>
                <a:ea typeface="微软雅黑" panose="020b0503020204020204" charset="-122"/>
                <a:sym typeface="+mn-ea"/>
              </a:rPr>
              <a:t>⑵比较阅读薛宝钗和林黛玉的《咏白海棠》，交流分享相关诗词短评。</a:t>
            </a:r>
          </a:p>
        </p:txBody>
      </p:sp>
      <p:sp>
        <p:nvSpPr>
          <p:cNvPr id="11" name="Title 6"/>
          <p:cNvSpPr txBox="1"/>
          <p:nvPr>
            <p:custDataLst>
              <p:tags r:id="rId7"/>
            </p:custDataLst>
          </p:nvPr>
        </p:nvSpPr>
        <p:spPr>
          <a:xfrm>
            <a:off x="609557" y="2425448"/>
            <a:ext cx="6248451" cy="367042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20000"/>
              </a:lnSpc>
              <a:spcBef>
                <a:spcPct val="0"/>
              </a:spcBef>
              <a:spcAft>
                <a:spcPts val="800"/>
              </a:spcAft>
              <a:buSzTx/>
              <a:buFont typeface="Wingdings" panose="05000000000000000000" charset="0"/>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咏白海棠</a:t>
            </a:r>
          </a:p>
          <a:p>
            <a:pPr lvl="0" indent="0" algn="ctr" fontAlgn="ctr">
              <a:lnSpc>
                <a:spcPct val="120000"/>
              </a:lnSpc>
              <a:spcBef>
                <a:spcPct val="0"/>
              </a:spcBef>
              <a:spcAft>
                <a:spcPts val="800"/>
              </a:spcAft>
              <a:buSzTx/>
              <a:buFont typeface="Wingdings" panose="05000000000000000000" charset="0"/>
            </a:pPr>
            <a:r>
              <a:rPr lang="zh-CN" altLang="en-US" sz="2800" b="1" spc="160">
                <a:ln w="3175">
                  <a:noFill/>
                  <a:prstDash val="dash"/>
                </a:ln>
                <a:solidFill>
                  <a:schemeClr val="dk1">
                    <a:lumMod val="75000"/>
                    <a:lumOff val="25000"/>
                  </a:schemeClr>
                </a:solidFill>
                <a:latin typeface="仿宋" panose="02010609060101010101" charset="-122"/>
                <a:ea typeface="仿宋" panose="02010609060101010101" charset="-122"/>
                <a:cs typeface="微软雅黑" panose="020b0503020204020204" charset="-122"/>
                <a:sym typeface="+mn-ea"/>
              </a:rPr>
              <a:t>蘅芜君（薛宝钗）</a:t>
            </a:r>
            <a:endPar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ctr" fontAlgn="ctr">
              <a:lnSpc>
                <a:spcPct val="120000"/>
              </a:lnSpc>
              <a:spcBef>
                <a:spcPct val="0"/>
              </a:spcBef>
              <a:spcAft>
                <a:spcPts val="800"/>
              </a:spcAft>
              <a:buSzTx/>
              <a:buFont typeface="Wingdings" panose="05000000000000000000" charset="0"/>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珍重芳姿昼掩门，自携手瓮灌苔盆。</a:t>
            </a:r>
          </a:p>
          <a:p>
            <a:pPr lvl="0" indent="0" algn="ctr" fontAlgn="ctr">
              <a:lnSpc>
                <a:spcPct val="120000"/>
              </a:lnSpc>
              <a:spcBef>
                <a:spcPct val="0"/>
              </a:spcBef>
              <a:spcAft>
                <a:spcPts val="800"/>
              </a:spcAft>
              <a:buSzTx/>
              <a:buFont typeface="Wingdings" panose="05000000000000000000" charset="0"/>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胭脂洗出秋阶影，冰雪招来露砌魂。</a:t>
            </a:r>
          </a:p>
          <a:p>
            <a:pPr lvl="0" indent="0" algn="ctr" fontAlgn="ctr">
              <a:lnSpc>
                <a:spcPct val="120000"/>
              </a:lnSpc>
              <a:spcBef>
                <a:spcPct val="0"/>
              </a:spcBef>
              <a:spcAft>
                <a:spcPts val="800"/>
              </a:spcAft>
              <a:buSzTx/>
              <a:buFont typeface="Wingdings" panose="05000000000000000000" charset="0"/>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淡极始知花更艳，愁多焉得玉无痕。</a:t>
            </a:r>
          </a:p>
          <a:p>
            <a:pPr lvl="0" indent="0" algn="ctr" fontAlgn="ctr">
              <a:lnSpc>
                <a:spcPct val="120000"/>
              </a:lnSpc>
              <a:spcBef>
                <a:spcPct val="0"/>
              </a:spcBef>
              <a:spcAft>
                <a:spcPts val="800"/>
              </a:spcAft>
              <a:buSzTx/>
              <a:buFont typeface="Wingdings" panose="05000000000000000000" charset="0"/>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欲偿白帝凭清洁，不语婷婷日又昏。</a:t>
            </a:r>
          </a:p>
        </p:txBody>
      </p:sp>
      <p:pic>
        <p:nvPicPr>
          <p:cNvPr id="6" name="图片 5"/>
          <p:cNvPicPr>
            <a:picLocks noChangeAspect="1"/>
          </p:cNvPicPr>
          <p:nvPr>
            <p:custDataLst>
              <p:tags r:id="rId9"/>
            </p:custDataLst>
          </p:nvPr>
        </p:nvPicPr>
        <p:blipFill>
          <a:blip r:embed="rId8"/>
          <a:srcRect l="11088" r="11088"/>
          <a:stretch>
            <a:fillRect/>
          </a:stretch>
        </p:blipFill>
        <p:spPr>
          <a:xfrm>
            <a:off x="7162818" y="2425448"/>
            <a:ext cx="4419625" cy="3670427"/>
          </a:xfrm>
          <a:custGeom>
            <a:cxnLst>
              <a:cxn ang="3">
                <a:pos x="hc" y="t"/>
              </a:cxn>
              <a:cxn ang="cd2">
                <a:pos x="l" y="vc"/>
              </a:cxn>
              <a:cxn ang="cd4">
                <a:pos x="hc" y="b"/>
              </a:cxn>
              <a:cxn ang="0">
                <a:pos x="r" y="vc"/>
              </a:cxn>
            </a:cxnLst>
            <a:rect l="l" t="t" r="r" b="b"/>
            <a:pathLst>
              <a:path w="5280" h="5760">
                <a:moveTo>
                  <a:pt x="0" y="0"/>
                </a:moveTo>
                <a:lnTo>
                  <a:pt x="5280" y="0"/>
                </a:lnTo>
                <a:lnTo>
                  <a:pt x="5280" y="5760"/>
                </a:lnTo>
                <a:lnTo>
                  <a:pt x="0" y="5760"/>
                </a:lnTo>
                <a:lnTo>
                  <a:pt x="0" y="0"/>
                </a:lnTo>
                <a:close/>
              </a:path>
            </a:pathLst>
          </a:cu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p:custDataLst>
              <p:tags r:id="rId2"/>
            </p:custDataLst>
          </p:nvPr>
        </p:nvSpPr>
        <p:spPr>
          <a:xfrm>
            <a:off x="294600" y="302400"/>
            <a:ext cx="11602796" cy="6253188"/>
          </a:xfrm>
          <a:prstGeom prst="rect">
            <a:avLst/>
          </a:prstGeom>
          <a:solidFill>
            <a:srgbClr val="EBF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3"/>
          <a:stretch>
            <a:fillRect/>
          </a:stretch>
        </p:blipFill>
        <p:spPr>
          <a:xfrm>
            <a:off x="294600" y="302400"/>
            <a:ext cx="720090" cy="720090"/>
          </a:xfrm>
          <a:prstGeom prst="rect">
            <a:avLst/>
          </a:prstGeom>
        </p:spPr>
      </p:pic>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4" name="文本框 3"/>
          <p:cNvSpPr txBox="1"/>
          <p:nvPr>
            <p:custDataLst>
              <p:tags r:id="rId7"/>
            </p:custDataLst>
          </p:nvPr>
        </p:nvSpPr>
        <p:spPr>
          <a:xfrm>
            <a:off x="1014692" y="403345"/>
            <a:ext cx="10363276" cy="702944"/>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altLang="en-US" sz="4000" b="1" spc="160">
                <a:solidFill>
                  <a:srgbClr val="33789B"/>
                </a:solidFill>
                <a:latin typeface="微软雅黑" panose="020b0503020204020204" charset="-122"/>
                <a:ea typeface="微软雅黑" panose="020b0503020204020204" charset="-122"/>
                <a:sym typeface="+mn-ea"/>
              </a:rPr>
              <a:t>短评分享</a:t>
            </a:r>
          </a:p>
        </p:txBody>
      </p:sp>
      <p:sp>
        <p:nvSpPr>
          <p:cNvPr id="11" name="Title 6"/>
          <p:cNvSpPr txBox="1"/>
          <p:nvPr>
            <p:custDataLst>
              <p:tags r:id="rId8"/>
            </p:custDataLst>
          </p:nvPr>
        </p:nvSpPr>
        <p:spPr>
          <a:xfrm>
            <a:off x="1014730" y="1514475"/>
            <a:ext cx="5524500" cy="41789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ct val="0"/>
              </a:spcAft>
              <a:buSzTx/>
              <a:buNone/>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李纨评“含蓄浑厚”，认为在众人中当居第一。古人借物咏志，所咏之物的品格就是写诗人的品格。薛宝钗就是这“珍重芳姿”掩门不出的矜持小姐，“冰雪影”正是这服食“冷香丸”的“雪”姑娘的真实写照。“罕言寡语”，淡极而艳，这位熄灭内心火焰、恪守封建妇德的豪门千金默默坚守着清洁的品格，承受着无痕的愁苦，不怨不尤。</a:t>
            </a:r>
          </a:p>
        </p:txBody>
      </p:sp>
      <p:pic>
        <p:nvPicPr>
          <p:cNvPr id="5" name="图片 4"/>
          <p:cNvPicPr>
            <a:picLocks noChangeAspect="1"/>
          </p:cNvPicPr>
          <p:nvPr>
            <p:custDataLst>
              <p:tags r:id="rId10"/>
            </p:custDataLst>
          </p:nvPr>
        </p:nvPicPr>
        <p:blipFill>
          <a:blip r:embed="rId9"/>
          <a:srcRect t="4561" b="4561"/>
          <a:stretch>
            <a:fillRect/>
          </a:stretch>
        </p:blipFill>
        <p:spPr>
          <a:xfrm>
            <a:off x="6610988" y="2265439"/>
            <a:ext cx="4876838" cy="3570205"/>
          </a:xfrm>
          <a:custGeom>
            <a:cxnLst>
              <a:cxn ang="3">
                <a:pos x="hc" y="t"/>
              </a:cxn>
              <a:cxn ang="cd2">
                <a:pos x="l" y="vc"/>
              </a:cxn>
              <a:cxn ang="cd4">
                <a:pos x="hc" y="b"/>
              </a:cxn>
              <a:cxn ang="0">
                <a:pos x="r" y="vc"/>
              </a:cxn>
            </a:cxnLst>
            <a:rect l="l" t="t" r="r" b="b"/>
            <a:pathLst>
              <a:path w="7680" h="4320">
                <a:moveTo>
                  <a:pt x="0" y="0"/>
                </a:moveTo>
                <a:lnTo>
                  <a:pt x="7680" y="0"/>
                </a:lnTo>
                <a:lnTo>
                  <a:pt x="7680" y="4320"/>
                </a:lnTo>
                <a:lnTo>
                  <a:pt x="0" y="4320"/>
                </a:lnTo>
                <a:lnTo>
                  <a:pt x="0" y="0"/>
                </a:lnTo>
                <a:close/>
              </a:path>
            </a:pathLst>
          </a:cu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8" name="图片 7"/>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装饰 1"/>
          <p:cNvSpPr/>
          <p:nvPr>
            <p:custDataLst>
              <p:tags r:id="rId6"/>
            </p:custDataLst>
          </p:nvPr>
        </p:nvSpPr>
        <p:spPr>
          <a:xfrm flipV="1">
            <a:off x="5191125" y="1143000"/>
            <a:ext cx="6736080" cy="4572635"/>
          </a:xfrm>
          <a:prstGeom prst="snip1Rect">
            <a:avLst>
              <a:gd name="adj" fmla="val 9836"/>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8"/>
            </p:custDataLst>
          </p:nvPr>
        </p:nvPicPr>
        <p:blipFill>
          <a:blip r:embed="rId7"/>
          <a:srcRect l="10927" t="1167" r="5032"/>
          <a:stretch>
            <a:fillRect/>
          </a:stretch>
        </p:blipFill>
        <p:spPr>
          <a:xfrm>
            <a:off x="595630" y="1169670"/>
            <a:ext cx="4843145" cy="4518660"/>
          </a:xfrm>
          <a:custGeom>
            <a:cxnLst>
              <a:cxn ang="3">
                <a:pos x="hc" y="t"/>
              </a:cxn>
              <a:cxn ang="cd2">
                <a:pos x="l" y="vc"/>
              </a:cxn>
              <a:cxn ang="cd4">
                <a:pos x="hc" y="b"/>
              </a:cxn>
              <a:cxn ang="0">
                <a:pos x="r" y="vc"/>
              </a:cxn>
            </a:cxnLst>
            <a:rect l="l" t="t" r="r" b="b"/>
            <a:pathLst>
              <a:path w="7200" h="7200">
                <a:moveTo>
                  <a:pt x="0" y="0"/>
                </a:moveTo>
                <a:lnTo>
                  <a:pt x="7200" y="0"/>
                </a:lnTo>
                <a:lnTo>
                  <a:pt x="7200" y="7200"/>
                </a:lnTo>
                <a:lnTo>
                  <a:pt x="0" y="7200"/>
                </a:lnTo>
                <a:lnTo>
                  <a:pt x="0" y="0"/>
                </a:lnTo>
                <a:close/>
              </a:path>
            </a:pathLst>
          </a:custGeom>
        </p:spPr>
      </p:pic>
      <p:sp>
        <p:nvSpPr>
          <p:cNvPr id="7" name="Title 6"/>
          <p:cNvSpPr txBox="1"/>
          <p:nvPr>
            <p:custDataLst>
              <p:tags r:id="rId9"/>
            </p:custDataLst>
          </p:nvPr>
        </p:nvSpPr>
        <p:spPr>
          <a:xfrm>
            <a:off x="5827395" y="1134110"/>
            <a:ext cx="5838825" cy="45046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30000"/>
              </a:lnSpc>
              <a:spcBef>
                <a:spcPts val="1000"/>
              </a:spcBef>
              <a:spcAft>
                <a:spcPct val="0"/>
              </a:spcAft>
              <a:buSzTx/>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咏白海棠</a:t>
            </a:r>
          </a:p>
          <a:p>
            <a:pPr lvl="0" indent="0" algn="ctr" fontAlgn="ctr">
              <a:lnSpc>
                <a:spcPct val="130000"/>
              </a:lnSpc>
              <a:spcBef>
                <a:spcPts val="1000"/>
              </a:spcBef>
              <a:spcAft>
                <a:spcPct val="0"/>
              </a:spcAft>
              <a:buSzTx/>
            </a:pPr>
            <a:r>
              <a:rPr lang="zh-CN" altLang="en-US" sz="2800" b="1" spc="100">
                <a:ln w="3175">
                  <a:noFill/>
                  <a:prstDash val="dash"/>
                </a:ln>
                <a:solidFill>
                  <a:schemeClr val="dk1">
                    <a:lumMod val="75000"/>
                    <a:lumOff val="25000"/>
                  </a:schemeClr>
                </a:solidFill>
                <a:latin typeface="仿宋" panose="02010609060101010101" charset="-122"/>
                <a:ea typeface="仿宋" panose="02010609060101010101" charset="-122"/>
                <a:cs typeface="微软雅黑" panose="020b0503020204020204" charset="-122"/>
                <a:sym typeface="+mn-ea"/>
              </a:rPr>
              <a:t>潇湘妃子（林黛玉）</a:t>
            </a:r>
          </a:p>
          <a:p>
            <a:pPr lvl="0" indent="0" algn="ctr" fontAlgn="ctr">
              <a:lnSpc>
                <a:spcPct val="130000"/>
              </a:lnSpc>
              <a:spcBef>
                <a:spcPts val="1000"/>
              </a:spcBef>
              <a:spcAft>
                <a:spcPct val="0"/>
              </a:spcAft>
              <a:buSzTx/>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半卷湘帘半掩门，碾冰为土玉为盆。</a:t>
            </a:r>
          </a:p>
          <a:p>
            <a:pPr lvl="0" indent="0" algn="ctr" fontAlgn="ctr">
              <a:lnSpc>
                <a:spcPct val="130000"/>
              </a:lnSpc>
              <a:spcBef>
                <a:spcPts val="1000"/>
              </a:spcBef>
              <a:spcAft>
                <a:spcPct val="0"/>
              </a:spcAft>
              <a:buSzTx/>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偷来梨蕊三分白，借得梅花一缕魂。</a:t>
            </a:r>
          </a:p>
          <a:p>
            <a:pPr lvl="0" indent="0" algn="ctr" fontAlgn="ctr">
              <a:lnSpc>
                <a:spcPct val="130000"/>
              </a:lnSpc>
              <a:spcBef>
                <a:spcPts val="1000"/>
              </a:spcBef>
              <a:spcAft>
                <a:spcPct val="0"/>
              </a:spcAft>
              <a:buSzTx/>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月窟仙人缝缟袂，秋闺怨女拭啼痕。</a:t>
            </a:r>
          </a:p>
          <a:p>
            <a:pPr lvl="0" indent="0" algn="ctr" fontAlgn="ctr">
              <a:lnSpc>
                <a:spcPct val="130000"/>
              </a:lnSpc>
              <a:spcBef>
                <a:spcPts val="1000"/>
              </a:spcBef>
              <a:spcAft>
                <a:spcPct val="0"/>
              </a:spcAft>
              <a:buSzTx/>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娇羞默默同谁诉，倦倚西风夜已昏。</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9" name="图片 18"/>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4" name="图片 1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4" name="Object 901"/>
          <p:cNvSpPr txBox="1"/>
          <p:nvPr>
            <p:custDataLst>
              <p:tags r:id="rId6"/>
            </p:custDataLst>
          </p:nvPr>
        </p:nvSpPr>
        <p:spPr>
          <a:xfrm>
            <a:off x="1826222" y="65285"/>
            <a:ext cx="10972876" cy="752474"/>
          </a:xfrm>
          <a:prstGeom prst="rect">
            <a:avLst/>
          </a:prstGeom>
        </p:spPr>
        <p:txBody>
          <a:bodyPr vert="horz" lIns="63500" tIns="25400" rIns="63500" bIns="25400" rtlCol="0" anchor="b" anchorCtr="0">
            <a:normAutofit/>
          </a:bodyPr>
          <a:lstStyle/>
          <a:p>
            <a:pPr marL="0" indent="0" algn="l" fontAlgn="auto">
              <a:lnSpc>
                <a:spcPct val="100000"/>
              </a:lnSpc>
              <a:spcBef>
                <a:spcPct val="0"/>
              </a:spcBef>
              <a:spcAft>
                <a:spcPct val="0"/>
              </a:spcAft>
              <a:buSzTx/>
            </a:pPr>
            <a:r>
              <a:rPr lang="zh-CN" altLang="en-US" sz="4300" b="1" i="0" spc="320">
                <a:solidFill>
                  <a:srgbClr val="33789B"/>
                </a:solidFill>
                <a:latin typeface="微软雅黑" panose="020b0503020204020204" charset="-122"/>
                <a:ea typeface="微软雅黑" panose="020b0503020204020204" charset="-122"/>
                <a:sym typeface="+mn-ea"/>
              </a:rPr>
              <a:t>短评分享</a:t>
            </a:r>
          </a:p>
        </p:txBody>
      </p:sp>
      <p:sp>
        <p:nvSpPr>
          <p:cNvPr id="5" name="Object 902"/>
          <p:cNvSpPr txBox="1"/>
          <p:nvPr>
            <p:custDataLst>
              <p:tags r:id="rId7"/>
            </p:custDataLst>
          </p:nvPr>
        </p:nvSpPr>
        <p:spPr>
          <a:xfrm>
            <a:off x="609600" y="966470"/>
            <a:ext cx="10972800" cy="952500"/>
          </a:xfrm>
          <a:prstGeom prst="rect">
            <a:avLst/>
          </a:prstGeom>
        </p:spPr>
        <p:txBody>
          <a:bodyPr vert="horz" lIns="63500" tIns="25400" rIns="63500" bIns="25400" rtlCol="0" anchor="t" anchorCtr="0">
            <a:noAutofit/>
          </a:bodyPr>
          <a:lstStyle/>
          <a:p>
            <a:pPr marL="0" indent="0" algn="l" fontAlgn="auto">
              <a:lnSpc>
                <a:spcPct val="150000"/>
              </a:lnSpc>
              <a:spcBef>
                <a:spcPct val="0"/>
              </a:spcBef>
              <a:spcAft>
                <a:spcPct val="0"/>
              </a:spcAft>
              <a:buSzTx/>
            </a:pPr>
            <a:r>
              <a:rPr lang="zh-CN" altLang="en-US" sz="2400" b="1" spc="80">
                <a:solidFill>
                  <a:srgbClr val="000000"/>
                </a:solidFill>
                <a:latin typeface="微软雅黑" panose="020b0503020204020204" charset="-122"/>
                <a:ea typeface="微软雅黑" panose="020b0503020204020204" charset="-122"/>
                <a:cs typeface="微软雅黑" panose="020b0503020204020204" charset="-122"/>
              </a:rPr>
              <a:t>李纨评这首诗说“风流别致”，探春说“潇湘妃子”当居第二，让与蘅芜君（薛宝钗），独宝玉偏爱黛玉。</a:t>
            </a:r>
          </a:p>
        </p:txBody>
      </p:sp>
      <p:pic>
        <p:nvPicPr>
          <p:cNvPr id="7" name="图片 6"/>
          <p:cNvPicPr>
            <a:picLocks noChangeAspect="1"/>
          </p:cNvPicPr>
          <p:nvPr>
            <p:custDataLst>
              <p:tags r:id="rId9"/>
            </p:custDataLst>
          </p:nvPr>
        </p:nvPicPr>
        <p:blipFill>
          <a:blip r:embed="rId8"/>
          <a:srcRect l="4475" r="4475"/>
          <a:stretch>
            <a:fillRect/>
          </a:stretch>
        </p:blipFill>
        <p:spPr>
          <a:xfrm>
            <a:off x="455930" y="4444561"/>
            <a:ext cx="2635999" cy="2332200"/>
          </a:xfrm>
          <a:custGeom>
            <a:cxnLst>
              <a:cxn ang="3">
                <a:pos x="hc" y="t"/>
              </a:cxn>
              <a:cxn ang="cd2">
                <a:pos x="l" y="vc"/>
              </a:cxn>
              <a:cxn ang="cd4">
                <a:pos x="hc" y="b"/>
              </a:cxn>
              <a:cxn ang="0">
                <a:pos x="r" y="vc"/>
              </a:cxn>
            </a:cxnLst>
            <a:rect l="l" t="t" r="r" b="b"/>
            <a:pathLst>
              <a:path w="5760" h="6493">
                <a:moveTo>
                  <a:pt x="0" y="0"/>
                </a:moveTo>
                <a:lnTo>
                  <a:pt x="5760" y="0"/>
                </a:lnTo>
                <a:lnTo>
                  <a:pt x="5760" y="6493"/>
                </a:lnTo>
                <a:lnTo>
                  <a:pt x="0" y="6493"/>
                </a:lnTo>
                <a:lnTo>
                  <a:pt x="0" y="0"/>
                </a:lnTo>
                <a:close/>
              </a:path>
            </a:pathLst>
          </a:custGeom>
        </p:spPr>
      </p:pic>
      <p:sp>
        <p:nvSpPr>
          <p:cNvPr id="39" name="文本框 38"/>
          <p:cNvSpPr txBox="1"/>
          <p:nvPr>
            <p:custDataLst>
              <p:tags r:id="rId10"/>
            </p:custDataLst>
          </p:nvPr>
        </p:nvSpPr>
        <p:spPr>
          <a:xfrm>
            <a:off x="901065" y="2084705"/>
            <a:ext cx="10132060" cy="2446655"/>
          </a:xfrm>
          <a:prstGeom prst="rect">
            <a:avLst/>
          </a:prstGeom>
          <a:noFill/>
        </p:spPr>
        <p:txBody>
          <a:bodyPr wrap="square" rtlCol="0">
            <a:noAutofit/>
          </a:bodyPr>
          <a:lstStyle/>
          <a:p>
            <a:pPr marL="0" indent="0" algn="just" fontAlgn="auto">
              <a:lnSpc>
                <a:spcPct val="150000"/>
              </a:lnSpc>
              <a:spcBef>
                <a:spcPct val="0"/>
              </a:spcBef>
              <a:spcAft>
                <a:spcPct val="0"/>
              </a:spcAft>
              <a:buSzTx/>
            </a:pPr>
            <a:r>
              <a:rPr lang="zh-CN" altLang="en-US" sz="2400" spc="60">
                <a:solidFill>
                  <a:srgbClr val="262626"/>
                </a:solidFill>
                <a:latin typeface="微软雅黑" panose="020b0503020204020204" charset="-122"/>
                <a:ea typeface="微软雅黑" panose="020b0503020204020204" charset="-122"/>
                <a:cs typeface="微软雅黑" panose="020b0503020204020204" charset="-122"/>
                <a:sym typeface="+mn-ea"/>
              </a:rPr>
              <a:t>“半卷湘帘半掩门，碾冰为土玉为盆”开篇就写出了林黛玉栖居世外、冰清玉洁的品性。月窟、缟素、秋闺、怨女，虽是写花，终“不脱自己”，是其人格的象征，也是其命运的暗示。心事无人诉说，生命日渐殒亡。</a:t>
            </a:r>
          </a:p>
        </p:txBody>
      </p:sp>
      <p:sp>
        <p:nvSpPr>
          <p:cNvPr id="158" name="十字星 157"/>
          <p:cNvSpPr/>
          <p:nvPr>
            <p:custDataLst>
              <p:tags r:id="rId11"/>
            </p:custDataLst>
          </p:nvPr>
        </p:nvSpPr>
        <p:spPr>
          <a:xfrm flipV="1">
            <a:off x="5262477" y="2925019"/>
            <a:ext cx="176939" cy="176939"/>
          </a:xfrm>
          <a:prstGeom prst="star4">
            <a:avLst>
              <a:gd name="adj" fmla="val 26630"/>
            </a:avLst>
          </a:prstGeom>
          <a:solidFill>
            <a:srgbClr val="33789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59" name="十字星 158"/>
          <p:cNvSpPr/>
          <p:nvPr>
            <p:custDataLst>
              <p:tags r:id="rId12"/>
            </p:custDataLst>
          </p:nvPr>
        </p:nvSpPr>
        <p:spPr>
          <a:xfrm flipV="1">
            <a:off x="5709001" y="3055635"/>
            <a:ext cx="109353" cy="109353"/>
          </a:xfrm>
          <a:prstGeom prst="star4">
            <a:avLst>
              <a:gd name="adj" fmla="val 26630"/>
            </a:avLst>
          </a:prstGeom>
          <a:solidFill>
            <a:srgbClr val="33789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60" name="十字星 159"/>
          <p:cNvSpPr/>
          <p:nvPr>
            <p:custDataLst>
              <p:tags r:id="rId13"/>
            </p:custDataLst>
          </p:nvPr>
        </p:nvSpPr>
        <p:spPr>
          <a:xfrm flipV="1">
            <a:off x="5498649" y="3253078"/>
            <a:ext cx="109353" cy="109353"/>
          </a:xfrm>
          <a:prstGeom prst="star4">
            <a:avLst>
              <a:gd name="adj" fmla="val 26630"/>
            </a:avLst>
          </a:prstGeom>
          <a:solidFill>
            <a:srgbClr val="33789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65" name="十字星 164"/>
          <p:cNvSpPr/>
          <p:nvPr>
            <p:custDataLst>
              <p:tags r:id="rId14"/>
            </p:custDataLst>
          </p:nvPr>
        </p:nvSpPr>
        <p:spPr>
          <a:xfrm flipV="1">
            <a:off x="5262477" y="5144733"/>
            <a:ext cx="176939" cy="176939"/>
          </a:xfrm>
          <a:prstGeom prst="star4">
            <a:avLst>
              <a:gd name="adj" fmla="val 26630"/>
            </a:avLst>
          </a:prstGeom>
          <a:solidFill>
            <a:srgbClr val="338CA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66" name="十字星 165"/>
          <p:cNvSpPr/>
          <p:nvPr>
            <p:custDataLst>
              <p:tags r:id="rId15"/>
            </p:custDataLst>
          </p:nvPr>
        </p:nvSpPr>
        <p:spPr>
          <a:xfrm flipV="1">
            <a:off x="5709001" y="5274590"/>
            <a:ext cx="109353" cy="109353"/>
          </a:xfrm>
          <a:prstGeom prst="star4">
            <a:avLst>
              <a:gd name="adj" fmla="val 26630"/>
            </a:avLst>
          </a:prstGeom>
          <a:solidFill>
            <a:srgbClr val="338C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67" name="十字星 166"/>
          <p:cNvSpPr/>
          <p:nvPr>
            <p:custDataLst>
              <p:tags r:id="rId16"/>
            </p:custDataLst>
          </p:nvPr>
        </p:nvSpPr>
        <p:spPr>
          <a:xfrm flipV="1">
            <a:off x="5498649" y="5472792"/>
            <a:ext cx="109353" cy="109353"/>
          </a:xfrm>
          <a:prstGeom prst="star4">
            <a:avLst>
              <a:gd name="adj" fmla="val 26630"/>
            </a:avLst>
          </a:prstGeom>
          <a:solidFill>
            <a:srgbClr val="338C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8" name="文本框 7"/>
          <p:cNvSpPr txBox="1"/>
          <p:nvPr>
            <p:custDataLst>
              <p:tags r:id="rId17"/>
            </p:custDataLst>
          </p:nvPr>
        </p:nvSpPr>
        <p:spPr>
          <a:xfrm>
            <a:off x="3171825" y="4173220"/>
            <a:ext cx="7861300" cy="2004060"/>
          </a:xfrm>
          <a:prstGeom prst="rect">
            <a:avLst/>
          </a:prstGeom>
          <a:noFill/>
        </p:spPr>
        <p:txBody>
          <a:bodyPr wrap="square" rtlCol="0">
            <a:noAutofit/>
          </a:bodyPr>
          <a:lstStyle/>
          <a:p>
            <a:pPr marL="0" indent="0" algn="just" fontAlgn="auto">
              <a:lnSpc>
                <a:spcPct val="150000"/>
              </a:lnSpc>
              <a:spcBef>
                <a:spcPct val="0"/>
              </a:spcBef>
              <a:spcAft>
                <a:spcPct val="0"/>
              </a:spcAft>
              <a:buSzTx/>
            </a:pPr>
            <a:r>
              <a:rPr lang="zh-CN" altLang="en-US" sz="2400" spc="80">
                <a:solidFill>
                  <a:srgbClr val="262626"/>
                </a:solidFill>
                <a:latin typeface="微软雅黑" panose="020b0503020204020204" charset="-122"/>
                <a:ea typeface="微软雅黑" panose="020b0503020204020204" charset="-122"/>
                <a:cs typeface="微软雅黑" panose="020b0503020204020204" charset="-122"/>
                <a:sym typeface="+mn-ea"/>
              </a:rPr>
              <a:t>众人对薛林二人不同的评价，也说明了二人的际遇。薛宝钗虽为众人赞赏，但终为宝玉所弃。宝玉虽然钟爱黛玉，但在众人的压力面前，他还是选择“只得罢了”，令人感叹唏嘘。</a:t>
            </a:r>
          </a:p>
        </p:txBody>
      </p:sp>
      <p:sp>
        <p:nvSpPr>
          <p:cNvPr id="9" name="文本框 8"/>
          <p:cNvSpPr txBox="1"/>
          <p:nvPr>
            <p:custDataLst>
              <p:tags r:id="rId18"/>
            </p:custDataLst>
          </p:nvPr>
        </p:nvSpPr>
        <p:spPr>
          <a:xfrm>
            <a:off x="5251086" y="2505833"/>
            <a:ext cx="602201" cy="432096"/>
          </a:xfrm>
          <a:prstGeom prst="rect">
            <a:avLst/>
          </a:prstGeom>
          <a:noFill/>
        </p:spPr>
        <p:txBody>
          <a:bodyPr wrap="square" rtlCol="0" anchor="ctr">
            <a:normAutofit/>
          </a:bodyPr>
          <a:lstStyle/>
          <a:p>
            <a:pPr marL="0" algn="ctr">
              <a:lnSpc>
                <a:spcPct val="100000"/>
              </a:lnSpc>
              <a:spcBef>
                <a:spcPct val="0"/>
              </a:spcBef>
              <a:spcAft>
                <a:spcPts val="800"/>
              </a:spcAft>
            </a:pPr>
            <a:r>
              <a:rPr lang="en-US" altLang="zh-CN" b="1" spc="100">
                <a:solidFill>
                  <a:srgbClr val="FFFFFF"/>
                </a:solidFill>
                <a:latin typeface="微软雅黑" panose="020b0503020204020204" charset="-122"/>
                <a:ea typeface="微软雅黑" panose="020b0503020204020204" charset="-122"/>
              </a:rPr>
              <a:t>01</a:t>
            </a: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 to="" calcmode="lin" valueType="num">
                                      <p:cBhvr>
                                        <p:cTn id="17" dur="1" fill="hold"/>
                                        <p:tgtEl>
                                          <p:spTgt spid="39"/>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9" grpId="0"/>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p:custDataLst>
              <p:tags r:id="rId2"/>
            </p:custDataLst>
          </p:nvPr>
        </p:nvSpPr>
        <p:spPr>
          <a:xfrm>
            <a:off x="0" y="0"/>
            <a:ext cx="5791200" cy="6858000"/>
          </a:xfrm>
          <a:prstGeom prst="rect">
            <a:avLst/>
          </a:prstGeom>
          <a:solidFill>
            <a:srgbClr val="EBF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pic>
        <p:nvPicPr>
          <p:cNvPr id="6" name="图片 5"/>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11" name="Title 6"/>
          <p:cNvSpPr txBox="1"/>
          <p:nvPr>
            <p:custDataLst>
              <p:tags r:id="rId7"/>
            </p:custDataLst>
          </p:nvPr>
        </p:nvSpPr>
        <p:spPr>
          <a:xfrm>
            <a:off x="6406515" y="1019175"/>
            <a:ext cx="4870450" cy="132270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altLang="en-US" sz="2800" b="1" i="0" spc="120" noProof="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⑴浏览小说第37回的相关内容，找出大观园结社咏菊的写作背景。</a:t>
            </a:r>
          </a:p>
        </p:txBody>
      </p:sp>
      <p:sp>
        <p:nvSpPr>
          <p:cNvPr id="14" name="Title 6"/>
          <p:cNvSpPr txBox="1"/>
          <p:nvPr>
            <p:custDataLst>
              <p:tags r:id="rId8"/>
            </p:custDataLst>
          </p:nvPr>
        </p:nvSpPr>
        <p:spPr>
          <a:xfrm>
            <a:off x="6555793" y="2811761"/>
            <a:ext cx="4571371" cy="23888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just" fontAlgn="ctr">
              <a:lnSpc>
                <a:spcPct val="150000"/>
              </a:lnSpc>
              <a:spcBef>
                <a:spcPct val="0"/>
              </a:spcBef>
              <a:spcAft>
                <a:spcPct val="0"/>
              </a:spcAft>
              <a:buSzTx/>
              <a:buFont typeface="Wingdings" panose="05000000000000000000" charset="0"/>
            </a:pPr>
            <a:r>
              <a:rPr lang="zh-CN" altLang="en-US" sz="28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《红楼梦》第37-38回写贾母领着众女眷在藕香榭赏花，饮酒，吃螃蟹，欢乐非凡。宝玉和众小姐们诗兴大发，分题作了十二首咏菊诗。</a:t>
            </a:r>
          </a:p>
        </p:txBody>
      </p:sp>
      <p:sp>
        <p:nvSpPr>
          <p:cNvPr id="2" name="文本框 1"/>
          <p:cNvSpPr txBox="1"/>
          <p:nvPr>
            <p:custDataLst>
              <p:tags r:id="rId9"/>
            </p:custDataLst>
          </p:nvPr>
        </p:nvSpPr>
        <p:spPr>
          <a:xfrm>
            <a:off x="551815" y="608330"/>
            <a:ext cx="5118100" cy="1005840"/>
          </a:xfrm>
          <a:prstGeom prst="rect">
            <a:avLst/>
          </a:prstGeom>
          <a:noFill/>
        </p:spPr>
        <p:txBody>
          <a:bodyPr wrap="square" lIns="63500" tIns="25400" rIns="63500" bIns="25400" rtlCol="0" anchor="b" anchorCtr="0"/>
          <a:lstStyle/>
          <a:p>
            <a:pPr marL="0" indent="0" algn="l">
              <a:lnSpc>
                <a:spcPct val="100000"/>
              </a:lnSpc>
              <a:spcBef>
                <a:spcPct val="0"/>
              </a:spcBef>
              <a:spcAft>
                <a:spcPct val="0"/>
              </a:spcAft>
              <a:buSzTx/>
            </a:pPr>
            <a:r>
              <a:rPr lang="en-US" altLang="zh-CN" sz="4400" b="1" spc="160">
                <a:solidFill>
                  <a:srgbClr val="33789B"/>
                </a:solidFill>
                <a:latin typeface="微软雅黑" panose="020b0503020204020204" charset="-122"/>
                <a:ea typeface="微软雅黑" panose="020b0503020204020204" charset="-122"/>
              </a:rPr>
              <a:t>2.菊花螃蟹皆风骚</a:t>
            </a:r>
          </a:p>
        </p:txBody>
      </p:sp>
      <p:pic>
        <p:nvPicPr>
          <p:cNvPr id="4" name="图片 3"/>
          <p:cNvPicPr>
            <a:picLocks noChangeAspect="1"/>
          </p:cNvPicPr>
          <p:nvPr>
            <p:custDataLst>
              <p:tags r:id="rId11"/>
            </p:custDataLst>
          </p:nvPr>
        </p:nvPicPr>
        <p:blipFill>
          <a:blip r:embed="rId10"/>
          <a:srcRect t="4434" b="4434"/>
          <a:stretch>
            <a:fillRect/>
          </a:stretch>
        </p:blipFill>
        <p:spPr>
          <a:xfrm>
            <a:off x="609604" y="2072648"/>
            <a:ext cx="4572025" cy="4023372"/>
          </a:xfrm>
          <a:custGeom>
            <a:cxnLst>
              <a:cxn ang="3">
                <a:pos x="hc" y="t"/>
              </a:cxn>
              <a:cxn ang="cd2">
                <a:pos x="l" y="vc"/>
              </a:cxn>
              <a:cxn ang="cd4">
                <a:pos x="hc" y="b"/>
              </a:cxn>
              <a:cxn ang="0">
                <a:pos x="r" y="vc"/>
              </a:cxn>
            </a:cxnLst>
            <a:rect l="l" t="t" r="r" b="b"/>
            <a:pathLst>
              <a:path w="7200" h="5280">
                <a:moveTo>
                  <a:pt x="0" y="0"/>
                </a:moveTo>
                <a:lnTo>
                  <a:pt x="7200" y="0"/>
                </a:lnTo>
                <a:lnTo>
                  <a:pt x="7200" y="5280"/>
                </a:lnTo>
                <a:lnTo>
                  <a:pt x="0" y="5280"/>
                </a:lnTo>
                <a:lnTo>
                  <a:pt x="0" y="0"/>
                </a:lnTo>
                <a:close/>
              </a:path>
            </a:pathLst>
          </a:cu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to="" calcmode="lin" valueType="num">
                                      <p:cBhvr>
                                        <p:cTn id="2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p:custDataLst>
              <p:tags r:id="rId2"/>
            </p:custDataLst>
          </p:nvPr>
        </p:nvSpPr>
        <p:spPr>
          <a:xfrm>
            <a:off x="0" y="5080000"/>
            <a:ext cx="12192000" cy="177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3"/>
          <a:stretch>
            <a:fillRect/>
          </a:stretch>
        </p:blipFill>
        <p:spPr>
          <a:xfrm>
            <a:off x="0" y="0"/>
            <a:ext cx="720090" cy="720090"/>
          </a:xfrm>
          <a:prstGeom prst="rect">
            <a:avLst/>
          </a:prstGeom>
        </p:spPr>
      </p:pic>
      <p:pic>
        <p:nvPicPr>
          <p:cNvPr id="6" name="图片 5"/>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3" name="矩形 5"/>
          <p:cNvSpPr/>
          <p:nvPr>
            <p:custDataLst>
              <p:tags r:id="rId7"/>
            </p:custDataLst>
          </p:nvPr>
        </p:nvSpPr>
        <p:spPr>
          <a:xfrm>
            <a:off x="-635" y="5073650"/>
            <a:ext cx="12192000" cy="178435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8"/>
            </p:custDataLst>
          </p:nvPr>
        </p:nvSpPr>
        <p:spPr>
          <a:xfrm>
            <a:off x="939165" y="2117725"/>
            <a:ext cx="10142220" cy="4611370"/>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9"/>
            </p:custDataLst>
          </p:nvPr>
        </p:nvSpPr>
        <p:spPr>
          <a:xfrm>
            <a:off x="1676368" y="457207"/>
            <a:ext cx="8839264" cy="12192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sz="3600" b="1" spc="200">
                <a:solidFill>
                  <a:schemeClr val="tx2">
                    <a:lumMod val="25000"/>
                  </a:schemeClr>
                </a:solidFill>
                <a:latin typeface="微软雅黑" panose="020b0503020204020204" charset="-122"/>
                <a:ea typeface="微软雅黑" panose="020b0503020204020204" charset="-122"/>
              </a:rPr>
              <a:t>⑵比较阅读薛宝钗和林黛玉的咏菊花诗，交流分享相关诗词短评。</a:t>
            </a:r>
          </a:p>
        </p:txBody>
      </p:sp>
      <p:sp>
        <p:nvSpPr>
          <p:cNvPr id="5" name="Title 6"/>
          <p:cNvSpPr txBox="1"/>
          <p:nvPr>
            <p:custDataLst>
              <p:tags r:id="rId10"/>
            </p:custDataLst>
          </p:nvPr>
        </p:nvSpPr>
        <p:spPr>
          <a:xfrm>
            <a:off x="1676400" y="2299970"/>
            <a:ext cx="8516620" cy="398653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忆   菊     </a:t>
            </a:r>
          </a:p>
          <a:p>
            <a:pPr lvl="0" indent="0" algn="ctr" fontAlgn="ctr">
              <a:lnSpc>
                <a:spcPct val="120000"/>
              </a:lnSpc>
              <a:spcBef>
                <a:spcPct val="0"/>
              </a:spcBef>
              <a:spcAft>
                <a:spcPts val="800"/>
              </a:spcAft>
              <a:buSzTx/>
              <a:buFont typeface="Wingdings" panose="05000000000000000000" charset="0"/>
            </a:pPr>
            <a:r>
              <a:rPr lang="zh-CN" altLang="en-US" sz="2800" b="1" spc="200">
                <a:ln w="3175">
                  <a:noFill/>
                  <a:prstDash val="dash"/>
                </a:ln>
                <a:solidFill>
                  <a:schemeClr val="dk1">
                    <a:lumMod val="75000"/>
                    <a:lumOff val="25000"/>
                  </a:schemeClr>
                </a:solidFill>
                <a:latin typeface="楷体" panose="02010609060101010101" charset="-122"/>
                <a:ea typeface="楷体" panose="02010609060101010101" charset="-122"/>
                <a:cs typeface="微软雅黑" panose="020b0503020204020204" charset="-122"/>
                <a:sym typeface="+mn-ea"/>
              </a:rPr>
              <a:t>蘅芜君（薛宝钗）</a:t>
            </a:r>
            <a:endParaRPr lang="zh-CN" altLang="en-US"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ctr"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怅望西风抱闷思，蓼红苇白断肠时。</a:t>
            </a:r>
          </a:p>
          <a:p>
            <a:pPr lvl="0" indent="0" algn="ctr"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空篱旧圃秋无迹，瘦月清霜梦有知。</a:t>
            </a:r>
          </a:p>
          <a:p>
            <a:pPr lvl="0" indent="0" algn="ctr"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念念心随归雁远，寥寥坐听晚砧迟。</a:t>
            </a:r>
          </a:p>
          <a:p>
            <a:pPr lvl="0" indent="0" algn="ctr" fontAlgn="ctr">
              <a:lnSpc>
                <a:spcPct val="120000"/>
              </a:lnSpc>
              <a:spcBef>
                <a:spcPct val="0"/>
              </a:spcBef>
              <a:spcAft>
                <a:spcPts val="800"/>
              </a:spcAft>
              <a:buSzTx/>
              <a:buFont typeface="Wingdings" panose="05000000000000000000" charset="0"/>
            </a:pPr>
            <a:r>
              <a:rPr lang="zh-CN" altLang="en-US"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谁怜我为黄花瘦，慰语重阳会有期。</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p:custDataLst>
              <p:tags r:id="rId2"/>
            </p:custDataLst>
          </p:nvPr>
        </p:nvSpPr>
        <p:spPr>
          <a:xfrm>
            <a:off x="0" y="5080000"/>
            <a:ext cx="12192000" cy="177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3"/>
          <a:stretch>
            <a:fillRect/>
          </a:stretch>
        </p:blipFill>
        <p:spPr>
          <a:xfrm>
            <a:off x="0" y="0"/>
            <a:ext cx="720090" cy="720090"/>
          </a:xfrm>
          <a:prstGeom prst="rect">
            <a:avLst/>
          </a:prstGeom>
        </p:spPr>
      </p:pic>
      <p:pic>
        <p:nvPicPr>
          <p:cNvPr id="6" name="图片 5"/>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3" name="矩形 5"/>
          <p:cNvSpPr/>
          <p:nvPr>
            <p:custDataLst>
              <p:tags r:id="rId7"/>
            </p:custDataLst>
          </p:nvPr>
        </p:nvSpPr>
        <p:spPr>
          <a:xfrm>
            <a:off x="-635" y="5073650"/>
            <a:ext cx="12192000" cy="178435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8"/>
            </p:custDataLst>
          </p:nvPr>
        </p:nvSpPr>
        <p:spPr>
          <a:xfrm>
            <a:off x="939165" y="2117725"/>
            <a:ext cx="10142220" cy="4611370"/>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9"/>
            </p:custDataLst>
          </p:nvPr>
        </p:nvSpPr>
        <p:spPr>
          <a:xfrm>
            <a:off x="1676368" y="457207"/>
            <a:ext cx="8839264" cy="12192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sz="3600" b="1" spc="200">
                <a:solidFill>
                  <a:schemeClr val="tx2">
                    <a:lumMod val="25000"/>
                  </a:schemeClr>
                </a:solidFill>
                <a:latin typeface="微软雅黑" panose="020b0503020204020204" charset="-122"/>
                <a:ea typeface="微软雅黑" panose="020b0503020204020204" charset="-122"/>
              </a:rPr>
              <a:t>⑵比较阅读薛宝钗和林黛玉的咏菊花诗，交流分享相关诗词短评。</a:t>
            </a:r>
          </a:p>
        </p:txBody>
      </p:sp>
      <p:sp>
        <p:nvSpPr>
          <p:cNvPr id="5" name="Title 6"/>
          <p:cNvSpPr txBox="1"/>
          <p:nvPr>
            <p:custDataLst>
              <p:tags r:id="rId10"/>
            </p:custDataLst>
          </p:nvPr>
        </p:nvSpPr>
        <p:spPr>
          <a:xfrm>
            <a:off x="1676400" y="2329180"/>
            <a:ext cx="8516620" cy="3986530"/>
          </a:xfrm>
          <a:prstGeom prst="rect">
            <a:avLst/>
          </a:prstGeom>
          <a:noFill/>
          <a:ln w="3175">
            <a:noFill/>
            <a:prstDash val="dash"/>
          </a:ln>
        </p:spPr>
        <p:txBody>
          <a:bodyPr wrap="square" lIns="63500" tIns="25400" rIns="63500" bIns="25400" anchor="ctr" anchorCtr="0">
            <a:normAutofit fontScale="90000"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30000"/>
              </a:lnSpc>
              <a:spcBef>
                <a:spcPts val="1000"/>
              </a:spcBef>
              <a:spcAft>
                <a:spcPct val="0"/>
              </a:spcAft>
              <a:buSzTx/>
              <a:buFont typeface="Wingdings" panose="05000000000000000000" charset="0"/>
            </a:pPr>
            <a:r>
              <a:rPr lang="zh-CN" altLang="en-US" sz="311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画  菊</a:t>
            </a:r>
            <a:endParaRPr lang="zh-CN" altLang="en-US" sz="28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ctr" fontAlgn="ctr">
              <a:lnSpc>
                <a:spcPct val="130000"/>
              </a:lnSpc>
              <a:spcBef>
                <a:spcPts val="1000"/>
              </a:spcBef>
              <a:spcAft>
                <a:spcPct val="0"/>
              </a:spcAft>
              <a:buSzTx/>
              <a:buFont typeface="Wingdings" panose="05000000000000000000" charset="0"/>
            </a:pPr>
            <a:r>
              <a:rPr lang="zh-CN" altLang="en-US" sz="3110" b="1" spc="200">
                <a:ln w="3175">
                  <a:noFill/>
                  <a:prstDash val="dash"/>
                </a:ln>
                <a:solidFill>
                  <a:schemeClr val="dk1">
                    <a:lumMod val="75000"/>
                    <a:lumOff val="25000"/>
                  </a:schemeClr>
                </a:solidFill>
                <a:latin typeface="楷体" panose="02010609060101010101" charset="-122"/>
                <a:ea typeface="楷体" panose="02010609060101010101" charset="-122"/>
                <a:cs typeface="微软雅黑" panose="020b0503020204020204" charset="-122"/>
                <a:sym typeface="+mn-ea"/>
              </a:rPr>
              <a:t>蘅芜君（薛宝钗）</a:t>
            </a:r>
            <a:endParaRPr lang="zh-CN" altLang="en-US" sz="28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ctr" fontAlgn="ctr">
              <a:lnSpc>
                <a:spcPct val="130000"/>
              </a:lnSpc>
              <a:spcBef>
                <a:spcPts val="1000"/>
              </a:spcBef>
              <a:spcAft>
                <a:spcPct val="0"/>
              </a:spcAft>
              <a:buSzTx/>
              <a:buFont typeface="Wingdings" panose="05000000000000000000" charset="0"/>
            </a:pPr>
            <a:r>
              <a:rPr lang="zh-CN" altLang="en-US" sz="311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诗余戏笔不知狂，岂是丹青费较量。</a:t>
            </a:r>
            <a:endParaRPr lang="zh-CN" altLang="en-US" sz="311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ctr" fontAlgn="ctr">
              <a:lnSpc>
                <a:spcPct val="130000"/>
              </a:lnSpc>
              <a:spcBef>
                <a:spcPts val="1000"/>
              </a:spcBef>
              <a:spcAft>
                <a:spcPct val="0"/>
              </a:spcAft>
              <a:buSzTx/>
              <a:buFont typeface="Wingdings" panose="05000000000000000000" charset="0"/>
            </a:pPr>
            <a:r>
              <a:rPr lang="zh-CN" altLang="en-US" sz="311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聚叶泼成千点墨，攒花染出几痕霜。</a:t>
            </a:r>
            <a:endParaRPr lang="zh-CN" altLang="en-US" sz="311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ctr" fontAlgn="ctr">
              <a:lnSpc>
                <a:spcPct val="130000"/>
              </a:lnSpc>
              <a:spcBef>
                <a:spcPts val="1000"/>
              </a:spcBef>
              <a:spcAft>
                <a:spcPct val="0"/>
              </a:spcAft>
              <a:buSzTx/>
              <a:buFont typeface="Wingdings" panose="05000000000000000000" charset="0"/>
            </a:pPr>
            <a:r>
              <a:rPr lang="zh-CN" altLang="en-US" sz="311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淡浓神会风前影，跳脱秋生腕底香。</a:t>
            </a:r>
            <a:endParaRPr lang="zh-CN" altLang="en-US" sz="311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ctr" fontAlgn="ctr">
              <a:lnSpc>
                <a:spcPct val="130000"/>
              </a:lnSpc>
              <a:spcBef>
                <a:spcPts val="1000"/>
              </a:spcBef>
              <a:spcAft>
                <a:spcPct val="0"/>
              </a:spcAft>
              <a:buSzTx/>
              <a:buFont typeface="Wingdings" panose="05000000000000000000" charset="0"/>
            </a:pPr>
            <a:r>
              <a:rPr lang="zh-CN" altLang="en-US" sz="311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莫认东篱闲采掇，粘屏聊以慰重阳。</a:t>
            </a:r>
            <a:endParaRPr lang="zh-CN" altLang="en-US" sz="311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23" name="图片 2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任意多边形 1"/>
          <p:cNvSpPr/>
          <p:nvPr>
            <p:custDataLst>
              <p:tags r:id="rId6"/>
            </p:custDataLst>
          </p:nvPr>
        </p:nvSpPr>
        <p:spPr>
          <a:xfrm>
            <a:off x="9209405" y="0"/>
            <a:ext cx="2982595" cy="2950210"/>
          </a:xfrm>
          <a:custGeom>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5" name="组合 4"/>
          <p:cNvGrpSpPr/>
          <p:nvPr>
            <p:custDataLst>
              <p:tags r:id="rId7"/>
            </p:custDataLst>
          </p:nvPr>
        </p:nvGrpSpPr>
        <p:grpSpPr>
          <a:xfrm>
            <a:off x="283438" y="2720560"/>
            <a:ext cx="56916" cy="2614346"/>
            <a:chOff x="757242" y="1489086"/>
            <a:chExt cx="56916" cy="2614346"/>
          </a:xfrm>
        </p:grpSpPr>
        <p:cxnSp>
          <p:nvCxnSpPr>
            <p:cNvPr id="6" name="直接连接符 5"/>
            <p:cNvCxnSpPr/>
            <p:nvPr>
              <p:custDataLst>
                <p:tags r:id="rId8"/>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7" name="组合 6"/>
              <p:cNvGrpSpPr/>
              <p:nvPr/>
            </p:nvGrpSpPr>
            <p:grpSpPr>
              <a:xfrm flipV="1">
                <a:off x="1381783" y="2267450"/>
                <a:ext cx="56916" cy="56916"/>
                <a:chOff x="1988060" y="1995066"/>
                <a:chExt cx="108922" cy="108922"/>
              </a:xfrm>
            </p:grpSpPr>
            <p:cxnSp>
              <p:nvCxnSpPr>
                <p:cNvPr id="8" name="直接连接符 7"/>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1"/>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1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5"/>
            </p:custDataLst>
          </p:nvPr>
        </p:nvSpPr>
        <p:spPr>
          <a:xfrm>
            <a:off x="609552" y="1828815"/>
            <a:ext cx="10972888" cy="441971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10"/>
          <p:cNvSpPr txBox="1"/>
          <p:nvPr>
            <p:custDataLst>
              <p:tags r:id="rId16"/>
            </p:custDataLst>
          </p:nvPr>
        </p:nvSpPr>
        <p:spPr>
          <a:xfrm>
            <a:off x="609600" y="609486"/>
            <a:ext cx="8686864" cy="917346"/>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4000" b="1" spc="240">
                <a:solidFill>
                  <a:schemeClr val="accent1"/>
                </a:solidFill>
                <a:latin typeface="微软雅黑" panose="020b0503020204020204" charset="-122"/>
                <a:ea typeface="微软雅黑" panose="020b0503020204020204" charset="-122"/>
                <a:sym typeface="+mn-ea"/>
              </a:rPr>
              <a:t>短评分享</a:t>
            </a:r>
          </a:p>
        </p:txBody>
      </p:sp>
      <p:sp>
        <p:nvSpPr>
          <p:cNvPr id="21" name="Title 6"/>
          <p:cNvSpPr txBox="1"/>
          <p:nvPr>
            <p:custDataLst>
              <p:tags r:id="rId17"/>
            </p:custDataLst>
          </p:nvPr>
        </p:nvSpPr>
        <p:spPr>
          <a:xfrm>
            <a:off x="852805" y="1977390"/>
            <a:ext cx="10474325" cy="410083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忆菊》一首，闷思、断肠，活脱脱的闺怨，“秋无迹”，唯“梦有知”，空闺寂寥，此诗中的宝钗已经没有了“随分从时”的淡定从容，只落得个“人比黄花瘦”的形单影只，岂不正是其命运的写照。《画菊》一首写作画泼墨千点，画得栩栩如生，神思飞扬。前几句写自己画菊花，兴来不知狂，也许正是这不知狂的偶然间一松懈才是宝钗的真性情——豪气洒脱，有男儿风骨。但结尾以画粘屏来慰重阳，岂不就是其寂寞心灵的写照。此次咏菊花，这两首诗竟被评在最末，可见宝钗所为人赏者在德行，德行一失，幽怨、飒爽一露则为贾府难容。宝钗的从容大度、德高冷静是被环境改造出来的品格。</a:t>
            </a:r>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to="" calcmode="lin" valueType="num">
                                      <p:cBhvr>
                                        <p:cTn id="12" dur="1" fill="hold"/>
                                        <p:tgtEl>
                                          <p:spTgt spid="2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 to="" calcmode="lin" valueType="num">
                                      <p:cBhvr>
                                        <p:cTn id="17" dur="1" fill="hold"/>
                                        <p:tgtEl>
                                          <p:spTgt spid="2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P spid="2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p:custDataLst>
              <p:tags r:id="rId2"/>
            </p:custDataLst>
          </p:nvPr>
        </p:nvSpPr>
        <p:spPr>
          <a:xfrm>
            <a:off x="294600" y="302400"/>
            <a:ext cx="11602796" cy="6253188"/>
          </a:xfrm>
          <a:prstGeom prst="rect">
            <a:avLst/>
          </a:prstGeom>
          <a:solidFill>
            <a:srgbClr val="EBF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3"/>
          <a:stretch>
            <a:fillRect/>
          </a:stretch>
        </p:blipFill>
        <p:spPr>
          <a:xfrm>
            <a:off x="294600" y="302400"/>
            <a:ext cx="720090" cy="720090"/>
          </a:xfrm>
          <a:prstGeom prst="rect">
            <a:avLst/>
          </a:prstGeom>
        </p:spPr>
      </p:pic>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pic>
        <p:nvPicPr>
          <p:cNvPr id="5" name="图片 4"/>
          <p:cNvPicPr>
            <a:picLocks noChangeAspect="1"/>
          </p:cNvPicPr>
          <p:nvPr>
            <p:custDataLst>
              <p:tags r:id="rId8"/>
            </p:custDataLst>
          </p:nvPr>
        </p:nvPicPr>
        <p:blipFill>
          <a:blip r:embed="rId7"/>
          <a:srcRect t="2538" b="4532"/>
          <a:stretch>
            <a:fillRect/>
          </a:stretch>
        </p:blipFill>
        <p:spPr>
          <a:xfrm>
            <a:off x="971550" y="1066800"/>
            <a:ext cx="3796665" cy="4724400"/>
          </a:xfrm>
          <a:custGeom>
            <a:cxnLst>
              <a:cxn ang="3">
                <a:pos x="hc" y="t"/>
              </a:cxn>
              <a:cxn ang="cd2">
                <a:pos x="l" y="vc"/>
              </a:cxn>
              <a:cxn ang="cd4">
                <a:pos x="hc" y="b"/>
              </a:cxn>
              <a:cxn ang="0">
                <a:pos x="r" y="vc"/>
              </a:cxn>
            </a:cxnLst>
            <a:rect l="l" t="t" r="r" b="b"/>
            <a:pathLst>
              <a:path w="5520" h="7440">
                <a:moveTo>
                  <a:pt x="0" y="0"/>
                </a:moveTo>
                <a:lnTo>
                  <a:pt x="5520" y="0"/>
                </a:lnTo>
                <a:lnTo>
                  <a:pt x="5520" y="7440"/>
                </a:lnTo>
                <a:lnTo>
                  <a:pt x="0" y="7440"/>
                </a:lnTo>
                <a:lnTo>
                  <a:pt x="0" y="0"/>
                </a:lnTo>
                <a:close/>
              </a:path>
            </a:pathLst>
          </a:custGeom>
        </p:spPr>
      </p:pic>
      <p:sp>
        <p:nvSpPr>
          <p:cNvPr id="11" name="Title 6"/>
          <p:cNvSpPr txBox="1"/>
          <p:nvPr>
            <p:custDataLst>
              <p:tags r:id="rId9"/>
            </p:custDataLst>
          </p:nvPr>
        </p:nvSpPr>
        <p:spPr>
          <a:xfrm>
            <a:off x="5168900" y="553085"/>
            <a:ext cx="3138805" cy="5911850"/>
          </a:xfrm>
          <a:prstGeom prst="rect">
            <a:avLst/>
          </a:prstGeom>
          <a:noFill/>
          <a:ln w="12700" cmpd="sng">
            <a:solidFill>
              <a:schemeClr val="accent1">
                <a:shade val="50000"/>
              </a:schemeClr>
            </a:solidFill>
            <a:prstDash val="solid"/>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咏菊</a:t>
            </a:r>
          </a:p>
          <a:p>
            <a:pPr lvl="0" indent="0" algn="ctr" fontAlgn="ctr">
              <a:lnSpc>
                <a:spcPct val="130000"/>
              </a:lnSpc>
              <a:spcBef>
                <a:spcPts val="1000"/>
              </a:spcBef>
              <a:spcAft>
                <a:spcPct val="0"/>
              </a:spcAft>
              <a:buSzTx/>
              <a:buFont typeface="Wingdings" panose="05000000000000000000" charset="0"/>
            </a:pPr>
            <a:r>
              <a:rPr lang="zh-CN" altLang="en-US" sz="20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潇湘妃子（林黛玉）</a:t>
            </a:r>
            <a:endPar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无赖诗魔昏晓侵，</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绕篱欹石自沉音。</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毫端蕴秀临霜写，</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口角噙香对月吟。</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满纸自怜题素怨，</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片言谁解诉秋心。</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一从陶令平章后，</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千古高风说到今。</a:t>
            </a:r>
          </a:p>
        </p:txBody>
      </p:sp>
      <p:sp>
        <p:nvSpPr>
          <p:cNvPr id="6" name="Title 6"/>
          <p:cNvSpPr txBox="1"/>
          <p:nvPr>
            <p:custDataLst>
              <p:tags r:id="rId10"/>
            </p:custDataLst>
          </p:nvPr>
        </p:nvSpPr>
        <p:spPr>
          <a:xfrm>
            <a:off x="8489315" y="553085"/>
            <a:ext cx="2930525" cy="5911850"/>
          </a:xfrm>
          <a:prstGeom prst="rect">
            <a:avLst/>
          </a:prstGeom>
          <a:noFill/>
          <a:ln w="12700" cmpd="sng">
            <a:solidFill>
              <a:schemeClr val="accent1">
                <a:shade val="50000"/>
              </a:schemeClr>
            </a:solidFill>
            <a:prstDash val="solid"/>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问菊</a:t>
            </a:r>
          </a:p>
          <a:p>
            <a:pPr lvl="0" indent="0" algn="ctr" fontAlgn="ctr">
              <a:lnSpc>
                <a:spcPct val="130000"/>
              </a:lnSpc>
              <a:spcBef>
                <a:spcPts val="1000"/>
              </a:spcBef>
              <a:spcAft>
                <a:spcPct val="0"/>
              </a:spcAft>
              <a:buSzTx/>
              <a:buFont typeface="Wingdings" panose="05000000000000000000" charset="0"/>
            </a:pPr>
            <a:r>
              <a:rPr lang="zh-CN" altLang="en-US" sz="20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潇湘妃子（林黛玉）</a:t>
            </a: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 </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欲讯秋情众莫知，</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喃喃负手叩东篱。 </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孤标傲世偕谁隐，</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一样花开为底迟？</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圃露庭霜何寂寞，</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鸿归蛩病可相思？ </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休言举世无谈者，</a:t>
            </a:r>
          </a:p>
          <a:p>
            <a:pPr lvl="0" indent="0" algn="ctr" fontAlgn="ctr">
              <a:lnSpc>
                <a:spcPct val="130000"/>
              </a:lnSpc>
              <a:spcBef>
                <a:spcPts val="1000"/>
              </a:spcBef>
              <a:spcAft>
                <a:spcPct val="0"/>
              </a:spcAft>
              <a:buSzTx/>
              <a:buFont typeface="Wingdings" panose="05000000000000000000" charset="0"/>
            </a:pPr>
            <a:r>
              <a:rPr lang="zh-CN" altLang="en-US" sz="24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解语何妨话片时。</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3" name="图片 1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文本框 1"/>
          <p:cNvSpPr txBox="1"/>
          <p:nvPr>
            <p:custDataLst>
              <p:tags r:id="rId6"/>
            </p:custDataLst>
          </p:nvPr>
        </p:nvSpPr>
        <p:spPr>
          <a:xfrm>
            <a:off x="2133600" y="871835"/>
            <a:ext cx="7924800" cy="768349"/>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6000" b="1" spc="160">
                <a:solidFill>
                  <a:srgbClr val="33789B"/>
                </a:solidFill>
                <a:latin typeface="微软雅黑" panose="020b0503020204020204" charset="-122"/>
                <a:ea typeface="微软雅黑" panose="020b0503020204020204" charset="-122"/>
              </a:rPr>
              <a:t>导    读</a:t>
            </a:r>
          </a:p>
        </p:txBody>
      </p:sp>
      <p:grpSp>
        <p:nvGrpSpPr>
          <p:cNvPr id="6" name="组合 5"/>
          <p:cNvGrpSpPr/>
          <p:nvPr>
            <p:custDataLst>
              <p:tags r:id="rId7"/>
            </p:custDataLst>
          </p:nvPr>
        </p:nvGrpSpPr>
        <p:grpSpPr>
          <a:xfrm rot="10800000">
            <a:off x="1066809" y="457204"/>
            <a:ext cx="914407" cy="762006"/>
            <a:chOff x="13507" y="7307"/>
            <a:chExt cx="4780" cy="4212"/>
          </a:xfrm>
          <a:solidFill>
            <a:srgbClr val="000000">
              <a:alpha val="10000"/>
            </a:srgbClr>
          </a:solidFill>
        </p:grpSpPr>
        <p:sp>
          <p:nvSpPr>
            <p:cNvPr id="7" name="任意多边形: 形状 26"/>
            <p:cNvSpPr>
              <a:spLocks noChangeAspect="1"/>
            </p:cNvSpPr>
            <p:nvPr>
              <p:custDataLst>
                <p:tags r:id="rId8"/>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27"/>
            <p:cNvSpPr>
              <a:spLocks noChangeAspect="1"/>
            </p:cNvSpPr>
            <p:nvPr>
              <p:custDataLst>
                <p:tags r:id="rId9"/>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10" name="组合 9"/>
          <p:cNvGrpSpPr/>
          <p:nvPr>
            <p:custDataLst>
              <p:tags r:id="rId10"/>
            </p:custDataLst>
          </p:nvPr>
        </p:nvGrpSpPr>
        <p:grpSpPr>
          <a:xfrm>
            <a:off x="10210881" y="5638845"/>
            <a:ext cx="914407" cy="762006"/>
            <a:chOff x="13507" y="7307"/>
            <a:chExt cx="4780" cy="4212"/>
          </a:xfrm>
          <a:solidFill>
            <a:srgbClr val="000000">
              <a:alpha val="10000"/>
            </a:srgbClr>
          </a:solidFill>
        </p:grpSpPr>
        <p:sp>
          <p:nvSpPr>
            <p:cNvPr id="11" name="任意多边形: 形状 26"/>
            <p:cNvSpPr>
              <a:spLocks noChangeAspect="1"/>
            </p:cNvSpPr>
            <p:nvPr>
              <p:custDataLst>
                <p:tags r:id="rId11"/>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任意多边形: 形状 27"/>
            <p:cNvSpPr>
              <a:spLocks noChangeAspect="1"/>
            </p:cNvSpPr>
            <p:nvPr>
              <p:custDataLst>
                <p:tags r:id="rId12"/>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pic>
        <p:nvPicPr>
          <p:cNvPr id="4" name="图片 3" descr="placingpictureplaceholder"/>
          <p:cNvPicPr>
            <a:picLocks noChangeAspect="1"/>
          </p:cNvPicPr>
          <p:nvPr>
            <p:custDataLst>
              <p:tags r:id="rId14"/>
            </p:custDataLst>
          </p:nvPr>
        </p:nvPicPr>
        <p:blipFill>
          <a:blip r:embed="rId13"/>
          <a:stretch>
            <a:fillRect/>
          </a:stretch>
        </p:blipFill>
        <p:spPr>
          <a:xfrm>
            <a:off x="1559287" y="2271372"/>
            <a:ext cx="4626834" cy="3500492"/>
          </a:xfrm>
          <a:prstGeom prst="rect">
            <a:avLst/>
          </a:prstGeom>
        </p:spPr>
      </p:pic>
      <p:pic>
        <p:nvPicPr>
          <p:cNvPr id="5" name="图片 4" descr="placingpictureplaceholder"/>
          <p:cNvPicPr>
            <a:picLocks noChangeAspect="1"/>
          </p:cNvPicPr>
          <p:nvPr>
            <p:custDataLst>
              <p:tags r:id="rId16"/>
            </p:custDataLst>
          </p:nvPr>
        </p:nvPicPr>
        <p:blipFill>
          <a:blip r:embed="rId15"/>
          <a:stretch>
            <a:fillRect/>
          </a:stretch>
        </p:blipFill>
        <p:spPr>
          <a:xfrm>
            <a:off x="6301430" y="2271372"/>
            <a:ext cx="4851645" cy="3500492"/>
          </a:xfrm>
          <a:prstGeom prst="rect">
            <a:avLst/>
          </a:prstGeom>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grpSp>
        <p:nvGrpSpPr>
          <p:cNvPr id="3" name="组合 2"/>
          <p:cNvGrpSpPr/>
          <p:nvPr>
            <p:custDataLst>
              <p:tags r:id="rId6"/>
            </p:custDataLst>
          </p:nvPr>
        </p:nvGrpSpPr>
        <p:grpSpPr>
          <a:xfrm>
            <a:off x="6251575" y="880745"/>
            <a:ext cx="4942205" cy="4785995"/>
            <a:chOff x="5975" y="2815"/>
            <a:chExt cx="7783" cy="7537"/>
          </a:xfrm>
        </p:grpSpPr>
        <p:sp>
          <p:nvSpPr>
            <p:cNvPr id="4" name="椭圆 3"/>
            <p:cNvSpPr/>
            <p:nvPr>
              <p:custDataLst>
                <p:tags r:id="rId7"/>
              </p:custDataLst>
            </p:nvPr>
          </p:nvSpPr>
          <p:spPr>
            <a:xfrm>
              <a:off x="6474" y="3068"/>
              <a:ext cx="7285" cy="7285"/>
            </a:xfrm>
            <a:prstGeom prst="ellipse">
              <a:avLst/>
            </a:prstGeom>
            <a:solidFill>
              <a:srgbClr val="33789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8" name="椭圆 7"/>
            <p:cNvSpPr/>
            <p:nvPr>
              <p:custDataLst>
                <p:tags r:id="rId8"/>
              </p:custDataLst>
            </p:nvPr>
          </p:nvSpPr>
          <p:spPr>
            <a:xfrm>
              <a:off x="5975" y="3769"/>
              <a:ext cx="6358" cy="6359"/>
            </a:xfrm>
            <a:prstGeom prst="ellipse">
              <a:avLst/>
            </a:prstGeom>
            <a:solidFill>
              <a:srgbClr val="33789B">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椭圆 11"/>
            <p:cNvSpPr/>
            <p:nvPr>
              <p:custDataLst>
                <p:tags r:id="rId9"/>
              </p:custDataLst>
            </p:nvPr>
          </p:nvSpPr>
          <p:spPr>
            <a:xfrm>
              <a:off x="6097" y="2815"/>
              <a:ext cx="6358" cy="6359"/>
            </a:xfrm>
            <a:prstGeom prst="ellipse">
              <a:avLst/>
            </a:prstGeom>
            <a:solidFill>
              <a:srgbClr val="33789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grpSp>
      <p:sp>
        <p:nvSpPr>
          <p:cNvPr id="6" name="Title 6"/>
          <p:cNvSpPr txBox="1"/>
          <p:nvPr>
            <p:custDataLst>
              <p:tags r:id="rId10"/>
            </p:custDataLst>
          </p:nvPr>
        </p:nvSpPr>
        <p:spPr>
          <a:xfrm>
            <a:off x="720090" y="880745"/>
            <a:ext cx="5114290" cy="47034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200000"/>
              </a:lnSpc>
              <a:spcBef>
                <a:spcPct val="0"/>
              </a:spcBef>
              <a:spcAft>
                <a:spcPct val="0"/>
              </a:spcAft>
              <a:buSzTx/>
              <a:buFont typeface="Wingdings" panose="05000000000000000000" charset="0"/>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菊梦</a:t>
            </a:r>
          </a:p>
          <a:p>
            <a:pPr lvl="0" indent="0" algn="ctr" fontAlgn="ctr">
              <a:lnSpc>
                <a:spcPct val="200000"/>
              </a:lnSpc>
              <a:spcBef>
                <a:spcPct val="0"/>
              </a:spcBef>
              <a:spcAft>
                <a:spcPct val="0"/>
              </a:spcAft>
              <a:buSzTx/>
              <a:buFont typeface="Wingdings" panose="05000000000000000000" charset="0"/>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潇湘妃子（林黛玉）</a:t>
            </a:r>
          </a:p>
          <a:p>
            <a:pPr lvl="0" indent="0" algn="ctr" fontAlgn="ctr">
              <a:lnSpc>
                <a:spcPct val="200000"/>
              </a:lnSpc>
              <a:spcBef>
                <a:spcPct val="0"/>
              </a:spcBef>
              <a:spcAft>
                <a:spcPct val="0"/>
              </a:spcAft>
              <a:buSzTx/>
              <a:buFont typeface="Wingdings" panose="05000000000000000000" charset="0"/>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篱畔秋酣一觉清，和云伴月不分明。</a:t>
            </a:r>
          </a:p>
          <a:p>
            <a:pPr lvl="0" indent="0" algn="ctr" fontAlgn="ctr">
              <a:lnSpc>
                <a:spcPct val="200000"/>
              </a:lnSpc>
              <a:spcBef>
                <a:spcPct val="0"/>
              </a:spcBef>
              <a:spcAft>
                <a:spcPct val="0"/>
              </a:spcAft>
              <a:buSzTx/>
              <a:buFont typeface="Wingdings" panose="05000000000000000000" charset="0"/>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登仙非慕庄生蝶，忆旧还寻陶令盟。</a:t>
            </a:r>
          </a:p>
          <a:p>
            <a:pPr lvl="0" indent="0" algn="ctr" fontAlgn="ctr">
              <a:lnSpc>
                <a:spcPct val="200000"/>
              </a:lnSpc>
              <a:spcBef>
                <a:spcPct val="0"/>
              </a:spcBef>
              <a:spcAft>
                <a:spcPct val="0"/>
              </a:spcAft>
              <a:buSzTx/>
              <a:buFont typeface="Wingdings" panose="05000000000000000000" charset="0"/>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睡去依依随雁断，惊回故故恼蛩鸣。</a:t>
            </a:r>
          </a:p>
          <a:p>
            <a:pPr lvl="0" indent="0" algn="ctr" fontAlgn="ctr">
              <a:lnSpc>
                <a:spcPct val="200000"/>
              </a:lnSpc>
              <a:spcBef>
                <a:spcPct val="0"/>
              </a:spcBef>
              <a:spcAft>
                <a:spcPct val="0"/>
              </a:spcAft>
              <a:buSzTx/>
              <a:buFont typeface="Wingdings" panose="05000000000000000000" charset="0"/>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醒时幽怨同谁诉，衰草寒烟无限情。</a:t>
            </a:r>
          </a:p>
        </p:txBody>
      </p:sp>
      <p:pic>
        <p:nvPicPr>
          <p:cNvPr id="7" name="图片 6"/>
          <p:cNvPicPr>
            <a:picLocks noChangeAspect="1"/>
          </p:cNvPicPr>
          <p:nvPr>
            <p:custDataLst>
              <p:tags r:id="rId12"/>
            </p:custDataLst>
          </p:nvPr>
        </p:nvPicPr>
        <p:blipFill>
          <a:blip r:embed="rId11"/>
          <a:srcRect t="16756" b="16756"/>
          <a:stretch>
            <a:fillRect/>
          </a:stretch>
        </p:blipFill>
        <p:spPr>
          <a:xfrm>
            <a:off x="6424295" y="1257300"/>
            <a:ext cx="4267200" cy="4267200"/>
          </a:xfrm>
          <a:custGeom>
            <a:cxnLst>
              <a:cxn ang="3">
                <a:pos x="hc" y="t"/>
              </a:cxn>
              <a:cxn ang="cd2">
                <a:pos x="l" y="vc"/>
              </a:cxn>
              <a:cxn ang="cd4">
                <a:pos x="hc" y="b"/>
              </a:cxn>
              <a:cxn ang="0">
                <a:pos x="r" y="vc"/>
              </a:cxn>
            </a:cxnLst>
            <a:rect l="l" t="t" r="r" b="b"/>
            <a:pathLst>
              <a:path w="6720" h="6720">
                <a:moveTo>
                  <a:pt x="3360" y="0"/>
                </a:moveTo>
                <a:cubicBezTo>
                  <a:pt x="5216" y="0"/>
                  <a:pt x="6720" y="1504"/>
                  <a:pt x="6720" y="3360"/>
                </a:cubicBezTo>
                <a:cubicBezTo>
                  <a:pt x="6720" y="5216"/>
                  <a:pt x="5216" y="6720"/>
                  <a:pt x="3360" y="6720"/>
                </a:cubicBezTo>
                <a:cubicBezTo>
                  <a:pt x="1504" y="6720"/>
                  <a:pt x="0" y="5216"/>
                  <a:pt x="0" y="3360"/>
                </a:cubicBezTo>
                <a:cubicBezTo>
                  <a:pt x="0" y="1504"/>
                  <a:pt x="1504" y="0"/>
                  <a:pt x="3360" y="0"/>
                </a:cubicBezTo>
                <a:close/>
              </a:path>
            </a:pathLst>
          </a:custGeom>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5" name="图片 14"/>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4" name="图片 1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任意多边形: 形状 6"/>
          <p:cNvSpPr/>
          <p:nvPr>
            <p:custDataLst>
              <p:tags r:id="rId6"/>
            </p:custDataLst>
          </p:nvPr>
        </p:nvSpPr>
        <p:spPr>
          <a:xfrm flipH="1">
            <a:off x="0" y="0"/>
            <a:ext cx="4559300" cy="6858000"/>
          </a:xfrm>
          <a:custGeom>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80808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7"/>
            </p:custDataLst>
          </p:nvPr>
        </p:nvSpPr>
        <p:spPr>
          <a:xfrm>
            <a:off x="251460" y="1333500"/>
            <a:ext cx="11689715" cy="5130165"/>
          </a:xfrm>
          <a:prstGeom prst="rect">
            <a:avLst/>
          </a:prstGeom>
          <a:solidFill>
            <a:srgbClr val="FFFFFF"/>
          </a:solidFill>
          <a:ln>
            <a:noFill/>
          </a:ln>
          <a:effectLst>
            <a:outerShdw blurRad="165100" algn="ctr" rotWithShape="0">
              <a:srgbClr val="0D0D0D">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8"/>
            </p:custDataLst>
          </p:nvPr>
        </p:nvSpPr>
        <p:spPr>
          <a:xfrm>
            <a:off x="251460" y="1413510"/>
            <a:ext cx="11309985" cy="3234055"/>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150000"/>
              </a:lnSpc>
              <a:spcBef>
                <a:spcPct val="0"/>
              </a:spcBef>
              <a:spcAft>
                <a:spcPct val="0"/>
              </a:spcAft>
              <a:buSzTx/>
              <a:buNone/>
            </a:pPr>
            <a:r>
              <a:rPr lang="en-US" altLang="zh-CN" sz="2000">
                <a:solidFill>
                  <a:srgbClr val="404040"/>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rgbClr val="404040"/>
                </a:solidFill>
                <a:latin typeface="微软雅黑" panose="020b0503020204020204" charset="-122"/>
                <a:ea typeface="微软雅黑" panose="020b0503020204020204" charset="-122"/>
                <a:cs typeface="微软雅黑" panose="020b0503020204020204" charset="-122"/>
                <a:sym typeface="+mn-ea"/>
              </a:rPr>
              <a:t>结社咏菊花，《咏菊》《问菊》《菊梦》三首让黛玉赋得，已见 </a:t>
            </a:r>
          </a:p>
          <a:p>
            <a:pPr marL="0" lvl="0" indent="0" algn="l">
              <a:lnSpc>
                <a:spcPct val="150000"/>
              </a:lnSpc>
              <a:spcBef>
                <a:spcPct val="0"/>
              </a:spcBef>
              <a:spcAft>
                <a:spcPct val="0"/>
              </a:spcAft>
              <a:buSzTx/>
              <a:buNone/>
            </a:pPr>
            <a:r>
              <a:rPr lang="zh-CN" altLang="en-US" sz="2000">
                <a:solidFill>
                  <a:srgbClr val="404040"/>
                </a:solidFill>
                <a:latin typeface="微软雅黑" panose="020b0503020204020204" charset="-122"/>
                <a:ea typeface="微软雅黑" panose="020b0503020204020204" charset="-122"/>
                <a:cs typeface="微软雅黑" panose="020b0503020204020204" charset="-122"/>
                <a:sym typeface="+mn-ea"/>
              </a:rPr>
              <a:t>                                   作者让其夺魁的用心。后李纨公评，果然《咏菊》第一，《问菊》</a:t>
            </a:r>
          </a:p>
          <a:p>
            <a:pPr marL="0" lvl="0" indent="0" algn="l">
              <a:lnSpc>
                <a:spcPct val="150000"/>
              </a:lnSpc>
              <a:spcBef>
                <a:spcPct val="0"/>
              </a:spcBef>
              <a:spcAft>
                <a:spcPct val="0"/>
              </a:spcAft>
              <a:buSzTx/>
              <a:buNone/>
            </a:pPr>
            <a:r>
              <a:rPr lang="zh-CN" altLang="en-US" sz="2000">
                <a:solidFill>
                  <a:srgbClr val="404040"/>
                </a:solidFill>
                <a:latin typeface="微软雅黑" panose="020b0503020204020204" charset="-122"/>
                <a:ea typeface="微软雅黑" panose="020b0503020204020204" charset="-122"/>
                <a:cs typeface="微软雅黑" panose="020b0503020204020204" charset="-122"/>
                <a:sym typeface="+mn-ea"/>
              </a:rPr>
              <a:t>                                  第二，《菊梦》第三。这三首诗既可以分为三首，也可以合为一首。 </a:t>
            </a:r>
          </a:p>
          <a:p>
            <a:pPr marL="0" lvl="0" indent="0" algn="l">
              <a:lnSpc>
                <a:spcPct val="150000"/>
              </a:lnSpc>
              <a:spcBef>
                <a:spcPct val="0"/>
              </a:spcBef>
              <a:spcAft>
                <a:spcPct val="0"/>
              </a:spcAft>
              <a:buSzTx/>
              <a:buNone/>
            </a:pPr>
            <a:r>
              <a:rPr lang="zh-CN" altLang="en-US" sz="2000">
                <a:solidFill>
                  <a:srgbClr val="404040"/>
                </a:solidFill>
                <a:latin typeface="微软雅黑" panose="020b0503020204020204" charset="-122"/>
                <a:ea typeface="微软雅黑" panose="020b0503020204020204" charset="-122"/>
                <a:cs typeface="微软雅黑" panose="020b0503020204020204" charset="-122"/>
                <a:sym typeface="+mn-ea"/>
              </a:rPr>
              <a:t>                                   先咏，再问，后梦，终于幽怨，无人可诉。咏物抒情，恐怕没有</a:t>
            </a:r>
          </a:p>
          <a:p>
            <a:pPr marL="0" lvl="0" indent="0" algn="l">
              <a:lnSpc>
                <a:spcPct val="150000"/>
              </a:lnSpc>
              <a:spcBef>
                <a:spcPct val="0"/>
              </a:spcBef>
              <a:spcAft>
                <a:spcPct val="0"/>
              </a:spcAft>
              <a:buSzTx/>
              <a:buNone/>
            </a:pPr>
            <a:r>
              <a:rPr lang="zh-CN" altLang="en-US" sz="2000">
                <a:solidFill>
                  <a:srgbClr val="404040"/>
                </a:solidFill>
                <a:latin typeface="微软雅黑" panose="020b0503020204020204" charset="-122"/>
                <a:ea typeface="微软雅黑" panose="020b0503020204020204" charset="-122"/>
                <a:cs typeface="微软雅黑" panose="020b0503020204020204" charset="-122"/>
                <a:sym typeface="+mn-ea"/>
              </a:rPr>
              <a:t>                                   谁能比林黛玉的身世和气质与菊花更合契的了，三首诗不仅写出</a:t>
            </a:r>
          </a:p>
          <a:p>
            <a:pPr marL="0" lvl="0" indent="0" algn="l">
              <a:lnSpc>
                <a:spcPct val="150000"/>
              </a:lnSpc>
              <a:spcBef>
                <a:spcPct val="0"/>
              </a:spcBef>
              <a:spcAft>
                <a:spcPct val="0"/>
              </a:spcAft>
              <a:buSzTx/>
              <a:buNone/>
            </a:pPr>
            <a:r>
              <a:rPr lang="zh-CN" altLang="en-US" sz="2000">
                <a:solidFill>
                  <a:srgbClr val="404040"/>
                </a:solidFill>
                <a:latin typeface="微软雅黑" panose="020b0503020204020204" charset="-122"/>
                <a:ea typeface="微软雅黑" panose="020b0503020204020204" charset="-122"/>
                <a:cs typeface="微软雅黑" panose="020b0503020204020204" charset="-122"/>
                <a:sym typeface="+mn-ea"/>
              </a:rPr>
              <a:t>                                   了林黛玉超逸灵秀的才思、孤标傲世的人格，也写出了梦境和实</a:t>
            </a:r>
          </a:p>
          <a:p>
            <a:pPr marL="0" lvl="0" indent="0" algn="l">
              <a:lnSpc>
                <a:spcPct val="150000"/>
              </a:lnSpc>
              <a:spcBef>
                <a:spcPct val="0"/>
              </a:spcBef>
              <a:spcAft>
                <a:spcPct val="0"/>
              </a:spcAft>
              <a:buSzTx/>
              <a:buNone/>
            </a:pPr>
            <a:r>
              <a:rPr lang="zh-CN" altLang="en-US" sz="2000">
                <a:solidFill>
                  <a:srgbClr val="404040"/>
                </a:solidFill>
                <a:latin typeface="微软雅黑" panose="020b0503020204020204" charset="-122"/>
                <a:ea typeface="微软雅黑" panose="020b0503020204020204" charset="-122"/>
                <a:cs typeface="微软雅黑" panose="020b0503020204020204" charset="-122"/>
                <a:sym typeface="+mn-ea"/>
              </a:rPr>
              <a:t>                                   境、理想和现实之间距离，预示了黛玉的悲剧命运，令人产生出悲凉之雾笼罩心头之感。这三首诗虽是黛玉所咏，也可以看出是作者的精神追求与现实处境。“满纸自怜题素怨，片言谁解诉秋心。”难道不就是作者写在小说开头那首“自题绝句”在具体情节中所激起的回响吗？慕陶令，说高风何尝不可以看作是作者真实情怀的映照。</a:t>
            </a:r>
          </a:p>
        </p:txBody>
      </p:sp>
      <p:sp>
        <p:nvSpPr>
          <p:cNvPr id="5" name="任意多边形: 形状 8"/>
          <p:cNvSpPr/>
          <p:nvPr>
            <p:custDataLst>
              <p:tags r:id="rId9"/>
            </p:custDataLst>
          </p:nvPr>
        </p:nvSpPr>
        <p:spPr>
          <a:xfrm rot="10800000">
            <a:off x="10927083" y="5593707"/>
            <a:ext cx="1264917" cy="1264293"/>
          </a:xfrm>
          <a:custGeom>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0"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80808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rgbClr val="FFFFFF"/>
              </a:solidFill>
              <a:latin typeface="微软雅黑" panose="020b0503020204020204" charset="-122"/>
              <a:ea typeface="微软雅黑" panose="020b0503020204020204" charset="-122"/>
            </a:endParaRPr>
          </a:p>
        </p:txBody>
      </p:sp>
      <p:pic>
        <p:nvPicPr>
          <p:cNvPr id="13" name="图片 12"/>
          <p:cNvPicPr/>
          <p:nvPr>
            <p:custDataLst>
              <p:tags r:id="rId11"/>
            </p:custDataLst>
          </p:nvPr>
        </p:nvPicPr>
        <p:blipFill>
          <a:blip r:embed="rId10"/>
          <a:srcRect l="2029" r="13051"/>
          <a:stretch>
            <a:fillRect/>
          </a:stretch>
        </p:blipFill>
        <p:spPr>
          <a:xfrm>
            <a:off x="337158" y="1413772"/>
            <a:ext cx="2978052" cy="2978052"/>
          </a:xfrm>
          <a:prstGeom prst="rect">
            <a:avLst/>
          </a:prstGeom>
        </p:spPr>
      </p:pic>
      <p:sp>
        <p:nvSpPr>
          <p:cNvPr id="12" name="文本框 11"/>
          <p:cNvSpPr txBox="1"/>
          <p:nvPr>
            <p:custDataLst>
              <p:tags r:id="rId12"/>
            </p:custDataLst>
          </p:nvPr>
        </p:nvSpPr>
        <p:spPr>
          <a:xfrm>
            <a:off x="2572043" y="272982"/>
            <a:ext cx="7047914" cy="843811"/>
          </a:xfrm>
          <a:prstGeom prst="rect">
            <a:avLst/>
          </a:prstGeom>
          <a:noFill/>
        </p:spPr>
        <p:txBody>
          <a:bodyPr wrap="square" rtlCol="0" anchor="b" anchorCtr="0">
            <a:normAutofit/>
          </a:bodyPr>
          <a:lstStyle/>
          <a:p>
            <a:pPr marL="0" indent="0" algn="ctr">
              <a:lnSpc>
                <a:spcPct val="100000"/>
              </a:lnSpc>
              <a:spcBef>
                <a:spcPct val="0"/>
              </a:spcBef>
              <a:spcAft>
                <a:spcPct val="0"/>
              </a:spcAft>
              <a:buSzTx/>
              <a:buNone/>
            </a:pPr>
            <a:r>
              <a:rPr lang="zh-CN" altLang="en-US" sz="4400" b="1" spc="200">
                <a:solidFill>
                  <a:srgbClr val="33789B"/>
                </a:solidFill>
                <a:latin typeface="微软雅黑" panose="020b0503020204020204" charset="-122"/>
                <a:ea typeface="微软雅黑" panose="020b0503020204020204" charset="-122"/>
              </a:rPr>
              <a:t>短评分享</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amond(in)">
                                      <p:cBhvr>
                                        <p:cTn id="17" dur="20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3" name="矩形 12"/>
          <p:cNvSpPr/>
          <p:nvPr>
            <p:custDataLst>
              <p:tags r:id="rId2"/>
            </p:custDataLst>
          </p:nvPr>
        </p:nvSpPr>
        <p:spPr>
          <a:xfrm>
            <a:off x="0" y="0"/>
            <a:ext cx="12192000" cy="91211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8" name="图片 7"/>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5" name="文本框 4"/>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en-US" altLang="zh-CN" sz="4000" b="1" spc="160">
                <a:solidFill>
                  <a:schemeClr val="accent1">
                    <a:lumMod val="75000"/>
                  </a:schemeClr>
                </a:solidFill>
                <a:latin typeface="微软雅黑" panose="020b0503020204020204" charset="-122"/>
                <a:ea typeface="微软雅黑" panose="020b0503020204020204" charset="-122"/>
                <a:cs typeface="微软雅黑" panose="020b0503020204020204" charset="-122"/>
              </a:rPr>
              <a:t>2.菊花螃蟹皆风骚</a:t>
            </a:r>
          </a:p>
        </p:txBody>
      </p:sp>
      <p:pic>
        <p:nvPicPr>
          <p:cNvPr id="6" name="图片 5"/>
          <p:cNvPicPr preferRelativeResize="0">
            <a:picLocks noChangeAspect="1"/>
          </p:cNvPicPr>
          <p:nvPr>
            <p:custDataLst>
              <p:tags r:id="rId10"/>
            </p:custDataLst>
          </p:nvPr>
        </p:nvPicPr>
        <p:blipFill>
          <a:blip r:embed="rId9"/>
          <a:srcRect t="-35142" b="-35142"/>
          <a:stretch>
            <a:fillRect/>
          </a:stretch>
        </p:blipFill>
        <p:spPr>
          <a:xfrm>
            <a:off x="609567" y="1524011"/>
            <a:ext cx="3390963" cy="4724425"/>
          </a:xfrm>
          <a:custGeom>
            <a:cxnLst>
              <a:cxn ang="3">
                <a:pos x="hc" y="t"/>
              </a:cxn>
              <a:cxn ang="cd2">
                <a:pos x="l" y="vc"/>
              </a:cxn>
              <a:cxn ang="cd4">
                <a:pos x="hc" y="b"/>
              </a:cxn>
              <a:cxn ang="0">
                <a:pos x="r" y="vc"/>
              </a:cxn>
            </a:cxnLst>
            <a:rect l="l" t="t" r="r" b="b"/>
            <a:pathLst>
              <a:path w="12480" h="7440">
                <a:moveTo>
                  <a:pt x="0" y="0"/>
                </a:moveTo>
                <a:lnTo>
                  <a:pt x="12480" y="0"/>
                </a:lnTo>
                <a:lnTo>
                  <a:pt x="12480" y="7440"/>
                </a:lnTo>
                <a:lnTo>
                  <a:pt x="0" y="7440"/>
                </a:lnTo>
                <a:lnTo>
                  <a:pt x="0" y="0"/>
                </a:lnTo>
                <a:close/>
              </a:path>
            </a:pathLst>
          </a:custGeom>
          <a:blipFill rotWithShape="1">
            <a:blip r:embed="rId8"/>
            <a:stretch>
              <a:fillRect/>
            </a:stretch>
          </a:blipFill>
        </p:spPr>
      </p:pic>
      <p:sp>
        <p:nvSpPr>
          <p:cNvPr id="11" name="Title 6"/>
          <p:cNvSpPr txBox="1"/>
          <p:nvPr>
            <p:custDataLst>
              <p:tags r:id="rId11"/>
            </p:custDataLst>
          </p:nvPr>
        </p:nvSpPr>
        <p:spPr>
          <a:xfrm>
            <a:off x="4325653" y="1524000"/>
            <a:ext cx="7277100" cy="47244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panose="05000000000000000000" charset="0"/>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（3）精读小说第38回的相关内容，找出咏螃蟹诗的写作背景。</a:t>
            </a:r>
          </a:p>
          <a:p>
            <a:pPr lvl="0" indent="0" algn="l" fontAlgn="ctr">
              <a:lnSpc>
                <a:spcPct val="130000"/>
              </a:lnSpc>
              <a:spcBef>
                <a:spcPts val="1000"/>
              </a:spcBef>
              <a:spcAft>
                <a:spcPct val="0"/>
              </a:spcAft>
              <a:buSzTx/>
              <a:buFont typeface="Wingdings" panose="05000000000000000000" charset="0"/>
            </a:pP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《红楼梦》第38回，评议菊花诗毕，众人食蟹，宝玉、黛玉、宝钗因各作螃蟹咏一首，这组诗中，前两首是衬托，精神都在宝钗的第三首当中。</a:t>
            </a:r>
            <a:endParaRPr lang="zh-CN" altLang="en-US" sz="24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1" indent="0" algn="ctr" fontAlgn="ctr">
              <a:lnSpc>
                <a:spcPct val="130000"/>
              </a:lnSpc>
              <a:spcBef>
                <a:spcPct val="0"/>
              </a:spcBef>
              <a:spcAft>
                <a:spcPct val="0"/>
              </a:spcAft>
              <a:buSzTx/>
              <a:buNone/>
            </a:pPr>
            <a:endParaRPr lang="zh-CN" altLang="en-US" sz="24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to="" calcmode="lin" valueType="num">
                                      <p:cBhvr>
                                        <p:cTn id="17" dur="1" fill="hold"/>
                                        <p:tgtEl>
                                          <p:spTgt spid="11">
                                            <p:txEl>
                                              <p:pRg st="0" end="0"/>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to="" calcmode="lin" valueType="num">
                                      <p:cBhvr>
                                        <p:cTn id="22" dur="1" fill="hold"/>
                                        <p:tgtEl>
                                          <p:spTgt spid="11">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3" name="矩形 12"/>
          <p:cNvSpPr/>
          <p:nvPr>
            <p:custDataLst>
              <p:tags r:id="rId2"/>
            </p:custDataLst>
          </p:nvPr>
        </p:nvSpPr>
        <p:spPr>
          <a:xfrm>
            <a:off x="0" y="0"/>
            <a:ext cx="12192000" cy="91211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8" name="图片 7"/>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5" name="文本框 4"/>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en-US" altLang="zh-CN" sz="4000" b="1" spc="160">
                <a:solidFill>
                  <a:schemeClr val="accent1">
                    <a:lumMod val="75000"/>
                  </a:schemeClr>
                </a:solidFill>
                <a:latin typeface="微软雅黑" panose="020b0503020204020204" charset="-122"/>
                <a:ea typeface="微软雅黑" panose="020b0503020204020204" charset="-122"/>
                <a:cs typeface="微软雅黑" panose="020b0503020204020204" charset="-122"/>
              </a:rPr>
              <a:t>2.菊花螃蟹皆风骚</a:t>
            </a:r>
          </a:p>
        </p:txBody>
      </p:sp>
      <p:pic>
        <p:nvPicPr>
          <p:cNvPr id="6" name="图片 5"/>
          <p:cNvPicPr preferRelativeResize="0">
            <a:picLocks noChangeAspect="1"/>
          </p:cNvPicPr>
          <p:nvPr>
            <p:custDataLst>
              <p:tags r:id="rId10"/>
            </p:custDataLst>
          </p:nvPr>
        </p:nvPicPr>
        <p:blipFill>
          <a:blip r:embed="rId9"/>
          <a:srcRect t="-35142" b="-35142"/>
          <a:stretch>
            <a:fillRect/>
          </a:stretch>
        </p:blipFill>
        <p:spPr>
          <a:xfrm>
            <a:off x="609567" y="1524011"/>
            <a:ext cx="3390963" cy="4724425"/>
          </a:xfrm>
          <a:custGeom>
            <a:cxnLst>
              <a:cxn ang="3">
                <a:pos x="hc" y="t"/>
              </a:cxn>
              <a:cxn ang="cd2">
                <a:pos x="l" y="vc"/>
              </a:cxn>
              <a:cxn ang="cd4">
                <a:pos x="hc" y="b"/>
              </a:cxn>
              <a:cxn ang="0">
                <a:pos x="r" y="vc"/>
              </a:cxn>
            </a:cxnLst>
            <a:rect l="l" t="t" r="r" b="b"/>
            <a:pathLst>
              <a:path w="12480" h="7440">
                <a:moveTo>
                  <a:pt x="0" y="0"/>
                </a:moveTo>
                <a:lnTo>
                  <a:pt x="12480" y="0"/>
                </a:lnTo>
                <a:lnTo>
                  <a:pt x="12480" y="7440"/>
                </a:lnTo>
                <a:lnTo>
                  <a:pt x="0" y="7440"/>
                </a:lnTo>
                <a:lnTo>
                  <a:pt x="0" y="0"/>
                </a:lnTo>
                <a:close/>
              </a:path>
            </a:pathLst>
          </a:custGeom>
          <a:blipFill rotWithShape="1">
            <a:blip r:embed="rId8"/>
            <a:stretch>
              <a:fillRect/>
            </a:stretch>
          </a:blipFill>
        </p:spPr>
      </p:pic>
      <p:sp>
        <p:nvSpPr>
          <p:cNvPr id="11" name="Title 6"/>
          <p:cNvSpPr txBox="1"/>
          <p:nvPr>
            <p:custDataLst>
              <p:tags r:id="rId11"/>
            </p:custDataLst>
          </p:nvPr>
        </p:nvSpPr>
        <p:spPr>
          <a:xfrm>
            <a:off x="4325653" y="1524000"/>
            <a:ext cx="7277100" cy="47244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panose="05000000000000000000" charset="0"/>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（4）赏读薛宝钗的《螃蟹咏》，分享相关诗词短评。</a:t>
            </a:r>
          </a:p>
          <a:p>
            <a:pPr lvl="0" indent="0" algn="ctr" fontAlgn="ctr">
              <a:lnSpc>
                <a:spcPct val="130000"/>
              </a:lnSpc>
              <a:spcBef>
                <a:spcPts val="1000"/>
              </a:spcBef>
              <a:spcAft>
                <a:spcPct val="0"/>
              </a:spcAft>
              <a:buSzTx/>
              <a:buFont typeface="Wingdings" panose="05000000000000000000" charset="0"/>
            </a:pP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螃蟹咏其三    薛宝钗</a:t>
            </a:r>
          </a:p>
          <a:p>
            <a:pPr marL="285750" lvl="1" indent="0" algn="ctr" fontAlgn="ctr">
              <a:lnSpc>
                <a:spcPct val="130000"/>
              </a:lnSpc>
              <a:spcBef>
                <a:spcPct val="0"/>
              </a:spcBef>
              <a:spcAft>
                <a:spcPct val="0"/>
              </a:spcAft>
              <a:buSzTx/>
              <a:buNone/>
            </a:pP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桂霭桐阴坐举觞，长安涎口盼重阳。</a:t>
            </a:r>
          </a:p>
          <a:p>
            <a:pPr marL="285750" lvl="1" indent="0" algn="ctr" fontAlgn="ctr">
              <a:lnSpc>
                <a:spcPct val="130000"/>
              </a:lnSpc>
              <a:spcBef>
                <a:spcPct val="0"/>
              </a:spcBef>
              <a:spcAft>
                <a:spcPct val="0"/>
              </a:spcAft>
              <a:buSzTx/>
              <a:buNone/>
            </a:pP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眼前道路无经纬，皮里春秋空黑黄！</a:t>
            </a:r>
          </a:p>
          <a:p>
            <a:pPr marL="285750" lvl="1" indent="0" algn="ctr" fontAlgn="ctr">
              <a:lnSpc>
                <a:spcPct val="130000"/>
              </a:lnSpc>
              <a:spcBef>
                <a:spcPct val="0"/>
              </a:spcBef>
              <a:spcAft>
                <a:spcPct val="0"/>
              </a:spcAft>
              <a:buSzTx/>
              <a:buNone/>
            </a:pP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酒未敌腥还用菊，性防积冷定须姜。</a:t>
            </a:r>
          </a:p>
          <a:p>
            <a:pPr marL="285750" lvl="1" indent="0" algn="ctr" fontAlgn="ctr">
              <a:lnSpc>
                <a:spcPct val="130000"/>
              </a:lnSpc>
              <a:spcBef>
                <a:spcPct val="0"/>
              </a:spcBef>
              <a:spcAft>
                <a:spcPct val="0"/>
              </a:spcAft>
              <a:buSzTx/>
              <a:buNone/>
            </a:pP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于今落釜成何益？月浦空余禾黍香。</a:t>
            </a:r>
          </a:p>
        </p:txBody>
      </p:sp>
      <p:sp>
        <p:nvSpPr>
          <p:cNvPr id="2" name="文本框 1"/>
          <p:cNvSpPr txBox="1"/>
          <p:nvPr/>
        </p:nvSpPr>
        <p:spPr>
          <a:xfrm>
            <a:off x="4779010" y="6013450"/>
            <a:ext cx="4438015" cy="583565"/>
          </a:xfrm>
          <a:prstGeom prst="rect">
            <a:avLst/>
          </a:prstGeom>
          <a:noFill/>
        </p:spPr>
        <p:txBody>
          <a:bodyPr wrap="square" rtlCol="0" anchor="t">
            <a:spAutoFit/>
          </a:bodyPr>
          <a:lstStyle/>
          <a:p>
            <a:r>
              <a:rPr lang="zh-CN" altLang="en-US" sz="3200" b="1" spc="300">
                <a:solidFill>
                  <a:srgbClr val="00B050"/>
                </a:solidFill>
                <a:sym typeface="+mn-ea"/>
                <a:hlinkClick r:id="rId12" action="ppaction://hlinkfile"/>
              </a:rPr>
              <a:t>短评分享（见超链接）</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to="" calcmode="lin" valueType="num">
                                      <p:cBhvr>
                                        <p:cTn id="7" dur="1" fill="hold"/>
                                        <p:tgtEl>
                                          <p:spTgt spid="11">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 to="" calcmode="lin" valueType="num">
                                      <p:cBhvr>
                                        <p:cTn id="12" dur="1" fill="hold"/>
                                        <p:tgtEl>
                                          <p:spTgt spid="11">
                                            <p:txEl>
                                              <p:pRg st="1" end="1"/>
                                            </p:txEl>
                                          </p:spTgt>
                                        </p:tgtEl>
                                      </p:cBhvr>
                                    </p:anim>
                                  </p:childTnLst>
                                </p:cTn>
                              </p:par>
                              <p:par>
                                <p:cTn id="13" presetID="24" presetClass="entr" presetSubtype="0" fill="hold"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 to="" calcmode="lin" valueType="num">
                                      <p:cBhvr>
                                        <p:cTn id="15" dur="1" fill="hold"/>
                                        <p:tgtEl>
                                          <p:spTgt spid="11">
                                            <p:txEl>
                                              <p:pRg st="2" end="2"/>
                                            </p:txEl>
                                          </p:spTgt>
                                        </p:tgtEl>
                                      </p:cBhvr>
                                    </p:anim>
                                  </p:childTnLst>
                                </p:cTn>
                              </p:par>
                              <p:par>
                                <p:cTn id="16" presetID="24" presetClass="entr" presetSubtype="0"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 to="" calcmode="lin" valueType="num">
                                      <p:cBhvr>
                                        <p:cTn id="18" dur="1" fill="hold"/>
                                        <p:tgtEl>
                                          <p:spTgt spid="11">
                                            <p:txEl>
                                              <p:pRg st="3" end="3"/>
                                            </p:txEl>
                                          </p:spTgt>
                                        </p:tgtEl>
                                      </p:cBhvr>
                                    </p:anim>
                                  </p:childTnLst>
                                </p:cTn>
                              </p:par>
                              <p:par>
                                <p:cTn id="19" presetID="24" presetClass="entr" presetSubtype="0" fill="hold" nodeType="with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anim to="" calcmode="lin" valueType="num">
                                      <p:cBhvr>
                                        <p:cTn id="21" dur="1" fill="hold"/>
                                        <p:tgtEl>
                                          <p:spTgt spid="11">
                                            <p:txEl>
                                              <p:pRg st="4" end="4"/>
                                            </p:txEl>
                                          </p:spTgt>
                                        </p:tgtEl>
                                      </p:cBhvr>
                                    </p:anim>
                                  </p:childTnLst>
                                </p:cTn>
                              </p:par>
                              <p:par>
                                <p:cTn id="22" presetID="24" presetClass="entr" presetSubtype="0" fill="hold" nodeType="withEffect">
                                  <p:stCondLst>
                                    <p:cond delay="0"/>
                                  </p:stCondLst>
                                  <p:childTnLst>
                                    <p:set>
                                      <p:cBhvr>
                                        <p:cTn id="23" dur="1" fill="hold">
                                          <p:stCondLst>
                                            <p:cond delay="0"/>
                                          </p:stCondLst>
                                        </p:cTn>
                                        <p:tgtEl>
                                          <p:spTgt spid="11">
                                            <p:txEl>
                                              <p:pRg st="5" end="5"/>
                                            </p:txEl>
                                          </p:spTgt>
                                        </p:tgtEl>
                                        <p:attrNameLst>
                                          <p:attrName>style.visibility</p:attrName>
                                        </p:attrNameLst>
                                      </p:cBhvr>
                                      <p:to>
                                        <p:strVal val="visible"/>
                                      </p:to>
                                    </p:set>
                                    <p:anim to="" calcmode="lin" valueType="num">
                                      <p:cBhvr>
                                        <p:cTn id="24" dur="1" fill="hold"/>
                                        <p:tgtEl>
                                          <p:spTgt spid="11">
                                            <p:txEl>
                                              <p:pRg st="5" end="5"/>
                                            </p:txEl>
                                          </p:spTgt>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to="" calcmode="lin" valueType="num">
                                      <p:cBhvr>
                                        <p:cTn id="2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7" name="图片 6"/>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矩形 1"/>
          <p:cNvSpPr/>
          <p:nvPr>
            <p:custDataLst>
              <p:tags r:id="rId6"/>
            </p:custDataLst>
          </p:nvPr>
        </p:nvSpPr>
        <p:spPr>
          <a:xfrm>
            <a:off x="5143500" y="0"/>
            <a:ext cx="7048500" cy="1770743"/>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sym typeface="Arial" panose="020b0604020202020204" pitchFamily="34" charset="0"/>
            </a:endParaRPr>
          </a:p>
        </p:txBody>
      </p:sp>
      <p:pic>
        <p:nvPicPr>
          <p:cNvPr id="9" name="图片 8"/>
          <p:cNvPicPr>
            <a:picLocks noChangeAspect="1"/>
          </p:cNvPicPr>
          <p:nvPr>
            <p:custDataLst>
              <p:tags r:id="rId8"/>
            </p:custDataLst>
          </p:nvPr>
        </p:nvPicPr>
        <p:blipFill>
          <a:blip r:embed="rId7"/>
          <a:srcRect l="22847" r="22847"/>
          <a:stretch>
            <a:fillRect/>
          </a:stretch>
        </p:blipFill>
        <p:spPr>
          <a:xfrm>
            <a:off x="0" y="0"/>
            <a:ext cx="5181638" cy="6858051"/>
          </a:xfrm>
          <a:custGeom>
            <a:cxnLst>
              <a:cxn ang="3">
                <a:pos x="hc" y="t"/>
              </a:cxn>
              <a:cxn ang="cd2">
                <a:pos x="l" y="vc"/>
              </a:cxn>
              <a:cxn ang="cd4">
                <a:pos x="hc" y="b"/>
              </a:cxn>
              <a:cxn ang="0">
                <a:pos x="r" y="vc"/>
              </a:cxn>
            </a:cxnLst>
            <a:rect l="l" t="t" r="r" b="b"/>
            <a:pathLst>
              <a:path w="8160" h="10800">
                <a:moveTo>
                  <a:pt x="0" y="0"/>
                </a:moveTo>
                <a:lnTo>
                  <a:pt x="8160" y="0"/>
                </a:lnTo>
                <a:lnTo>
                  <a:pt x="8160" y="10800"/>
                </a:lnTo>
                <a:lnTo>
                  <a:pt x="0" y="10800"/>
                </a:lnTo>
                <a:lnTo>
                  <a:pt x="0" y="0"/>
                </a:lnTo>
                <a:close/>
              </a:path>
            </a:pathLst>
          </a:custGeom>
        </p:spPr>
      </p:pic>
      <p:sp>
        <p:nvSpPr>
          <p:cNvPr id="10" name="文本框 9"/>
          <p:cNvSpPr txBox="1"/>
          <p:nvPr>
            <p:custDataLst>
              <p:tags r:id="rId9"/>
            </p:custDataLst>
          </p:nvPr>
        </p:nvSpPr>
        <p:spPr>
          <a:xfrm>
            <a:off x="5791247" y="609605"/>
            <a:ext cx="5181638" cy="7620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pPr>
            <a:r>
              <a:rPr lang="en-US" sz="4800" b="1" spc="160">
                <a:solidFill>
                  <a:schemeClr val="accent1">
                    <a:lumMod val="75000"/>
                  </a:schemeClr>
                </a:solidFill>
                <a:latin typeface="微软雅黑" panose="020b0503020204020204" charset="-122"/>
                <a:ea typeface="微软雅黑" panose="020b0503020204020204" charset="-122"/>
              </a:rPr>
              <a:t>3.</a:t>
            </a:r>
            <a:r>
              <a:rPr sz="4800" b="1" spc="160">
                <a:solidFill>
                  <a:schemeClr val="accent1">
                    <a:lumMod val="75000"/>
                  </a:schemeClr>
                </a:solidFill>
                <a:latin typeface="微软雅黑" panose="020b0503020204020204" charset="-122"/>
                <a:ea typeface="微软雅黑" panose="020b0503020204020204" charset="-122"/>
              </a:rPr>
              <a:t>可叹谁是咏絮才</a:t>
            </a:r>
          </a:p>
        </p:txBody>
      </p:sp>
      <p:sp>
        <p:nvSpPr>
          <p:cNvPr id="11" name="Title 6"/>
          <p:cNvSpPr txBox="1"/>
          <p:nvPr>
            <p:custDataLst>
              <p:tags r:id="rId10"/>
            </p:custDataLst>
          </p:nvPr>
        </p:nvSpPr>
        <p:spPr>
          <a:xfrm>
            <a:off x="5791247" y="2036463"/>
            <a:ext cx="5638838" cy="36576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1000"/>
              </a:spcBef>
              <a:spcAft>
                <a:spcPct val="0"/>
              </a:spcAft>
              <a:buSzTx/>
              <a:buFont typeface="Wingdings" panose="05000000000000000000" charset="0"/>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（1）浏览小说第70回的相关内容，找出咏柳絮词的写作背景。</a:t>
            </a:r>
            <a:endPar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0" algn="l" fontAlgn="ctr">
              <a:lnSpc>
                <a:spcPct val="150000"/>
              </a:lnSpc>
              <a:spcBef>
                <a:spcPts val="1000"/>
              </a:spcBef>
              <a:spcAft>
                <a:spcPct val="0"/>
              </a:spcAft>
              <a:buSzTx/>
              <a:buFont typeface="Wingdings" panose="05000000000000000000" charset="0"/>
            </a:pP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小说第70回史湘云见暮春柳絮飞舞，偶成小令。诗社就发起填词，每人各拈一小调，限时作好。</a:t>
            </a:r>
          </a:p>
        </p:txBody>
      </p:sp>
      <p:grpSp>
        <p:nvGrpSpPr>
          <p:cNvPr id="5" name="组合 4"/>
          <p:cNvGrpSpPr/>
          <p:nvPr>
            <p:custDataLst>
              <p:tags r:id="rId11"/>
            </p:custDataLst>
          </p:nvPr>
        </p:nvGrpSpPr>
        <p:grpSpPr>
          <a:xfrm>
            <a:off x="11148568" y="428897"/>
            <a:ext cx="640660" cy="369389"/>
            <a:chOff x="5849303" y="3286760"/>
            <a:chExt cx="493395" cy="284480"/>
          </a:xfrm>
          <a:solidFill>
            <a:srgbClr val="FFFFFF"/>
          </a:solidFill>
        </p:grpSpPr>
        <p:sp>
          <p:nvSpPr>
            <p:cNvPr id="6" name="任意多边形: 形状 14"/>
            <p:cNvSpPr/>
            <p:nvPr>
              <p:custDataLst>
                <p:tags r:id="rId12"/>
              </p:custDataLst>
            </p:nvPr>
          </p:nvSpPr>
          <p:spPr>
            <a:xfrm>
              <a:off x="5849303" y="3286760"/>
              <a:ext cx="233045" cy="284480"/>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8" name="任意多边形: 形状 15"/>
            <p:cNvSpPr/>
            <p:nvPr>
              <p:custDataLst>
                <p:tags r:id="rId13"/>
              </p:custDataLst>
            </p:nvPr>
          </p:nvSpPr>
          <p:spPr>
            <a:xfrm>
              <a:off x="6109653" y="3286760"/>
              <a:ext cx="233045" cy="284480"/>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gr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to="" calcmode="lin" valueType="num">
                                      <p:cBhvr>
                                        <p:cTn id="12" dur="1" fill="hold"/>
                                        <p:tgtEl>
                                          <p:spTgt spid="10"/>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to="" calcmode="lin" valueType="num">
                                      <p:cBhvr>
                                        <p:cTn id="17" dur="1" fill="hold"/>
                                        <p:tgtEl>
                                          <p:spTgt spid="11">
                                            <p:txEl>
                                              <p:pRg st="0" end="0"/>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to="" calcmode="lin" valueType="num">
                                      <p:cBhvr>
                                        <p:cTn id="22" dur="1" fill="hold"/>
                                        <p:tgtEl>
                                          <p:spTgt spid="11">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0" name="图片 9"/>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矩形 2"/>
          <p:cNvSpPr/>
          <p:nvPr>
            <p:custDataLst>
              <p:tags r:id="rId6"/>
            </p:custDataLst>
          </p:nvPr>
        </p:nvSpPr>
        <p:spPr>
          <a:xfrm>
            <a:off x="680396" y="340823"/>
            <a:ext cx="2546430" cy="2496274"/>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cxnSp>
        <p:nvCxnSpPr>
          <p:cNvPr id="2" name="直接连接符 1"/>
          <p:cNvCxnSpPr/>
          <p:nvPr>
            <p:custDataLst>
              <p:tags r:id="rId7"/>
            </p:custDataLst>
          </p:nvPr>
        </p:nvCxnSpPr>
        <p:spPr>
          <a:xfrm>
            <a:off x="3505228" y="2252419"/>
            <a:ext cx="792486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8"/>
            </p:custDataLst>
          </p:nvPr>
        </p:nvSpPr>
        <p:spPr>
          <a:xfrm>
            <a:off x="3505200" y="719990"/>
            <a:ext cx="7924864" cy="1212380"/>
          </a:xfrm>
          <a:prstGeom prst="rect">
            <a:avLst/>
          </a:prstGeom>
          <a:noFill/>
        </p:spPr>
        <p:txBody>
          <a:bodyPr wrap="square" lIns="63500" tIns="25400" rIns="63500" bIns="25400" rtlCol="0" anchor="ctr" anchorCtr="0">
            <a:normAutofit fontScale="90000" lnSpcReduction="20000"/>
          </a:bodyPr>
          <a:lstStyle/>
          <a:p>
            <a:pPr marL="0" indent="0" algn="l" fontAlgn="auto">
              <a:lnSpc>
                <a:spcPct val="150000"/>
              </a:lnSpc>
              <a:spcBef>
                <a:spcPct val="0"/>
              </a:spcBef>
              <a:spcAft>
                <a:spcPct val="0"/>
              </a:spcAft>
              <a:buSzTx/>
              <a:buNone/>
            </a:pPr>
            <a:r>
              <a:rPr lang="zh-CN" altLang="en-US" sz="3200" b="1" spc="160">
                <a:solidFill>
                  <a:schemeClr val="accent1"/>
                </a:solidFill>
                <a:latin typeface="微软雅黑" panose="020b0503020204020204" charset="-122"/>
                <a:ea typeface="微软雅黑" panose="020b0503020204020204" charset="-122"/>
              </a:rPr>
              <a:t>（2）比较阅读薛宝钗和林黛玉的咏柳絮词，交流分享相关诗词短评。</a:t>
            </a:r>
          </a:p>
        </p:txBody>
      </p:sp>
      <p:sp>
        <p:nvSpPr>
          <p:cNvPr id="11" name="Title 6"/>
          <p:cNvSpPr txBox="1"/>
          <p:nvPr>
            <p:custDataLst>
              <p:tags r:id="rId9"/>
            </p:custDataLst>
          </p:nvPr>
        </p:nvSpPr>
        <p:spPr>
          <a:xfrm>
            <a:off x="609600" y="2837180"/>
            <a:ext cx="10820400" cy="34956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50000"/>
              </a:lnSpc>
              <a:spcBef>
                <a:spcPct val="0"/>
              </a:spcBef>
              <a:spcAft>
                <a:spcPct val="0"/>
              </a:spcAft>
              <a:buSzTx/>
              <a:buFont typeface="Wingdings" panose="05000000000000000000" charset="0"/>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唐多令（林黛玉）</a:t>
            </a:r>
          </a:p>
          <a:p>
            <a:pPr lvl="0" indent="0" algn="just" fontAlgn="ctr">
              <a:lnSpc>
                <a:spcPct val="150000"/>
              </a:lnSpc>
              <a:spcBef>
                <a:spcPct val="0"/>
              </a:spcBef>
              <a:spcAft>
                <a:spcPct val="0"/>
              </a:spcAft>
              <a:buSzTx/>
              <a:buFont typeface="Wingdings" panose="05000000000000000000" charset="0"/>
            </a:pPr>
            <a:r>
              <a:rPr lang="zh-CN" altLang="en-US" sz="24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粉堕百花洲，香残燕子楼。一团团、逐对成球。漂泊亦如人命薄：空缱绻，说风流！        草木也知愁，韶华竟白头。叹今生、谁舍谁收！嫁与东风春不管：凭尔去，忍淹留！</a:t>
            </a:r>
          </a:p>
          <a:p>
            <a:pPr lvl="0" indent="0" algn="just" fontAlgn="ctr">
              <a:lnSpc>
                <a:spcPct val="130000"/>
              </a:lnSpc>
              <a:spcBef>
                <a:spcPts val="1000"/>
              </a:spcBef>
              <a:spcAft>
                <a:spcPct val="0"/>
              </a:spcAft>
              <a:buSzTx/>
              <a:buFont typeface="Wingdings" panose="05000000000000000000" charset="0"/>
            </a:pPr>
            <a:r>
              <a:rPr lang="zh-CN" altLang="en-US" sz="2400" b="1" spc="100">
                <a:ln w="3175">
                  <a:noFill/>
                  <a:prstDash val="dash"/>
                </a:ln>
                <a:solidFill>
                  <a:srgbClr val="11494A"/>
                </a:solidFill>
                <a:latin typeface="微软雅黑" panose="020b0503020204020204" charset="-122"/>
                <a:ea typeface="微软雅黑" panose="020b0503020204020204" charset="-122"/>
                <a:cs typeface="微软雅黑" panose="020b0503020204020204" charset="-122"/>
              </a:rPr>
              <a:t>短评分享：</a:t>
            </a:r>
            <a:endParaRPr lang="zh-CN" altLang="en-US" sz="2400" spc="100">
              <a:ln w="3175">
                <a:noFill/>
                <a:prstDash val="dash"/>
              </a:ln>
              <a:solidFill>
                <a:srgbClr val="11494A"/>
              </a:solidFill>
              <a:latin typeface="微软雅黑" panose="020b0503020204020204" charset="-122"/>
              <a:ea typeface="微软雅黑" panose="020b0503020204020204" charset="-122"/>
              <a:cs typeface="微软雅黑" panose="020b0503020204020204" charset="-122"/>
            </a:endParaRPr>
          </a:p>
          <a:p>
            <a:pPr lvl="0" indent="0" algn="just" fontAlgn="ctr">
              <a:lnSpc>
                <a:spcPct val="130000"/>
              </a:lnSpc>
              <a:spcBef>
                <a:spcPts val="1000"/>
              </a:spcBef>
              <a:spcAft>
                <a:spcPct val="0"/>
              </a:spcAft>
              <a:buSzTx/>
              <a:buFont typeface="Wingdings" panose="05000000000000000000" charset="0"/>
            </a:pPr>
            <a:r>
              <a:rPr lang="zh-CN" altLang="en-US" sz="24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黛玉这首词众人评“太作悲了，好是固然好的”。全词皆是身世之感，也是那种预感到爱情理想行将破灭而发自内心的悲愤呼声。</a:t>
            </a:r>
          </a:p>
        </p:txBody>
      </p:sp>
      <p:pic>
        <p:nvPicPr>
          <p:cNvPr id="8" name="图片 7"/>
          <p:cNvPicPr preferRelativeResize="0">
            <a:picLocks noChangeAspect="1"/>
          </p:cNvPicPr>
          <p:nvPr>
            <p:custDataLst>
              <p:tags r:id="rId12"/>
            </p:custDataLst>
          </p:nvPr>
        </p:nvPicPr>
        <p:blipFill>
          <a:blip r:embed="rId11"/>
          <a:srcRect l="-14286" r="-14286"/>
          <a:stretch>
            <a:fillRect/>
          </a:stretch>
        </p:blipFill>
        <p:spPr>
          <a:xfrm>
            <a:off x="810602" y="445951"/>
            <a:ext cx="2286013" cy="2286013"/>
          </a:xfrm>
          <a:custGeom>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a:blipFill rotWithShape="1">
            <a:blip r:embed="rId10"/>
            <a:stretch>
              <a:fillRect/>
            </a:stretch>
          </a:blipFill>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to="" calcmode="lin" valueType="num">
                                      <p:cBhvr>
                                        <p:cTn id="22" dur="1" fill="hold"/>
                                        <p:tgtEl>
                                          <p:spTgt spid="2"/>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 to="" calcmode="lin" valueType="num">
                                      <p:cBhvr>
                                        <p:cTn id="27" dur="1" fill="hold"/>
                                        <p:tgtEl>
                                          <p:spTgt spid="11">
                                            <p:txEl>
                                              <p:pRg st="0" end="0"/>
                                            </p:txEl>
                                          </p:spTgt>
                                        </p:tgtEl>
                                      </p:cBhvr>
                                    </p:anim>
                                  </p:childTnLst>
                                </p:cTn>
                              </p:par>
                              <p:par>
                                <p:cTn id="28" presetID="24" presetClass="entr" presetSubtype="0" fill="hold" nodeType="withEffect">
                                  <p:stCondLst>
                                    <p:cond delay="0"/>
                                  </p:stCondLst>
                                  <p:childTnLst>
                                    <p:set>
                                      <p:cBhvr>
                                        <p:cTn id="29" dur="1" fill="hold">
                                          <p:stCondLst>
                                            <p:cond delay="0"/>
                                          </p:stCondLst>
                                        </p:cTn>
                                        <p:tgtEl>
                                          <p:spTgt spid="11">
                                            <p:txEl>
                                              <p:pRg st="1" end="1"/>
                                            </p:txEl>
                                          </p:spTgt>
                                        </p:tgtEl>
                                        <p:attrNameLst>
                                          <p:attrName>style.visibility</p:attrName>
                                        </p:attrNameLst>
                                      </p:cBhvr>
                                      <p:to>
                                        <p:strVal val="visible"/>
                                      </p:to>
                                    </p:set>
                                    <p:anim to="" calcmode="lin" valueType="num">
                                      <p:cBhvr>
                                        <p:cTn id="30" dur="1" fill="hold"/>
                                        <p:tgtEl>
                                          <p:spTgt spid="11">
                                            <p:txEl>
                                              <p:pRg st="1" end="1"/>
                                            </p:txEl>
                                          </p:spTgt>
                                        </p:tgtEl>
                                      </p:cBhvr>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4" presetClass="entr" presetSubtype="0" fill="hold" nodeType="clickEffect">
                                  <p:stCondLst>
                                    <p:cond delay="0"/>
                                  </p:stCondLst>
                                  <p:childTnLst>
                                    <p:set>
                                      <p:cBhvr>
                                        <p:cTn id="34" dur="1" fill="hold">
                                          <p:stCondLst>
                                            <p:cond delay="0"/>
                                          </p:stCondLst>
                                        </p:cTn>
                                        <p:tgtEl>
                                          <p:spTgt spid="11">
                                            <p:txEl>
                                              <p:pRg st="2" end="2"/>
                                            </p:txEl>
                                          </p:spTgt>
                                        </p:tgtEl>
                                        <p:attrNameLst>
                                          <p:attrName>style.visibility</p:attrName>
                                        </p:attrNameLst>
                                      </p:cBhvr>
                                      <p:to>
                                        <p:strVal val="visible"/>
                                      </p:to>
                                    </p:set>
                                    <p:anim to="" calcmode="lin" valueType="num">
                                      <p:cBhvr>
                                        <p:cTn id="35" dur="1" fill="hold"/>
                                        <p:tgtEl>
                                          <p:spTgt spid="11">
                                            <p:txEl>
                                              <p:pRg st="2" end="2"/>
                                            </p:txEl>
                                          </p:spTgt>
                                        </p:tgtEl>
                                      </p:cBhvr>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4" presetClass="entr" presetSubtype="0" fill="hold" nodeType="clickEffect">
                                  <p:stCondLst>
                                    <p:cond delay="0"/>
                                  </p:stCondLst>
                                  <p:childTnLst>
                                    <p:set>
                                      <p:cBhvr>
                                        <p:cTn id="39" dur="1" fill="hold">
                                          <p:stCondLst>
                                            <p:cond delay="0"/>
                                          </p:stCondLst>
                                        </p:cTn>
                                        <p:tgtEl>
                                          <p:spTgt spid="11">
                                            <p:txEl>
                                              <p:pRg st="3" end="3"/>
                                            </p:txEl>
                                          </p:spTgt>
                                        </p:tgtEl>
                                        <p:attrNameLst>
                                          <p:attrName>style.visibility</p:attrName>
                                        </p:attrNameLst>
                                      </p:cBhvr>
                                      <p:to>
                                        <p:strVal val="visible"/>
                                      </p:to>
                                    </p:set>
                                    <p:anim to="" calcmode="lin" valueType="num">
                                      <p:cBhvr>
                                        <p:cTn id="40" dur="1" fill="hold"/>
                                        <p:tgtEl>
                                          <p:spTgt spid="11">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9"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pic>
        <p:nvPicPr>
          <p:cNvPr id="10" name="图形 3"/>
          <p:cNvPicPr>
            <a:picLocks noChangeAspect="1"/>
          </p:cNvPicPr>
          <p:nvPr>
            <p:custDataLst>
              <p:tags r:id="rId7"/>
            </p:custDataLst>
          </p:nvPr>
        </p:nvPicPr>
        <p:blipFill>
          <a:blip r:embed="rId6"/>
          <a:stretch>
            <a:fillRect/>
          </a:stretch>
        </p:blipFill>
        <p:spPr>
          <a:xfrm rot="10800000">
            <a:off x="9223278" y="4549310"/>
            <a:ext cx="1727469" cy="1482808"/>
          </a:xfrm>
          <a:prstGeom prst="rect">
            <a:avLst/>
          </a:prstGeom>
        </p:spPr>
      </p:pic>
      <p:sp>
        <p:nvSpPr>
          <p:cNvPr id="5" name="矩形 4"/>
          <p:cNvSpPr/>
          <p:nvPr>
            <p:custDataLst>
              <p:tags r:id="rId8"/>
            </p:custDataLst>
          </p:nvPr>
        </p:nvSpPr>
        <p:spPr>
          <a:xfrm>
            <a:off x="800100" y="361950"/>
            <a:ext cx="10715625" cy="2189480"/>
          </a:xfrm>
          <a:prstGeom prst="rect">
            <a:avLst/>
          </a:prstGeom>
          <a:solidFill>
            <a:schemeClr val="lt1">
              <a:lumMod val="95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ot="0" vert="horz" wrap="square" lIns="91440" tIns="45720" rIns="91440" bIns="45720" numCol="1" spcCol="0" rtlCol="0" fromWordArt="0" anchor="ctr" anchorCtr="0" forceAA="0" compatLnSpc="1">
            <a:noAutofit/>
          </a:bodyPr>
          <a:lstStyle/>
          <a:p>
            <a:pPr marL="0" indent="0" algn="l">
              <a:lnSpc>
                <a:spcPct val="100000"/>
              </a:lnSpc>
              <a:spcBef>
                <a:spcPct val="0"/>
              </a:spcBef>
              <a:spcAft>
                <a:spcPct val="0"/>
              </a:spcAft>
              <a:buSzTx/>
              <a:buNone/>
            </a:pPr>
            <a:r>
              <a:rPr lang="zh-CN" altLang="en-US" sz="3200" b="1" spc="240">
                <a:solidFill>
                  <a:schemeClr val="accent1"/>
                </a:solidFill>
                <a:latin typeface="微软雅黑" panose="020b0503020204020204" charset="-122"/>
                <a:ea typeface="微软雅黑" panose="020b0503020204020204" charset="-122"/>
                <a:cs typeface="微软雅黑" panose="020b0503020204020204" charset="-122"/>
                <a:sym typeface="+mn-ea"/>
              </a:rPr>
              <a:t>（2）比较阅读薛宝钗和林黛</a:t>
            </a:r>
          </a:p>
          <a:p>
            <a:pPr marL="0" indent="0" algn="l">
              <a:lnSpc>
                <a:spcPct val="100000"/>
              </a:lnSpc>
              <a:spcBef>
                <a:spcPct val="0"/>
              </a:spcBef>
              <a:spcAft>
                <a:spcPct val="0"/>
              </a:spcAft>
              <a:buSzTx/>
              <a:buNone/>
            </a:pPr>
            <a:r>
              <a:rPr lang="zh-CN" altLang="en-US" sz="3200" b="1" spc="240">
                <a:solidFill>
                  <a:schemeClr val="accent1"/>
                </a:solidFill>
                <a:latin typeface="微软雅黑" panose="020b0503020204020204" charset="-122"/>
                <a:ea typeface="微软雅黑" panose="020b0503020204020204" charset="-122"/>
                <a:cs typeface="微软雅黑" panose="020b0503020204020204" charset="-122"/>
                <a:sym typeface="+mn-ea"/>
              </a:rPr>
              <a:t>玉的咏柳絮词，交流分享相关</a:t>
            </a:r>
          </a:p>
          <a:p>
            <a:pPr marL="0" indent="0" algn="l">
              <a:lnSpc>
                <a:spcPct val="100000"/>
              </a:lnSpc>
              <a:spcBef>
                <a:spcPct val="0"/>
              </a:spcBef>
              <a:spcAft>
                <a:spcPct val="0"/>
              </a:spcAft>
              <a:buSzTx/>
              <a:buNone/>
            </a:pPr>
            <a:r>
              <a:rPr lang="zh-CN" altLang="en-US" sz="3200" b="1" spc="240">
                <a:solidFill>
                  <a:schemeClr val="accent1"/>
                </a:solidFill>
                <a:latin typeface="微软雅黑" panose="020b0503020204020204" charset="-122"/>
                <a:ea typeface="微软雅黑" panose="020b0503020204020204" charset="-122"/>
                <a:cs typeface="微软雅黑" panose="020b0503020204020204" charset="-122"/>
                <a:sym typeface="+mn-ea"/>
              </a:rPr>
              <a:t>诗词短评。</a:t>
            </a:r>
          </a:p>
        </p:txBody>
      </p:sp>
      <p:sp>
        <p:nvSpPr>
          <p:cNvPr id="4" name="文本框 3"/>
          <p:cNvSpPr txBox="1"/>
          <p:nvPr>
            <p:custDataLst>
              <p:tags r:id="rId9"/>
            </p:custDataLst>
          </p:nvPr>
        </p:nvSpPr>
        <p:spPr>
          <a:xfrm>
            <a:off x="800100" y="3477260"/>
            <a:ext cx="10852150" cy="1345565"/>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marL="0" indent="0" algn="l">
              <a:lnSpc>
                <a:spcPct val="130000"/>
              </a:lnSpc>
              <a:spcBef>
                <a:spcPct val="0"/>
              </a:spcBef>
              <a:spcAft>
                <a:spcPct val="0"/>
              </a:spcAft>
              <a:buSzTx/>
            </a:pPr>
            <a:r>
              <a:rPr lang="zh-CN" altLang="en-US" sz="3200" spc="0">
                <a:solidFill>
                  <a:schemeClr val="dk1">
                    <a:lumMod val="50000"/>
                    <a:lumOff val="50000"/>
                  </a:schemeClr>
                </a:solidFill>
                <a:latin typeface="微软雅黑" panose="020b0503020204020204" charset="-122"/>
                <a:ea typeface="微软雅黑" panose="020b0503020204020204" charset="-122"/>
              </a:rPr>
              <a:t>白玉堂前春解舞，东风卷得均匀。蜂围蝶阵乱纷纷：几曾随逝水？岂必委芳尘？</a:t>
            </a:r>
          </a:p>
        </p:txBody>
      </p:sp>
      <p:sp>
        <p:nvSpPr>
          <p:cNvPr id="48" name="矩形 47"/>
          <p:cNvSpPr/>
          <p:nvPr>
            <p:custDataLst>
              <p:tags r:id="rId10"/>
            </p:custDataLst>
          </p:nvPr>
        </p:nvSpPr>
        <p:spPr>
          <a:xfrm>
            <a:off x="11428095" y="352425"/>
            <a:ext cx="87630" cy="220472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11"/>
            </p:custDataLst>
          </p:nvPr>
        </p:nvSpPr>
        <p:spPr>
          <a:xfrm>
            <a:off x="800100" y="5022215"/>
            <a:ext cx="10852150" cy="12769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pPr>
            <a:r>
              <a:rPr lang="zh-CN" altLang="en-US" sz="2800" spc="0">
                <a:solidFill>
                  <a:schemeClr val="dk1">
                    <a:lumMod val="50000"/>
                    <a:lumOff val="50000"/>
                  </a:schemeClr>
                </a:solidFill>
                <a:latin typeface="微软雅黑" panose="020b0503020204020204" charset="-122"/>
                <a:ea typeface="微软雅黑" panose="020b0503020204020204" charset="-122"/>
              </a:rPr>
              <a:t>万缕千丝终不改，任他随聚随分。韶华休笑本无根：好风凭借力，送我上青云。</a:t>
            </a:r>
          </a:p>
        </p:txBody>
      </p:sp>
      <p:pic>
        <p:nvPicPr>
          <p:cNvPr id="7" name="图片 6"/>
          <p:cNvPicPr preferRelativeResize="0">
            <a:picLocks noChangeAspect="1"/>
          </p:cNvPicPr>
          <p:nvPr>
            <p:custDataLst>
              <p:tags r:id="rId14"/>
            </p:custDataLst>
          </p:nvPr>
        </p:nvPicPr>
        <p:blipFill>
          <a:blip r:embed="rId13"/>
          <a:srcRect l="-21744" r="-21744"/>
          <a:stretch>
            <a:fillRect/>
          </a:stretch>
        </p:blipFill>
        <p:spPr>
          <a:xfrm>
            <a:off x="8519795" y="361950"/>
            <a:ext cx="2919730" cy="2189480"/>
          </a:xfrm>
          <a:prstGeom prst="rect">
            <a:avLst/>
          </a:prstGeom>
          <a:blipFill rotWithShape="1">
            <a:blip r:embed="rId12"/>
            <a:stretch>
              <a:fillRect/>
            </a:stretch>
          </a:blipFill>
        </p:spPr>
      </p:pic>
      <p:sp>
        <p:nvSpPr>
          <p:cNvPr id="8" name="文本框 7"/>
          <p:cNvSpPr txBox="1"/>
          <p:nvPr>
            <p:custDataLst>
              <p:tags r:id="rId15"/>
            </p:custDataLst>
          </p:nvPr>
        </p:nvSpPr>
        <p:spPr>
          <a:xfrm>
            <a:off x="3190880" y="2783205"/>
            <a:ext cx="70993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pPr>
            <a:r>
              <a:rPr lang="zh-CN" altLang="en-US" sz="3600" b="1">
                <a:solidFill>
                  <a:schemeClr val="tx1"/>
                </a:solidFill>
                <a:latin typeface="微软雅黑" panose="020b0503020204020204" charset="-122"/>
                <a:ea typeface="微软雅黑" panose="020b0503020204020204" charset="-122"/>
              </a:rPr>
              <a:t>临江仙（薛宝钗）</a:t>
            </a:r>
          </a:p>
        </p:txBody>
      </p:sp>
      <p:sp>
        <p:nvSpPr>
          <p:cNvPr id="2" name="文本框 1"/>
          <p:cNvSpPr txBox="1"/>
          <p:nvPr/>
        </p:nvSpPr>
        <p:spPr>
          <a:xfrm>
            <a:off x="6306820" y="6031865"/>
            <a:ext cx="5345430" cy="645160"/>
          </a:xfrm>
          <a:prstGeom prst="rect">
            <a:avLst/>
          </a:prstGeom>
          <a:noFill/>
        </p:spPr>
        <p:txBody>
          <a:bodyPr wrap="square" rtlCol="0">
            <a:spAutoFit/>
          </a:bodyPr>
          <a:lstStyle/>
          <a:p>
            <a:r>
              <a:rPr lang="zh-CN" altLang="en-US" sz="3600" b="1">
                <a:hlinkClick r:id="rId16" action="ppaction://hlinkfile"/>
              </a:rPr>
              <a:t>短评分享（见超链接）</a:t>
            </a: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to="" calcmode="lin" valueType="num">
                                      <p:cBhvr>
                                        <p:cTn id="2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1" name="图片 10"/>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矩形 1"/>
          <p:cNvSpPr/>
          <p:nvPr>
            <p:custDataLst>
              <p:tags r:id="rId6"/>
            </p:custDataLst>
          </p:nvPr>
        </p:nvSpPr>
        <p:spPr>
          <a:xfrm>
            <a:off x="7733665" y="1595120"/>
            <a:ext cx="3949700" cy="3020695"/>
          </a:xfrm>
          <a:prstGeom prst="rect">
            <a:avLst/>
          </a:prstGeom>
          <a:solidFill>
            <a:schemeClr val="lt1"/>
          </a:solidFill>
          <a:ln w="3175">
            <a:solidFill>
              <a:schemeClr val="accent1">
                <a:shade val="50000"/>
              </a:schemeClr>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8"/>
            </p:custDataLst>
          </p:nvPr>
        </p:nvPicPr>
        <p:blipFill>
          <a:blip r:embed="rId7"/>
          <a:srcRect l="5521" r="5521"/>
          <a:stretch>
            <a:fillRect/>
          </a:stretch>
        </p:blipFill>
        <p:spPr>
          <a:xfrm>
            <a:off x="7815580" y="1685290"/>
            <a:ext cx="3786505" cy="2840355"/>
          </a:xfrm>
          <a:prstGeom prst="rect">
            <a:avLst/>
          </a:prstGeom>
        </p:spPr>
      </p:pic>
      <p:sp>
        <p:nvSpPr>
          <p:cNvPr id="6" name="标题 1"/>
          <p:cNvSpPr>
            <a:spLocks noGrp="1"/>
          </p:cNvSpPr>
          <p:nvPr>
            <p:custDataLst>
              <p:tags r:id="rId9"/>
            </p:custDataLst>
          </p:nvPr>
        </p:nvSpPr>
        <p:spPr>
          <a:xfrm>
            <a:off x="592647" y="379730"/>
            <a:ext cx="10927450" cy="687755"/>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l">
              <a:lnSpc>
                <a:spcPct val="100000"/>
              </a:lnSpc>
              <a:spcBef>
                <a:spcPct val="0"/>
              </a:spcBef>
              <a:spcAft>
                <a:spcPct val="0"/>
              </a:spcAft>
              <a:buSzTx/>
            </a:pPr>
            <a:r>
              <a:rPr lang="en-US" sz="3200" spc="300">
                <a:solidFill>
                  <a:schemeClr val="accent1"/>
                </a:solidFill>
              </a:rPr>
              <a:t>4.分享你的诗词短评写作心得，明确诗词短评写作要求</a:t>
            </a:r>
          </a:p>
        </p:txBody>
      </p:sp>
      <p:cxnSp>
        <p:nvCxnSpPr>
          <p:cNvPr id="7" name="直接连接符 6"/>
          <p:cNvCxnSpPr/>
          <p:nvPr>
            <p:custDataLst>
              <p:tags r:id="rId10"/>
            </p:custDataLst>
          </p:nvPr>
        </p:nvCxnSpPr>
        <p:spPr>
          <a:xfrm>
            <a:off x="0" y="6467293"/>
            <a:ext cx="12192000"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11"/>
            </p:custDataLst>
          </p:nvPr>
        </p:nvSpPr>
        <p:spPr>
          <a:xfrm>
            <a:off x="0" y="6405679"/>
            <a:ext cx="592646" cy="1232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矩形 8"/>
          <p:cNvSpPr/>
          <p:nvPr>
            <p:custDataLst>
              <p:tags r:id="rId12"/>
            </p:custDataLst>
          </p:nvPr>
        </p:nvSpPr>
        <p:spPr>
          <a:xfrm>
            <a:off x="11727903" y="552674"/>
            <a:ext cx="464097" cy="622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nvSpPr>
        <p:spPr>
          <a:xfrm>
            <a:off x="1205230" y="5683250"/>
            <a:ext cx="5072380" cy="583565"/>
          </a:xfrm>
          <a:prstGeom prst="rect">
            <a:avLst/>
          </a:prstGeom>
          <a:noFill/>
        </p:spPr>
        <p:txBody>
          <a:bodyPr wrap="none" rtlCol="0" anchor="t">
            <a:spAutoFit/>
          </a:bodyPr>
          <a:lstStyle/>
          <a:p>
            <a:r>
              <a:rPr lang="en-US" sz="3200" b="1" spc="300">
                <a:solidFill>
                  <a:schemeClr val="accent1"/>
                </a:solidFill>
                <a:sym typeface="+mn-ea"/>
                <a:hlinkClick r:id="rId13" action="ppaction://hlinkfile"/>
              </a:rPr>
              <a:t>诗词短评</a:t>
            </a:r>
            <a:r>
              <a:rPr lang="zh-CN" altLang="en-US" sz="3200" b="1" spc="300">
                <a:solidFill>
                  <a:schemeClr val="accent1"/>
                </a:solidFill>
                <a:sym typeface="+mn-ea"/>
                <a:hlinkClick r:id="rId13" action="ppaction://hlinkfile"/>
              </a:rPr>
              <a:t>一（点击打开）</a:t>
            </a:r>
          </a:p>
        </p:txBody>
      </p:sp>
      <p:sp>
        <p:nvSpPr>
          <p:cNvPr id="4" name="文本框 3"/>
          <p:cNvSpPr txBox="1"/>
          <p:nvPr/>
        </p:nvSpPr>
        <p:spPr>
          <a:xfrm>
            <a:off x="6976110" y="5683250"/>
            <a:ext cx="5072380" cy="583565"/>
          </a:xfrm>
          <a:prstGeom prst="rect">
            <a:avLst/>
          </a:prstGeom>
          <a:noFill/>
        </p:spPr>
        <p:txBody>
          <a:bodyPr wrap="none" rtlCol="0" anchor="t">
            <a:spAutoFit/>
          </a:bodyPr>
          <a:lstStyle/>
          <a:p>
            <a:pPr algn="l"/>
            <a:r>
              <a:rPr lang="en-US" sz="3200" b="1" spc="300">
                <a:solidFill>
                  <a:schemeClr val="accent1"/>
                </a:solidFill>
                <a:sym typeface="+mn-ea"/>
                <a:hlinkClick r:id="rId14" action="ppaction://hlinkfile"/>
              </a:rPr>
              <a:t>诗词短评</a:t>
            </a:r>
            <a:r>
              <a:rPr lang="zh-CN" altLang="en-US" sz="3200" b="1" spc="300">
                <a:solidFill>
                  <a:schemeClr val="accent1"/>
                </a:solidFill>
                <a:sym typeface="+mn-ea"/>
                <a:hlinkClick r:id="rId14" action="ppaction://hlinkfile"/>
              </a:rPr>
              <a:t>二（点击打开）</a:t>
            </a:r>
            <a:endParaRPr lang="en-US" altLang="en-US" sz="3200" b="1" spc="300">
              <a:solidFill>
                <a:schemeClr val="accent1"/>
              </a:solidFill>
              <a:sym typeface="+mn-ea"/>
              <a:hlinkClick r:id="rId13" action="ppaction://hlinkfile"/>
            </a:endParaRPr>
          </a:p>
        </p:txBody>
      </p:sp>
      <p:sp>
        <p:nvSpPr>
          <p:cNvPr id="13" name="文本框 12"/>
          <p:cNvSpPr txBox="1"/>
          <p:nvPr/>
        </p:nvSpPr>
        <p:spPr>
          <a:xfrm>
            <a:off x="720090" y="2717800"/>
            <a:ext cx="6941820" cy="1421765"/>
          </a:xfrm>
          <a:prstGeom prst="rect">
            <a:avLst/>
          </a:prstGeom>
          <a:noFill/>
        </p:spPr>
        <p:txBody>
          <a:bodyPr vert="horz" wrap="square" lIns="90000" tIns="46800" rIns="90000" bIns="46800" rtlCol="0" anchor="ctr" anchorCtr="0">
            <a:noAutofit/>
          </a:bodyPr>
          <a:lstStyle>
            <a:lvl1pPr marL="285750" indent="-285750" fontAlgn="auto">
              <a:lnSpc>
                <a:spcPct val="130000"/>
              </a:lnSpc>
              <a:spcBef>
                <a:spcPct val="0"/>
              </a:spcBef>
              <a:spcAft>
                <a:spcPts val="800"/>
              </a:spcAft>
              <a:buFont typeface="+mj-ea"/>
              <a:buAutoNum type="ea1JpnChsDbPeriod"/>
              <a:defRPr sz="1100" u="none" strike="noStrike" cap="none" spc="150" normalizeH="0" baseline="0">
                <a:solidFill>
                  <a:schemeClr val="tx1">
                    <a:lumMod val="75000"/>
                    <a:lumOff val="25000"/>
                  </a:schemeClr>
                </a:solidFill>
                <a:uFillTx/>
                <a:latin typeface="微软雅黑" panose="020b0503020204020204" charset="-122"/>
                <a:ea typeface="微软雅黑" panose="020b050302020402020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20000"/>
              </a:lnSpc>
              <a:spcAft>
                <a:spcPct val="0"/>
              </a:spcAft>
              <a:buClr>
                <a:schemeClr val="tx1">
                  <a:lumMod val="85000"/>
                  <a:lumOff val="15000"/>
                </a:schemeClr>
              </a:buClr>
              <a:buAutoNum type="ea1JpnChsDbPeriod"/>
            </a:pPr>
            <a:r>
              <a:rPr lang="zh-CN" altLang="en-US" sz="2400" spc="200">
                <a:solidFill>
                  <a:schemeClr val="dk1">
                    <a:lumMod val="75000"/>
                    <a:lumOff val="25000"/>
                  </a:schemeClr>
                </a:solidFill>
                <a:sym typeface="+mn-ea"/>
              </a:rPr>
              <a:t>诗词短评写作一定要透过语言媒介，深入作品的意境之中，领会作品的意境美，应注意作家的炼字、炼句、炼意。</a:t>
            </a:r>
            <a:endParaRPr lang="zh-CN" altLang="en-US" sz="2400" spc="200">
              <a:solidFill>
                <a:schemeClr val="dk1">
                  <a:lumMod val="75000"/>
                  <a:lumOff val="25000"/>
                </a:schemeClr>
              </a:solidFill>
            </a:endParaRPr>
          </a:p>
          <a:p>
            <a:pPr marL="0" lvl="0" indent="0" algn="l">
              <a:lnSpc>
                <a:spcPct val="120000"/>
              </a:lnSpc>
              <a:spcAft>
                <a:spcPct val="0"/>
              </a:spcAft>
              <a:buClr>
                <a:schemeClr val="tx1">
                  <a:lumMod val="85000"/>
                  <a:lumOff val="15000"/>
                </a:schemeClr>
              </a:buClr>
              <a:buAutoNum type="ea1JpnChsDbPeriod"/>
            </a:pPr>
            <a:r>
              <a:rPr lang="zh-CN" altLang="en-US" sz="2400" spc="200">
                <a:solidFill>
                  <a:schemeClr val="dk1">
                    <a:lumMod val="75000"/>
                    <a:lumOff val="25000"/>
                  </a:schemeClr>
                </a:solidFill>
                <a:sym typeface="+mn-ea"/>
              </a:rPr>
              <a:t>在写作过程中，我们要注意以下几点：</a:t>
            </a:r>
            <a:endParaRPr lang="zh-CN" altLang="en-US" sz="2400" spc="200">
              <a:solidFill>
                <a:schemeClr val="dk1">
                  <a:lumMod val="75000"/>
                  <a:lumOff val="25000"/>
                </a:schemeClr>
              </a:solidFill>
            </a:endParaRPr>
          </a:p>
          <a:p>
            <a:pPr marL="571500" lvl="1" indent="0" algn="l" fontAlgn="ctr">
              <a:lnSpc>
                <a:spcPct val="120000"/>
              </a:lnSpc>
              <a:spcAft>
                <a:spcPct val="0"/>
              </a:spcAft>
              <a:buFont typeface="Wingdings" panose="05000000000000000000" charset="0"/>
              <a:buChar char="l"/>
            </a:pPr>
            <a:r>
              <a:rPr lang="zh-CN" altLang="en-US" sz="2400" spc="200">
                <a:solidFill>
                  <a:schemeClr val="dk1">
                    <a:lumMod val="75000"/>
                    <a:lumOff val="25000"/>
                  </a:schemeClr>
                </a:solidFill>
                <a:sym typeface="+mn-ea"/>
              </a:rPr>
              <a:t>首先要认真诵读作品，努力挖掘作品的思想意义和艺术特色；</a:t>
            </a:r>
            <a:endParaRPr lang="zh-CN" altLang="en-US" sz="2400" spc="200">
              <a:solidFill>
                <a:schemeClr val="dk1">
                  <a:lumMod val="75000"/>
                  <a:lumOff val="25000"/>
                </a:schemeClr>
              </a:solidFill>
            </a:endParaRPr>
          </a:p>
          <a:p>
            <a:pPr marL="571500" lvl="1" indent="0" algn="l" fontAlgn="ctr">
              <a:lnSpc>
                <a:spcPct val="120000"/>
              </a:lnSpc>
              <a:spcAft>
                <a:spcPct val="0"/>
              </a:spcAft>
              <a:buFont typeface="Wingdings" panose="05000000000000000000" charset="0"/>
              <a:buChar char="l"/>
            </a:pPr>
            <a:r>
              <a:rPr lang="zh-CN" altLang="en-US" sz="2400" spc="200">
                <a:solidFill>
                  <a:schemeClr val="dk1">
                    <a:lumMod val="75000"/>
                    <a:lumOff val="25000"/>
                  </a:schemeClr>
                </a:solidFill>
                <a:sym typeface="+mn-ea"/>
              </a:rPr>
              <a:t>选好评论点，不要全面开花，要一事一议，议深议透；</a:t>
            </a:r>
            <a:endParaRPr lang="zh-CN" altLang="en-US" sz="2400" spc="200">
              <a:solidFill>
                <a:schemeClr val="dk1">
                  <a:lumMod val="75000"/>
                  <a:lumOff val="25000"/>
                </a:schemeClr>
              </a:solidFill>
            </a:endParaRPr>
          </a:p>
          <a:p>
            <a:pPr marL="571500" lvl="1" indent="0" algn="l" fontAlgn="ctr">
              <a:lnSpc>
                <a:spcPct val="120000"/>
              </a:lnSpc>
              <a:spcAft>
                <a:spcPct val="0"/>
              </a:spcAft>
              <a:buFont typeface="Wingdings" panose="05000000000000000000" charset="0"/>
              <a:buChar char="l"/>
            </a:pPr>
            <a:r>
              <a:rPr lang="zh-CN" altLang="en-US" sz="2400" spc="200">
                <a:solidFill>
                  <a:schemeClr val="dk1">
                    <a:lumMod val="75000"/>
                    <a:lumOff val="25000"/>
                  </a:schemeClr>
                </a:solidFill>
                <a:sym typeface="+mn-ea"/>
              </a:rPr>
              <a:t>第三，用语要精炼，鉴赏要公正客观，评价要有力。</a:t>
            </a: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3">
                                            <p:txEl>
                                              <p:pRg st="1" end="1"/>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3">
                                            <p:txEl>
                                              <p:pRg st="2" end="2"/>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ircle(in)">
                                      <p:cBhvr>
                                        <p:cTn id="28" dur="2000"/>
                                        <p:tgtEl>
                                          <p:spTgt spid="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diamond(in)">
                                      <p:cBhvr>
                                        <p:cTn id="3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13"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3" name="图片 1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文本框 1"/>
          <p:cNvSpPr txBox="1"/>
          <p:nvPr>
            <p:custDataLst>
              <p:tags r:id="rId6"/>
            </p:custDataLst>
          </p:nvPr>
        </p:nvSpPr>
        <p:spPr>
          <a:xfrm>
            <a:off x="1211580" y="545465"/>
            <a:ext cx="10140950" cy="153543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4800" b="1" spc="160">
                <a:solidFill>
                  <a:srgbClr val="33789B"/>
                </a:solidFill>
                <a:latin typeface="微软雅黑" panose="020b0503020204020204" charset="-122"/>
                <a:ea typeface="微软雅黑" panose="020b0503020204020204" charset="-122"/>
              </a:rPr>
              <a:t>是非缘来本一身，无关风月说红楼</a:t>
            </a:r>
          </a:p>
          <a:p>
            <a:pPr marL="0" indent="0" algn="ctr">
              <a:lnSpc>
                <a:spcPct val="100000"/>
              </a:lnSpc>
              <a:spcBef>
                <a:spcPct val="0"/>
              </a:spcBef>
              <a:spcAft>
                <a:spcPct val="0"/>
              </a:spcAft>
              <a:buSzTx/>
              <a:buNone/>
            </a:pPr>
            <a:r>
              <a:rPr lang="zh-CN" sz="3600" b="1" spc="160">
                <a:solidFill>
                  <a:srgbClr val="33789B"/>
                </a:solidFill>
                <a:latin typeface="微软雅黑" panose="020b0503020204020204" charset="-122"/>
                <a:ea typeface="微软雅黑" panose="020b0503020204020204" charset="-122"/>
              </a:rPr>
              <a:t>——到判词结束</a:t>
            </a:r>
          </a:p>
        </p:txBody>
      </p:sp>
      <p:grpSp>
        <p:nvGrpSpPr>
          <p:cNvPr id="6" name="组合 5"/>
          <p:cNvGrpSpPr/>
          <p:nvPr>
            <p:custDataLst>
              <p:tags r:id="rId7"/>
            </p:custDataLst>
          </p:nvPr>
        </p:nvGrpSpPr>
        <p:grpSpPr>
          <a:xfrm rot="10800000">
            <a:off x="1066809" y="457204"/>
            <a:ext cx="914407" cy="762006"/>
            <a:chOff x="13507" y="7307"/>
            <a:chExt cx="4780" cy="4212"/>
          </a:xfrm>
          <a:solidFill>
            <a:srgbClr val="000000">
              <a:alpha val="10000"/>
            </a:srgbClr>
          </a:solidFill>
        </p:grpSpPr>
        <p:sp>
          <p:nvSpPr>
            <p:cNvPr id="7" name="任意多边形: 形状 26"/>
            <p:cNvSpPr>
              <a:spLocks noChangeAspect="1"/>
            </p:cNvSpPr>
            <p:nvPr>
              <p:custDataLst>
                <p:tags r:id="rId8"/>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27"/>
            <p:cNvSpPr>
              <a:spLocks noChangeAspect="1"/>
            </p:cNvSpPr>
            <p:nvPr>
              <p:custDataLst>
                <p:tags r:id="rId9"/>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10" name="组合 9"/>
          <p:cNvGrpSpPr/>
          <p:nvPr>
            <p:custDataLst>
              <p:tags r:id="rId10"/>
            </p:custDataLst>
          </p:nvPr>
        </p:nvGrpSpPr>
        <p:grpSpPr>
          <a:xfrm>
            <a:off x="10210881" y="5638845"/>
            <a:ext cx="914407" cy="762006"/>
            <a:chOff x="13507" y="7307"/>
            <a:chExt cx="4780" cy="4212"/>
          </a:xfrm>
          <a:solidFill>
            <a:srgbClr val="000000">
              <a:alpha val="10000"/>
            </a:srgbClr>
          </a:solidFill>
        </p:grpSpPr>
        <p:sp>
          <p:nvSpPr>
            <p:cNvPr id="11" name="任意多边形: 形状 26"/>
            <p:cNvSpPr>
              <a:spLocks noChangeAspect="1"/>
            </p:cNvSpPr>
            <p:nvPr>
              <p:custDataLst>
                <p:tags r:id="rId11"/>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任意多边形: 形状 27"/>
            <p:cNvSpPr>
              <a:spLocks noChangeAspect="1"/>
            </p:cNvSpPr>
            <p:nvPr>
              <p:custDataLst>
                <p:tags r:id="rId12"/>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pic>
        <p:nvPicPr>
          <p:cNvPr id="4" name="图片 3" descr="placingpictureplaceholder"/>
          <p:cNvPicPr>
            <a:picLocks noChangeAspect="1"/>
          </p:cNvPicPr>
          <p:nvPr>
            <p:custDataLst>
              <p:tags r:id="rId14"/>
            </p:custDataLst>
          </p:nvPr>
        </p:nvPicPr>
        <p:blipFill>
          <a:blip r:embed="rId13"/>
          <a:stretch>
            <a:fillRect/>
          </a:stretch>
        </p:blipFill>
        <p:spPr>
          <a:xfrm>
            <a:off x="1559287" y="2271372"/>
            <a:ext cx="4626834" cy="3500492"/>
          </a:xfrm>
          <a:prstGeom prst="rect">
            <a:avLst/>
          </a:prstGeom>
        </p:spPr>
      </p:pic>
      <p:pic>
        <p:nvPicPr>
          <p:cNvPr id="5" name="图片 4" descr="placingpictureplaceholder"/>
          <p:cNvPicPr>
            <a:picLocks noChangeAspect="1"/>
          </p:cNvPicPr>
          <p:nvPr>
            <p:custDataLst>
              <p:tags r:id="rId16"/>
            </p:custDataLst>
          </p:nvPr>
        </p:nvPicPr>
        <p:blipFill>
          <a:blip r:embed="rId15"/>
          <a:stretch>
            <a:fillRect/>
          </a:stretch>
        </p:blipFill>
        <p:spPr>
          <a:xfrm>
            <a:off x="6301430" y="2271372"/>
            <a:ext cx="4851645" cy="3500492"/>
          </a:xfrm>
          <a:prstGeom prst="rect">
            <a:avLst/>
          </a:prstGeom>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0" name="图片 9"/>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4" name="矩形 3"/>
          <p:cNvSpPr/>
          <p:nvPr>
            <p:custDataLst>
              <p:tags r:id="rId6"/>
            </p:custDataLst>
          </p:nvPr>
        </p:nvSpPr>
        <p:spPr>
          <a:xfrm>
            <a:off x="680396" y="340823"/>
            <a:ext cx="2546430" cy="2496274"/>
          </a:xfrm>
          <a:prstGeom prst="rect">
            <a:avLst/>
          </a:prstGeom>
          <a:solidFill>
            <a:schemeClr val="lt1"/>
          </a:solidFill>
          <a:ln w="3175">
            <a:solidFill>
              <a:schemeClr val="accent1"/>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cxnSp>
        <p:nvCxnSpPr>
          <p:cNvPr id="5" name="直接连接符 4"/>
          <p:cNvCxnSpPr/>
          <p:nvPr>
            <p:custDataLst>
              <p:tags r:id="rId7"/>
            </p:custDataLst>
          </p:nvPr>
        </p:nvCxnSpPr>
        <p:spPr>
          <a:xfrm>
            <a:off x="3505228" y="2444189"/>
            <a:ext cx="7924864"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6"/>
          <p:cNvSpPr txBox="1"/>
          <p:nvPr>
            <p:custDataLst>
              <p:tags r:id="rId8"/>
            </p:custDataLst>
          </p:nvPr>
        </p:nvSpPr>
        <p:spPr>
          <a:xfrm>
            <a:off x="3418205" y="778510"/>
            <a:ext cx="8424545" cy="130111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altLang="en-US" sz="2800" b="1" i="0" spc="1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1.处处有别处处愁</a:t>
            </a:r>
          </a:p>
          <a:p>
            <a:pPr marL="0" marR="0" lvl="0" indent="0" algn="l" defTabSz="913765" rtl="0" eaLnBrk="1" fontAlgn="auto" latinLnBrk="0" hangingPunct="1">
              <a:lnSpc>
                <a:spcPct val="130000"/>
              </a:lnSpc>
              <a:spcBef>
                <a:spcPct val="0"/>
              </a:spcBef>
              <a:spcAft>
                <a:spcPts val="800"/>
              </a:spcAft>
              <a:buSzTx/>
              <a:buFontTx/>
              <a:buNone/>
            </a:pPr>
            <a:r>
              <a:rPr kumimoji="0" lang="zh-CN" altLang="en-US" sz="2800" b="1" i="0" spc="1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——结合小说情节，从诗词入手总结钗黛的不同</a:t>
            </a:r>
          </a:p>
        </p:txBody>
      </p:sp>
      <p:sp>
        <p:nvSpPr>
          <p:cNvPr id="14" name="Title 6"/>
          <p:cNvSpPr txBox="1"/>
          <p:nvPr>
            <p:custDataLst>
              <p:tags r:id="rId9"/>
            </p:custDataLst>
          </p:nvPr>
        </p:nvSpPr>
        <p:spPr>
          <a:xfrm>
            <a:off x="925830" y="3289300"/>
            <a:ext cx="10819822" cy="2587079"/>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800" spc="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合作探究：根据钗黛二人诗词的比较阅读，深入探究二人诗词作品中显露出来的不同情趣和性格。</a:t>
            </a:r>
          </a:p>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hlinkClick r:id="rId10" action="ppaction://hlinkfile"/>
              </a:rPr>
              <a:t>分析示例（点击打开）</a:t>
            </a:r>
            <a:endParaRPr lang="zh-CN" altLang="en-US" sz="2800" b="1" spc="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9" name="图片 8"/>
          <p:cNvPicPr preferRelativeResize="0">
            <a:picLocks noChangeAspect="1"/>
          </p:cNvPicPr>
          <p:nvPr>
            <p:custDataLst>
              <p:tags r:id="rId13"/>
            </p:custDataLst>
          </p:nvPr>
        </p:nvPicPr>
        <p:blipFill>
          <a:blip r:embed="rId12"/>
          <a:srcRect t="-15646" b="-15646"/>
          <a:stretch>
            <a:fillRect/>
          </a:stretch>
        </p:blipFill>
        <p:spPr>
          <a:xfrm>
            <a:off x="809967" y="445951"/>
            <a:ext cx="2286013" cy="2286013"/>
          </a:xfrm>
          <a:custGeom>
            <a:cxnLst>
              <a:cxn ang="3">
                <a:pos x="hc" y="t"/>
              </a:cxn>
              <a:cxn ang="cd2">
                <a:pos x="l" y="vc"/>
              </a:cxn>
              <a:cxn ang="cd4">
                <a:pos x="hc" y="b"/>
              </a:cxn>
              <a:cxn ang="0">
                <a:pos x="r" y="vc"/>
              </a:cxn>
            </a:cxnLst>
            <a:rect l="l" t="t" r="r" b="b"/>
            <a:pathLst>
              <a:path w="3600" h="3600">
                <a:moveTo>
                  <a:pt x="0" y="0"/>
                </a:moveTo>
                <a:lnTo>
                  <a:pt x="3600" y="0"/>
                </a:lnTo>
                <a:lnTo>
                  <a:pt x="3600" y="3600"/>
                </a:lnTo>
                <a:lnTo>
                  <a:pt x="0" y="3600"/>
                </a:lnTo>
                <a:lnTo>
                  <a:pt x="0" y="0"/>
                </a:lnTo>
                <a:close/>
              </a:path>
            </a:pathLst>
          </a:custGeom>
          <a:blipFill rotWithShape="1">
            <a:blip r:embed="rId11"/>
            <a:stretch>
              <a:fillRect/>
            </a:stretch>
          </a:blipFill>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 to="" calcmode="lin" valueType="num">
                                      <p:cBhvr>
                                        <p:cTn id="22" dur="1" fill="hold"/>
                                        <p:tgtEl>
                                          <p:spTgt spid="14">
                                            <p:txEl>
                                              <p:pRg st="0" end="0"/>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anim to="" calcmode="lin" valueType="num">
                                      <p:cBhvr>
                                        <p:cTn id="27" dur="1" fill="hold"/>
                                        <p:tgtEl>
                                          <p:spTgt spid="1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5" name="图片 14"/>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4" name="图片 1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5" name="矩形 5"/>
          <p:cNvSpPr/>
          <p:nvPr>
            <p:custDataLst>
              <p:tags r:id="rId6"/>
            </p:custDataLst>
          </p:nvPr>
        </p:nvSpPr>
        <p:spPr>
          <a:xfrm>
            <a:off x="457204" y="457200"/>
            <a:ext cx="3657629" cy="5943600"/>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pic>
        <p:nvPicPr>
          <p:cNvPr id="12" name="图片 11"/>
          <p:cNvPicPr>
            <a:picLocks noChangeAspect="1"/>
          </p:cNvPicPr>
          <p:nvPr>
            <p:custDataLst>
              <p:tags r:id="rId8"/>
            </p:custDataLst>
          </p:nvPr>
        </p:nvPicPr>
        <p:blipFill>
          <a:blip r:embed="rId7"/>
          <a:srcRect l="32120" r="32120"/>
          <a:stretch>
            <a:fillRect/>
          </a:stretch>
        </p:blipFill>
        <p:spPr>
          <a:xfrm>
            <a:off x="304800" y="609600"/>
            <a:ext cx="3657625" cy="5943600"/>
          </a:xfrm>
          <a:custGeom>
            <a:cxnLst>
              <a:cxn ang="3">
                <a:pos x="hc" y="t"/>
              </a:cxn>
              <a:cxn ang="cd2">
                <a:pos x="l" y="vc"/>
              </a:cxn>
              <a:cxn ang="cd4">
                <a:pos x="hc" y="b"/>
              </a:cxn>
              <a:cxn ang="0">
                <a:pos x="r" y="vc"/>
              </a:cxn>
            </a:cxnLst>
            <a:rect l="l" t="t" r="r" b="b"/>
            <a:pathLst>
              <a:path w="5760" h="9360">
                <a:moveTo>
                  <a:pt x="0" y="0"/>
                </a:moveTo>
                <a:lnTo>
                  <a:pt x="5760" y="0"/>
                </a:lnTo>
                <a:lnTo>
                  <a:pt x="5760" y="9360"/>
                </a:lnTo>
                <a:lnTo>
                  <a:pt x="0" y="9360"/>
                </a:lnTo>
                <a:lnTo>
                  <a:pt x="0" y="0"/>
                </a:lnTo>
                <a:close/>
              </a:path>
            </a:pathLst>
          </a:custGeom>
        </p:spPr>
      </p:pic>
      <p:sp>
        <p:nvSpPr>
          <p:cNvPr id="34" name="矩形 4"/>
          <p:cNvSpPr/>
          <p:nvPr>
            <p:custDataLst>
              <p:tags r:id="rId9"/>
            </p:custDataLst>
          </p:nvPr>
        </p:nvSpPr>
        <p:spPr>
          <a:xfrm>
            <a:off x="4724400" y="457200"/>
            <a:ext cx="7162800" cy="5943600"/>
          </a:xfrm>
          <a:prstGeom prst="rect">
            <a:avLst/>
          </a:prstGeom>
          <a:solidFill>
            <a:schemeClr val="dk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sp>
        <p:nvSpPr>
          <p:cNvPr id="13" name="Title 6"/>
          <p:cNvSpPr txBox="1"/>
          <p:nvPr>
            <p:custDataLst>
              <p:tags r:id="rId10"/>
            </p:custDataLst>
          </p:nvPr>
        </p:nvSpPr>
        <p:spPr>
          <a:xfrm>
            <a:off x="4956175" y="609600"/>
            <a:ext cx="6642735" cy="56610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ct val="0"/>
              </a:spcAft>
              <a:buSzTx/>
              <a:buNone/>
            </a:pPr>
            <a:r>
              <a:rPr lang="zh-CN" altLang="en-US"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红楼梦》是一部充满诗情画意的经典杰作。周汝昌先生说：“过去小说里的诗词，多属附加物的性质，出自旁人或者说书者的口吻，到了《红楼梦》里，诗词，才正式成为小说内容的有机部分。”诗词是《红楼梦》的重要组成部分，它们不仅是作者塑造人物形象、暗示人物命运的重要手段，也预示着大观园百花凋零、风流云散的最终结局。</a:t>
            </a:r>
          </a:p>
        </p:txBody>
      </p:sp>
      <p:sp>
        <p:nvSpPr>
          <p:cNvPr id="3" name="文本框 2"/>
          <p:cNvSpPr txBox="1"/>
          <p:nvPr>
            <p:custDataLst>
              <p:tags r:id="rId11"/>
            </p:custDataLst>
          </p:nvPr>
        </p:nvSpPr>
        <p:spPr>
          <a:xfrm>
            <a:off x="11050783" y="148944"/>
            <a:ext cx="903642" cy="1568450"/>
          </a:xfrm>
          <a:prstGeom prst="rect">
            <a:avLst/>
          </a:prstGeom>
          <a:noFill/>
        </p:spPr>
        <p:txBody>
          <a:bodyPr wrap="square" rtlCol="0">
            <a:normAutofit fontScale="95000"/>
          </a:bodyPr>
          <a:lstStyle/>
          <a:p>
            <a:pPr algn="ctr">
              <a:lnSpc>
                <a:spcPct val="120000"/>
              </a:lnSpc>
            </a:pPr>
            <a:r>
              <a:rPr lang="en-US" altLang="zh-CN" sz="8000" b="1">
                <a:solidFill>
                  <a:schemeClr val="dk1"/>
                </a:solidFill>
                <a:latin typeface="微软雅黑" panose="020b0503020204020204" charset="-122"/>
                <a:ea typeface="微软雅黑" panose="020b0503020204020204" charset="-122"/>
                <a:cs typeface="+mn-ea"/>
                <a:sym typeface="+mn-lt"/>
              </a:rPr>
              <a:t>”</a:t>
            </a:r>
          </a:p>
        </p:txBody>
      </p:sp>
      <p:pic>
        <p:nvPicPr>
          <p:cNvPr id="2" name="图片 1"/>
          <p:cNvPicPr>
            <a:picLocks noChangeAspect="1"/>
          </p:cNvPicPr>
          <p:nvPr>
            <p:custDataLst>
              <p:tags r:id="rId13"/>
            </p:custDataLst>
          </p:nvPr>
        </p:nvPicPr>
        <p:blipFill>
          <a:blip r:embed="rId12"/>
          <a:srcRect t="-1"/>
          <a:stretch>
            <a:fillRect/>
          </a:stretch>
        </p:blipFill>
        <p:spPr>
          <a:xfrm>
            <a:off x="4358489" y="5175319"/>
            <a:ext cx="1737511" cy="1682681"/>
          </a:xfrm>
          <a:prstGeom prst="rect">
            <a:avLst/>
          </a:prstGeom>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to="" calcmode="lin" valueType="num">
                                      <p:cBhvr>
                                        <p:cTn id="17"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9" name="矩形 8"/>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4"/>
            </p:custDataLst>
          </p:nvPr>
        </p:nvPicPr>
        <p:blipFill>
          <a:blip r:embed="rId3"/>
          <a:stretch>
            <a:fillRect/>
          </a:stretch>
        </p:blipFill>
        <p:spPr>
          <a:xfrm>
            <a:off x="294600" y="302400"/>
            <a:ext cx="720090" cy="720090"/>
          </a:xfrm>
          <a:prstGeom prst="rect">
            <a:avLst/>
          </a:prstGeom>
        </p:spPr>
      </p:pic>
      <p:pic>
        <p:nvPicPr>
          <p:cNvPr id="6" name="图片 5"/>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11" name="Title 6"/>
          <p:cNvSpPr txBox="1"/>
          <p:nvPr>
            <p:custDataLst>
              <p:tags r:id="rId7"/>
            </p:custDataLst>
          </p:nvPr>
        </p:nvSpPr>
        <p:spPr>
          <a:xfrm>
            <a:off x="5328285" y="971550"/>
            <a:ext cx="6195060" cy="395732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just" fontAlgn="ctr">
              <a:lnSpc>
                <a:spcPct val="150000"/>
              </a:lnSpc>
              <a:spcBef>
                <a:spcPct val="0"/>
              </a:spcBef>
              <a:spcAft>
                <a:spcPct val="0"/>
              </a:spcAft>
              <a:buSzTx/>
              <a:buFont typeface="+mj-ea"/>
            </a:pPr>
            <a:r>
              <a:rPr alt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2.</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是非缘来本一身——一点大胆猜想</a:t>
            </a:r>
          </a:p>
          <a:p>
            <a:pPr marL="400050" lvl="1" indent="0" algn="just" fontAlgn="auto">
              <a:lnSpc>
                <a:spcPct val="150000"/>
              </a:lnSpc>
              <a:spcBef>
                <a:spcPct val="0"/>
              </a:spcBef>
              <a:spcAft>
                <a:spcPct val="0"/>
              </a:spcAft>
              <a:buSzTx/>
              <a:buNone/>
            </a:pPr>
            <a:r>
              <a:rPr lang="zh-CN" altLang="en-US" sz="24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合作探究：请同学们回忆小说第42回“蘅芜君兰言解疑癖”、第45回“金兰契互剖金兰语”，结合二人创作的诗词，思考小说处处刻意突出钗黛的不同与对立，却又安排二人尽释猜嫌，同心共戚的原因。</a:t>
            </a:r>
          </a:p>
        </p:txBody>
      </p:sp>
      <p:pic>
        <p:nvPicPr>
          <p:cNvPr id="4" name="图片 3"/>
          <p:cNvPicPr>
            <a:picLocks noChangeAspect="1"/>
          </p:cNvPicPr>
          <p:nvPr>
            <p:custDataLst>
              <p:tags r:id="rId9"/>
            </p:custDataLst>
          </p:nvPr>
        </p:nvPicPr>
        <p:blipFill>
          <a:blip r:embed="rId8"/>
          <a:srcRect l="14510" r="14510"/>
          <a:stretch>
            <a:fillRect/>
          </a:stretch>
        </p:blipFill>
        <p:spPr>
          <a:xfrm>
            <a:off x="914400" y="1477645"/>
            <a:ext cx="3980815" cy="4104005"/>
          </a:xfrm>
          <a:custGeom>
            <a:cxnLst>
              <a:cxn ang="3">
                <a:pos x="hc" y="t"/>
              </a:cxn>
              <a:cxn ang="cd2">
                <a:pos x="l" y="vc"/>
              </a:cxn>
              <a:cxn ang="cd4">
                <a:pos x="hc" y="b"/>
              </a:cxn>
              <a:cxn ang="0">
                <a:pos x="r" y="vc"/>
              </a:cxn>
            </a:cxnLst>
            <a:rect l="l" t="t" r="r" b="b"/>
            <a:pathLst>
              <a:path w="9600" h="5520">
                <a:moveTo>
                  <a:pt x="0" y="0"/>
                </a:moveTo>
                <a:lnTo>
                  <a:pt x="9600" y="0"/>
                </a:lnTo>
                <a:lnTo>
                  <a:pt x="9600" y="5520"/>
                </a:lnTo>
                <a:lnTo>
                  <a:pt x="0" y="5520"/>
                </a:lnTo>
                <a:lnTo>
                  <a:pt x="0" y="0"/>
                </a:lnTo>
                <a:close/>
              </a:path>
            </a:pathLst>
          </a:custGeom>
        </p:spPr>
      </p:pic>
      <p:sp>
        <p:nvSpPr>
          <p:cNvPr id="7" name="bj"/>
          <p:cNvSpPr/>
          <p:nvPr>
            <p:custDataLst>
              <p:tags r:id="rId10"/>
            </p:custDataLst>
          </p:nvPr>
        </p:nvSpPr>
        <p:spPr>
          <a:xfrm>
            <a:off x="608965" y="971550"/>
            <a:ext cx="4568825" cy="4914900"/>
          </a:xfrm>
          <a:prstGeom prst="rect">
            <a:avLst/>
          </a:prstGeom>
          <a:noFill/>
          <a:ln w="127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5424805" y="4928870"/>
            <a:ext cx="5212080" cy="583565"/>
          </a:xfrm>
          <a:prstGeom prst="rect">
            <a:avLst/>
          </a:prstGeom>
          <a:noFill/>
        </p:spPr>
        <p:txBody>
          <a:bodyPr wrap="none" rtlCol="0" anchor="t">
            <a:spAutoFit/>
          </a:bodyPr>
          <a:lstStyle/>
          <a:p>
            <a:r>
              <a:rPr lang="zh-CN" altLang="en-US"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hlinkClick r:id="rId11" action="ppaction://hlinkfile"/>
              </a:rPr>
              <a:t>一点大胆猜想（点击打开）</a:t>
            </a:r>
            <a:endParaRPr lang="zh-CN" altLang="en-US"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3" name="图片 1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文本框 1"/>
          <p:cNvSpPr txBox="1"/>
          <p:nvPr>
            <p:custDataLst>
              <p:tags r:id="rId6"/>
            </p:custDataLst>
          </p:nvPr>
        </p:nvSpPr>
        <p:spPr>
          <a:xfrm>
            <a:off x="1211580" y="545465"/>
            <a:ext cx="10140950" cy="153543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4800" b="1" spc="160">
                <a:solidFill>
                  <a:srgbClr val="33789B"/>
                </a:solidFill>
                <a:latin typeface="微软雅黑" panose="020b0503020204020204" charset="-122"/>
                <a:ea typeface="微软雅黑" panose="020b0503020204020204" charset="-122"/>
              </a:rPr>
              <a:t>曲散人亡情犹切，剥开诗词始见心</a:t>
            </a:r>
          </a:p>
          <a:p>
            <a:pPr marL="0" indent="0" algn="ctr">
              <a:lnSpc>
                <a:spcPct val="100000"/>
              </a:lnSpc>
              <a:spcBef>
                <a:spcPct val="0"/>
              </a:spcBef>
              <a:spcAft>
                <a:spcPct val="0"/>
              </a:spcAft>
              <a:buSzTx/>
              <a:buNone/>
            </a:pPr>
            <a:r>
              <a:rPr lang="zh-CN" sz="3600" b="1" spc="160">
                <a:solidFill>
                  <a:srgbClr val="33789B"/>
                </a:solidFill>
                <a:latin typeface="微软雅黑" panose="020b0503020204020204" charset="-122"/>
                <a:ea typeface="微软雅黑" panose="020b0503020204020204" charset="-122"/>
              </a:rPr>
              <a:t>——说诗词缘起</a:t>
            </a:r>
          </a:p>
        </p:txBody>
      </p:sp>
      <p:grpSp>
        <p:nvGrpSpPr>
          <p:cNvPr id="6" name="组合 5"/>
          <p:cNvGrpSpPr/>
          <p:nvPr>
            <p:custDataLst>
              <p:tags r:id="rId7"/>
            </p:custDataLst>
          </p:nvPr>
        </p:nvGrpSpPr>
        <p:grpSpPr>
          <a:xfrm rot="10800000">
            <a:off x="1066809" y="457204"/>
            <a:ext cx="914407" cy="762006"/>
            <a:chOff x="13507" y="7307"/>
            <a:chExt cx="4780" cy="4212"/>
          </a:xfrm>
          <a:solidFill>
            <a:srgbClr val="000000">
              <a:alpha val="10000"/>
            </a:srgbClr>
          </a:solidFill>
        </p:grpSpPr>
        <p:sp>
          <p:nvSpPr>
            <p:cNvPr id="7" name="任意多边形: 形状 26"/>
            <p:cNvSpPr>
              <a:spLocks noChangeAspect="1"/>
            </p:cNvSpPr>
            <p:nvPr>
              <p:custDataLst>
                <p:tags r:id="rId8"/>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27"/>
            <p:cNvSpPr>
              <a:spLocks noChangeAspect="1"/>
            </p:cNvSpPr>
            <p:nvPr>
              <p:custDataLst>
                <p:tags r:id="rId9"/>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10" name="组合 9"/>
          <p:cNvGrpSpPr/>
          <p:nvPr>
            <p:custDataLst>
              <p:tags r:id="rId10"/>
            </p:custDataLst>
          </p:nvPr>
        </p:nvGrpSpPr>
        <p:grpSpPr>
          <a:xfrm>
            <a:off x="10210881" y="5638845"/>
            <a:ext cx="914407" cy="762006"/>
            <a:chOff x="13507" y="7307"/>
            <a:chExt cx="4780" cy="4212"/>
          </a:xfrm>
          <a:solidFill>
            <a:srgbClr val="000000">
              <a:alpha val="10000"/>
            </a:srgbClr>
          </a:solidFill>
        </p:grpSpPr>
        <p:sp>
          <p:nvSpPr>
            <p:cNvPr id="11" name="任意多边形: 形状 26"/>
            <p:cNvSpPr>
              <a:spLocks noChangeAspect="1"/>
            </p:cNvSpPr>
            <p:nvPr>
              <p:custDataLst>
                <p:tags r:id="rId11"/>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任意多边形: 形状 27"/>
            <p:cNvSpPr>
              <a:spLocks noChangeAspect="1"/>
            </p:cNvSpPr>
            <p:nvPr>
              <p:custDataLst>
                <p:tags r:id="rId12"/>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pic>
        <p:nvPicPr>
          <p:cNvPr id="4" name="图片 3" descr="placingpictureplaceholder"/>
          <p:cNvPicPr>
            <a:picLocks noChangeAspect="1"/>
          </p:cNvPicPr>
          <p:nvPr>
            <p:custDataLst>
              <p:tags r:id="rId14"/>
            </p:custDataLst>
          </p:nvPr>
        </p:nvPicPr>
        <p:blipFill>
          <a:blip r:embed="rId13"/>
          <a:stretch>
            <a:fillRect/>
          </a:stretch>
        </p:blipFill>
        <p:spPr>
          <a:xfrm>
            <a:off x="1559287" y="2271372"/>
            <a:ext cx="4626834" cy="3500492"/>
          </a:xfrm>
          <a:prstGeom prst="rect">
            <a:avLst/>
          </a:prstGeom>
        </p:spPr>
      </p:pic>
      <p:pic>
        <p:nvPicPr>
          <p:cNvPr id="5" name="图片 4" descr="placingpictureplaceholder"/>
          <p:cNvPicPr>
            <a:picLocks noChangeAspect="1"/>
          </p:cNvPicPr>
          <p:nvPr>
            <p:custDataLst>
              <p:tags r:id="rId16"/>
            </p:custDataLst>
          </p:nvPr>
        </p:nvPicPr>
        <p:blipFill>
          <a:blip r:embed="rId15"/>
          <a:stretch>
            <a:fillRect/>
          </a:stretch>
        </p:blipFill>
        <p:spPr>
          <a:xfrm>
            <a:off x="6301430" y="2271372"/>
            <a:ext cx="4851645" cy="3500492"/>
          </a:xfrm>
          <a:prstGeom prst="rect">
            <a:avLst/>
          </a:prstGeom>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25" name="图片 24"/>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24" name="图片 2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0" name="Title 6"/>
          <p:cNvSpPr txBox="1"/>
          <p:nvPr>
            <p:custDataLst>
              <p:tags r:id="rId6"/>
            </p:custDataLst>
          </p:nvPr>
        </p:nvSpPr>
        <p:spPr>
          <a:xfrm>
            <a:off x="1123950" y="1447165"/>
            <a:ext cx="9958705" cy="359664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合作探究：结合课堂所学，尝试探讨《红楼梦》中</a:t>
            </a:r>
          </a:p>
          <a:p>
            <a:pPr lvl="0" indent="0" algn="l" fontAlgn="ctr">
              <a:lnSpc>
                <a:spcPct val="130000"/>
              </a:lnSpc>
              <a:spcBef>
                <a:spcPts val="1000"/>
              </a:spcBef>
              <a:spcAft>
                <a:spcPct val="0"/>
              </a:spcAft>
              <a:buSzTx/>
              <a:buFont typeface="+mj-ea"/>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人物创作的诗词的作用。</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0" algn="l" fontAlgn="ctr">
              <a:lnSpc>
                <a:spcPct val="130000"/>
              </a:lnSpc>
              <a:spcBef>
                <a:spcPts val="1000"/>
              </a:spcBef>
              <a:spcAft>
                <a:spcPct val="0"/>
              </a:spcAft>
              <a:buSzTx/>
              <a:buFont typeface="+mj-ea"/>
            </a:pPr>
            <a:r>
              <a:rPr altLang="zh-CN"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altLang="zh-CN"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a:t>
            </a: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以诗见性——刻画人物形象的重要手段。</a:t>
            </a:r>
          </a:p>
          <a:p>
            <a:pPr lvl="0" indent="0" algn="l" fontAlgn="ctr">
              <a:lnSpc>
                <a:spcPct val="130000"/>
              </a:lnSpc>
              <a:spcBef>
                <a:spcPts val="1000"/>
              </a:spcBef>
              <a:spcAft>
                <a:spcPct val="0"/>
              </a:spcAft>
              <a:buSzTx/>
              <a:buFont typeface="+mj-ea"/>
            </a:pPr>
            <a:r>
              <a:rPr altLang="zh-CN"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2.</a:t>
            </a: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以诗伏笔——暗示人物命运，预设小说情节。</a:t>
            </a:r>
          </a:p>
          <a:p>
            <a:pPr lvl="0" indent="0" algn="l" fontAlgn="ctr">
              <a:lnSpc>
                <a:spcPct val="130000"/>
              </a:lnSpc>
              <a:spcBef>
                <a:spcPts val="1000"/>
              </a:spcBef>
              <a:spcAft>
                <a:spcPct val="0"/>
              </a:spcAft>
              <a:buSzTx/>
              <a:buFont typeface="+mj-ea"/>
            </a:pPr>
            <a:r>
              <a:rPr altLang="zh-CN"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3.</a:t>
            </a:r>
            <a:r>
              <a:rPr lang="zh-CN" altLang="en-US" sz="28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以诗言志——作者内心世界的真实表达。</a:t>
            </a:r>
          </a:p>
        </p:txBody>
      </p:sp>
      <p:grpSp>
        <p:nvGrpSpPr>
          <p:cNvPr id="4" name="组合 3"/>
          <p:cNvGrpSpPr/>
          <p:nvPr>
            <p:custDataLst>
              <p:tags r:id="rId7"/>
            </p:custDataLst>
          </p:nvPr>
        </p:nvGrpSpPr>
        <p:grpSpPr>
          <a:xfrm>
            <a:off x="457200" y="457200"/>
            <a:ext cx="11277600" cy="5943600"/>
            <a:chOff x="720" y="720"/>
            <a:chExt cx="17760" cy="9360"/>
          </a:xfrm>
        </p:grpSpPr>
        <p:sp>
          <p:nvSpPr>
            <p:cNvPr id="5" name="图形 11"/>
            <p:cNvSpPr/>
            <p:nvPr>
              <p:custDataLst>
                <p:tags r:id="rId8"/>
              </p:custDataLst>
            </p:nvPr>
          </p:nvSpPr>
          <p:spPr>
            <a:xfrm>
              <a:off x="72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6" name="图形 11"/>
            <p:cNvSpPr/>
            <p:nvPr>
              <p:custDataLst>
                <p:tags r:id="rId9"/>
              </p:custDataLst>
            </p:nvPr>
          </p:nvSpPr>
          <p:spPr>
            <a:xfrm rot="16200000">
              <a:off x="72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7" name="直接连接符 6"/>
            <p:cNvCxnSpPr/>
            <p:nvPr>
              <p:custDataLst>
                <p:tags r:id="rId10"/>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8" name="直接连接符 7"/>
            <p:cNvCxnSpPr/>
            <p:nvPr>
              <p:custDataLst>
                <p:tags r:id="rId11"/>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9" name="直接连接符 8"/>
            <p:cNvCxnSpPr/>
            <p:nvPr>
              <p:custDataLst>
                <p:tags r:id="rId12"/>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0" name="图形 11"/>
            <p:cNvSpPr/>
            <p:nvPr>
              <p:custDataLst>
                <p:tags r:id="rId13"/>
              </p:custDataLst>
            </p:nvPr>
          </p:nvSpPr>
          <p:spPr>
            <a:xfrm rot="5400000">
              <a:off x="1743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12" name="图形 11"/>
            <p:cNvSpPr/>
            <p:nvPr>
              <p:custDataLst>
                <p:tags r:id="rId14"/>
              </p:custDataLst>
            </p:nvPr>
          </p:nvSpPr>
          <p:spPr>
            <a:xfrm rot="10800000">
              <a:off x="1743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13" name="直接连接符 12"/>
            <p:cNvCxnSpPr/>
            <p:nvPr>
              <p:custDataLst>
                <p:tags r:id="rId15"/>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4" name="图形 11"/>
            <p:cNvSpPr/>
            <p:nvPr>
              <p:custDataLst>
                <p:tags r:id="rId16"/>
              </p:custDataLst>
            </p:nvPr>
          </p:nvSpPr>
          <p:spPr>
            <a:xfrm>
              <a:off x="96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15" name="图形 11"/>
            <p:cNvSpPr/>
            <p:nvPr>
              <p:custDataLst>
                <p:tags r:id="rId17"/>
              </p:custDataLst>
            </p:nvPr>
          </p:nvSpPr>
          <p:spPr>
            <a:xfrm rot="16200000">
              <a:off x="96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16" name="直接连接符 15"/>
            <p:cNvCxnSpPr/>
            <p:nvPr>
              <p:custDataLst>
                <p:tags r:id="rId18"/>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7" name="直接连接符 16"/>
            <p:cNvCxnSpPr/>
            <p:nvPr>
              <p:custDataLst>
                <p:tags r:id="rId19"/>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8" name="直接连接符 17"/>
            <p:cNvCxnSpPr/>
            <p:nvPr>
              <p:custDataLst>
                <p:tags r:id="rId20"/>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1" name="图形 11"/>
            <p:cNvSpPr/>
            <p:nvPr>
              <p:custDataLst>
                <p:tags r:id="rId21"/>
              </p:custDataLst>
            </p:nvPr>
          </p:nvSpPr>
          <p:spPr>
            <a:xfrm rot="5400000">
              <a:off x="1740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sp>
          <p:nvSpPr>
            <p:cNvPr id="22" name="图形 11"/>
            <p:cNvSpPr/>
            <p:nvPr>
              <p:custDataLst>
                <p:tags r:id="rId22"/>
              </p:custDataLst>
            </p:nvPr>
          </p:nvSpPr>
          <p:spPr>
            <a:xfrm rot="10800000">
              <a:off x="1740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charset="-122"/>
                <a:ea typeface="微软雅黑" panose="020b0503020204020204" charset="-122"/>
              </a:endParaRPr>
            </a:p>
          </p:txBody>
        </p:sp>
        <p:cxnSp>
          <p:nvCxnSpPr>
            <p:cNvPr id="23" name="直接连接符 22"/>
            <p:cNvCxnSpPr/>
            <p:nvPr>
              <p:custDataLst>
                <p:tags r:id="rId23"/>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Tree>
    <p:custDataLst>
      <p:tags r:id="rId2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 to="" calcmode="lin" valueType="num">
                                      <p:cBhvr>
                                        <p:cTn id="12" dur="1" fill="hold"/>
                                        <p:tgtEl>
                                          <p:spTgt spid="20">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0">
                                            <p:txEl>
                                              <p:pRg st="1" end="1"/>
                                            </p:txEl>
                                          </p:spTgt>
                                        </p:tgtEl>
                                        <p:attrNameLst>
                                          <p:attrName>style.visibility</p:attrName>
                                        </p:attrNameLst>
                                      </p:cBhvr>
                                      <p:to>
                                        <p:strVal val="visible"/>
                                      </p:to>
                                    </p:set>
                                    <p:anim to="" calcmode="lin" valueType="num">
                                      <p:cBhvr>
                                        <p:cTn id="17" dur="1" fill="hold"/>
                                        <p:tgtEl>
                                          <p:spTgt spid="20">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20">
                                            <p:txEl>
                                              <p:pRg st="2" end="2"/>
                                            </p:txEl>
                                          </p:spTgt>
                                        </p:tgtEl>
                                        <p:attrNameLst>
                                          <p:attrName>style.visibility</p:attrName>
                                        </p:attrNameLst>
                                      </p:cBhvr>
                                      <p:to>
                                        <p:strVal val="visible"/>
                                      </p:to>
                                    </p:set>
                                    <p:anim to="" calcmode="lin" valueType="num">
                                      <p:cBhvr>
                                        <p:cTn id="22" dur="1" fill="hold"/>
                                        <p:tgtEl>
                                          <p:spTgt spid="20">
                                            <p:txEl>
                                              <p:pRg st="2" end="2"/>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20">
                                            <p:txEl>
                                              <p:pRg st="3" end="3"/>
                                            </p:txEl>
                                          </p:spTgt>
                                        </p:tgtEl>
                                        <p:attrNameLst>
                                          <p:attrName>style.visibility</p:attrName>
                                        </p:attrNameLst>
                                      </p:cBhvr>
                                      <p:to>
                                        <p:strVal val="visible"/>
                                      </p:to>
                                    </p:set>
                                    <p:anim to="" calcmode="lin" valueType="num">
                                      <p:cBhvr>
                                        <p:cTn id="27" dur="1" fill="hold"/>
                                        <p:tgtEl>
                                          <p:spTgt spid="20">
                                            <p:txEl>
                                              <p:pRg st="3" end="3"/>
                                            </p:txEl>
                                          </p:spTgt>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nodeType="clickEffect">
                                  <p:stCondLst>
                                    <p:cond delay="0"/>
                                  </p:stCondLst>
                                  <p:childTnLst>
                                    <p:set>
                                      <p:cBhvr>
                                        <p:cTn id="31" dur="1" fill="hold">
                                          <p:stCondLst>
                                            <p:cond delay="0"/>
                                          </p:stCondLst>
                                        </p:cTn>
                                        <p:tgtEl>
                                          <p:spTgt spid="20">
                                            <p:txEl>
                                              <p:pRg st="4" end="4"/>
                                            </p:txEl>
                                          </p:spTgt>
                                        </p:tgtEl>
                                        <p:attrNameLst>
                                          <p:attrName>style.visibility</p:attrName>
                                        </p:attrNameLst>
                                      </p:cBhvr>
                                      <p:to>
                                        <p:strVal val="visible"/>
                                      </p:to>
                                    </p:set>
                                    <p:anim to="" calcmode="lin" valueType="num">
                                      <p:cBhvr>
                                        <p:cTn id="32" dur="1" fill="hold"/>
                                        <p:tgtEl>
                                          <p:spTgt spid="20">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3" name="图片 1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文本框 1"/>
          <p:cNvSpPr txBox="1"/>
          <p:nvPr>
            <p:custDataLst>
              <p:tags r:id="rId6"/>
            </p:custDataLst>
          </p:nvPr>
        </p:nvSpPr>
        <p:spPr>
          <a:xfrm>
            <a:off x="1211580" y="545465"/>
            <a:ext cx="10140950" cy="153543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7200" b="1" spc="160">
                <a:solidFill>
                  <a:srgbClr val="33789B"/>
                </a:solidFill>
                <a:latin typeface="微软雅黑" panose="020b0503020204020204" charset="-122"/>
                <a:ea typeface="微软雅黑" panose="020b0503020204020204" charset="-122"/>
              </a:rPr>
              <a:t>课后阅读指导</a:t>
            </a:r>
          </a:p>
        </p:txBody>
      </p:sp>
      <p:grpSp>
        <p:nvGrpSpPr>
          <p:cNvPr id="6" name="组合 5"/>
          <p:cNvGrpSpPr/>
          <p:nvPr>
            <p:custDataLst>
              <p:tags r:id="rId7"/>
            </p:custDataLst>
          </p:nvPr>
        </p:nvGrpSpPr>
        <p:grpSpPr>
          <a:xfrm rot="10800000">
            <a:off x="1066809" y="457204"/>
            <a:ext cx="914407" cy="762006"/>
            <a:chOff x="13507" y="7307"/>
            <a:chExt cx="4780" cy="4212"/>
          </a:xfrm>
          <a:solidFill>
            <a:srgbClr val="000000">
              <a:alpha val="10000"/>
            </a:srgbClr>
          </a:solidFill>
        </p:grpSpPr>
        <p:sp>
          <p:nvSpPr>
            <p:cNvPr id="7" name="任意多边形: 形状 26"/>
            <p:cNvSpPr>
              <a:spLocks noChangeAspect="1"/>
            </p:cNvSpPr>
            <p:nvPr>
              <p:custDataLst>
                <p:tags r:id="rId8"/>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27"/>
            <p:cNvSpPr>
              <a:spLocks noChangeAspect="1"/>
            </p:cNvSpPr>
            <p:nvPr>
              <p:custDataLst>
                <p:tags r:id="rId9"/>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10" name="组合 9"/>
          <p:cNvGrpSpPr/>
          <p:nvPr>
            <p:custDataLst>
              <p:tags r:id="rId10"/>
            </p:custDataLst>
          </p:nvPr>
        </p:nvGrpSpPr>
        <p:grpSpPr>
          <a:xfrm>
            <a:off x="10210881" y="5638845"/>
            <a:ext cx="914407" cy="762006"/>
            <a:chOff x="13507" y="7307"/>
            <a:chExt cx="4780" cy="4212"/>
          </a:xfrm>
          <a:solidFill>
            <a:srgbClr val="000000">
              <a:alpha val="10000"/>
            </a:srgbClr>
          </a:solidFill>
        </p:grpSpPr>
        <p:sp>
          <p:nvSpPr>
            <p:cNvPr id="11" name="任意多边形: 形状 26"/>
            <p:cNvSpPr>
              <a:spLocks noChangeAspect="1"/>
            </p:cNvSpPr>
            <p:nvPr>
              <p:custDataLst>
                <p:tags r:id="rId11"/>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任意多边形: 形状 27"/>
            <p:cNvSpPr>
              <a:spLocks noChangeAspect="1"/>
            </p:cNvSpPr>
            <p:nvPr>
              <p:custDataLst>
                <p:tags r:id="rId12"/>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pic>
        <p:nvPicPr>
          <p:cNvPr id="4" name="图片 3" descr="placingpictureplaceholder"/>
          <p:cNvPicPr>
            <a:picLocks noChangeAspect="1"/>
          </p:cNvPicPr>
          <p:nvPr>
            <p:custDataLst>
              <p:tags r:id="rId14"/>
            </p:custDataLst>
          </p:nvPr>
        </p:nvPicPr>
        <p:blipFill>
          <a:blip r:embed="rId13"/>
          <a:stretch>
            <a:fillRect/>
          </a:stretch>
        </p:blipFill>
        <p:spPr>
          <a:xfrm>
            <a:off x="1559287" y="2271372"/>
            <a:ext cx="4626834" cy="3500492"/>
          </a:xfrm>
          <a:prstGeom prst="rect">
            <a:avLst/>
          </a:prstGeom>
        </p:spPr>
      </p:pic>
      <p:pic>
        <p:nvPicPr>
          <p:cNvPr id="5" name="图片 4" descr="placingpictureplaceholder"/>
          <p:cNvPicPr>
            <a:picLocks noChangeAspect="1"/>
          </p:cNvPicPr>
          <p:nvPr>
            <p:custDataLst>
              <p:tags r:id="rId16"/>
            </p:custDataLst>
          </p:nvPr>
        </p:nvPicPr>
        <p:blipFill>
          <a:blip r:embed="rId15"/>
          <a:stretch>
            <a:fillRect/>
          </a:stretch>
        </p:blipFill>
        <p:spPr>
          <a:xfrm>
            <a:off x="6301430" y="2271372"/>
            <a:ext cx="4851645" cy="3500492"/>
          </a:xfrm>
          <a:prstGeom prst="rect">
            <a:avLst/>
          </a:prstGeom>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3" name="矩形 12"/>
          <p:cNvSpPr/>
          <p:nvPr>
            <p:custDataLst>
              <p:tags r:id="rId2"/>
            </p:custDataLst>
          </p:nvPr>
        </p:nvSpPr>
        <p:spPr>
          <a:xfrm>
            <a:off x="0" y="5080000"/>
            <a:ext cx="12192000" cy="177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12" name="图片 11"/>
          <p:cNvPicPr>
            <a:picLocks noChangeAspect="1"/>
          </p:cNvPicPr>
          <p:nvPr>
            <p:custDataLst>
              <p:tags r:id="rId4"/>
            </p:custDataLst>
          </p:nvPr>
        </p:nvPicPr>
        <p:blipFill>
          <a:blip r:embed="rId3"/>
          <a:stretch>
            <a:fillRect/>
          </a:stretch>
        </p:blipFill>
        <p:spPr>
          <a:xfrm>
            <a:off x="0" y="0"/>
            <a:ext cx="720090" cy="720090"/>
          </a:xfrm>
          <a:prstGeom prst="rect">
            <a:avLst/>
          </a:prstGeom>
        </p:spPr>
      </p:pic>
      <p:pic>
        <p:nvPicPr>
          <p:cNvPr id="10" name="图片 9"/>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5" name="矩形 5"/>
          <p:cNvSpPr/>
          <p:nvPr>
            <p:custDataLst>
              <p:tags r:id="rId7"/>
            </p:custDataLst>
          </p:nvPr>
        </p:nvSpPr>
        <p:spPr>
          <a:xfrm>
            <a:off x="-635" y="5073650"/>
            <a:ext cx="12192000" cy="178435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8"/>
            </p:custDataLst>
          </p:nvPr>
        </p:nvSpPr>
        <p:spPr>
          <a:xfrm>
            <a:off x="1468120" y="1043305"/>
            <a:ext cx="9471025" cy="4252595"/>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Title 6"/>
          <p:cNvSpPr txBox="1"/>
          <p:nvPr>
            <p:custDataLst>
              <p:tags r:id="rId9"/>
            </p:custDataLst>
          </p:nvPr>
        </p:nvSpPr>
        <p:spPr>
          <a:xfrm>
            <a:off x="1892935" y="1455420"/>
            <a:ext cx="8622030" cy="34772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j-ea"/>
              <a:buAutoNum type="ea1JpnChsDbPeriod"/>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结合课堂研读情况用自己喜欢的方式进行总结。</a:t>
            </a:r>
          </a:p>
          <a:p>
            <a:pPr marL="400050" lvl="0" indent="-400050" algn="l" fontAlgn="ctr">
              <a:lnSpc>
                <a:spcPct val="130000"/>
              </a:lnSpc>
              <a:spcBef>
                <a:spcPts val="1000"/>
              </a:spcBef>
              <a:spcAft>
                <a:spcPct val="0"/>
              </a:spcAft>
              <a:buSzTx/>
              <a:buFont typeface="+mj-ea"/>
              <a:buAutoNum type="ea1JpnChsDbPeriod"/>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选择你喜欢的角度写一篇人物诗词短评，可以借诗词分析人物形象或小说主旨，也可以单纯鉴赏诗词的好坏。</a:t>
            </a:r>
          </a:p>
          <a:p>
            <a:pPr marL="400050" lvl="0" indent="-400050" algn="l" fontAlgn="ctr">
              <a:lnSpc>
                <a:spcPct val="130000"/>
              </a:lnSpc>
              <a:spcBef>
                <a:spcPts val="1000"/>
              </a:spcBef>
              <a:spcAft>
                <a:spcPct val="0"/>
              </a:spcAft>
              <a:buSzTx/>
              <a:buFont typeface="+mj-ea"/>
              <a:buAutoNum type="ea1JpnChsDbPeriod"/>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尝试利用课余时间召开《红楼梦》诗词朗诵鉴赏会，进一步交流讨论阅读结果。</a:t>
            </a:r>
          </a:p>
        </p:txBody>
      </p:sp>
      <p:pic>
        <p:nvPicPr>
          <p:cNvPr id="14" name="New picture"/>
          <p:cNvPicPr/>
          <p:nvPr/>
        </p:nvPicPr>
        <p:blipFill>
          <a:blip r:embed="rId10"/>
          <a:stretch>
            <a:fillRect/>
          </a:stretch>
        </p:blipFill>
        <p:spPr>
          <a:xfrm>
            <a:off x="10337800" y="10528300"/>
            <a:ext cx="355600" cy="254000"/>
          </a:xfrm>
          <a:prstGeom prst="cube">
            <a:avLst/>
          </a:prstGeom>
        </p:spPr>
      </p:pic>
      <p:pic>
        <p:nvPicPr>
          <p:cNvPr id="15" name="New picture"/>
          <p:cNvPicPr/>
          <p:nvPr/>
        </p:nvPicPr>
        <p:blipFill>
          <a:blip r:embed="rId11"/>
          <a:stretch>
            <a:fillRect/>
          </a:stretch>
        </p:blipFill>
        <p:spPr>
          <a:xfrm>
            <a:off x="10871200" y="10388600"/>
            <a:ext cx="342900" cy="254000"/>
          </a:xfrm>
          <a:prstGeom prst="cube">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to="" calcmode="lin" valueType="num">
                                      <p:cBhvr>
                                        <p:cTn id="12" dur="1" fill="hold"/>
                                        <p:tgtEl>
                                          <p:spTgt spid="9">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 to="" calcmode="lin" valueType="num">
                                      <p:cBhvr>
                                        <p:cTn id="17" dur="1" fill="hold"/>
                                        <p:tgtEl>
                                          <p:spTgt spid="9">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 to="" calcmode="lin" valueType="num">
                                      <p:cBhvr>
                                        <p:cTn id="22" dur="1" fill="hold"/>
                                        <p:tgtEl>
                                          <p:spTgt spid="9">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0" name="矩形 9"/>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3"/>
          <a:stretch>
            <a:fillRect/>
          </a:stretch>
        </p:blipFill>
        <p:spPr>
          <a:xfrm>
            <a:off x="294600" y="302400"/>
            <a:ext cx="720090" cy="720090"/>
          </a:xfrm>
          <a:prstGeom prst="rect">
            <a:avLst/>
          </a:prstGeom>
        </p:spPr>
      </p:pic>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4" name="Title 6"/>
          <p:cNvSpPr txBox="1"/>
          <p:nvPr>
            <p:custDataLst>
              <p:tags r:id="rId7"/>
            </p:custDataLst>
          </p:nvPr>
        </p:nvSpPr>
        <p:spPr>
          <a:xfrm>
            <a:off x="1116965" y="958215"/>
            <a:ext cx="9958070" cy="4724400"/>
          </a:xfrm>
          <a:prstGeom prst="rect">
            <a:avLst/>
          </a:prstGeom>
          <a:noFill/>
          <a:ln w="3175">
            <a:noFill/>
            <a:prstDash val="dash"/>
          </a:ln>
        </p:spPr>
        <p:txBody>
          <a:bodyPr wrap="square" lIns="63500" tIns="25400" rIns="63500" bIns="25400" anchor="t" anchorCtr="0">
            <a:normAutofit fontScale="9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alt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要想深入理解《红楼梦》中的人物形象，</a:t>
            </a:r>
          </a:p>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我们须得从他们的“才华”入手，深入</a:t>
            </a:r>
          </a:p>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研读作品中人物创作的诗词。我们在本</a:t>
            </a:r>
          </a:p>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专题中该学习哪些诗词？又如何学习呢？</a:t>
            </a:r>
          </a:p>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同学们在课前自主阅读的过程中可以通过</a:t>
            </a:r>
          </a:p>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小组合作的方式，将作品中人物创作的诗词（如咏海棠、菊花诗、</a:t>
            </a:r>
          </a:p>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螃蟹咏等）都梳理出来，通过泛读——精读——研读逐步深入，</a:t>
            </a:r>
          </a:p>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有所侧重地进行鉴赏与探究。</a:t>
            </a:r>
          </a:p>
        </p:txBody>
      </p:sp>
      <p:pic>
        <p:nvPicPr>
          <p:cNvPr id="5" name="图片 4"/>
          <p:cNvPicPr>
            <a:picLocks noChangeAspect="1"/>
          </p:cNvPicPr>
          <p:nvPr>
            <p:custDataLst>
              <p:tags r:id="rId9"/>
            </p:custDataLst>
          </p:nvPr>
        </p:nvPicPr>
        <p:blipFill>
          <a:blip r:embed="rId8"/>
          <a:srcRect l="4770" r="4770"/>
          <a:stretch>
            <a:fillRect/>
          </a:stretch>
        </p:blipFill>
        <p:spPr>
          <a:xfrm>
            <a:off x="1238250" y="1244600"/>
            <a:ext cx="3187700" cy="1981213"/>
          </a:xfrm>
          <a:custGeom>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3" name="矩形 12"/>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12" name="图片 11"/>
          <p:cNvPicPr>
            <a:picLocks noChangeAspect="1"/>
          </p:cNvPicPr>
          <p:nvPr>
            <p:custDataLst>
              <p:tags r:id="rId4"/>
            </p:custDataLst>
          </p:nvPr>
        </p:nvPicPr>
        <p:blipFill>
          <a:blip r:embed="rId3"/>
          <a:stretch>
            <a:fillRect/>
          </a:stretch>
        </p:blipFill>
        <p:spPr>
          <a:xfrm>
            <a:off x="294600" y="302400"/>
            <a:ext cx="720090" cy="720090"/>
          </a:xfrm>
          <a:prstGeom prst="rect">
            <a:avLst/>
          </a:prstGeom>
        </p:spPr>
      </p:pic>
      <p:pic>
        <p:nvPicPr>
          <p:cNvPr id="10" name="图片 9"/>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3" name="Title 6"/>
          <p:cNvSpPr txBox="1"/>
          <p:nvPr>
            <p:custDataLst>
              <p:tags r:id="rId7"/>
            </p:custDataLst>
          </p:nvPr>
        </p:nvSpPr>
        <p:spPr>
          <a:xfrm>
            <a:off x="1144905" y="3355975"/>
            <a:ext cx="10020300" cy="30727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ct val="0"/>
              </a:spcAft>
              <a:buSzTx/>
              <a:buNone/>
            </a:pPr>
            <a:r>
              <a:rPr lang="zh-CN" altLang="en-US"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鲁迅先生说：“自有《红楼梦》出来以后，传统的思想和写法都打破了。”由于与大量古典诗词的巧妙融合，《红楼梦》的人物都洋溢着浓厚诗情，《红楼梦》这部写实性作品也处处流露出诗情雅韵，成为中国古代小说史上一座不可逾越的高峰。本专题我们将以薛宝钗和林黛玉为例，去尝试深入研读小说中人物创作的诗词，发掘其作用。在此也提出一个有意思的问题：钗黛二人是全书最重要的女性形象，可是其他人物都各有判词，此二人却合用一首判词，这样的“惜墨如金”实在不符合常理，作者这样设计会不会另有深意？</a:t>
            </a:r>
          </a:p>
        </p:txBody>
      </p:sp>
      <p:pic>
        <p:nvPicPr>
          <p:cNvPr id="5" name="图片 4" descr="placingpictureplaceholder"/>
          <p:cNvPicPr>
            <a:picLocks noChangeAspect="1"/>
          </p:cNvPicPr>
          <p:nvPr>
            <p:custDataLst>
              <p:tags r:id="rId9"/>
            </p:custDataLst>
          </p:nvPr>
        </p:nvPicPr>
        <p:blipFill>
          <a:blip r:embed="rId8"/>
          <a:stretch>
            <a:fillRect/>
          </a:stretch>
        </p:blipFill>
        <p:spPr>
          <a:xfrm>
            <a:off x="1144905" y="594463"/>
            <a:ext cx="6521025" cy="2578944"/>
          </a:xfrm>
          <a:prstGeom prst="rect">
            <a:avLst/>
          </a:prstGeom>
        </p:spPr>
      </p:pic>
      <p:pic>
        <p:nvPicPr>
          <p:cNvPr id="9" name="图片 8" descr="placingpictureplaceholder"/>
          <p:cNvPicPr>
            <a:picLocks noChangeAspect="1"/>
          </p:cNvPicPr>
          <p:nvPr>
            <p:custDataLst>
              <p:tags r:id="rId11"/>
            </p:custDataLst>
          </p:nvPr>
        </p:nvPicPr>
        <p:blipFill>
          <a:blip r:embed="rId10"/>
          <a:stretch>
            <a:fillRect/>
          </a:stretch>
        </p:blipFill>
        <p:spPr>
          <a:xfrm>
            <a:off x="7761180" y="594463"/>
            <a:ext cx="3404025" cy="2578944"/>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pic>
        <p:nvPicPr>
          <p:cNvPr id="5" name="图片 4"/>
          <p:cNvPicPr>
            <a:picLocks noChangeAspect="1"/>
          </p:cNvPicPr>
          <p:nvPr>
            <p:custDataLst>
              <p:tags r:id="rId7"/>
            </p:custDataLst>
          </p:nvPr>
        </p:nvPicPr>
        <p:blipFill>
          <a:blip r:embed="rId6"/>
          <a:srcRect l="26562" r="26562"/>
          <a:stretch>
            <a:fillRect/>
          </a:stretch>
        </p:blipFill>
        <p:spPr>
          <a:xfrm>
            <a:off x="609561" y="1219200"/>
            <a:ext cx="3683025" cy="4419600"/>
          </a:xfrm>
          <a:custGeom>
            <a:cxnLst>
              <a:cxn ang="3">
                <a:pos x="hc" y="t"/>
              </a:cxn>
              <a:cxn ang="cd2">
                <a:pos x="l" y="vc"/>
              </a:cxn>
              <a:cxn ang="cd4">
                <a:pos x="hc" y="b"/>
              </a:cxn>
              <a:cxn ang="0">
                <a:pos x="r" y="vc"/>
              </a:cxn>
            </a:cxnLst>
            <a:rect l="l" t="t" r="r" b="b"/>
            <a:pathLst>
              <a:path w="5040" h="6960">
                <a:moveTo>
                  <a:pt x="0" y="0"/>
                </a:moveTo>
                <a:lnTo>
                  <a:pt x="5040" y="0"/>
                </a:lnTo>
                <a:lnTo>
                  <a:pt x="5040" y="6960"/>
                </a:lnTo>
                <a:lnTo>
                  <a:pt x="0" y="6960"/>
                </a:lnTo>
                <a:lnTo>
                  <a:pt x="0" y="0"/>
                </a:lnTo>
                <a:close/>
              </a:path>
            </a:pathLst>
          </a:custGeom>
        </p:spPr>
      </p:pic>
      <p:sp>
        <p:nvSpPr>
          <p:cNvPr id="11" name="Title 6"/>
          <p:cNvSpPr txBox="1"/>
          <p:nvPr>
            <p:custDataLst>
              <p:tags r:id="rId8"/>
            </p:custDataLst>
          </p:nvPr>
        </p:nvSpPr>
        <p:spPr>
          <a:xfrm>
            <a:off x="4597389" y="1219200"/>
            <a:ext cx="6985051" cy="4419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ct val="0"/>
              </a:spcAft>
              <a:buSzTx/>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如果经过阅读探究，我们明白了诗词对塑造钗黛二人形象的作用以及作者在诗词中寄托的深层意蕴，同学们能继续开展研究性学习，探究书中其他人物的诗词作品的作用吗？相信在诗词的点化下，同学们对《红楼梦》的理解会更加深刻！</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to="" calcmode="lin" valueType="num">
                                      <p:cBhvr>
                                        <p:cTn id="1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3" name="图片 1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文本框 1"/>
          <p:cNvSpPr txBox="1"/>
          <p:nvPr>
            <p:custDataLst>
              <p:tags r:id="rId6"/>
            </p:custDataLst>
          </p:nvPr>
        </p:nvSpPr>
        <p:spPr>
          <a:xfrm>
            <a:off x="1402715" y="545465"/>
            <a:ext cx="9949815" cy="153543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4800" b="1" spc="160">
                <a:solidFill>
                  <a:srgbClr val="33789B"/>
                </a:solidFill>
                <a:latin typeface="微软雅黑" panose="020b0503020204020204" charset="-122"/>
                <a:ea typeface="微软雅黑" panose="020b0503020204020204" charset="-122"/>
              </a:rPr>
              <a:t>德才不兼是钗黛，一曲红楼各自哀</a:t>
            </a:r>
          </a:p>
          <a:p>
            <a:pPr marL="0" indent="0" algn="ctr">
              <a:lnSpc>
                <a:spcPct val="100000"/>
              </a:lnSpc>
              <a:spcBef>
                <a:spcPct val="0"/>
              </a:spcBef>
              <a:spcAft>
                <a:spcPct val="0"/>
              </a:spcAft>
              <a:buSzTx/>
              <a:buNone/>
            </a:pPr>
            <a:r>
              <a:rPr lang="zh-CN" sz="3600" b="1" spc="160">
                <a:solidFill>
                  <a:srgbClr val="33789B"/>
                </a:solidFill>
                <a:latin typeface="微软雅黑" panose="020b0503020204020204" charset="-122"/>
                <a:ea typeface="微软雅黑" panose="020b0503020204020204" charset="-122"/>
              </a:rPr>
              <a:t>——从判词说起</a:t>
            </a:r>
          </a:p>
        </p:txBody>
      </p:sp>
      <p:grpSp>
        <p:nvGrpSpPr>
          <p:cNvPr id="6" name="组合 5"/>
          <p:cNvGrpSpPr/>
          <p:nvPr>
            <p:custDataLst>
              <p:tags r:id="rId7"/>
            </p:custDataLst>
          </p:nvPr>
        </p:nvGrpSpPr>
        <p:grpSpPr>
          <a:xfrm rot="10800000">
            <a:off x="1066809" y="457204"/>
            <a:ext cx="914407" cy="762006"/>
            <a:chOff x="13507" y="7307"/>
            <a:chExt cx="4780" cy="4212"/>
          </a:xfrm>
          <a:solidFill>
            <a:srgbClr val="000000">
              <a:alpha val="10000"/>
            </a:srgbClr>
          </a:solidFill>
        </p:grpSpPr>
        <p:sp>
          <p:nvSpPr>
            <p:cNvPr id="7" name="任意多边形: 形状 26"/>
            <p:cNvSpPr>
              <a:spLocks noChangeAspect="1"/>
            </p:cNvSpPr>
            <p:nvPr>
              <p:custDataLst>
                <p:tags r:id="rId8"/>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27"/>
            <p:cNvSpPr>
              <a:spLocks noChangeAspect="1"/>
            </p:cNvSpPr>
            <p:nvPr>
              <p:custDataLst>
                <p:tags r:id="rId9"/>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10" name="组合 9"/>
          <p:cNvGrpSpPr/>
          <p:nvPr>
            <p:custDataLst>
              <p:tags r:id="rId10"/>
            </p:custDataLst>
          </p:nvPr>
        </p:nvGrpSpPr>
        <p:grpSpPr>
          <a:xfrm>
            <a:off x="10210881" y="5638845"/>
            <a:ext cx="914407" cy="762006"/>
            <a:chOff x="13507" y="7307"/>
            <a:chExt cx="4780" cy="4212"/>
          </a:xfrm>
          <a:solidFill>
            <a:srgbClr val="000000">
              <a:alpha val="10000"/>
            </a:srgbClr>
          </a:solidFill>
        </p:grpSpPr>
        <p:sp>
          <p:nvSpPr>
            <p:cNvPr id="11" name="任意多边形: 形状 26"/>
            <p:cNvSpPr>
              <a:spLocks noChangeAspect="1"/>
            </p:cNvSpPr>
            <p:nvPr>
              <p:custDataLst>
                <p:tags r:id="rId11"/>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任意多边形: 形状 27"/>
            <p:cNvSpPr>
              <a:spLocks noChangeAspect="1"/>
            </p:cNvSpPr>
            <p:nvPr>
              <p:custDataLst>
                <p:tags r:id="rId12"/>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pic>
        <p:nvPicPr>
          <p:cNvPr id="4" name="图片 3" descr="placingpictureplaceholder"/>
          <p:cNvPicPr>
            <a:picLocks noChangeAspect="1"/>
          </p:cNvPicPr>
          <p:nvPr>
            <p:custDataLst>
              <p:tags r:id="rId14"/>
            </p:custDataLst>
          </p:nvPr>
        </p:nvPicPr>
        <p:blipFill>
          <a:blip r:embed="rId13"/>
          <a:stretch>
            <a:fillRect/>
          </a:stretch>
        </p:blipFill>
        <p:spPr>
          <a:xfrm>
            <a:off x="1559287" y="2271372"/>
            <a:ext cx="4626834" cy="3500492"/>
          </a:xfrm>
          <a:prstGeom prst="rect">
            <a:avLst/>
          </a:prstGeom>
        </p:spPr>
      </p:pic>
      <p:pic>
        <p:nvPicPr>
          <p:cNvPr id="5" name="图片 4" descr="placingpictureplaceholder"/>
          <p:cNvPicPr>
            <a:picLocks noChangeAspect="1"/>
          </p:cNvPicPr>
          <p:nvPr>
            <p:custDataLst>
              <p:tags r:id="rId16"/>
            </p:custDataLst>
          </p:nvPr>
        </p:nvPicPr>
        <p:blipFill>
          <a:blip r:embed="rId15"/>
          <a:stretch>
            <a:fillRect/>
          </a:stretch>
        </p:blipFill>
        <p:spPr>
          <a:xfrm>
            <a:off x="6301430" y="2271372"/>
            <a:ext cx="4851645" cy="3500492"/>
          </a:xfrm>
          <a:prstGeom prst="rect">
            <a:avLst/>
          </a:prstGeom>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3" name="图片 12"/>
          <p:cNvPicPr>
            <a:picLocks noChangeAspect="1"/>
          </p:cNvPicPr>
          <p:nvPr>
            <p:custDataLst>
              <p:tags r:id="rId3"/>
            </p:custDataLst>
          </p:nvPr>
        </p:nvPicPr>
        <p:blipFill>
          <a:blip r:embed="rId2"/>
          <a:stretch>
            <a:fillRect/>
          </a:stretch>
        </p:blipFill>
        <p:spPr>
          <a:xfrm>
            <a:off x="11471910" y="6137910"/>
            <a:ext cx="720090" cy="720090"/>
          </a:xfrm>
          <a:prstGeom prst="rect">
            <a:avLst/>
          </a:prstGeom>
        </p:spPr>
      </p:pic>
      <p:pic>
        <p:nvPicPr>
          <p:cNvPr id="12" name="图片 11"/>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5" name="矩形 3"/>
          <p:cNvSpPr/>
          <p:nvPr>
            <p:custDataLst>
              <p:tags r:id="rId6"/>
            </p:custDataLst>
          </p:nvPr>
        </p:nvSpPr>
        <p:spPr>
          <a:xfrm>
            <a:off x="617220" y="968375"/>
            <a:ext cx="7145655" cy="4475480"/>
          </a:xfrm>
          <a:prstGeom prst="rect">
            <a:avLst/>
          </a:prstGeom>
          <a:solidFill>
            <a:srgbClr val="FFFFFF"/>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rgbClr val="FFFFFF"/>
              </a:solidFill>
              <a:latin typeface="微软雅黑" panose="020b0503020204020204" charset="-122"/>
              <a:ea typeface="微软雅黑" panose="020b0503020204020204" charset="-122"/>
            </a:endParaRPr>
          </a:p>
        </p:txBody>
      </p:sp>
      <p:sp>
        <p:nvSpPr>
          <p:cNvPr id="6" name="矩形 5"/>
          <p:cNvSpPr/>
          <p:nvPr>
            <p:custDataLst>
              <p:tags r:id="rId7"/>
            </p:custDataLst>
          </p:nvPr>
        </p:nvSpPr>
        <p:spPr>
          <a:xfrm>
            <a:off x="8115300" y="968375"/>
            <a:ext cx="3048000" cy="4476115"/>
          </a:xfrm>
          <a:prstGeom prst="rect">
            <a:avLst/>
          </a:prstGeom>
          <a:solidFill>
            <a:srgbClr val="FFFFFF"/>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rgbClr val="FFFFFF"/>
              </a:solidFill>
              <a:latin typeface="微软雅黑" panose="020b0503020204020204" charset="-122"/>
              <a:ea typeface="微软雅黑" panose="020b0503020204020204" charset="-122"/>
            </a:endParaRPr>
          </a:p>
        </p:txBody>
      </p:sp>
      <p:sp>
        <p:nvSpPr>
          <p:cNvPr id="8" name="Title 6"/>
          <p:cNvSpPr txBox="1"/>
          <p:nvPr>
            <p:custDataLst>
              <p:tags r:id="rId8"/>
            </p:custDataLst>
          </p:nvPr>
        </p:nvSpPr>
        <p:spPr>
          <a:xfrm>
            <a:off x="829310" y="1179830"/>
            <a:ext cx="6565900" cy="40525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just"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请同学们根据之前的阅读与学习，回忆钗黛二人的判词，明确她们的不同性格与命运</a:t>
            </a:r>
          </a:p>
          <a:p>
            <a:pPr marL="285750" lvl="1" indent="0" algn="ctr" fontAlgn="ctr">
              <a:lnSpc>
                <a:spcPct val="130000"/>
              </a:lnSpc>
              <a:spcBef>
                <a:spcPct val="0"/>
              </a:spcBef>
              <a:spcAft>
                <a:spcPct val="0"/>
              </a:spcAft>
              <a:buSzTx/>
              <a:buFont typeface="Arial" panose="020b0604020202020204" pitchFamily="34" charset="0"/>
              <a:buNone/>
            </a:pPr>
            <a:r>
              <a:rPr lang="zh-CN" altLang="en-US" sz="2400" b="1" spc="100">
                <a:ln w="3175">
                  <a:noFill/>
                  <a:prstDash val="dash"/>
                </a:ln>
                <a:solidFill>
                  <a:srgbClr val="FF0000"/>
                </a:solidFill>
                <a:latin typeface="仿宋" panose="02010609060101010101" charset="-122"/>
                <a:ea typeface="仿宋" panose="02010609060101010101" charset="-122"/>
                <a:cs typeface="微软雅黑" panose="020b0503020204020204" charset="-122"/>
              </a:rPr>
              <a:t>可叹停机德，堪怜咏絮才。</a:t>
            </a:r>
          </a:p>
          <a:p>
            <a:pPr marL="285750" lvl="1" indent="0" algn="ctr" fontAlgn="ctr">
              <a:lnSpc>
                <a:spcPct val="130000"/>
              </a:lnSpc>
              <a:spcBef>
                <a:spcPct val="0"/>
              </a:spcBef>
              <a:spcAft>
                <a:spcPct val="0"/>
              </a:spcAft>
              <a:buSzTx/>
              <a:buFont typeface="Arial" panose="020b0604020202020204" pitchFamily="34" charset="0"/>
              <a:buNone/>
            </a:pPr>
            <a:r>
              <a:rPr lang="zh-CN" altLang="en-US" sz="2400" b="1" spc="100">
                <a:ln w="3175">
                  <a:noFill/>
                  <a:prstDash val="dash"/>
                </a:ln>
                <a:solidFill>
                  <a:srgbClr val="FF0000"/>
                </a:solidFill>
                <a:latin typeface="仿宋" panose="02010609060101010101" charset="-122"/>
                <a:ea typeface="仿宋" panose="02010609060101010101" charset="-122"/>
                <a:cs typeface="微软雅黑" panose="020b0503020204020204" charset="-122"/>
              </a:rPr>
              <a:t>玉带林中挂，金簪雪里埋。</a:t>
            </a:r>
          </a:p>
          <a:p>
            <a:pPr marL="285750" lvl="0" indent="-285750" algn="just"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林黛玉——世外仙姝，聪明灵秀，才华横溢，惹人怜悯。</a:t>
            </a:r>
          </a:p>
          <a:p>
            <a:pPr marL="285750" lvl="0" indent="-285750" algn="just"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薛宝钗——山中高士，德行无双，质品高洁，令人叹惋。</a:t>
            </a:r>
          </a:p>
        </p:txBody>
      </p:sp>
      <p:pic>
        <p:nvPicPr>
          <p:cNvPr id="9" name="图片 8"/>
          <p:cNvPicPr>
            <a:picLocks noChangeAspect="1"/>
          </p:cNvPicPr>
          <p:nvPr>
            <p:custDataLst>
              <p:tags r:id="rId10"/>
            </p:custDataLst>
          </p:nvPr>
        </p:nvPicPr>
        <p:blipFill>
          <a:blip r:embed="rId9"/>
          <a:srcRect t="7073" b="7073"/>
          <a:stretch>
            <a:fillRect/>
          </a:stretch>
        </p:blipFill>
        <p:spPr>
          <a:xfrm>
            <a:off x="8305813" y="1377967"/>
            <a:ext cx="2667025" cy="3657625"/>
          </a:xfrm>
          <a:custGeom>
            <a:cxnLst>
              <a:cxn ang="3">
                <a:pos x="hc" y="t"/>
              </a:cxn>
              <a:cxn ang="cd2">
                <a:pos x="l" y="vc"/>
              </a:cxn>
              <a:cxn ang="cd4">
                <a:pos x="hc" y="b"/>
              </a:cxn>
              <a:cxn ang="0">
                <a:pos x="r" y="vc"/>
              </a:cxn>
            </a:cxnLst>
            <a:rect l="l" t="t" r="r" b="b"/>
            <a:pathLst>
              <a:path w="6720" h="5760">
                <a:moveTo>
                  <a:pt x="0" y="0"/>
                </a:moveTo>
                <a:lnTo>
                  <a:pt x="6720" y="0"/>
                </a:lnTo>
                <a:lnTo>
                  <a:pt x="6720" y="5760"/>
                </a:lnTo>
                <a:lnTo>
                  <a:pt x="0" y="5760"/>
                </a:lnTo>
                <a:lnTo>
                  <a:pt x="0" y="0"/>
                </a:lnTo>
                <a:close/>
              </a:path>
            </a:pathLst>
          </a:cu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to="" calcmode="lin" valueType="num">
                                      <p:cBhvr>
                                        <p:cTn id="12" dur="1" fill="hold"/>
                                        <p:tgtEl>
                                          <p:spTgt spid="8">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 to="" calcmode="lin" valueType="num">
                                      <p:cBhvr>
                                        <p:cTn id="17" dur="1" fill="hold"/>
                                        <p:tgtEl>
                                          <p:spTgt spid="8">
                                            <p:txEl>
                                              <p:pRg st="1" end="1"/>
                                            </p:txEl>
                                          </p:spTgt>
                                        </p:tgtEl>
                                      </p:cBhvr>
                                    </p:anim>
                                  </p:childTnLst>
                                </p:cTn>
                              </p:par>
                              <p:par>
                                <p:cTn id="18" presetID="24" presetClass="entr" presetSubtype="0" fill="hold"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 to="" calcmode="lin" valueType="num">
                                      <p:cBhvr>
                                        <p:cTn id="20" dur="1" fill="hold"/>
                                        <p:tgtEl>
                                          <p:spTgt spid="8">
                                            <p:txEl>
                                              <p:pRg st="2" end="2"/>
                                            </p:txEl>
                                          </p:spTgt>
                                        </p:tgtEl>
                                      </p:cBhvr>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4" presetClass="entr" presetSubtype="0"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to="" calcmode="lin" valueType="num">
                                      <p:cBhvr>
                                        <p:cTn id="25" dur="1" fill="hold"/>
                                        <p:tgtEl>
                                          <p:spTgt spid="8">
                                            <p:txEl>
                                              <p:pRg st="3" end="3"/>
                                            </p:txEl>
                                          </p:spTgt>
                                        </p:tgtEl>
                                      </p:cBhvr>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4" presetClass="entr" presetSubtype="0" fill="hold" nodeType="clickEffect">
                                  <p:stCondLst>
                                    <p:cond delay="0"/>
                                  </p:stCondLst>
                                  <p:childTnLst>
                                    <p:set>
                                      <p:cBhvr>
                                        <p:cTn id="29" dur="1" fill="hold">
                                          <p:stCondLst>
                                            <p:cond delay="0"/>
                                          </p:stCondLst>
                                        </p:cTn>
                                        <p:tgtEl>
                                          <p:spTgt spid="8">
                                            <p:txEl>
                                              <p:pRg st="4" end="4"/>
                                            </p:txEl>
                                          </p:spTgt>
                                        </p:tgtEl>
                                        <p:attrNameLst>
                                          <p:attrName>style.visibility</p:attrName>
                                        </p:attrNameLst>
                                      </p:cBhvr>
                                      <p:to>
                                        <p:strVal val="visible"/>
                                      </p:to>
                                    </p:set>
                                    <p:anim to="" calcmode="lin" valueType="num">
                                      <p:cBhvr>
                                        <p:cTn id="30" dur="1" fill="hold"/>
                                        <p:tgtEl>
                                          <p:spTgt spid="8">
                                            <p:txEl>
                                              <p:pRg st="4" end="4"/>
                                            </p:txEl>
                                          </p:spTgt>
                                        </p:tgtEl>
                                      </p:cBhvr>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to="" calcmode="lin" valueType="num">
                                      <p:cBhvr>
                                        <p:cTn id="35" dur="1" fill="hold"/>
                                        <p:tgtEl>
                                          <p:spTgt spid="6"/>
                                        </p:tgtEl>
                                      </p:cBhvr>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4"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to="" calcmode="lin" valueType="num">
                                      <p:cBhvr>
                                        <p:cTn id="40"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13" name="图片 1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文本框 1"/>
          <p:cNvSpPr txBox="1"/>
          <p:nvPr>
            <p:custDataLst>
              <p:tags r:id="rId6"/>
            </p:custDataLst>
          </p:nvPr>
        </p:nvSpPr>
        <p:spPr>
          <a:xfrm>
            <a:off x="1211580" y="545465"/>
            <a:ext cx="10140950" cy="153543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4800" b="1" spc="160">
                <a:solidFill>
                  <a:srgbClr val="33789B"/>
                </a:solidFill>
                <a:latin typeface="微软雅黑" panose="020b0503020204020204" charset="-122"/>
                <a:ea typeface="微软雅黑" panose="020b0503020204020204" charset="-122"/>
              </a:rPr>
              <a:t>一片丹心因结社，诗词愈谱情愈真</a:t>
            </a:r>
          </a:p>
          <a:p>
            <a:pPr marL="0" indent="0" algn="ctr">
              <a:lnSpc>
                <a:spcPct val="100000"/>
              </a:lnSpc>
              <a:spcBef>
                <a:spcPct val="0"/>
              </a:spcBef>
              <a:spcAft>
                <a:spcPct val="0"/>
              </a:spcAft>
              <a:buSzTx/>
              <a:buNone/>
            </a:pPr>
            <a:r>
              <a:rPr lang="zh-CN" sz="3600" b="1" spc="160">
                <a:solidFill>
                  <a:srgbClr val="33789B"/>
                </a:solidFill>
                <a:latin typeface="微软雅黑" panose="020b0503020204020204" charset="-122"/>
                <a:ea typeface="微软雅黑" panose="020b0503020204020204" charset="-122"/>
              </a:rPr>
              <a:t>——因结社见性</a:t>
            </a:r>
          </a:p>
        </p:txBody>
      </p:sp>
      <p:grpSp>
        <p:nvGrpSpPr>
          <p:cNvPr id="6" name="组合 5"/>
          <p:cNvGrpSpPr/>
          <p:nvPr>
            <p:custDataLst>
              <p:tags r:id="rId7"/>
            </p:custDataLst>
          </p:nvPr>
        </p:nvGrpSpPr>
        <p:grpSpPr>
          <a:xfrm rot="10800000">
            <a:off x="1066809" y="457204"/>
            <a:ext cx="914407" cy="762006"/>
            <a:chOff x="13507" y="7307"/>
            <a:chExt cx="4780" cy="4212"/>
          </a:xfrm>
          <a:solidFill>
            <a:srgbClr val="000000">
              <a:alpha val="10000"/>
            </a:srgbClr>
          </a:solidFill>
        </p:grpSpPr>
        <p:sp>
          <p:nvSpPr>
            <p:cNvPr id="7" name="任意多边形: 形状 26"/>
            <p:cNvSpPr>
              <a:spLocks noChangeAspect="1"/>
            </p:cNvSpPr>
            <p:nvPr>
              <p:custDataLst>
                <p:tags r:id="rId8"/>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27"/>
            <p:cNvSpPr>
              <a:spLocks noChangeAspect="1"/>
            </p:cNvSpPr>
            <p:nvPr>
              <p:custDataLst>
                <p:tags r:id="rId9"/>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10" name="组合 9"/>
          <p:cNvGrpSpPr/>
          <p:nvPr>
            <p:custDataLst>
              <p:tags r:id="rId10"/>
            </p:custDataLst>
          </p:nvPr>
        </p:nvGrpSpPr>
        <p:grpSpPr>
          <a:xfrm>
            <a:off x="10210881" y="5638845"/>
            <a:ext cx="914407" cy="762006"/>
            <a:chOff x="13507" y="7307"/>
            <a:chExt cx="4780" cy="4212"/>
          </a:xfrm>
          <a:solidFill>
            <a:srgbClr val="000000">
              <a:alpha val="10000"/>
            </a:srgbClr>
          </a:solidFill>
        </p:grpSpPr>
        <p:sp>
          <p:nvSpPr>
            <p:cNvPr id="11" name="任意多边形: 形状 26"/>
            <p:cNvSpPr>
              <a:spLocks noChangeAspect="1"/>
            </p:cNvSpPr>
            <p:nvPr>
              <p:custDataLst>
                <p:tags r:id="rId11"/>
              </p:custDataLst>
            </p:nvPr>
          </p:nvSpPr>
          <p:spPr>
            <a:xfrm rot="10800000">
              <a:off x="13507"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任意多边形: 形状 27"/>
            <p:cNvSpPr>
              <a:spLocks noChangeAspect="1"/>
            </p:cNvSpPr>
            <p:nvPr>
              <p:custDataLst>
                <p:tags r:id="rId12"/>
              </p:custDataLst>
            </p:nvPr>
          </p:nvSpPr>
          <p:spPr>
            <a:xfrm rot="10800000">
              <a:off x="16209" y="7307"/>
              <a:ext cx="2079" cy="4212"/>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pic>
        <p:nvPicPr>
          <p:cNvPr id="4" name="图片 3" descr="placingpictureplaceholder"/>
          <p:cNvPicPr>
            <a:picLocks noChangeAspect="1"/>
          </p:cNvPicPr>
          <p:nvPr>
            <p:custDataLst>
              <p:tags r:id="rId14"/>
            </p:custDataLst>
          </p:nvPr>
        </p:nvPicPr>
        <p:blipFill>
          <a:blip r:embed="rId13"/>
          <a:stretch>
            <a:fillRect/>
          </a:stretch>
        </p:blipFill>
        <p:spPr>
          <a:xfrm>
            <a:off x="1559287" y="2271372"/>
            <a:ext cx="4626834" cy="3500492"/>
          </a:xfrm>
          <a:prstGeom prst="rect">
            <a:avLst/>
          </a:prstGeom>
        </p:spPr>
      </p:pic>
      <p:pic>
        <p:nvPicPr>
          <p:cNvPr id="5" name="图片 4" descr="placingpictureplaceholder"/>
          <p:cNvPicPr>
            <a:picLocks noChangeAspect="1"/>
          </p:cNvPicPr>
          <p:nvPr>
            <p:custDataLst>
              <p:tags r:id="rId16"/>
            </p:custDataLst>
          </p:nvPr>
        </p:nvPicPr>
        <p:blipFill>
          <a:blip r:embed="rId15"/>
          <a:stretch>
            <a:fillRect/>
          </a:stretch>
        </p:blipFill>
        <p:spPr>
          <a:xfrm>
            <a:off x="6301430" y="2271372"/>
            <a:ext cx="4851645" cy="3500492"/>
          </a:xfrm>
          <a:prstGeom prst="rect">
            <a:avLst/>
          </a:prstGeom>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ASSEMBLE_CHIP_INDEX" val="3a6457655e5d40009d28e737418e475c"/>
  <p:tag name="KSO_WM_BEAUTIFY_FLAG" val="#wm#"/>
  <p:tag name="KSO_WM_CHIP_FILLAREA_FILL_RULE" val="{&quot;fill_align&quot;:&quot;cm&quot;,&quot;fill_effect&quot;:[],&quot;fill_mode&quot;:&quot;adaptive&quot;,&quot;sacle_strategy&quot;:&quot;stretch&quot;}"/>
  <p:tag name="KSO_WM_CHIP_GROUPID" val="5f8cf291a61ec3b55284a6fb"/>
  <p:tag name="KSO_WM_CHIP_XID" val="5f8cf291a61ec3b55284a6fc"/>
  <p:tag name="KSO_WM_TAG_VERSION" val="1.0"/>
  <p:tag name="KSO_WM_TEMPLATE_CATEGORY" val="chip"/>
  <p:tag name="KSO_WM_TEMPLATE_INDEX" val="20204412"/>
  <p:tag name="KSO_WM_UNIT_COMPATIBLE" val="0"/>
  <p:tag name="KSO_WM_UNIT_DEC_AREA_ID" val="28e98f309f5841d19bec21e8df0ac1fd"/>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412_1*i*1"/>
  <p:tag name="KSO_WM_UNIT_INDEX" val="1"/>
  <p:tag name="KSO_WM_UNIT_LAYERLEVEL" val="1"/>
  <p:tag name="KSO_WM_UNIT_SM_LIMIT_TYPE" val=""/>
  <p:tag name="KSO_WM_UNIT_SUBTYPE" val="v"/>
  <p:tag name="KSO_WM_UNIT_TYPE" val="i"/>
</p:tagLst>
</file>

<file path=ppt/tags/tag10.xml><?xml version="1.0" encoding="utf-8"?>
<p:tagLst xmlns:p="http://schemas.openxmlformats.org/presentationml/2006/main">
  <p:tag name="KSO_WM_ASSEMBLE_CHIP_INDEX" val="fa59d1d1bf364013a1978f3cdb2b4fd5"/>
  <p:tag name="KSO_WM_BEAUTIFY_FLAG" val="#wm#"/>
  <p:tag name="KSO_WM_CHIP_FILLAREA_FILL_RULE" val="{&quot;fill_align&quot;:&quot;cm&quot;,&quot;fill_mode&quot;:&quot;adaptive&quot;,&quot;sacle_strategy&quot;:&quot;smart&quot;}"/>
  <p:tag name="KSO_WM_CHIP_GROUPID" val="5ebe41950ac41c4a0a525618"/>
  <p:tag name="KSO_WM_CHIP_XID" val="5ebe41950ac41c4a0a525619"/>
  <p:tag name="KSO_WM_TAG_VERSION" val="1.0"/>
  <p:tag name="KSO_WM_TEMPLATE_ASSEMBLE_GROUPID" val="5f8cf291a61ec3b55284a6fb"/>
  <p:tag name="KSO_WM_TEMPLATE_ASSEMBLE_XID" val="5f9a2e2ee01a7e847d6ff76b"/>
  <p:tag name="KSO_WM_TEMPLATE_CATEGORY" val="custom"/>
  <p:tag name="KSO_WM_TEMPLATE_INDEX" val="20204412"/>
  <p:tag name="KSO_WM_UNIT_BLOCK" val="0"/>
  <p:tag name="KSO_WM_UNIT_COMPATIBLE" val="0"/>
  <p:tag name="KSO_WM_UNIT_DEC_AREA_ID" val="4a163d2390b3470bb0e2a3e5ac6adc93"/>
  <p:tag name="KSO_WM_UNIT_DEFAULT_FONT" val="14;16;2"/>
  <p:tag name="KSO_WM_UNIT_DIAGRAM_ISNUMVISUAL" val="0"/>
  <p:tag name="KSO_WM_UNIT_DIAGRAM_ISREFERUNIT" val="0"/>
  <p:tag name="KSO_WM_UNIT_HIGHLIGHT" val="0"/>
  <p:tag name="KSO_WM_UNIT_ID" val="custom20204412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165"/>
</p:tagLst>
</file>

<file path=ppt/tags/tag100.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01.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a82f62af78b3430f8bc17026659794cb"/>
  <p:tag name="KSO_WM_UNIT_DECORATE_INFO" val="{&quot;ReferentInfo&quot;:{&quot;Id&quot;:&quot;slide&quot;,&quot;X&quot;:{&quot;Pos&quot;:2},&quot;Y&quot;:{&quot;Pos&quot;:2}},&quot;DecorateInfoX&quot;:{&quot;Pos&quot;:2,&quot;IsAbs&quot;:true},&quot;DecorateInfoY&quot;:{&quot;Pos&quot;:2,&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4"/>
  <p:tag name="KSO_WM_UNIT_INDEX" val="4"/>
  <p:tag name="KSO_WM_UNIT_LAYERLEVEL" val="1"/>
  <p:tag name="KSO_WM_UNIT_SM_LIMIT_TYPE" val="0"/>
  <p:tag name="KSO_WM_UNIT_TYPE" val="i"/>
</p:tagLst>
</file>

<file path=ppt/tags/tag102.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03.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6"/>
  <p:tag name="KSO_WM_UNIT_INDEX" val="6"/>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04.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286.3521846409958}"/>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032}"/>
  <p:tag name="KSO_WM_UNIT_PLACING_PICTURE_USER_VIEWPORT_SMARTMENU" val="{&quot;height&quot;:4553.5858053916936,&quot;width&quot;:6018.7775976287885}"/>
  <p:tag name="KSO_WM_UNIT_SM_LIMIT_TYPE" val="2"/>
  <p:tag name="KSO_WM_UNIT_SUPPORT_UNIT_TYPE" val="[&quot;d&quot;,&quot;α&quot;,&quot;β&quot;]"/>
  <p:tag name="KSO_WM_UNIT_TYPE" val="d"/>
  <p:tag name="KSO_WM_UNIT_VALUE" val="423*2200"/>
  <p:tag name="REFSHAPE" val="369281500"/>
</p:tagLst>
</file>

<file path=ppt/tags/tag105.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640.3859575240267}"/>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338}"/>
  <p:tag name="KSO_WM_UNIT_PLACING_PICTURE_USER_VIEWPORT_SMARTMENU" val="{&quot;height&quot;:4553.5858053916936,&quot;width&quot;:6311.2224023712115}"/>
  <p:tag name="KSO_WM_UNIT_SM_LIMIT_TYPE" val="2"/>
  <p:tag name="KSO_WM_UNIT_SUPPORT_UNIT_TYPE" val="[&quot;d&quot;,&quot;α&quot;,&quot;β&quot;]"/>
  <p:tag name="KSO_WM_UNIT_TYPE" val="d"/>
  <p:tag name="KSO_WM_UNIT_VALUE" val="423*2200"/>
  <p:tag name="REFSHAPE" val="369281228"/>
</p:tagLst>
</file>

<file path=ppt/tags/tag106.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cm&quot;,&quot;text_direction&quot;:&quot;horizontal&quot;,&quot;chip_types&quot;:[&quot;picture&quot;,&quot;header&quot;,&quot;chart&quot;,&quot;table&quot;],&quot;support_features&quot;:[&quot;collage&quot;]},{&quot;fill_id&quot;:&quot;c86341e0359e401ea0b786310bd97fc1&quot;,&quot;fill_align&quot;:&quot;ct&quot;,&quot;text_align&quot;:&quot;cm&quot;,&quot;text_direction&quot;:&quot;horizontal&quot;,&quot;chip_types&quot;:[&quot;text&quot;,&quot;picture&quot;,&quot;chart&quot;,&quot;table&quot;],&quot;support_features&quot;:[&quot;collage&quot;]}]]"/>
  <p:tag name="KSO_WM_CHIP_GROUPID" val="5e6f1c5e605d5daf04fe60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c5e605d5daf04fe6054"/>
  <p:tag name="KSO_WM_SLIDE_BACKGROUND" val="[&quot;general&quot;]"/>
  <p:tag name="KSO_WM_SLIDE_BACKGROUND_TYPE" val="general"/>
  <p:tag name="KSO_WM_SLIDE_BK_DARK_LIGHT" val="2"/>
  <p:tag name="KSO_WM_SLIDE_CAN_ADD_NAVIGATION" val="1"/>
  <p:tag name="KSO_WM_SLIDE_ID" val="diagram2021213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19:25:47&quot;,&quot;maxSize&quot;:{&quot;size1&quot;:62.200000000000003},&quot;minSize&quot;:{&quot;size1&quot;:37.799999999999997},&quot;normalSize&quot;:{&quot;size1&quot;:37.800185185185192},&quot;subLayout&quot;:[{&quot;id&quot;:&quot;2020-10-29T19:25:47&quot;,&quot;margin&quot;:{&quot;bottom&quot;:0.42300000786781311,&quot;left&quot;:5.9270000457763672,&quot;right&quot;:5.9270000457763672,&quot;top&quot;:2.5399999618530273},&quot;type&quot;:0},{&quot;id&quot;:&quot;2020-10-29T19:25:47&quot;,&quot;margin&quot;:{&quot;bottom&quot;:2.5399999618530273,&quot;left&quot;:5.9270000457763672,&quot;right&quot;:5.9270000457763672,&quot;top&quot;:0.42300000786781311},&quot;type&quot;:0}],&quot;type&quot;:0}"/>
  <p:tag name="KSO_WM_SLIDE_POSITION" val="119*72"/>
  <p:tag name="KSO_WM_SLIDE_RATIO" val="1.777778"/>
  <p:tag name="KSO_WM_SLIDE_SIZE" val="721*396"/>
  <p:tag name="KSO_WM_SLIDE_SUBTYPE" val="picTxt"/>
  <p:tag name="KSO_WM_SLIDE_SUPPORT_FEATURE_TYPE" val="1"/>
  <p:tag name="KSO_WM_SLIDE_TYPE" val="text"/>
  <p:tag name="KSO_WM_TAG_VERSION" val="1.0"/>
  <p:tag name="KSO_WM_TEMPLATE_ASSEMBLE_GROUPID" val="5f9aa6b7989d9bef5b907d0f"/>
  <p:tag name="KSO_WM_TEMPLATE_ASSEMBLE_XID" val="5f9aa6b7989d9bef5b907d0f"/>
  <p:tag name="KSO_WM_TEMPLATE_CATEGORY" val="diagram"/>
  <p:tag name="KSO_WM_TEMPLATE_COLOR_TYPE" val="1"/>
  <p:tag name="KSO_WM_TEMPLATE_INDEX" val="20212137"/>
  <p:tag name="KSO_WM_TEMPLATE_MASTER_TYPE" val="0"/>
  <p:tag name="KSO_WM_TEMPLATE_SUBCATEGORY" val="21"/>
</p:tagLst>
</file>

<file path=ppt/tags/tag107.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08.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09.xml><?xml version="1.0" encoding="utf-8"?>
<p:tagLst xmlns:p="http://schemas.openxmlformats.org/presentationml/2006/main">
  <p:tag name="KSO_WM_BEAUTIFY_FLAG" val="#wm#"/>
  <p:tag name="KSO_WM_CHIP_GROUPID" val="5ef165425bb2a422ac9a2a19"/>
  <p:tag name="KSO_WM_CHIP_XID" val="5ef165425bb2a422ac9a2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e5d4a7e8649840e59edc9da1412c09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30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8"/>
</p:tagLst>
</file>

<file path=ppt/tags/tag11.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10.xml><?xml version="1.0" encoding="utf-8"?>
<p:tagLst xmlns:p="http://schemas.openxmlformats.org/presentationml/2006/main">
  <p:tag name="KSO_WM_ASSEMBLE_CHIP_INDEX" val="a1df6e2415d3409a96e0fe07e38d703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COMPATIBLE" val="0"/>
  <p:tag name="KSO_WM_UNIT_DEC_AREA_ID" val="71616d7a737a4303b94de578ff7eae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730_1*d*1"/>
  <p:tag name="KSO_WM_UNIT_INDEX" val="1"/>
  <p:tag name="KSO_WM_UNIT_LAYERLEVEL" val="1"/>
  <p:tag name="KSO_WM_UNIT_PICTURE_CLIP_FLAG" val="0"/>
  <p:tag name="KSO_WM_UNIT_PLACING_PICTURE" val="a1df6e2415d3409a96e0fe07e38d7039"/>
  <p:tag name="KSO_WM_UNIT_SM_LIMIT_TYPE" val="2"/>
  <p:tag name="KSO_WM_UNIT_TYPE" val="d"/>
  <p:tag name="KSO_WM_UNIT_VALUE" val="1650*1015"/>
</p:tagLst>
</file>

<file path=ppt/tags/tag111.xml><?xml version="1.0" encoding="utf-8"?>
<p:tagLst xmlns:p="http://schemas.openxmlformats.org/presentationml/2006/main">
  <p:tag name="KSO_WM_BEAUTIFY_FLAG" val="#wm#"/>
  <p:tag name="KSO_WM_CHIP_GROUPID" val="5ef165425bb2a422ac9a2a19"/>
  <p:tag name="KSO_WM_CHIP_XID" val="5ef165425bb2a422ac9a2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3e8fe6ed19184391b743ea4b49b2490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73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558"/>
</p:tagLst>
</file>

<file path=ppt/tags/tag112.xml><?xml version="1.0" encoding="utf-8"?>
<p:tagLst xmlns:p="http://schemas.openxmlformats.org/presentationml/2006/main">
  <p:tag name="KSO_WM_ASSEMBLE_CHIP_INDEX" val="d6b733a1240c4dec9d34c7604721abb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4d098402523e4eee8d4a031c200e7e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3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6"/>
</p:tagLst>
</file>

<file path=ppt/tags/tag113.xml><?xml version="1.0" encoding="utf-8"?>
<p:tagLst xmlns:p="http://schemas.openxmlformats.org/presentationml/2006/main">
  <p:tag name="KSO_WM_BEAUTIFY_FLAG" val="#wm#"/>
  <p:tag name="KSO_WM_CHIP_GROUPID" val="5ef165425bb2a422ac9a2a19"/>
  <p:tag name="KSO_WM_CHIP_XID" val="5ef165425bb2a422ac9a2a1a"/>
  <p:tag name="KSO_WM_TAG_VERSION" val="1.0"/>
  <p:tag name="KSO_WM_TEMPLATE_ASSEMBLE_GROUPID" val="5fd0a5c41fa9d42129dcde02"/>
  <p:tag name="KSO_WM_TEMPLATE_ASSEMBLE_XID" val="5fd0a5c41fa9d42129dcde02"/>
  <p:tag name="KSO_WM_TEMPLATE_CATEGORY" val="diagram"/>
  <p:tag name="KSO_WM_TEMPLATE_INDEX" val="20208730"/>
  <p:tag name="KSO_WM_UNIT_BLOCK" val="0"/>
  <p:tag name="KSO_WM_UNIT_COMPATIBLE" val="0"/>
  <p:tag name="KSO_WM_UNIT_DEC_AREA_ID" val="c3ffa0f96dbf4783adc73d0c057bc31c"/>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30_1*i*3"/>
  <p:tag name="KSO_WM_UNIT_INDEX" val="3"/>
  <p:tag name="KSO_WM_UNIT_LAYERLEVEL" val="1"/>
  <p:tag name="KSO_WM_UNIT_SM_LIMIT_TYPE" val="2"/>
  <p:tag name="KSO_WM_UNIT_TEXT_FILL_FORE_SCHEMECOLOR_INDEX" val="14"/>
  <p:tag name="KSO_WM_UNIT_TEXT_FILL_FORE_SCHEMECOLOR_INDEX_BRIGHTNESS" val="-0.05"/>
  <p:tag name="KSO_WM_UNIT_TEXT_FILL_TYPE" val="1"/>
  <p:tag name="KSO_WM_UNIT_TYPE" val="i"/>
  <p:tag name="KSO_WM_UNIT_VALUE" val="1"/>
</p:tagLst>
</file>

<file path=ppt/tags/tag114.xml><?xml version="1.0" encoding="utf-8"?>
<p:tagLst xmlns:p="http://schemas.openxmlformats.org/presentationml/2006/main">
  <p:tag name="KSO_WM_CHIP_GROUPID" val="5ef165425bb2a422ac9a2a19"/>
  <p:tag name="KSO_WM_CHIP_XID" val="5ef165425bb2a422ac9a2a1a"/>
  <p:tag name="KSO_WM_TEMPLATE_ASSEMBLE_GROUPID" val="5fd0a5c41fa9d42129dcde02"/>
  <p:tag name="KSO_WM_TEMPLATE_ASSEMBLE_XID" val="5fd0a5c41fa9d42129dcde02"/>
  <p:tag name="KSO_WM_TEMPLATE_CATEGORY" val="diagram"/>
  <p:tag name="KSO_WM_TEMPLATE_INDEX" val="20208730"/>
  <p:tag name="KSO_WM_UNIT_BLOCK" val="0"/>
  <p:tag name="KSO_WM_UNIT_DEC_AREA_ID" val="0c99556ae42343bcaa3de160fa14fc05"/>
  <p:tag name="KSO_WM_UNIT_ID" val="diagram20208730_1**"/>
  <p:tag name="KSO_WM_UNIT_SM_LIMIT_TYPE" val="2"/>
</p:tagLst>
</file>

<file path=ppt/tags/tag115.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8ed4fa3d858d4b62a8380906b78b0b9e&quot;,&quot;fill_align&quot;:&quot;cm&quot;,&quot;chip_types&quot;:[&quot;picture&quot;]},{&quot;text_align&quot;:&quot;lm&quot;,&quot;text_direction&quot;:&quot;horizontal&quot;,&quot;support_features&quot;:[&quot;collage&quot;,&quot;carousel&quot;],&quot;support_big_font&quot;:false,&quot;picture_toward&quot;:0,&quot;picture_dockside&quot;:[],&quot;fill_id&quot;:&quot;f0138793bccf4cedb5c482c12fd15079&quot;,&quot;fill_align&quot;:&quot;cm&quot;,&quot;chip_types&quot;:[&quot;diagram&quot;,&quot;pictext&quot;,&quot;text&quot;,&quot;picture&quot;,&quot;chart&quot;,&quot;table&quot;,&quot;video&quot;]}]]"/>
  <p:tag name="KSO_WM_CHIP_GROUPID" val="5ef165425bb2a422ac9a2a1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65425bb2a422ac9a2a1a"/>
  <p:tag name="KSO_WM_SLIDE_BACKGROUND" val="[&quot;general&quot;]"/>
  <p:tag name="KSO_WM_SLIDE_BACKGROUND_TYPE" val="general"/>
  <p:tag name="KSO_WM_SLIDE_BK_DARK_LIGHT" val="2"/>
  <p:tag name="KSO_WM_SLIDE_CAN_ADD_NAVIGATION" val="1"/>
  <p:tag name="KSO_WM_SLIDE_COLORSCHEME_VERSION" val="3.2"/>
  <p:tag name="KSO_WM_SLIDE_ID" val="diagram20208730_1"/>
  <p:tag name="KSO_WM_SLIDE_INDEX" val="1"/>
  <p:tag name="KSO_WM_SLIDE_ITEM_CNT" val="0"/>
  <p:tag name="KSO_WM_SLIDE_LAYOUT" val="d_f"/>
  <p:tag name="KSO_WM_SLIDE_LAYOUT_CNT" val="1_1"/>
  <p:tag name="KSO_WM_SLIDE_LAYOUT_INFO" val="{&quot;direction&quot;:1,&quot;id&quot;:&quot;2020-12-09T18:24:05&quot;,&quot;maxSize&quot;:{&quot;size1&quot;:35},&quot;minSize&quot;:{&quot;size1&quot;:35},&quot;normalSize&quot;:{&quot;size1&quot;:35},&quot;subLayout&quot;:[{&quot;id&quot;:&quot;2020-12-09T18:24:05&quot;,&quot;margin&quot;:{&quot;bottom&quot;:0.84700000286102295,&quot;left&quot;:0.84700000286102295,&quot;right&quot;:0.84700000286102295,&quot;top&quot;:1.6929999589920044},&quot;type&quot;:0},{&quot;id&quot;:&quot;2020-12-09T18:24:05&quot;,&quot;margin&quot;:{&quot;bottom&quot;:3.1749999523162842,&quot;left&quot;:3.1749999523162842,&quot;right&quot;:2.752000093460083,&quot;top&quot;:3.1749999523162842},&quot;type&quot;:0}],&quot;type&quot;:0}"/>
  <p:tag name="KSO_WM_SLIDE_POSITION" val="24*11"/>
  <p:tag name="KSO_WM_SLIDE_RATIO" val="1.777778"/>
  <p:tag name="KSO_WM_SLIDE_SIZE" val="917*537"/>
  <p:tag name="KSO_WM_SLIDE_SUBTYPE" val="picTxt"/>
  <p:tag name="KSO_WM_SLIDE_SUPPORT_FEATURE_TYPE" val="0"/>
  <p:tag name="KSO_WM_SLIDE_TYPE" val="text"/>
  <p:tag name="KSO_WM_TAG_VERSION" val="1.0"/>
  <p:tag name="KSO_WM_TEMPLATE_ASSEMBLE_GROUPID" val="5fd0a5c41fa9d42129dcde02"/>
  <p:tag name="KSO_WM_TEMPLATE_ASSEMBLE_XID" val="5fd0a5c41fa9d42129dcde02"/>
  <p:tag name="KSO_WM_TEMPLATE_CATEGORY" val="diagram"/>
  <p:tag name="KSO_WM_TEMPLATE_COLOR_TYPE" val="1"/>
  <p:tag name="KSO_WM_TEMPLATE_INDEX" val="20208730"/>
  <p:tag name="KSO_WM_TEMPLATE_MASTER_TYPE" val="0"/>
  <p:tag name="KSO_WM_TEMPLATE_SUBCATEGORY" val="21"/>
</p:tagLst>
</file>

<file path=ppt/tags/tag116.xml><?xml version="1.0" encoding="utf-8"?>
<p:tagLst xmlns:p="http://schemas.openxmlformats.org/presentationml/2006/main">
  <p:tag name="KSO_WM_ASSEMBLE_CHIP_INDEX" val="2931a2da0fdb403da00cebefe32d776c"/>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frame"/>
  <p:tag name="KSO_WM_TAG_VERSION" val="1.0"/>
  <p:tag name="KSO_WM_TEMPLATE_CATEGORY" val="chip"/>
  <p:tag name="KSO_WM_TEMPLATE_INDEX" val="20204412"/>
  <p:tag name="KSO_WM_UNIT_COMPATIBLE" val="0"/>
  <p:tag name="KSO_WM_UNIT_DEC_AREA_ID" val="78738691f4dc48178aa1c02cb14b30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17.xml><?xml version="1.0" encoding="utf-8"?>
<p:tagLst xmlns:p="http://schemas.openxmlformats.org/presentationml/2006/main">
  <p:tag name="KSO_WM_ASSEMBLE_CHIP_INDEX" val="f8e8abf085ee48cc9b6d64b99da8163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frame"/>
  <p:tag name="KSO_WM_TAG_VERSION" val="1.0"/>
  <p:tag name="KSO_WM_TEMPLATE_CATEGORY" val="chip"/>
  <p:tag name="KSO_WM_TEMPLATE_INDEX" val="20204412"/>
  <p:tag name="KSO_WM_UNIT_COMPATIBLE" val="0"/>
  <p:tag name="KSO_WM_UNIT_DEC_AREA_ID" val="e2b0fdcbcedc4a32887bca16952bfdf9"/>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18.xml><?xml version="1.0" encoding="utf-8"?>
<p:tagLst xmlns:p="http://schemas.openxmlformats.org/presentationml/2006/main">
  <p:tag name="KSO_WM_ASSEMBLE_CHIP_INDEX" val="fa138c102b1f42b6a018386f6a9f92bd"/>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frame"/>
  <p:tag name="KSO_WM_TAG_VERSION" val="1.0"/>
  <p:tag name="KSO_WM_TEMPLATE_CATEGORY" val="chip"/>
  <p:tag name="KSO_WM_TEMPLATE_INDEX" val="20204412"/>
  <p:tag name="KSO_WM_UNIT_COMPATIBLE" val="0"/>
  <p:tag name="KSO_WM_UNIT_DEC_AREA_ID" val="c1fca8f61df04529a3c9174f86e5475f"/>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19.xml><?xml version="1.0" encoding="utf-8"?>
<p:tagLst xmlns:p="http://schemas.openxmlformats.org/presentationml/2006/main">
  <p:tag name="KSO_WM_ASSEMBLE_CHIP_INDEX" val="f5c1b75a9b1c4cfe96b12389136517ed"/>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d1731fa9d42129dd7d76"/>
  <p:tag name="KSO_WM_TEMPLATE_ASSEMBLE_XID" val="5fd0d1731fa9d42129dd7d76"/>
  <p:tag name="KSO_WM_TEMPLATE_CATEGORY" val="diagram"/>
  <p:tag name="KSO_WM_TEMPLATE_INDEX" val="20212218"/>
  <p:tag name="KSO_WM_UNIT_BLOCK" val="0"/>
  <p:tag name="KSO_WM_UNIT_COMPATIBLE" val="0"/>
  <p:tag name="KSO_WM_UNIT_DEC_AREA_ID" val="ae93b998fc2741d5b391d24fc9973faf"/>
  <p:tag name="KSO_WM_UNIT_DEFAULT_FONT" val="14;20;2"/>
  <p:tag name="KSO_WM_UNIT_DIAGRAM_ISNUMVISUAL" val="0"/>
  <p:tag name="KSO_WM_UNIT_DIAGRAM_ISREFERUNIT" val="0"/>
  <p:tag name="KSO_WM_UNIT_HIGHLIGHT" val="0"/>
  <p:tag name="KSO_WM_UNIT_ID" val="diagram2021221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48"/>
</p:tagLst>
</file>

<file path=ppt/tags/tag12.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20.xml><?xml version="1.0" encoding="utf-8"?>
<p:tagLst xmlns:p="http://schemas.openxmlformats.org/presentationml/2006/main">
  <p:tag name="KSO_WM_ASSEMBLE_CHIP_INDEX" val="643915d145434a6f91705e373fe4f9a8"/>
  <p:tag name="KSO_WM_BEAUTIFY_FLAG" val="#wm#"/>
  <p:tag name="KSO_WM_CHIP_FILLAREA_FILL_RULE" val="{&quot;fill_align&quot;:&quot;rt&quot;,&quot;fill_mode&quot;:&quot;full&quot;,&quot;sacle_strategy&quot;:&quot;smart&quot;}"/>
  <p:tag name="KSO_WM_CHIP_GROUPID" val="5e7310da9a230a26b9e88a19"/>
  <p:tag name="KSO_WM_CHIP_XID" val="5e7310da9a230a26b9e88a1a"/>
  <p:tag name="KSO_WM_TAG_VERSION" val="1.0"/>
  <p:tag name="KSO_WM_TEMPLATE_ASSEMBLE_GROUPID" val="5fd0d1731fa9d42129dd7d76"/>
  <p:tag name="KSO_WM_TEMPLATE_ASSEMBLE_XID" val="5fd0d1731fa9d42129dd7d76"/>
  <p:tag name="KSO_WM_TEMPLATE_CATEGORY" val="diagram"/>
  <p:tag name="KSO_WM_TEMPLATE_INDEX" val="20212218"/>
  <p:tag name="KSO_WM_UNIT_COMPATIBLE" val="0"/>
  <p:tag name="KSO_WM_UNIT_DEC_AREA_ID" val="9598f9d7c28f43dc90c779574f2ed8ef"/>
  <p:tag name="KSO_WM_UNIT_DIAGRAM_ISNUMVISUAL" val="0"/>
  <p:tag name="KSO_WM_UNIT_DIAGRAM_ISREFERUNIT" val="0"/>
  <p:tag name="KSO_WM_UNIT_HIGHLIGHT" val="0"/>
  <p:tag name="KSO_WM_UNIT_ID" val="diagram20212218_1*d*1"/>
  <p:tag name="KSO_WM_UNIT_INDEX" val="1"/>
  <p:tag name="KSO_WM_UNIT_LAYERLEVEL" val="1"/>
  <p:tag name="KSO_WM_UNIT_PICTURE_CLIP_FLAG" val="0"/>
  <p:tag name="KSO_WM_UNIT_PLACING_PICTURE" val="643915d145434a6f91705e373fe4f9a8"/>
  <p:tag name="KSO_WM_UNIT_TYPE" val="d"/>
  <p:tag name="KSO_WM_UNIT_VALUE" val="550*550"/>
</p:tagLst>
</file>

<file path=ppt/tags/tag121.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features&quot;:[&quot;collage&quot;,&quot;carousel&quot;],&quot;support_big_font&quot;:false,&quot;fill_id&quot;:&quot;722accd572074b41a2d4cf8c733c9957&quot;,&quot;fill_align&quot;:&quot;lt&quot;,&quot;chip_types&quot;:[&quot;picture&quot;,&quot;chart&quot;,&quot;table&quot;,&quot;video&quot;]},{&quot;text_align&quot;:&quot;lt&quot;,&quot;text_direction&quot;:&quot;horizontal&quot;,&quot;support_big_font&quot;:false,&quot;fill_id&quot;:&quot;164c300f690d423ab1b6e3b65edb0bf9&quot;,&quot;fill_align&quot;:&quot;rt&quot;,&quot;chip_types&quot;:[&quot;text&quot;,&quot;picture&quot;]}],[{&quot;text_align&quot;:&quot;lt&quot;,&quot;text_direction&quot;:&quot;horizontal&quot;,&quot;support_big_font&quot;:false,&quot;fill_id&quot;:&quot;722accd572074b41a2d4cf8c733c9957&quot;,&quot;fill_align&quot;:&quot;lt&quot;,&quot;chip_types&quot;:[&quot;text&quot;]},{&quot;text_align&quot;:&quot;lt&quot;,&quot;text_direction&quot;:&quot;horizontal&quot;,&quot;support_big_font&quot;:false,&quot;fill_id&quot;:&quot;164c300f690d423ab1b6e3b65edb0bf9&quot;,&quot;fill_align&quot;:&quot;rt&quot;,&quot;chip_types&quot;:[&quot;picture&quot;]}]]"/>
  <p:tag name="KSO_WM_CHIP_GROUPID" val="5ed8b601afe44fab1839c162"/>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6eb586bf8da9b6740192"/>
  <p:tag name="KSO_WM_SLIDE_BACKGROUND" val="[&quot;general&quot;,&quot;frame&quot;]"/>
  <p:tag name="KSO_WM_SLIDE_BACKGROUND_TYPE" val="frame"/>
  <p:tag name="KSO_WM_SLIDE_BK_DARK_LIGHT" val="2"/>
  <p:tag name="KSO_WM_SLIDE_CAN_ADD_NAVIGATION" val="1"/>
  <p:tag name="KSO_WM_SLIDE_COLORSCHEME_VERSION" val="3.2"/>
  <p:tag name="KSO_WM_SLIDE_ID" val="diagram20212218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21:30:29&quot;,&quot;maxSize&quot;:{&quot;size1&quot;:42.5},&quot;minSize&quot;:{&quot;size1&quot;:25},&quot;normalSize&quot;:{&quot;size1&quot;:39.895833333333336},&quot;subLayout&quot;:[{&quot;id&quot;:&quot;2020-12-09T21:30:29&quot;,&quot;margin&quot;:{&quot;bottom&quot;:2.9630000591278076,&quot;left&quot;:1.6929999589920044,&quot;right&quot;:1.2699999809265137,&quot;top&quot;:2.9630000591278076},&quot;type&quot;:0},{&quot;id&quot;:&quot;2020-12-09T21:30:29&quot;,&quot;margin&quot;:{&quot;bottom&quot;:2.9630000591278076,&quot;left&quot;:0,&quot;right&quot;:1.6929999589920044,&quot;top&quot;:2.9630000591278076},&quot;type&quot;:0}],&quot;type&quot;:0}"/>
  <p:tag name="KSO_WM_SLIDE_POSITION" val="96*84"/>
  <p:tag name="KSO_WM_SLIDE_RATIO" val="1.777778"/>
  <p:tag name="KSO_WM_SLIDE_SIZE" val="768*372"/>
  <p:tag name="KSO_WM_SLIDE_SUBTYPE" val="picTxt"/>
  <p:tag name="KSO_WM_SLIDE_SUPPORT_FEATURE_TYPE" val="0"/>
  <p:tag name="KSO_WM_SLIDE_TYPE" val="text"/>
  <p:tag name="KSO_WM_TAG_VERSION" val="1.0"/>
  <p:tag name="KSO_WM_TEMPLATE_ASSEMBLE_GROUPID" val="5fd0d1731fa9d42129dd7d76"/>
  <p:tag name="KSO_WM_TEMPLATE_ASSEMBLE_XID" val="5fd0d1731fa9d42129dd7d76"/>
  <p:tag name="KSO_WM_TEMPLATE_CATEGORY" val="diagram"/>
  <p:tag name="KSO_WM_TEMPLATE_COLOR_TYPE" val="1"/>
  <p:tag name="KSO_WM_TEMPLATE_INDEX" val="20212218"/>
  <p:tag name="KSO_WM_TEMPLATE_MASTER_TYPE" val="0"/>
  <p:tag name="KSO_WM_TEMPLATE_SUBCATEGORY" val="21"/>
</p:tagLst>
</file>

<file path=ppt/tags/tag122.xml><?xml version="1.0" encoding="utf-8"?>
<p:tagLst xmlns:p="http://schemas.openxmlformats.org/presentationml/2006/main">
  <p:tag name="KSO_WM_ASSEMBLE_CHIP_INDEX" val="2931a2da0fdb403da00cebefe32d776c"/>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frame"/>
  <p:tag name="KSO_WM_TAG_VERSION" val="1.0"/>
  <p:tag name="KSO_WM_TEMPLATE_CATEGORY" val="chip"/>
  <p:tag name="KSO_WM_TEMPLATE_INDEX" val="20204412"/>
  <p:tag name="KSO_WM_UNIT_COMPATIBLE" val="0"/>
  <p:tag name="KSO_WM_UNIT_DEC_AREA_ID" val="78738691f4dc48178aa1c02cb14b30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23.xml><?xml version="1.0" encoding="utf-8"?>
<p:tagLst xmlns:p="http://schemas.openxmlformats.org/presentationml/2006/main">
  <p:tag name="KSO_WM_ASSEMBLE_CHIP_INDEX" val="f8e8abf085ee48cc9b6d64b99da8163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frame"/>
  <p:tag name="KSO_WM_TAG_VERSION" val="1.0"/>
  <p:tag name="KSO_WM_TEMPLATE_CATEGORY" val="chip"/>
  <p:tag name="KSO_WM_TEMPLATE_INDEX" val="20204412"/>
  <p:tag name="KSO_WM_UNIT_COMPATIBLE" val="0"/>
  <p:tag name="KSO_WM_UNIT_DEC_AREA_ID" val="e2b0fdcbcedc4a32887bca16952bfdf9"/>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24.xml><?xml version="1.0" encoding="utf-8"?>
<p:tagLst xmlns:p="http://schemas.openxmlformats.org/presentationml/2006/main">
  <p:tag name="KSO_WM_ASSEMBLE_CHIP_INDEX" val="fa138c102b1f42b6a018386f6a9f92bd"/>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frame"/>
  <p:tag name="KSO_WM_TAG_VERSION" val="1.0"/>
  <p:tag name="KSO_WM_TEMPLATE_CATEGORY" val="chip"/>
  <p:tag name="KSO_WM_TEMPLATE_INDEX" val="20204412"/>
  <p:tag name="KSO_WM_UNIT_COMPATIBLE" val="0"/>
  <p:tag name="KSO_WM_UNIT_DEC_AREA_ID" val="c1fca8f61df04529a3c9174f86e5475f"/>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25.xml><?xml version="1.0" encoding="utf-8"?>
<p:tagLst xmlns:p="http://schemas.openxmlformats.org/presentationml/2006/main">
  <p:tag name="KSO_WM_ASSEMBLE_CHIP_INDEX" val="f87909963d2d4a549636d92fa073e4cf"/>
  <p:tag name="KSO_WM_BEAUTIFY_FLAG" val="#wm#"/>
  <p:tag name="KSO_WM_CHIP_FILLAREA_FILL_RULE" val="{&quot;fill_align&quot;:&quot;ct&quot;,&quot;fill_mode&quot;:&quot;full&quot;,&quot;sacle_strategy&quot;:&quot;smart&quot;}"/>
  <p:tag name="KSO_WM_CHIP_GROUPID" val="5e6b05596848fb12bee65ac8"/>
  <p:tag name="KSO_WM_CHIP_XID" val="5e6b05596848fb12bee65aca"/>
  <p:tag name="KSO_WM_TAG_VERSION" val="1.0"/>
  <p:tag name="KSO_WM_TEMPLATE_ASSEMBLE_GROUPID" val="5f9fc92158547e5288196681"/>
  <p:tag name="KSO_WM_TEMPLATE_ASSEMBLE_XID" val="5f9fc92158547e5288196681"/>
  <p:tag name="KSO_WM_TEMPLATE_CATEGORY" val="diagram"/>
  <p:tag name="KSO_WM_TEMPLATE_INDEX" val="20211962"/>
  <p:tag name="KSO_WM_UNIT_BLOCK" val="0"/>
  <p:tag name="KSO_WM_UNIT_COMPATIBLE" val="0"/>
  <p:tag name="KSO_WM_UNIT_DEC_AREA_ID" val="6dff8bc816b8479883a88e162fcc3a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6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04"/>
</p:tagLst>
</file>

<file path=ppt/tags/tag126.xml><?xml version="1.0" encoding="utf-8"?>
<p:tagLst xmlns:p="http://schemas.openxmlformats.org/presentationml/2006/main">
  <p:tag name="KSO_WM_ASSEMBLE_CHIP_INDEX" val="0a77faad12764bd6af292259a9ea34e2"/>
  <p:tag name="KSO_WM_BEAUTIFY_FLAG" val="#wm#"/>
  <p:tag name="KSO_WM_CHIP_FILLAREA_FILL_RULE" val="{&quot;fill_align&quot;:&quot;cb&quot;,&quot;fill_mode&quot;:&quot;full&quot;,&quot;sacle_strategy&quot;:&quot;smart&quot;}"/>
  <p:tag name="KSO_WM_CHIP_GROUPID" val="5e7310da9a230a26b9e88a19"/>
  <p:tag name="KSO_WM_CHIP_XID" val="5e7310da9a230a26b9e88a1a"/>
  <p:tag name="KSO_WM_TAG_VERSION" val="1.0"/>
  <p:tag name="KSO_WM_TEMPLATE_ASSEMBLE_GROUPID" val="5f9fc92158547e5288196681"/>
  <p:tag name="KSO_WM_TEMPLATE_ASSEMBLE_XID" val="5f9fc92158547e5288196681"/>
  <p:tag name="KSO_WM_TEMPLATE_CATEGORY" val="diagram"/>
  <p:tag name="KSO_WM_TEMPLATE_INDEX" val="20211962"/>
  <p:tag name="KSO_WM_UNIT_COMPATIBLE" val="0"/>
  <p:tag name="KSO_WM_UNIT_DEC_AREA_ID" val="fe254cabca954430b126442cb0976e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62_1*d*1"/>
  <p:tag name="KSO_WM_UNIT_INDEX" val="1"/>
  <p:tag name="KSO_WM_UNIT_LAYERLEVEL" val="1"/>
  <p:tag name="KSO_WM_UNIT_PLACING_PICTURE" val="0a77faad12764bd6af292259a9ea34e2"/>
  <p:tag name="KSO_WM_UNIT_PLACING_PICTURE_INFO" val="{&quot;code&quot;:&quot;a&quot;,&quot;full_picture&quot;:true,&quot;last_full_picture&quot;:&quot;a&quot;,&quot;margin&quot;:{&quot;bottom&quot;:30.024688588948877,&quot;top&quot;:28.801854175916006},&quot;scheme&quot;:&quot;2-0&quot;,&quot;spacing&quot;:5}"/>
  <p:tag name="KSO_WM_UNIT_PLACING_PICTURE_USER_RELATIVERECTANGLE_SMARTMENU" val="{&quot;bottom&quot;:0,&quot;left&quot;:0,&quot;right&quot;:0,&quot;top&quot;:0}"/>
  <p:tag name="KSO_WM_UNIT_PLACING_PICTURE_USER_VIEWPORT" val="{&quot;height&quot;:3600.020472440945,&quot;width&quot;:9600}"/>
  <p:tag name="KSO_WM_UNIT_PLACING_PICTURE_USER_VIEWPORT_SMARTMENU" val="{&quot;height&quot;:4061.3292521245771,&quot;width&quot;:10269.331395348836}"/>
  <p:tag name="KSO_WM_UNIT_SM_LIMIT_TYPE" val="2"/>
  <p:tag name="KSO_WM_UNIT_SUPPORT_UNIT_TYPE" val="[&quot;d&quot;,&quot;α&quot;,&quot;β&quot;,&quot;θ&quot;]"/>
  <p:tag name="KSO_WM_UNIT_TYPE" val="d"/>
  <p:tag name="KSO_WM_UNIT_VALUE" val="550*2200"/>
</p:tagLst>
</file>

<file path=ppt/tags/tag127.xml><?xml version="1.0" encoding="utf-8"?>
<p:tagLst xmlns:p="http://schemas.openxmlformats.org/presentationml/2006/main">
  <p:tag name="KSO_WM_ASSEMBLE_CHIP_INDEX" val="0a77faad12764bd6af292259a9ea34e2"/>
  <p:tag name="KSO_WM_BEAUTIFY_FLAG" val="#wm#"/>
  <p:tag name="KSO_WM_CHIP_FILLAREA_FILL_RULE" val="{&quot;fill_align&quot;:&quot;cb&quot;,&quot;fill_mode&quot;:&quot;full&quot;,&quot;sacle_strategy&quot;:&quot;smart&quot;}"/>
  <p:tag name="KSO_WM_CHIP_GROUPID" val="5e7310da9a230a26b9e88a19"/>
  <p:tag name="KSO_WM_CHIP_XID" val="5e7310da9a230a26b9e88a1a"/>
  <p:tag name="KSO_WM_TAG_VERSION" val="1.0"/>
  <p:tag name="KSO_WM_TEMPLATE_ASSEMBLE_GROUPID" val="5f9fc92158547e5288196681"/>
  <p:tag name="KSO_WM_TEMPLATE_ASSEMBLE_XID" val="5f9fc92158547e5288196681"/>
  <p:tag name="KSO_WM_TEMPLATE_CATEGORY" val="diagram"/>
  <p:tag name="KSO_WM_TEMPLATE_INDEX" val="20211962"/>
  <p:tag name="KSO_WM_UNIT_COMPATIBLE" val="0"/>
  <p:tag name="KSO_WM_UNIT_DEC_AREA_ID" val="fe254cabca954430b126442cb0976e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62_1*d*1"/>
  <p:tag name="KSO_WM_UNIT_INDEX" val="1"/>
  <p:tag name="KSO_WM_UNIT_LAYERLEVEL" val="1"/>
  <p:tag name="KSO_WM_UNIT_PLACING_PICTURE" val="0a77faad12764bd6af292259a9ea34e2"/>
  <p:tag name="KSO_WM_UNIT_PLACING_PICTURE_INFO" val="{&quot;code&quot;:&quot;a&quot;,&quot;full_picture&quot;:true,&quot;last_full_picture&quot;:&quot;a&quot;,&quot;margin&quot;:{&quot;bottom&quot;:30.024688588948877,&quot;top&quot;:28.801854175916006},&quot;scheme&quot;:&quot;2-0&quot;,&quot;spacing&quot;:5}"/>
  <p:tag name="KSO_WM_UNIT_PLACING_PICTURE_USER_RELATIVERECTANGLE_SMARTMENU" val="{&quot;bottom&quot;:0,&quot;left&quot;:0,&quot;right&quot;:0,&quot;top&quot;:0}"/>
  <p:tag name="KSO_WM_UNIT_PLACING_PICTURE_USER_VIEWPORT" val="{&quot;height&quot;:7200,&quot;width&quot;:9600}"/>
  <p:tag name="KSO_WM_UNIT_PLACING_PICTURE_USER_VIEWPORT_SMARTMENU" val="{&quot;height&quot;:4061.3292521245771,&quot;width&quot;:5360.6686046511622}"/>
  <p:tag name="KSO_WM_UNIT_SM_LIMIT_TYPE" val="2"/>
  <p:tag name="KSO_WM_UNIT_SUPPORT_UNIT_TYPE" val="[&quot;d&quot;,&quot;α&quot;,&quot;β&quot;,&quot;θ&quot;]"/>
  <p:tag name="KSO_WM_UNIT_TYPE" val="d"/>
  <p:tag name="KSO_WM_UNIT_VALUE" val="550*2200"/>
</p:tagLst>
</file>

<file path=ppt/tags/tag128.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ext&quot;,&quot;picture&quot;,&quot;chart&quot;,&quot;table&quot;,&quot;video&quot;],&quot;support_features&quot;:[&quot;collage&quot;]},{&quot;fill_id&quot;:&quot;c86341e0359e401ea0b786310bd97fc1&quot;,&quot;fill_align&quot;:&quot;ct&quot;,&quot;text_align&quot;:&quot;lt&quot;,&quot;text_direction&quot;:&quot;horizontal&quot;,&quot;chip_types&quot;:[&quot;pictext&quot;,&quot;text&quot;,&quot;picture&quot;,&quot;chart&quot;,&quot;table&quot;,&quot;video&quot;],&quot;support_features&quot;:[&quot;collage&quot;]}]]"/>
  <p:tag name="KSO_WM_CHIP_GROUPID" val="5eeadf6fa758c1ec0b7087d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df6fa758c1ec0b7087d2"/>
  <p:tag name="KSO_WM_SLIDE_BACKGROUND" val="[&quot;general&quot;,&quot;frame&quot;]"/>
  <p:tag name="KSO_WM_SLIDE_BACKGROUND_TYPE" val="frame"/>
  <p:tag name="KSO_WM_SLIDE_BK_DARK_LIGHT" val="2"/>
  <p:tag name="KSO_WM_SLIDE_CAN_ADD_NAVIGATION" val="1"/>
  <p:tag name="KSO_WM_SLIDE_ID" val="diagram20211962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11-02T16:53:56&quot;,&quot;maxSize&quot;:{&quot;size1&quot;:58.900042057743285},&quot;minSize&quot;:{&quot;size1&quot;:38.900042057743285},&quot;normalSize&quot;:{&quot;size1&quot;:58.792449465150689},&quot;subLayout&quot;:[{&quot;id&quot;:&quot;2020-11-02T16:53:56&quot;,&quot;margin&quot;:{&quot;bottom&quot;:0.28200000524520874,&quot;left&quot;:1.690000057220459,&quot;right&quot;:1.690000057220459,&quot;top&quot;:1.690000057220459},&quot;type&quot;:0},{&quot;id&quot;:&quot;2020-11-02T16:53:56&quot;,&quot;margin&quot;:{&quot;bottom&quot;:1.690000057220459,&quot;left&quot;:1.690000057220459,&quot;right&quot;:1.690000057220459,&quot;top&quot;:0.3970000147819519},&quot;type&quot;:0}],&quot;type&quot;:0}"/>
  <p:tag name="KSO_WM_SLIDE_POSITION" val="168*102"/>
  <p:tag name="KSO_WM_SLIDE_RATIO" val="1.777778"/>
  <p:tag name="KSO_WM_SLIDE_SIZE" val="624*336"/>
  <p:tag name="KSO_WM_SLIDE_SUBTYPE" val="picTxt"/>
  <p:tag name="KSO_WM_SLIDE_SUPPORT_FEATURE_TYPE" val="1"/>
  <p:tag name="KSO_WM_SLIDE_TYPE" val="text"/>
  <p:tag name="KSO_WM_TAG_VERSION" val="1.0"/>
  <p:tag name="KSO_WM_TEMPLATE_ASSEMBLE_GROUPID" val="5f9fc92158547e5288196681"/>
  <p:tag name="KSO_WM_TEMPLATE_ASSEMBLE_XID" val="5f9fc92158547e5288196681"/>
  <p:tag name="KSO_WM_TEMPLATE_CATEGORY" val="diagram"/>
  <p:tag name="KSO_WM_TEMPLATE_COLOR_TYPE" val="1"/>
  <p:tag name="KSO_WM_TEMPLATE_INDEX" val="20211962"/>
  <p:tag name="KSO_WM_TEMPLATE_MASTER_TYPE" val="0"/>
  <p:tag name="KSO_WM_TEMPLATE_SUBCATEGORY" val="21"/>
</p:tagLst>
</file>

<file path=ppt/tags/tag129.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3.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30.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31.xml><?xml version="1.0" encoding="utf-8"?>
<p:tagLst xmlns:p="http://schemas.openxmlformats.org/presentationml/2006/main">
  <p:tag name="KSO_WM_ASSEMBLE_CHIP_INDEX" val="1d90df269e7f4131bba7fabe3d75d918"/>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d0c9ee1fa9d42129dd75a9"/>
  <p:tag name="KSO_WM_TEMPLATE_ASSEMBLE_XID" val="5fd0c9ee1fa9d42129dd75a9"/>
  <p:tag name="KSO_WM_TEMPLATE_CATEGORY" val="diagram"/>
  <p:tag name="KSO_WM_TEMPLATE_INDEX" val="20211907"/>
  <p:tag name="KSO_WM_UNIT_COMPATIBLE" val="0"/>
  <p:tag name="KSO_WM_UNIT_DEC_AREA_ID" val="d4c93efd64254948b92790119e5ebf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07_1*d*1"/>
  <p:tag name="KSO_WM_UNIT_INDEX" val="1"/>
  <p:tag name="KSO_WM_UNIT_LAYERLEVEL" val="1"/>
  <p:tag name="KSO_WM_UNIT_PICTURE_CLIP_FLAG" val="0"/>
  <p:tag name="KSO_WM_UNIT_PLACING_PICTURE" val="1d90df269e7f4131bba7fabe3d75d918"/>
  <p:tag name="KSO_WM_UNIT_SM_LIMIT_TYPE" val="2"/>
  <p:tag name="KSO_WM_UNIT_TYPE" val="d"/>
  <p:tag name="KSO_WM_UNIT_VALUE" val="1227*888"/>
</p:tagLst>
</file>

<file path=ppt/tags/tag132.xml><?xml version="1.0" encoding="utf-8"?>
<p:tagLst xmlns:p="http://schemas.openxmlformats.org/presentationml/2006/main">
  <p:tag name="KSO_WM_ASSEMBLE_CHIP_INDEX" val="afaf65e154d44837a3a7b1179a14a3a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9ee1fa9d42129dd75a9"/>
  <p:tag name="KSO_WM_TEMPLATE_ASSEMBLE_XID" val="5fd0c9ee1fa9d42129dd75a9"/>
  <p:tag name="KSO_WM_TEMPLATE_CATEGORY" val="diagram"/>
  <p:tag name="KSO_WM_TEMPLATE_INDEX" val="20211907"/>
  <p:tag name="KSO_WM_UNIT_BLOCK" val="0"/>
  <p:tag name="KSO_WM_UNIT_COMPATIBLE" val="0"/>
  <p:tag name="KSO_WM_UNIT_DEC_AREA_ID" val="0db4ad2c9d4549e681aaeaec4873b52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0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 name="KSO_WM_UNIT_SHOW_EDIT_AREA_INDICATION" val="1"/>
  <p:tag name="KSO_WM_UNIT_SM_LIMIT_TYPE" val="2"/>
  <p:tag name="KSO_WM_UNIT_SUBTYPE" val="a"/>
  <p:tag name="KSO_WM_UNIT_SUPPORT_UNIT_TYPE" val="[&quot;l&quot;,&quot;m&quot;,&quot;n&quot;,&quot;o&quot;,&quot;p&quot;,&quot;q&quot;,&quot;r&quot;,&quot;δ&quot;,&quot;ε&quot;,&quot;ζ&quot;,&quot;η&quot;]"/>
  <p:tag name="KSO_WM_UNIT_TEXT_FILL_FORE_SCHEMECOLOR_INDEX" val="13"/>
  <p:tag name="KSO_WM_UNIT_TEXT_FILL_FORE_SCHEMECOLOR_INDEX_BRIGHTNESS" val="0.25"/>
  <p:tag name="KSO_WM_UNIT_TEXT_FILL_TYPE" val="1"/>
  <p:tag name="KSO_WM_UNIT_TEXT_SUBTYPE" val="a"/>
  <p:tag name="KSO_WM_UNIT_TYPE" val="f"/>
  <p:tag name="KSO_WM_UNIT_VALUE" val="416"/>
</p:tagLst>
</file>

<file path=ppt/tags/tag13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e7fb4d2eef944746a9064f37faf1d91a&quot;,&quot;fill_align&quot;:&quot;rm&quot;,&quot;chip_types&quot;:[&quot;pictext&quot;,&quot;text&quot;,&quot;picture&quot;]},{&quot;text_align&quot;:&quot;lm&quot;,&quot;text_direction&quot;:&quot;horizontal&quot;,&quot;support_features&quot;:[&quot;collage&quot;,&quot;carousel&quot;,&quot;creativecrop&quot;],&quot;support_big_font&quot;:false,&quot;picture_toward&quot;:0,&quot;picture_dockside&quot;:[],&quot;fill_id&quot;:&quot;001233d6ce96421fa17ed1dac7b5956e&quot;,&quot;fill_align&quot;:&quot;lm&quot;,&quot;chip_types&quot;:[&quot;diagram&quot;,&quot;pictext&quot;,&quot;picture&quot;,&quot;chart&quot;,&quot;table&quot;,&quot;video&quot;]}],[{&quot;text_align&quot;:&quot;lm&quot;,&quot;text_direction&quot;:&quot;horizontal&quot;,&quot;support_features&quot;:[&quot;collage&quot;,&quot;carousel&quot;],&quot;support_big_font&quot;:false,&quot;picture_toward&quot;:0,&quot;picture_dockside&quot;:[],&quot;fill_id&quot;:&quot;e7fb4d2eef944746a9064f37faf1d91a&quot;,&quot;fill_align&quot;:&quot;rm&quot;,&quot;chip_types&quot;:[&quot;picture&quot;]},{&quot;text_align&quot;:&quot;lm&quot;,&quot;text_direction&quot;:&quot;horizontal&quot;,&quot;support_big_font&quot;:false,&quot;picture_toward&quot;:0,&quot;picture_dockside&quot;:[],&quot;fill_id&quot;:&quot;001233d6ce96421fa17ed1dac7b5956e&quot;,&quot;fill_align&quot;:&quot;lm&quot;,&quot;chip_types&quot;:[&quot;diagram&quot;,&quot;text&quot;]}]]"/>
  <p:tag name="KSO_WM_CHIP_GROUPID" val="5ef0a1cf0e56d0f322bebb3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1cf0e56d0f322bebb32"/>
  <p:tag name="KSO_WM_SLIDE_BACKGROUND" val="[&quot;general&quot;]"/>
  <p:tag name="KSO_WM_SLIDE_BACKGROUND_TYPE" val="general"/>
  <p:tag name="KSO_WM_SLIDE_BK_DARK_LIGHT" val="2"/>
  <p:tag name="KSO_WM_SLIDE_CAN_ADD_NAVIGATION" val="1"/>
  <p:tag name="KSO_WM_SLIDE_ID" val="diagram20211907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20:58:23&quot;,&quot;maxSize&quot;:{&quot;size1&quot;:39.999635137598183},&quot;minSize&quot;:{&quot;size1&quot;:32.499635137598183},&quot;normalSize&quot;:{&quot;size1&quot;:36.457968470931519},&quot;subLayout&quot;:[{&quot;id&quot;:&quot;2020-12-09T20:58:23&quot;,&quot;margin&quot;:{&quot;bottom&quot;:2.5399999618530273,&quot;left&quot;:1.6929999589920044,&quot;right&quot;:0.42300000786781311,&quot;top&quot;:2.5399999618530273},&quot;type&quot;:0},{&quot;id&quot;:&quot;2020-12-09T20:58:23&quot;,&quot;margin&quot;:{&quot;bottom&quot;:2.5399999618530273,&quot;left&quot;:0.42300000786781311,&quot;right&quot;:1.6929999589920044,&quot;top&quot;:2.5399999618530273},&quot;type&quot;:0}],&quot;type&quot;:0}"/>
  <p:tag name="KSO_WM_SLIDE_POSITION" val="48*96"/>
  <p:tag name="KSO_WM_SLIDE_RATIO" val="1.777778"/>
  <p:tag name="KSO_WM_SLIDE_SIZE" val="864*348"/>
  <p:tag name="KSO_WM_SLIDE_SUBTYPE" val="picTxt"/>
  <p:tag name="KSO_WM_SLIDE_SUPPORT_FEATURE_TYPE" val="3"/>
  <p:tag name="KSO_WM_SLIDE_TYPE" val="text"/>
  <p:tag name="KSO_WM_TAG_VERSION" val="1.0"/>
  <p:tag name="KSO_WM_TEMPLATE_ASSEMBLE_GROUPID" val="5fd0c9ee1fa9d42129dd75a9"/>
  <p:tag name="KSO_WM_TEMPLATE_ASSEMBLE_XID" val="5fd0c9ee1fa9d42129dd75a9"/>
  <p:tag name="KSO_WM_TEMPLATE_CATEGORY" val="diagram"/>
  <p:tag name="KSO_WM_TEMPLATE_COLOR_TYPE" val="1"/>
  <p:tag name="KSO_WM_TEMPLATE_INDEX" val="20211907"/>
  <p:tag name="KSO_WM_TEMPLATE_MASTER_TYPE" val="0"/>
  <p:tag name="KSO_WM_TEMPLATE_SUBCATEGORY" val="21"/>
</p:tagLst>
</file>

<file path=ppt/tags/tag134.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35.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36.xml><?xml version="1.0" encoding="utf-8"?>
<p:tagLst xmlns:p="http://schemas.openxmlformats.org/presentationml/2006/main">
  <p:tag name="KSO_WM_ASSEMBLE_CHIP_INDEX" val="2b96d6f3fc734fed89ef1ae6b194a8fc"/>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3693ef3bbeb74132840b693e19cd0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FAULT_FONT" val="24;44;4"/>
  <p:tag name="KSO_WM_UNIT_DIAGRAM_ISNUMVISUAL" val="0"/>
  <p:tag name="KSO_WM_UNIT_DIAGRAM_ISREFERUNIT" val="0"/>
  <p:tag name="KSO_WM_UNIT_HIGHLIGHT" val="0"/>
  <p:tag name="KSO_WM_UNIT_ID" val="diagram2021213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UNIT_TYPE" val="[&quot;d&quot;,&quot;α&quot;,&quot;β&quot;]"/>
  <p:tag name="KSO_WM_UNIT_TEXT_FILL_FORE_SCHEMECOLOR_INDEX" val="13"/>
  <p:tag name="KSO_WM_UNIT_TEXT_FILL_FORE_SCHEMECOLOR_INDEX_BRIGHTNESS" val="0"/>
  <p:tag name="KSO_WM_UNIT_TEXT_FILL_TYPE" val="1"/>
  <p:tag name="KSO_WM_UNIT_TYPE" val="a"/>
  <p:tag name="KSO_WM_UNIT_VALUE" val="30"/>
</p:tagLst>
</file>

<file path=ppt/tags/tag137.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9fe8f9b8744a4846ad6cbb4a6464646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1"/>
  <p:tag name="KSO_WM_UNIT_INDEX" val="1"/>
  <p:tag name="KSO_WM_UNIT_LAYERLEVEL" val="1"/>
  <p:tag name="KSO_WM_UNIT_SM_LIMIT_TYPE" val="0"/>
  <p:tag name="KSO_WM_UNIT_TYPE" val="i"/>
</p:tagLst>
</file>

<file path=ppt/tags/tag138.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39.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4.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40.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a82f62af78b3430f8bc17026659794cb"/>
  <p:tag name="KSO_WM_UNIT_DECORATE_INFO" val="{&quot;ReferentInfo&quot;:{&quot;Id&quot;:&quot;slide&quot;,&quot;X&quot;:{&quot;Pos&quot;:2},&quot;Y&quot;:{&quot;Pos&quot;:2}},&quot;DecorateInfoX&quot;:{&quot;Pos&quot;:2,&quot;IsAbs&quot;:true},&quot;DecorateInfoY&quot;:{&quot;Pos&quot;:2,&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4"/>
  <p:tag name="KSO_WM_UNIT_INDEX" val="4"/>
  <p:tag name="KSO_WM_UNIT_LAYERLEVEL" val="1"/>
  <p:tag name="KSO_WM_UNIT_SM_LIMIT_TYPE" val="0"/>
  <p:tag name="KSO_WM_UNIT_TYPE" val="i"/>
</p:tagLst>
</file>

<file path=ppt/tags/tag141.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42.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6"/>
  <p:tag name="KSO_WM_UNIT_INDEX" val="6"/>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43.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286.3521846409958}"/>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032}"/>
  <p:tag name="KSO_WM_UNIT_PLACING_PICTURE_USER_VIEWPORT_SMARTMENU" val="{&quot;height&quot;:4553.5858053916936,&quot;width&quot;:6018.7775976287885}"/>
  <p:tag name="KSO_WM_UNIT_SM_LIMIT_TYPE" val="2"/>
  <p:tag name="KSO_WM_UNIT_SUPPORT_UNIT_TYPE" val="[&quot;d&quot;,&quot;α&quot;,&quot;β&quot;]"/>
  <p:tag name="KSO_WM_UNIT_TYPE" val="d"/>
  <p:tag name="KSO_WM_UNIT_VALUE" val="423*2200"/>
  <p:tag name="REFSHAPE" val="369281500"/>
</p:tagLst>
</file>

<file path=ppt/tags/tag144.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640.3859575240267}"/>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338}"/>
  <p:tag name="KSO_WM_UNIT_PLACING_PICTURE_USER_VIEWPORT_SMARTMENU" val="{&quot;height&quot;:4553.5858053916936,&quot;width&quot;:6311.2224023712115}"/>
  <p:tag name="KSO_WM_UNIT_SM_LIMIT_TYPE" val="2"/>
  <p:tag name="KSO_WM_UNIT_SUPPORT_UNIT_TYPE" val="[&quot;d&quot;,&quot;α&quot;,&quot;β&quot;]"/>
  <p:tag name="KSO_WM_UNIT_TYPE" val="d"/>
  <p:tag name="KSO_WM_UNIT_VALUE" val="423*2200"/>
  <p:tag name="REFSHAPE" val="369281228"/>
</p:tagLst>
</file>

<file path=ppt/tags/tag145.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cm&quot;,&quot;text_direction&quot;:&quot;horizontal&quot;,&quot;chip_types&quot;:[&quot;picture&quot;,&quot;header&quot;,&quot;chart&quot;,&quot;table&quot;],&quot;support_features&quot;:[&quot;collage&quot;]},{&quot;fill_id&quot;:&quot;c86341e0359e401ea0b786310bd97fc1&quot;,&quot;fill_align&quot;:&quot;ct&quot;,&quot;text_align&quot;:&quot;cm&quot;,&quot;text_direction&quot;:&quot;horizontal&quot;,&quot;chip_types&quot;:[&quot;text&quot;,&quot;picture&quot;,&quot;chart&quot;,&quot;table&quot;],&quot;support_features&quot;:[&quot;collage&quot;]}]]"/>
  <p:tag name="KSO_WM_CHIP_GROUPID" val="5e6f1c5e605d5daf04fe60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c5e605d5daf04fe6054"/>
  <p:tag name="KSO_WM_SLIDE_BACKGROUND" val="[&quot;general&quot;]"/>
  <p:tag name="KSO_WM_SLIDE_BACKGROUND_TYPE" val="general"/>
  <p:tag name="KSO_WM_SLIDE_BK_DARK_LIGHT" val="2"/>
  <p:tag name="KSO_WM_SLIDE_CAN_ADD_NAVIGATION" val="1"/>
  <p:tag name="KSO_WM_SLIDE_ID" val="diagram2021213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19:25:47&quot;,&quot;maxSize&quot;:{&quot;size1&quot;:62.200000000000003},&quot;minSize&quot;:{&quot;size1&quot;:37.799999999999997},&quot;normalSize&quot;:{&quot;size1&quot;:37.800185185185192},&quot;subLayout&quot;:[{&quot;id&quot;:&quot;2020-10-29T19:25:47&quot;,&quot;margin&quot;:{&quot;bottom&quot;:0.42300000786781311,&quot;left&quot;:5.9270000457763672,&quot;right&quot;:5.9270000457763672,&quot;top&quot;:2.5399999618530273},&quot;type&quot;:0},{&quot;id&quot;:&quot;2020-10-29T19:25:47&quot;,&quot;margin&quot;:{&quot;bottom&quot;:2.5399999618530273,&quot;left&quot;:5.9270000457763672,&quot;right&quot;:5.9270000457763672,&quot;top&quot;:0.42300000786781311},&quot;type&quot;:0}],&quot;type&quot;:0}"/>
  <p:tag name="KSO_WM_SLIDE_POSITION" val="119*72"/>
  <p:tag name="KSO_WM_SLIDE_RATIO" val="1.777778"/>
  <p:tag name="KSO_WM_SLIDE_SIZE" val="721*396"/>
  <p:tag name="KSO_WM_SLIDE_SUBTYPE" val="picTxt"/>
  <p:tag name="KSO_WM_SLIDE_SUPPORT_FEATURE_TYPE" val="1"/>
  <p:tag name="KSO_WM_SLIDE_TYPE" val="text"/>
  <p:tag name="KSO_WM_TAG_VERSION" val="1.0"/>
  <p:tag name="KSO_WM_TEMPLATE_ASSEMBLE_GROUPID" val="5f9aa6b7989d9bef5b907d0f"/>
  <p:tag name="KSO_WM_TEMPLATE_ASSEMBLE_XID" val="5f9aa6b7989d9bef5b907d0f"/>
  <p:tag name="KSO_WM_TEMPLATE_CATEGORY" val="diagram"/>
  <p:tag name="KSO_WM_TEMPLATE_COLOR_TYPE" val="1"/>
  <p:tag name="KSO_WM_TEMPLATE_INDEX" val="20212137"/>
  <p:tag name="KSO_WM_TEMPLATE_MASTER_TYPE" val="0"/>
  <p:tag name="KSO_WM_TEMPLATE_SUBCATEGORY" val="21"/>
</p:tagLst>
</file>

<file path=ppt/tags/tag146.xml><?xml version="1.0" encoding="utf-8"?>
<p:tagLst xmlns:p="http://schemas.openxmlformats.org/presentationml/2006/main">
  <p:tag name="KSO_WM_ASSEMBLE_CHIP_INDEX" val="51fd8dbf50f84e0c90ced96929bc8cd9"/>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navigation"/>
  <p:tag name="KSO_WM_TAG_VERSION" val="1.0"/>
  <p:tag name="KSO_WM_TEMPLATE_CATEGORY" val="chip"/>
  <p:tag name="KSO_WM_TEMPLATE_INDEX" val="20204412"/>
  <p:tag name="KSO_WM_UNIT_COMPATIBLE" val="0"/>
  <p:tag name="KSO_WM_UNIT_DEC_AREA_ID" val="491a359af9344df08d18d2554b7c4787"/>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47.xml><?xml version="1.0" encoding="utf-8"?>
<p:tagLst xmlns:p="http://schemas.openxmlformats.org/presentationml/2006/main">
  <p:tag name="KSO_WM_ASSEMBLE_CHIP_INDEX" val="4406ac71fe214836ae5d80600de424e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navigation"/>
  <p:tag name="KSO_WM_TAG_VERSION" val="1.0"/>
  <p:tag name="KSO_WM_TEMPLATE_CATEGORY" val="chip"/>
  <p:tag name="KSO_WM_TEMPLATE_INDEX" val="20204412"/>
  <p:tag name="KSO_WM_UNIT_COMPATIBLE" val="0"/>
  <p:tag name="KSO_WM_UNIT_DEC_AREA_ID" val="3c643d4101ad4474b3d1b68055260deb"/>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48.xml><?xml version="1.0" encoding="utf-8"?>
<p:tagLst xmlns:p="http://schemas.openxmlformats.org/presentationml/2006/main">
  <p:tag name="KSO_WM_BEAUTIFY_FLAG" val="#wm#"/>
  <p:tag name="KSO_WM_CHIP_GROUPID" val="5f7009630ff15d9a40eb5fda"/>
  <p:tag name="KSO_WM_CHIP_XID" val="5f7009630ff15d9a40eb5fdb"/>
  <p:tag name="KSO_WM_TAG_VERSION" val="1.0"/>
  <p:tag name="KSO_WM_TEMPLATE_ASSEMBLE_GROUPID" val="5fb1db892a846156ed9eb43e"/>
  <p:tag name="KSO_WM_TEMPLATE_ASSEMBLE_XID" val="5fb1db892a846156ed9eb43e"/>
  <p:tag name="KSO_WM_TEMPLATE_CATEGORY" val="diagram"/>
  <p:tag name="KSO_WM_TEMPLATE_INDEX" val="20215825"/>
  <p:tag name="KSO_WM_UNIT_BLOCK" val="0"/>
  <p:tag name="KSO_WM_UNIT_COMPATIBLE" val="0"/>
  <p:tag name="KSO_WM_UNIT_DEC_AREA_ID" val="bf2fbe705f1d4585b559caf1026faed4"/>
  <p:tag name="KSO_WM_UNIT_DECORATE_INFO" val="{&quot;DecorateInfoH&quot;:{&quot;IsAbs&quot;:false},&quot;DecorateInfoW&quot;:{&quot;IsAbs&quot;:false},&quot;DecorateInfoX&quot;:{&quot;IsAbs&quot;:false,&quot;Pos&quot;:1},&quot;DecorateInfoY&quot;:{&quot;IsAbs&quot;:false,&quot;Pos&quot;:1},&quot;ReferentInfo&quot;:{&quot;Id&quot;:&quot;85997873b249487da1196149105df1d3&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582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5"/>
</p:tagLst>
</file>

<file path=ppt/tags/tag149.xml><?xml version="1.0" encoding="utf-8"?>
<p:tagLst xmlns:p="http://schemas.openxmlformats.org/presentationml/2006/main">
  <p:tag name="KSO_WM_BEAUTIFY_FLAG" val="#wm#"/>
  <p:tag name="KSO_WM_CHIP_GROUPID" val="5f7009630ff15d9a40eb5fda"/>
  <p:tag name="KSO_WM_CHIP_XID" val="5f7009630ff15d9a40eb5fdb"/>
  <p:tag name="KSO_WM_TAG_VERSION" val="1.0"/>
  <p:tag name="KSO_WM_TEMPLATE_ASSEMBLE_GROUPID" val="5fb1db892a846156ed9eb43e"/>
  <p:tag name="KSO_WM_TEMPLATE_ASSEMBLE_XID" val="5fb1db892a846156ed9eb43e"/>
  <p:tag name="KSO_WM_TEMPLATE_CATEGORY" val="diagram"/>
  <p:tag name="KSO_WM_TEMPLATE_INDEX" val="20215825"/>
  <p:tag name="KSO_WM_UNIT_BLOCK" val="0"/>
  <p:tag name="KSO_WM_UNIT_COMPATIBLE" val="0"/>
  <p:tag name="KSO_WM_UNIT_DEC_AREA_ID" val="8eb6884840c2440886c82c914cadf4c9"/>
  <p:tag name="KSO_WM_UNIT_DECORATE_INFO" val="{&quot;DecorateInfoH&quot;:{&quot;IsAbs&quot;:false},&quot;DecorateInfoW&quot;:{&quot;IsAbs&quot;:false},&quot;DecorateInfoX&quot;:{&quot;IsAbs&quot;:false,&quot;Pos&quot;:1},&quot;DecorateInfoY&quot;:{&quot;IsAbs&quot;:false,&quot;Pos&quot;:1},&quot;ReferentInfo&quot;:{&quot;Id&quot;:&quot;d2a3f9d528a74884a8b1bf6541c39a45&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582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5"/>
</p:tagLst>
</file>

<file path=ppt/tags/tag15.xml><?xml version="1.0" encoding="utf-8"?>
<p:tagLst xmlns:p="http://schemas.openxmlformats.org/presentationml/2006/main">
  <p:tag name="KSO_WM_ASSEMBLE_CHIP_INDEX" val="5bdc3933e9b847a28ed57743a405f548"/>
  <p:tag name="KSO_WM_BEAUTIFY_FLAG" val="#wm#"/>
  <p:tag name="KSO_WM_CHIP_FILLAREA_FILL_RULE" val="{&quot;fill_align&quot;:&quot;rm&quot;,&quot;fill_effect&quot;:[],&quot;fill_mode&quot;:&quot;adaptive&quot;,&quot;sacle_strategy&quot;:&quot;stretch&quot;}"/>
  <p:tag name="KSO_WM_CHIP_GROUPID" val="5f8cf291a61ec3b55284a6fb"/>
  <p:tag name="KSO_WM_CHIP_XID" val="5f8cf291a61ec3b55284a6fd"/>
  <p:tag name="KSO_WM_TAG_VERSION" val="1.0"/>
  <p:tag name="KSO_WM_TEMPLATE_CATEGORY" val="chip"/>
  <p:tag name="KSO_WM_TEMPLATE_INDEX" val="20204412"/>
  <p:tag name="KSO_WM_UNIT_COMPATIBLE" val="0"/>
  <p:tag name="KSO_WM_UNIT_DEC_AREA_ID" val="264dcd33439b4947872b92c0a1548285"/>
  <p:tag name="KSO_WM_UNIT_DECORATE_INFO" val=""/>
  <p:tag name="KSO_WM_UNIT_DIAGRAM_ISNUMVISUAL" val="0"/>
  <p:tag name="KSO_WM_UNIT_DIAGRAM_ISREFERUNIT" val="0"/>
  <p:tag name="KSO_WM_UNIT_HIGHLIGHT" val="0"/>
  <p:tag name="KSO_WM_UNIT_ID" val="chip20204412_2*i*1"/>
  <p:tag name="KSO_WM_UNIT_INDEX" val="1"/>
  <p:tag name="KSO_WM_UNIT_LAYERLEVEL" val="1"/>
  <p:tag name="KSO_WM_UNIT_SM_LIMIT_TYPE" val=""/>
  <p:tag name="KSO_WM_UNIT_SUBTYPE" val="u"/>
  <p:tag name="KSO_WM_UNIT_TYPE" val="i"/>
</p:tagLst>
</file>

<file path=ppt/tags/tag150.xml><?xml version="1.0" encoding="utf-8"?>
<p:tagLst xmlns:p="http://schemas.openxmlformats.org/presentationml/2006/main">
  <p:tag name="KSO_WM_ASSEMBLE_CHIP_INDEX" val="79c0d005b1d245c184f6b34ca70d9f2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b1db892a846156ed9eb43e"/>
  <p:tag name="KSO_WM_TEMPLATE_ASSEMBLE_XID" val="5fb1db892a846156ed9eb43e"/>
  <p:tag name="KSO_WM_TEMPLATE_CATEGORY" val="diagram"/>
  <p:tag name="KSO_WM_TEMPLATE_INDEX" val="20215825"/>
  <p:tag name="KSO_WM_UNIT_BLOCK" val="0"/>
  <p:tag name="KSO_WM_UNIT_COMPATIBLE" val="0"/>
  <p:tag name="KSO_WM_UNIT_DEC_AREA_ID" val="85997873b249487da1196149105df1d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582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0"/>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0"/>
</p:tagLst>
</file>

<file path=ppt/tags/tag151.xml><?xml version="1.0" encoding="utf-8"?>
<p:tagLst xmlns:p="http://schemas.openxmlformats.org/presentationml/2006/main">
  <p:tag name="KSO_WM_ASSEMBLE_CHIP_INDEX" val="ccf8fd1e4439483eacf6eb3e68bb4b7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b1db892a846156ed9eb43e"/>
  <p:tag name="KSO_WM_TEMPLATE_ASSEMBLE_XID" val="5fb1db892a846156ed9eb43e"/>
  <p:tag name="KSO_WM_TEMPLATE_CATEGORY" val="diagram"/>
  <p:tag name="KSO_WM_TEMPLATE_INDEX" val="20215825"/>
  <p:tag name="KSO_WM_UNIT_COMPATIBLE" val="0"/>
  <p:tag name="KSO_WM_UNIT_DEC_AREA_ID" val="d2a3f9d528a74884a8b1bf6541c39a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5825_1*d*1"/>
  <p:tag name="KSO_WM_UNIT_INDEX" val="1"/>
  <p:tag name="KSO_WM_UNIT_LAYERLEVEL" val="1"/>
  <p:tag name="KSO_WM_UNIT_PLACING_PICTURE" val="ccf8fd1e4439483eacf6eb3e68bb4b70"/>
  <p:tag name="KSO_WM_UNIT_SM_LIMIT_TYPE" val="0"/>
  <p:tag name="KSO_WM_UNIT_SUPPORT_UNIT_TYPE" val="[&quot;d&quot;,&quot;α&quot;,&quot;β&quot;]"/>
  <p:tag name="KSO_WM_UNIT_TYPE" val="d"/>
  <p:tag name="KSO_WM_UNIT_VALUE" val="1015*1184"/>
  <p:tag name="REFSHAPE" val="369283132"/>
</p:tagLst>
</file>

<file path=ppt/tags/tag15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f51f0f164d904849b920a03addaa3857&quot;,&quot;fill_align&quot;:&quot;lm&quot;,&quot;chip_types&quot;:[&quot;header&quot;]},{&quot;text_align&quot;:&quot;lm&quot;,&quot;text_direction&quot;:&quot;horizontal&quot;,&quot;support_big_font&quot;:false,&quot;fill_id&quot;:&quot;9d05ea9cb03d4989b245eeeae724e476&quot;,&quot;fill_align&quot;:&quot;cm&quot;,&quot;chip_types&quot;:[&quot;pictext&quot;,&quot;text&quot;,&quot;picture&quot;,&quot;chart&quot;,&quot;table&quot;,&quot;video&quot;]},{&quot;text_align&quot;:&quot;lm&quot;,&quot;text_direction&quot;:&quot;horizontal&quot;,&quot;support_big_font&quot;:false,&quot;fill_id&quot;:&quot;08e73564c05249df950098ca98d5f7fe&quot;,&quot;fill_align&quot;:&quot;cm&quot;,&quot;chip_types&quot;:[&quot;pictext&quot;,&quot;text&quot;,&quot;picture&quot;,&quot;chart&quot;,&quot;table&quot;]}]]"/>
  <p:tag name="KSO_WM_CHIP_GROUPID" val="5f7009630ff15d9a40eb5fda"/>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9630ff15d9a40eb5fdb"/>
  <p:tag name="KSO_WM_SLIDE_BACKGROUND" val="[&quot;navigation&quot;]"/>
  <p:tag name="KSO_WM_SLIDE_BACKGROUND_TYPE" val="navigation"/>
  <p:tag name="KSO_WM_SLIDE_BK_DARK_LIGHT" val="2"/>
  <p:tag name="KSO_WM_SLIDE_CAN_ADD_NAVIGATION" val="1"/>
  <p:tag name="KSO_WM_SLIDE_ID" val="diagram20215825_1"/>
  <p:tag name="KSO_WM_SLIDE_INDEX" val="1"/>
  <p:tag name="KSO_WM_SLIDE_ITEM_CNT" val="0"/>
  <p:tag name="KSO_WM_SLIDE_LAYOUT" val="a_d_f"/>
  <p:tag name="KSO_WM_SLIDE_LAYOUT_CNT" val="1_1_1"/>
  <p:tag name="KSO_WM_SLIDE_LAYOUT_INFO" val="{&quot;id&quot;:&quot;2020-11-16T09:53:14&quot;,&quot;maxSize&quot;:{&quot;size1&quot;:12.1},&quot;minSize&quot;:{&quot;size1&quot;:12.1},&quot;normalSize&quot;:{&quot;size1&quot;:12.1},&quot;subLayout&quot;:[{&quot;backgroundInfo&quot;:[{&quot;bottom&quot;:-0.369340271,&quot;bottomAbs&quot;:false,&quot;left&quot;:0,&quot;leftAbs&quot;:false,&quot;right&quot;:0,&quot;rightAbs&quot;:false,&quot;top&quot;:0,&quot;topAbs&quot;:false,&quot;type&quot;:&quot;navigation&quot;}],&quot;id&quot;:&quot;2020-11-16T09:53:14&quot;,&quot;margin&quot;:{&quot;bottom&quot;:0.026000002399086952,&quot;left&quot;:1.2699999809265137,&quot;right&quot;:1.2699999809265137,&quot;top&quot;:0.57999998331069946},&quot;type&quot;:0},{&quot;direction&quot;:1,&quot;id&quot;:&quot;2020-11-16T09:53:14&quot;,&quot;maxSize&quot;:{&quot;size1&quot;:58.799663860095698},&quot;minSize&quot;:{&quot;size1&quot;:31.299663860095706},&quot;normalSize&quot;:{&quot;size1&quot;:58.224663860095703},&quot;subLayout&quot;:[{&quot;id&quot;:&quot;2020-11-16T09:53:14&quot;,&quot;margin&quot;:{&quot;bottom&quot;:2.9630000591278076,&quot;left&quot;:3.3870000839233398,&quot;right&quot;:0.026000002399086952,&quot;top&quot;:3.627000093460083},&quot;type&quot;:0},{&quot;id&quot;:&quot;2020-11-16T09:53:14&quot;,&quot;margin&quot;:{&quot;bottom&quot;:2.9630000591278076,&quot;left&quot;:3.3599998950958252,&quot;right&quot;:3.3859999179840088,&quot;top&quot;:3.627000093460083},&quot;type&quot;:0}],&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b1db892a846156ed9eb43e"/>
  <p:tag name="KSO_WM_TEMPLATE_ASSEMBLE_XID" val="5fb1db892a846156ed9eb43e"/>
  <p:tag name="KSO_WM_TEMPLATE_CATEGORY" val="diagram"/>
  <p:tag name="KSO_WM_TEMPLATE_COLOR_TYPE" val="1"/>
  <p:tag name="KSO_WM_TEMPLATE_INDEX" val="20215825"/>
  <p:tag name="KSO_WM_TEMPLATE_MASTER_TYPE" val="0"/>
  <p:tag name="KSO_WM_TEMPLATE_SUBCATEGORY" val="21"/>
</p:tagLst>
</file>

<file path=ppt/tags/tag153.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54.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55.xml><?xml version="1.0" encoding="utf-8"?>
<p:tagLst xmlns:p="http://schemas.openxmlformats.org/presentationml/2006/main">
  <p:tag name="KSO_WM_ASSEMBLE_CHIP_INDEX" val="2b96d6f3fc734fed89ef1ae6b194a8fc"/>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3693ef3bbeb74132840b693e19cd0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FAULT_FONT" val="24;44;4"/>
  <p:tag name="KSO_WM_UNIT_DIAGRAM_ISNUMVISUAL" val="0"/>
  <p:tag name="KSO_WM_UNIT_DIAGRAM_ISREFERUNIT" val="0"/>
  <p:tag name="KSO_WM_UNIT_HIGHLIGHT" val="0"/>
  <p:tag name="KSO_WM_UNIT_ID" val="diagram2021213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UNIT_TYPE" val="[&quot;d&quot;,&quot;α&quot;,&quot;β&quot;]"/>
  <p:tag name="KSO_WM_UNIT_TEXT_FILL_FORE_SCHEMECOLOR_INDEX" val="13"/>
  <p:tag name="KSO_WM_UNIT_TEXT_FILL_FORE_SCHEMECOLOR_INDEX_BRIGHTNESS" val="0"/>
  <p:tag name="KSO_WM_UNIT_TEXT_FILL_TYPE" val="1"/>
  <p:tag name="KSO_WM_UNIT_TYPE" val="a"/>
  <p:tag name="KSO_WM_UNIT_VALUE" val="30"/>
</p:tagLst>
</file>

<file path=ppt/tags/tag156.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9fe8f9b8744a4846ad6cbb4a6464646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1"/>
  <p:tag name="KSO_WM_UNIT_INDEX" val="1"/>
  <p:tag name="KSO_WM_UNIT_LAYERLEVEL" val="1"/>
  <p:tag name="KSO_WM_UNIT_SM_LIMIT_TYPE" val="0"/>
  <p:tag name="KSO_WM_UNIT_TYPE" val="i"/>
</p:tagLst>
</file>

<file path=ppt/tags/tag157.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58.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59.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a82f62af78b3430f8bc17026659794cb"/>
  <p:tag name="KSO_WM_UNIT_DECORATE_INFO" val="{&quot;ReferentInfo&quot;:{&quot;Id&quot;:&quot;slide&quot;,&quot;X&quot;:{&quot;Pos&quot;:2},&quot;Y&quot;:{&quot;Pos&quot;:2}},&quot;DecorateInfoX&quot;:{&quot;Pos&quot;:2,&quot;IsAbs&quot;:true},&quot;DecorateInfoY&quot;:{&quot;Pos&quot;:2,&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4"/>
  <p:tag name="KSO_WM_UNIT_INDEX" val="4"/>
  <p:tag name="KSO_WM_UNIT_LAYERLEVEL" val="1"/>
  <p:tag name="KSO_WM_UNIT_SM_LIMIT_TYPE" val="0"/>
  <p:tag name="KSO_WM_UNIT_TYPE" val="i"/>
</p:tagLst>
</file>

<file path=ppt/tags/tag16.xml><?xml version="1.0" encoding="utf-8"?>
<p:tagLst xmlns:p="http://schemas.openxmlformats.org/presentationml/2006/main">
  <p:tag name="KSO_WM_ASSEMBLE_CHIP_INDEX" val="07f135218bcd4cc9bd9ae4dadbe7ded5"/>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c68900a05806435e810e0cfd3f4374d9"/>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60.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61.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6"/>
  <p:tag name="KSO_WM_UNIT_INDEX" val="6"/>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162.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286.3521846409958}"/>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032}"/>
  <p:tag name="KSO_WM_UNIT_PLACING_PICTURE_USER_VIEWPORT_SMARTMENU" val="{&quot;height&quot;:4553.5858053916936,&quot;width&quot;:6018.7775976287885}"/>
  <p:tag name="KSO_WM_UNIT_SM_LIMIT_TYPE" val="2"/>
  <p:tag name="KSO_WM_UNIT_SUPPORT_UNIT_TYPE" val="[&quot;d&quot;,&quot;α&quot;,&quot;β&quot;]"/>
  <p:tag name="KSO_WM_UNIT_TYPE" val="d"/>
  <p:tag name="KSO_WM_UNIT_VALUE" val="423*2200"/>
  <p:tag name="REFSHAPE" val="369281500"/>
</p:tagLst>
</file>

<file path=ppt/tags/tag163.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640.3859575240267}"/>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338}"/>
  <p:tag name="KSO_WM_UNIT_PLACING_PICTURE_USER_VIEWPORT_SMARTMENU" val="{&quot;height&quot;:4553.5858053916936,&quot;width&quot;:6311.2224023712115}"/>
  <p:tag name="KSO_WM_UNIT_SM_LIMIT_TYPE" val="2"/>
  <p:tag name="KSO_WM_UNIT_SUPPORT_UNIT_TYPE" val="[&quot;d&quot;,&quot;α&quot;,&quot;β&quot;]"/>
  <p:tag name="KSO_WM_UNIT_TYPE" val="d"/>
  <p:tag name="KSO_WM_UNIT_VALUE" val="423*2200"/>
  <p:tag name="REFSHAPE" val="369281228"/>
</p:tagLst>
</file>

<file path=ppt/tags/tag164.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cm&quot;,&quot;text_direction&quot;:&quot;horizontal&quot;,&quot;chip_types&quot;:[&quot;picture&quot;,&quot;header&quot;,&quot;chart&quot;,&quot;table&quot;],&quot;support_features&quot;:[&quot;collage&quot;]},{&quot;fill_id&quot;:&quot;c86341e0359e401ea0b786310bd97fc1&quot;,&quot;fill_align&quot;:&quot;ct&quot;,&quot;text_align&quot;:&quot;cm&quot;,&quot;text_direction&quot;:&quot;horizontal&quot;,&quot;chip_types&quot;:[&quot;text&quot;,&quot;picture&quot;,&quot;chart&quot;,&quot;table&quot;],&quot;support_features&quot;:[&quot;collage&quot;]}]]"/>
  <p:tag name="KSO_WM_CHIP_GROUPID" val="5e6f1c5e605d5daf04fe60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c5e605d5daf04fe6054"/>
  <p:tag name="KSO_WM_SLIDE_BACKGROUND" val="[&quot;general&quot;]"/>
  <p:tag name="KSO_WM_SLIDE_BACKGROUND_TYPE" val="general"/>
  <p:tag name="KSO_WM_SLIDE_BK_DARK_LIGHT" val="2"/>
  <p:tag name="KSO_WM_SLIDE_CAN_ADD_NAVIGATION" val="1"/>
  <p:tag name="KSO_WM_SLIDE_ID" val="diagram2021213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19:25:47&quot;,&quot;maxSize&quot;:{&quot;size1&quot;:62.200000000000003},&quot;minSize&quot;:{&quot;size1&quot;:37.799999999999997},&quot;normalSize&quot;:{&quot;size1&quot;:37.800185185185192},&quot;subLayout&quot;:[{&quot;id&quot;:&quot;2020-10-29T19:25:47&quot;,&quot;margin&quot;:{&quot;bottom&quot;:0.42300000786781311,&quot;left&quot;:5.9270000457763672,&quot;right&quot;:5.9270000457763672,&quot;top&quot;:2.5399999618530273},&quot;type&quot;:0},{&quot;id&quot;:&quot;2020-10-29T19:25:47&quot;,&quot;margin&quot;:{&quot;bottom&quot;:2.5399999618530273,&quot;left&quot;:5.9270000457763672,&quot;right&quot;:5.9270000457763672,&quot;top&quot;:0.42300000786781311},&quot;type&quot;:0}],&quot;type&quot;:0}"/>
  <p:tag name="KSO_WM_SLIDE_POSITION" val="119*72"/>
  <p:tag name="KSO_WM_SLIDE_RATIO" val="1.777778"/>
  <p:tag name="KSO_WM_SLIDE_SIZE" val="721*396"/>
  <p:tag name="KSO_WM_SLIDE_SUBTYPE" val="picTxt"/>
  <p:tag name="KSO_WM_SLIDE_SUPPORT_FEATURE_TYPE" val="1"/>
  <p:tag name="KSO_WM_SLIDE_TYPE" val="text"/>
  <p:tag name="KSO_WM_TAG_VERSION" val="1.0"/>
  <p:tag name="KSO_WM_TEMPLATE_ASSEMBLE_GROUPID" val="5f9aa6b7989d9bef5b907d0f"/>
  <p:tag name="KSO_WM_TEMPLATE_ASSEMBLE_XID" val="5f9aa6b7989d9bef5b907d0f"/>
  <p:tag name="KSO_WM_TEMPLATE_CATEGORY" val="diagram"/>
  <p:tag name="KSO_WM_TEMPLATE_COLOR_TYPE" val="1"/>
  <p:tag name="KSO_WM_TEMPLATE_INDEX" val="20212137"/>
  <p:tag name="KSO_WM_TEMPLATE_MASTER_TYPE" val="0"/>
  <p:tag name="KSO_WM_TEMPLATE_SUBCATEGORY" val="21"/>
</p:tagLst>
</file>

<file path=ppt/tags/tag165.xml><?xml version="1.0" encoding="utf-8"?>
<p:tagLst xmlns:p="http://schemas.openxmlformats.org/presentationml/2006/main">
  <p:tag name="KSO_WM_ASSEMBLE_CHIP_INDEX" val="132e00a5b2674aa190a422f85d9103e1"/>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belt"/>
  <p:tag name="KSO_WM_TAG_VERSION" val="1.0"/>
  <p:tag name="KSO_WM_TEMPLATE_CATEGORY" val="chip"/>
  <p:tag name="KSO_WM_TEMPLATE_INDEX" val="20204412"/>
  <p:tag name="KSO_WM_UNIT_COMPATIBLE" val="0"/>
  <p:tag name="KSO_WM_UNIT_DEC_AREA_ID" val="0dd7563d3f7445148f640ae62b59c1d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66.xml><?xml version="1.0" encoding="utf-8"?>
<p:tagLst xmlns:p="http://schemas.openxmlformats.org/presentationml/2006/main">
  <p:tag name="KSO_WM_ASSEMBLE_CHIP_INDEX" val="234fb501bf07456a8f27face069999d1"/>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belt"/>
  <p:tag name="KSO_WM_TAG_VERSION" val="1.0"/>
  <p:tag name="KSO_WM_TEMPLATE_CATEGORY" val="chip"/>
  <p:tag name="KSO_WM_TEMPLATE_INDEX" val="20204412"/>
  <p:tag name="KSO_WM_UNIT_COMPATIBLE" val="0"/>
  <p:tag name="KSO_WM_UNIT_DEC_AREA_ID" val="f80756cbe3d84d3bbe0acccceea9459d"/>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67.xml><?xml version="1.0" encoding="utf-8"?>
<p:tagLst xmlns:p="http://schemas.openxmlformats.org/presentationml/2006/main">
  <p:tag name="KSO_WM_ASSEMBLE_CHIP_INDEX" val="2571637923f04a08a88dd0e2a766352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belt"/>
  <p:tag name="KSO_WM_TAG_VERSION" val="1.0"/>
  <p:tag name="KSO_WM_TEMPLATE_CATEGORY" val="chip"/>
  <p:tag name="KSO_WM_TEMPLATE_INDEX" val="20204412"/>
  <p:tag name="KSO_WM_UNIT_COMPATIBLE" val="0"/>
  <p:tag name="KSO_WM_UNIT_DEC_AREA_ID" val="9c6bc59698c94045b309d0080acf07e4"/>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68.xml><?xml version="1.0" encoding="utf-8"?>
<p:tagLst xmlns:p="http://schemas.openxmlformats.org/presentationml/2006/main">
  <p:tag name="KSO_WM_ASSEMBLE_CHIP_INDEX" val="e4bf41d475964d038dc2fcc50c634b37"/>
  <p:tag name="KSO_WM_BEAUTIFY_FLAG" val="#wm#"/>
  <p:tag name="KSO_WM_CHIP_FILLAREA_FILL_RULE" val="{&quot;fill_align&quot;:&quot;ct&quot;,&quot;fill_mode&quot;:&quot;full&quot;,&quot;sacle_strategy&quot;:&quot;smart&quot;}"/>
  <p:tag name="KSO_WM_CHIP_GROUPID" val="5e6b05b36848fb12bee65ad8"/>
  <p:tag name="KSO_WM_CHIP_XID" val="5e6b05b36848fb12bee65ada"/>
  <p:tag name="KSO_WM_TAG_VERSION" val="1.0"/>
  <p:tag name="KSO_WM_TEMPLATE_ASSEMBLE_GROUPID" val="5f9fc91a58547e528819667c"/>
  <p:tag name="KSO_WM_TEMPLATE_ASSEMBLE_XID" val="5f9fc91a58547e528819667c"/>
  <p:tag name="KSO_WM_TEMPLATE_CATEGORY" val="diagram"/>
  <p:tag name="KSO_WM_TEMPLATE_INDEX" val="20211054"/>
  <p:tag name="KSO_WM_UNIT_BLOCK" val="0"/>
  <p:tag name="KSO_WM_UNIT_COMPATIBLE" val="0"/>
  <p:tag name="KSO_WM_UNIT_DEC_AREA_ID" val="dad87c985cdd4b2a8b46b45fa18a64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105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32"/>
</p:tagLst>
</file>

<file path=ppt/tags/tag169.xml><?xml version="1.0" encoding="utf-8"?>
<p:tagLst xmlns:p="http://schemas.openxmlformats.org/presentationml/2006/main">
  <p:tag name="KSO_WM_ASSEMBLE_CHIP_INDEX" val="e4bf41d475964d038dc2fcc50c634b37"/>
  <p:tag name="KSO_WM_BEAUTIFY_FLAG" val="#wm#"/>
  <p:tag name="KSO_WM_CHIP_FILLAREA_FILL_RULE" val="{&quot;fill_align&quot;:&quot;ct&quot;,&quot;fill_mode&quot;:&quot;full&quot;,&quot;sacle_strategy&quot;:&quot;smart&quot;}"/>
  <p:tag name="KSO_WM_CHIP_GROUPID" val="5e6b05b36848fb12bee65ad8"/>
  <p:tag name="KSO_WM_CHIP_XID" val="5e6b05b36848fb12bee65ada"/>
  <p:tag name="KSO_WM_TAG_VERSION" val="1.0"/>
  <p:tag name="KSO_WM_TEMPLATE_ASSEMBLE_GROUPID" val="5f9fc91a58547e528819667c"/>
  <p:tag name="KSO_WM_TEMPLATE_ASSEMBLE_XID" val="5f9fc91a58547e528819667c"/>
  <p:tag name="KSO_WM_TEMPLATE_CATEGORY" val="diagram"/>
  <p:tag name="KSO_WM_TEMPLATE_INDEX" val="20211054"/>
  <p:tag name="KSO_WM_UNIT_BLOCK" val="0"/>
  <p:tag name="KSO_WM_UNIT_COMPATIBLE" val="0"/>
  <p:tag name="KSO_WM_UNIT_DEC_AREA_ID" val="5f38dc6c0df74c4a946d0f8b47f7ed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MARTLAYOUT_COMPRESS_INFO" val="{&#10;    &quot;id&quot;: &quot;2020-11-02T16:53:47&quot;,&#10;    &quot;max&quot;: 5.0878740157480422,&#10;    &quot;topChanged&quot;: 0.00046933452283573967&#10;}&#10;"/>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28"/>
</p:tagLst>
</file>

<file path=ppt/tags/tag17.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70.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fill_id&quot;:&quot;0bb3bce93e974e0b92b18ebc9503a411&quot;,&quot;fill_align&quot;:&quot;cb&quot;,&quot;chip_types&quot;:[&quot;header&quot;]},{&quot;text_align&quot;:&quot;ct&quot;,&quot;text_direction&quot;:&quot;horizontal&quot;,&quot;support_features&quot;:[&quot;collage&quot;,&quot;carousel&quot;],&quot;support_big_font&quot;:false,&quot;fill_id&quot;:&quot;43cb2c5ecb9b413b80e764121e93ea58&quot;,&quot;fill_align&quot;:&quot;ct&quot;,&quot;chip_types&quot;:[&quot;diagram&quot;,&quot;picture&quot;,&quot;chart&quot;,&quot;table&quot;,&quot;video&quot;]}],[{&quot;text_align&quot;:&quot;cb&quot;,&quot;text_direction&quot;:&quot;horizontal&quot;,&quot;support_big_font&quot;:false,&quot;fill_id&quot;:&quot;0bb3bce93e974e0b92b18ebc9503a411&quot;,&quot;fill_align&quot;:&quot;cb&quot;,&quot;chip_types&quot;:[&quot;header&quot;]},{&quot;text_align&quot;:&quot;lt&quot;,&quot;text_direction&quot;:&quot;horizontal&quot;,&quot;support_features&quot;:[&quot;collage&quot;,&quot;carousel&quot;],&quot;support_big_font&quot;:false,&quot;fill_id&quot;:&quot;43cb2c5ecb9b413b80e764121e93ea58&quot;,&quot;fill_align&quot;:&quot;ct&quot;,&quot;chip_types&quot;:[&quot;text&quot;]}]]"/>
  <p:tag name="KSO_WM_CHIP_GROUPID" val="5e6f1b6d605d5daf04fe602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39a32f7a7921113de0a"/>
  <p:tag name="KSO_WM_SLIDE_BACKGROUND" val="[&quot;belt&quot;,&quot;general&quot;]"/>
  <p:tag name="KSO_WM_SLIDE_BACKGROUND_TYPE" val="belt"/>
  <p:tag name="KSO_WM_SLIDE_BK_DARK_LIGHT" val="2"/>
  <p:tag name="KSO_WM_SLIDE_CAN_ADD_NAVIGATION" val="1"/>
  <p:tag name="KSO_WM_SLIDE_ID" val="diagram20211054_1"/>
  <p:tag name="KSO_WM_SLIDE_INDEX" val="1"/>
  <p:tag name="KSO_WM_SLIDE_ITEM_CNT" val="0"/>
  <p:tag name="KSO_WM_SLIDE_LAYOUT" val="a_h"/>
  <p:tag name="KSO_WM_SLIDE_LAYOUT_CNT" val="1_1"/>
  <p:tag name="KSO_WM_SLIDE_LAYOUT_INFO" val="{&quot;backgroundInfo&quot;:[{&quot;bottom&quot;:0.13333333999999999,&quot;bottomAbs&quot;:false,&quot;left&quot;:0,&quot;leftAbs&quot;:false,&quot;right&quot;:0,&quot;rightAbs&quot;:false,&quot;top&quot;:0.13333333999999999,&quot;topAbs&quot;:false,&quot;type&quot;:&quot;belt&quot;},{&quot;bottom&quot;:0,&quot;bottomAbs&quot;:false,&quot;left&quot;:0,&quot;leftAbs&quot;:false,&quot;right&quot;:0,&quot;rightAbs&quot;:false,&quot;top&quot;:0,&quot;topAbs&quot;:false,&quot;type&quot;:&quot;general&quot;}],&quot;id&quot;:&quot;2020-11-02T16:53:47&quot;,&quot;maxSize&quot;:{&quot;size1&quot;:37.799745686848958},&quot;minSize&quot;:{&quot;size1&quot;:33.299745686848958},&quot;normalSize&quot;:{&quot;size1&quot;:37.799560501663777},&quot;subLayout&quot;:[{&quot;id&quot;:&quot;2020-11-02T16:53:47&quot;,&quot;margin&quot;:{&quot;bottom&quot;:0.026000002399086952,&quot;left&quot;:1.6929999589920044,&quot;right&quot;:1.6929999589920044,&quot;top&quot;:4.2329998016357422},&quot;type&quot;:0},{&quot;id&quot;:&quot;2020-11-02T16:53:47&quot;,&quot;margin&quot;:{&quot;bottom&quot;:4.2329998016357422,&quot;left&quot;:1.6929999589920044,&quot;right&quot;:1.6929999589920044,&quot;top&quot;:0.84700000286102295},&quot;maxSize&quot;:{&quot;size1&quot;:34.994698347988219},&quot;minSize&quot;:{&quot;size1&quot;:19.094698347988214},&quot;normalSize&quot;:{&quot;size1&quot;:19.635126120441232},&quot;subLayout&quot;:[{&quot;id&quot;:&quot;2020-11-02T16:53:47&quot;,&quot;margin&quot;:{&quot;bottom&quot;:0.046929728239774704,&quot;left&quot;:1.6929999589920044,&quot;right&quot;:1.6929999589920044,&quot;top&quot;:0.84700000286102295},&quot;type&quot;:0},{&quot;id&quot;:&quot;2020-11-02T16:53:47&quot;,&quot;margin&quot;:{&quot;bottom&quot;:4.2329998016357422,&quot;left&quot;:1.6929999589920044,&quot;right&quot;:1.6929999589920044,&quot;top&quot;:0.14886191487312317},&quot;type&quot;:0}],&quot;type&quot;:0}],&quot;type&quot;:0}"/>
  <p:tag name="KSO_WM_SLIDE_POSITION" val="156*263.302"/>
  <p:tag name="KSO_WM_SLIDE_RATIO" val="1.777778"/>
  <p:tag name="KSO_WM_SLIDE_SIZE" val="647.948*144.701"/>
  <p:tag name="KSO_WM_SLIDE_SUBTYPE" val="pureTxt"/>
  <p:tag name="KSO_WM_SLIDE_SUPPORT_FEATURE_TYPE" val="0"/>
  <p:tag name="KSO_WM_SLIDE_TYPE" val="text"/>
  <p:tag name="KSO_WM_TAG_VERSION" val="1.0"/>
  <p:tag name="KSO_WM_TEMPLATE_ASSEMBLE_GROUPID" val="5f9fc91a58547e528819667c"/>
  <p:tag name="KSO_WM_TEMPLATE_ASSEMBLE_XID" val="5f9fc91a58547e528819667c"/>
  <p:tag name="KSO_WM_TEMPLATE_CATEGORY" val="diagram"/>
  <p:tag name="KSO_WM_TEMPLATE_COLOR_TYPE" val="1"/>
  <p:tag name="KSO_WM_TEMPLATE_INDEX" val="20211054"/>
  <p:tag name="KSO_WM_TEMPLATE_MASTER_TYPE" val="0"/>
  <p:tag name="KSO_WM_TEMPLATE_SUBCATEGORY" val="21"/>
</p:tagLst>
</file>

<file path=ppt/tags/tag171.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72.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73.xml><?xml version="1.0" encoding="utf-8"?>
<p:tagLst xmlns:p="http://schemas.openxmlformats.org/presentationml/2006/main">
  <p:tag name="KSO_WM_ASSEMBLE_CHIP_INDEX" val="1f13dc3a1e93427b955ec37eded9441f"/>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0be821fa9d42129dd5c3d"/>
  <p:tag name="KSO_WM_TEMPLATE_ASSEMBLE_XID" val="5fd0be821fa9d42129dd5c3d"/>
  <p:tag name="KSO_WM_TEMPLATE_CATEGORY" val="diagram"/>
  <p:tag name="KSO_WM_TEMPLATE_INDEX" val="20213421"/>
  <p:tag name="KSO_WM_UNIT_BLOCK" val="0"/>
  <p:tag name="KSO_WM_UNIT_COMPATIBLE" val="0"/>
  <p:tag name="KSO_WM_UNIT_DEC_AREA_ID" val="ab3ba80bfbce4b29b2c3d3eb14d300c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4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74.xml><?xml version="1.0" encoding="utf-8"?>
<p:tagLst xmlns:p="http://schemas.openxmlformats.org/presentationml/2006/main">
  <p:tag name="KSO_WM_ASSEMBLE_CHIP_INDEX" val="8f0ddfd514fc449e971d1c8cc78e706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be821fa9d42129dd5c3d"/>
  <p:tag name="KSO_WM_TEMPLATE_ASSEMBLE_XID" val="5fd0be821fa9d42129dd5c3d"/>
  <p:tag name="KSO_WM_TEMPLATE_CATEGORY" val="diagram"/>
  <p:tag name="KSO_WM_TEMPLATE_INDEX" val="20213421"/>
  <p:tag name="KSO_WM_UNIT_BLOCK" val="0"/>
  <p:tag name="KSO_WM_UNIT_COMPATIBLE" val="0"/>
  <p:tag name="KSO_WM_UNIT_DEC_AREA_ID" val="1d394286bb6c4f95b56ac51676c9e5c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4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80"/>
</p:tagLst>
</file>

<file path=ppt/tags/tag175.xml><?xml version="1.0" encoding="utf-8"?>
<p:tagLst xmlns:p="http://schemas.openxmlformats.org/presentationml/2006/main">
  <p:tag name="KSO_WM_ASSEMBLE_CHIP_INDEX" val="0be51239b2504cd69853eb06e84aa7c6"/>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be821fa9d42129dd5c3d"/>
  <p:tag name="KSO_WM_TEMPLATE_ASSEMBLE_XID" val="5fd0be821fa9d42129dd5c3d"/>
  <p:tag name="KSO_WM_TEMPLATE_CATEGORY" val="diagram"/>
  <p:tag name="KSO_WM_TEMPLATE_INDEX" val="20213421"/>
  <p:tag name="KSO_WM_UNIT_COMPATIBLE" val="0"/>
  <p:tag name="KSO_WM_UNIT_DEC_AREA_ID" val="3ee16e579069491ab69f73fcf353b3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421_1*d*1"/>
  <p:tag name="KSO_WM_UNIT_INDEX" val="1"/>
  <p:tag name="KSO_WM_UNIT_LAYERLEVEL" val="1"/>
  <p:tag name="KSO_WM_UNIT_PLACING_PICTURE" val="0be51239b2504cd69853eb06e84aa7c6"/>
  <p:tag name="KSO_WM_UNIT_SM_LIMIT_TYPE" val="2"/>
  <p:tag name="KSO_WM_UNIT_SUPPORT_UNIT_TYPE" val="[&quot;d&quot;,&quot;α&quot;,&quot;β&quot;]"/>
  <p:tag name="KSO_WM_UNIT_TYPE" val="d"/>
  <p:tag name="KSO_WM_UNIT_VALUE" val="1015*931"/>
</p:tagLst>
</file>

<file path=ppt/tags/tag176.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7d33e90635ee4b6b8e5f3e0ba1b35692&quot;,&quot;fill_align&quot;:&quot;lt&quot;,&quot;chip_types&quot;:[&quot;header&quot;]},{&quot;text_align&quot;:&quot;lm&quot;,&quot;text_direction&quot;:&quot;horizontal&quot;,&quot;support_features&quot;:[&quot;collage&quot;,&quot;carousel&quot;],&quot;support_big_font&quot;:false,&quot;fill_id&quot;:&quot;b159cc300ece44ccae59493c64cefcc4&quot;,&quot;fill_align&quot;:&quot;lm&quot;,&quot;chip_types&quot;:[&quot;diagram&quot;,&quot;pictext&quot;,&quot;text&quot;,&quot;picture&quot;,&quot;chart&quot;,&quot;table&quot;]},{&quot;text_align&quot;:&quot;lm&quot;,&quot;text_direction&quot;:&quot;horizontal&quot;,&quot;support_features&quot;:[&quot;collage&quot;],&quot;support_big_font&quot;:false,&quot;fill_id&quot;:&quot;ec600d427c11418384a56b8c0fde571c&quot;,&quot;fill_align&quot;:&quot;lm&quot;,&quot;chip_types&quot;:[&quot;picture&quot;,&quot;chart&quot;,&quot;table&quot;]}],[{&quot;text_align&quot;:&quot;lt&quot;,&quot;text_direction&quot;:&quot;horizontal&quot;,&quot;support_big_font&quot;:false,&quot;fill_id&quot;:&quot;7d33e90635ee4b6b8e5f3e0ba1b35692&quot;,&quot;fill_align&quot;:&quot;lt&quot;,&quot;chip_types&quot;:[&quot;header&quot;]},{&quot;text_align&quot;:&quot;lm&quot;,&quot;text_direction&quot;:&quot;horizontal&quot;,&quot;support_features&quot;:[&quot;collage&quot;,&quot;carousel&quot;],&quot;support_big_font&quot;:false,&quot;fill_id&quot;:&quot;b159cc300ece44ccae59493c64cefcc4&quot;,&quot;fill_align&quot;:&quot;lm&quot;,&quot;chip_types&quot;:[&quot;diagram&quot;,&quot;pictext&quot;,&quot;picture&quot;,&quot;chart&quot;,&quot;table&quot;]},{&quot;text_align&quot;:&quot;lm&quot;,&quot;text_direction&quot;:&quot;horizontal&quot;,&quot;support_big_font&quot;:false,&quot;fill_id&quot;:&quot;ec600d427c11418384a56b8c0fde571c&quot;,&quot;fill_align&quot;:&quot;lm&quot;,&quot;chip_types&quot;:[&quot;text&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e553136823a5e61a6"/>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21342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09:38&quot;,&quot;maxSize&quot;:{&quot;size1&quot;:31.100000000000001},&quot;minSize&quot;:{&quot;size1&quot;:22.399999999999999},&quot;normalSize&quot;:{&quot;size1&quot;:31.09981481481481},&quot;subLayout&quot;:[{&quot;id&quot;:&quot;2020-12-09T20:09:38&quot;,&quot;margin&quot;:{&quot;bottom&quot;:0.42300000786781311,&quot;left&quot;:1.6929999589920044,&quot;right&quot;:1.6929999589920044,&quot;top&quot;:1.6929999589920044},&quot;type&quot;:0},{&quot;direction&quot;:1,&quot;id&quot;:&quot;2020-12-09T20:09:38&quot;,&quot;maxSize&quot;:{&quot;size1&quot;:67.3996061300044},&quot;minSize&quot;:{&quot;size1&quot;:57.499606130004395},&quot;normalSize&quot;:{&quot;size1&quot;:58.6496061300044},&quot;subLayout&quot;:[{&quot;id&quot;:&quot;2020-12-09T20:09:38&quot;,&quot;margin&quot;:{&quot;bottom&quot;:2.1170001029968262,&quot;left&quot;:1.6929999589920044,&quot;right&quot;:0.81999999284744263,&quot;top&quot;:0.84700000286102295},&quot;type&quot;:0},{&quot;id&quot;:&quot;2020-12-09T20:09:38&quot;,&quot;margin&quot;:{&quot;bottom&quot;:2.1170001029968262,&quot;left&quot;:0.026000002399086952,&quot;right&quot;:1.6929999589920044,&quot;top&quot;:0.84700000286102295},&quot;type&quot;:0}],&quot;type&quot;:0}],&quot;type&quot;:0}"/>
  <p:tag name="KSO_WM_SLIDE_POSITION" val="48*48"/>
  <p:tag name="KSO_WM_SLIDE_RATIO" val="1.777778"/>
  <p:tag name="KSO_WM_SLIDE_SIZE" val="864*384"/>
  <p:tag name="KSO_WM_SLIDE_SUBTYPE" val="picTxt"/>
  <p:tag name="KSO_WM_SLIDE_SUPPORT_FEATURE_TYPE" val="1"/>
  <p:tag name="KSO_WM_SLIDE_TYPE" val="text"/>
  <p:tag name="KSO_WM_TAG_VERSION" val="1.0"/>
  <p:tag name="KSO_WM_TEMPLATE_ASSEMBLE_GROUPID" val="5fd0be821fa9d42129dd5c3d"/>
  <p:tag name="KSO_WM_TEMPLATE_ASSEMBLE_XID" val="5fd0be821fa9d42129dd5c3d"/>
  <p:tag name="KSO_WM_TEMPLATE_CATEGORY" val="diagram"/>
  <p:tag name="KSO_WM_TEMPLATE_COLOR_TYPE" val="1"/>
  <p:tag name="KSO_WM_TEMPLATE_INDEX" val="20213421"/>
  <p:tag name="KSO_WM_TEMPLATE_MASTER_TYPE" val="0"/>
  <p:tag name="KSO_WM_TEMPLATE_SUBCATEGORY" val="21"/>
</p:tagLst>
</file>

<file path=ppt/tags/tag177.xml><?xml version="1.0" encoding="utf-8"?>
<p:tagLst xmlns:p="http://schemas.openxmlformats.org/presentationml/2006/main">
  <p:tag name="KSO_WM_ASSEMBLE_CHIP_INDEX" val="2931a2da0fdb403da00cebefe32d776c"/>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frame"/>
  <p:tag name="KSO_WM_TAG_VERSION" val="1.0"/>
  <p:tag name="KSO_WM_TEMPLATE_CATEGORY" val="chip"/>
  <p:tag name="KSO_WM_TEMPLATE_INDEX" val="20204412"/>
  <p:tag name="KSO_WM_UNIT_COMPATIBLE" val="0"/>
  <p:tag name="KSO_WM_UNIT_DEC_AREA_ID" val="78738691f4dc48178aa1c02cb14b30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78.xml><?xml version="1.0" encoding="utf-8"?>
<p:tagLst xmlns:p="http://schemas.openxmlformats.org/presentationml/2006/main">
  <p:tag name="KSO_WM_ASSEMBLE_CHIP_INDEX" val="f8e8abf085ee48cc9b6d64b99da8163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frame"/>
  <p:tag name="KSO_WM_TAG_VERSION" val="1.0"/>
  <p:tag name="KSO_WM_TEMPLATE_CATEGORY" val="chip"/>
  <p:tag name="KSO_WM_TEMPLATE_INDEX" val="20204412"/>
  <p:tag name="KSO_WM_UNIT_COMPATIBLE" val="0"/>
  <p:tag name="KSO_WM_UNIT_DEC_AREA_ID" val="e2b0fdcbcedc4a32887bca16952bfdf9"/>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79.xml><?xml version="1.0" encoding="utf-8"?>
<p:tagLst xmlns:p="http://schemas.openxmlformats.org/presentationml/2006/main">
  <p:tag name="KSO_WM_ASSEMBLE_CHIP_INDEX" val="fa138c102b1f42b6a018386f6a9f92bd"/>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frame"/>
  <p:tag name="KSO_WM_TAG_VERSION" val="1.0"/>
  <p:tag name="KSO_WM_TEMPLATE_CATEGORY" val="chip"/>
  <p:tag name="KSO_WM_TEMPLATE_INDEX" val="20204412"/>
  <p:tag name="KSO_WM_UNIT_COMPATIBLE" val="0"/>
  <p:tag name="KSO_WM_UNIT_DEC_AREA_ID" val="c1fca8f61df04529a3c9174f86e5475f"/>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8.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80.xml><?xml version="1.0" encoding="utf-8"?>
<p:tagLst xmlns:p="http://schemas.openxmlformats.org/presentationml/2006/main">
  <p:tag name="KSO_WM_ASSEMBLE_CHIP_INDEX" val="9735d9d86d1d4a5a80460dadaf73afae"/>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a924f30f63d42c4845eb45"/>
  <p:tag name="KSO_WM_TEMPLATE_ASSEMBLE_XID" val="5fa924f30f63d42c4845eb45"/>
  <p:tag name="KSO_WM_TEMPLATE_CATEGORY" val="diagram"/>
  <p:tag name="KSO_WM_TEMPLATE_INDEX" val="20211919"/>
  <p:tag name="KSO_WM_UNIT_BLOCK" val="0"/>
  <p:tag name="KSO_WM_UNIT_COMPATIBLE" val="0"/>
  <p:tag name="KSO_WM_UNIT_DEC_AREA_ID" val="ddb08de6ba1e424ba7690f542acf5a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91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2"/>
</p:tagLst>
</file>

<file path=ppt/tags/tag181.xml><?xml version="1.0" encoding="utf-8"?>
<p:tagLst xmlns:p="http://schemas.openxmlformats.org/presentationml/2006/main">
  <p:tag name="KSO_WM_ASSEMBLE_CHIP_INDEX" val="c20f50ff070e45f4ba2f0cf60368589d"/>
  <p:tag name="KSO_WM_BEAUTIFY_FLAG" val="#wm#"/>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5fa924f30f63d42c4845eb45"/>
  <p:tag name="KSO_WM_TEMPLATE_ASSEMBLE_XID" val="5fa924f30f63d42c4845eb45"/>
  <p:tag name="KSO_WM_TEMPLATE_CATEGORY" val="diagram"/>
  <p:tag name="KSO_WM_TEMPLATE_INDEX" val="20211919"/>
  <p:tag name="KSO_WM_UNIT_BLOCK" val="0"/>
  <p:tag name="KSO_WM_UNIT_COMPATIBLE" val="0"/>
  <p:tag name="KSO_WM_UNIT_DEC_AREA_ID" val="7a67380652564f758be6231e87a92e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1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3"/>
</p:tagLst>
</file>

<file path=ppt/tags/tag182.xml><?xml version="1.0" encoding="utf-8"?>
<p:tagLst xmlns:p="http://schemas.openxmlformats.org/presentationml/2006/main">
  <p:tag name="KSO_WM_ASSEMBLE_CHIP_INDEX" val="15d94daa85f9484bbb7c46fd48dbccd7"/>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a924f30f63d42c4845eb45"/>
  <p:tag name="KSO_WM_TEMPLATE_ASSEMBLE_XID" val="5fa924f30f63d42c4845eb45"/>
  <p:tag name="KSO_WM_TEMPLATE_CATEGORY" val="diagram"/>
  <p:tag name="KSO_WM_TEMPLATE_INDEX" val="20211919"/>
  <p:tag name="KSO_WM_UNIT_COMPATIBLE" val="0"/>
  <p:tag name="KSO_WM_UNIT_DEC_AREA_ID" val="b634141aadcb41e7b857784c6e7d0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19_1*d*1"/>
  <p:tag name="KSO_WM_UNIT_INDEX" val="1"/>
  <p:tag name="KSO_WM_UNIT_LAYERLEVEL" val="1"/>
  <p:tag name="KSO_WM_UNIT_PLACING_PICTURE" val="15d94daa85f9484bbb7c46fd48dbccd7"/>
  <p:tag name="KSO_WM_UNIT_SM_LIMIT_TYPE" val="2"/>
  <p:tag name="KSO_WM_UNIT_SUPPORT_UNIT_TYPE" val="[&quot;d&quot;,&quot;α&quot;,&quot;β&quot;]"/>
  <p:tag name="KSO_WM_UNIT_TYPE" val="d"/>
  <p:tag name="KSO_WM_UNIT_VALUE" val="761*1354"/>
  <p:tag name="REFSHAPE" val="369241788"/>
</p:tagLst>
</file>

<file path=ppt/tags/tag18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4b8e677ad5f40a1bec752419291d33f&quot;,&quot;fill_align&quot;:&quot;cm&quot;,&quot;chip_types&quot;:[&quot;header&quot;]},{&quot;text_align&quot;:&quot;lm&quot;,&quot;text_direction&quot;:&quot;horizontal&quot;,&quot;support_features&quot;:[&quot;collage&quot;],&quot;support_big_font&quot;:false,&quot;fill_id&quot;:&quot;189c3cc29f2b4f62ba52897c7838c1f3&quot;,&quot;fill_align&quot;:&quot;rm&quot;,&quot;chip_types&quot;:[&quot;pictext&quot;,&quot;text&quot;,&quot;picture&quot;,&quot;chart&quot;,&quot;table&quot;]},{&quot;text_align&quot;:&quot;lm&quot;,&quot;text_direction&quot;:&quot;horizontal&quot;,&quot;support_features&quot;:[&quot;collage&quot;],&quot;support_big_font&quot;:false,&quot;fill_id&quot;:&quot;c786cd06d8aa4ebb92c23857ebcb871c&quot;,&quot;fill_align&quot;:&quot;lm&quot;,&quot;chip_types&quot;:[&quot;pictext&quot;,&quot;text&quot;,&quot;picture&quot;,&quot;chart&quot;,&quot;table&quot;]}]]"/>
  <p:tag name="KSO_WM_CHIP_GROUPID" val="5eedabadaa51720c6c8f4f5c"/>
  <p:tag name="KSO_WM_CHIP_INFOS" val="{&quot;type&quot;:0,&quot;layout_type&quot;:&quot;topbottom&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badaa51720c6c8f4f5d"/>
  <p:tag name="KSO_WM_SLIDE_BACKGROUND" val="[&quot;general&quot;,&quot;frame&quot;]"/>
  <p:tag name="KSO_WM_SLIDE_BACKGROUND_TYPE" val="frame"/>
  <p:tag name="KSO_WM_SLIDE_BK_DARK_LIGHT" val="2"/>
  <p:tag name="KSO_WM_SLIDE_CAN_ADD_NAVIGATION" val="1"/>
  <p:tag name="KSO_WM_SLIDE_ID" val="diagram20211919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11-09T19:16:04&quot;,&quot;maxSize&quot;:{&quot;size1&quot;:35.600000000000001},&quot;minSize&quot;:{&quot;size1&quot;:24.399999999999999},&quot;normalSize&quot;:{&quot;size1&quot;:28.029513718456805},&quot;subLayout&quot;:[{&quot;id&quot;:&quot;2020-11-09T19:16:04&quot;,&quot;margin&quot;:{&quot;bottom&quot;:0,&quot;left&quot;:2.5399999618530273,&quot;right&quot;:2.5399999618530273,&quot;top&quot;:3.3870000839233398},&quot;type&quot;:0},{&quot;direction&quot;:1,&quot;id&quot;:&quot;2020-11-09T19:16:04&quot;,&quot;maxSize&quot;:{&quot;size1&quot;:66.199606415106729},&quot;minSize&quot;:{&quot;size1&quot;:38.79960641510673},&quot;normalSize&quot;:{&quot;size1&quot;:52.499606415106733},&quot;subLayout&quot;:[{&quot;id&quot;:&quot;2020-11-09T19:16:04&quot;,&quot;margin&quot;:{&quot;bottom&quot;:2.5399999618530273,&quot;left&quot;:2.5399999618530273,&quot;right&quot;:1.6929999589920044,&quot;top&quot;:1.2699999809265137},&quot;type&quot;:0},{&quot;id&quot;:&quot;2020-11-09T19:16:04&quot;,&quot;margin&quot;:{&quot;bottom&quot;:2.5399999618530273,&quot;left&quot;:0,&quot;right&quot;:2.5399999618530273,&quot;top&quot;:1.2699999809265137},&quot;type&quot;:0}],&quot;type&quot;:0}],&quot;type&quot;:0}"/>
  <p:tag name="KSO_WM_SLIDE_POSITION" val="72*108"/>
  <p:tag name="KSO_WM_SLIDE_RATIO" val="1.777778"/>
  <p:tag name="KSO_WM_SLIDE_SAME_FONT_SIZE" val="1"/>
  <p:tag name="KSO_WM_SLIDE_SIZE" val="816*312"/>
  <p:tag name="KSO_WM_SLIDE_SUBTYPE" val="picTxt"/>
  <p:tag name="KSO_WM_SLIDE_SUPPORT_FEATURE_TYPE" val="1"/>
  <p:tag name="KSO_WM_SLIDE_TYPE" val="text"/>
  <p:tag name="KSO_WM_TAG_VERSION" val="1.0"/>
  <p:tag name="KSO_WM_TEMPLATE_ASSEMBLE_GROUPID" val="5fa924f30f63d42c4845eb45"/>
  <p:tag name="KSO_WM_TEMPLATE_ASSEMBLE_XID" val="5fa924f30f63d42c4845eb45"/>
  <p:tag name="KSO_WM_TEMPLATE_CATEGORY" val="diagram"/>
  <p:tag name="KSO_WM_TEMPLATE_COLOR_TYPE" val="1"/>
  <p:tag name="KSO_WM_TEMPLATE_INDEX" val="20211919"/>
  <p:tag name="KSO_WM_TEMPLATE_MASTER_TYPE" val="0"/>
  <p:tag name="KSO_WM_TEMPLATE_SUBCATEGORY" val="21"/>
</p:tagLst>
</file>

<file path=ppt/tags/tag184.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85.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86.xml><?xml version="1.0" encoding="utf-8"?>
<p:tagLst xmlns:p="http://schemas.openxmlformats.org/presentationml/2006/main">
  <p:tag name="KSO_WM_BEAUTIFY_FLAG" val="#wm#"/>
  <p:tag name="KSO_WM_CHIP_GROUPID" val="5eedbea4fa6683b8872baaba"/>
  <p:tag name="KSO_WM_CHIP_XID" val="5eedbea4fa6683b8872baabb"/>
  <p:tag name="KSO_WM_TAG_VERSION" val="1.0"/>
  <p:tag name="KSO_WM_TEMPLATE_ASSEMBLE_GROUPID" val="5faa361a0f63d42c484772b7"/>
  <p:tag name="KSO_WM_TEMPLATE_ASSEMBLE_XID" val="5faa361a0f63d42c484772b7"/>
  <p:tag name="KSO_WM_TEMPLATE_CATEGORY" val="diagram"/>
  <p:tag name="KSO_WM_TEMPLATE_INDEX" val="20211908"/>
  <p:tag name="KSO_WM_UNIT_ADJUSTLAYOUT_ID" val="25"/>
  <p:tag name="KSO_WM_UNIT_BLOCK" val="0"/>
  <p:tag name="KSO_WM_UNIT_COLOR_SCHEME_PARENT_PAGE" val="0_1"/>
  <p:tag name="KSO_WM_UNIT_COLOR_SCHEME_SHAPE_ID" val="25"/>
  <p:tag name="KSO_WM_UNIT_COMPATIBLE" val="0"/>
  <p:tag name="KSO_WM_UNIT_DEC_AREA_ID" val="dc4ab721f7e44c728458d3a6fc27f4a5"/>
  <p:tag name="KSO_WM_UNIT_DECORATE_INFO" val="{&quot;ReferentInfo&quot;:{&quot;Id&quot;:&quot;slide&quot;,&quot;X&quot;:{&quot;Pos&quot;:2},&quot;Y&quot;:{&quot;Pos&quot;:1}},&quot;DecorateInfoX&quot;:{&quot;Pos&quot;:2,&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FOIL_COLOR" val="1"/>
  <p:tag name="KSO_WM_UNIT_HIGHLIGHT" val="0"/>
  <p:tag name="KSO_WM_UNIT_ID" val="diagram20211908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89"/>
</p:tagLst>
</file>

<file path=ppt/tags/tag187.xml><?xml version="1.0" encoding="utf-8"?>
<p:tagLst xmlns:p="http://schemas.openxmlformats.org/presentationml/2006/main">
  <p:tag name="KSO_WM_ASSEMBLE_CHIP_INDEX" val="acdfffaa524749a590a3e04b440a2b31"/>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aa361a0f63d42c484772b7"/>
  <p:tag name="KSO_WM_TEMPLATE_ASSEMBLE_XID" val="5faa361a0f63d42c484772b7"/>
  <p:tag name="KSO_WM_TEMPLATE_CATEGORY" val="diagram"/>
  <p:tag name="KSO_WM_TEMPLATE_INDEX" val="20211908"/>
  <p:tag name="KSO_WM_UNIT_COMPATIBLE" val="1"/>
  <p:tag name="KSO_WM_UNIT_DEC_AREA_ID" val="c768dccdb1a54b3597d7c6f3a96a56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908_1*d*1"/>
  <p:tag name="KSO_WM_UNIT_INDEX" val="1"/>
  <p:tag name="KSO_WM_UNIT_LAYERLEVEL" val="1"/>
  <p:tag name="KSO_WM_UNIT_PLACING_PICTURE" val="acdfffaa524749a590a3e04b440a2b31"/>
  <p:tag name="KSO_WM_UNIT_SM_LIMIT_TYPE" val="2"/>
  <p:tag name="KSO_WM_UNIT_TYPE" val="d"/>
  <p:tag name="KSO_WM_UNIT_VALUE" val="1269*1269"/>
</p:tagLst>
</file>

<file path=ppt/tags/tag188.xml><?xml version="1.0" encoding="utf-8"?>
<p:tagLst xmlns:p="http://schemas.openxmlformats.org/presentationml/2006/main">
  <p:tag name="KSO_WM_ASSEMBLE_CHIP_INDEX" val="47fdd5ea5cd64213899dd9ea06ad6a0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aa361a0f63d42c484772b7"/>
  <p:tag name="KSO_WM_TEMPLATE_ASSEMBLE_XID" val="5faa361a0f63d42c484772b7"/>
  <p:tag name="KSO_WM_TEMPLATE_CATEGORY" val="diagram"/>
  <p:tag name="KSO_WM_TEMPLATE_INDEX" val="20211908"/>
  <p:tag name="KSO_WM_UNIT_BLOCK" val="0"/>
  <p:tag name="KSO_WM_UNIT_COMPATIBLE" val="0"/>
  <p:tag name="KSO_WM_UNIT_DEC_AREA_ID" val="0f9f94238b9748bbbe2bff060658527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908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44"/>
</p:tagLst>
</file>

<file path=ppt/tags/tag18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ebde9cedf940d1aeb735da52ac9dd9&quot;,&quot;fill_align&quot;:&quot;lm&quot;,&quot;chip_types&quot;:[&quot;picture&quot;]},{&quot;text_align&quot;:&quot;cm&quot;,&quot;text_direction&quot;:&quot;horizontal&quot;,&quot;support_big_font&quot;:true,&quot;fill_id&quot;:&quot;fadd3788f02f444db785165969f73384&quot;,&quot;fill_align&quot;:&quot;cm&quot;,&quot;chip_types&quot;:[&quot;header&quot;]}],[{&quot;text_align&quot;:&quot;lm&quot;,&quot;text_direction&quot;:&quot;horizontal&quot;,&quot;support_big_font&quot;:false,&quot;fill_id&quot;:&quot;50ebde9cedf940d1aeb735da52ac9dd9&quot;,&quot;fill_align&quot;:&quot;lm&quot;,&quot;chip_types&quot;:[&quot;picture&quot;]},{&quot;text_align&quot;:&quot;lm&quot;,&quot;text_direction&quot;:&quot;horizontal&quot;,&quot;support_big_font&quot;:true,&quot;fill_id&quot;:&quot;fadd3788f02f444db785165969f73384&quot;,&quot;fill_align&quot;:&quot;cm&quot;,&quot;chip_types&quot;:[&quot;text&quot;]}]]"/>
  <p:tag name="KSO_WM_CHIP_GROUPID" val="5eedbea4fa6683b8872baaba"/>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ea4fa6683b8872baabb"/>
  <p:tag name="KSO_WM_SLIDE_BACKGROUND" val="[&quot;general&quot;,&quot;frame&quot;]"/>
  <p:tag name="KSO_WM_SLIDE_BACKGROUND_TYPE" val="general"/>
  <p:tag name="KSO_WM_SLIDE_BK_DARK_LIGHT" val="2"/>
  <p:tag name="KSO_WM_SLIDE_CAN_ADD_NAVIGATION" val="1"/>
  <p:tag name="KSO_WM_SLIDE_ID" val="diagram20211908_1"/>
  <p:tag name="KSO_WM_SLIDE_INDEX" val="1"/>
  <p:tag name="KSO_WM_SLIDE_ITEM_CNT" val="0"/>
  <p:tag name="KSO_WM_SLIDE_LAYOUT" val="d_f"/>
  <p:tag name="KSO_WM_SLIDE_LAYOUT_CNT" val="1_1"/>
  <p:tag name="KSO_WM_SLIDE_LAYOUT_INFO" val="{&quot;direction&quot;:1,&quot;id&quot;:&quot;2020-11-10T14:41:31&quot;,&quot;maxSize&quot;:{&quot;size1&quot;:51.299999999999997},&quot;minSize&quot;:{&quot;size1&quot;:42.600000000000001},&quot;normalSize&quot;:{&quot;size1&quot;:51.299895833333338},&quot;subLayout&quot;:[{&quot;id&quot;:&quot;2020-11-10T14:41:31&quot;,&quot;margin&quot;:{&quot;bottom&quot;:1.6929999589920044,&quot;left&quot;:1.6929999589920044,&quot;right&quot;:0.026000002399086952,&quot;top&quot;:1.6929999589920044},&quot;type&quot;:0},{&quot;id&quot;:&quot;2020-11-10T14:41:31&quot;,&quot;margin&quot;:{&quot;bottom&quot;:5.0799999237060547,&quot;left&quot;:1.7130000591278076,&quot;right&quot;:3.3410000801086426,&quot;top&quot;:5.0799999237060547},&quot;type&quot;:0}],&quot;type&quot;:0}"/>
  <p:tag name="KSO_WM_SLIDE_POSITION" val="48*84"/>
  <p:tag name="KSO_WM_SLIDE_RATIO" val="1.777778"/>
  <p:tag name="KSO_WM_SLIDE_SIZE" val="864*360"/>
  <p:tag name="KSO_WM_SLIDE_SUBTYPE" val="picTxt"/>
  <p:tag name="KSO_WM_SLIDE_SUPPORT_FEATURE_TYPE" val="0"/>
  <p:tag name="KSO_WM_SLIDE_TYPE" val="text"/>
  <p:tag name="KSO_WM_TAG_VERSION" val="1.0"/>
  <p:tag name="KSO_WM_TEMPLATE_ASSEMBLE_GROUPID" val="5faa361a0f63d42c484772b7"/>
  <p:tag name="KSO_WM_TEMPLATE_ASSEMBLE_XID" val="5faa361a0f63d42c484772b7"/>
  <p:tag name="KSO_WM_TEMPLATE_CATEGORY" val="diagram"/>
  <p:tag name="KSO_WM_TEMPLATE_COLOR_TYPE" val="1"/>
  <p:tag name="KSO_WM_TEMPLATE_INDEX" val="20211908"/>
  <p:tag name="KSO_WM_TEMPLATE_MASTER_TYPE" val="0"/>
  <p:tag name="KSO_WM_TEMPLATE_SUBCATEGORY" val="21"/>
</p:tagLst>
</file>

<file path=ppt/tags/tag19.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90.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191.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192.xml><?xml version="1.0" encoding="utf-8"?>
<p:tagLst xmlns:p="http://schemas.openxmlformats.org/presentationml/2006/main">
  <p:tag name="KSO_WM_ASSEMBLE_CHIP_INDEX" val="449f47747e0f4352aa3f4c7baa08d854"/>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VERSION" val="1.0"/>
  <p:tag name="KSO_WM_TEMPLATE_ASSEMBLE_GROUPID" val="5fa9f095acfdea5937ad6449"/>
  <p:tag name="KSO_WM_TEMPLATE_ASSEMBLE_XID" val="5fa9f095acfdea5937ad6449"/>
  <p:tag name="KSO_WM_TEMPLATE_CATEGORY" val="diagram"/>
  <p:tag name="KSO_WM_TEMPLATE_INDEX" val="20215551"/>
  <p:tag name="KSO_WM_UNIT_BLOCK" val="0"/>
  <p:tag name="KSO_WM_UNIT_COMPATIBLE" val="0"/>
  <p:tag name="KSO_WM_UNIT_DEC_AREA_ID" val="34ef9b5cb8d1491ea0c112b8ef08081e"/>
  <p:tag name="KSO_WM_UNIT_DEFAULT_FONT" val="24;44;4"/>
  <p:tag name="KSO_WM_UNIT_DIAGRAM_ISNUMVISUAL" val="0"/>
  <p:tag name="KSO_WM_UNIT_DIAGRAM_ISREFERUNIT" val="0"/>
  <p:tag name="KSO_WM_UNIT_HIGHLIGHT" val="0"/>
  <p:tag name="KSO_WM_UNIT_ID" val="diagram2021555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193.xml><?xml version="1.0" encoding="utf-8"?>
<p:tagLst xmlns:p="http://schemas.openxmlformats.org/presentationml/2006/main">
  <p:tag name="KSO_WM_ASSEMBLE_CHIP_INDEX" val="449f47747e0f4352aa3f4c7baa08d854"/>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VERSION" val="1.0"/>
  <p:tag name="KSO_WM_TEMPLATE_ASSEMBLE_GROUPID" val="5fa9f095acfdea5937ad6449"/>
  <p:tag name="KSO_WM_TEMPLATE_ASSEMBLE_XID" val="5fa9f095acfdea5937ad6449"/>
  <p:tag name="KSO_WM_TEMPLATE_CATEGORY" val="diagram"/>
  <p:tag name="KSO_WM_TEMPLATE_INDEX" val="20215551"/>
  <p:tag name="KSO_WM_UNIT_BLOCK" val="0"/>
  <p:tag name="KSO_WM_UNIT_COMPATIBLE" val="0"/>
  <p:tag name="KSO_WM_UNIT_DEC_AREA_ID" val="728a54b11ba7409a85e5be8b4f0c1883"/>
  <p:tag name="KSO_WM_UNIT_DEFAULT_FONT" val="18;24;2"/>
  <p:tag name="KSO_WM_UNIT_DIAGRAM_ISNUMVISUAL" val="0"/>
  <p:tag name="KSO_WM_UNIT_DIAGRAM_ISREFERUNIT" val="0"/>
  <p:tag name="KSO_WM_UNIT_HIGHLIGHT" val="0"/>
  <p:tag name="KSO_WM_UNIT_ID" val="diagram20215551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194.xml><?xml version="1.0" encoding="utf-8"?>
<p:tagLst xmlns:p="http://schemas.openxmlformats.org/presentationml/2006/main">
  <p:tag name="KSO_WM_ASSEMBLE_CHIP_INDEX" val="c40c2100742a43cebec15ae11dad941d"/>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5fa9f095acfdea5937ad6449"/>
  <p:tag name="KSO_WM_TEMPLATE_ASSEMBLE_XID" val="5fa9f095acfdea5937ad6449"/>
  <p:tag name="KSO_WM_TEMPLATE_CATEGORY" val="diagram"/>
  <p:tag name="KSO_WM_TEMPLATE_INDEX" val="20215551"/>
  <p:tag name="KSO_WM_UNIT_COMPATIBLE" val="0"/>
  <p:tag name="KSO_WM_UNIT_DEC_AREA_ID" val="5ad754ad6dc941059810ed848448fa4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51_1*d*2"/>
  <p:tag name="KSO_WM_UNIT_INDEX" val="2"/>
  <p:tag name="KSO_WM_UNIT_LAYERLEVEL" val="1"/>
  <p:tag name="KSO_WM_UNIT_PLACING_PICTURE" val="c40c2100742a43cebec15ae11dad941d"/>
  <p:tag name="KSO_WM_UNIT_PLACING_PICTURE_COLLAGE_VIEWPORT" val="{&quot;height&quot;:3672.7559055118109,&quot;width&quot;:4151.1794561683637}"/>
  <p:tag name="KSO_WM_UNIT_PLACING_PICTURE_INFO" val="{&quot;code&quot;:&quot;&quot;,&quot;full_picture&quot;:false,&quot;scheme&quot;:&quot;&quot;,&quot;spacing&quot;:5}"/>
  <p:tag name="KSO_WM_UNIT_PLACING_PICTURE_USER_VIEWPORT" val="{&quot;height&quot;:6556.0314960629921,&quot;width&quot;:7410.0393700787399}"/>
  <p:tag name="KSO_WM_UNIT_SM_LIMIT_TYPE" val="2"/>
  <p:tag name="KSO_WM_UNIT_SUPPORT_UNIT_TYPE" val="[&quot;d&quot;,&quot;α&quot;,&quot;β&quot;,&quot;θ&quot;]"/>
  <p:tag name="KSO_WM_UNIT_TYPE" val="d"/>
  <p:tag name="KSO_WM_UNIT_VALUE" val="1144*1015"/>
  <p:tag name="REFSHAPE" val="2039030980"/>
</p:tagLst>
</file>

<file path=ppt/tags/tag19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HIGHLIGHT" val="0"/>
  <p:tag name="KSO_WM_UNIT_ID" val="diagram20205735_1*l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110"/>
</p:tagLst>
</file>

<file path=ppt/tags/tag19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35_1*l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19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35_1*l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19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35_1*l_h_i*1_1_4"/>
  <p:tag name="KSO_WM_UNIT_INDEX" val="1_1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19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35_1*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xml><?xml version="1.0" encoding="utf-8"?>
<p:tagLst xmlns:p="http://schemas.openxmlformats.org/presentationml/2006/main">
  <p:tag name="KSO_WM_ASSEMBLE_CHIP_INDEX" val="988154bea6724acb925df28c66c45217"/>
  <p:tag name="KSO_WM_BEAUTIFY_FLAG" val="#wm#"/>
  <p:tag name="KSO_WM_CHIP_FILLAREA_FILL_RULE" val="{&quot;fill_align&quot;:&quot;cm&quot;,&quot;fill_mode&quot;:&quot;adaptive&quot;,&quot;sacle_strategy&quot;:&quot;smart&quot;}"/>
  <p:tag name="KSO_WM_CHIP_GROUPID" val="5ebd07790ac41c4a0a525419"/>
  <p:tag name="KSO_WM_CHIP_XID" val="5ebd07790ac41c4a0a52541a"/>
  <p:tag name="KSO_WM_TAG_VERSION" val="1.0"/>
  <p:tag name="KSO_WM_TEMPLATE_ASSEMBLE_GROUPID" val="5f8cf291a61ec3b55284a6fb"/>
  <p:tag name="KSO_WM_TEMPLATE_ASSEMBLE_XID" val="5f9a2e2ee01a7e847d6ff787"/>
  <p:tag name="KSO_WM_TEMPLATE_CATEGORY" val="custom"/>
  <p:tag name="KSO_WM_TEMPLATE_INDEX" val="20204412"/>
  <p:tag name="KSO_WM_UNIT_BLOCK" val="0"/>
  <p:tag name="KSO_WM_UNIT_COMPATIBLE" val="0"/>
  <p:tag name="KSO_WM_UNIT_DEC_AREA_ID" val="4c5f6d9a68bd45fe825a4af2b83b7e53"/>
  <p:tag name="KSO_WM_UNIT_DEFAULT_FONT" val="18;24;2"/>
  <p:tag name="KSO_WM_UNIT_DIAGRAM_ISNUMVISUAL" val="0"/>
  <p:tag name="KSO_WM_UNIT_DIAGRAM_ISREFERUNIT" val="0"/>
  <p:tag name="KSO_WM_UNIT_HIGHLIGHT" val="0"/>
  <p:tag name="KSO_WM_UNIT_ID" val="custom2020441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70"/>
</p:tagLst>
</file>

<file path=ppt/tags/tag20.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0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35_1*l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0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35_1*l_h_i*1_2_4"/>
  <p:tag name="KSO_WM_UNIT_INDEX" val="1_2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0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HIGHLIGHT" val="0"/>
  <p:tag name="KSO_WM_UNIT_ID" val="diagram20205735_1*l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110"/>
</p:tagLst>
</file>

<file path=ppt/tags/tag20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5"/>
  <p:tag name="KSO_WM_UNIT_COMPATIBLE" val="0"/>
  <p:tag name="KSO_WM_UNIT_DIAGRAM_ISNUMVISUAL" val="0"/>
  <p:tag name="KSO_WM_UNIT_DIAGRAM_ISREFERUNIT" val="0"/>
  <p:tag name="KSO_WM_UNIT_HIGHLIGHT" val="0"/>
  <p:tag name="KSO_WM_UNIT_ID" val="diagram20205735_1*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204.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features&quot;:[&quot;collage&quot;],&quot;support_big_font&quot;:false,&quot;fill_id&quot;:&quot;3157b94c2eb249ed8866766aac1ab491&quot;,&quot;fill_align&quot;:&quot;rm&quot;,&quot;chip_types&quot;:[&quot;pictext&quot;,&quot;picture&quot;,&quot;chart&quot;,&quot;table&quot;,&quot;video&quot;]},{&quot;text_align&quot;:&quot;lm&quot;,&quot;text_direction&quot;:&quot;horizontal&quot;,&quot;support_features&quot;:[&quot;collage&quot;,&quot;carousel&quot;],&quot;support_big_font&quot;:false,&quot;fill_id&quot;:&quot;469dbf11c7774f198c4632b8dfc0f8b2&quot;,&quot;fill_align&quot;:&quot;lm&quot;,&quot;chip_types&quot;:[&quot;diagram&quot;,&quot;text&quot;,&quot;picture&quot;,&quot;chart&quot;,&quot;table&quot;,&quot;video&quot;]}],[{&quot;text_align&quot;:&quot;lt&quot;,&quot;text_direction&quot;:&quot;horizontal&quot;,&quot;support_big_font&quot;:false,&quot;fill_id&quot;:&quot;8188ab2beaf8488e80ff6056c7f7a9e4&quot;,&quot;fill_align&quot;:&quot;lt&quot;,&quot;chip_types&quot;:[&quot;header&quot;]},{&quot;text_align&quot;:&quot;lm&quot;,&quot;text_direction&quot;:&quot;horizontal&quot;,&quot;support_big_font&quot;:false,&quot;fill_id&quot;:&quot;3157b94c2eb249ed8866766aac1ab491&quot;,&quot;fill_align&quot;:&quot;rm&quot;,&quot;chip_types&quot;:[&quot;text&quot;]},{&quot;text_align&quot;:&quot;lm&quot;,&quot;text_direction&quot;:&quot;horizontal&quot;,&quot;support_features&quot;:[&quot;collage&quot;,&quot;carousel&quot;],&quot;support_big_font&quot;:false,&quot;fill_id&quot;:&quot;469dbf11c7774f198c4632b8dfc0f8b2&quot;,&quot;fill_align&quot;:&quot;lm&quot;,&quot;chip_types&quot;:[&quot;diagram&quot;,&quot;pictext&quot;,&quot;picture&quot;,&quot;chart&quot;,&quot;table&quot;,&quot;video&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c553136823a5e6195"/>
  <p:tag name="KSO_WM_SLIDE_BACKGROUND" val="[&quot;general&quot;]"/>
  <p:tag name="KSO_WM_SLIDE_BACKGROUND_TYPE" val="general"/>
  <p:tag name="KSO_WM_SLIDE_BK_DARK_LIGHT" val="2"/>
  <p:tag name="KSO_WM_SLIDE_CAN_ADD_NAVIGATION" val="1"/>
  <p:tag name="KSO_WM_SLIDE_ID" val="diagram20215551_1"/>
  <p:tag name="KSO_WM_SLIDE_INDEX" val="1"/>
  <p:tag name="KSO_WM_SLIDE_ITEM_CNT" val="0"/>
  <p:tag name="KSO_WM_SLIDE_LAYOUT" val="a_b_d"/>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11-10T09:45:03&quot;,&quot;maxSize&quot;:{&quot;size1&quot;:26.699999999999999},&quot;minSize&quot;:{&quot;size1&quot;:20},&quot;normalSize&quot;:{&quot;size1&quot;:26.118605973095473},&quot;subLayout&quot;:[{&quot;id&quot;:&quot;2020-11-10T09:45:03&quot;,&quot;margin&quot;:{&quot;bottom&quot;:0,&quot;left&quot;:1.6929999589920044,&quot;right&quot;:1.6929999589920044,&quot;top&quot;:1.6929999589920044},&quot;type&quot;:0},{&quot;direction&quot;:1,&quot;id&quot;:&quot;2020-11-10T09:45:03&quot;,&quot;maxSize&quot;:{&quot;size1&quot;:47.5},&quot;minSize&quot;:{&quot;size1&quot;:35.100000000000001},&quot;normalSize&quot;:{&quot;size1&quot;:43.693750000000001},&quot;subLayout&quot;:[{&quot;id&quot;:&quot;2020-11-10T09:45:03&quot;,&quot;margin&quot;:{&quot;bottom&quot;:1.6929999589920044,&quot;left&quot;:1.6929999589920044,&quot;right&quot;:0.026000002399086952,&quot;top&quot;:0.84700000286102295},&quot;type&quot;:0},{&quot;id&quot;:&quot;2020-11-10T09:45:03&quot;,&quot;margin&quot;:{&quot;bottom&quot;:1.6929999589920044,&quot;left&quot;:0.81999999284744263,&quot;right&quot;:1.6929999589920044,&quot;top&quot;:0.3970000147819519},&quot;type&quot;:0}],&quot;type&quot;:0}],&quot;type&quot;:0}"/>
  <p:tag name="KSO_WM_SLIDE_POSITION" val="48*48"/>
  <p:tag name="KSO_WM_SLIDE_RATIO" val="1.777778"/>
  <p:tag name="KSO_WM_SLIDE_SAME_FONT_SIZE" val="1"/>
  <p:tag name="KSO_WM_SLIDE_SIZE" val="864*432"/>
  <p:tag name="KSO_WM_SLIDE_SUBTYPE" val="picTxt"/>
  <p:tag name="KSO_WM_SLIDE_SUPPORT_FEATURE_TYPE" val="0"/>
  <p:tag name="KSO_WM_SLIDE_TYPE" val="text"/>
  <p:tag name="KSO_WM_TAG_VERSION" val="1.0"/>
  <p:tag name="KSO_WM_TEMPLATE_ASSEMBLE_GROUPID" val="5fa9f095acfdea5937ad6449"/>
  <p:tag name="KSO_WM_TEMPLATE_ASSEMBLE_XID" val="5fa9f095acfdea5937ad6449"/>
  <p:tag name="KSO_WM_TEMPLATE_CATEGORY" val="diagram"/>
  <p:tag name="KSO_WM_TEMPLATE_COLOR_TYPE" val="1"/>
  <p:tag name="KSO_WM_TEMPLATE_INDEX" val="20215551"/>
  <p:tag name="KSO_WM_TEMPLATE_MASTER_TYPE" val="0"/>
  <p:tag name="KSO_WM_TEMPLATE_SUBCATEGORY" val="21"/>
</p:tagLst>
</file>

<file path=ppt/tags/tag205.xml><?xml version="1.0" encoding="utf-8"?>
<p:tagLst xmlns:p="http://schemas.openxmlformats.org/presentationml/2006/main">
  <p:tag name="KSO_WM_ASSEMBLE_CHIP_INDEX" val="f99f098de37841e6b6d4787c43c176b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leftRight"/>
  <p:tag name="KSO_WM_TAG_VERSION" val="1.0"/>
  <p:tag name="KSO_WM_TEMPLATE_CATEGORY" val="chip"/>
  <p:tag name="KSO_WM_TEMPLATE_INDEX" val="20204412"/>
  <p:tag name="KSO_WM_UNIT_COMPATIBLE" val="0"/>
  <p:tag name="KSO_WM_UNIT_DEC_AREA_ID" val="7c7fa4dff2e842f9ae27222735a0596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06.xml><?xml version="1.0" encoding="utf-8"?>
<p:tagLst xmlns:p="http://schemas.openxmlformats.org/presentationml/2006/main">
  <p:tag name="KSO_WM_ASSEMBLE_CHIP_INDEX" val="b8cde62054c94758b84d0751968ac880"/>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leftRight"/>
  <p:tag name="KSO_WM_TAG_VERSION" val="1.0"/>
  <p:tag name="KSO_WM_TEMPLATE_CATEGORY" val="chip"/>
  <p:tag name="KSO_WM_TEMPLATE_INDEX" val="20204412"/>
  <p:tag name="KSO_WM_UNIT_COMPATIBLE" val="0"/>
  <p:tag name="KSO_WM_UNIT_DEC_AREA_ID" val="0dbc24140389431f954d358204dcf0cf"/>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07.xml><?xml version="1.0" encoding="utf-8"?>
<p:tagLst xmlns:p="http://schemas.openxmlformats.org/presentationml/2006/main">
  <p:tag name="KSO_WM_ASSEMBLE_CHIP_INDEX" val="20c7e01eaa48433d95cb9c3cc8c22df0"/>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leftRight"/>
  <p:tag name="KSO_WM_TAG_VERSION" val="1.0"/>
  <p:tag name="KSO_WM_TEMPLATE_CATEGORY" val="chip"/>
  <p:tag name="KSO_WM_TEMPLATE_INDEX" val="20204412"/>
  <p:tag name="KSO_WM_UNIT_COMPATIBLE" val="0"/>
  <p:tag name="KSO_WM_UNIT_DEC_AREA_ID" val="39bfd50494da484a9a8805ad02b00723"/>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08.xml><?xml version="1.0" encoding="utf-8"?>
<p:tagLst xmlns:p="http://schemas.openxmlformats.org/presentationml/2006/main">
  <p:tag name="KSO_WM_ASSEMBLE_CHIP_INDEX" val="87dddaf0ef4a4e7b89b5e27dc870bdf3"/>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5f730ef20ff15d9a40f756a9"/>
  <p:tag name="KSO_WM_TEMPLATE_ASSEMBLE_XID" val="5f730ef20ff15d9a40f756a9"/>
  <p:tag name="KSO_WM_TEMPLATE_CATEGORY" val="diagram"/>
  <p:tag name="KSO_WM_TEMPLATE_INDEX" val="20214731"/>
  <p:tag name="KSO_WM_UNIT_BLOCK" val="0"/>
  <p:tag name="KSO_WM_UNIT_COMPATIBLE" val="0"/>
  <p:tag name="KSO_WM_UNIT_DEC_AREA_ID" val="7e604c37e536478786bfb492dbea6516"/>
  <p:tag name="KSO_WM_UNIT_DECORATE_INFO" val=""/>
  <p:tag name="KSO_WM_UNIT_DEFAULT_FONT" val="18;24;2"/>
  <p:tag name="KSO_WM_UNIT_DIAGRAM_ISNUMVISUAL" val="0"/>
  <p:tag name="KSO_WM_UNIT_DIAGRAM_ISREFERUNIT" val="0"/>
  <p:tag name="KSO_WM_UNIT_HIGHLIGHT" val="0"/>
  <p:tag name="KSO_WM_UNIT_ID" val="diagram20214731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17"/>
</p:tagLst>
</file>

<file path=ppt/tags/tag209.xml><?xml version="1.0" encoding="utf-8"?>
<p:tagLst xmlns:p="http://schemas.openxmlformats.org/presentationml/2006/main">
  <p:tag name="KSO_WM_ASSEMBLE_CHIP_INDEX" val="87dddaf0ef4a4e7b89b5e27dc870bdf3"/>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5f730ef20ff15d9a40f756a9"/>
  <p:tag name="KSO_WM_TEMPLATE_ASSEMBLE_XID" val="5f730ef20ff15d9a40f756a9"/>
  <p:tag name="KSO_WM_TEMPLATE_CATEGORY" val="diagram"/>
  <p:tag name="KSO_WM_TEMPLATE_INDEX" val="20214731"/>
  <p:tag name="KSO_WM_UNIT_BLOCK" val="0"/>
  <p:tag name="KSO_WM_UNIT_COMPATIBLE" val="0"/>
  <p:tag name="KSO_WM_UNIT_DEC_AREA_ID" val="93bf4c90a24344aea5941c75d5b5a40e"/>
  <p:tag name="KSO_WM_UNIT_DECORATE_INFO" val=""/>
  <p:tag name="KSO_WM_UNIT_DEFAULT_FONT" val="14;20;2"/>
  <p:tag name="KSO_WM_UNIT_DIAGRAM_ISNUMVISUAL" val="0"/>
  <p:tag name="KSO_WM_UNIT_DIAGRAM_ISREFERUNIT" val="0"/>
  <p:tag name="KSO_WM_UNIT_HIGHLIGHT" val="0"/>
  <p:tag name="KSO_WM_UNIT_ID" val="diagram20214731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19"/>
</p:tagLst>
</file>

<file path=ppt/tags/tag21.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10.xml><?xml version="1.0" encoding="utf-8"?>
<p:tagLst xmlns:p="http://schemas.openxmlformats.org/presentationml/2006/main">
  <p:tag name="KSO_WM_ASSEMBLE_CHIP_INDEX" val="bb71a97db8e34d6abbaf1d2f524b7ce6"/>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730ef20ff15d9a40f756a9"/>
  <p:tag name="KSO_WM_TEMPLATE_ASSEMBLE_XID" val="5f730ef20ff15d9a40f756a9"/>
  <p:tag name="KSO_WM_TEMPLATE_CATEGORY" val="diagram"/>
  <p:tag name="KSO_WM_TEMPLATE_INDEX" val="20214731"/>
  <p:tag name="KSO_WM_UNIT_BLOCK" val="0"/>
  <p:tag name="KSO_WM_UNIT_COMPATIBLE" val="0"/>
  <p:tag name="KSO_WM_UNIT_DEC_AREA_ID" val="fe88807294b84ab3b71ebbeba1ded720"/>
  <p:tag name="KSO_WM_UNIT_DECORATE_INFO" val=""/>
  <p:tag name="KSO_WM_UNIT_DEFAULT_FONT" val="24;44;4"/>
  <p:tag name="KSO_WM_UNIT_DIAGRAM_ISNUMVISUAL" val="0"/>
  <p:tag name="KSO_WM_UNIT_DIAGRAM_ISREFERUNIT" val="0"/>
  <p:tag name="KSO_WM_UNIT_HIGHLIGHT" val="0"/>
  <p:tag name="KSO_WM_UNIT_ID" val="diagram2021473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211.xml><?xml version="1.0" encoding="utf-8"?>
<p:tagLst xmlns:p="http://schemas.openxmlformats.org/presentationml/2006/main">
  <p:tag name="KSO_WM_ASSEMBLE_CHIP_INDEX" val="2c44a5a8768a40ba82b174c889121c61"/>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730ef20ff15d9a40f756a9"/>
  <p:tag name="KSO_WM_TEMPLATE_ASSEMBLE_XID" val="5f730ef20ff15d9a40f756a9"/>
  <p:tag name="KSO_WM_TEMPLATE_CATEGORY" val="diagram"/>
  <p:tag name="KSO_WM_TEMPLATE_INDEX" val="20214731"/>
  <p:tag name="KSO_WM_UNIT_COMPATIBLE" val="0"/>
  <p:tag name="KSO_WM_UNIT_DEC_AREA_ID" val="06fbed74590f4b1aa6635a66a639906e"/>
  <p:tag name="KSO_WM_UNIT_DECORATE_INFO" val=""/>
  <p:tag name="KSO_WM_UNIT_DIAGRAM_ISNUMVISUAL" val="0"/>
  <p:tag name="KSO_WM_UNIT_DIAGRAM_ISREFERUNIT" val="0"/>
  <p:tag name="KSO_WM_UNIT_HIGHLIGHT" val="0"/>
  <p:tag name="KSO_WM_UNIT_ID" val="diagram20214731_1*d*1"/>
  <p:tag name="KSO_WM_UNIT_INDEX" val="1"/>
  <p:tag name="KSO_WM_UNIT_LAYERLEVEL" val="1"/>
  <p:tag name="KSO_WM_UNIT_PLACING_PICTURE" val="2c44a5a8768a40ba82b174c889121c61"/>
  <p:tag name="KSO_WM_UNIT_SM_LIMIT_TYPE" val=""/>
  <p:tag name="KSO_WM_UNIT_SUPPORT_UNIT_TYPE" val="[&quot;d&quot;,&quot;α&quot;,&quot;β&quot;]"/>
  <p:tag name="KSO_WM_UNIT_TYPE" val="d"/>
  <p:tag name="KSO_WM_UNIT_VALUE" val="931*1269"/>
  <p:tag name="REFSHAPE" val="281392972"/>
</p:tagLst>
</file>

<file path=ppt/tags/tag212.xml><?xml version="1.0" encoding="utf-8"?>
<p:tagLst xmlns:p="http://schemas.openxmlformats.org/presentationml/2006/main">
  <p:tag name="KSO_WM_BEAUTIFY_FLAG" val="#wm#"/>
  <p:tag name="KSO_WM_CHIP_FILLPROP" val="[[{&quot;fill_id&quot;:&quot;4e00d7b9d9bc4fb585f3491bf1850796&quot;,&quot;fill_align&quot;:&quot;cm&quot;,&quot;text_align&quot;:&quot;lm&quot;,&quot;text_direction&quot;:&quot;horizontal&quot;,&quot;chip_types&quot;:[&quot;diagram&quot;,&quot;pictext&quot;,&quot;text&quot;,&quot;picture&quot;,&quot;chart&quot;,&quot;table&quot;,&quot;video&quot;],&quot;support_features&quot;:[&quot;collage&quot;,&quot;carousel&quot;,&quot;creativecrop&quot;]},{&quot;fill_id&quot;:&quot;d787edc8c72f48f2b51836fe195a3eda&quot;,&quot;fill_align&quot;:&quot;lb&quot;,&quot;text_align&quot;:&quot;lb&quot;,&quot;text_direction&quot;:&quot;horizontal&quot;,&quot;chip_types&quot;:[&quot;text&quot;,&quot;header&quot;]},{&quot;fill_id&quot;:&quot;244c4b96b97e47be9eb5db9ae37a3557&quot;,&quot;fill_align&quot;:&quot;lt&quot;,&quot;text_align&quot;:&quot;lt&quot;,&quot;text_direction&quot;:&quot;horizontal&quot;,&quot;chip_types&quot;:[&quot;text&quot;,&quot;picture&quot;,&quot;chart&quot;,&quot;table&quot;]}]]"/>
  <p:tag name="KSO_WM_CHIP_GROUPID" val="5eecadc7a758c1ec0b7089f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adc7a758c1ec0b7089f9"/>
  <p:tag name="KSO_WM_SLIDE_BACKGROUND" val="[&quot;leftRight&quot;]"/>
  <p:tag name="KSO_WM_SLIDE_BACKGROUND_TYPE" val="leftRight"/>
  <p:tag name="KSO_WM_SLIDE_BK_DARK_LIGHT" val="2"/>
  <p:tag name="KSO_WM_SLIDE_ID" val="diagram20214731_1"/>
  <p:tag name="KSO_WM_SLIDE_INDEX" val="1"/>
  <p:tag name="KSO_WM_SLIDE_ITEM_CNT" val="0"/>
  <p:tag name="KSO_WM_SLIDE_LAYOUT" val="a_d_h"/>
  <p:tag name="KSO_WM_SLIDE_LAYOUT_CNT" val="1_1_1"/>
  <p:tag name="KSO_WM_SLIDE_LAYOUT_INFO" val="{&quot;direction&quot;:1,&quot;id&quot;:&quot;2020-09-29T18:39:52&quot;,&quot;maxSize&quot;:{&quot;size1&quot;:47.5},&quot;minSize&quot;:{&quot;size1&quot;:47.5},&quot;normalSize&quot;:{&quot;size1&quot;:47.5},&quot;subLayout&quot;:[{&quot;backgroundInfo&quot;:[{&quot;bottom&quot;:0,&quot;bottomAbs&quot;:false,&quot;left&quot;:0,&quot;leftAbs&quot;:false,&quot;right&quot;:0,&quot;rightAbs&quot;:false,&quot;top&quot;:0,&quot;topAbs&quot;:false,&quot;type&quot;:&quot;leftRight&quot;}],&quot;id&quot;:&quot;2020-09-29T18:39:52&quot;,&quot;maxSize&quot;:{&quot;size1&quot;:39.99961369300123},&quot;minSize&quot;:{&quot;size1&quot;:24.399613693001232},&quot;normalSize&quot;:{&quot;size1&quot;:30.222021100408639},&quot;subLayout&quot;:[{&quot;id&quot;:&quot;2020-09-29T18:39:52&quot;,&quot;margin&quot;:{&quot;bottom&quot;:0.84700000286102295,&quot;left&quot;:1.6929999589920044,&quot;right&quot;:1.6929999589920044,&quot;top&quot;:2.1170001029968262},&quot;type&quot;:0},{&quot;id&quot;:&quot;2020-09-29T18:39:52&quot;,&quot;margin&quot;:{&quot;bottom&quot;:2.1170001029968262,&quot;left&quot;:1.6929999589920044,&quot;right&quot;:1.6929999589920044,&quot;top&quot;:0},&quot;type&quot;:0}],&quot;type&quot;:0},{&quot;id&quot;:&quot;2020-09-29T18:39:52&quot;,&quot;margin&quot;:{&quot;bottom&quot;:2.1170001029968262,&quot;left&quot;:1.6929999589920044,&quot;right&quot;:1.6929999589920044,&quot;top&quot;:2.1170001029968262},&quot;maxSize&quot;:{&quot;size1&quot;:46.303671902173242},&quot;minSize&quot;:{&quot;size1&quot;:30.403671902173233},&quot;normalSize&quot;:{&quot;size1&quot;:41.959042272543606},&quot;subLayout&quot;:[{&quot;id&quot;:&quot;2020-09-29T18:39:52&quot;,&quot;margin&quot;:{&quot;bottom&quot;:0.046930205076932907,&quot;left&quot;:1.6929999589920044,&quot;right&quot;:1.6929999589920044,&quot;top&quot;:2.1170001029968262},&quot;type&quot;:0},{&quot;id&quot;:&quot;2020-09-29T18:39:52&quot;,&quot;margin&quot;:{&quot;bottom&quot;:2.1170001029968262,&quot;left&quot;:1.6929999589920044,&quot;right&quot;:1.6929999589920044,&quot;top&quot;:0.14886131882667542},&quot;type&quot;:0}],&quot;type&quot;:0}],&quot;type&quot;:0}"/>
  <p:tag name="KSO_WM_SLIDE_POSITION" val="528.004*179.299"/>
  <p:tag name="KSO_WM_SLIDE_RATIO" val="1.777778"/>
  <p:tag name="KSO_WM_SLIDE_SIZE" val="359.95*228.702"/>
  <p:tag name="KSO_WM_SLIDE_SUBTYPE" val="picTxt"/>
  <p:tag name="KSO_WM_SLIDE_SUPPORT_FEATURE_TYPE" val="0"/>
  <p:tag name="KSO_WM_SLIDE_TYPE" val="text"/>
  <p:tag name="KSO_WM_TAG_VERSION" val="1.0"/>
  <p:tag name="KSO_WM_TEMPLATE_ASSEMBLE_GROUPID" val="5f730ef20ff15d9a40f756a9"/>
  <p:tag name="KSO_WM_TEMPLATE_ASSEMBLE_XID" val="5f730ef20ff15d9a40f756a9"/>
  <p:tag name="KSO_WM_TEMPLATE_CATEGORY" val="diagram"/>
  <p:tag name="KSO_WM_TEMPLATE_COLOR_TYPE" val="1"/>
  <p:tag name="KSO_WM_TEMPLATE_INDEX" val="20214731"/>
  <p:tag name="KSO_WM_TEMPLATE_MASTER_TYPE" val="0"/>
  <p:tag name="KSO_WM_TEMPLATE_SUBCATEGORY" val="21"/>
</p:tagLst>
</file>

<file path=ppt/tags/tag213.xml><?xml version="1.0" encoding="utf-8"?>
<p:tagLst xmlns:p="http://schemas.openxmlformats.org/presentationml/2006/main">
  <p:tag name="KSO_WM_ASSEMBLE_CHIP_INDEX" val="ce4e0aa985a24182b3d65d04de27898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bottomTop"/>
  <p:tag name="KSO_WM_TAG_VERSION" val="1.0"/>
  <p:tag name="KSO_WM_TEMPLATE_CATEGORY" val="chip"/>
  <p:tag name="KSO_WM_TEMPLATE_INDEX" val="20204412"/>
  <p:tag name="KSO_WM_UNIT_COMPATIBLE" val="0"/>
  <p:tag name="KSO_WM_UNIT_DEC_AREA_ID" val="984e0f2ce635444eaf89caad4727803f"/>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14.xml><?xml version="1.0" encoding="utf-8"?>
<p:tagLst xmlns:p="http://schemas.openxmlformats.org/presentationml/2006/main">
  <p:tag name="KSO_WM_ASSEMBLE_CHIP_INDEX" val="d9653eaba2b0476a993f753085569a6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bottomTop"/>
  <p:tag name="KSO_WM_TAG_VERSION" val="1.0"/>
  <p:tag name="KSO_WM_TEMPLATE_CATEGORY" val="chip"/>
  <p:tag name="KSO_WM_TEMPLATE_INDEX" val="20204412"/>
  <p:tag name="KSO_WM_UNIT_COMPATIBLE" val="0"/>
  <p:tag name="KSO_WM_UNIT_DEC_AREA_ID" val="cdc020c3484c4fa5a3192c0a113b10f6"/>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15.xml><?xml version="1.0" encoding="utf-8"?>
<p:tagLst xmlns:p="http://schemas.openxmlformats.org/presentationml/2006/main">
  <p:tag name="KSO_WM_ASSEMBLE_CHIP_INDEX" val="6f392a218fc44e61928e8d021f5ac1f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bottomTop"/>
  <p:tag name="KSO_WM_TAG_VERSION" val="1.0"/>
  <p:tag name="KSO_WM_TEMPLATE_CATEGORY" val="chip"/>
  <p:tag name="KSO_WM_TEMPLATE_INDEX" val="20204412"/>
  <p:tag name="KSO_WM_UNIT_COMPATIBLE" val="0"/>
  <p:tag name="KSO_WM_UNIT_DEC_AREA_ID" val="183fc32970a143519ba0aedecf182fd2"/>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16.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217.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218.xml><?xml version="1.0" encoding="utf-8"?>
<p:tagLst xmlns:p="http://schemas.openxmlformats.org/presentationml/2006/main">
  <p:tag name="KSO_WM_ASSEMBLE_CHIP_INDEX" val="37afd022157043b8a9b2022ba43fa87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f23b74276404e93b6f2c98e2a143f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219.xml><?xml version="1.0" encoding="utf-8"?>
<p:tagLst xmlns:p="http://schemas.openxmlformats.org/presentationml/2006/main">
  <p:tag name="KSO_WM_ASSEMBLE_CHIP_INDEX" val="9df80039bae54f5eb9cd209f628c02c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ca2365e81f8a4650a6650ae4a932569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22.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2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CAN_ADD_NAVIGATION" val="1"/>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2-09T21:42:46&quot;,&quot;maxSize&quot;:{&quot;size1&quot;:42.200000000000003},&quot;minSize&quot;:{&quot;size1&quot;:42.200000000000003},&quot;normalSize&quot;:{&quot;size1&quot;:42.200000000000003},&quot;subLayout&quot;:[{&quot;id&quot;:&quot;2020-12-09T21:42:46&quot;,&quot;margin&quot;:{&quot;bottom&quot;:3.3870000839233398,&quot;left&quot;:4.6570000648498535,&quot;right&quot;:4.6570000648498535,&quot;top&quot;:1.2699999809265137},&quot;type&quot;:0},{&quot;id&quot;:&quot;2020-12-09T21:42:46&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d0d4561fa9d42129dd81d3"/>
  <p:tag name="KSO_WM_TEMPLATE_ASSEMBLE_XID" val="5fd0d4561fa9d42129dd81d3"/>
  <p:tag name="KSO_WM_TEMPLATE_CATEGORY" val="diagram"/>
  <p:tag name="KSO_WM_TEMPLATE_COLOR_TYPE" val="1"/>
  <p:tag name="KSO_WM_TEMPLATE_INDEX" val="20212759"/>
  <p:tag name="KSO_WM_TEMPLATE_MASTER_TYPE" val="0"/>
  <p:tag name="KSO_WM_TEMPLATE_SUBCATEGORY" val="21"/>
  <p:tag name="KSO_WM_UNIT_FLASH_PICTURE_TYPE" val="0"/>
</p:tagLst>
</file>

<file path=ppt/tags/tag221.xml><?xml version="1.0" encoding="utf-8"?>
<p:tagLst xmlns:p="http://schemas.openxmlformats.org/presentationml/2006/main">
  <p:tag name="KSO_WM_ASSEMBLE_CHIP_INDEX" val="ce4e0aa985a24182b3d65d04de27898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bottomTop"/>
  <p:tag name="KSO_WM_TAG_VERSION" val="1.0"/>
  <p:tag name="KSO_WM_TEMPLATE_CATEGORY" val="chip"/>
  <p:tag name="KSO_WM_TEMPLATE_INDEX" val="20204412"/>
  <p:tag name="KSO_WM_UNIT_COMPATIBLE" val="0"/>
  <p:tag name="KSO_WM_UNIT_DEC_AREA_ID" val="984e0f2ce635444eaf89caad4727803f"/>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22.xml><?xml version="1.0" encoding="utf-8"?>
<p:tagLst xmlns:p="http://schemas.openxmlformats.org/presentationml/2006/main">
  <p:tag name="KSO_WM_ASSEMBLE_CHIP_INDEX" val="d9653eaba2b0476a993f753085569a6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bottomTop"/>
  <p:tag name="KSO_WM_TAG_VERSION" val="1.0"/>
  <p:tag name="KSO_WM_TEMPLATE_CATEGORY" val="chip"/>
  <p:tag name="KSO_WM_TEMPLATE_INDEX" val="20204412"/>
  <p:tag name="KSO_WM_UNIT_COMPATIBLE" val="0"/>
  <p:tag name="KSO_WM_UNIT_DEC_AREA_ID" val="cdc020c3484c4fa5a3192c0a113b10f6"/>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23.xml><?xml version="1.0" encoding="utf-8"?>
<p:tagLst xmlns:p="http://schemas.openxmlformats.org/presentationml/2006/main">
  <p:tag name="KSO_WM_ASSEMBLE_CHIP_INDEX" val="6f392a218fc44e61928e8d021f5ac1f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bottomTop"/>
  <p:tag name="KSO_WM_TAG_VERSION" val="1.0"/>
  <p:tag name="KSO_WM_TEMPLATE_CATEGORY" val="chip"/>
  <p:tag name="KSO_WM_TEMPLATE_INDEX" val="20204412"/>
  <p:tag name="KSO_WM_UNIT_COMPATIBLE" val="0"/>
  <p:tag name="KSO_WM_UNIT_DEC_AREA_ID" val="183fc32970a143519ba0aedecf182fd2"/>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24.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225.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226.xml><?xml version="1.0" encoding="utf-8"?>
<p:tagLst xmlns:p="http://schemas.openxmlformats.org/presentationml/2006/main">
  <p:tag name="KSO_WM_ASSEMBLE_CHIP_INDEX" val="37afd022157043b8a9b2022ba43fa87b"/>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6f23b74276404e93b6f2c98e2a143f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227.xml><?xml version="1.0" encoding="utf-8"?>
<p:tagLst xmlns:p="http://schemas.openxmlformats.org/presentationml/2006/main">
  <p:tag name="KSO_WM_ASSEMBLE_CHIP_INDEX" val="9df80039bae54f5eb9cd209f628c02c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4561fa9d42129dd81d3"/>
  <p:tag name="KSO_WM_TEMPLATE_ASSEMBLE_XID" val="5fd0d4561fa9d42129dd81d3"/>
  <p:tag name="KSO_WM_TEMPLATE_CATEGORY" val="diagram"/>
  <p:tag name="KSO_WM_TEMPLATE_INDEX" val="20212759"/>
  <p:tag name="KSO_WM_UNIT_BLOCK" val="0"/>
  <p:tag name="KSO_WM_UNIT_COMPATIBLE" val="0"/>
  <p:tag name="KSO_WM_UNIT_DEC_AREA_ID" val="ca2365e81f8a4650a6650ae4a932569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22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CAN_ADD_NAVIGATION" val="1"/>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2-09T21:42:46&quot;,&quot;maxSize&quot;:{&quot;size1&quot;:42.200000000000003},&quot;minSize&quot;:{&quot;size1&quot;:42.200000000000003},&quot;normalSize&quot;:{&quot;size1&quot;:42.200000000000003},&quot;subLayout&quot;:[{&quot;id&quot;:&quot;2020-12-09T21:42:46&quot;,&quot;margin&quot;:{&quot;bottom&quot;:3.3870000839233398,&quot;left&quot;:4.6570000648498535,&quot;right&quot;:4.6570000648498535,&quot;top&quot;:1.2699999809265137},&quot;type&quot;:0},{&quot;id&quot;:&quot;2020-12-09T21:42:46&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d0d4561fa9d42129dd81d3"/>
  <p:tag name="KSO_WM_TEMPLATE_ASSEMBLE_XID" val="5fd0d4561fa9d42129dd81d3"/>
  <p:tag name="KSO_WM_TEMPLATE_CATEGORY" val="diagram"/>
  <p:tag name="KSO_WM_TEMPLATE_COLOR_TYPE" val="1"/>
  <p:tag name="KSO_WM_TEMPLATE_INDEX" val="20212759"/>
  <p:tag name="KSO_WM_TEMPLATE_MASTER_TYPE" val="0"/>
  <p:tag name="KSO_WM_TEMPLATE_SUBCATEGORY" val="21"/>
  <p:tag name="KSO_WM_UNIT_FLASH_PICTURE_TYPE" val="0"/>
</p:tagLst>
</file>

<file path=ppt/tags/tag229.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3.xml><?xml version="1.0" encoding="utf-8"?>
<p:tagLst xmlns:p="http://schemas.openxmlformats.org/presentationml/2006/main">
  <p:tag name="KSO_WM_ASSEMBLE_CHIP_INDEX" val="3a6457655e5d40009d28e737418e475c"/>
  <p:tag name="KSO_WM_BEAUTIFY_FLAG" val="#wm#"/>
  <p:tag name="KSO_WM_CHIP_FILLAREA_FILL_RULE" val="{&quot;fill_align&quot;:&quot;cm&quot;,&quot;fill_effect&quot;:[],&quot;fill_mode&quot;:&quot;adaptive&quot;,&quot;sacle_strategy&quot;:&quot;stretch&quot;}"/>
  <p:tag name="KSO_WM_CHIP_GROUPID" val="5f8cf291a61ec3b55284a6fb"/>
  <p:tag name="KSO_WM_CHIP_XID" val="5f8cf291a61ec3b55284a6fc"/>
  <p:tag name="KSO_WM_TAG_VERSION" val="1.0"/>
  <p:tag name="KSO_WM_TEMPLATE_CATEGORY" val="chip"/>
  <p:tag name="KSO_WM_TEMPLATE_INDEX" val="20204412"/>
  <p:tag name="KSO_WM_UNIT_COMPATIBLE" val="0"/>
  <p:tag name="KSO_WM_UNIT_DEC_AREA_ID" val="28e98f309f5841d19bec21e8df0ac1fd"/>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412_1*i*1"/>
  <p:tag name="KSO_WM_UNIT_INDEX" val="1"/>
  <p:tag name="KSO_WM_UNIT_LAYERLEVEL" val="1"/>
  <p:tag name="KSO_WM_UNIT_SM_LIMIT_TYPE" val=""/>
  <p:tag name="KSO_WM_UNIT_SUBTYPE" val="v"/>
  <p:tag name="KSO_WM_UNIT_TYPE" val="i"/>
</p:tagLst>
</file>

<file path=ppt/tags/tag230.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31.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BLOCK" val="0"/>
  <p:tag name="KSO_WM_UNIT_COMPATIBLE" val="0"/>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3"/>
</p:tagLst>
</file>

<file path=ppt/tags/tag232.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2"/>
  <p:tag name="KSO_WM_UNIT_TYPE" val="i"/>
</p:tagLst>
</file>

<file path=ppt/tags/tag233.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34.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3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36.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37.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3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3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24.xml><?xml version="1.0" encoding="utf-8"?>
<p:tagLst xmlns:p="http://schemas.openxmlformats.org/presentationml/2006/main">
  <p:tag name="KSO_WM_ASSEMBLE_CHIP_INDEX" val="65842c2338d24c8a9379cb81dba35744"/>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8cf291a61ec3b55284a6fb"/>
  <p:tag name="KSO_WM_TEMPLATE_ASSEMBLE_XID" val="5f9a2e2ee01a7e847d6ff7ac"/>
  <p:tag name="KSO_WM_TEMPLATE_CATEGORY" val="custom"/>
  <p:tag name="KSO_WM_TEMPLATE_INDEX" val="20204412"/>
  <p:tag name="KSO_WM_UNIT_BLOCK" val="0"/>
  <p:tag name="KSO_WM_UNIT_COMPATIBLE" val="0"/>
  <p:tag name="KSO_WM_UNIT_DEC_AREA_ID" val="ce1e4f40babd4ce2aa1e3000dc865427"/>
  <p:tag name="KSO_WM_UNIT_DEFAULT_FONT" val="18;24;2"/>
  <p:tag name="KSO_WM_UNIT_DIAGRAM_ISNUMVISUAL" val="0"/>
  <p:tag name="KSO_WM_UNIT_DIAGRAM_ISREFERUNIT" val="0"/>
  <p:tag name="KSO_WM_UNIT_HIGHLIGHT" val="0"/>
  <p:tag name="KSO_WM_UNIT_ID" val="custom2020441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02"/>
</p:tagLst>
</file>

<file path=ppt/tags/tag240.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BLOCK" val="0"/>
  <p:tag name="KSO_WM_UNIT_COMPATIBLE" val="0"/>
  <p:tag name="KSO_WM_UNIT_DEC_AREA_ID" val="57e5a6b987a34785bde16a89b8bf199b"/>
  <p:tag name="KSO_WM_UNIT_DECORATE_INFO" val="{&quot;DecorateInfoH&quot;:{&quot;IsAbs&quot;:true},&quot;DecorateInfoW&quot;:{&quot;IsAbs&quot;:true},&quot;DecorateInfoX&quot;:{&quot;IsAbs&quot;:true,&quot;Pos&quot;:1},&quot;DecorateInfoY&quot;:{&quot;IsAbs&quot;:true,&quot;Pos&quot;:1},&quot;ReferentInfo&quot;:{&quot;Id&quot;:&quot;05d45741001344b8953852a55e4d9147&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241.xml><?xml version="1.0" encoding="utf-8"?>
<p:tagLst xmlns:p="http://schemas.openxmlformats.org/presentationml/2006/main">
  <p:tag name="KSO_WM_ASSEMBLE_CHIP_INDEX" val="647e1bd0ab8a4519833e7777c2f1d8d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BLOCK" val="0"/>
  <p:tag name="KSO_WM_UNIT_COMPATIBLE" val="0"/>
  <p:tag name="KSO_WM_UNIT_DEC_AREA_ID" val="e4e7a1cb00274c94a3ab2a6b1676d8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9"/>
</p:tagLst>
</file>

<file path=ppt/tags/tag242.xml><?xml version="1.0" encoding="utf-8"?>
<p:tagLst xmlns:p="http://schemas.openxmlformats.org/presentationml/2006/main">
  <p:tag name="KSO_WM_ASSEMBLE_CHIP_INDEX" val="a67cf6aff19c469381f67399c1738a1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ec1fa9d42129dcde0b"/>
  <p:tag name="KSO_WM_TEMPLATE_ASSEMBLE_XID" val="5fd0a5ec1fa9d42129dcde0b"/>
  <p:tag name="KSO_WM_TEMPLATE_CATEGORY" val="diagram"/>
  <p:tag name="KSO_WM_TEMPLATE_INDEX" val="20208717"/>
  <p:tag name="KSO_WM_UNIT_BLOCK" val="0"/>
  <p:tag name="KSO_WM_UNIT_COMPATIBLE" val="0"/>
  <p:tag name="KSO_WM_UNIT_DEC_AREA_ID" val="05d45741001344b8953852a55e4d91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7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24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CHIP_GROUPID" val="5ef1707e5bb2a422ac9a2b5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1707e5bb2a422ac9a2b54"/>
  <p:tag name="KSO_WM_SLIDE_BACKGROUND" val="[&quot;general&quot;]"/>
  <p:tag name="KSO_WM_SLIDE_BACKGROUND_TYPE" val="general"/>
  <p:tag name="KSO_WM_SLIDE_BK_DARK_LIGHT" val="2"/>
  <p:tag name="KSO_WM_SLIDE_CAN_ADD_NAVIGATION" val="1"/>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4:44&quot;,&quot;maxSize&quot;:{&quot;size1&quot;:22.399999999999999},&quot;minSize&quot;:{&quot;size1&quot;:20},&quot;normalSize&quot;:{&quot;size1&quot;:22.399999999999999},&quot;subLayout&quot;:[{&quot;id&quot;:&quot;2020-12-09T18:24:44&quot;,&quot;margin&quot;:{&quot;bottom&quot;:0.026000002399086952,&quot;left&quot;:1.6929999589920044,&quot;right&quot;:8.0430002212524414,&quot;top&quot;:1.6929999589920044},&quot;type&quot;:0},{&quot;id&quot;:&quot;2020-12-09T18:24:44&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TAG_VERSION" val="1.0"/>
  <p:tag name="KSO_WM_TEMPLATE_ASSEMBLE_GROUPID" val="5fd0a5ec1fa9d42129dcde0b"/>
  <p:tag name="KSO_WM_TEMPLATE_ASSEMBLE_XID" val="5fd0a5ec1fa9d42129dcde0b"/>
  <p:tag name="KSO_WM_TEMPLATE_CATEGORY" val="diagram"/>
  <p:tag name="KSO_WM_TEMPLATE_COLOR_TYPE" val="1"/>
  <p:tag name="KSO_WM_TEMPLATE_INDEX" val="20208717"/>
  <p:tag name="KSO_WM_TEMPLATE_MASTER_TYPE" val="0"/>
  <p:tag name="KSO_WM_TEMPLATE_SUBCATEGORY" val="21"/>
</p:tagLst>
</file>

<file path=ppt/tags/tag244.xml><?xml version="1.0" encoding="utf-8"?>
<p:tagLst xmlns:p="http://schemas.openxmlformats.org/presentationml/2006/main">
  <p:tag name="KSO_WM_ASSEMBLE_CHIP_INDEX" val="2931a2da0fdb403da00cebefe32d776c"/>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frame"/>
  <p:tag name="KSO_WM_TAG_VERSION" val="1.0"/>
  <p:tag name="KSO_WM_TEMPLATE_CATEGORY" val="chip"/>
  <p:tag name="KSO_WM_TEMPLATE_INDEX" val="20204412"/>
  <p:tag name="KSO_WM_UNIT_COMPATIBLE" val="0"/>
  <p:tag name="KSO_WM_UNIT_DEC_AREA_ID" val="78738691f4dc48178aa1c02cb14b30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45.xml><?xml version="1.0" encoding="utf-8"?>
<p:tagLst xmlns:p="http://schemas.openxmlformats.org/presentationml/2006/main">
  <p:tag name="KSO_WM_ASSEMBLE_CHIP_INDEX" val="f8e8abf085ee48cc9b6d64b99da8163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frame"/>
  <p:tag name="KSO_WM_TAG_VERSION" val="1.0"/>
  <p:tag name="KSO_WM_TEMPLATE_CATEGORY" val="chip"/>
  <p:tag name="KSO_WM_TEMPLATE_INDEX" val="20204412"/>
  <p:tag name="KSO_WM_UNIT_COMPATIBLE" val="0"/>
  <p:tag name="KSO_WM_UNIT_DEC_AREA_ID" val="e2b0fdcbcedc4a32887bca16952bfdf9"/>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46.xml><?xml version="1.0" encoding="utf-8"?>
<p:tagLst xmlns:p="http://schemas.openxmlformats.org/presentationml/2006/main">
  <p:tag name="KSO_WM_ASSEMBLE_CHIP_INDEX" val="fa138c102b1f42b6a018386f6a9f92bd"/>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frame"/>
  <p:tag name="KSO_WM_TAG_VERSION" val="1.0"/>
  <p:tag name="KSO_WM_TEMPLATE_CATEGORY" val="chip"/>
  <p:tag name="KSO_WM_TEMPLATE_INDEX" val="20204412"/>
  <p:tag name="KSO_WM_UNIT_COMPATIBLE" val="0"/>
  <p:tag name="KSO_WM_UNIT_DEC_AREA_ID" val="c1fca8f61df04529a3c9174f86e5475f"/>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47.xml><?xml version="1.0" encoding="utf-8"?>
<p:tagLst xmlns:p="http://schemas.openxmlformats.org/presentationml/2006/main">
  <p:tag name="KSO_WM_ASSEMBLE_CHIP_INDEX" val="0228431bddf44f97b1091f9a6783d60a"/>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a9246e0f63d42c4845eafb"/>
  <p:tag name="KSO_WM_TEMPLATE_ASSEMBLE_XID" val="5fa9246e0f63d42c4845eafb"/>
  <p:tag name="KSO_WM_TEMPLATE_CATEGORY" val="diagram"/>
  <p:tag name="KSO_WM_TEMPLATE_INDEX" val="20212084"/>
  <p:tag name="KSO_WM_UNIT_COMPATIBLE" val="0"/>
  <p:tag name="KSO_WM_UNIT_DEC_AREA_ID" val="4e57479959804eb386c2df43298ecc2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084_1*d*1"/>
  <p:tag name="KSO_WM_UNIT_INDEX" val="1"/>
  <p:tag name="KSO_WM_UNIT_LAYERLEVEL" val="1"/>
  <p:tag name="KSO_WM_UNIT_PLACING_PICTURE" val="0228431bddf44f97b1091f9a6783d60a"/>
  <p:tag name="KSO_WM_UNIT_PLACING_PICTURE_USER_VIEWPORT" val="{&quot;height&quot;:7440,&quot;width&quot;:5979}"/>
  <p:tag name="KSO_WM_UNIT_SM_LIMIT_TYPE" val="2"/>
  <p:tag name="KSO_WM_UNIT_SUPPORT_UNIT_TYPE" val="[&quot;d&quot;]"/>
  <p:tag name="KSO_WM_UNIT_TYPE" val="d"/>
  <p:tag name="KSO_WM_UNIT_VALUE" val="1311*973"/>
  <p:tag name="REFSHAPE" val="369224924"/>
</p:tagLst>
</file>

<file path=ppt/tags/tag248.xml><?xml version="1.0" encoding="utf-8"?>
<p:tagLst xmlns:p="http://schemas.openxmlformats.org/presentationml/2006/main">
  <p:tag name="KSO_WM_ASSEMBLE_CHIP_INDEX" val="7a893cdfdf574cf2bf0a2ad33d2d42c9"/>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246e0f63d42c4845eafb"/>
  <p:tag name="KSO_WM_TEMPLATE_ASSEMBLE_XID" val="5fa9246e0f63d42c4845eafb"/>
  <p:tag name="KSO_WM_TEMPLATE_CATEGORY" val="diagram"/>
  <p:tag name="KSO_WM_TEMPLATE_INDEX" val="20212084"/>
  <p:tag name="KSO_WM_UNIT_BLOCK" val="0"/>
  <p:tag name="KSO_WM_UNIT_COMPATIBLE" val="0"/>
  <p:tag name="KSO_WM_UNIT_DEC_AREA_ID" val="b8c6532b07be497b9ce58b306378d8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084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68"/>
</p:tagLst>
</file>

<file path=ppt/tags/tag249.xml><?xml version="1.0" encoding="utf-8"?>
<p:tagLst xmlns:p="http://schemas.openxmlformats.org/presentationml/2006/main">
  <p:tag name="KSO_WM_ASSEMBLE_CHIP_INDEX" val="5f8f26936a8c432e9c65b233bc998e30"/>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246e0f63d42c4845eafb"/>
  <p:tag name="KSO_WM_TEMPLATE_ASSEMBLE_XID" val="5fa9246e0f63d42c4845eafb"/>
  <p:tag name="KSO_WM_TEMPLATE_CATEGORY" val="diagram"/>
  <p:tag name="KSO_WM_TEMPLATE_INDEX" val="20212084"/>
  <p:tag name="KSO_WM_UNIT_BLOCK" val="0"/>
  <p:tag name="KSO_WM_UNIT_COMPATIBLE" val="0"/>
  <p:tag name="KSO_WM_UNIT_DEC_AREA_ID" val="3c954af8e5cb4b8bacdfe45244bb261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0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68"/>
</p:tagLst>
</file>

<file path=ppt/tags/tag25.xml><?xml version="1.0" encoding="utf-8"?>
<p:tagLst xmlns:p="http://schemas.openxmlformats.org/presentationml/2006/main">
  <p:tag name="KSO_WM_ASSEMBLE_CHIP_INDEX" val="65842c2338d24c8a9379cb81dba35744"/>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8cf291a61ec3b55284a6fb"/>
  <p:tag name="KSO_WM_TEMPLATE_ASSEMBLE_XID" val="5f9a2e2ee01a7e847d6ff7ac"/>
  <p:tag name="KSO_WM_TEMPLATE_CATEGORY" val="custom"/>
  <p:tag name="KSO_WM_TEMPLATE_INDEX" val="20204412"/>
  <p:tag name="KSO_WM_UNIT_BLOCK" val="0"/>
  <p:tag name="KSO_WM_UNIT_COMPATIBLE" val="0"/>
  <p:tag name="KSO_WM_UNIT_DEC_AREA_ID" val="91d1e857c7244793b5d842595e9f6e96"/>
  <p:tag name="KSO_WM_UNIT_DEFAULT_FONT" val="60;74;4"/>
  <p:tag name="KSO_WM_UNIT_DIAGRAM_ISNUMVISUAL" val="0"/>
  <p:tag name="KSO_WM_UNIT_DIAGRAM_ISREFERUNIT" val="0"/>
  <p:tag name="KSO_WM_UNIT_HIGHLIGHT" val="0"/>
  <p:tag name="KSO_WM_UNIT_ID" val="custom20204412_1*a*1"/>
  <p:tag name="KSO_WM_UNIT_INDEX" val="1"/>
  <p:tag name="KSO_WM_UNIT_ISCONTENTSTITLE" val="0"/>
  <p:tag name="KSO_WM_UNIT_ISNUMDGMTITLE" val="0"/>
  <p:tag name="KSO_WM_UNIT_LAYERLEVEL" val="1"/>
  <p:tag name="KSO_WM_UNIT_NOCLEAR" val="1"/>
  <p:tag name="KSO_WM_UNIT_PRESET_TEXT" val="THANKS"/>
  <p:tag name="KSO_WM_UNIT_TEXT_FILL_FORE_SCHEMECOLOR_INDEX" val="13"/>
  <p:tag name="KSO_WM_UNIT_TEXT_FILL_FORE_SCHEMECOLOR_INDEX_BRIGHTNESS" val="0.15"/>
  <p:tag name="KSO_WM_UNIT_TEXT_FILL_TYPE" val="1"/>
  <p:tag name="KSO_WM_UNIT_TYPE" val="a"/>
  <p:tag name="KSO_WM_UNIT_VALUE" val="18"/>
</p:tagLst>
</file>

<file path=ppt/tags/tag25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fill_id&quot;:&quot;1844703c50c14f5b98dd96f549c2745d&quot;,&quot;fill_align&quot;:&quot;lm&quot;,&quot;chip_types&quot;:[&quot;text&quot;,&quot;picture&quot;]},{&quot;text_align&quot;:&quot;lm&quot;,&quot;text_direction&quot;:&quot;horizontal&quot;,&quot;support_big_font&quot;:false,&quot;fill_id&quot;:&quot;f3f753463f8342ae96b91647223dcfe6&quot;,&quot;fill_align&quot;:&quot;lm&quot;,&quot;chip_types&quot;:[&quot;picture&quot;]},{&quot;text_align&quot;:&quot;lm&quot;,&quot;text_direction&quot;:&quot;horizontal&quot;,&quot;support_big_font&quot;:false,&quot;fill_id&quot;:&quot;a3d9fbbbda2e4197af59db904a6734bf&quot;,&quot;fill_align&quot;:&quot;lm&quot;,&quot;chip_types&quot;:[&quot;picture&quot;]}],[{&quot;text_align&quot;:&quot;lm&quot;,&quot;text_direction&quot;:&quot;horizontal&quot;,&quot;support_features&quot;:[&quot;collage&quot;,&quot;carousel&quot;],&quot;support_big_font&quot;:false,&quot;fill_id&quot;:&quot;1844703c50c14f5b98dd96f549c2745d&quot;,&quot;fill_align&quot;:&quot;lm&quot;,&quot;chip_types&quot;:[&quot;text&quot;,&quot;picture&quot;]},{&quot;text_align&quot;:&quot;lm&quot;,&quot;text_direction&quot;:&quot;horizontal&quot;,&quot;support_big_font&quot;:false,&quot;fill_id&quot;:&quot;f3f753463f8342ae96b91647223dcfe6&quot;,&quot;fill_align&quot;:&quot;lm&quot;,&quot;chip_types&quot;:[&quot;text&quot;]},{&quot;text_align&quot;:&quot;lm&quot;,&quot;text_direction&quot;:&quot;horizontal&quot;,&quot;support_big_font&quot;:false,&quot;fill_id&quot;:&quot;a3d9fbbbda2e4197af59db904a6734bf&quot;,&quot;fill_align&quot;:&quot;lm&quot;,&quot;chip_types&quot;:[&quot;text&quot;]}]]"/>
  <p:tag name="KSO_WM_CHIP_GROUPID" val="5e7f221024b822ad86e01ec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7f221024b822ad86e01ece"/>
  <p:tag name="KSO_WM_SLIDE_BACKGROUND" val="[&quot;general&quot;,&quot;frame&quot;]"/>
  <p:tag name="KSO_WM_SLIDE_BACKGROUND_TYPE" val="frame"/>
  <p:tag name="KSO_WM_SLIDE_BK_DARK_LIGHT" val="2"/>
  <p:tag name="KSO_WM_SLIDE_CAN_ADD_NAVIGATION" val="1"/>
  <p:tag name="KSO_WM_SLIDE_ID" val="diagram20212084_1"/>
  <p:tag name="KSO_WM_SLIDE_INDEX" val="1"/>
  <p:tag name="KSO_WM_SLIDE_ITEM_CNT" val="0"/>
  <p:tag name="KSO_WM_SLIDE_LAYOUT" val="d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1-09T19:13:51&quot;,&quot;maxSize&quot;:{&quot;size1&quot;:40.518749999999997},&quot;minSize&quot;:{&quot;size1&quot;:33.018749999999997},&quot;normalSize&quot;:{&quot;size1&quot;:40.518645833333338},&quot;subLayout&quot;:[{&quot;id&quot;:&quot;2020-11-09T19:13:51&quot;,&quot;margin&quot;:{&quot;bottom&quot;:1.6929999589920044,&quot;left&quot;:1.6929999589920044,&quot;right&quot;:0.026000002399086952,&quot;top&quot;:1.6929999589920044},&quot;type&quot;:0},{&quot;direction&quot;:1,&quot;id&quot;:&quot;2020-11-09T19:13:51&quot;,&quot;maxSize&quot;:{&quot;size1&quot;:48.786563191196123},&quot;minSize&quot;:{&quot;size1&quot;:36.686563191196122},&quot;normalSize&quot;:{&quot;size1&quot;:48.747941237767272},&quot;subLayout&quot;:[{&quot;id&quot;:&quot;2020-11-09T19:13:51&quot;,&quot;margin&quot;:{&quot;bottom&quot;:1.6929999589920044,&quot;left&quot;:1.2100000381469727,&quot;right&quot;:0.026000002399086952,&quot;top&quot;:1.6929999589920044},&quot;type&quot;:0},{&quot;id&quot;:&quot;2020-11-09T19:13:51&quot;,&quot;margin&quot;:{&quot;bottom&quot;:1.6929999589920044,&quot;left&quot;:0.85399997234344482,&quot;right&quot;:1.6929999589920044,&quot;top&quot;:1.6929999589920044},&quot;type&quot;:0}],&quot;type&quot;:0}],&quot;type&quot;:0}"/>
  <p:tag name="KSO_WM_SLIDE_POSITION" val="84*84"/>
  <p:tag name="KSO_WM_SLIDE_RATIO" val="1.777778"/>
  <p:tag name="KSO_WM_SLIDE_SIZE" val="792*372"/>
  <p:tag name="KSO_WM_SLIDE_SUBTYPE" val="picTxt"/>
  <p:tag name="KSO_WM_SLIDE_SUPPORT_FEATURE_TYPE" val="3"/>
  <p:tag name="KSO_WM_SLIDE_TYPE" val="text"/>
  <p:tag name="KSO_WM_TAG_VERSION" val="1.0"/>
  <p:tag name="KSO_WM_TEMPLATE_ASSEMBLE_GROUPID" val="5fa9246e0f63d42c4845eafb"/>
  <p:tag name="KSO_WM_TEMPLATE_ASSEMBLE_XID" val="5fa9246e0f63d42c4845eafb"/>
  <p:tag name="KSO_WM_TEMPLATE_CATEGORY" val="diagram"/>
  <p:tag name="KSO_WM_TEMPLATE_COLOR_TYPE" val="1"/>
  <p:tag name="KSO_WM_TEMPLATE_INDEX" val="20212084"/>
  <p:tag name="KSO_WM_TEMPLATE_MASTER_TYPE" val="0"/>
  <p:tag name="KSO_WM_TEMPLATE_SUBCATEGORY" val="21"/>
</p:tagLst>
</file>

<file path=ppt/tags/tag251.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52.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53.xml><?xml version="1.0" encoding="utf-8"?>
<p:tagLst xmlns:p="http://schemas.openxmlformats.org/presentationml/2006/main">
  <p:tag name="KSO_WM_BEAUTIFY_FLAG" val="#wm#"/>
  <p:tag name="KSO_WM_CHIP_GROUPID" val="5eda13105860357932c55e1f"/>
  <p:tag name="KSO_WM_CHIP_XID" val="5ed1cf097ab0972fba70b1e8"/>
  <p:tag name="KSO_WM_TAG_VERSION" val="1.0"/>
  <p:tag name="KSO_WM_TEMPLATE_ASSEMBLE_GROUPID" val="5f9aa6bd989d9bef5b907d13"/>
  <p:tag name="KSO_WM_TEMPLATE_ASSEMBLE_XID" val="5f9aa6bd989d9bef5b907d13"/>
  <p:tag name="KSO_WM_TEMPLATE_CATEGORY" val="diagram"/>
  <p:tag name="KSO_WM_TEMPLATE_INDEX" val="20212561"/>
  <p:tag name="KSO_WM_UNIT_BLOCK" val="0"/>
  <p:tag name="KSO_WM_UNIT_COMPATIBLE" val="0"/>
  <p:tag name="KSO_WM_UNIT_DEC_AREA_ID" val="79c5b82cc3604637a3bfa4f9bf82ab22"/>
  <p:tag name="KSO_WM_UNIT_DECORATE_INFO" val="{&quot;DecorateInfoH&quot;:{&quot;IsAbs&quot;:false},&quot;DecorateInfoW&quot;:{&quot;IsAbs&quot;:false},&quot;DecorateInfoX&quot;:{&quot;IsAbs&quot;:true,&quot;Pos&quot;:1},&quot;DecorateInfoY&quot;:{&quot;IsAbs&quot;:true,&quot;Pos&quot;:1},&quot;ReferentInfo&quot;:{&quot;Id&quot;:&quot;bf1af751acf247bab53b8886c8ab11ad&quot;,&quot;X&quot;:{&quot;Pos&quot;:1},&quot;Y&quot;:{&quot;Pos&quot;:1}},&quot;whChangeMode&quot;:1}"/>
  <p:tag name="KSO_WM_UNIT_DIAGRAM_ISNUMVISUAL" val="0"/>
  <p:tag name="KSO_WM_UNIT_DIAGRAM_ISREFERUNIT" val="0"/>
  <p:tag name="KSO_WM_UNIT_HIGHLIGHT" val="0"/>
  <p:tag name="KSO_WM_UNIT_ID" val="diagram20212561_1*i*1"/>
  <p:tag name="KSO_WM_UNIT_INDEX" val="1"/>
  <p:tag name="KSO_WM_UNIT_LAYERLEVEL" val="1"/>
  <p:tag name="KSO_WM_UNIT_SM_LIMIT_TYPE" val="2"/>
  <p:tag name="KSO_WM_UNIT_TYPE" val="i"/>
</p:tagLst>
</file>

<file path=ppt/tags/tag254.xml><?xml version="1.0" encoding="utf-8"?>
<p:tagLst xmlns:p="http://schemas.openxmlformats.org/presentationml/2006/main">
  <p:tag name="KSO_WM_BEAUTIFY_FLAG" val="#wm#"/>
  <p:tag name="KSO_WM_CHIP_GROUPID" val="5eda13105860357932c55e1f"/>
  <p:tag name="KSO_WM_CHIP_XID" val="5ed1cf097ab0972fba70b1e8"/>
  <p:tag name="KSO_WM_TAG_VERSION" val="1.0"/>
  <p:tag name="KSO_WM_TEMPLATE_ASSEMBLE_GROUPID" val="5f9aa6bd989d9bef5b907d13"/>
  <p:tag name="KSO_WM_TEMPLATE_ASSEMBLE_XID" val="5f9aa6bd989d9bef5b907d13"/>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40"/>
</p:tagLst>
</file>

<file path=ppt/tags/tag255.xml><?xml version="1.0" encoding="utf-8"?>
<p:tagLst xmlns:p="http://schemas.openxmlformats.org/presentationml/2006/main">
  <p:tag name="KSO_WM_BEAUTIFY_FLAG" val="#wm#"/>
  <p:tag name="KSO_WM_CHIP_GROUPID" val="5eda13105860357932c55e1f"/>
  <p:tag name="KSO_WM_CHIP_XID" val="5ed1cf097ab0972fba70b1e8"/>
  <p:tag name="KSO_WM_TAG_VERSION" val="1.0"/>
  <p:tag name="KSO_WM_TEMPLATE_ASSEMBLE_GROUPID" val="5f9aa6bd989d9bef5b907d13"/>
  <p:tag name="KSO_WM_TEMPLATE_ASSEMBLE_XID" val="5f9aa6bd989d9bef5b907d13"/>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56.xml><?xml version="1.0" encoding="utf-8"?>
<p:tagLst xmlns:p="http://schemas.openxmlformats.org/presentationml/2006/main">
  <p:tag name="KSO_WM_BEAUTIFY_FLAG" val="#wm#"/>
  <p:tag name="KSO_WM_CHIP_GROUPID" val="5eda13105860357932c55e1f"/>
  <p:tag name="KSO_WM_CHIP_XID" val="5ed1cf097ab0972fba70b1e8"/>
  <p:tag name="KSO_WM_TAG_VERSION" val="1.0"/>
  <p:tag name="KSO_WM_TEMPLATE_ASSEMBLE_GROUPID" val="5f9aa6bd989d9bef5b907d13"/>
  <p:tag name="KSO_WM_TEMPLATE_ASSEMBLE_XID" val="5f9aa6bd989d9bef5b907d13"/>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57.xml><?xml version="1.0" encoding="utf-8"?>
<p:tagLst xmlns:p="http://schemas.openxmlformats.org/presentationml/2006/main">
  <p:tag name="KSO_WM_ASSEMBLE_CHIP_INDEX" val="c23c54ce55e441af89b1dc16c5e85ff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a6bd989d9bef5b907d13"/>
  <p:tag name="KSO_WM_TEMPLATE_ASSEMBLE_XID" val="5f9aa6bd989d9bef5b907d13"/>
  <p:tag name="KSO_WM_TEMPLATE_CATEGORY" val="diagram"/>
  <p:tag name="KSO_WM_TEMPLATE_INDEX" val="20212561"/>
  <p:tag name="KSO_WM_UNIT_BLOCK" val="0"/>
  <p:tag name="KSO_WM_UNIT_COMPATIBLE" val="0"/>
  <p:tag name="KSO_WM_UNIT_DEC_AREA_ID" val="154bdf203628466dbd6f6f5b0661c6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6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58.xml><?xml version="1.0" encoding="utf-8"?>
<p:tagLst xmlns:p="http://schemas.openxmlformats.org/presentationml/2006/main">
  <p:tag name="KSO_WM_ASSEMBLE_CHIP_INDEX" val="3f62b940444e4808b2ec3b003b6d436b"/>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9aa6bd989d9bef5b907d13"/>
  <p:tag name="KSO_WM_TEMPLATE_ASSEMBLE_XID" val="5f9aa6bd989d9bef5b907d13"/>
  <p:tag name="KSO_WM_TEMPLATE_CATEGORY" val="diagram"/>
  <p:tag name="KSO_WM_TEMPLATE_INDEX" val="20212561"/>
  <p:tag name="KSO_WM_UNIT_COMPATIBLE" val="1"/>
  <p:tag name="KSO_WM_UNIT_DEC_AREA_ID" val="bf1af751acf247bab53b8886c8ab11ad"/>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1_1*d*1"/>
  <p:tag name="KSO_WM_UNIT_INDEX" val="1"/>
  <p:tag name="KSO_WM_UNIT_LAYERLEVEL" val="1"/>
  <p:tag name="KSO_WM_UNIT_PLACING_PICTURE" val="3f62b940444e4808b2ec3b003b6d436b"/>
  <p:tag name="KSO_WM_UNIT_SM_LIMIT_TYPE" val="2"/>
  <p:tag name="KSO_WM_UNIT_TYPE" val="d"/>
  <p:tag name="KSO_WM_UNIT_VALUE" val="1184*1184"/>
  <p:tag name="REFSHAPE" val="1622573700"/>
</p:tagLst>
</file>

<file path=ppt/tags/tag25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722accd572074b41a2d4cf8c733c9957&quot;,&quot;fill_align&quot;:&quot;cm&quot;,&quot;chip_types&quot;:[&quot;text&quot;,&quot;header&quot;]},{&quot;text_align&quot;:&quot;lm&quot;,&quot;text_direction&quot;:&quot;horizontal&quot;,&quot;support_big_font&quot;:false,&quot;fill_id&quot;:&quot;164c300f690d423ab1b6e3b65edb0bf9&quot;,&quot;fill_align&quot;:&quot;lm&quot;,&quot;chip_types&quot;:[&quot;picture&quot;]}]]"/>
  <p:tag name="KSO_WM_CHIP_GROUPID" val="5eda13105860357932c55e1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cf097ab0972fba70b1e8"/>
  <p:tag name="KSO_WM_SLIDE_BACKGROUND" val="[&quot;general&quot;]"/>
  <p:tag name="KSO_WM_SLIDE_BACKGROUND_TYPE" val="general"/>
  <p:tag name="KSO_WM_SLIDE_BK_DARK_LIGHT" val="2"/>
  <p:tag name="KSO_WM_SLIDE_ID" val="diagram2021256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29T19:25:49&quot;,&quot;maxSize&quot;:{&quot;size1&quot;:42.5},&quot;minSize&quot;:{&quot;size1&quot;:42.5},&quot;normalSize&quot;:{&quot;size1&quot;:42.5},&quot;subLayout&quot;:[{&quot;id&quot;:&quot;2020-10-29T19:25:49&quot;,&quot;margin&quot;:{&quot;bottom&quot;:3.809999942779541,&quot;left&quot;:4.2329998016357422,&quot;right&quot;:-2.0053094215266142e-15,&quot;top&quot;:3.809999942779541},&quot;type&quot;:0},{&quot;id&quot;:&quot;2020-10-29T19:25:49&quot;,&quot;margin&quot;:{&quot;bottom&quot;:3.809999942779541,&quot;left&quot;:2.9630000591278076,&quot;right&quot;:4.6570000648498535,&quot;top&quot;:3.3870000839233398},&quot;type&quot;:0}],&quot;type&quot;:0}"/>
  <p:tag name="KSO_WM_SLIDE_POSITION" val="120*69"/>
  <p:tag name="KSO_WM_SLIDE_RATIO" val="1.777778"/>
  <p:tag name="KSO_WM_SLIDE_SIZE" val="740*377"/>
  <p:tag name="KSO_WM_SLIDE_SUBTYPE" val="picTxt"/>
  <p:tag name="KSO_WM_SLIDE_SUPPORT_FEATURE_TYPE" val="0"/>
  <p:tag name="KSO_WM_SLIDE_TYPE" val="text"/>
  <p:tag name="KSO_WM_TAG_VERSION" val="1.0"/>
  <p:tag name="KSO_WM_TEMPLATE_ASSEMBLE_GROUPID" val="5f9aa6bd989d9bef5b907d13"/>
  <p:tag name="KSO_WM_TEMPLATE_ASSEMBLE_XID" val="5f9aa6bd989d9bef5b907d13"/>
  <p:tag name="KSO_WM_TEMPLATE_CATEGORY" val="diagram"/>
  <p:tag name="KSO_WM_TEMPLATE_COLOR_TYPE" val="1"/>
  <p:tag name="KSO_WM_TEMPLATE_INDEX" val="20212561"/>
  <p:tag name="KSO_WM_TEMPLATE_MASTER_TYPE" val="0"/>
  <p:tag name="KSO_WM_TEMPLATE_SUBCATEGORY" val="21"/>
</p:tagLst>
</file>

<file path=ppt/tags/tag26.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60.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61.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62.xml><?xml version="1.0" encoding="utf-8"?>
<p:tagLst xmlns:p="http://schemas.openxmlformats.org/presentationml/2006/main">
  <p:tag name="KSO_WM_BEAUTIFY_FLAG" val="#wm#"/>
  <p:tag name="KSO_WM_TAG_VERSION" val="1.0"/>
  <p:tag name="KSO_WM_TEMPLATE_CATEGORY" val="diagram"/>
  <p:tag name="KSO_WM_TEMPLATE_INDEX" val="20191310"/>
  <p:tag name="KSO_WM_UNIT_ADJUSTLAYOUT_ID" val="7"/>
  <p:tag name="KSO_WM_UNIT_COLOR_SCHEME_PARENT_PAGE" val="0_1"/>
  <p:tag name="KSO_WM_UNIT_COLOR_SCHEME_SHAPE_ID" val="7"/>
  <p:tag name="KSO_WM_UNIT_COMPATIBLE" val="0"/>
  <p:tag name="KSO_WM_UNIT_DIAGRAM_ISNUMVISUAL" val="0"/>
  <p:tag name="KSO_WM_UNIT_DIAGRAM_ISREFERUNIT" val="0"/>
  <p:tag name="KSO_WM_UNIT_FILL_FORE_SCHEMECOLOR_INDEX" val="13"/>
  <p:tag name="KSO_WM_UNIT_FILL_FORE_SCHEMECOLOR_INDEX_BRIGHTNESS" val="0.5"/>
  <p:tag name="KSO_WM_UNIT_FILL_TYPE" val="1"/>
  <p:tag name="KSO_WM_UNIT_HIGHLIGHT" val="0"/>
  <p:tag name="KSO_WM_UNIT_ID" val="diagram20191310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263.xml><?xml version="1.0" encoding="utf-8"?>
<p:tagLst xmlns:p="http://schemas.openxmlformats.org/presentationml/2006/main">
  <p:tag name="KSO_WM_BEAUTIFY_FLAG" val="#wm#"/>
  <p:tag name="KSO_WM_TAG_VERSION" val="1.0"/>
  <p:tag name="KSO_WM_TEMPLATE_CATEGORY" val="diagram"/>
  <p:tag name="KSO_WM_TEMPLATE_INDEX" val="20191310"/>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1310_1*i*2"/>
  <p:tag name="KSO_WM_UNIT_INDEX" val="2"/>
  <p:tag name="KSO_WM_UNIT_LAYERLEVEL" val="1"/>
  <p:tag name="KSO_WM_UNIT_SHADOW_SCHEMECOLOR_INDEX" val="13"/>
  <p:tag name="KSO_WM_UNIT_SHADOW_SCHEMECOLOR_INDEX_BRIGHTNESS" val="0.05"/>
  <p:tag name="KSO_WM_UNIT_TEXT_FILL_FORE_SCHEMECOLOR_INDEX" val="14"/>
  <p:tag name="KSO_WM_UNIT_TEXT_FILL_FORE_SCHEMECOLOR_INDEX_BRIGHTNESS" val="0"/>
  <p:tag name="KSO_WM_UNIT_TEXT_FILL_TYPE" val="1"/>
  <p:tag name="KSO_WM_UNIT_TYPE" val="i"/>
</p:tagLst>
</file>

<file path=ppt/tags/tag264.xml><?xml version="1.0" encoding="utf-8"?>
<p:tagLst xmlns:p="http://schemas.openxmlformats.org/presentationml/2006/main">
  <p:tag name="KSO_WM_BEAUTIFY_FLAG" val="#wm#"/>
  <p:tag name="KSO_WM_TAG_VERSION" val="1.0"/>
  <p:tag name="KSO_WM_TEMPLATE_CATEGORY" val="diagram"/>
  <p:tag name="KSO_WM_TEMPLATE_INDEX" val="20191310"/>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1310_1*f*1"/>
  <p:tag name="KSO_WM_UNIT_INDEX" val="1"/>
  <p:tag name="KSO_WM_UNIT_LAYERLEVEL" val="1"/>
  <p:tag name="KSO_WM_UNIT_NOCLEAR" val="0"/>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SUBTYPE" val="a"/>
  <p:tag name="KSO_WM_UNIT_TEXT_FILL_FORE_SCHEMECOLOR_INDEX" val="13"/>
  <p:tag name="KSO_WM_UNIT_TEXT_FILL_FORE_SCHEMECOLOR_INDEX_BRIGHTNESS" val="0.25"/>
  <p:tag name="KSO_WM_UNIT_TEXT_FILL_TYPE" val="1"/>
  <p:tag name="KSO_WM_UNIT_TEXT_PART_ID" val="3-d"/>
  <p:tag name="KSO_WM_UNIT_TEXT_PART_ID_V2" val="d-3-1"/>
  <p:tag name="KSO_WM_UNIT_TEXT_PART_SIZE" val="254.64*644.5"/>
  <p:tag name="KSO_WM_UNIT_TYPE" val="f"/>
  <p:tag name="KSO_WM_UNIT_VALUE" val="390"/>
</p:tagLst>
</file>

<file path=ppt/tags/tag265.xml><?xml version="1.0" encoding="utf-8"?>
<p:tagLst xmlns:p="http://schemas.openxmlformats.org/presentationml/2006/main">
  <p:tag name="KSO_WM_BEAUTIFY_FLAG" val="#wm#"/>
  <p:tag name="KSO_WM_TAG_VERSION" val="1.0"/>
  <p:tag name="KSO_WM_TEMPLATE_CATEGORY" val="diagram"/>
  <p:tag name="KSO_WM_TEMPLATE_INDEX" val="20191310"/>
  <p:tag name="KSO_WM_UNIT_ADJUSTLAYOUT_ID" val="9"/>
  <p:tag name="KSO_WM_UNIT_COLOR_SCHEME_PARENT_PAGE" val="0_1"/>
  <p:tag name="KSO_WM_UNIT_COLOR_SCHEME_SHAPE_ID" val="9"/>
  <p:tag name="KSO_WM_UNIT_COMPATIBLE" val="0"/>
  <p:tag name="KSO_WM_UNIT_DIAGRAM_ISNUMVISUAL" val="0"/>
  <p:tag name="KSO_WM_UNIT_DIAGRAM_ISREFERUNIT" val="0"/>
  <p:tag name="KSO_WM_UNIT_FILL_FORE_SCHEMECOLOR_INDEX" val="13"/>
  <p:tag name="KSO_WM_UNIT_FILL_FORE_SCHEMECOLOR_INDEX_BRIGHTNESS" val="0.5"/>
  <p:tag name="KSO_WM_UNIT_FILL_TYPE" val="1"/>
  <p:tag name="KSO_WM_UNIT_HIGHLIGHT" val="0"/>
  <p:tag name="KSO_WM_UNIT_ID" val="diagram20191310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266.xml><?xml version="1.0" encoding="utf-8"?>
<p:tagLst xmlns:p="http://schemas.openxmlformats.org/presentationml/2006/main">
  <p:tag name="KSO_WM_BEAUTIFY_FLAG" val="#wm#"/>
  <p:tag name="KSO_WM_TAG_VERSION" val="1.0"/>
  <p:tag name="KSO_WM_TEMPLATE_CATEGORY" val="diagram"/>
  <p:tag name="KSO_WM_TEMPLATE_INDEX" val="20191310"/>
  <p:tag name="KSO_WM_UNIT_ADJUSTLAYOUT_ID" val="13"/>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1310_1*d*1"/>
  <p:tag name="KSO_WM_UNIT_INDEX" val="1"/>
  <p:tag name="KSO_WM_UNIT_LAYERLEVEL" val="1"/>
  <p:tag name="KSO_WM_UNIT_PICTURE_CLIP_FLAG" val="1"/>
  <p:tag name="KSO_WM_UNIT_SUPPORT_UNIT_TYPE" val="[&quot;d&quot;]"/>
  <p:tag name="KSO_WM_UNIT_TYPE" val="d"/>
  <p:tag name="KSO_WM_UNIT_VALUE" val="827*827"/>
  <p:tag name="REFSHAPE" val="442753972"/>
</p:tagLst>
</file>

<file path=ppt/tags/tag267.xml><?xml version="1.0" encoding="utf-8"?>
<p:tagLst xmlns:p="http://schemas.openxmlformats.org/presentationml/2006/main">
  <p:tag name="KSO_WM_BEAUTIFY_FLAG" val="#wm#"/>
  <p:tag name="KSO_WM_TAG_VERSION" val="1.0"/>
  <p:tag name="KSO_WM_TEMPLATE_CATEGORY" val="diagram"/>
  <p:tag name="KSO_WM_TEMPLATE_INDEX" val="20191310"/>
  <p:tag name="KSO_WM_UNIT_COMPATIBLE" val="0"/>
  <p:tag name="KSO_WM_UNIT_DIAGRAM_ISNUMVISUAL" val="0"/>
  <p:tag name="KSO_WM_UNIT_DIAGRAM_ISREFERUNIT" val="0"/>
  <p:tag name="KSO_WM_UNIT_HIGHLIGHT" val="0"/>
  <p:tag name="KSO_WM_UNIT_ID" val="diagram20191310_1*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15"/>
</p:tagLst>
</file>

<file path=ppt/tags/tag268.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3%5d%2c%22serialConstraintIndex%22%3a-1%2c%22areatextmark%22%3a0%2c%22pictureprocessmark%22%3a0%7d%5d%7d%7d"/>
  <p:tag name="KSO_WM_SLIDE_ID" val="diagram20191310_1"/>
  <p:tag name="KSO_WM_SLIDE_INDEX" val="1"/>
  <p:tag name="KSO_WM_SLIDE_ITEM_CNT" val="0"/>
  <p:tag name="KSO_WM_SLIDE_LAYOUT" val="a_d_f"/>
  <p:tag name="KSO_WM_SLIDE_LAYOUT_CNT" val="1_1_1"/>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fa9ef59acfdea5937ad5f78"/>
  <p:tag name="KSO_WM_TEMPLATE_ASSEMBLE_XID" val="5fa9ef59acfdea5937ad5f78"/>
  <p:tag name="KSO_WM_TEMPLATE_CATEGORY" val="diagram"/>
  <p:tag name="KSO_WM_TEMPLATE_COLOR_TYPE" val="1"/>
  <p:tag name="KSO_WM_TEMPLATE_INDEX" val="20191310"/>
  <p:tag name="KSO_WM_TEMPLATE_MASTER_TYPE" val="0"/>
  <p:tag name="KSO_WM_TEMPLATE_SUBCATEGORY" val="0"/>
</p:tagLst>
</file>

<file path=ppt/tags/tag269.xml><?xml version="1.0" encoding="utf-8"?>
<p:tagLst xmlns:p="http://schemas.openxmlformats.org/presentationml/2006/main">
  <p:tag name="KSO_WM_ASSEMBLE_CHIP_INDEX" val="3e50b5de6e38472ca93a286b6e752f48"/>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navigation"/>
  <p:tag name="KSO_WM_TAG_VERSION" val="1.0"/>
  <p:tag name="KSO_WM_TEMPLATE_CATEGORY" val="chip"/>
  <p:tag name="KSO_WM_TEMPLATE_INDEX" val="20204412"/>
  <p:tag name="KSO_WM_UNIT_COMPATIBLE" val="0"/>
  <p:tag name="KSO_WM_UNIT_DEC_AREA_ID" val="8df075ff8d0f44ddae2d422e3aaeeb6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7.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70.xml><?xml version="1.0" encoding="utf-8"?>
<p:tagLst xmlns:p="http://schemas.openxmlformats.org/presentationml/2006/main">
  <p:tag name="KSO_WM_ASSEMBLE_CHIP_INDEX" val="51fd8dbf50f84e0c90ced96929bc8cd9"/>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navigation"/>
  <p:tag name="KSO_WM_TAG_VERSION" val="1.0"/>
  <p:tag name="KSO_WM_TEMPLATE_CATEGORY" val="chip"/>
  <p:tag name="KSO_WM_TEMPLATE_INDEX" val="20204412"/>
  <p:tag name="KSO_WM_UNIT_COMPATIBLE" val="0"/>
  <p:tag name="KSO_WM_UNIT_DEC_AREA_ID" val="491a359af9344df08d18d2554b7c4787"/>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71.xml><?xml version="1.0" encoding="utf-8"?>
<p:tagLst xmlns:p="http://schemas.openxmlformats.org/presentationml/2006/main">
  <p:tag name="KSO_WM_ASSEMBLE_CHIP_INDEX" val="4406ac71fe214836ae5d80600de424e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navigation"/>
  <p:tag name="KSO_WM_TAG_VERSION" val="1.0"/>
  <p:tag name="KSO_WM_TEMPLATE_CATEGORY" val="chip"/>
  <p:tag name="KSO_WM_TEMPLATE_INDEX" val="20204412"/>
  <p:tag name="KSO_WM_UNIT_COMPATIBLE" val="0"/>
  <p:tag name="KSO_WM_UNIT_DEC_AREA_ID" val="3c643d4101ad4474b3d1b68055260deb"/>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72.xml><?xml version="1.0" encoding="utf-8"?>
<p:tagLst xmlns:p="http://schemas.openxmlformats.org/presentationml/2006/main">
  <p:tag name="KSO_WM_ASSEMBLE_CHIP_INDEX" val="45027439359a4a49bdf76098a1f45d4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bf4d869532eafaafd30b60"/>
  <p:tag name="KSO_WM_TEMPLATE_ASSEMBLE_XID" val="5fbf4d869532eafaafd30b60"/>
  <p:tag name="KSO_WM_TEMPLATE_CATEGORY" val="diagram"/>
  <p:tag name="KSO_WM_TEMPLATE_INDEX" val="20212498"/>
  <p:tag name="KSO_WM_UNIT_BLOCK" val="0"/>
  <p:tag name="KSO_WM_UNIT_COMPATIBLE" val="0"/>
  <p:tag name="KSO_WM_UNIT_DEC_AREA_ID" val="40fff97713384b51aa2db2791251b0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49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73.xml><?xml version="1.0" encoding="utf-8"?>
<p:tagLst xmlns:p="http://schemas.openxmlformats.org/presentationml/2006/main">
  <p:tag name="KSO_WM_ASSEMBLE_CHIP_INDEX" val="72fef2d93eb24d23a667f1934ae02e0f"/>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f4d869532eafaafd30b60"/>
  <p:tag name="KSO_WM_TEMPLATE_ASSEMBLE_XID" val="5fbf4d869532eafaafd30b60"/>
  <p:tag name="KSO_WM_TEMPLATE_CATEGORY" val="diagram"/>
  <p:tag name="KSO_WM_TEMPLATE_INDEX" val="20212498"/>
  <p:tag name="KSO_WM_UNIT_COMPATIBLE" val="0"/>
  <p:tag name="KSO_WM_UNIT_DEC_AREA_ID" val="95843b9467c94beaa6c2411a418be3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498_1*d*1"/>
  <p:tag name="KSO_WM_UNIT_INDEX" val="1"/>
  <p:tag name="KSO_WM_UNIT_LAYERLEVEL" val="1"/>
  <p:tag name="KSO_WM_UNIT_PICTURE_CLIP_FLAG" val="0"/>
  <p:tag name="KSO_WM_UNIT_PLACING_PICTURE" val="72fef2d93eb24d23a667f1934ae02e0f"/>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311*2200"/>
</p:tagLst>
</file>

<file path=ppt/tags/tag274.xml><?xml version="1.0" encoding="utf-8"?>
<p:tagLst xmlns:p="http://schemas.openxmlformats.org/presentationml/2006/main">
  <p:tag name="KSO_WM_ASSEMBLE_CHIP_INDEX" val="b6b57221f4c6475d930784d778fc991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f4d869532eafaafd30b60"/>
  <p:tag name="KSO_WM_TEMPLATE_ASSEMBLE_XID" val="5fbf4d869532eafaafd30b60"/>
  <p:tag name="KSO_WM_TEMPLATE_CATEGORY" val="diagram"/>
  <p:tag name="KSO_WM_TEMPLATE_INDEX" val="20212498"/>
  <p:tag name="KSO_WM_UNIT_BLOCK" val="0"/>
  <p:tag name="KSO_WM_UNIT_COMPATIBLE" val="0"/>
  <p:tag name="KSO_WM_UNIT_DEC_AREA_ID" val="5584e5f66d474753a4567b1e318b0ac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49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0"/>
</p:tagLst>
</file>

<file path=ppt/tags/tag27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724318ba889447f7b57e0c6dff0f547d&quot;,&quot;fill_align&quot;:&quot;lm&quot;,&quot;chip_types&quot;:[&quot;header&quot;]},{&quot;text_align&quot;:&quot;lm&quot;,&quot;text_direction&quot;:&quot;horizontal&quot;,&quot;support_features&quot;:[&quot;collage&quot;,&quot;carousel&quot;,&quot;creativecrop&quot;],&quot;support_big_font&quot;:false,&quot;picture_toward&quot;:0,&quot;picture_dockside&quot;:[],&quot;fill_id&quot;:&quot;4741b90348c5473d8465a405175a212c&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407ba1dadf18432cbe62c2e535efda18&quot;,&quot;fill_align&quot;:&quot;lm&quot;,&quot;chip_types&quot;:[&quot;pictext&quot;,&quot;text&quot;,&quot;picture&quot;]}]]"/>
  <p:tag name="KSO_WM_CHIP_GROUPID" val="5f0da2082c9c209bb8bb658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da2082c9c209bb8bb6589"/>
  <p:tag name="KSO_WM_SLIDE_BACKGROUND" val="[&quot;navigation&quot;]"/>
  <p:tag name="KSO_WM_SLIDE_BACKGROUND_TYPE" val="navigation"/>
  <p:tag name="KSO_WM_SLIDE_BK_DARK_LIGHT" val="2"/>
  <p:tag name="KSO_WM_SLIDE_CAN_ADD_NAVIGATION" val="1"/>
  <p:tag name="KSO_WM_SLIDE_ID" val="diagram20212498_1"/>
  <p:tag name="KSO_WM_SLIDE_INDEX" val="1"/>
  <p:tag name="KSO_WM_SLIDE_ITEM_CNT" val="0"/>
  <p:tag name="KSO_WM_SLIDE_LAYOUT" val="a_d_f"/>
  <p:tag name="KSO_WM_SLIDE_LAYOUT_CNT" val="1_1_1"/>
  <p:tag name="KSO_WM_SLIDE_LAYOUT_INFO" val="{&quot;id&quot;:&quot;2020-11-26T14:39:0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1-26T14:39:02&quot;,&quot;margin&quot;:{&quot;bottom&quot;:0.42300000786781311,&quot;left&quot;:1.2699999809265137,&quot;right&quot;:1.2699999809265137,&quot;top&quot;:0.42300000786781311},&quot;type&quot;:0},{&quot;direction&quot;:1,&quot;id&quot;:&quot;2020-11-26T14:39:02&quot;,&quot;maxSize&quot;:{&quot;size1&quot;:72.499688384414185},&quot;minSize&quot;:{&quot;size1&quot;:29.999688384414185},&quot;normalSize&quot;:{&quot;size1&quot;:35.312188384414185},&quot;subLayout&quot;:[{&quot;id&quot;:&quot;2020-11-26T14:39:02&quot;,&quot;margin&quot;:{&quot;bottom&quot;:1.6929999589920044,&quot;left&quot;:1.6929999589920044,&quot;right&quot;:0.84700000286102295,&quot;top&quot;:1.6929999589920044},&quot;type&quot;:0},{&quot;id&quot;:&quot;2020-11-26T14:39:02&quot;,&quot;margin&quot;:{&quot;bottom&quot;:1.6929999589920044,&quot;left&quot;:0.026000002399086952,&quot;right&quot;:1.6929999589920044,&quot;top&quot;:1.6929999589920044},&quot;type&quot;:0}],&quot;type&quot;:0}],&quot;type&quot;:0}"/>
  <p:tag name="KSO_WM_SLIDE_POSITION" val="0*0"/>
  <p:tag name="KSO_WM_SLIDE_RATIO" val="1.777778"/>
  <p:tag name="KSO_WM_SLIDE_SIZE" val="960*492"/>
  <p:tag name="KSO_WM_SLIDE_SUBTYPE" val="picTxt"/>
  <p:tag name="KSO_WM_SLIDE_SUPPORT_FEATURE_TYPE" val="7"/>
  <p:tag name="KSO_WM_SLIDE_TYPE" val="text"/>
  <p:tag name="KSO_WM_TAG_VERSION" val="1.0"/>
  <p:tag name="KSO_WM_TEMPLATE_ASSEMBLE_GROUPID" val="5fbf4d869532eafaafd30b60"/>
  <p:tag name="KSO_WM_TEMPLATE_ASSEMBLE_XID" val="5fbf4d869532eafaafd30b60"/>
  <p:tag name="KSO_WM_TEMPLATE_CATEGORY" val="diagram"/>
  <p:tag name="KSO_WM_TEMPLATE_COLOR_TYPE" val="1"/>
  <p:tag name="KSO_WM_TEMPLATE_INDEX" val="20212498"/>
  <p:tag name="KSO_WM_TEMPLATE_MASTER_TYPE" val="0"/>
  <p:tag name="KSO_WM_TEMPLATE_SUBCATEGORY" val="21"/>
</p:tagLst>
</file>

<file path=ppt/tags/tag276.xml><?xml version="1.0" encoding="utf-8"?>
<p:tagLst xmlns:p="http://schemas.openxmlformats.org/presentationml/2006/main">
  <p:tag name="KSO_WM_ASSEMBLE_CHIP_INDEX" val="3e50b5de6e38472ca93a286b6e752f48"/>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navigation"/>
  <p:tag name="KSO_WM_TAG_VERSION" val="1.0"/>
  <p:tag name="KSO_WM_TEMPLATE_CATEGORY" val="chip"/>
  <p:tag name="KSO_WM_TEMPLATE_INDEX" val="20204412"/>
  <p:tag name="KSO_WM_UNIT_COMPATIBLE" val="0"/>
  <p:tag name="KSO_WM_UNIT_DEC_AREA_ID" val="8df075ff8d0f44ddae2d422e3aaeeb6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77.xml><?xml version="1.0" encoding="utf-8"?>
<p:tagLst xmlns:p="http://schemas.openxmlformats.org/presentationml/2006/main">
  <p:tag name="KSO_WM_ASSEMBLE_CHIP_INDEX" val="51fd8dbf50f84e0c90ced96929bc8cd9"/>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navigation"/>
  <p:tag name="KSO_WM_TAG_VERSION" val="1.0"/>
  <p:tag name="KSO_WM_TEMPLATE_CATEGORY" val="chip"/>
  <p:tag name="KSO_WM_TEMPLATE_INDEX" val="20204412"/>
  <p:tag name="KSO_WM_UNIT_COMPATIBLE" val="0"/>
  <p:tag name="KSO_WM_UNIT_DEC_AREA_ID" val="491a359af9344df08d18d2554b7c4787"/>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78.xml><?xml version="1.0" encoding="utf-8"?>
<p:tagLst xmlns:p="http://schemas.openxmlformats.org/presentationml/2006/main">
  <p:tag name="KSO_WM_ASSEMBLE_CHIP_INDEX" val="4406ac71fe214836ae5d80600de424e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navigation"/>
  <p:tag name="KSO_WM_TAG_VERSION" val="1.0"/>
  <p:tag name="KSO_WM_TEMPLATE_CATEGORY" val="chip"/>
  <p:tag name="KSO_WM_TEMPLATE_INDEX" val="20204412"/>
  <p:tag name="KSO_WM_UNIT_COMPATIBLE" val="0"/>
  <p:tag name="KSO_WM_UNIT_DEC_AREA_ID" val="3c643d4101ad4474b3d1b68055260deb"/>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79.xml><?xml version="1.0" encoding="utf-8"?>
<p:tagLst xmlns:p="http://schemas.openxmlformats.org/presentationml/2006/main">
  <p:tag name="KSO_WM_ASSEMBLE_CHIP_INDEX" val="45027439359a4a49bdf76098a1f45d4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bf4d869532eafaafd30b60"/>
  <p:tag name="KSO_WM_TEMPLATE_ASSEMBLE_XID" val="5fbf4d869532eafaafd30b60"/>
  <p:tag name="KSO_WM_TEMPLATE_CATEGORY" val="diagram"/>
  <p:tag name="KSO_WM_TEMPLATE_INDEX" val="20212498"/>
  <p:tag name="KSO_WM_UNIT_BLOCK" val="0"/>
  <p:tag name="KSO_WM_UNIT_COMPATIBLE" val="0"/>
  <p:tag name="KSO_WM_UNIT_DEC_AREA_ID" val="40fff97713384b51aa2db2791251b0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49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ASSEMBLE_CHIP_INDEX" val="72fef2d93eb24d23a667f1934ae02e0f"/>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bf4d869532eafaafd30b60"/>
  <p:tag name="KSO_WM_TEMPLATE_ASSEMBLE_XID" val="5fbf4d869532eafaafd30b60"/>
  <p:tag name="KSO_WM_TEMPLATE_CATEGORY" val="diagram"/>
  <p:tag name="KSO_WM_TEMPLATE_INDEX" val="20212498"/>
  <p:tag name="KSO_WM_UNIT_COMPATIBLE" val="0"/>
  <p:tag name="KSO_WM_UNIT_DEC_AREA_ID" val="95843b9467c94beaa6c2411a418be3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498_1*d*1"/>
  <p:tag name="KSO_WM_UNIT_INDEX" val="1"/>
  <p:tag name="KSO_WM_UNIT_LAYERLEVEL" val="1"/>
  <p:tag name="KSO_WM_UNIT_PICTURE_CLIP_FLAG" val="0"/>
  <p:tag name="KSO_WM_UNIT_PLACING_PICTURE" val="72fef2d93eb24d23a667f1934ae02e0f"/>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311*2200"/>
</p:tagLst>
</file>

<file path=ppt/tags/tag281.xml><?xml version="1.0" encoding="utf-8"?>
<p:tagLst xmlns:p="http://schemas.openxmlformats.org/presentationml/2006/main">
  <p:tag name="KSO_WM_ASSEMBLE_CHIP_INDEX" val="b6b57221f4c6475d930784d778fc991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bf4d869532eafaafd30b60"/>
  <p:tag name="KSO_WM_TEMPLATE_ASSEMBLE_XID" val="5fbf4d869532eafaafd30b60"/>
  <p:tag name="KSO_WM_TEMPLATE_CATEGORY" val="diagram"/>
  <p:tag name="KSO_WM_TEMPLATE_INDEX" val="20212498"/>
  <p:tag name="KSO_WM_UNIT_BLOCK" val="0"/>
  <p:tag name="KSO_WM_UNIT_COMPATIBLE" val="0"/>
  <p:tag name="KSO_WM_UNIT_DEC_AREA_ID" val="5584e5f66d474753a4567b1e318b0ac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49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0"/>
</p:tagLst>
</file>

<file path=ppt/tags/tag28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724318ba889447f7b57e0c6dff0f547d&quot;,&quot;fill_align&quot;:&quot;lm&quot;,&quot;chip_types&quot;:[&quot;header&quot;]},{&quot;text_align&quot;:&quot;lm&quot;,&quot;text_direction&quot;:&quot;horizontal&quot;,&quot;support_features&quot;:[&quot;collage&quot;,&quot;carousel&quot;,&quot;creativecrop&quot;],&quot;support_big_font&quot;:false,&quot;picture_toward&quot;:0,&quot;picture_dockside&quot;:[],&quot;fill_id&quot;:&quot;4741b90348c5473d8465a405175a212c&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407ba1dadf18432cbe62c2e535efda18&quot;,&quot;fill_align&quot;:&quot;lm&quot;,&quot;chip_types&quot;:[&quot;pictext&quot;,&quot;text&quot;,&quot;picture&quot;]}]]"/>
  <p:tag name="KSO_WM_CHIP_GROUPID" val="5f0da2082c9c209bb8bb658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da2082c9c209bb8bb6589"/>
  <p:tag name="KSO_WM_SLIDE_BACKGROUND" val="[&quot;navigation&quot;]"/>
  <p:tag name="KSO_WM_SLIDE_BACKGROUND_TYPE" val="navigation"/>
  <p:tag name="KSO_WM_SLIDE_BK_DARK_LIGHT" val="2"/>
  <p:tag name="KSO_WM_SLIDE_CAN_ADD_NAVIGATION" val="1"/>
  <p:tag name="KSO_WM_SLIDE_ID" val="diagram20212498_1"/>
  <p:tag name="KSO_WM_SLIDE_INDEX" val="1"/>
  <p:tag name="KSO_WM_SLIDE_ITEM_CNT" val="0"/>
  <p:tag name="KSO_WM_SLIDE_LAYOUT" val="a_d_f"/>
  <p:tag name="KSO_WM_SLIDE_LAYOUT_CNT" val="1_1_1"/>
  <p:tag name="KSO_WM_SLIDE_LAYOUT_INFO" val="{&quot;id&quot;:&quot;2020-11-26T14:39:0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1-26T14:39:02&quot;,&quot;margin&quot;:{&quot;bottom&quot;:0.42300000786781311,&quot;left&quot;:1.2699999809265137,&quot;right&quot;:1.2699999809265137,&quot;top&quot;:0.42300000786781311},&quot;type&quot;:0},{&quot;direction&quot;:1,&quot;id&quot;:&quot;2020-11-26T14:39:02&quot;,&quot;maxSize&quot;:{&quot;size1&quot;:72.499688384414185},&quot;minSize&quot;:{&quot;size1&quot;:29.999688384414185},&quot;normalSize&quot;:{&quot;size1&quot;:35.312188384414185},&quot;subLayout&quot;:[{&quot;id&quot;:&quot;2020-11-26T14:39:02&quot;,&quot;margin&quot;:{&quot;bottom&quot;:1.6929999589920044,&quot;left&quot;:1.6929999589920044,&quot;right&quot;:0.84700000286102295,&quot;top&quot;:1.6929999589920044},&quot;type&quot;:0},{&quot;id&quot;:&quot;2020-11-26T14:39:02&quot;,&quot;margin&quot;:{&quot;bottom&quot;:1.6929999589920044,&quot;left&quot;:0.026000002399086952,&quot;right&quot;:1.6929999589920044,&quot;top&quot;:1.6929999589920044},&quot;type&quot;:0}],&quot;type&quot;:0}],&quot;type&quot;:0}"/>
  <p:tag name="KSO_WM_SLIDE_POSITION" val="0*0"/>
  <p:tag name="KSO_WM_SLIDE_RATIO" val="1.777778"/>
  <p:tag name="KSO_WM_SLIDE_SIZE" val="960*492"/>
  <p:tag name="KSO_WM_SLIDE_SUBTYPE" val="picTxt"/>
  <p:tag name="KSO_WM_SLIDE_SUPPORT_FEATURE_TYPE" val="7"/>
  <p:tag name="KSO_WM_SLIDE_TYPE" val="text"/>
  <p:tag name="KSO_WM_TAG_VERSION" val="1.0"/>
  <p:tag name="KSO_WM_TEMPLATE_ASSEMBLE_GROUPID" val="5fbf4d869532eafaafd30b60"/>
  <p:tag name="KSO_WM_TEMPLATE_ASSEMBLE_XID" val="5fbf4d869532eafaafd30b60"/>
  <p:tag name="KSO_WM_TEMPLATE_CATEGORY" val="diagram"/>
  <p:tag name="KSO_WM_TEMPLATE_COLOR_TYPE" val="1"/>
  <p:tag name="KSO_WM_TEMPLATE_INDEX" val="20212498"/>
  <p:tag name="KSO_WM_TEMPLATE_MASTER_TYPE" val="0"/>
  <p:tag name="KSO_WM_TEMPLATE_SUBCATEGORY" val="21"/>
</p:tagLst>
</file>

<file path=ppt/tags/tag283.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84.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85.xml><?xml version="1.0" encoding="utf-8"?>
<p:tagLst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a925020f63d42c4845eb70"/>
  <p:tag name="KSO_WM_TEMPLATE_ASSEMBLE_XID" val="5fa925020f63d42c4845eb70"/>
  <p:tag name="KSO_WM_TEMPLATE_CATEGORY" val="diagram"/>
  <p:tag name="KSO_WM_TEMPLATE_INDEX" val="20212496"/>
  <p:tag name="KSO_WM_UNIT_ADJUSTLAYOUT_ID" val="5"/>
  <p:tag name="KSO_WM_UNIT_BLOCK" val="0"/>
  <p:tag name="KSO_WM_UNIT_COLOR_SCHEME_PARENT_PAGE" val="0_1"/>
  <p:tag name="KSO_WM_UNIT_COLOR_SCHEME_SHAPE_ID" val="5"/>
  <p:tag name="KSO_WM_UNIT_COMPATIBLE" val="0"/>
  <p:tag name="KSO_WM_UNIT_DEC_AREA_ID" val="e4c36a53eb724e95b3c8250d080539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FOIL_COLOR" val="1"/>
  <p:tag name="KSO_WM_UNIT_HIGHLIGHT" val="0"/>
  <p:tag name="KSO_WM_UNIT_ID" val="diagram20212496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38"/>
</p:tagLst>
</file>

<file path=ppt/tags/tag286.xml><?xml version="1.0" encoding="utf-8"?>
<p:tagLst xmlns:p="http://schemas.openxmlformats.org/presentationml/2006/main">
  <p:tag name="KSO_WM_ASSEMBLE_CHIP_INDEX" val="97a9715b16c848a8a107f04e8fdbdee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a925020f63d42c4845eb70"/>
  <p:tag name="KSO_WM_TEMPLATE_ASSEMBLE_XID" val="5fa925020f63d42c4845eb70"/>
  <p:tag name="KSO_WM_TEMPLATE_CATEGORY" val="diagram"/>
  <p:tag name="KSO_WM_TEMPLATE_INDEX" val="20212496"/>
  <p:tag name="KSO_WM_UNIT_COMPATIBLE" val="1"/>
  <p:tag name="KSO_WM_UNIT_DEC_AREA_ID" val="1f1c090df08740e685be53c5db095d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496_1*d*1"/>
  <p:tag name="KSO_WM_UNIT_INDEX" val="1"/>
  <p:tag name="KSO_WM_UNIT_LAYERLEVEL" val="1"/>
  <p:tag name="KSO_WM_UNIT_PICTURE_CLIP_FLAG" val="0"/>
  <p:tag name="KSO_WM_UNIT_PLACING_PICTURE" val="97a9715b16c848a8a107f04e8fdbdee2"/>
  <p:tag name="KSO_WM_UNIT_SM_LIMIT_TYPE" val="2"/>
  <p:tag name="KSO_WM_UNIT_TYPE" val="d"/>
  <p:tag name="KSO_WM_UNIT_VALUE" val="1904*1438"/>
</p:tagLst>
</file>

<file path=ppt/tags/tag287.xml><?xml version="1.0" encoding="utf-8"?>
<p:tagLst xmlns:p="http://schemas.openxmlformats.org/presentationml/2006/main">
  <p:tag name="KSO_WM_ASSEMBLE_CHIP_INDEX" val="b2497244794746e7a3daf8a5befae55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a925020f63d42c4845eb70"/>
  <p:tag name="KSO_WM_TEMPLATE_ASSEMBLE_XID" val="5fa925020f63d42c4845eb70"/>
  <p:tag name="KSO_WM_TEMPLATE_CATEGORY" val="diagram"/>
  <p:tag name="KSO_WM_TEMPLATE_INDEX" val="20212496"/>
  <p:tag name="KSO_WM_UNIT_BLOCK" val="0"/>
  <p:tag name="KSO_WM_UNIT_COMPATIBLE" val="0"/>
  <p:tag name="KSO_WM_UNIT_DEC_AREA_ID" val="e996d72f9f8945e7977ed20d06af2c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496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288.xml><?xml version="1.0" encoding="utf-8"?>
<p:tagLst xmlns:p="http://schemas.openxmlformats.org/presentationml/2006/main">
  <p:tag name="KSO_WM_ASSEMBLE_CHIP_INDEX" val="0003d1cc1521464c96ba75644093277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a925020f63d42c4845eb70"/>
  <p:tag name="KSO_WM_TEMPLATE_ASSEMBLE_XID" val="5fa925020f63d42c4845eb70"/>
  <p:tag name="KSO_WM_TEMPLATE_CATEGORY" val="diagram"/>
  <p:tag name="KSO_WM_TEMPLATE_INDEX" val="20212496"/>
  <p:tag name="KSO_WM_UNIT_BLOCK" val="0"/>
  <p:tag name="KSO_WM_UNIT_COMPATIBLE" val="0"/>
  <p:tag name="KSO_WM_UNIT_DEC_AREA_ID" val="39bb6eef190a4f258bcc5963cf281c6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49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20"/>
</p:tagLst>
</file>

<file path=ppt/tags/tag289.xml><?xml version="1.0" encoding="utf-8"?>
<p:tagLst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a925020f63d42c4845eb70"/>
  <p:tag name="KSO_WM_TEMPLATE_ASSEMBLE_XID" val="5fa925020f63d42c4845eb70"/>
  <p:tag name="KSO_WM_TEMPLATE_CATEGORY" val="diagram"/>
  <p:tag name="KSO_WM_TEMPLATE_INDEX" val="20212496"/>
  <p:tag name="KSO_WM_UNIT_BLOCK" val="0"/>
  <p:tag name="KSO_WM_UNIT_COMPATIBLE" val="0"/>
  <p:tag name="KSO_WM_UNIT_DEC_AREA_ID" val="b48fae1ea55d4c35975421266af5cc0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496_1*i*2"/>
  <p:tag name="KSO_WM_UNIT_INDEX" val="2"/>
  <p:tag name="KSO_WM_UNIT_LAYERLEVEL" val="1"/>
  <p:tag name="KSO_WM_UNIT_SM_LIMIT_TYPE" val="2"/>
  <p:tag name="KSO_WM_UNIT_TYPE" val="i"/>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a925020f63d42c4845eb70"/>
  <p:tag name="KSO_WM_TEMPLATE_ASSEMBLE_XID" val="5fa925020f63d42c4845eb70"/>
  <p:tag name="KSO_WM_TEMPLATE_CATEGORY" val="diagram"/>
  <p:tag name="KSO_WM_TEMPLATE_INDEX" val="20212496"/>
  <p:tag name="KSO_WM_UNIT_COMPATIBLE" val="0"/>
  <p:tag name="KSO_WM_UNIT_DIAGRAM_ISNUMVISUAL" val="0"/>
  <p:tag name="KSO_WM_UNIT_DIAGRAM_ISREFERUNIT" val="0"/>
  <p:tag name="KSO_WM_UNIT_HIGHLIGHT" val="0"/>
  <p:tag name="KSO_WM_UNIT_ID" val="diagram20212496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291.xml><?xml version="1.0" encoding="utf-8"?>
<p:tagLst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a925020f63d42c4845eb70"/>
  <p:tag name="KSO_WM_TEMPLATE_ASSEMBLE_XID" val="5fa925020f63d42c4845eb70"/>
  <p:tag name="KSO_WM_TEMPLATE_CATEGORY" val="diagram"/>
  <p:tag name="KSO_WM_TEMPLATE_INDEX" val="20212496"/>
  <p:tag name="KSO_WM_UNIT_COMPATIBLE" val="0"/>
  <p:tag name="KSO_WM_UNIT_DIAGRAM_ISNUMVISUAL" val="0"/>
  <p:tag name="KSO_WM_UNIT_DIAGRAM_ISREFERUNIT" val="0"/>
  <p:tag name="KSO_WM_UNIT_HIGHLIGHT" val="0"/>
  <p:tag name="KSO_WM_UNIT_ID" val="diagram20212496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29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7938cf5e4fb74851adcc1dd3a85e0037&quot;,&quot;fill_align&quot;:&quot;cm&quot;,&quot;chip_types&quot;:[&quot;picture&quot;]},{&quot;text_align&quot;:&quot;lm&quot;,&quot;text_direction&quot;:&quot;horizontal&quot;,&quot;support_big_font&quot;:false,&quot;fill_id&quot;:&quot;5d24385aeb4d453fbaadf8bd135d8aa2&quot;,&quot;fill_align&quot;:&quot;lm&quot;,&quot;chip_types&quot;:[&quot;header&quot;]},{&quot;text_align&quot;:&quot;lm&quot;,&quot;text_direction&quot;:&quot;horizontal&quot;,&quot;support_big_font&quot;:false,&quot;fill_id&quot;:&quot;5ae3cc18aab54c39807f18f69f96a29d&quot;,&quot;fill_align&quot;:&quot;lm&quot;,&quot;chip_types&quot;:[&quot;text&quot;,&quot;chart&quot;,&quot;table&quot;]}]]"/>
  <p:tag name="KSO_WM_CHIP_GROUPID" val="5f0d5d3f8050c250ba657c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d5d3f8050c250ba657cb0"/>
  <p:tag name="KSO_WM_SLIDE_BACKGROUND" val="[&quot;general&quot;]"/>
  <p:tag name="KSO_WM_SLIDE_BACKGROUND_TYPE" val="general"/>
  <p:tag name="KSO_WM_SLIDE_BK_DARK_LIGHT" val="2"/>
  <p:tag name="KSO_WM_SLIDE_CAN_ADD_NAVIGATION" val="1"/>
  <p:tag name="KSO_WM_SLIDE_COLORSCHEME_VERSION" val="3.2"/>
  <p:tag name="KSO_WM_SLIDE_CONSTRAINT" val="%7b%22slideConstraint%22%3a%7b%22seriesAreas%22%3a%5b%5d%2c%22singleAreas%22%3a%5b%7b%22shapes%22%3a%5b24%5d%2c%22serialConstraintIndex%22%3a-1%2c%22areatextmark%22%3a0%2c%22pictureprocessmark%22%3a0%7d%5d%7d%7d"/>
  <p:tag name="KSO_WM_SLIDE_ID" val="diagram20212496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1-09T19:16:18&quot;,&quot;maxSize&quot;:{&quot;size1&quot;:42.600000000000001},&quot;minSize&quot;:{&quot;size1&quot;:42.600000000000001},&quot;normalSize&quot;:{&quot;size1&quot;:42.600000000000001},&quot;subLayout&quot;:[{&quot;id&quot;:&quot;2020-11-09T19:16:18&quot;,&quot;type&quot;:0},{&quot;id&quot;:&quot;2020-11-09T19:16:18&quot;,&quot;maxSize&quot;:{&quot;size1&quot;:22.100000000000001},&quot;minSize&quot;:{&quot;size1&quot;:22.199999999999999},&quot;normalSize&quot;:{&quot;size1&quot;:22.100000000000001},&quot;subLayout&quot;:[{&quot;id&quot;:&quot;2020-11-09T19:16:18&quot;,&quot;margin&quot;:{&quot;bottom&quot;:0,&quot;left&quot;:1.6670000553131104,&quot;right&quot;:3.3859999179840088,&quot;top&quot;:1.2699999809265137},&quot;type&quot;:0},{&quot;id&quot;:&quot;2020-11-09T19:16:18&quot;,&quot;margin&quot;:{&quot;bottom&quot;:1.6929999589920044,&quot;left&quot;:1.6670000553131104,&quot;right&quot;:2.1159999370574951,&quot;top&quot;:1.2699999809265137},&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a925020f63d42c4845eb70"/>
  <p:tag name="KSO_WM_TEMPLATE_ASSEMBLE_XID" val="5fa925020f63d42c4845eb70"/>
  <p:tag name="KSO_WM_TEMPLATE_CATEGORY" val="diagram"/>
  <p:tag name="KSO_WM_TEMPLATE_COLOR_TYPE" val="1"/>
  <p:tag name="KSO_WM_TEMPLATE_INDEX" val="20212496"/>
  <p:tag name="KSO_WM_TEMPLATE_MASTER_TYPE" val="0"/>
  <p:tag name="KSO_WM_TEMPLATE_SUBCATEGORY" val="21"/>
</p:tagLst>
</file>

<file path=ppt/tags/tag293.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294.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295.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296.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ae7edb9a9c3346fcb81da75412136c56"/>
  <p:tag name="KSO_WM_UNIT_DECORATE_INFO" val="{&quot;DecorateInfoH&quot;:{&quot;IsAbs&quot;:true},&quot;DecorateInfoW&quot;:{&quot;IsAbs&quot;:true},&quot;DecorateInfoX&quot;:{&quot;IsAbs&quot;:true,&quot;Pos&quot;:1},&quot;DecorateInfoY&quot;:{&quot;IsAbs&quot;:true,&quot;Pos&quot;:0},&quot;ReferentInfo&quot;:{&quot;Id&quot;:&quot;00088cb197e04b06bc3bb17e5570031a&quot;,&quot;X&quot;:{&quot;Pos&quot;:1},&quot;Y&quot;:{&quot;Pos&quot;:2}},&quot;whChangeMode&quot;:0}"/>
  <p:tag name="KSO_WM_UNIT_DIAGRAM_ISNUMVISUAL" val="0"/>
  <p:tag name="KSO_WM_UNIT_DIAGRAM_ISREFERUNIT" val="0"/>
  <p:tag name="KSO_WM_UNIT_HIGHLIGHT" val="0"/>
  <p:tag name="KSO_WM_UNIT_ID" val="diagram20211828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297.xml><?xml version="1.0" encoding="utf-8"?>
<p:tagLst xmlns:p="http://schemas.openxmlformats.org/presentationml/2006/main">
  <p:tag name="KSO_WM_ASSEMBLE_CHIP_INDEX" val="721c5468eb4941ddbb66b404c7d6d1ed"/>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00088cb197e04b06bc3bb17e5570031a"/>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298.xml><?xml version="1.0" encoding="utf-8"?>
<p:tagLst xmlns:p="http://schemas.openxmlformats.org/presentationml/2006/main">
  <p:tag name="KSO_WM_ASSEMBLE_CHIP_INDEX" val="348bc0c1d3434857b2db39c40e32bf7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BLOCK" val="0"/>
  <p:tag name="KSO_WM_UNIT_COMPATIBLE" val="0"/>
  <p:tag name="KSO_WM_UNIT_DEC_AREA_ID" val="b09decc06634465d85c5555db1e1eef9"/>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99.xml><?xml version="1.0" encoding="utf-8"?>
<p:tagLst xmlns:p="http://schemas.openxmlformats.org/presentationml/2006/main">
  <p:tag name="KSO_WM_ASSEMBLE_CHIP_INDEX" val="6b9ed7d3194540619335c0dc02a8f6ec"/>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89e01a7e847d6fd317"/>
  <p:tag name="KSO_WM_TEMPLATE_ASSEMBLE_XID" val="5f9a2289e01a7e847d6fd317"/>
  <p:tag name="KSO_WM_TEMPLATE_CATEGORY" val="diagram"/>
  <p:tag name="KSO_WM_TEMPLATE_INDEX" val="20211828"/>
  <p:tag name="KSO_WM_UNIT_COMPATIBLE" val="0"/>
  <p:tag name="KSO_WM_UNIT_DEC_AREA_ID" val="c5d4df5f7a30421f9269370abac9e8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8_1*d*1"/>
  <p:tag name="KSO_WM_UNIT_INDEX" val="1"/>
  <p:tag name="KSO_WM_UNIT_LAYERLEVEL" val="1"/>
  <p:tag name="KSO_WM_UNIT_PICTURE_CLIP_FLAG" val="0"/>
  <p:tag name="KSO_WM_UNIT_PLACING_PICTURE" val="6b9ed7d3194540619335c0dc02a8f6ec"/>
  <p:tag name="KSO_WM_UNIT_SM_LIMIT_TYPE" val="1"/>
  <p:tag name="KSO_WM_UNIT_TYPE" val="d"/>
  <p:tag name="KSO_WM_UNIT_VALUE" val="635*635"/>
</p:tagLst>
</file>

<file path=ppt/tags/tag3.xml><?xml version="1.0" encoding="utf-8"?>
<p:tagLst xmlns:p="http://schemas.openxmlformats.org/presentationml/2006/main">
  <p:tag name="KSO_WM_ASSEMBLE_CHIP_INDEX" val="988154bea6724acb925df28c66c45217"/>
  <p:tag name="KSO_WM_BEAUTIFY_FLAG" val="#wm#"/>
  <p:tag name="KSO_WM_CHIP_FILLAREA_FILL_RULE" val="{&quot;fill_align&quot;:&quot;cm&quot;,&quot;fill_mode&quot;:&quot;adaptive&quot;,&quot;sacle_strategy&quot;:&quot;smart&quot;}"/>
  <p:tag name="KSO_WM_CHIP_GROUPID" val="5ebd07790ac41c4a0a525419"/>
  <p:tag name="KSO_WM_CHIP_XID" val="5ebd07790ac41c4a0a52541a"/>
  <p:tag name="KSO_WM_TAG_VERSION" val="1.0"/>
  <p:tag name="KSO_WM_TEMPLATE_ASSEMBLE_GROUPID" val="5f8cf291a61ec3b55284a6fb"/>
  <p:tag name="KSO_WM_TEMPLATE_ASSEMBLE_XID" val="5f9a2e2ee01a7e847d6ff787"/>
  <p:tag name="KSO_WM_TEMPLATE_CATEGORY" val="custom"/>
  <p:tag name="KSO_WM_TEMPLATE_INDEX" val="20204412"/>
  <p:tag name="KSO_WM_UNIT_BLOCK" val="0"/>
  <p:tag name="KSO_WM_UNIT_COMPATIBLE" val="0"/>
  <p:tag name="KSO_WM_UNIT_DEC_AREA_ID" val="255f2d3b370e48d296ba7af0049ac566"/>
  <p:tag name="KSO_WM_UNIT_DEFAULT_FONT" val="54;82;4"/>
  <p:tag name="KSO_WM_UNIT_DIAGRAM_ISNUMVISUAL" val="0"/>
  <p:tag name="KSO_WM_UNIT_DIAGRAM_ISREFERUNIT" val="0"/>
  <p:tag name="KSO_WM_UNIT_HIGHLIGHT" val="0"/>
  <p:tag name="KSO_WM_UNIT_ID" val="custom20204412_1*a*1"/>
  <p:tag name="KSO_WM_UNIT_INDEX" val="1"/>
  <p:tag name="KSO_WM_UNIT_ISCONTENTSTITLE" val="0"/>
  <p:tag name="KSO_WM_UNIT_ISNUMDGMTITLE" val="0"/>
  <p:tag name="KSO_WM_UNIT_LAYERLEVEL" val="1"/>
  <p:tag name="KSO_WM_UNIT_NOCLEAR" val="0"/>
  <p:tag name="KSO_WM_UNIT_PRESET_TEXT" val="项目融资招商方案"/>
  <p:tag name="KSO_WM_UNIT_TEXT_FILL_FORE_SCHEMECOLOR_INDEX" val="13"/>
  <p:tag name="KSO_WM_UNIT_TEXT_FILL_FORE_SCHEMECOLOR_INDEX_BRIGHTNESS" val="0.15"/>
  <p:tag name="KSO_WM_UNIT_TEXT_FILL_TYPE" val="1"/>
  <p:tag name="KSO_WM_UNIT_TYPE" val="a"/>
  <p:tag name="KSO_WM_UNIT_VALUE" val="10"/>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FIXED_XID_TMP" val="5f5ee1ca4d6848d78f644aec"/>
  <p:tag name="KSO_WM_BEAUTIFY_FLAG" val="#wm#"/>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2"/>
  <p:tag name="KSO_WM_SLIDE_CAN_ADD_NAVIGATION" val="1"/>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45&quot;,&quot;maxSize&quot;:{&quot;size1&quot;:41.5},&quot;minSize&quot;:{&quot;size1&quot;:41.5},&quot;normalSize&quot;:{&quot;size1&quot;:41.5},&quot;subLayout&quot;:[{&quot;direction&quot;:1,&quot;id&quot;:&quot;2020-10-29T10:01:45&quot;,&quot;maxSize&quot;:{&quot;size1&quot;:26.600000000000001},&quot;minSize&quot;:{&quot;size1&quot;:26.600000000000001},&quot;normalSize&quot;:{&quot;size1&quot;:26.600000000000001},&quot;subLayout&quot;:[{&quot;id&quot;:&quot;2020-10-29T10:01:45&quot;,&quot;margin&quot;:{&quot;bottom&quot;:0.37900000810623169,&quot;left&quot;:2.2430000305175781,&quot;right&quot;:0.44900000095367432,&quot;top&quot;:1.2999999523162842},&quot;type&quot;:0},{&quot;id&quot;:&quot;2020-10-29T10:01:45&quot;,&quot;margin&quot;:{&quot;bottom&quot;:1.9630000591278076,&quot;left&quot;:0.74699997901916504,&quot;right&quot;:2.1159999370574951,&quot;top&quot;:2.5750000476837158},&quot;type&quot;:0}],&quot;type&quot;:0},{&quot;id&quot;:&quot;2020-10-29T10:01:45&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5f9a2289e01a7e847d6fd317"/>
  <p:tag name="KSO_WM_TEMPLATE_ASSEMBLE_XID" val="5f9a2289e01a7e847d6fd317"/>
  <p:tag name="KSO_WM_TEMPLATE_CATEGORY" val="diagram"/>
  <p:tag name="KSO_WM_TEMPLATE_COLOR_TYPE" val="1"/>
  <p:tag name="KSO_WM_TEMPLATE_INDEX" val="20211828"/>
  <p:tag name="KSO_WM_TEMPLATE_MASTER_TYPE" val="0"/>
  <p:tag name="KSO_WM_TEMPLATE_SUBCATEGORY" val="21"/>
</p:tagLst>
</file>

<file path=ppt/tags/tag301.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02.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03.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10"/>
  <p:tag name="KSO_WM_UNIT_COLOR_SCHEME_PARENT_PAGE" val="0_1"/>
  <p:tag name="KSO_WM_UNIT_COLOR_SCHEME_SHAPE_ID" val="10"/>
  <p:tag name="KSO_WM_UNIT_COMPATIBLE" val="0"/>
  <p:tag name="KSO_WM_UNIT_DIAGRAM_ISNUMVISUAL" val="0"/>
  <p:tag name="KSO_WM_UNIT_DIAGRAM_ISREFERUNIT" val="0"/>
  <p:tag name="KSO_WM_UNIT_FOIL_COLOR" val="1"/>
  <p:tag name="KSO_WM_UNIT_HIGHLIGHT" val="0"/>
  <p:tag name="KSO_WM_UNIT_ID" val="diagram20193066_1*i*1"/>
  <p:tag name="KSO_WM_UNIT_INDEX" val="1"/>
  <p:tag name="KSO_WM_UNIT_LAYERLEVEL" val="1"/>
  <p:tag name="KSO_WM_UNIT_TYPE" val="i"/>
</p:tagLst>
</file>

<file path=ppt/tags/tag304.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66_1*i*2"/>
  <p:tag name="KSO_WM_UNIT_INDEX" val="2"/>
  <p:tag name="KSO_WM_UNIT_LAYERLEVEL" val="1"/>
  <p:tag name="KSO_WM_UNIT_TEXT_FILL_FORE_SCHEMECOLOR_INDEX" val="14"/>
  <p:tag name="KSO_WM_UNIT_TEXT_FILL_FORE_SCHEMECOLOR_INDEX_BRIGHTNESS" val="-0.05"/>
  <p:tag name="KSO_WM_UNIT_TEXT_FILL_TYPE" val="1"/>
  <p:tag name="KSO_WM_UNIT_TYPE" val="i"/>
</p:tagLst>
</file>

<file path=ppt/tags/tag305.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066_1*f*1"/>
  <p:tag name="KSO_WM_UNIT_INDEX" val="1"/>
  <p:tag name="KSO_WM_UNIT_LAYERLEVEL" val="1"/>
  <p:tag name="KSO_WM_UNIT_PRESET_TEXT" val="点击此处添加正文，文字是您思想的提炼，为了最终演示发布的良好效果，请尽量言简意赅的阐述观点。"/>
  <p:tag name="KSO_WM_UNIT_TEXT_FILL_FORE_SCHEMECOLOR_INDEX" val="13"/>
  <p:tag name="KSO_WM_UNIT_TEXT_FILL_FORE_SCHEMECOLOR_INDEX_BRIGHTNESS" val="0.5"/>
  <p:tag name="KSO_WM_UNIT_TEXT_FILL_TYPE" val="1"/>
  <p:tag name="KSO_WM_UNIT_TEXT_PART_ID" val="4-a"/>
  <p:tag name="KSO_WM_UNIT_TEXT_PART_ID_V2" val="d-4-1"/>
  <p:tag name="KSO_WM_UNIT_TEXT_PART_SIZE" val="24.96*854.5"/>
  <p:tag name="KSO_WM_UNIT_TYPE" val="f"/>
  <p:tag name="KSO_WM_UNIT_VALUE" val="52"/>
</p:tagLst>
</file>

<file path=ppt/tags/tag306.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48"/>
  <p:tag name="KSO_WM_UNIT_COLOR_SCHEME_PARENT_PAGE" val="0_1"/>
  <p:tag name="KSO_WM_UNIT_COLOR_SCHEME_SHAPE_ID" val="48"/>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193066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307.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66_1*f*2"/>
  <p:tag name="KSO_WM_UNIT_INDEX" val="2"/>
  <p:tag name="KSO_WM_UNIT_LAYERLEVEL" val="1"/>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为了能让您有更直观的字数感受，并进一步方便使用，我们为您标注了最适合的位置。您输入的文字到这里时，就是最佳视觉效果，请您务必注意。"/>
  <p:tag name="KSO_WM_UNIT_TEXT_FILL_FORE_SCHEMECOLOR_INDEX" val="13"/>
  <p:tag name="KSO_WM_UNIT_TEXT_FILL_FORE_SCHEMECOLOR_INDEX_BRIGHTNESS" val="0.5"/>
  <p:tag name="KSO_WM_UNIT_TEXT_FILL_TYPE" val="1"/>
  <p:tag name="KSO_WM_UNIT_TEXT_PART_ID" val="4-d"/>
  <p:tag name="KSO_WM_UNIT_TEXT_PART_ID_V2" val="d-4-1"/>
  <p:tag name="KSO_WM_UNIT_TEXT_PART_SIZE" val="254.64*854.5"/>
  <p:tag name="KSO_WM_UNIT_TYPE" val="f"/>
  <p:tag name="KSO_WM_UNIT_VALUE" val="520"/>
</p:tagLst>
</file>

<file path=ppt/tags/tag308.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7"/>
  <p:tag name="KSO_WM_UNIT_COLOR_SCHEME_PARENT_PAGE" val="0_1"/>
  <p:tag name="KSO_WM_UNIT_COLOR_SCHEME_SHAPE_ID" val="7"/>
  <p:tag name="KSO_WM_UNIT_COMPATIBLE" val="0"/>
  <p:tag name="KSO_WM_UNIT_DIAGRAM_ISNUMVISUAL" val="0"/>
  <p:tag name="KSO_WM_UNIT_DIAGRAM_ISREFERUNIT" val="0"/>
  <p:tag name="KSO_WM_UNIT_HIGHLIGHT" val="0"/>
  <p:tag name="KSO_WM_UNIT_ID" val="diagram20193066_1*d*1"/>
  <p:tag name="KSO_WM_UNIT_INDEX" val="1"/>
  <p:tag name="KSO_WM_UNIT_LAYERLEVEL" val="1"/>
  <p:tag name="KSO_WM_UNIT_PICTURE_CLIP_FLAG" val="0"/>
  <p:tag name="KSO_WM_UNIT_TYPE" val="d"/>
  <p:tag name="KSO_WM_UNIT_VALUE" val="608*810"/>
</p:tagLst>
</file>

<file path=ppt/tags/tag309.xml><?xml version="1.0" encoding="utf-8"?>
<p:tagLst xmlns:p="http://schemas.openxmlformats.org/presentationml/2006/main">
  <p:tag name="KSO_WM_BEAUTIFY_FLAG" val="#wm#"/>
  <p:tag name="KSO_WM_TAG_VERSION" val="1.0"/>
  <p:tag name="KSO_WM_TEMPLATE_CATEGORY" val="diagram"/>
  <p:tag name="KSO_WM_TEMPLATE_INDEX" val="20193066"/>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66_1*a*1"/>
  <p:tag name="KSO_WM_UNIT_INDEX" val="1"/>
  <p:tag name="KSO_WM_UNIT_ISCONTENTSTITLE" val="0"/>
  <p:tag name="KSO_WM_UNIT_LAYERLEVEL" val="1"/>
  <p:tag name="KSO_WM_UNIT_PRESET_TEXT" val="单击此处可添加您的大标题内容"/>
  <p:tag name="KSO_WM_UNIT_TEXT_PART_ID" val="2-X"/>
  <p:tag name="KSO_WM_UNIT_TEXT_PART_ID_V2" val="a-3-1"/>
  <p:tag name="KSO_WM_UNIT_TEXT_PART_SIZE" val="49.2*559"/>
  <p:tag name="KSO_WM_UNIT_TYPE" val="a"/>
  <p:tag name="KSO_WM_UNIT_VALUE" val="26"/>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BEAUTIFY_FLAG" val="#wm#"/>
  <p:tag name="KSO_WM_SLIDE_BACKGROUND_TYPE" val="general"/>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66_1"/>
  <p:tag name="KSO_WM_SLIDE_INDEX" val="1"/>
  <p:tag name="KSO_WM_SLIDE_ITEM_CNT" val="0"/>
  <p:tag name="KSO_WM_SLIDE_LAYOUT" val="a_d_f"/>
  <p:tag name="KSO_WM_SLIDE_LAYOUT_CNT" val="1_1_2"/>
  <p:tag name="KSO_WM_SLIDE_POSITION" val="57*27"/>
  <p:tag name="KSO_WM_SLIDE_SIZE" val="854*502"/>
  <p:tag name="KSO_WM_SLIDE_SUBTYPE" val="picTxt"/>
  <p:tag name="KSO_WM_SLIDE_TYPE" val="text"/>
  <p:tag name="KSO_WM_TAG_VERSION" val="1.0"/>
  <p:tag name="KSO_WM_TEMPLATE_CATEGORY" val="diagram"/>
  <p:tag name="KSO_WM_TEMPLATE_INDEX" val="20193066"/>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311.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12.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13.xml><?xml version="1.0" encoding="utf-8"?>
<p:tagLst xmlns:p="http://schemas.openxmlformats.org/presentationml/2006/main">
  <p:tag name="KSO_WM_BEAUTIFY_FLAG" val="#wm#"/>
  <p:tag name="KSO_WM_TAG_VERSION" val="1.0"/>
  <p:tag name="KSO_WM_TEMPLATE_CATEGORY" val="diagram"/>
  <p:tag name="KSO_WM_TEMPLATE_INDEX" val="2020077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77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314.xml><?xml version="1.0" encoding="utf-8"?>
<p:tagLst xmlns:p="http://schemas.openxmlformats.org/presentationml/2006/main">
  <p:tag name="KSO_WM_BEAUTIFY_FLAG" val="#wm#"/>
  <p:tag name="KSO_WM_TAG_VERSION" val="1.0"/>
  <p:tag name="KSO_WM_TEMPLATE_CATEGORY" val="diagram"/>
  <p:tag name="KSO_WM_TEMPLATE_INDEX" val="20200779"/>
  <p:tag name="KSO_WM_UNIT_COMPATIBLE" val="0"/>
  <p:tag name="KSO_WM_UNIT_DIAGRAM_ISNUMVISUAL" val="0"/>
  <p:tag name="KSO_WM_UNIT_DIAGRAM_ISREFERUNIT" val="0"/>
  <p:tag name="KSO_WM_UNIT_HIGHLIGHT" val="0"/>
  <p:tag name="KSO_WM_UNIT_ID" val="diagram20200779_1*d*1"/>
  <p:tag name="KSO_WM_UNIT_INDEX" val="1"/>
  <p:tag name="KSO_WM_UNIT_LAYERLEVEL" val="1"/>
  <p:tag name="KSO_WM_UNIT_SUPPORT_UNIT_TYPE" val="[&quot;d&quot;]"/>
  <p:tag name="KSO_WM_UNIT_TYPE" val="d"/>
  <p:tag name="KSO_WM_UNIT_VALUE" val="837*1116"/>
</p:tagLst>
</file>

<file path=ppt/tags/tag315.xml><?xml version="1.0" encoding="utf-8"?>
<p:tagLst xmlns:p="http://schemas.openxmlformats.org/presentationml/2006/main">
  <p:tag name="KSO_WM_BEAUTIFY_FLAG" val="#wm#"/>
  <p:tag name="KSO_WM_TAG_VERSION" val="1.0"/>
  <p:tag name="KSO_WM_TEMPLATE_CATEGORY" val="diagram"/>
  <p:tag name="KSO_WM_TEMPLATE_INDEX" val="20200779"/>
  <p:tag name="KSO_WM_UNIT_COMPATIBLE" val="0"/>
  <p:tag name="KSO_WM_UNIT_DIAGRAM_ISNUMVISUAL" val="0"/>
  <p:tag name="KSO_WM_UNIT_DIAGRAM_ISREFERUNIT" val="0"/>
  <p:tag name="KSO_WM_UNIT_HIGHLIGHT" val="0"/>
  <p:tag name="KSO_WM_UNIT_ID" val="diagram20200779_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30"/>
</p:tagLst>
</file>

<file path=ppt/tags/tag316.xml><?xml version="1.0" encoding="utf-8"?>
<p:tagLst xmlns:p="http://schemas.openxmlformats.org/presentationml/2006/main">
  <p:tag name="KSO_WM_BEAUTIFY_FLAG" val="#wm#"/>
  <p:tag name="KSO_WM_TAG_VERSION" val="1.0"/>
  <p:tag name="KSO_WM_TEMPLATE_CATEGORY" val="diagram"/>
  <p:tag name="KSO_WM_TEMPLATE_INDEX" val="20200779"/>
  <p:tag name="KSO_WM_UNIT_COMPATIBLE" val="0"/>
  <p:tag name="KSO_WM_UNIT_DIAGRAM_ISNUMVISUAL" val="0"/>
  <p:tag name="KSO_WM_UNIT_DIAGRAM_ISREFERUNIT" val="0"/>
  <p:tag name="KSO_WM_UNIT_HIGHLIGHT" val="0"/>
  <p:tag name="KSO_WM_UNIT_ID" val="diagram20200779_1*i*2"/>
  <p:tag name="KSO_WM_UNIT_INDEX" val="2"/>
  <p:tag name="KSO_WM_UNIT_LAYERLEVEL" val="1"/>
  <p:tag name="KSO_WM_UNIT_LINE_FILL_TYPE" val="2"/>
  <p:tag name="KSO_WM_UNIT_LINE_FORE_SCHEMECOLOR_INDEX" val="5"/>
  <p:tag name="KSO_WM_UNIT_LINE_FORE_SCHEMECOLOR_INDEX_BRIGHTNESS" val="0.8"/>
  <p:tag name="KSO_WM_UNIT_TYPE" val="i"/>
</p:tagLst>
</file>

<file path=ppt/tags/tag317.xml><?xml version="1.0" encoding="utf-8"?>
<p:tagLst xmlns:p="http://schemas.openxmlformats.org/presentationml/2006/main">
  <p:tag name="KSO_WM_BEAUTIFY_FLAG" val="#wm#"/>
  <p:tag name="KSO_WM_TAG_VERSION" val="1.0"/>
  <p:tag name="KSO_WM_TEMPLATE_CATEGORY" val="diagram"/>
  <p:tag name="KSO_WM_TEMPLATE_INDEX" val="2020077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779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318.xml><?xml version="1.0" encoding="utf-8"?>
<p:tagLst xmlns:p="http://schemas.openxmlformats.org/presentationml/2006/main">
  <p:tag name="KSO_WM_BEAUTIFY_FLAG" val="#wm#"/>
  <p:tag name="KSO_WM_TAG_VERSION" val="1.0"/>
  <p:tag name="KSO_WM_TEMPLATE_CATEGORY" val="diagram"/>
  <p:tag name="KSO_WM_TEMPLATE_INDEX" val="2020077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779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19.xml><?xml version="1.0" encoding="utf-8"?>
<p:tagLst xmlns:p="http://schemas.openxmlformats.org/presentationml/2006/main">
  <p:tag name="KSO_WM_BEAUTIFY_FLAG" val="#wm#"/>
  <p:tag name="KSO_WM_SLIDE_BACKGROUND_TYPE" val="general"/>
  <p:tag name="KSO_WM_SLIDE_ID" val="diagram20200779_1"/>
  <p:tag name="KSO_WM_SLIDE_INDEX" val="1"/>
  <p:tag name="KSO_WM_SLIDE_ITEM_CNT" val="0"/>
  <p:tag name="KSO_WM_SLIDE_LAYOUT" val="a_d_f"/>
  <p:tag name="KSO_WM_SLIDE_LAYOUT_CNT" val="1_1_1"/>
  <p:tag name="KSO_WM_SLIDE_POSITION" val="0*43"/>
  <p:tag name="KSO_WM_SLIDE_SIZE" val="960*470"/>
  <p:tag name="KSO_WM_SLIDE_SUBTYPE" val="picTxt"/>
  <p:tag name="KSO_WM_SLIDE_TYPE" val="text"/>
  <p:tag name="KSO_WM_TAG_VERSION" val="1.0"/>
  <p:tag name="KSO_WM_TEMPLATE_CATEGORY" val="diagram"/>
  <p:tag name="KSO_WM_TEMPLATE_COLOR_TYPE" val="1"/>
  <p:tag name="KSO_WM_TEMPLATE_INDEX" val="20200779"/>
  <p:tag name="KSO_WM_TEMPLATE_MASTER_TYPE" val="0"/>
  <p:tag name="KSO_WM_TEMPLATE_SUBCATEGORY" val="0"/>
</p:tagLst>
</file>

<file path=ppt/tags/tag32.xml><?xml version="1.0" encoding="utf-8"?>
<p:tagLst xmlns:p="http://schemas.openxmlformats.org/presentationml/2006/main">
  <p:tag name="KSO_WM_ASSEMBLE_CHIP_INDEX" val="2931a2da0fdb403da00cebefe32d776c"/>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frame"/>
  <p:tag name="KSO_WM_TAG_VERSION" val="1.0"/>
  <p:tag name="KSO_WM_TEMPLATE_CATEGORY" val="chip"/>
  <p:tag name="KSO_WM_TEMPLATE_INDEX" val="20204412"/>
  <p:tag name="KSO_WM_UNIT_COMPATIBLE" val="0"/>
  <p:tag name="KSO_WM_UNIT_DEC_AREA_ID" val="78738691f4dc48178aa1c02cb14b30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20.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21.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22.xml><?xml version="1.0" encoding="utf-8"?>
<p:tagLst xmlns:p="http://schemas.openxmlformats.org/presentationml/2006/main">
  <p:tag name="KSO_WM_ASSEMBLE_CHIP_INDEX" val="2b96d6f3fc734fed89ef1ae6b194a8fc"/>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3693ef3bbeb74132840b693e19cd0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FAULT_FONT" val="24;44;4"/>
  <p:tag name="KSO_WM_UNIT_DIAGRAM_ISNUMVISUAL" val="0"/>
  <p:tag name="KSO_WM_UNIT_DIAGRAM_ISREFERUNIT" val="0"/>
  <p:tag name="KSO_WM_UNIT_HIGHLIGHT" val="0"/>
  <p:tag name="KSO_WM_UNIT_ID" val="diagram2021213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UNIT_TYPE" val="[&quot;d&quot;,&quot;α&quot;,&quot;β&quot;]"/>
  <p:tag name="KSO_WM_UNIT_TEXT_FILL_FORE_SCHEMECOLOR_INDEX" val="13"/>
  <p:tag name="KSO_WM_UNIT_TEXT_FILL_FORE_SCHEMECOLOR_INDEX_BRIGHTNESS" val="0"/>
  <p:tag name="KSO_WM_UNIT_TEXT_FILL_TYPE" val="1"/>
  <p:tag name="KSO_WM_UNIT_TYPE" val="a"/>
  <p:tag name="KSO_WM_UNIT_VALUE" val="30"/>
</p:tagLst>
</file>

<file path=ppt/tags/tag323.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9fe8f9b8744a4846ad6cbb4a6464646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1"/>
  <p:tag name="KSO_WM_UNIT_INDEX" val="1"/>
  <p:tag name="KSO_WM_UNIT_LAYERLEVEL" val="1"/>
  <p:tag name="KSO_WM_UNIT_SM_LIMIT_TYPE" val="0"/>
  <p:tag name="KSO_WM_UNIT_TYPE" val="i"/>
</p:tagLst>
</file>

<file path=ppt/tags/tag324.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25.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26.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a82f62af78b3430f8bc17026659794cb"/>
  <p:tag name="KSO_WM_UNIT_DECORATE_INFO" val="{&quot;ReferentInfo&quot;:{&quot;Id&quot;:&quot;slide&quot;,&quot;X&quot;:{&quot;Pos&quot;:2},&quot;Y&quot;:{&quot;Pos&quot;:2}},&quot;DecorateInfoX&quot;:{&quot;Pos&quot;:2,&quot;IsAbs&quot;:true},&quot;DecorateInfoY&quot;:{&quot;Pos&quot;:2,&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4"/>
  <p:tag name="KSO_WM_UNIT_INDEX" val="4"/>
  <p:tag name="KSO_WM_UNIT_LAYERLEVEL" val="1"/>
  <p:tag name="KSO_WM_UNIT_SM_LIMIT_TYPE" val="0"/>
  <p:tag name="KSO_WM_UNIT_TYPE" val="i"/>
</p:tagLst>
</file>

<file path=ppt/tags/tag327.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28.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6"/>
  <p:tag name="KSO_WM_UNIT_INDEX" val="6"/>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29.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286.3521846409958}"/>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032}"/>
  <p:tag name="KSO_WM_UNIT_PLACING_PICTURE_USER_VIEWPORT_SMARTMENU" val="{&quot;height&quot;:4553.5858053916936,&quot;width&quot;:6018.7775976287885}"/>
  <p:tag name="KSO_WM_UNIT_SM_LIMIT_TYPE" val="2"/>
  <p:tag name="KSO_WM_UNIT_SUPPORT_UNIT_TYPE" val="[&quot;d&quot;,&quot;α&quot;,&quot;β&quot;]"/>
  <p:tag name="KSO_WM_UNIT_TYPE" val="d"/>
  <p:tag name="KSO_WM_UNIT_VALUE" val="423*2200"/>
  <p:tag name="REFSHAPE" val="369281500"/>
</p:tagLst>
</file>

<file path=ppt/tags/tag33.xml><?xml version="1.0" encoding="utf-8"?>
<p:tagLst xmlns:p="http://schemas.openxmlformats.org/presentationml/2006/main">
  <p:tag name="KSO_WM_ASSEMBLE_CHIP_INDEX" val="f8e8abf085ee48cc9b6d64b99da8163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frame"/>
  <p:tag name="KSO_WM_TAG_VERSION" val="1.0"/>
  <p:tag name="KSO_WM_TEMPLATE_CATEGORY" val="chip"/>
  <p:tag name="KSO_WM_TEMPLATE_INDEX" val="20204412"/>
  <p:tag name="KSO_WM_UNIT_COMPATIBLE" val="0"/>
  <p:tag name="KSO_WM_UNIT_DEC_AREA_ID" val="e2b0fdcbcedc4a32887bca16952bfdf9"/>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30.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640.3859575240267}"/>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338}"/>
  <p:tag name="KSO_WM_UNIT_PLACING_PICTURE_USER_VIEWPORT_SMARTMENU" val="{&quot;height&quot;:4553.5858053916936,&quot;width&quot;:6311.2224023712115}"/>
  <p:tag name="KSO_WM_UNIT_SM_LIMIT_TYPE" val="2"/>
  <p:tag name="KSO_WM_UNIT_SUPPORT_UNIT_TYPE" val="[&quot;d&quot;,&quot;α&quot;,&quot;β&quot;]"/>
  <p:tag name="KSO_WM_UNIT_TYPE" val="d"/>
  <p:tag name="KSO_WM_UNIT_VALUE" val="423*2200"/>
  <p:tag name="REFSHAPE" val="369281228"/>
</p:tagLst>
</file>

<file path=ppt/tags/tag331.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cm&quot;,&quot;text_direction&quot;:&quot;horizontal&quot;,&quot;chip_types&quot;:[&quot;picture&quot;,&quot;header&quot;,&quot;chart&quot;,&quot;table&quot;],&quot;support_features&quot;:[&quot;collage&quot;]},{&quot;fill_id&quot;:&quot;c86341e0359e401ea0b786310bd97fc1&quot;,&quot;fill_align&quot;:&quot;ct&quot;,&quot;text_align&quot;:&quot;cm&quot;,&quot;text_direction&quot;:&quot;horizontal&quot;,&quot;chip_types&quot;:[&quot;text&quot;,&quot;picture&quot;,&quot;chart&quot;,&quot;table&quot;],&quot;support_features&quot;:[&quot;collage&quot;]}]]"/>
  <p:tag name="KSO_WM_CHIP_GROUPID" val="5e6f1c5e605d5daf04fe60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c5e605d5daf04fe6054"/>
  <p:tag name="KSO_WM_SLIDE_BACKGROUND" val="[&quot;general&quot;]"/>
  <p:tag name="KSO_WM_SLIDE_BACKGROUND_TYPE" val="general"/>
  <p:tag name="KSO_WM_SLIDE_BK_DARK_LIGHT" val="2"/>
  <p:tag name="KSO_WM_SLIDE_CAN_ADD_NAVIGATION" val="1"/>
  <p:tag name="KSO_WM_SLIDE_ID" val="diagram2021213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19:25:47&quot;,&quot;maxSize&quot;:{&quot;size1&quot;:62.200000000000003},&quot;minSize&quot;:{&quot;size1&quot;:37.799999999999997},&quot;normalSize&quot;:{&quot;size1&quot;:37.800185185185192},&quot;subLayout&quot;:[{&quot;id&quot;:&quot;2020-10-29T19:25:47&quot;,&quot;margin&quot;:{&quot;bottom&quot;:0.42300000786781311,&quot;left&quot;:5.9270000457763672,&quot;right&quot;:5.9270000457763672,&quot;top&quot;:2.5399999618530273},&quot;type&quot;:0},{&quot;id&quot;:&quot;2020-10-29T19:25:47&quot;,&quot;margin&quot;:{&quot;bottom&quot;:2.5399999618530273,&quot;left&quot;:5.9270000457763672,&quot;right&quot;:5.9270000457763672,&quot;top&quot;:0.42300000786781311},&quot;type&quot;:0}],&quot;type&quot;:0}"/>
  <p:tag name="KSO_WM_SLIDE_POSITION" val="119*72"/>
  <p:tag name="KSO_WM_SLIDE_RATIO" val="1.777778"/>
  <p:tag name="KSO_WM_SLIDE_SIZE" val="721*396"/>
  <p:tag name="KSO_WM_SLIDE_SUBTYPE" val="picTxt"/>
  <p:tag name="KSO_WM_SLIDE_SUPPORT_FEATURE_TYPE" val="1"/>
  <p:tag name="KSO_WM_SLIDE_TYPE" val="text"/>
  <p:tag name="KSO_WM_TAG_VERSION" val="1.0"/>
  <p:tag name="KSO_WM_TEMPLATE_ASSEMBLE_GROUPID" val="5f9aa6b7989d9bef5b907d0f"/>
  <p:tag name="KSO_WM_TEMPLATE_ASSEMBLE_XID" val="5f9aa6b7989d9bef5b907d0f"/>
  <p:tag name="KSO_WM_TEMPLATE_CATEGORY" val="diagram"/>
  <p:tag name="KSO_WM_TEMPLATE_COLOR_TYPE" val="1"/>
  <p:tag name="KSO_WM_TEMPLATE_INDEX" val="20212137"/>
  <p:tag name="KSO_WM_TEMPLATE_MASTER_TYPE" val="0"/>
  <p:tag name="KSO_WM_TEMPLATE_SUBCATEGORY" val="21"/>
</p:tagLst>
</file>

<file path=ppt/tags/tag332.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33.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34.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9a2289e01a7e847d6fd318"/>
  <p:tag name="KSO_WM_TEMPLATE_ASSEMBLE_XID" val="5f9a2289e01a7e847d6fd318"/>
  <p:tag name="KSO_WM_TEMPLATE_CATEGORY" val="diagram"/>
  <p:tag name="KSO_WM_TEMPLATE_INDEX" val="20211827"/>
  <p:tag name="KSO_WM_UNIT_BLOCK" val="0"/>
  <p:tag name="KSO_WM_UNIT_COMPATIBLE" val="0"/>
  <p:tag name="KSO_WM_UNIT_DEC_AREA_ID" val="8ca6110995d742909efe949d07fab13b"/>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1827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99"/>
</p:tagLst>
</file>

<file path=ppt/tags/tag335.xml><?xml version="1.0" encoding="utf-8"?>
<p:tagLst xmlns:p="http://schemas.openxmlformats.org/presentationml/2006/main">
  <p:tag name="KSO_WM_BEAUTIFY_FLAG" val="#wm#"/>
  <p:tag name="KSO_WM_CHIP_GROUPID" val="5f0d14ec8050c250ba656b60"/>
  <p:tag name="KSO_WM_CHIP_XID" val="5f6328e30e9bcbd1695b1d57"/>
  <p:tag name="KSO_WM_TAG_VERSION" val="1.0"/>
  <p:tag name="KSO_WM_TEMPLATE_ASSEMBLE_GROUPID" val="5f9a2289e01a7e847d6fd318"/>
  <p:tag name="KSO_WM_TEMPLATE_ASSEMBLE_XID" val="5f9a2289e01a7e847d6fd318"/>
  <p:tag name="KSO_WM_TEMPLATE_CATEGORY" val="diagram"/>
  <p:tag name="KSO_WM_TEMPLATE_INDEX" val="20211827"/>
  <p:tag name="KSO_WM_UNIT_BLOCK" val="0"/>
  <p:tag name="KSO_WM_UNIT_COMPATIBLE" val="0"/>
  <p:tag name="KSO_WM_UNIT_DEC_AREA_ID" val="834dd1f6f8bd4ab0bf64af6913785256"/>
  <p:tag name="KSO_WM_UNIT_DECORATE_INFO" val="{&quot;DecorateInfoH&quot;:{&quot;IsAbs&quot;:true},&quot;DecorateInfoW&quot;:{&quot;IsAbs&quot;:true},&quot;DecorateInfoX&quot;:{&quot;IsAbs&quot;:true,&quot;Pos&quot;:1},&quot;DecorateInfoY&quot;:{&quot;IsAbs&quot;:true,&quot;Pos&quot;:0},&quot;ReferentInfo&quot;:{&quot;Id&quot;:&quot;44cd3c08a32b4375945e7fafa6e93104&quot;,&quot;X&quot;:{&quot;Pos&quot;:1},&quot;Y&quot;:{&quot;Pos&quot;:2}},&quot;whChangeMode&quot;:0}"/>
  <p:tag name="KSO_WM_UNIT_DIAGRAM_ISNUMVISUAL" val="0"/>
  <p:tag name="KSO_WM_UNIT_DIAGRAM_ISREFERUNIT" val="0"/>
  <p:tag name="KSO_WM_UNIT_HIGHLIGHT" val="0"/>
  <p:tag name="KSO_WM_UNIT_ID" val="diagram20211827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YPE" val="i"/>
</p:tagLst>
</file>

<file path=ppt/tags/tag336.xml><?xml version="1.0" encoding="utf-8"?>
<p:tagLst xmlns:p="http://schemas.openxmlformats.org/presentationml/2006/main">
  <p:tag name="KSO_WM_ASSEMBLE_CHIP_INDEX" val="ebf0260df6e740cf923c8031360b4990"/>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5f9a2289e01a7e847d6fd318"/>
  <p:tag name="KSO_WM_TEMPLATE_ASSEMBLE_XID" val="5f9a2289e01a7e847d6fd318"/>
  <p:tag name="KSO_WM_TEMPLATE_CATEGORY" val="diagram"/>
  <p:tag name="KSO_WM_TEMPLATE_INDEX" val="20211827"/>
  <p:tag name="KSO_WM_UNIT_BLOCK" val="0"/>
  <p:tag name="KSO_WM_UNIT_COMPATIBLE" val="0"/>
  <p:tag name="KSO_WM_UNIT_DEC_AREA_ID" val="fc92da56d1f54d87bf4bf12ec2abd67c"/>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1827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42"/>
</p:tagLst>
</file>

<file path=ppt/tags/tag337.xml><?xml version="1.0" encoding="utf-8"?>
<p:tagLst xmlns:p="http://schemas.openxmlformats.org/presentationml/2006/main">
  <p:tag name="KSO_WM_ASSEMBLE_CHIP_INDEX" val="ebf0260df6e740cf923c8031360b4990"/>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5f9a2289e01a7e847d6fd318"/>
  <p:tag name="KSO_WM_TEMPLATE_ASSEMBLE_XID" val="5f9a2289e01a7e847d6fd318"/>
  <p:tag name="KSO_WM_TEMPLATE_CATEGORY" val="diagram"/>
  <p:tag name="KSO_WM_TEMPLATE_INDEX" val="20211827"/>
  <p:tag name="KSO_WM_UNIT_BLOCK" val="0"/>
  <p:tag name="KSO_WM_UNIT_COMPATIBLE" val="0"/>
  <p:tag name="KSO_WM_UNIT_DEC_AREA_ID" val="cba494e91f464864b4ed59676ac92cb2"/>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7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210"/>
</p:tagLst>
</file>

<file path=ppt/tags/tag338.xml><?xml version="1.0" encoding="utf-8"?>
<p:tagLst xmlns:p="http://schemas.openxmlformats.org/presentationml/2006/main">
  <p:tag name="KSO_WM_ASSEMBLE_CHIP_INDEX" val="b21ac17a03bf452b846ac5ca1e671c4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2289e01a7e847d6fd318"/>
  <p:tag name="KSO_WM_TEMPLATE_ASSEMBLE_XID" val="5f9a2289e01a7e847d6fd318"/>
  <p:tag name="KSO_WM_TEMPLATE_CATEGORY" val="diagram"/>
  <p:tag name="KSO_WM_TEMPLATE_INDEX" val="20211827"/>
  <p:tag name="KSO_WM_UNIT_COMPATIBLE" val="0"/>
  <p:tag name="KSO_WM_UNIT_DEC_AREA_ID" val="56aee100550548589e0225beb8f8520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27_1*d*1"/>
  <p:tag name="KSO_WM_UNIT_INDEX" val="1"/>
  <p:tag name="KSO_WM_UNIT_LAYERLEVEL" val="1"/>
  <p:tag name="KSO_WM_UNIT_PICTURE_CLIP_FLAG" val="0"/>
  <p:tag name="KSO_WM_UNIT_PLACING_PICTURE" val="b21ac17a03bf452b846ac5ca1e671c4f"/>
  <p:tag name="KSO_WM_UNIT_SM_LIMIT_TYPE" val="1"/>
  <p:tag name="KSO_WM_UNIT_TYPE" val="d"/>
  <p:tag name="KSO_WM_UNIT_VALUE" val="635*635"/>
</p:tagLst>
</file>

<file path=ppt/tags/tag339.xml><?xml version="1.0" encoding="utf-8"?>
<p:tagLst xmlns:p="http://schemas.openxmlformats.org/presentationml/2006/main">
  <p:tag name="KSO_WM_BEAUTIFY_FLAG" val="#wm#"/>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SLIDE_BACKGROUND" val="[&quot;general&quot;]"/>
  <p:tag name="KSO_WM_SLIDE_BACKGROUND_TYPE" val="general"/>
  <p:tag name="KSO_WM_SLIDE_BK_DARK_LIGHT" val="2"/>
  <p:tag name="KSO_WM_SLIDE_CAN_ADD_NAVIGATION" val="1"/>
  <p:tag name="KSO_WM_SLIDE_ID" val="diagram20211827_1"/>
  <p:tag name="KSO_WM_SLIDE_INDEX" val="1"/>
  <p:tag name="KSO_WM_SLIDE_ITEM_CNT" val="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0-29T10:01:46&quot;,&quot;maxSize&quot;:{&quot;size1&quot;:41.5},&quot;minSize&quot;:{&quot;size1&quot;:41.5},&quot;normalSize&quot;:{&quot;size1&quot;:41.5},&quot;subLayout&quot;:[{&quot;direction&quot;:1,&quot;id&quot;:&quot;2020-10-29T10:01:46&quot;,&quot;maxSize&quot;:{&quot;size1&quot;:26.600000000000001},&quot;minSize&quot;:{&quot;size1&quot;:26.600000000000001},&quot;normalSize&quot;:{&quot;size1&quot;:26.600000000000001},&quot;subLayout&quot;:[{&quot;id&quot;:&quot;2020-10-29T10:01:46&quot;,&quot;margin&quot;:{&quot;bottom&quot;:0.37900000810623169,&quot;left&quot;:2.2430000305175781,&quot;right&quot;:0.44900000095367432,&quot;top&quot;:1.2999999523162842},&quot;type&quot;:0},{&quot;id&quot;:&quot;2020-10-29T10:01:46&quot;,&quot;margin&quot;:{&quot;bottom&quot;:1.9630000591278076,&quot;left&quot;:0.74699997901916504,&quot;right&quot;:2.1159999370574951,&quot;top&quot;:2.5750000476837158},&quot;type&quot;:0}],&quot;type&quot;:0},{&quot;id&quot;:&quot;2020-10-29T10:01:46&quot;,&quot;margin&quot;:{&quot;bottom&quot;:1.304999828338623,&quot;left&quot;:2.1170001029968262,&quot;right&quot;:1.6929999589920044,&quot;top&quot;:0.98299998044967651},&quot;maxSize&quot;:{&quot;size1&quot;:38.369228157026555},&quot;minSize&quot;:{&quot;size1&quot;:22.469228157026546},&quot;normalSize&quot;:{&quot;size1&quot;:22.469228157026546},&quot;subLayout&quot;:[{&quot;id&quot;:&quot;2020-10-29T10:01:46&quot;,&quot;margin&quot;:{&quot;bottom&quot;:0.046929728239774704,&quot;left&quot;:2.1170001029968262,&quot;right&quot;:1.6929999589920044,&quot;top&quot;:0.98299998044967651},&quot;type&quot;:0},{&quot;id&quot;:&quot;2020-10-29T10:01:46&quot;,&quot;margin&quot;:{&quot;bottom&quot;:1.304999828338623,&quot;left&quot;:2.1170001029968262,&quot;right&quot;:1.6929999589920044,&quot;top&quot;:0.14886191487312317},&quot;type&quot;:0}],&quot;type&quot;:0}],&quot;type&quot;:0}"/>
  <p:tag name="KSO_WM_SLIDE_POSITION" val="60*299.3"/>
  <p:tag name="KSO_WM_SLIDE_RATIO" val="1.777778"/>
  <p:tag name="KSO_WM_SLIDE_SIZE" val="851.954*156.701"/>
  <p:tag name="KSO_WM_SLIDE_SUBTYPE" val="picTxt"/>
  <p:tag name="KSO_WM_SLIDE_SUPPORT_FEATURE_TYPE" val="0"/>
  <p:tag name="KSO_WM_SLIDE_TYPE" val="text"/>
  <p:tag name="KSO_WM_TAG_VERSION" val="1.0"/>
  <p:tag name="KSO_WM_TEMPLATE_ASSEMBLE_GROUPID" val="5f9a2289e01a7e847d6fd318"/>
  <p:tag name="KSO_WM_TEMPLATE_ASSEMBLE_XID" val="5f9a2289e01a7e847d6fd318"/>
  <p:tag name="KSO_WM_TEMPLATE_CATEGORY" val="diagram"/>
  <p:tag name="KSO_WM_TEMPLATE_COLOR_TYPE" val="1"/>
  <p:tag name="KSO_WM_TEMPLATE_INDEX" val="20211827"/>
  <p:tag name="KSO_WM_TEMPLATE_MASTER_TYPE" val="0"/>
  <p:tag name="KSO_WM_TEMPLATE_SUBCATEGORY" val="21"/>
</p:tagLst>
</file>

<file path=ppt/tags/tag34.xml><?xml version="1.0" encoding="utf-8"?>
<p:tagLst xmlns:p="http://schemas.openxmlformats.org/presentationml/2006/main">
  <p:tag name="KSO_WM_ASSEMBLE_CHIP_INDEX" val="fa138c102b1f42b6a018386f6a9f92bd"/>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frame"/>
  <p:tag name="KSO_WM_TAG_VERSION" val="1.0"/>
  <p:tag name="KSO_WM_TEMPLATE_CATEGORY" val="chip"/>
  <p:tag name="KSO_WM_TEMPLATE_INDEX" val="20204412"/>
  <p:tag name="KSO_WM_UNIT_COMPATIBLE" val="0"/>
  <p:tag name="KSO_WM_UNIT_DEC_AREA_ID" val="c1fca8f61df04529a3c9174f86e5475f"/>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40.xml><?xml version="1.0" encoding="utf-8"?>
<p:tagLst xmlns:p="http://schemas.openxmlformats.org/presentationml/2006/main">
  <p:tag name="KSO_WM_ASSEMBLE_CHIP_INDEX" val="2931a2da0fdb403da00cebefe32d776c"/>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frame"/>
  <p:tag name="KSO_WM_TAG_VERSION" val="1.0"/>
  <p:tag name="KSO_WM_TEMPLATE_CATEGORY" val="chip"/>
  <p:tag name="KSO_WM_TEMPLATE_INDEX" val="20204412"/>
  <p:tag name="KSO_WM_UNIT_COMPATIBLE" val="0"/>
  <p:tag name="KSO_WM_UNIT_DEC_AREA_ID" val="78738691f4dc48178aa1c02cb14b305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41.xml><?xml version="1.0" encoding="utf-8"?>
<p:tagLst xmlns:p="http://schemas.openxmlformats.org/presentationml/2006/main">
  <p:tag name="KSO_WM_ASSEMBLE_CHIP_INDEX" val="f8e8abf085ee48cc9b6d64b99da8163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frame"/>
  <p:tag name="KSO_WM_TAG_VERSION" val="1.0"/>
  <p:tag name="KSO_WM_TEMPLATE_CATEGORY" val="chip"/>
  <p:tag name="KSO_WM_TEMPLATE_INDEX" val="20204412"/>
  <p:tag name="KSO_WM_UNIT_COMPATIBLE" val="0"/>
  <p:tag name="KSO_WM_UNIT_DEC_AREA_ID" val="e2b0fdcbcedc4a32887bca16952bfdf9"/>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42.xml><?xml version="1.0" encoding="utf-8"?>
<p:tagLst xmlns:p="http://schemas.openxmlformats.org/presentationml/2006/main">
  <p:tag name="KSO_WM_ASSEMBLE_CHIP_INDEX" val="fa138c102b1f42b6a018386f6a9f92bd"/>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frame"/>
  <p:tag name="KSO_WM_TAG_VERSION" val="1.0"/>
  <p:tag name="KSO_WM_TEMPLATE_CATEGORY" val="chip"/>
  <p:tag name="KSO_WM_TEMPLATE_INDEX" val="20204412"/>
  <p:tag name="KSO_WM_UNIT_COMPATIBLE" val="0"/>
  <p:tag name="KSO_WM_UNIT_DEC_AREA_ID" val="c1fca8f61df04529a3c9174f86e5475f"/>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43.xml><?xml version="1.0" encoding="utf-8"?>
<p:tagLst xmlns:p="http://schemas.openxmlformats.org/presentationml/2006/main">
  <p:tag name="KSO_WM_ASSEMBLE_CHIP_INDEX" val="16733a126b9040e69ceb471362f7ee33"/>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a6b6989d9bef5b907cf7"/>
  <p:tag name="KSO_WM_TEMPLATE_ASSEMBLE_XID" val="5f9aa6b6989d9bef5b907cf7"/>
  <p:tag name="KSO_WM_TEMPLATE_CATEGORY" val="diagram"/>
  <p:tag name="KSO_WM_TEMPLATE_INDEX" val="20212645"/>
  <p:tag name="KSO_WM_UNIT_BLOCK" val="0"/>
  <p:tag name="KSO_WM_UNIT_COMPATIBLE" val="0"/>
  <p:tag name="KSO_WM_UNIT_DEC_AREA_ID" val="a92905aa8546466dace8ace4a87d8e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4"/>
</p:tagLst>
</file>

<file path=ppt/tags/tag344.xml><?xml version="1.0" encoding="utf-8"?>
<p:tagLst xmlns:p="http://schemas.openxmlformats.org/presentationml/2006/main">
  <p:tag name="KSO_WM_ASSEMBLE_CHIP_INDEX" val="be3cdb28f6b8436dad8a6f5b7fbda07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9aa6b6989d9bef5b907cf7"/>
  <p:tag name="KSO_WM_TEMPLATE_ASSEMBLE_XID" val="5f9aa6b6989d9bef5b907cf7"/>
  <p:tag name="KSO_WM_TEMPLATE_CATEGORY" val="diagram"/>
  <p:tag name="KSO_WM_TEMPLATE_INDEX" val="20212645"/>
  <p:tag name="KSO_WM_UNIT_COMPATIBLE" val="1"/>
  <p:tag name="KSO_WM_UNIT_DEC_AREA_ID" val="8addd3dac0f74423b888e4d8b6af38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45_1*d*1"/>
  <p:tag name="KSO_WM_UNIT_INDEX" val="1"/>
  <p:tag name="KSO_WM_UNIT_LAYERLEVEL" val="1"/>
  <p:tag name="KSO_WM_UNIT_PICTURE_CLIP_FLAG" val="0"/>
  <p:tag name="KSO_WM_UNIT_PLACING_PICTURE" val="be3cdb28f6b8436dad8a6f5b7fbda07d"/>
  <p:tag name="KSO_WM_UNIT_PLACING_PICTURE_COLLAGE_VIEWPORT" val="{&quot;height&quot;:6463.0393700787408,&quot;width&quot;:7340.0443858468461}"/>
  <p:tag name="KSO_WM_UNIT_PLACING_PICTURE_INFO" val="{&quot;code&quot;:&quot;&quot;,&quot;full_picture&quot;:false,&quot;scheme&quot;:&quot;&quot;,&quot;spacing&quot;:5}"/>
  <p:tag name="KSO_WM_UNIT_SM_LIMIT_TYPE" val="2"/>
  <p:tag name="KSO_WM_UNIT_SUPPORT_UNIT_TYPE" val="[&quot;d&quot;,&quot;θ&quot;]"/>
  <p:tag name="KSO_WM_UNIT_TYPE" val="d"/>
  <p:tag name="KSO_WM_UNIT_VALUE" val="973*1692"/>
</p:tagLst>
</file>

<file path=ppt/tags/tag345.xml><?xml version="1.0" encoding="utf-8"?>
<p:tagLst xmlns:p="http://schemas.openxmlformats.org/presentationml/2006/main">
  <p:tag name="KSO_WM_BEAUTIFY_FLAG" val="#wm#"/>
  <p:tag name="KSO_WM_CHIP_GROUPID" val="5e6effd1605d5daf04fe5f9d"/>
  <p:tag name="KSO_WM_CHIP_XID" val="5e6effd1605d5daf04fe5f9e"/>
  <p:tag name="KSO_WM_TAG_VERSION" val="1.0"/>
  <p:tag name="KSO_WM_TEMPLATE_ASSEMBLE_GROUPID" val="5f9aa6b6989d9bef5b907cf7"/>
  <p:tag name="KSO_WM_TEMPLATE_ASSEMBLE_XID" val="5f9aa6b6989d9bef5b907cf7"/>
  <p:tag name="KSO_WM_TEMPLATE_CATEGORY" val="diagram"/>
  <p:tag name="KSO_WM_TEMPLATE_INDEX" val="20212645"/>
  <p:tag name="KSO_WM_UNIT_BLOCK" val="0"/>
  <p:tag name="KSO_WM_UNIT_COMPATIBLE" val="0"/>
  <p:tag name="KSO_WM_UNIT_DEC_AREA_ID" val="6efb7574999541b1b196e62756983509"/>
  <p:tag name="KSO_WM_UNIT_DECORATE_INFO" val="{&quot;DecorateInfoH&quot;:{&quot;IsAbs&quot;:true},&quot;DecorateInfoW&quot;:{&quot;IsAbs&quot;:true},&quot;DecorateInfoX&quot;:{&quot;IsAbs&quot;:true,&quot;Pos&quot;:1},&quot;DecorateInfoY&quot;:{&quot;IsAbs&quot;:true,&quot;Pos&quot;:1},&quot;ReferentInfo&quot;:{&quot;Id&quot;:&quot;8addd3dac0f74423b888e4d8b6af384c&quot;,&quot;X&quot;:{&quot;Pos&quot;:1},&quot;Y&quot;:{&quot;Pos&quot;:1}},&quot;whChangeMode&quot;:0}"/>
  <p:tag name="KSO_WM_UNIT_DIAGRAM_ISNUMVISUAL" val="0"/>
  <p:tag name="KSO_WM_UNIT_DIAGRAM_ISREFERUNIT" val="0"/>
  <p:tag name="KSO_WM_UNIT_HIGHLIGHT" val="0"/>
  <p:tag name="KSO_WM_UNIT_ID" val="diagram2021264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35"/>
</p:tagLst>
</file>

<file path=ppt/tags/tag346.xml><?xml version="1.0" encoding="utf-8"?>
<p:tagLst xmlns:p="http://schemas.openxmlformats.org/presentationml/2006/main">
  <p:tag name="KSO_WM_BEAUTIFY_FLAG" val="#wm#"/>
  <p:tag name="KSO_WM_CHIP_FILLPROP" val="[[{&quot;text_align&quot;:&quot;lm&quot;,&quot;text_direction&quot;:&quot;horizontal&quot;,&quot;support_big_font&quot;:false,&quot;fill_id&quot;:&quot;b1ca9882ea204a398455f26abcade545&quot;,&quot;fill_align&quot;:&quot;lm&quot;,&quot;chip_types&quot;:[&quot;text&quot;,&quot;header&quot;]},{&quot;text_align&quot;:&quot;lm&quot;,&quot;text_direction&quot;:&quot;horizontal&quot;,&quot;support_big_font&quot;:false,&quot;fill_id&quot;:&quot;a5cde0e7e9ca4a5fabf022e041870535&quot;,&quot;fill_align&quot;:&quot;cm&quot;,&quot;chip_types&quot;:[&quot;text&quot;,&quot;picture&quot;,&quot;video&quot;]}]]"/>
  <p:tag name="KSO_WM_CHIP_GROUPID" val="5e6effd1605d5daf04fe5f9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fd1605d5daf04fe5f9e"/>
  <p:tag name="KSO_WM_SLIDE_BACKGROUND" val="[&quot;general&quot;,&quot;frame&quot;]"/>
  <p:tag name="KSO_WM_SLIDE_BACKGROUND_TYPE" val="frame"/>
  <p:tag name="KSO_WM_SLIDE_BK_DARK_LIGHT" val="2"/>
  <p:tag name="KSO_WM_SLIDE_CAN_ADD_NAVIGATION" val="1"/>
  <p:tag name="KSO_WM_SLIDE_ID" val="diagram2021264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29T19:25:42&quot;,&quot;maxSize&quot;:{&quot;size1&quot;:60},&quot;minSize&quot;:{&quot;size1&quot;:48.799999999999997},&quot;normalSize&quot;:{&quot;size1&quot;:50.104166666666664},&quot;subLayout&quot;:[{&quot;id&quot;:&quot;2020-10-29T19:25:42&quot;,&quot;margin&quot;:{&quot;bottom&quot;:2.5399999618530273,&quot;left&quot;:2.5399999618530273,&quot;right&quot;:0.84700000286102295,&quot;top&quot;:2.5399999618530273},&quot;type&quot;:0},{&quot;id&quot;:&quot;2020-10-29T19:25:42&quot;,&quot;margin&quot;:{&quot;bottom&quot;:4.6570000648498535,&quot;left&quot;:1.2699999809265137,&quot;right&quot;:1.6929999589920044,&quot;top&quot;:4.6570000648498535},&quot;type&quot;:0}],&quot;type&quot;:0}"/>
  <p:tag name="KSO_WM_SLIDE_POSITION" val="47*108"/>
  <p:tag name="KSO_WM_SLIDE_RATIO" val="1.777778"/>
  <p:tag name="KSO_WM_SLIDE_SIZE" val="865*324"/>
  <p:tag name="KSO_WM_SLIDE_SUBTYPE" val="picTxt"/>
  <p:tag name="KSO_WM_SLIDE_SUPPORT_FEATURE_TYPE" val="0"/>
  <p:tag name="KSO_WM_SLIDE_TYPE" val="text"/>
  <p:tag name="KSO_WM_TAG_VERSION" val="1.0"/>
  <p:tag name="KSO_WM_TEMPLATE_ASSEMBLE_GROUPID" val="5f9aa6b6989d9bef5b907cf7"/>
  <p:tag name="KSO_WM_TEMPLATE_ASSEMBLE_XID" val="5f9aa6b6989d9bef5b907cf7"/>
  <p:tag name="KSO_WM_TEMPLATE_CATEGORY" val="diagram"/>
  <p:tag name="KSO_WM_TEMPLATE_COLOR_TYPE" val="1"/>
  <p:tag name="KSO_WM_TEMPLATE_INDEX" val="20212645"/>
  <p:tag name="KSO_WM_TEMPLATE_MASTER_TYPE" val="0"/>
  <p:tag name="KSO_WM_TEMPLATE_SUBCATEGORY" val="21"/>
</p:tagLst>
</file>

<file path=ppt/tags/tag347.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48.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49.xml><?xml version="1.0" encoding="utf-8"?>
<p:tagLst xmlns:p="http://schemas.openxmlformats.org/presentationml/2006/main">
  <p:tag name="KSO_WM_ASSEMBLE_CHIP_INDEX" val="2b96d6f3fc734fed89ef1ae6b194a8fc"/>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3693ef3bbeb74132840b693e19cd0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FAULT_FONT" val="24;44;4"/>
  <p:tag name="KSO_WM_UNIT_DIAGRAM_ISNUMVISUAL" val="0"/>
  <p:tag name="KSO_WM_UNIT_DIAGRAM_ISREFERUNIT" val="0"/>
  <p:tag name="KSO_WM_UNIT_HIGHLIGHT" val="0"/>
  <p:tag name="KSO_WM_UNIT_ID" val="diagram2021213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UNIT_TYPE" val="[&quot;d&quot;,&quot;α&quot;,&quot;β&quot;]"/>
  <p:tag name="KSO_WM_UNIT_TEXT_FILL_FORE_SCHEMECOLOR_INDEX" val="13"/>
  <p:tag name="KSO_WM_UNIT_TEXT_FILL_FORE_SCHEMECOLOR_INDEX_BRIGHTNESS" val="0"/>
  <p:tag name="KSO_WM_UNIT_TEXT_FILL_TYPE" val="1"/>
  <p:tag name="KSO_WM_UNIT_TYPE" val="a"/>
  <p:tag name="KSO_WM_UNIT_VALUE" val="30"/>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9fe8f9b8744a4846ad6cbb4a6464646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1"/>
  <p:tag name="KSO_WM_UNIT_INDEX" val="1"/>
  <p:tag name="KSO_WM_UNIT_LAYERLEVEL" val="1"/>
  <p:tag name="KSO_WM_UNIT_SM_LIMIT_TYPE" val="0"/>
  <p:tag name="KSO_WM_UNIT_TYPE" val="i"/>
</p:tagLst>
</file>

<file path=ppt/tags/tag351.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52.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53.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a82f62af78b3430f8bc17026659794cb"/>
  <p:tag name="KSO_WM_UNIT_DECORATE_INFO" val="{&quot;ReferentInfo&quot;:{&quot;Id&quot;:&quot;slide&quot;,&quot;X&quot;:{&quot;Pos&quot;:2},&quot;Y&quot;:{&quot;Pos&quot;:2}},&quot;DecorateInfoX&quot;:{&quot;Pos&quot;:2,&quot;IsAbs&quot;:true},&quot;DecorateInfoY&quot;:{&quot;Pos&quot;:2,&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4"/>
  <p:tag name="KSO_WM_UNIT_INDEX" val="4"/>
  <p:tag name="KSO_WM_UNIT_LAYERLEVEL" val="1"/>
  <p:tag name="KSO_WM_UNIT_SM_LIMIT_TYPE" val="0"/>
  <p:tag name="KSO_WM_UNIT_TYPE" val="i"/>
</p:tagLst>
</file>

<file path=ppt/tags/tag354.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55.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6"/>
  <p:tag name="KSO_WM_UNIT_INDEX" val="6"/>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56.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286.3521846409958}"/>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032}"/>
  <p:tag name="KSO_WM_UNIT_PLACING_PICTURE_USER_VIEWPORT_SMARTMENU" val="{&quot;height&quot;:4553.5858053916936,&quot;width&quot;:6018.7775976287885}"/>
  <p:tag name="KSO_WM_UNIT_SM_LIMIT_TYPE" val="2"/>
  <p:tag name="KSO_WM_UNIT_SUPPORT_UNIT_TYPE" val="[&quot;d&quot;,&quot;α&quot;,&quot;β&quot;]"/>
  <p:tag name="KSO_WM_UNIT_TYPE" val="d"/>
  <p:tag name="KSO_WM_UNIT_VALUE" val="423*2200"/>
  <p:tag name="REFSHAPE" val="369281500"/>
</p:tagLst>
</file>

<file path=ppt/tags/tag357.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640.3859575240267}"/>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338}"/>
  <p:tag name="KSO_WM_UNIT_PLACING_PICTURE_USER_VIEWPORT_SMARTMENU" val="{&quot;height&quot;:4553.5858053916936,&quot;width&quot;:6311.2224023712115}"/>
  <p:tag name="KSO_WM_UNIT_SM_LIMIT_TYPE" val="2"/>
  <p:tag name="KSO_WM_UNIT_SUPPORT_UNIT_TYPE" val="[&quot;d&quot;,&quot;α&quot;,&quot;β&quot;]"/>
  <p:tag name="KSO_WM_UNIT_TYPE" val="d"/>
  <p:tag name="KSO_WM_UNIT_VALUE" val="423*2200"/>
  <p:tag name="REFSHAPE" val="369281228"/>
</p:tagLst>
</file>

<file path=ppt/tags/tag358.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cm&quot;,&quot;text_direction&quot;:&quot;horizontal&quot;,&quot;chip_types&quot;:[&quot;picture&quot;,&quot;header&quot;,&quot;chart&quot;,&quot;table&quot;],&quot;support_features&quot;:[&quot;collage&quot;]},{&quot;fill_id&quot;:&quot;c86341e0359e401ea0b786310bd97fc1&quot;,&quot;fill_align&quot;:&quot;ct&quot;,&quot;text_align&quot;:&quot;cm&quot;,&quot;text_direction&quot;:&quot;horizontal&quot;,&quot;chip_types&quot;:[&quot;text&quot;,&quot;picture&quot;,&quot;chart&quot;,&quot;table&quot;],&quot;support_features&quot;:[&quot;collage&quot;]}]]"/>
  <p:tag name="KSO_WM_CHIP_GROUPID" val="5e6f1c5e605d5daf04fe60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c5e605d5daf04fe6054"/>
  <p:tag name="KSO_WM_SLIDE_BACKGROUND" val="[&quot;general&quot;]"/>
  <p:tag name="KSO_WM_SLIDE_BACKGROUND_TYPE" val="general"/>
  <p:tag name="KSO_WM_SLIDE_BK_DARK_LIGHT" val="2"/>
  <p:tag name="KSO_WM_SLIDE_CAN_ADD_NAVIGATION" val="1"/>
  <p:tag name="KSO_WM_SLIDE_ID" val="diagram2021213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19:25:47&quot;,&quot;maxSize&quot;:{&quot;size1&quot;:62.200000000000003},&quot;minSize&quot;:{&quot;size1&quot;:37.799999999999997},&quot;normalSize&quot;:{&quot;size1&quot;:37.800185185185192},&quot;subLayout&quot;:[{&quot;id&quot;:&quot;2020-10-29T19:25:47&quot;,&quot;margin&quot;:{&quot;bottom&quot;:0.42300000786781311,&quot;left&quot;:5.9270000457763672,&quot;right&quot;:5.9270000457763672,&quot;top&quot;:2.5399999618530273},&quot;type&quot;:0},{&quot;id&quot;:&quot;2020-10-29T19:25:47&quot;,&quot;margin&quot;:{&quot;bottom&quot;:2.5399999618530273,&quot;left&quot;:5.9270000457763672,&quot;right&quot;:5.9270000457763672,&quot;top&quot;:0.42300000786781311},&quot;type&quot;:0}],&quot;type&quot;:0}"/>
  <p:tag name="KSO_WM_SLIDE_POSITION" val="119*72"/>
  <p:tag name="KSO_WM_SLIDE_RATIO" val="1.777778"/>
  <p:tag name="KSO_WM_SLIDE_SIZE" val="721*396"/>
  <p:tag name="KSO_WM_SLIDE_SUBTYPE" val="picTxt"/>
  <p:tag name="KSO_WM_SLIDE_SUPPORT_FEATURE_TYPE" val="1"/>
  <p:tag name="KSO_WM_SLIDE_TYPE" val="text"/>
  <p:tag name="KSO_WM_TAG_VERSION" val="1.0"/>
  <p:tag name="KSO_WM_TEMPLATE_ASSEMBLE_GROUPID" val="5f9aa6b7989d9bef5b907d0f"/>
  <p:tag name="KSO_WM_TEMPLATE_ASSEMBLE_XID" val="5f9aa6b7989d9bef5b907d0f"/>
  <p:tag name="KSO_WM_TEMPLATE_CATEGORY" val="diagram"/>
  <p:tag name="KSO_WM_TEMPLATE_COLOR_TYPE" val="1"/>
  <p:tag name="KSO_WM_TEMPLATE_INDEX" val="20212137"/>
  <p:tag name="KSO_WM_TEMPLATE_MASTER_TYPE" val="0"/>
  <p:tag name="KSO_WM_TEMPLATE_SUBCATEGORY" val="21"/>
</p:tagLst>
</file>

<file path=ppt/tags/tag359.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61.xml><?xml version="1.0" encoding="utf-8"?>
<p:tagLst xmlns:p="http://schemas.openxmlformats.org/presentationml/2006/main">
  <p:tag name="KSO_WM_ASSEMBLE_CHIP_INDEX" val="1f9dd3f2b68444d79a67c52970b9863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BLOCK" val="0"/>
  <p:tag name="KSO_WM_UNIT_COMPATIBLE" val="0"/>
  <p:tag name="KSO_WM_UNIT_DEC_AREA_ID" val="43b3a4da254c415aac31456c2d1185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36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36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6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6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36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367.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368.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69.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371.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72.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73.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374.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375.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376.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77.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78.xml><?xml version="1.0" encoding="utf-8"?>
<p:tagLst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c70bb09532eafaafd66517"/>
  <p:tag name="KSO_WM_TEMPLATE_ASSEMBLE_XID" val="5fc70bb09532eafaafd66517"/>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379.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2T11:36:17&quot;,&quot;maxSize&quot;:{&quot;size1&quot;:33.299650680520394},&quot;minSize&quot;:{&quot;size1&quot;:24.599650680520401},&quot;normalSize&quot;:{&quot;size1&quot;:29.932984013853737},&quot;subLayout&quot;:[{&quot;id&quot;:&quot;2020-12-02T11:36:17&quot;,&quot;margin&quot;:{&quot;bottom&quot;:0.026000002399086952,&quot;left&quot;:4.6570000648498535,&quot;right&quot;:4.6570000648498535,&quot;top&quot;:2.5399999618530273},&quot;type&quot;:0},{&quot;id&quot;:&quot;2020-12-02T11:36:17&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c70bb09532eafaafd66517"/>
  <p:tag name="KSO_WM_TEMPLATE_ASSEMBLE_XID" val="5fc70bb09532eafaafd66517"/>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81.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82.xml><?xml version="1.0" encoding="utf-8"?>
<p:tagLst xmlns:p="http://schemas.openxmlformats.org/presentationml/2006/main">
  <p:tag name="KSO_WM_ASSEMBLE_CHIP_INDEX" val="2b96d6f3fc734fed89ef1ae6b194a8fc"/>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3693ef3bbeb74132840b693e19cd0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FAULT_FONT" val="24;44;4"/>
  <p:tag name="KSO_WM_UNIT_DIAGRAM_ISNUMVISUAL" val="0"/>
  <p:tag name="KSO_WM_UNIT_DIAGRAM_ISREFERUNIT" val="0"/>
  <p:tag name="KSO_WM_UNIT_HIGHLIGHT" val="0"/>
  <p:tag name="KSO_WM_UNIT_ID" val="diagram2021213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UNIT_TYPE" val="[&quot;d&quot;,&quot;α&quot;,&quot;β&quot;]"/>
  <p:tag name="KSO_WM_UNIT_TEXT_FILL_FORE_SCHEMECOLOR_INDEX" val="13"/>
  <p:tag name="KSO_WM_UNIT_TEXT_FILL_FORE_SCHEMECOLOR_INDEX_BRIGHTNESS" val="0"/>
  <p:tag name="KSO_WM_UNIT_TEXT_FILL_TYPE" val="1"/>
  <p:tag name="KSO_WM_UNIT_TYPE" val="a"/>
  <p:tag name="KSO_WM_UNIT_VALUE" val="30"/>
</p:tagLst>
</file>

<file path=ppt/tags/tag383.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9fe8f9b8744a4846ad6cbb4a6464646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1"/>
  <p:tag name="KSO_WM_UNIT_INDEX" val="1"/>
  <p:tag name="KSO_WM_UNIT_LAYERLEVEL" val="1"/>
  <p:tag name="KSO_WM_UNIT_SM_LIMIT_TYPE" val="0"/>
  <p:tag name="KSO_WM_UNIT_TYPE" val="i"/>
</p:tagLst>
</file>

<file path=ppt/tags/tag384.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85.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86.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a82f62af78b3430f8bc17026659794cb"/>
  <p:tag name="KSO_WM_UNIT_DECORATE_INFO" val="{&quot;ReferentInfo&quot;:{&quot;Id&quot;:&quot;slide&quot;,&quot;X&quot;:{&quot;Pos&quot;:2},&quot;Y&quot;:{&quot;Pos&quot;:2}},&quot;DecorateInfoX&quot;:{&quot;Pos&quot;:2,&quot;IsAbs&quot;:true},&quot;DecorateInfoY&quot;:{&quot;Pos&quot;:2,&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4"/>
  <p:tag name="KSO_WM_UNIT_INDEX" val="4"/>
  <p:tag name="KSO_WM_UNIT_LAYERLEVEL" val="1"/>
  <p:tag name="KSO_WM_UNIT_SM_LIMIT_TYPE" val="0"/>
  <p:tag name="KSO_WM_UNIT_TYPE" val="i"/>
</p:tagLst>
</file>

<file path=ppt/tags/tag387.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88.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6"/>
  <p:tag name="KSO_WM_UNIT_INDEX" val="6"/>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ags/tag389.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286.3521846409958}"/>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032}"/>
  <p:tag name="KSO_WM_UNIT_PLACING_PICTURE_USER_VIEWPORT_SMARTMENU" val="{&quot;height&quot;:4553.5858053916936,&quot;width&quot;:6018.7775976287885}"/>
  <p:tag name="KSO_WM_UNIT_SM_LIMIT_TYPE" val="2"/>
  <p:tag name="KSO_WM_UNIT_SUPPORT_UNIT_TYPE" val="[&quot;d&quot;,&quot;α&quot;,&quot;β&quot;]"/>
  <p:tag name="KSO_WM_UNIT_TYPE" val="d"/>
  <p:tag name="KSO_WM_UNIT_VALUE" val="423*2200"/>
  <p:tag name="REFSHAPE" val="369281500"/>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FEATURENAME" val="collage"/>
  <p:tag name="KSO_WM_ASSEMBLE_CHIP_INDEX" val="0793c77c3704457a8cba02ec9a68a527"/>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EC_AREA_ID" val="d4808cfd85584adda0efae89a7aafc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137_1*d*1"/>
  <p:tag name="KSO_WM_UNIT_INDEX" val="1"/>
  <p:tag name="KSO_WM_UNIT_LAYERLEVEL" val="1"/>
  <p:tag name="KSO_WM_UNIT_PLACING_PICTURE" val="0793c77c3704457a8cba02ec9a68a527"/>
  <p:tag name="KSO_WM_UNIT_PLACING_PICTURE_COLLAGE_VIEWPORT" val="{&quot;height&quot;:5512.5858267716521,&quot;width&quot;:7640.3859575240267}"/>
  <p:tag name="KSO_WM_UNIT_PLACING_PICTURE_INFO" val="{&quot;code&quot;:&quot;a&quot;,&quot;full_picture&quot;:true,&quot;last_full_picture&quot;:&quot;a&quot;,&quot;margin&quot;:{&quot;bottom&quot;:16.369466135741963,&quot;top&quot;:14.956944141512809},&quot;scheme&quot;:&quot;2-0&quot;,&quot;spacing&quot;:5}"/>
  <p:tag name="KSO_WM_UNIT_PLACING_PICTURE_USER_RELATIVERECTANGLE_SMARTMENU" val="{&quot;bottom&quot;:0,&quot;left&quot;:0,&quot;right&quot;:0,&quot;top&quot;:0}"/>
  <p:tag name="KSO_WM_UNIT_PLACING_PICTURE_USER_VIEWPORT" val="{&quot;height&quot;:5042,&quot;width&quot;:8338}"/>
  <p:tag name="KSO_WM_UNIT_PLACING_PICTURE_USER_VIEWPORT_SMARTMENU" val="{&quot;height&quot;:4553.5858053916936,&quot;width&quot;:6311.2224023712115}"/>
  <p:tag name="KSO_WM_UNIT_SM_LIMIT_TYPE" val="2"/>
  <p:tag name="KSO_WM_UNIT_SUPPORT_UNIT_TYPE" val="[&quot;d&quot;,&quot;α&quot;,&quot;β&quot;]"/>
  <p:tag name="KSO_WM_UNIT_TYPE" val="d"/>
  <p:tag name="KSO_WM_UNIT_VALUE" val="423*2200"/>
  <p:tag name="REFSHAPE" val="369281228"/>
</p:tagLst>
</file>

<file path=ppt/tags/tag391.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cm&quot;,&quot;text_direction&quot;:&quot;horizontal&quot;,&quot;chip_types&quot;:[&quot;picture&quot;,&quot;header&quot;,&quot;chart&quot;,&quot;table&quot;],&quot;support_features&quot;:[&quot;collage&quot;]},{&quot;fill_id&quot;:&quot;c86341e0359e401ea0b786310bd97fc1&quot;,&quot;fill_align&quot;:&quot;ct&quot;,&quot;text_align&quot;:&quot;cm&quot;,&quot;text_direction&quot;:&quot;horizontal&quot;,&quot;chip_types&quot;:[&quot;text&quot;,&quot;picture&quot;,&quot;chart&quot;,&quot;table&quot;],&quot;support_features&quot;:[&quot;collage&quot;]}]]"/>
  <p:tag name="KSO_WM_CHIP_GROUPID" val="5e6f1c5e605d5daf04fe60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c5e605d5daf04fe6054"/>
  <p:tag name="KSO_WM_SLIDE_BACKGROUND" val="[&quot;general&quot;]"/>
  <p:tag name="KSO_WM_SLIDE_BACKGROUND_TYPE" val="general"/>
  <p:tag name="KSO_WM_SLIDE_BK_DARK_LIGHT" val="2"/>
  <p:tag name="KSO_WM_SLIDE_CAN_ADD_NAVIGATION" val="1"/>
  <p:tag name="KSO_WM_SLIDE_ID" val="diagram2021213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0-29T19:25:47&quot;,&quot;maxSize&quot;:{&quot;size1&quot;:62.200000000000003},&quot;minSize&quot;:{&quot;size1&quot;:37.799999999999997},&quot;normalSize&quot;:{&quot;size1&quot;:37.800185185185192},&quot;subLayout&quot;:[{&quot;id&quot;:&quot;2020-10-29T19:25:47&quot;,&quot;margin&quot;:{&quot;bottom&quot;:0.42300000786781311,&quot;left&quot;:5.9270000457763672,&quot;right&quot;:5.9270000457763672,&quot;top&quot;:2.5399999618530273},&quot;type&quot;:0},{&quot;id&quot;:&quot;2020-10-29T19:25:47&quot;,&quot;margin&quot;:{&quot;bottom&quot;:2.5399999618530273,&quot;left&quot;:5.9270000457763672,&quot;right&quot;:5.9270000457763672,&quot;top&quot;:0.42300000786781311},&quot;type&quot;:0}],&quot;type&quot;:0}"/>
  <p:tag name="KSO_WM_SLIDE_POSITION" val="119*72"/>
  <p:tag name="KSO_WM_SLIDE_RATIO" val="1.777778"/>
  <p:tag name="KSO_WM_SLIDE_SIZE" val="721*396"/>
  <p:tag name="KSO_WM_SLIDE_SUBTYPE" val="picTxt"/>
  <p:tag name="KSO_WM_SLIDE_SUPPORT_FEATURE_TYPE" val="1"/>
  <p:tag name="KSO_WM_SLIDE_TYPE" val="text"/>
  <p:tag name="KSO_WM_TAG_VERSION" val="1.0"/>
  <p:tag name="KSO_WM_TEMPLATE_ASSEMBLE_GROUPID" val="5f9aa6b7989d9bef5b907d0f"/>
  <p:tag name="KSO_WM_TEMPLATE_ASSEMBLE_XID" val="5f9aa6b7989d9bef5b907d0f"/>
  <p:tag name="KSO_WM_TEMPLATE_CATEGORY" val="diagram"/>
  <p:tag name="KSO_WM_TEMPLATE_COLOR_TYPE" val="1"/>
  <p:tag name="KSO_WM_TEMPLATE_INDEX" val="20212137"/>
  <p:tag name="KSO_WM_TEMPLATE_MASTER_TYPE" val="0"/>
  <p:tag name="KSO_WM_TEMPLATE_SUBCATEGORY" val="21"/>
</p:tagLst>
</file>

<file path=ppt/tags/tag392.xml><?xml version="1.0" encoding="utf-8"?>
<p:tagLst xmlns:p="http://schemas.openxmlformats.org/presentationml/2006/main">
  <p:tag name="KSO_WM_ASSEMBLE_CHIP_INDEX" val="ce4e0aa985a24182b3d65d04de27898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bottomTop"/>
  <p:tag name="KSO_WM_TAG_VERSION" val="1.0"/>
  <p:tag name="KSO_WM_TEMPLATE_CATEGORY" val="chip"/>
  <p:tag name="KSO_WM_TEMPLATE_INDEX" val="20204412"/>
  <p:tag name="KSO_WM_UNIT_COMPATIBLE" val="0"/>
  <p:tag name="KSO_WM_UNIT_DEC_AREA_ID" val="984e0f2ce635444eaf89caad4727803f"/>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93.xml><?xml version="1.0" encoding="utf-8"?>
<p:tagLst xmlns:p="http://schemas.openxmlformats.org/presentationml/2006/main">
  <p:tag name="KSO_WM_ASSEMBLE_CHIP_INDEX" val="d9653eaba2b0476a993f753085569a6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bottomTop"/>
  <p:tag name="KSO_WM_TAG_VERSION" val="1.0"/>
  <p:tag name="KSO_WM_TEMPLATE_CATEGORY" val="chip"/>
  <p:tag name="KSO_WM_TEMPLATE_INDEX" val="20204412"/>
  <p:tag name="KSO_WM_UNIT_COMPATIBLE" val="0"/>
  <p:tag name="KSO_WM_UNIT_DEC_AREA_ID" val="cdc020c3484c4fa5a3192c0a113b10f6"/>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394.xml><?xml version="1.0" encoding="utf-8"?>
<p:tagLst xmlns:p="http://schemas.openxmlformats.org/presentationml/2006/main">
  <p:tag name="KSO_WM_ASSEMBLE_CHIP_INDEX" val="6f392a218fc44e61928e8d021f5ac1f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bottomTop"/>
  <p:tag name="KSO_WM_TAG_VERSION" val="1.0"/>
  <p:tag name="KSO_WM_TEMPLATE_CATEGORY" val="chip"/>
  <p:tag name="KSO_WM_TEMPLATE_INDEX" val="20204412"/>
  <p:tag name="KSO_WM_UNIT_COMPATIBLE" val="0"/>
  <p:tag name="KSO_WM_UNIT_DEC_AREA_ID" val="183fc32970a143519ba0aedecf182fd2"/>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395.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62e8a7ef88484c27907bbead105ca5a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9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8"/>
</p:tagLst>
</file>

<file path=ppt/tags/tag396.xml><?xml version="1.0" encoding="utf-8"?>
<p:tagLst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f73bda84c42e4735b3f5d092a816bbc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59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94"/>
</p:tagLst>
</file>

<file path=ppt/tags/tag397.xml><?xml version="1.0" encoding="utf-8"?>
<p:tagLst xmlns:p="http://schemas.openxmlformats.org/presentationml/2006/main">
  <p:tag name="KSO_WM_ASSEMBLE_CHIP_INDEX" val="fc1a46ae06e5459ca6bb4ba6f664e60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96c0fe01a7e847d6edd4c"/>
  <p:tag name="KSO_WM_TEMPLATE_ASSEMBLE_XID" val="5f996c0fe01a7e847d6edd4c"/>
  <p:tag name="KSO_WM_TEMPLATE_CATEGORY" val="diagram"/>
  <p:tag name="KSO_WM_TEMPLATE_INDEX" val="20212759"/>
  <p:tag name="KSO_WM_UNIT_BLOCK" val="0"/>
  <p:tag name="KSO_WM_UNIT_COMPATIBLE" val="0"/>
  <p:tag name="KSO_WM_UNIT_DEC_AREA_ID" val="dd0982e6830d46a7a82d09ba0f6a77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39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GROUPID" val="5f226a74c4814ce96fb160e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6a74c4814ce96fb160eb"/>
  <p:tag name="KSO_WM_SLIDE_BACKGROUND" val="[&quot;bottomTop&quot;]"/>
  <p:tag name="KSO_WM_SLIDE_BACKGROUND_TYPE" val="bottomTop"/>
  <p:tag name="KSO_WM_SLIDE_BK_DARK_LIGHT" val="2"/>
  <p:tag name="KSO_WM_SLIDE_ID" val="diagram20212759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10-28T21:03:11&quot;,&quot;maxSize&quot;:{&quot;size1&quot;:42.200000000000003},&quot;minSize&quot;:{&quot;size1&quot;:42.200000000000003},&quot;normalSize&quot;:{&quot;size1&quot;:42.200000000000003},&quot;subLayout&quot;:[{&quot;id&quot;:&quot;2020-10-28T21:03:11&quot;,&quot;margin&quot;:{&quot;bottom&quot;:3.3870000839233398,&quot;left&quot;:4.6570000648498535,&quot;right&quot;:4.6570000648498535,&quot;top&quot;:1.2699999809265137},&quot;type&quot;:0},{&quot;id&quot;:&quot;2020-10-28T21:03:11&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ureTxt"/>
  <p:tag name="KSO_WM_SLIDE_SUPPORT_FEATURE_TYPE" val="0"/>
  <p:tag name="KSO_WM_SLIDE_TYPE" val="text"/>
  <p:tag name="KSO_WM_TAG_VERSION" val="1.0"/>
  <p:tag name="KSO_WM_TEMPLATE_ASSEMBLE_GROUPID" val="5f996c0fe01a7e847d6edd4c"/>
  <p:tag name="KSO_WM_TEMPLATE_ASSEMBLE_XID" val="5f996c0fe01a7e847d6edd4c"/>
  <p:tag name="KSO_WM_TEMPLATE_CATEGORY" val="diagram"/>
  <p:tag name="KSO_WM_TEMPLATE_COLOR_TYPE" val="1"/>
  <p:tag name="KSO_WM_TEMPLATE_INDEX" val="20212759"/>
  <p:tag name="KSO_WM_TEMPLATE_MASTER_TYPE" val="0"/>
  <p:tag name="KSO_WM_TEMPLATE_SUBCATEGORY" val="21"/>
</p:tagLst>
</file>

<file path=ppt/tags/tag399.xml><?xml version="1.0" encoding="utf-8"?>
<p:tagLst xmlns:p="http://schemas.openxmlformats.org/presentationml/2006/main">
  <p:tag name="AS_OS" val="Unix 3.10 unknown"/>
  <p:tag name="AS_RELEASE_DATE" val="2020.11.30"/>
  <p:tag name="AS_TITLE" val="Aspose.Slides for Java"/>
  <p:tag name="AS_VERSION" val="20.11"/>
</p:tagLst>
</file>

<file path=ppt/tags/tag4.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40.xml><?xml version="1.0" encoding="utf-8"?>
<p:tagLst xmlns:p="http://schemas.openxmlformats.org/presentationml/2006/main">
  <p:tag name="KSO_WM_ASSEMBLE_CHIP_INDEX" val="f99f098de37841e6b6d4787c43c176b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leftRight"/>
  <p:tag name="KSO_WM_TAG_VERSION" val="1.0"/>
  <p:tag name="KSO_WM_TEMPLATE_CATEGORY" val="chip"/>
  <p:tag name="KSO_WM_TEMPLATE_INDEX" val="20204412"/>
  <p:tag name="KSO_WM_UNIT_COMPATIBLE" val="0"/>
  <p:tag name="KSO_WM_UNIT_DEC_AREA_ID" val="7c7fa4dff2e842f9ae27222735a0596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1.xml><?xml version="1.0" encoding="utf-8"?>
<p:tagLst xmlns:p="http://schemas.openxmlformats.org/presentationml/2006/main">
  <p:tag name="KSO_WM_ASSEMBLE_CHIP_INDEX" val="b8cde62054c94758b84d0751968ac880"/>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leftRight"/>
  <p:tag name="KSO_WM_TAG_VERSION" val="1.0"/>
  <p:tag name="KSO_WM_TEMPLATE_CATEGORY" val="chip"/>
  <p:tag name="KSO_WM_TEMPLATE_INDEX" val="20204412"/>
  <p:tag name="KSO_WM_UNIT_COMPATIBLE" val="0"/>
  <p:tag name="KSO_WM_UNIT_DEC_AREA_ID" val="0dbc24140389431f954d358204dcf0cf"/>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42.xml><?xml version="1.0" encoding="utf-8"?>
<p:tagLst xmlns:p="http://schemas.openxmlformats.org/presentationml/2006/main">
  <p:tag name="KSO_WM_ASSEMBLE_CHIP_INDEX" val="20c7e01eaa48433d95cb9c3cc8c22df0"/>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leftRight"/>
  <p:tag name="KSO_WM_TAG_VERSION" val="1.0"/>
  <p:tag name="KSO_WM_TEMPLATE_CATEGORY" val="chip"/>
  <p:tag name="KSO_WM_TEMPLATE_INDEX" val="20204412"/>
  <p:tag name="KSO_WM_UNIT_COMPATIBLE" val="0"/>
  <p:tag name="KSO_WM_UNIT_DEC_AREA_ID" val="39bfd50494da484a9a8805ad02b00723"/>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SLIDE_BACKGROUND_TYPE" val="leftRight"/>
</p:tagLst>
</file>

<file path=ppt/tags/tag49.xml><?xml version="1.0" encoding="utf-8"?>
<p:tagLst xmlns:p="http://schemas.openxmlformats.org/presentationml/2006/main">
  <p:tag name="KSO_WM_ASSEMBLE_CHIP_INDEX" val="b8c9321ac04849328a2d086e43dcd457"/>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topBottom"/>
  <p:tag name="KSO_WM_TAG_VERSION" val="1.0"/>
  <p:tag name="KSO_WM_TEMPLATE_CATEGORY" val="chip"/>
  <p:tag name="KSO_WM_TEMPLATE_INDEX" val="20204412"/>
  <p:tag name="KSO_WM_UNIT_COMPATIBLE" val="0"/>
  <p:tag name="KSO_WM_UNIT_DEC_AREA_ID" val="885d78f29fc944d9a1d7d043927a1ac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50.xml><?xml version="1.0" encoding="utf-8"?>
<p:tagLst xmlns:p="http://schemas.openxmlformats.org/presentationml/2006/main">
  <p:tag name="KSO_WM_ASSEMBLE_CHIP_INDEX" val="47ee1e638dd9488ca166d1a4abcf8af0"/>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topBottom"/>
  <p:tag name="KSO_WM_TAG_VERSION" val="1.0"/>
  <p:tag name="KSO_WM_TEMPLATE_CATEGORY" val="chip"/>
  <p:tag name="KSO_WM_TEMPLATE_INDEX" val="20204412"/>
  <p:tag name="KSO_WM_UNIT_COMPATIBLE" val="0"/>
  <p:tag name="KSO_WM_UNIT_DEC_AREA_ID" val="7e03e6192a3548e79071bf4ba6dfdc88"/>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51.xml><?xml version="1.0" encoding="utf-8"?>
<p:tagLst xmlns:p="http://schemas.openxmlformats.org/presentationml/2006/main">
  <p:tag name="KSO_WM_ASSEMBLE_CHIP_INDEX" val="f585b98c2df14d30bba6f0e15f303a77"/>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topBottom"/>
  <p:tag name="KSO_WM_TAG_VERSION" val="1.0"/>
  <p:tag name="KSO_WM_TEMPLATE_CATEGORY" val="chip"/>
  <p:tag name="KSO_WM_TEMPLATE_INDEX" val="20204412"/>
  <p:tag name="KSO_WM_UNIT_COMPATIBLE" val="0"/>
  <p:tag name="KSO_WM_UNIT_DEC_AREA_ID" val="e5104622a6584e91818e46d048e04178"/>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SLIDE_BACKGROUND_TYPE" val="topBottom"/>
</p:tagLst>
</file>

<file path=ppt/tags/tag58.xml><?xml version="1.0" encoding="utf-8"?>
<p:tagLst xmlns:p="http://schemas.openxmlformats.org/presentationml/2006/main">
  <p:tag name="KSO_WM_ASSEMBLE_CHIP_INDEX" val="ce4e0aa985a24182b3d65d04de27898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bottomTop"/>
  <p:tag name="KSO_WM_TAG_VERSION" val="1.0"/>
  <p:tag name="KSO_WM_TEMPLATE_CATEGORY" val="chip"/>
  <p:tag name="KSO_WM_TEMPLATE_INDEX" val="20204412"/>
  <p:tag name="KSO_WM_UNIT_COMPATIBLE" val="0"/>
  <p:tag name="KSO_WM_UNIT_DEC_AREA_ID" val="984e0f2ce635444eaf89caad4727803f"/>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9.xml><?xml version="1.0" encoding="utf-8"?>
<p:tagLst xmlns:p="http://schemas.openxmlformats.org/presentationml/2006/main">
  <p:tag name="KSO_WM_ASSEMBLE_CHIP_INDEX" val="d9653eaba2b0476a993f753085569a6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bottomTop"/>
  <p:tag name="KSO_WM_TAG_VERSION" val="1.0"/>
  <p:tag name="KSO_WM_TEMPLATE_CATEGORY" val="chip"/>
  <p:tag name="KSO_WM_TEMPLATE_INDEX" val="20204412"/>
  <p:tag name="KSO_WM_UNIT_COMPATIBLE" val="0"/>
  <p:tag name="KSO_WM_UNIT_DEC_AREA_ID" val="cdc020c3484c4fa5a3192c0a113b10f6"/>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6.xml><?xml version="1.0" encoding="utf-8"?>
<p:tagLst xmlns:p="http://schemas.openxmlformats.org/presentationml/2006/main">
  <p:tag name="KSO_WM_ASSEMBLE_CHIP_INDEX" val="49c9595b493b46dda85f78611a733ff9"/>
  <p:tag name="KSO_WM_BEAUTIFY_FLAG" val="#wm#"/>
  <p:tag name="KSO_WM_CHIP_FILLAREA_FILL_RULE" val="{&quot;fill_align&quot;:&quot;lm&quot;,&quot;fill_effect&quot;:[],&quot;fill_mode&quot;:&quot;adaptive&quot;,&quot;sacle_strategy&quot;:&quot;stretch&quot;}"/>
  <p:tag name="KSO_WM_CHIP_GROUPID" val="5f8cf291a61ec3b55284a6fb"/>
  <p:tag name="KSO_WM_CHIP_XID" val="5f8cf291a61ec3b55284a6fd"/>
  <p:tag name="KSO_WM_TAG_VERSION" val="1.0"/>
  <p:tag name="KSO_WM_TEMPLATE_CATEGORY" val="chip"/>
  <p:tag name="KSO_WM_TEMPLATE_INDEX" val="20204412"/>
  <p:tag name="KSO_WM_UNIT_COMPATIBLE" val="0"/>
  <p:tag name="KSO_WM_UNIT_DEC_AREA_ID" val="f5aae0c92f47469f93de03c6ac3036a9"/>
  <p:tag name="KSO_WM_UNIT_DECORATE_INFO" val=""/>
  <p:tag name="KSO_WM_UNIT_DIAGRAM_ISNUMVISUAL" val="0"/>
  <p:tag name="KSO_WM_UNIT_DIAGRAM_ISREFERUNIT" val="0"/>
  <p:tag name="KSO_WM_UNIT_HIGHLIGHT" val="0"/>
  <p:tag name="KSO_WM_UNIT_ID" val="chip20204412_2*i*1"/>
  <p:tag name="KSO_WM_UNIT_INDEX" val="1"/>
  <p:tag name="KSO_WM_UNIT_LAYERLEVEL" val="1"/>
  <p:tag name="KSO_WM_UNIT_SM_LIMIT_TYPE" val=""/>
  <p:tag name="KSO_WM_UNIT_SUBTYPE" val="u"/>
  <p:tag name="KSO_WM_UNIT_TYPE" val="i"/>
</p:tagLst>
</file>

<file path=ppt/tags/tag60.xml><?xml version="1.0" encoding="utf-8"?>
<p:tagLst xmlns:p="http://schemas.openxmlformats.org/presentationml/2006/main">
  <p:tag name="KSO_WM_ASSEMBLE_CHIP_INDEX" val="6f392a218fc44e61928e8d021f5ac1f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bottomTop"/>
  <p:tag name="KSO_WM_TAG_VERSION" val="1.0"/>
  <p:tag name="KSO_WM_TEMPLATE_CATEGORY" val="chip"/>
  <p:tag name="KSO_WM_TEMPLATE_INDEX" val="20204412"/>
  <p:tag name="KSO_WM_UNIT_COMPATIBLE" val="0"/>
  <p:tag name="KSO_WM_UNIT_DEC_AREA_ID" val="183fc32970a143519ba0aedecf182fd2"/>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SLIDE_BACKGROUND_TYPE" val="bottomTop"/>
</p:tagLst>
</file>

<file path=ppt/tags/tag67.xml><?xml version="1.0" encoding="utf-8"?>
<p:tagLst xmlns:p="http://schemas.openxmlformats.org/presentationml/2006/main">
  <p:tag name="KSO_WM_ASSEMBLE_CHIP_INDEX" val="3e50b5de6e38472ca93a286b6e752f48"/>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navigation"/>
  <p:tag name="KSO_WM_TAG_VERSION" val="1.0"/>
  <p:tag name="KSO_WM_TEMPLATE_CATEGORY" val="chip"/>
  <p:tag name="KSO_WM_TEMPLATE_INDEX" val="20204412"/>
  <p:tag name="KSO_WM_UNIT_COMPATIBLE" val="0"/>
  <p:tag name="KSO_WM_UNIT_DEC_AREA_ID" val="8df075ff8d0f44ddae2d422e3aaeeb62"/>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8.xml><?xml version="1.0" encoding="utf-8"?>
<p:tagLst xmlns:p="http://schemas.openxmlformats.org/presentationml/2006/main">
  <p:tag name="KSO_WM_ASSEMBLE_CHIP_INDEX" val="51fd8dbf50f84e0c90ced96929bc8cd9"/>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navigation"/>
  <p:tag name="KSO_WM_TAG_VERSION" val="1.0"/>
  <p:tag name="KSO_WM_TEMPLATE_CATEGORY" val="chip"/>
  <p:tag name="KSO_WM_TEMPLATE_INDEX" val="20204412"/>
  <p:tag name="KSO_WM_UNIT_COMPATIBLE" val="0"/>
  <p:tag name="KSO_WM_UNIT_DEC_AREA_ID" val="491a359af9344df08d18d2554b7c4787"/>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69.xml><?xml version="1.0" encoding="utf-8"?>
<p:tagLst xmlns:p="http://schemas.openxmlformats.org/presentationml/2006/main">
  <p:tag name="KSO_WM_ASSEMBLE_CHIP_INDEX" val="4406ac71fe214836ae5d80600de424ef"/>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navigation"/>
  <p:tag name="KSO_WM_TAG_VERSION" val="1.0"/>
  <p:tag name="KSO_WM_TEMPLATE_CATEGORY" val="chip"/>
  <p:tag name="KSO_WM_TEMPLATE_INDEX" val="20204412"/>
  <p:tag name="KSO_WM_UNIT_COMPATIBLE" val="0"/>
  <p:tag name="KSO_WM_UNIT_DEC_AREA_ID" val="3c643d4101ad4474b3d1b68055260deb"/>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7.xml><?xml version="1.0" encoding="utf-8"?>
<p:tagLst xmlns:p="http://schemas.openxmlformats.org/presentationml/2006/main">
  <p:tag name="KSO_WM_ASSEMBLE_CHIP_INDEX" val="b50f2516ca11447da59d443d38f9c8c1"/>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TAG_VERSION" val="1.0"/>
  <p:tag name="KSO_WM_TEMPLATE_CATEGORY" val="chip"/>
  <p:tag name="KSO_WM_TEMPLATE_INDEX" val="20204412"/>
  <p:tag name="KSO_WM_UNIT_COMPATIBLE" val="0"/>
  <p:tag name="KSO_WM_UNIT_DEC_AREA_ID" val="98686f6474a24ab0bad32ff0e6b7be07"/>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ASSEMBLE_CHIP_INDEX" val="132e00a5b2674aa190a422f85d9103e1"/>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700"/>
  <p:tag name="KSO_WM_SLIDE_BACKGROUND_TYPE" val="belt"/>
  <p:tag name="KSO_WM_TAG_VERSION" val="1.0"/>
  <p:tag name="KSO_WM_TEMPLATE_CATEGORY" val="chip"/>
  <p:tag name="KSO_WM_TEMPLATE_INDEX" val="20204412"/>
  <p:tag name="KSO_WM_UNIT_COMPATIBLE" val="0"/>
  <p:tag name="KSO_WM_UNIT_DEC_AREA_ID" val="0dd7563d3f7445148f640ae62b59c1d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41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9.xml><?xml version="1.0" encoding="utf-8"?>
<p:tagLst xmlns:p="http://schemas.openxmlformats.org/presentationml/2006/main">
  <p:tag name="KSO_WM_ASSEMBLE_CHIP_INDEX" val="234fb501bf07456a8f27face069999d1"/>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belt"/>
  <p:tag name="KSO_WM_TAG_VERSION" val="1.0"/>
  <p:tag name="KSO_WM_TEMPLATE_CATEGORY" val="chip"/>
  <p:tag name="KSO_WM_TEMPLATE_INDEX" val="20204412"/>
  <p:tag name="KSO_WM_UNIT_COMPATIBLE" val="0"/>
  <p:tag name="KSO_WM_UNIT_DEC_AREA_ID" val="f80756cbe3d84d3bbe0acccceea9459d"/>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8.xml><?xml version="1.0" encoding="utf-8"?>
<p:tagLst xmlns:p="http://schemas.openxmlformats.org/presentationml/2006/main">
  <p:tag name="KSO_WM_ASSEMBLE_CHIP_INDEX" val="05317d3ad126472d96072c981a078657"/>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TAG_VERSION" val="1.0"/>
  <p:tag name="KSO_WM_TEMPLATE_CATEGORY" val="chip"/>
  <p:tag name="KSO_WM_TEMPLATE_INDEX" val="20204412"/>
  <p:tag name="KSO_WM_UNIT_COMPATIBLE" val="0"/>
  <p:tag name="KSO_WM_UNIT_DEC_AREA_ID" val="51160d590c0f4b5b8269ff37781313d0"/>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80.xml><?xml version="1.0" encoding="utf-8"?>
<p:tagLst xmlns:p="http://schemas.openxmlformats.org/presentationml/2006/main">
  <p:tag name="KSO_WM_ASSEMBLE_CHIP_INDEX" val="2571637923f04a08a88dd0e2a766352e"/>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belt"/>
  <p:tag name="KSO_WM_TAG_VERSION" val="1.0"/>
  <p:tag name="KSO_WM_TEMPLATE_CATEGORY" val="chip"/>
  <p:tag name="KSO_WM_TEMPLATE_INDEX" val="20204412"/>
  <p:tag name="KSO_WM_UNIT_COMPATIBLE" val="0"/>
  <p:tag name="KSO_WM_UNIT_DEC_AREA_ID" val="9c6bc59698c94045b309d0080acf07e4"/>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412"/>
</p:tagLst>
</file>

<file path=ppt/tags/tag87.xml><?xml version="1.0" encoding="utf-8"?>
<p:tagLst xmlns:p="http://schemas.openxmlformats.org/presentationml/2006/main">
  <p:tag name="KSO_WM_TEMPLATE_CATEGORY" val="custom"/>
  <p:tag name="KSO_WM_TEMPLATE_INDEX" val="20204412"/>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412"/>
</p:tagLst>
</file>

<file path=ppt/tags/tag89.xml><?xml version="1.0" encoding="utf-8"?>
<p:tagLst xmlns:p="http://schemas.openxmlformats.org/presentationml/2006/main">
  <p:tag name="KSO_WM_FULL_TEXT_BEAUTIFY_COPY_ID" val="5"/>
</p:tagLst>
</file>

<file path=ppt/tags/tag9.xml><?xml version="1.0" encoding="utf-8"?>
<p:tagLst xmlns:p="http://schemas.openxmlformats.org/presentationml/2006/main">
  <p:tag name="KSO_WM_ASSEMBLE_CHIP_INDEX" val="fa59d1d1bf364013a1978f3cdb2b4fd5"/>
  <p:tag name="KSO_WM_BEAUTIFY_FLAG" val="#wm#"/>
  <p:tag name="KSO_WM_CHIP_FILLAREA_FILL_RULE" val="{&quot;fill_align&quot;:&quot;cm&quot;,&quot;fill_mode&quot;:&quot;adaptive&quot;,&quot;sacle_strategy&quot;:&quot;smart&quot;}"/>
  <p:tag name="KSO_WM_CHIP_GROUPID" val="5ebe41950ac41c4a0a525618"/>
  <p:tag name="KSO_WM_CHIP_XID" val="5ebe41950ac41c4a0a525619"/>
  <p:tag name="KSO_WM_TAG_VERSION" val="1.0"/>
  <p:tag name="KSO_WM_TEMPLATE_ASSEMBLE_GROUPID" val="5f8cf291a61ec3b55284a6fb"/>
  <p:tag name="KSO_WM_TEMPLATE_ASSEMBLE_XID" val="5f9a2e2ee01a7e847d6ff76b"/>
  <p:tag name="KSO_WM_TEMPLATE_CATEGORY" val="custom"/>
  <p:tag name="KSO_WM_TEMPLATE_INDEX" val="20204412"/>
  <p:tag name="KSO_WM_UNIT_BLOCK" val="0"/>
  <p:tag name="KSO_WM_UNIT_COMPATIBLE" val="0"/>
  <p:tag name="KSO_WM_UNIT_DEC_AREA_ID" val="f1903d4ed8794b63b051841907796b5b"/>
  <p:tag name="KSO_WM_UNIT_DEFAULT_FONT" val="24;32;2"/>
  <p:tag name="KSO_WM_UNIT_DIAGRAM_ISNUMVISUAL" val="0"/>
  <p:tag name="KSO_WM_UNIT_DIAGRAM_ISREFERUNIT" val="0"/>
  <p:tag name="KSO_WM_UNIT_HIGHLIGHT" val="0"/>
  <p:tag name="KSO_WM_UNIT_ID" val="custom2020441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19"/>
</p:tagLst>
</file>

<file path=ppt/tags/tag90.xml><?xml version="1.0" encoding="utf-8"?>
<p:tagLst xmlns:p="http://schemas.openxmlformats.org/presentationml/2006/main">
  <p:tag name="KSO_WM_FULL_TEXT_BEAUTIFY_COPY_ID" val="4"/>
</p:tagLst>
</file>

<file path=ppt/tags/tag91.xml><?xml version="1.0" encoding="utf-8"?>
<p:tagLst xmlns:p="http://schemas.openxmlformats.org/presentationml/2006/main">
  <p:tag name="KSO_WM_FULL_TEXT_BEAUTIFY_COPY_ID" val="3"/>
</p:tagLst>
</file>

<file path=ppt/tags/tag92.xml><?xml version="1.0" encoding="utf-8"?>
<p:tagLst xmlns:p="http://schemas.openxmlformats.org/presentationml/2006/main">
  <p:tag name="KSO_WM_FULL_TEXT_BEAUTIFY_COPY_ID" val="10"/>
</p:tagLst>
</file>

<file path=ppt/tags/tag93.xml><?xml version="1.0" encoding="utf-8"?>
<p:tagLst xmlns:p="http://schemas.openxmlformats.org/presentationml/2006/main">
  <p:tag name="KSO_WM_FULL_TEXT_BEAUTIFY_COPY_ID" val="11269"/>
</p:tagLst>
</file>

<file path=ppt/tags/tag94.xml><?xml version="1.0" encoding="utf-8"?>
<p:tagLst xmlns:p="http://schemas.openxmlformats.org/presentationml/2006/main">
  <p:tag name="KSO_WM_FULL_TEXT_BEAUTIFY_COPY_ID" val="6"/>
</p:tagLst>
</file>

<file path=ppt/tags/tag95.xml><?xml version="1.0" encoding="utf-8"?>
<p:tagLst xmlns:p="http://schemas.openxmlformats.org/presentationml/2006/main">
  <p:tag name="KSO_WM_ASSEMBLE_CHIP_INDEX" val="71b7b6e487044d0cb0c4e4b4b29b995b"/>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e"/>
  <p:tag name="KSO_WM_SLIDE_BACKGROUND_TYPE" val="general"/>
  <p:tag name="KSO_WM_TAG_VERSION" val="1.0"/>
  <p:tag name="KSO_WM_TEMPLATE_CATEGORY" val="chip"/>
  <p:tag name="KSO_WM_TEMPLATE_INDEX" val="20204412"/>
  <p:tag name="KSO_WM_UNIT_COMPATIBLE" val="0"/>
  <p:tag name="KSO_WM_UNIT_DEC_AREA_ID" val="b896cc4bedc744d2851626cd04d722a5"/>
  <p:tag name="KSO_WM_UNIT_DECORATE_INFO" val=""/>
  <p:tag name="KSO_WM_UNIT_DIAGRAM_ISNUMVISUAL" val="0"/>
  <p:tag name="KSO_WM_UNIT_DIAGRAM_ISREFERUNIT" val="0"/>
  <p:tag name="KSO_WM_UNIT_HIGHLIGHT" val="0"/>
  <p:tag name="KSO_WM_UNIT_ID" val="chip20204412_3*i*1"/>
  <p:tag name="KSO_WM_UNIT_INDEX" val="1"/>
  <p:tag name="KSO_WM_UNIT_LAYERLEVEL" val="1"/>
  <p:tag name="KSO_WM_UNIT_SM_LIMIT_TYPE" val=""/>
  <p:tag name="KSO_WM_UNIT_SUBTYPE" val="t"/>
  <p:tag name="KSO_WM_UNIT_TYPE" val="i"/>
</p:tagLst>
</file>

<file path=ppt/tags/tag96.xml><?xml version="1.0" encoding="utf-8"?>
<p:tagLst xmlns:p="http://schemas.openxmlformats.org/presentationml/2006/main">
  <p:tag name="KSO_WM_ASSEMBLE_CHIP_INDEX" val="1f1611e68ddf4e10bcf26084c8cb95c6"/>
  <p:tag name="KSO_WM_BEAUTIFY_FLAG" val="#wm#"/>
  <p:tag name="KSO_WM_CHIP_FILLAREA_FILL_RULE" val="{&quot;fill_align&quot;:&quot;cm&quot;,&quot;fill_effect&quot;:[],&quot;fill_mode&quot;:&quot;full&quot;,&quot;sacle_strategy&quot;:&quot;stretch&quot;}"/>
  <p:tag name="KSO_WM_CHIP_GROUPID" val="5f8cf291a61ec3b55284a6fb"/>
  <p:tag name="KSO_WM_CHIP_XID" val="5f8cf291a61ec3b55284a6ff"/>
  <p:tag name="KSO_WM_SLIDE_BACKGROUND_TYPE" val="general"/>
  <p:tag name="KSO_WM_TAG_VERSION" val="1.0"/>
  <p:tag name="KSO_WM_TEMPLATE_CATEGORY" val="chip"/>
  <p:tag name="KSO_WM_TEMPLATE_INDEX" val="20204412"/>
  <p:tag name="KSO_WM_UNIT_COMPATIBLE" val="0"/>
  <p:tag name="KSO_WM_UNIT_DEC_AREA_ID" val="af8b4e1befa247bd86abf178c267ec0c"/>
  <p:tag name="KSO_WM_UNIT_DECORATE_INFO" val=""/>
  <p:tag name="KSO_WM_UNIT_DIAGRAM_ISNUMVISUAL" val="0"/>
  <p:tag name="KSO_WM_UNIT_DIAGRAM_ISREFERUNIT" val="0"/>
  <p:tag name="KSO_WM_UNIT_HIGHLIGHT" val="0"/>
  <p:tag name="KSO_WM_UNIT_ID" val="chip20204412_4*i*1"/>
  <p:tag name="KSO_WM_UNIT_INDEX" val="1"/>
  <p:tag name="KSO_WM_UNIT_LAYERLEVEL" val="1"/>
  <p:tag name="KSO_WM_UNIT_SM_LIMIT_TYPE" val=""/>
  <p:tag name="KSO_WM_UNIT_SUBTYPE" val="t"/>
  <p:tag name="KSO_WM_UNIT_TYPE" val="i"/>
</p:tagLst>
</file>

<file path=ppt/tags/tag97.xml><?xml version="1.0" encoding="utf-8"?>
<p:tagLst xmlns:p="http://schemas.openxmlformats.org/presentationml/2006/main">
  <p:tag name="KSO_WM_ASSEMBLE_CHIP_INDEX" val="2b96d6f3fc734fed89ef1ae6b194a8fc"/>
  <p:tag name="KSO_WM_BEAUTIFY_FLAG" val="#wm#"/>
  <p:tag name="KSO_WM_CHIP_FILLAREA_FILL_RULE" val="{&quot;fill_align&quot;:&quot;cb&quot;,&quot;fill_mode&quot;:&quot;full&quot;,&quot;sacle_strategy&quot;:&quot;smart&quot;}"/>
  <p:tag name="KSO_WM_CHIP_GROUPID" val="5e7881253197e252a37019b5"/>
  <p:tag name="KSO_WM_CHIP_XID" val="5e7881253197e252a37019b6"/>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3693ef3bbeb74132840b693e19cd06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FAULT_FONT" val="24;44;4"/>
  <p:tag name="KSO_WM_UNIT_DIAGRAM_ISNUMVISUAL" val="0"/>
  <p:tag name="KSO_WM_UNIT_DIAGRAM_ISREFERUNIT" val="0"/>
  <p:tag name="KSO_WM_UNIT_HIGHLIGHT" val="0"/>
  <p:tag name="KSO_WM_UNIT_ID" val="diagram2021213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UNIT_TYPE" val="[&quot;d&quot;,&quot;α&quot;,&quot;β&quot;]"/>
  <p:tag name="KSO_WM_UNIT_TEXT_FILL_FORE_SCHEMECOLOR_INDEX" val="13"/>
  <p:tag name="KSO_WM_UNIT_TEXT_FILL_FORE_SCHEMECOLOR_INDEX_BRIGHTNESS" val="0"/>
  <p:tag name="KSO_WM_UNIT_TEXT_FILL_TYPE" val="1"/>
  <p:tag name="KSO_WM_UNIT_TYPE" val="a"/>
  <p:tag name="KSO_WM_UNIT_VALUE" val="30"/>
</p:tagLst>
</file>

<file path=ppt/tags/tag98.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BLOCK" val="0"/>
  <p:tag name="KSO_WM_UNIT_COMPATIBLE" val="0"/>
  <p:tag name="KSO_WM_UNIT_DEC_AREA_ID" val="9fe8f9b8744a4846ad6cbb4a6464646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37_1*i*1"/>
  <p:tag name="KSO_WM_UNIT_INDEX" val="1"/>
  <p:tag name="KSO_WM_UNIT_LAYERLEVEL" val="1"/>
  <p:tag name="KSO_WM_UNIT_SM_LIMIT_TYPE" val="0"/>
  <p:tag name="KSO_WM_UNIT_TYPE" val="i"/>
</p:tagLst>
</file>

<file path=ppt/tags/tag99.xml><?xml version="1.0" encoding="utf-8"?>
<p:tagLst xmlns:p="http://schemas.openxmlformats.org/presentationml/2006/main">
  <p:tag name="KSO_WM_BEAUTIFY_FLAG" val="#wm#"/>
  <p:tag name="KSO_WM_CHIP_GROUPID" val="5e6f1c5e605d5daf04fe6053"/>
  <p:tag name="KSO_WM_CHIP_XID" val="5e6f1c5e605d5daf04fe6054"/>
  <p:tag name="KSO_WM_TAG_VERSION" val="1.0"/>
  <p:tag name="KSO_WM_TEMPLATE_ASSEMBLE_GROUPID" val="5f9aa6b7989d9bef5b907d0f"/>
  <p:tag name="KSO_WM_TEMPLATE_ASSEMBLE_XID" val="5f9aa6b7989d9bef5b907d0f"/>
  <p:tag name="KSO_WM_TEMPLATE_CATEGORY" val="diagram"/>
  <p:tag name="KSO_WM_TEMPLATE_INDEX" val="20212137"/>
  <p:tag name="KSO_WM_UNIT_COMPATIBLE" val="0"/>
  <p:tag name="KSO_WM_UNIT_DIAGRAM_ISNUMVISUAL" val="0"/>
  <p:tag name="KSO_WM_UNIT_DIAGRAM_ISREFERUNIT" val="0"/>
  <p:tag name="KSO_WM_UNIT_HIGHLIGHT" val="0"/>
  <p:tag name="KSO_WM_UNIT_ID" val="diagram20212137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3"/>
</p:tagLst>
</file>

<file path=ppt/theme/_rels/theme1.xml.rels>&#65279;<?xml version="1.0" encoding="utf-8" standalone="yes"?><Relationships xmlns="http://schemas.openxmlformats.org/package/2006/relationships"><Relationship Id="rId1" Type="http://schemas.openxmlformats.org/officeDocument/2006/relationships/image" Target="../media/image7.jpeg" /></Relationships>
</file>

<file path=ppt/theme/theme1.xml><?xml version="1.0" encoding="utf-8"?>
<a:theme xmlns:r="http://schemas.openxmlformats.org/officeDocument/2006/relationships"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Arial"/>
        <a:cs typeface="Arial"/>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Arial"/>
        <a:cs typeface="Arial"/>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r:embed="rId1">
            <a:duotone>
              <a:schemeClr val="phClr">
                <a:tint val="70000"/>
                <a:shade val="63000"/>
              </a:schemeClr>
              <a:schemeClr val="phClr">
                <a:tint val="10000"/>
                <a:satMod val="150000"/>
              </a:schemeClr>
            </a:duotone>
          </a:blip>
          <a:tile tx="0" ty="0" sx="60000" sy="59000" flip="none" algn="tl"/>
        </a:blipFill>
        <a:blipFill rotWithShape="1">
          <a:blip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E9F6F6"/>
      </a:dk2>
      <a:lt2>
        <a:srgbClr val="FFFFFF"/>
      </a:lt2>
      <a:accent1>
        <a:srgbClr val="50A9A8"/>
      </a:accent1>
      <a:accent2>
        <a:srgbClr val="449BBE"/>
      </a:accent2>
      <a:accent3>
        <a:srgbClr val="4B89CB"/>
      </a:accent3>
      <a:accent4>
        <a:srgbClr val="6574C5"/>
      </a:accent4>
      <a:accent5>
        <a:srgbClr val="8860A8"/>
      </a:accent5>
      <a:accent6>
        <a:srgbClr val="A84F7C"/>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155</Paragraphs>
  <Slides>34</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34</vt:i4>
      </vt:variant>
    </vt:vector>
  </HeadingPairs>
  <TitlesOfParts>
    <vt:vector baseType="lpstr" size="49">
      <vt:lpstr>Arial</vt:lpstr>
      <vt:lpstr>Rockwell Condensed</vt:lpstr>
      <vt:lpstr>Rockwell</vt:lpstr>
      <vt:lpstr>Rockwell Extra Bold</vt:lpstr>
      <vt:lpstr>Calibri</vt:lpstr>
      <vt:lpstr>Wingdings</vt:lpstr>
      <vt:lpstr>宋体</vt:lpstr>
      <vt:lpstr>微软雅黑</vt:lpstr>
      <vt:lpstr>汉仪旗黑-85S</vt:lpstr>
      <vt:lpstr>DengXian Light</vt:lpstr>
      <vt:lpstr>DengXian</vt:lpstr>
      <vt:lpstr>Segoe UI</vt:lpstr>
      <vt:lpstr>仿宋</vt:lpstr>
      <vt:lpstr>楷体</vt:lpstr>
      <vt:lpstr>木活字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2021-04-17T09:10:41.880</cp:lastPrinted>
  <dcterms:created xsi:type="dcterms:W3CDTF">2021-04-17T09:10:41Z</dcterms:created>
  <dcterms:modified xsi:type="dcterms:W3CDTF">2021-04-17T01:10:46Z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