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gif" ContentType="image/gif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83" r:id="rId2"/>
    <p:sldId id="257" r:id="rId3"/>
    <p:sldId id="284" r:id="rId4"/>
    <p:sldId id="285" r:id="rId5"/>
    <p:sldId id="258" r:id="rId6"/>
    <p:sldId id="286" r:id="rId7"/>
    <p:sldId id="288" r:id="rId8"/>
    <p:sldId id="260" r:id="rId9"/>
    <p:sldId id="359" r:id="rId10"/>
    <p:sldId id="289" r:id="rId11"/>
    <p:sldId id="300" r:id="rId12"/>
    <p:sldId id="261" r:id="rId13"/>
    <p:sldId id="315" r:id="rId14"/>
    <p:sldId id="262" r:id="rId15"/>
    <p:sldId id="293" r:id="rId16"/>
    <p:sldId id="296" r:id="rId17"/>
    <p:sldId id="263" r:id="rId18"/>
    <p:sldId id="264" r:id="rId19"/>
    <p:sldId id="265" r:id="rId20"/>
    <p:sldId id="272" r:id="rId21"/>
    <p:sldId id="301" r:id="rId22"/>
    <p:sldId id="274" r:id="rId23"/>
    <p:sldId id="320" r:id="rId24"/>
    <p:sldId id="319" r:id="rId25"/>
    <p:sldId id="321" r:id="rId26"/>
    <p:sldId id="323" r:id="rId27"/>
    <p:sldId id="304" r:id="rId28"/>
    <p:sldId id="275" r:id="rId29"/>
    <p:sldId id="327" r:id="rId30"/>
    <p:sldId id="324" r:id="rId31"/>
    <p:sldId id="325" r:id="rId32"/>
    <p:sldId id="326" r:id="rId33"/>
    <p:sldId id="314" r:id="rId34"/>
    <p:sldId id="306" r:id="rId35"/>
    <p:sldId id="307" r:id="rId36"/>
    <p:sldId id="308" r:id="rId37"/>
    <p:sldId id="309" r:id="rId38"/>
    <p:sldId id="310" r:id="rId39"/>
    <p:sldId id="279" r:id="rId40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45003" cy="45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tags" Target="tags/tag302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  <p:custDataLst>
              <p:tags r:id="rId4"/>
            </p:custDataLst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  <p:custDataLst>
              <p:tags r:id="rId6"/>
            </p:custDataLst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/>
              <a:pPr algn="r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verTx" preserve="1">
  <p:cSld name="标题和内容在文本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301625" y="1905000"/>
            <a:ext cx="8540750" cy="202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301625" y="4078288"/>
            <a:ext cx="8540750" cy="20208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7.xml" /><Relationship Id="rId14" Type="http://schemas.openxmlformats.org/officeDocument/2006/relationships/tags" Target="../tags/tag78.xml" /><Relationship Id="rId15" Type="http://schemas.openxmlformats.org/officeDocument/2006/relationships/tags" Target="../tags/tag79.xml" /><Relationship Id="rId16" Type="http://schemas.openxmlformats.org/officeDocument/2006/relationships/tags" Target="../tags/tag80.xml" /><Relationship Id="rId17" Type="http://schemas.openxmlformats.org/officeDocument/2006/relationships/tags" Target="../tags/tag81.xml" /><Relationship Id="rId18" Type="http://schemas.openxmlformats.org/officeDocument/2006/relationships/tags" Target="../tags/tag82.xml" /><Relationship Id="rId19" Type="http://schemas.openxmlformats.org/officeDocument/2006/relationships/image" Target="../media/image2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  <p:custDataLst>
              <p:tags r:id="rId14"/>
            </p:custDataLst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3.xml" /><Relationship Id="rId3" Type="http://schemas.openxmlformats.org/officeDocument/2006/relationships/image" Target="../media/image3.jpeg" /><Relationship Id="rId4" Type="http://schemas.openxmlformats.org/officeDocument/2006/relationships/tags" Target="../tags/tag84.xml" /><Relationship Id="rId5" Type="http://schemas.openxmlformats.org/officeDocument/2006/relationships/image" Target="../media/image4.jpeg" /><Relationship Id="rId6" Type="http://schemas.openxmlformats.org/officeDocument/2006/relationships/tags" Target="../tags/tag85.xml" /><Relationship Id="rId7" Type="http://schemas.openxmlformats.org/officeDocument/2006/relationships/tags" Target="../tags/tag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6.xml" /><Relationship Id="rId3" Type="http://schemas.openxmlformats.org/officeDocument/2006/relationships/image" Target="../media/image18.jpeg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audio" Target="../media/audio33.wav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image" Target="../media/image19.jpeg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image" Target="../media/image20.jpe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47.xml" /><Relationship Id="rId3" Type="http://schemas.openxmlformats.org/officeDocument/2006/relationships/tags" Target="../tags/tag14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Relationship Id="rId3" Type="http://schemas.openxmlformats.org/officeDocument/2006/relationships/image" Target="../media/image21.jpeg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image" Target="../media/image22.png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audio" Target="../media/94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image" Target="../media/image26.jpeg" /><Relationship Id="rId13" Type="http://schemas.openxmlformats.org/officeDocument/2006/relationships/tags" Target="../tags/tag167.xml" /><Relationship Id="rId14" Type="http://schemas.openxmlformats.org/officeDocument/2006/relationships/tags" Target="../tags/tag168.xml" /><Relationship Id="rId15" Type="http://schemas.openxmlformats.org/officeDocument/2006/relationships/image" Target="../media/image27.png" /><Relationship Id="rId16" Type="http://schemas.openxmlformats.org/officeDocument/2006/relationships/tags" Target="../tags/tag169.xml" /><Relationship Id="rId17" Type="http://schemas.openxmlformats.org/officeDocument/2006/relationships/image" Target="../media/image28.png" /><Relationship Id="rId18" Type="http://schemas.openxmlformats.org/officeDocument/2006/relationships/tags" Target="../tags/tag170.xml" /><Relationship Id="rId19" Type="http://schemas.openxmlformats.org/officeDocument/2006/relationships/image" Target="../media/image29.gif" /><Relationship Id="rId2" Type="http://schemas.openxmlformats.org/officeDocument/2006/relationships/tags" Target="../tags/tag160.xml" /><Relationship Id="rId20" Type="http://schemas.openxmlformats.org/officeDocument/2006/relationships/tags" Target="../tags/tag171.xml" /><Relationship Id="rId21" Type="http://schemas.openxmlformats.org/officeDocument/2006/relationships/audio" Target="../media/audio55.wav" /><Relationship Id="rId22" Type="http://schemas.openxmlformats.org/officeDocument/2006/relationships/audio" Target="../media/audio66.wav" /><Relationship Id="rId3" Type="http://schemas.openxmlformats.org/officeDocument/2006/relationships/image" Target="../media/image23.png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image" Target="../media/image24.png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image" Target="../media/image2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image" Target="../media/image5.jpeg" /><Relationship Id="rId5" Type="http://schemas.openxmlformats.org/officeDocument/2006/relationships/tags" Target="../tags/tag89.xml" /><Relationship Id="rId6" Type="http://schemas.openxmlformats.org/officeDocument/2006/relationships/audio" Target="../media/audio1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Relationship Id="rId3" Type="http://schemas.openxmlformats.org/officeDocument/2006/relationships/image" Target="../media/image20.jpeg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7.xml" /><Relationship Id="rId3" Type="http://schemas.openxmlformats.org/officeDocument/2006/relationships/image" Target="../media/image30.jpeg" /><Relationship Id="rId4" Type="http://schemas.openxmlformats.org/officeDocument/2006/relationships/tags" Target="../tags/tag178.xml" /><Relationship Id="rId5" Type="http://schemas.openxmlformats.org/officeDocument/2006/relationships/image" Target="../media/image31.gif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slide" Target="slide8.xml" TargetMode="Internal" /><Relationship Id="rId11" Type="http://schemas.openxmlformats.org/officeDocument/2006/relationships/tags" Target="../tags/tag189.xml" /><Relationship Id="rId12" Type="http://schemas.openxmlformats.org/officeDocument/2006/relationships/image" Target="../media/image32.wmf" /><Relationship Id="rId13" Type="http://schemas.openxmlformats.org/officeDocument/2006/relationships/tags" Target="../tags/tag190.xml" /><Relationship Id="rId14" Type="http://schemas.openxmlformats.org/officeDocument/2006/relationships/tags" Target="../tags/tag191.xml" /><Relationship Id="rId15" Type="http://schemas.openxmlformats.org/officeDocument/2006/relationships/tags" Target="../tags/tag192.xml" /><Relationship Id="rId16" Type="http://schemas.openxmlformats.org/officeDocument/2006/relationships/tags" Target="../tags/tag193.xml" /><Relationship Id="rId17" Type="http://schemas.openxmlformats.org/officeDocument/2006/relationships/tags" Target="../tags/tag194.xml" /><Relationship Id="rId18" Type="http://schemas.openxmlformats.org/officeDocument/2006/relationships/tags" Target="../tags/tag195.xml" /><Relationship Id="rId19" Type="http://schemas.openxmlformats.org/officeDocument/2006/relationships/tags" Target="../tags/tag196.xml" /><Relationship Id="rId2" Type="http://schemas.openxmlformats.org/officeDocument/2006/relationships/tags" Target="../tags/tag182.xml" /><Relationship Id="rId20" Type="http://schemas.openxmlformats.org/officeDocument/2006/relationships/tags" Target="../tags/tag197.xml" /><Relationship Id="rId21" Type="http://schemas.openxmlformats.org/officeDocument/2006/relationships/tags" Target="../tags/tag198.xml" /><Relationship Id="rId22" Type="http://schemas.openxmlformats.org/officeDocument/2006/relationships/tags" Target="../tags/tag199.xml" /><Relationship Id="rId23" Type="http://schemas.openxmlformats.org/officeDocument/2006/relationships/tags" Target="../tags/tag200.xml" /><Relationship Id="rId24" Type="http://schemas.openxmlformats.org/officeDocument/2006/relationships/tags" Target="../tags/tag201.xml" /><Relationship Id="rId25" Type="http://schemas.openxmlformats.org/officeDocument/2006/relationships/tags" Target="../tags/tag202.xml" /><Relationship Id="rId26" Type="http://schemas.openxmlformats.org/officeDocument/2006/relationships/image" Target="../media/image33.png" /><Relationship Id="rId27" Type="http://schemas.openxmlformats.org/officeDocument/2006/relationships/tags" Target="../tags/tag203.xml" /><Relationship Id="rId28" Type="http://schemas.openxmlformats.org/officeDocument/2006/relationships/audio" Target="../media/audio77.wav" /><Relationship Id="rId29" Type="http://schemas.openxmlformats.org/officeDocument/2006/relationships/audio" Target="../media/52.wav" /><Relationship Id="rId3" Type="http://schemas.openxmlformats.org/officeDocument/2006/relationships/image" Target="../media/image25.png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image" Target="../media/image34.gif" /><Relationship Id="rId5" Type="http://schemas.openxmlformats.org/officeDocument/2006/relationships/tags" Target="../tags/tag206.xml" /><Relationship Id="rId6" Type="http://schemas.openxmlformats.org/officeDocument/2006/relationships/tags" Target="../tags/tag20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8.xml" /><Relationship Id="rId3" Type="http://schemas.openxmlformats.org/officeDocument/2006/relationships/image" Target="../media/image4.jpeg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12" Type="http://schemas.openxmlformats.org/officeDocument/2006/relationships/tags" Target="../tags/tag225.xml" /><Relationship Id="rId13" Type="http://schemas.openxmlformats.org/officeDocument/2006/relationships/tags" Target="../tags/tag226.xml" /><Relationship Id="rId14" Type="http://schemas.openxmlformats.org/officeDocument/2006/relationships/tags" Target="../tags/tag227.xml" /><Relationship Id="rId15" Type="http://schemas.openxmlformats.org/officeDocument/2006/relationships/tags" Target="../tags/tag228.xml" /><Relationship Id="rId16" Type="http://schemas.openxmlformats.org/officeDocument/2006/relationships/tags" Target="../tags/tag229.xml" /><Relationship Id="rId17" Type="http://schemas.openxmlformats.org/officeDocument/2006/relationships/audio" Target="../media/audio66.wav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image" Target="../media/image35.png" /><Relationship Id="rId5" Type="http://schemas.openxmlformats.org/officeDocument/2006/relationships/tags" Target="../tags/tag221.xml" /><Relationship Id="rId6" Type="http://schemas.openxmlformats.org/officeDocument/2006/relationships/audio" Target="NULL" /><Relationship Id="rId7" Type="http://schemas.microsoft.com/office/2007/relationships/media" Target="file:///D:\&#32418;&#23725;&#20844;&#24320;&#35838;\gaoshanliushui.mid" TargetMode="External" /><Relationship Id="rId8" Type="http://schemas.openxmlformats.org/officeDocument/2006/relationships/tags" Target="../tags/tag222.xml" /><Relationship Id="rId9" Type="http://schemas.openxmlformats.org/officeDocument/2006/relationships/image" Target="../media/image36.gi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2" Type="http://schemas.openxmlformats.org/officeDocument/2006/relationships/tags" Target="../tags/tag230.xml" /><Relationship Id="rId3" Type="http://schemas.openxmlformats.org/officeDocument/2006/relationships/image" Target="../media/image37.gif" /><Relationship Id="rId4" Type="http://schemas.openxmlformats.org/officeDocument/2006/relationships/tags" Target="../tags/tag231.xml" /><Relationship Id="rId5" Type="http://schemas.openxmlformats.org/officeDocument/2006/relationships/image" Target="../media/image38.gif" /><Relationship Id="rId6" Type="http://schemas.openxmlformats.org/officeDocument/2006/relationships/tags" Target="../tags/tag232.xml" /><Relationship Id="rId7" Type="http://schemas.openxmlformats.org/officeDocument/2006/relationships/image" Target="../media/image39.gif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8.xml" /><Relationship Id="rId3" Type="http://schemas.openxmlformats.org/officeDocument/2006/relationships/image" Target="../media/image20.jpeg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2.xml" /><Relationship Id="rId11" Type="http://schemas.openxmlformats.org/officeDocument/2006/relationships/tags" Target="../tags/tag253.xml" /><Relationship Id="rId12" Type="http://schemas.openxmlformats.org/officeDocument/2006/relationships/tags" Target="../tags/tag254.xml" /><Relationship Id="rId13" Type="http://schemas.openxmlformats.org/officeDocument/2006/relationships/tags" Target="../tags/tag255.xml" /><Relationship Id="rId14" Type="http://schemas.openxmlformats.org/officeDocument/2006/relationships/tags" Target="../tags/tag256.xml" /><Relationship Id="rId15" Type="http://schemas.openxmlformats.org/officeDocument/2006/relationships/tags" Target="../tags/tag257.xml" /><Relationship Id="rId16" Type="http://schemas.openxmlformats.org/officeDocument/2006/relationships/tags" Target="../tags/tag258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0.xml" /><Relationship Id="rId3" Type="http://schemas.openxmlformats.org/officeDocument/2006/relationships/image" Target="../media/image6.png" /><Relationship Id="rId4" Type="http://schemas.openxmlformats.org/officeDocument/2006/relationships/tags" Target="../tags/tag91.xml" /><Relationship Id="rId5" Type="http://schemas.openxmlformats.org/officeDocument/2006/relationships/video" Target="file:///C:\My%20Documents\&#22899;&#23090;&#36896;&#20154;&#35838;&#20214;&#65288;&#29279;&#33150;&#65289;\&#23556;&#26085;.MPG" TargetMode="External" /><Relationship Id="rId6" Type="http://schemas.microsoft.com/office/2007/relationships/media" Target="file:///C:\My%20Documents\&#22899;&#23090;&#36896;&#20154;&#35838;&#20214;&#65288;&#29279;&#33150;&#65289;\&#23556;&#26085;.MPG" TargetMode="External" /><Relationship Id="rId7" Type="http://schemas.openxmlformats.org/officeDocument/2006/relationships/tags" Target="../tags/tag9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image" Target="../media/image40.jpeg" /><Relationship Id="rId6" Type="http://schemas.openxmlformats.org/officeDocument/2006/relationships/tags" Target="../tags/tag26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hyperlink" Target="&#19977;&#24180;&#32423;&#19979;&#20876;&#12298;31.&#22899;&#23090;&#34917;&#22825;&#12299;&#26391;&#35835;-&#37197;&#38899;&#26391;&#35835;.swf" TargetMode="External" /><Relationship Id="rId14" Type="http://schemas.openxmlformats.org/officeDocument/2006/relationships/audio" Target="../media/52.wav" /><Relationship Id="rId2" Type="http://schemas.openxmlformats.org/officeDocument/2006/relationships/tags" Target="../tags/tag269.xml" /><Relationship Id="rId3" Type="http://schemas.openxmlformats.org/officeDocument/2006/relationships/image" Target="../media/image37.gif" /><Relationship Id="rId4" Type="http://schemas.openxmlformats.org/officeDocument/2006/relationships/tags" Target="../tags/tag270.xml" /><Relationship Id="rId5" Type="http://schemas.openxmlformats.org/officeDocument/2006/relationships/image" Target="../media/image39.gif" /><Relationship Id="rId6" Type="http://schemas.openxmlformats.org/officeDocument/2006/relationships/tags" Target="../tags/tag271.xml" /><Relationship Id="rId7" Type="http://schemas.openxmlformats.org/officeDocument/2006/relationships/image" Target="../media/image38.gif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7.xml" /><Relationship Id="rId3" Type="http://schemas.openxmlformats.org/officeDocument/2006/relationships/image" Target="../media/image41.jpeg" /><Relationship Id="rId4" Type="http://schemas.openxmlformats.org/officeDocument/2006/relationships/tags" Target="../tags/tag278.xml" /><Relationship Id="rId5" Type="http://schemas.openxmlformats.org/officeDocument/2006/relationships/image" Target="../media/image42.jpeg" /><Relationship Id="rId6" Type="http://schemas.openxmlformats.org/officeDocument/2006/relationships/tags" Target="../tags/tag279.xml" /><Relationship Id="rId7" Type="http://schemas.openxmlformats.org/officeDocument/2006/relationships/image" Target="../media/image43.jpeg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2.xml" /><Relationship Id="rId3" Type="http://schemas.openxmlformats.org/officeDocument/2006/relationships/image" Target="../media/image44.jpeg" /><Relationship Id="rId4" Type="http://schemas.openxmlformats.org/officeDocument/2006/relationships/tags" Target="../tags/tag28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4.xml" /><Relationship Id="rId3" Type="http://schemas.openxmlformats.org/officeDocument/2006/relationships/image" Target="../media/image45.jpeg" /><Relationship Id="rId4" Type="http://schemas.openxmlformats.org/officeDocument/2006/relationships/tags" Target="../tags/tag28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audio" Target="../media/audio77.wav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12" Type="http://schemas.openxmlformats.org/officeDocument/2006/relationships/tags" Target="../tags/tag300.xml" /><Relationship Id="rId13" Type="http://schemas.openxmlformats.org/officeDocument/2006/relationships/tags" Target="../tags/tag301.xml" /><Relationship Id="rId14" Type="http://schemas.openxmlformats.org/officeDocument/2006/relationships/image" Target="../media/image48.jpeg" /><Relationship Id="rId15" Type="http://schemas.openxmlformats.org/officeDocument/2006/relationships/audio" Target="../media/audio66.wav" /><Relationship Id="rId2" Type="http://schemas.openxmlformats.org/officeDocument/2006/relationships/tags" Target="../tags/tag292.xml" /><Relationship Id="rId3" Type="http://schemas.openxmlformats.org/officeDocument/2006/relationships/image" Target="../media/image46.gif" /><Relationship Id="rId4" Type="http://schemas.openxmlformats.org/officeDocument/2006/relationships/tags" Target="../tags/tag293.xml" /><Relationship Id="rId5" Type="http://schemas.openxmlformats.org/officeDocument/2006/relationships/image" Target="../media/image47.gif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3.xml" /><Relationship Id="rId3" Type="http://schemas.openxmlformats.org/officeDocument/2006/relationships/image" Target="../media/image7.jpeg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6.xml" /><Relationship Id="rId3" Type="http://schemas.openxmlformats.org/officeDocument/2006/relationships/image" Target="../media/image8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audio" Target="../media/52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9.xml" /><Relationship Id="rId3" Type="http://schemas.openxmlformats.org/officeDocument/2006/relationships/image" Target="../media/image9.jpeg" /><Relationship Id="rId4" Type="http://schemas.openxmlformats.org/officeDocument/2006/relationships/tags" Target="../tags/tag100.xml" /><Relationship Id="rId5" Type="http://schemas.openxmlformats.org/officeDocument/2006/relationships/tags" Target="../tags/tag10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6.xml" /><Relationship Id="rId2" Type="http://schemas.openxmlformats.org/officeDocument/2006/relationships/tags" Target="../tags/tag102.xml" /><Relationship Id="rId3" Type="http://schemas.openxmlformats.org/officeDocument/2006/relationships/image" Target="../media/image10.jpeg" /><Relationship Id="rId4" Type="http://schemas.openxmlformats.org/officeDocument/2006/relationships/tags" Target="../tags/tag103.xml" /><Relationship Id="rId5" Type="http://schemas.openxmlformats.org/officeDocument/2006/relationships/image" Target="../media/image11.jpeg" /><Relationship Id="rId6" Type="http://schemas.openxmlformats.org/officeDocument/2006/relationships/tags" Target="../tags/tag104.xml" /><Relationship Id="rId7" Type="http://schemas.openxmlformats.org/officeDocument/2006/relationships/image" Target="../media/image12.jpeg" /><Relationship Id="rId8" Type="http://schemas.openxmlformats.org/officeDocument/2006/relationships/tags" Target="../tags/tag105.xml" /><Relationship Id="rId9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audio" Target="../media/52.wav" /><Relationship Id="rId2" Type="http://schemas.openxmlformats.org/officeDocument/2006/relationships/tags" Target="../tags/tag107.xml" /><Relationship Id="rId3" Type="http://schemas.openxmlformats.org/officeDocument/2006/relationships/image" Target="../media/image14.png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image" Target="../media/image15.gif" /><Relationship Id="rId7" Type="http://schemas.openxmlformats.org/officeDocument/2006/relationships/tags" Target="../tags/tag110.xml" /><Relationship Id="rId8" Type="http://schemas.openxmlformats.org/officeDocument/2006/relationships/slide" Target="slide8.xml" TargetMode="Internal" /><Relationship Id="rId9" Type="http://schemas.openxmlformats.org/officeDocument/2006/relationships/image" Target="../media/image16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image" Target="../media/image17.png" /><Relationship Id="rId5" Type="http://schemas.openxmlformats.org/officeDocument/2006/relationships/tags" Target="../tags/tag1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bsh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3088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39000" y="0"/>
            <a:ext cx="190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>
            <p:custDataLst>
              <p:tags r:id="rId7"/>
            </p:custDataLst>
          </p:nvPr>
        </p:nvSpPr>
        <p:spPr>
          <a:xfrm>
            <a:off x="7772400" y="838200"/>
            <a:ext cx="1098550" cy="525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盘古开天辟地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314" name="Picture 2" descr="nvw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59213" y="914400"/>
            <a:ext cx="3703637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>
            <p:custDataLst>
              <p:tags r:id="rId5"/>
            </p:custDataLst>
          </p:nvPr>
        </p:nvSpPr>
        <p:spPr>
          <a:xfrm>
            <a:off x="1116013" y="836613"/>
            <a:ext cx="1525587" cy="4959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8800">
                <a:latin typeface="Times New Roman" panose="02020603050405020304" pitchFamily="18" charset="0"/>
              </a:rPr>
              <a:t>女娲造人</a:t>
            </a:r>
          </a:p>
        </p:txBody>
      </p:sp>
      <p:sp>
        <p:nvSpPr>
          <p:cNvPr id="13316" name="Text Box 4"/>
          <p:cNvSpPr txBox="1"/>
          <p:nvPr>
            <p:custDataLst>
              <p:tags r:id="rId6"/>
            </p:custDataLst>
          </p:nvPr>
        </p:nvSpPr>
        <p:spPr>
          <a:xfrm>
            <a:off x="2700338" y="2276475"/>
            <a:ext cx="1006475" cy="3962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latin typeface="Times New Roman" panose="02020603050405020304" pitchFamily="18" charset="0"/>
                <a:ea typeface="华文行楷" panose="02010800040101010101" pitchFamily="2" charset="-122"/>
              </a:rPr>
              <a:t>     </a:t>
            </a:r>
            <a:r>
              <a:rPr lang="zh-CN" altLang="en-US" sz="5400" b="1">
                <a:latin typeface="Times New Roman" panose="02020603050405020304" pitchFamily="18" charset="0"/>
              </a:rPr>
              <a:t>袁    珂</a:t>
            </a:r>
          </a:p>
        </p:txBody>
      </p:sp>
    </p:spTree>
  </p:cSld>
  <p:clrMapOvr>
    <a:masterClrMapping/>
  </p:clrMapOvr>
  <p:transition spd="slow">
    <p:pull dir="ru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/>
              <a:t>什么是神话</a:t>
            </a:r>
            <a:r>
              <a:rPr lang="zh-CN" altLang="zh-CN"/>
              <a:t>?</a:t>
            </a:r>
          </a:p>
        </p:txBody>
      </p:sp>
      <p:sp>
        <p:nvSpPr>
          <p:cNvPr id="14339" name="Rectangle 3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>
                <a:ea typeface="华文新魏" panose="02010800040101010101" pitchFamily="2" charset="-122"/>
              </a:rPr>
              <a:t>关于神仙或神化的古代英雄的故事。是古代人民对自然现象和社会生活的一种天真的解释和美丽的向往，常有浓厚的幻想色彩。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Text Box 2"/>
          <p:cNvSpPr txBox="1"/>
          <p:nvPr>
            <p:custDataLst>
              <p:tags r:id="rId3"/>
            </p:custDataLst>
          </p:nvPr>
        </p:nvSpPr>
        <p:spPr>
          <a:xfrm>
            <a:off x="1295400" y="1143000"/>
            <a:ext cx="6705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5363" name="Text Box 3"/>
          <p:cNvSpPr txBox="1"/>
          <p:nvPr>
            <p:custDataLst>
              <p:tags r:id="rId4"/>
            </p:custDataLst>
          </p:nvPr>
        </p:nvSpPr>
        <p:spPr>
          <a:xfrm>
            <a:off x="1143000" y="1600200"/>
            <a:ext cx="6934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5364" name="Text Box 4"/>
          <p:cNvSpPr txBox="1"/>
          <p:nvPr>
            <p:custDataLst>
              <p:tags r:id="rId5"/>
            </p:custDataLst>
          </p:nvPr>
        </p:nvSpPr>
        <p:spPr>
          <a:xfrm>
            <a:off x="990600" y="3581400"/>
            <a:ext cx="769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>
              <a:latin typeface="Times New Roman" panose="02020603050405020304" pitchFamily="18" charset="0"/>
            </a:endParaRPr>
          </a:p>
        </p:txBody>
      </p:sp>
      <p:pic>
        <p:nvPicPr>
          <p:cNvPr id="15365" name="Picture 5" descr="PM_0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-7999" contrast="16000"/>
          </a:blip>
          <a:stretch>
            <a:fillRect/>
          </a:stretch>
        </p:blipFill>
        <p:spPr>
          <a:xfrm>
            <a:off x="38100" y="-1793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>
            <p:custDataLst>
              <p:tags r:id="rId8"/>
            </p:custDataLst>
          </p:nvPr>
        </p:nvSpPr>
        <p:spPr>
          <a:xfrm>
            <a:off x="882650" y="2349500"/>
            <a:ext cx="6705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2.《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女娲造人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作者是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_________,          _____ </a:t>
            </a:r>
            <a:r>
              <a:rPr lang="zh-CN" altLang="en-US" sz="3600" b="1">
                <a:solidFill>
                  <a:srgbClr val="4239F5"/>
                </a:solidFill>
                <a:latin typeface="Arial" panose="020b0604020202020204" pitchFamily="34" charset="0"/>
              </a:rPr>
              <a:t>家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作品有    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____________</a:t>
            </a: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山海经校注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。 </a:t>
            </a:r>
          </a:p>
        </p:txBody>
      </p:sp>
      <p:sp>
        <p:nvSpPr>
          <p:cNvPr id="16391" name="Text Box 7"/>
          <p:cNvSpPr txBox="1"/>
          <p:nvPr>
            <p:custDataLst>
              <p:tags r:id="rId9"/>
            </p:custDataLst>
          </p:nvPr>
        </p:nvSpPr>
        <p:spPr>
          <a:xfrm>
            <a:off x="1684338" y="3230563"/>
            <a:ext cx="1897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袁 珂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/>
          <p:nvPr>
            <p:custDataLst>
              <p:tags r:id="rId10"/>
            </p:custDataLst>
          </p:nvPr>
        </p:nvSpPr>
        <p:spPr>
          <a:xfrm>
            <a:off x="4059238" y="3159125"/>
            <a:ext cx="15589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神话学</a:t>
            </a:r>
          </a:p>
        </p:txBody>
      </p:sp>
      <p:sp>
        <p:nvSpPr>
          <p:cNvPr id="16393" name="Text Box 9"/>
          <p:cNvSpPr txBox="1"/>
          <p:nvPr>
            <p:custDataLst>
              <p:tags r:id="rId11"/>
            </p:custDataLst>
          </p:nvPr>
        </p:nvSpPr>
        <p:spPr>
          <a:xfrm>
            <a:off x="201613" y="4059238"/>
            <a:ext cx="48609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1" eaLnBrk="1" hangingPunct="1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</a:pP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中国古代神话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、</a:t>
            </a:r>
            <a:r>
              <a:rPr lang="zh-CN" altLang="en-US" sz="4400" b="1">
                <a:solidFill>
                  <a:srgbClr val="6699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</a:p>
          <a:p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2" grpId="0"/>
      <p:bldP spid="163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 Box 2"/>
          <p:cNvSpPr txBox="1"/>
          <p:nvPr>
            <p:custDataLst>
              <p:tags r:id="rId3"/>
            </p:custDataLst>
          </p:nvPr>
        </p:nvSpPr>
        <p:spPr>
          <a:xfrm>
            <a:off x="0" y="765175"/>
            <a:ext cx="88931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</a:rPr>
              <a:t>女</a:t>
            </a:r>
            <a:r>
              <a:rPr lang="zh-CN" altLang="en-US" sz="4000" b="1">
                <a:solidFill>
                  <a:schemeClr val="folHlink"/>
                </a:solidFill>
                <a:latin typeface="宋体" panose="02010600030101010101" pitchFamily="2" charset="-122"/>
              </a:rPr>
              <a:t>娲      澄澈</a:t>
            </a:r>
          </a:p>
          <a:p>
            <a:endParaRPr lang="zh-CN" altLang="en-US" sz="4000">
              <a:latin typeface="宋体" panose="02010600030101010101" pitchFamily="2" charset="-122"/>
            </a:endParaRPr>
          </a:p>
          <a:p>
            <a:r>
              <a:rPr lang="zh-CN" altLang="en-US" sz="4000">
                <a:latin typeface="宋体" panose="02010600030101010101" pitchFamily="2" charset="-122"/>
              </a:rPr>
              <a:t>神通广大                 </a:t>
            </a:r>
          </a:p>
          <a:p>
            <a:r>
              <a:rPr lang="zh-CN" altLang="en-US" sz="4000">
                <a:latin typeface="宋体" panose="02010600030101010101" pitchFamily="2" charset="-122"/>
              </a:rPr>
              <a:t>莽莽</a:t>
            </a:r>
            <a:r>
              <a:rPr lang="zh-CN" altLang="en-US" sz="4000" b="1">
                <a:solidFill>
                  <a:schemeClr val="folHlink"/>
                </a:solidFill>
                <a:latin typeface="宋体" panose="02010600030101010101" pitchFamily="2" charset="-122"/>
              </a:rPr>
              <a:t>榛榛   </a:t>
            </a:r>
          </a:p>
          <a:p>
            <a:r>
              <a:rPr lang="zh-CN" altLang="en-US" sz="4000">
                <a:latin typeface="宋体" panose="02010600030101010101" pitchFamily="2" charset="-122"/>
              </a:rPr>
              <a:t>生气</a:t>
            </a:r>
            <a:r>
              <a:rPr lang="zh-CN" altLang="en-US" sz="4000" b="1">
                <a:solidFill>
                  <a:schemeClr val="folHlink"/>
                </a:solidFill>
                <a:latin typeface="宋体" panose="02010600030101010101" pitchFamily="2" charset="-122"/>
              </a:rPr>
              <a:t>蓬勃</a:t>
            </a:r>
          </a:p>
          <a:p>
            <a:r>
              <a:rPr lang="zh-CN" altLang="en-US" sz="4000">
                <a:latin typeface="宋体" panose="02010600030101010101" pitchFamily="2" charset="-122"/>
              </a:rPr>
              <a:t>灵机一动</a:t>
            </a:r>
          </a:p>
        </p:txBody>
      </p:sp>
      <p:sp>
        <p:nvSpPr>
          <p:cNvPr id="17411" name="Text Box 3"/>
          <p:cNvSpPr txBox="1"/>
          <p:nvPr>
            <p:custDataLst>
              <p:tags r:id="rId4"/>
            </p:custDataLst>
          </p:nvPr>
        </p:nvSpPr>
        <p:spPr>
          <a:xfrm>
            <a:off x="971550" y="765175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宋体" panose="02010600030101010101" pitchFamily="2" charset="-122"/>
              </a:rPr>
              <a:t>(wā) </a:t>
            </a:r>
          </a:p>
        </p:txBody>
      </p:sp>
      <p:sp>
        <p:nvSpPr>
          <p:cNvPr id="17412" name="Text Box 4"/>
          <p:cNvSpPr txBox="1"/>
          <p:nvPr>
            <p:custDataLst>
              <p:tags r:id="rId5"/>
            </p:custDataLst>
          </p:nvPr>
        </p:nvSpPr>
        <p:spPr>
          <a:xfrm>
            <a:off x="3635375" y="765175"/>
            <a:ext cx="26654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宋体" panose="02010600030101010101" pitchFamily="2" charset="-122"/>
              </a:rPr>
              <a:t>(chéngchè)</a:t>
            </a:r>
          </a:p>
        </p:txBody>
      </p:sp>
      <p:sp>
        <p:nvSpPr>
          <p:cNvPr id="17413" name="Text Box 5"/>
          <p:cNvSpPr txBox="1"/>
          <p:nvPr>
            <p:custDataLst>
              <p:tags r:id="rId6"/>
            </p:custDataLst>
          </p:nvPr>
        </p:nvSpPr>
        <p:spPr>
          <a:xfrm>
            <a:off x="2124075" y="1989138"/>
            <a:ext cx="4248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：形容本领极大。 </a:t>
            </a:r>
          </a:p>
        </p:txBody>
      </p:sp>
      <p:sp>
        <p:nvSpPr>
          <p:cNvPr id="17414" name="Text Box 6"/>
          <p:cNvSpPr txBox="1"/>
          <p:nvPr>
            <p:custDataLst>
              <p:tags r:id="rId7"/>
            </p:custDataLst>
          </p:nvPr>
        </p:nvSpPr>
        <p:spPr>
          <a:xfrm>
            <a:off x="2051050" y="2636838"/>
            <a:ext cx="66246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宋体" panose="02010600030101010101" pitchFamily="2" charset="-122"/>
              </a:rPr>
              <a:t>(zhēn)</a:t>
            </a:r>
          </a:p>
        </p:txBody>
      </p:sp>
      <p:sp>
        <p:nvSpPr>
          <p:cNvPr id="17415" name="Text Box 7"/>
          <p:cNvSpPr txBox="1"/>
          <p:nvPr>
            <p:custDataLst>
              <p:tags r:id="rId8"/>
            </p:custDataLst>
          </p:nvPr>
        </p:nvSpPr>
        <p:spPr>
          <a:xfrm>
            <a:off x="2051050" y="3213100"/>
            <a:ext cx="66246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宋体" panose="02010600030101010101" pitchFamily="2" charset="-122"/>
              </a:rPr>
              <a:t>(péngbó) </a:t>
            </a:r>
          </a:p>
        </p:txBody>
      </p:sp>
      <p:sp>
        <p:nvSpPr>
          <p:cNvPr id="17416" name="Text Box 8"/>
          <p:cNvSpPr txBox="1"/>
          <p:nvPr>
            <p:custDataLst>
              <p:tags r:id="rId9"/>
            </p:custDataLst>
          </p:nvPr>
        </p:nvSpPr>
        <p:spPr>
          <a:xfrm>
            <a:off x="2124075" y="3789363"/>
            <a:ext cx="66246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：形容临时想出办法来。 </a:t>
            </a:r>
          </a:p>
        </p:txBody>
      </p:sp>
      <p:sp>
        <p:nvSpPr>
          <p:cNvPr id="17417" name="Text Box 9"/>
          <p:cNvSpPr txBox="1"/>
          <p:nvPr>
            <p:custDataLst>
              <p:tags r:id="rId10"/>
            </p:custDataLst>
          </p:nvPr>
        </p:nvSpPr>
        <p:spPr>
          <a:xfrm>
            <a:off x="6227763" y="765175"/>
            <a:ext cx="2916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：清澈透明 </a:t>
            </a:r>
          </a:p>
        </p:txBody>
      </p:sp>
      <p:sp>
        <p:nvSpPr>
          <p:cNvPr id="17418" name="Text Box 10"/>
          <p:cNvSpPr txBox="1"/>
          <p:nvPr>
            <p:custDataLst>
              <p:tags r:id="rId11"/>
            </p:custDataLst>
          </p:nvPr>
        </p:nvSpPr>
        <p:spPr>
          <a:xfrm>
            <a:off x="3635375" y="2636838"/>
            <a:ext cx="5184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：草木丛生的样子。 </a:t>
            </a:r>
          </a:p>
        </p:txBody>
      </p:sp>
      <p:sp>
        <p:nvSpPr>
          <p:cNvPr id="17419" name="Text Box 11"/>
          <p:cNvSpPr txBox="1"/>
          <p:nvPr>
            <p:custDataLst>
              <p:tags r:id="rId12"/>
            </p:custDataLst>
          </p:nvPr>
        </p:nvSpPr>
        <p:spPr>
          <a:xfrm>
            <a:off x="3959225" y="3213100"/>
            <a:ext cx="5184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宋体" panose="02010600030101010101" pitchFamily="2" charset="-122"/>
              </a:rPr>
              <a:t>:</a:t>
            </a:r>
            <a:r>
              <a:rPr lang="zh-CN" altLang="en-US" sz="4000">
                <a:latin typeface="宋体" panose="02010600030101010101" pitchFamily="2" charset="-122"/>
              </a:rPr>
              <a:t>繁荣旺盛。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0" name="Picture 2" descr="jj"/>
          <p:cNvPicPr>
            <a:picLocks noGrp="1" noRot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03238"/>
            <a:ext cx="9144000" cy="5805487"/>
          </a:xfrm>
        </p:spPr>
      </p:pic>
      <p:sp>
        <p:nvSpPr>
          <p:cNvPr id="17411" name="Text Box 3"/>
          <p:cNvSpPr txBox="1"/>
          <p:nvPr>
            <p:custDataLst>
              <p:tags r:id="rId5"/>
            </p:custDataLst>
          </p:nvPr>
        </p:nvSpPr>
        <p:spPr>
          <a:xfrm>
            <a:off x="522288" y="1403350"/>
            <a:ext cx="78486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4000">
                <a:latin typeface="Times New Roman" panose="02020603050405020304" pitchFamily="18" charset="0"/>
              </a:rPr>
              <a:t>   </a:t>
            </a: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8000">
                <a:solidFill>
                  <a:srgbClr val="FF0000"/>
                </a:solidFill>
                <a:latin typeface="Times New Roman" panose="02020603050405020304" pitchFamily="18" charset="0"/>
              </a:rPr>
              <a:t>、初读课文</a:t>
            </a:r>
          </a:p>
          <a:p>
            <a:r>
              <a:rPr lang="zh-CN" altLang="en-US" sz="8000">
                <a:solidFill>
                  <a:srgbClr val="FF0000"/>
                </a:solidFill>
                <a:latin typeface="Times New Roman" panose="02020603050405020304" pitchFamily="18" charset="0"/>
              </a:rPr>
              <a:t>         整体感知</a:t>
            </a:r>
          </a:p>
        </p:txBody>
      </p:sp>
      <p:sp>
        <p:nvSpPr>
          <p:cNvPr id="17412" name="Text Box 4"/>
          <p:cNvSpPr txBox="1"/>
          <p:nvPr>
            <p:custDataLst>
              <p:tags r:id="rId6"/>
            </p:custDataLst>
          </p:nvPr>
        </p:nvSpPr>
        <p:spPr>
          <a:xfrm>
            <a:off x="2268538" y="3500438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Rot="1"/>
          </p:cNvSpPr>
          <p:nvPr>
            <p:ph sz="half" idx="1"/>
            <p:custDataLst>
              <p:tags r:id="rId3"/>
            </p:custDataLst>
          </p:nvPr>
        </p:nvSpPr>
        <p:spPr>
          <a:xfrm>
            <a:off x="395288" y="1484313"/>
            <a:ext cx="8497887" cy="33131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800" b="1" i="1">
                <a:solidFill>
                  <a:srgbClr val="0066FF"/>
                </a:solidFill>
                <a:ea typeface="华文彩云" panose="02010800040101010101" pitchFamily="2" charset="-122"/>
              </a:rPr>
              <a:t>思考讨论</a:t>
            </a:r>
          </a:p>
          <a:p>
            <a:pPr eaLnBrk="1" hangingPunct="1">
              <a:buNone/>
            </a:pPr>
            <a:r>
              <a:rPr lang="zh-CN" altLang="zh-CN" sz="3600" b="1"/>
              <a:t>1.</a:t>
            </a:r>
            <a:r>
              <a:rPr lang="zh-CN" altLang="en-US" sz="3600" b="1"/>
              <a:t>女娲</a:t>
            </a:r>
            <a:r>
              <a:rPr lang="zh-CN" altLang="en-US" sz="3600" b="1">
                <a:solidFill>
                  <a:srgbClr val="FF0000"/>
                </a:solidFill>
              </a:rPr>
              <a:t>为什么</a:t>
            </a:r>
            <a:r>
              <a:rPr lang="zh-CN" altLang="en-US" sz="3600" b="1"/>
              <a:t>要造人？</a:t>
            </a:r>
          </a:p>
          <a:p>
            <a:pPr eaLnBrk="1" hangingPunct="1">
              <a:buNone/>
            </a:pPr>
            <a:r>
              <a:rPr lang="zh-CN" altLang="zh-CN" sz="3600" b="1"/>
              <a:t>2.</a:t>
            </a:r>
            <a:r>
              <a:rPr lang="zh-CN" altLang="en-US" sz="3600" b="1"/>
              <a:t>女娲造人的</a:t>
            </a:r>
            <a:r>
              <a:rPr lang="zh-CN" altLang="en-US" sz="3600" b="1">
                <a:solidFill>
                  <a:srgbClr val="FF0000"/>
                </a:solidFill>
              </a:rPr>
              <a:t>过程</a:t>
            </a:r>
            <a:r>
              <a:rPr lang="zh-CN" altLang="en-US" sz="3600" b="1"/>
              <a:t>是怎样的？</a:t>
            </a:r>
          </a:p>
          <a:p>
            <a:pPr eaLnBrk="1" hangingPunct="1">
              <a:buNone/>
            </a:pPr>
            <a:r>
              <a:rPr lang="zh-CN" altLang="zh-CN" sz="3600" b="1"/>
              <a:t>3.</a:t>
            </a:r>
            <a:r>
              <a:rPr lang="zh-CN" altLang="en-US" sz="3600" b="1"/>
              <a:t>根据文章内容，说说你对女娲的</a:t>
            </a:r>
            <a:r>
              <a:rPr lang="zh-CN" altLang="en-US" sz="3600" b="1">
                <a:solidFill>
                  <a:srgbClr val="FF0000"/>
                </a:solidFill>
              </a:rPr>
              <a:t>认识</a:t>
            </a:r>
            <a:r>
              <a:rPr lang="zh-CN" altLang="en-US" sz="3600" b="1"/>
              <a:t>。</a:t>
            </a:r>
            <a:endParaRPr lang="zh-CN" altLang="en-US" sz="2800">
              <a:solidFill>
                <a:srgbClr val="FF505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19459" name="Rectangle 3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468313" y="260350"/>
            <a:ext cx="8229600" cy="48133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 b="1"/>
              <a:t>女娲是本篇的核心人物，她是神通广大的“神”，但她也有人的孤独感，是她的这种创造力，世上诞生了人类。她得到了做母亲的天伦之乐，她忙忙碌碌，像母亲一般勤劳智慧。她哪里是神，她分明就是人，她有人的情感，人的心态，人的智慧，人的生活体验。从她身上，我们看到神话的情节是想象的，但又是真实的，是合乎现实生活的情理的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482" name="Picture 2" descr="00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35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Grp="1" noRot="1"/>
          </p:cNvSpPr>
          <p:nvPr>
            <p:ph type="title"/>
            <p:custDataLst>
              <p:tags r:id="rId5"/>
            </p:custDataLst>
          </p:nvPr>
        </p:nvSpPr>
        <p:spPr>
          <a:xfrm>
            <a:off x="522288" y="4778375"/>
            <a:ext cx="7772400" cy="14573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华文隶书" panose="02010800040101010101" pitchFamily="2" charset="-122"/>
              </a:rPr>
              <a:t>你能从以上词语中选三个连词成句吗？</a:t>
            </a:r>
          </a:p>
        </p:txBody>
      </p:sp>
      <p:sp>
        <p:nvSpPr>
          <p:cNvPr id="21508" name="Rectangle 4"/>
          <p:cNvSpPr>
            <a:spLocks noGrp="1" noRot="1"/>
          </p:cNvSpPr>
          <p:nvPr>
            <p:ph idx="1"/>
            <p:custDataLst>
              <p:tags r:id="rId6"/>
            </p:custDataLst>
          </p:nvPr>
        </p:nvSpPr>
        <p:spPr>
          <a:xfrm>
            <a:off x="566738" y="908050"/>
            <a:ext cx="7772400" cy="32845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zh-CN" b="1"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4239F5"/>
                </a:solidFill>
                <a:latin typeface="宋体" panose="02010600030101010101" pitchFamily="2" charset="-122"/>
              </a:rPr>
              <a:t>神通广大      兴高采烈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sz="4000" b="1">
                <a:solidFill>
                  <a:srgbClr val="4239F5"/>
                </a:solidFill>
                <a:latin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4239F5"/>
                </a:solidFill>
                <a:latin typeface="宋体" panose="02010600030101010101" pitchFamily="2" charset="-122"/>
              </a:rPr>
              <a:t>女娲     澄澈     幽光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sz="4000" b="1">
                <a:solidFill>
                  <a:srgbClr val="4239F5"/>
                </a:solidFill>
                <a:latin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4239F5"/>
                </a:solidFill>
                <a:latin typeface="宋体" panose="02010600030101010101" pitchFamily="2" charset="-122"/>
              </a:rPr>
              <a:t>灵敏     绵延     毕竟</a:t>
            </a:r>
          </a:p>
          <a:p>
            <a:pPr eaLnBrk="1" hangingPunct="1">
              <a:lnSpc>
                <a:spcPct val="80000"/>
              </a:lnSpc>
              <a:buNone/>
            </a:pPr>
            <a:endParaRPr lang="zh-CN" altLang="zh-CN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2F7676"/>
            </a:gs>
            <a:gs pos="50000">
              <a:srgbClr val="66FFFF"/>
            </a:gs>
            <a:gs pos="100000">
              <a:srgbClr val="2F7676"/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6" name="Picture 2" descr="FR_0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3675" y="0"/>
            <a:ext cx="9745663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>
            <a:spLocks noGrp="1" noRot="1"/>
          </p:cNvSpPr>
          <p:nvPr>
            <p:ph idx="1"/>
            <p:custDataLst>
              <p:tags r:id="rId5"/>
            </p:custDataLst>
          </p:nvPr>
        </p:nvSpPr>
        <p:spPr>
          <a:xfrm>
            <a:off x="387350" y="1898650"/>
            <a:ext cx="7785100" cy="13493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400">
                <a:solidFill>
                  <a:srgbClr val="6699FF"/>
                </a:solidFill>
              </a:rPr>
              <a:t>二、研读</a:t>
            </a:r>
            <a:r>
              <a:rPr lang="en-US" altLang="x-none" sz="4400">
                <a:solidFill>
                  <a:srgbClr val="6699FF"/>
                </a:solidFill>
              </a:rPr>
              <a:t>课文，复述故事</a:t>
            </a:r>
            <a:endParaRPr lang="en-US" altLang="x-none" sz="4400" b="1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zh-CN" altLang="en-US" b="1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2532" name="Rectangle 4"/>
          <p:cNvSpPr/>
          <p:nvPr>
            <p:custDataLst>
              <p:tags r:id="rId6"/>
            </p:custDataLst>
          </p:nvPr>
        </p:nvSpPr>
        <p:spPr>
          <a:xfrm>
            <a:off x="206375" y="3068638"/>
            <a:ext cx="8596313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温馨提示：</a:t>
            </a:r>
          </a:p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1、</a:t>
            </a:r>
            <a:r>
              <a:rPr lang="en-US" altLang="x-none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准确把握故事的主要情节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,抓住时间、地点、人物、情节 ；</a:t>
            </a:r>
          </a:p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2、注意复述时的表情、语言、语态、语调。</a:t>
            </a:r>
          </a:p>
        </p:txBody>
      </p:sp>
    </p:spTree>
  </p:cSld>
  <p:clrMapOvr>
    <a:masterClrMapping/>
  </p:clrMapOvr>
  <p:transition>
    <p:fade/>
    <p:sndAc>
      <p:stSnd>
        <p:snd r:embed="rId7" name="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3554" name="Picture 2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6000" contrast="36000"/>
          </a:blip>
          <a:stretch>
            <a:fillRect/>
          </a:stretch>
        </p:blipFill>
        <p:spPr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/>
          <p:nvPr>
            <p:custDataLst>
              <p:tags r:id="rId5"/>
            </p:custDataLst>
          </p:nvPr>
        </p:nvSpPr>
        <p:spPr>
          <a:xfrm>
            <a:off x="1828800" y="5334000"/>
            <a:ext cx="6477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太寂寞了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她不愿忍耐这寂寞，也不愿世上没有活泼泼的生灵</a:t>
            </a:r>
          </a:p>
        </p:txBody>
      </p:sp>
      <p:pic>
        <p:nvPicPr>
          <p:cNvPr id="23556" name="Picture 4" descr="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14001" contrast="26000"/>
          </a:blip>
          <a:stretch>
            <a:fillRect/>
          </a:stretch>
        </p:blipFill>
        <p:spPr>
          <a:xfrm>
            <a:off x="0" y="0"/>
            <a:ext cx="32766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/>
          <p:nvPr>
            <p:custDataLst>
              <p:tags r:id="rId8"/>
            </p:custDataLst>
          </p:nvPr>
        </p:nvSpPr>
        <p:spPr>
          <a:xfrm>
            <a:off x="206375" y="2798763"/>
            <a:ext cx="2362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r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捏泥巴造人</a:t>
            </a:r>
          </a:p>
        </p:txBody>
      </p:sp>
      <p:pic>
        <p:nvPicPr>
          <p:cNvPr id="23558" name="Picture 6" descr="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lum bright="10001" contrast="24000"/>
          </a:blip>
          <a:stretch>
            <a:fillRect/>
          </a:stretch>
        </p:blipFill>
        <p:spPr>
          <a:xfrm>
            <a:off x="3200400" y="0"/>
            <a:ext cx="32004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Text Box 7"/>
          <p:cNvSpPr txBox="1"/>
          <p:nvPr>
            <p:custDataLst>
              <p:tags r:id="rId11"/>
            </p:custDataLst>
          </p:nvPr>
        </p:nvSpPr>
        <p:spPr>
          <a:xfrm>
            <a:off x="3276600" y="2895600"/>
            <a:ext cx="262255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甩泥点子造人</a:t>
            </a:r>
          </a:p>
        </p:txBody>
      </p:sp>
      <p:pic>
        <p:nvPicPr>
          <p:cNvPr id="23560" name="Picture 8" descr="it[2]"/>
          <p:cNvPicPr/>
          <p:nvPr>
            <p:custDataLst>
              <p:tags r:id="rId13"/>
            </p:custDataLst>
          </p:nvPr>
        </p:nvPicPr>
        <p:blipFill>
          <a:blip r:embed="rId12">
            <a:lum bright="-4001" contrast="20000"/>
          </a:blip>
          <a:stretch>
            <a:fillRect/>
          </a:stretch>
        </p:blipFill>
        <p:spPr>
          <a:xfrm>
            <a:off x="6400800" y="0"/>
            <a:ext cx="2971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Text Box 9"/>
          <p:cNvSpPr txBox="1"/>
          <p:nvPr>
            <p:custDataLst>
              <p:tags r:id="rId14"/>
            </p:custDataLst>
          </p:nvPr>
        </p:nvSpPr>
        <p:spPr>
          <a:xfrm>
            <a:off x="6477000" y="2819400"/>
            <a:ext cx="23622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让男女婚配</a:t>
            </a:r>
          </a:p>
        </p:txBody>
      </p:sp>
      <p:pic>
        <p:nvPicPr>
          <p:cNvPr id="23562" name="Picture 10" descr="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lum bright="6000" contrast="28000"/>
          </a:blip>
          <a:stretch>
            <a:fillRect/>
          </a:stretch>
        </p:blipFill>
        <p:spPr>
          <a:xfrm>
            <a:off x="0" y="3581400"/>
            <a:ext cx="3200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Picture 11" descr="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lum bright="12000" contrast="38000"/>
          </a:blip>
          <a:stretch>
            <a:fillRect/>
          </a:stretch>
        </p:blipFill>
        <p:spPr>
          <a:xfrm>
            <a:off x="3200400" y="3581400"/>
            <a:ext cx="3200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4" name="Picture 12" descr="031"/>
          <p:cNvPicPr/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324600" y="3657600"/>
            <a:ext cx="3581400" cy="525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3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4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4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ly5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9" grpId="0"/>
      <p:bldP spid="235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Text Box 2"/>
          <p:cNvSpPr txBox="1"/>
          <p:nvPr>
            <p:custDataLst>
              <p:tags r:id="rId3"/>
            </p:custDataLst>
          </p:nvPr>
        </p:nvSpPr>
        <p:spPr>
          <a:xfrm>
            <a:off x="1295400" y="5410200"/>
            <a:ext cx="6858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开天辟地</a:t>
            </a:r>
          </a:p>
        </p:txBody>
      </p:sp>
      <p:pic>
        <p:nvPicPr>
          <p:cNvPr id="4099" name="Picture 3" descr="盘古开天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03238"/>
            <a:ext cx="9144000" cy="508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3554" name="Picture 2" descr="jj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/>
          <p:nvPr>
            <p:custDataLst>
              <p:tags r:id="rId5"/>
            </p:custDataLst>
          </p:nvPr>
        </p:nvSpPr>
        <p:spPr>
          <a:xfrm>
            <a:off x="611188" y="1130300"/>
            <a:ext cx="8064500" cy="2835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6000">
                <a:latin typeface="楷体_GB2312" panose="02010609030101010101" pitchFamily="1" charset="-122"/>
                <a:ea typeface="楷体_GB2312" panose="02010609030101010101" pitchFamily="1" charset="-122"/>
              </a:rPr>
              <a:t>　　</a:t>
            </a:r>
            <a:r>
              <a:rPr lang="en-US" altLang="x-none" sz="6000" b="1">
                <a:latin typeface="楷体_GB2312" panose="02010609030101010101" pitchFamily="1" charset="-122"/>
                <a:ea typeface="楷体_GB2312" panose="02010609030101010101" pitchFamily="1" charset="-122"/>
              </a:rPr>
              <a:t>跳读课文，用</a:t>
            </a:r>
            <a:r>
              <a:rPr lang="en-US" altLang="x-none" sz="6000" b="1" u="sng">
                <a:solidFill>
                  <a:srgbClr val="6699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波浪线</a:t>
            </a:r>
            <a:r>
              <a:rPr lang="en-US" altLang="x-none" sz="6000" b="1">
                <a:latin typeface="楷体_GB2312" panose="02010609030101010101" pitchFamily="1" charset="-122"/>
                <a:ea typeface="楷体_GB2312" panose="02010609030101010101" pitchFamily="1" charset="-122"/>
              </a:rPr>
              <a:t>划出描写女娲的重要句子，读一读。</a:t>
            </a:r>
            <a:endParaRPr lang="zh-CN" altLang="en-US" sz="60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4580" name="Text Box 4"/>
          <p:cNvSpPr txBox="1"/>
          <p:nvPr>
            <p:custDataLst>
              <p:tags r:id="rId6"/>
            </p:custDataLst>
          </p:nvPr>
        </p:nvSpPr>
        <p:spPr>
          <a:xfrm>
            <a:off x="468313" y="4437063"/>
            <a:ext cx="7921625" cy="251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Tahoma" panose="020b0604030504040204" pitchFamily="34" charset="0"/>
                <a:ea typeface="楷体_GB2312" panose="02010609030101010101" pitchFamily="1" charset="-122"/>
              </a:rPr>
              <a:t>你认为女娲是一个什么样的</a:t>
            </a:r>
            <a:r>
              <a:rPr lang="zh-CN" altLang="en-US" sz="6600">
                <a:solidFill>
                  <a:srgbClr val="FF0000"/>
                </a:solidFill>
                <a:latin typeface="Tahoma" panose="020b0604030504040204" pitchFamily="34" charset="0"/>
                <a:ea typeface="楷体_GB2312" panose="02010609030101010101" pitchFamily="1" charset="-122"/>
              </a:rPr>
              <a:t>形象</a:t>
            </a:r>
            <a:r>
              <a:rPr lang="zh-CN" altLang="en-US" sz="5400">
                <a:latin typeface="Tahoma" panose="020b0604030504040204" pitchFamily="34" charset="0"/>
                <a:ea typeface="楷体_GB2312" panose="02010609030101010101" pitchFamily="1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3557" name="Text Box 5"/>
          <p:cNvSpPr txBox="1"/>
          <p:nvPr>
            <p:custDataLst>
              <p:tags r:id="rId7"/>
            </p:custDataLst>
          </p:nvPr>
        </p:nvSpPr>
        <p:spPr>
          <a:xfrm>
            <a:off x="0" y="188913"/>
            <a:ext cx="86582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三、品读课文　分析人物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578" name="Picture 2" descr="图片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438" y="52388"/>
            <a:ext cx="9001125" cy="675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 descr="3232gif07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00" y="228600"/>
            <a:ext cx="129540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WordArt 4"/>
          <p:cNvSpPr/>
          <p:nvPr>
            <p:custDataLst>
              <p:tags r:id="rId7"/>
            </p:custDataLst>
          </p:nvPr>
        </p:nvSpPr>
        <p:spPr>
          <a:xfrm>
            <a:off x="1524000" y="609600"/>
            <a:ext cx="2265363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80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>
                      <a:alpha val="67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合作探究</a:t>
            </a:r>
          </a:p>
        </p:txBody>
      </p:sp>
      <p:sp>
        <p:nvSpPr>
          <p:cNvPr id="24581" name="Text Box 5"/>
          <p:cNvSpPr txBox="1"/>
          <p:nvPr>
            <p:custDataLst>
              <p:tags r:id="rId8"/>
            </p:custDataLst>
          </p:nvPr>
        </p:nvSpPr>
        <p:spPr>
          <a:xfrm>
            <a:off x="685800" y="2438400"/>
            <a:ext cx="82296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440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故事中哪些内容体现出女娲       的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神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性？</a:t>
            </a:r>
          </a:p>
          <a:p>
            <a:r>
              <a:rPr lang="zh-CN" altLang="zh-CN" sz="440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故事中哪些内容体现出女娲的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人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性？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2" name="Picture 2" descr="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  <a:lum bright="56000" contrast="-10001"/>
          </a:blip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>
            <p:custDataLst>
              <p:tags r:id="rId5"/>
            </p:custDataLst>
          </p:nvPr>
        </p:nvSpPr>
        <p:spPr>
          <a:xfrm>
            <a:off x="6096000" y="41148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5604" name="Text Box 4"/>
          <p:cNvSpPr txBox="1"/>
          <p:nvPr>
            <p:custDataLst>
              <p:tags r:id="rId6"/>
            </p:custDataLst>
          </p:nvPr>
        </p:nvSpPr>
        <p:spPr>
          <a:xfrm>
            <a:off x="6477000" y="51054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5605" name="Rectangle 5"/>
          <p:cNvSpPr/>
          <p:nvPr>
            <p:custDataLst>
              <p:tags r:id="rId7"/>
            </p:custDataLst>
          </p:nvPr>
        </p:nvSpPr>
        <p:spPr>
          <a:xfrm>
            <a:off x="609600" y="685800"/>
            <a:ext cx="3429000" cy="823913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女娲的形象</a:t>
            </a:r>
          </a:p>
        </p:txBody>
      </p:sp>
      <p:grpSp>
        <p:nvGrpSpPr>
          <p:cNvPr id="26630" name="Group 6"/>
          <p:cNvGrpSpPr/>
          <p:nvPr>
            <p:custDataLst>
              <p:tags r:id="rId8"/>
            </p:custDataLst>
          </p:nvPr>
        </p:nvGrpSpPr>
        <p:grpSpPr>
          <a:xfrm>
            <a:off x="5334000" y="381000"/>
            <a:ext cx="3048000" cy="1600200"/>
            <a:chExt cx="2112" cy="1008"/>
          </a:xfrm>
        </p:grpSpPr>
        <p:sp>
          <p:nvSpPr>
            <p:cNvPr id="26631" name="AutoShape 7">
              <a:hlinkClick r:id="rId10" action="ppaction://hlinksldjump"/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2112" cy="1008"/>
            </a:xfrm>
            <a:prstGeom prst="cloudCallout">
              <a:avLst>
                <a:gd name="adj1" fmla="val -117236"/>
                <a:gd name="adj2" fmla="val 56745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FF9933"/>
                </a:gs>
              </a:gsLst>
              <a:lin ang="5400000" scaled="1"/>
            </a:gradFill>
            <a:ln w="952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9600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舒体" panose="02010601030101010101" pitchFamily="2" charset="-122"/>
                <a:cs typeface="+mn-cs"/>
              </a:endParaRPr>
            </a:p>
          </p:txBody>
        </p:sp>
        <p:sp>
          <p:nvSpPr>
            <p:cNvPr id="25622" name="WordArt 8"/>
            <p:cNvSpPr/>
            <p:nvPr>
              <p:custDataLst>
                <p:tags r:id="rId11"/>
              </p:custDataLst>
            </p:nvPr>
          </p:nvSpPr>
          <p:spPr>
            <a:xfrm>
              <a:off x="288" y="192"/>
              <a:ext cx="1601" cy="4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47500" lnSpcReduction="20000"/>
              <a:scene3d>
                <a:camera prst="legacyPerspectiveBottom">
                  <a:rot lat="0" lon="0" rev="0"/>
                </a:camera>
                <a:lightRig rig="legacyFlat3" dir="t"/>
              </a:scene3d>
              <a:sp3d extrusionH="887400" prstMaterial="legacyMatte">
                <a:extrusionClr>
                  <a:srgbClr val="9400ED"/>
                </a:extrusionClr>
              </a:sp3d>
            </a:bodyPr>
            <a:lstStyle/>
            <a:p>
              <a:pPr algn="ctr"/>
              <a:r>
                <a:rPr lang="zh-CN" altLang="en-US" sz="9600" b="1"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</a:gradFill>
                  <a:latin typeface="方正舒体" panose="02010601030101010101" pitchFamily="2" charset="-122"/>
                  <a:ea typeface="方正舒体" panose="02010601030101010101" pitchFamily="2" charset="-122"/>
                </a:rPr>
                <a:t>讨论交流</a:t>
              </a:r>
            </a:p>
          </p:txBody>
        </p:sp>
      </p:grpSp>
      <p:pic>
        <p:nvPicPr>
          <p:cNvPr id="25607" name="Picture 9" descr="NA00864_">
            <a:hlinkClick r:id="rId10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2288" y="6477000"/>
            <a:ext cx="80772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Rectangle 10"/>
          <p:cNvSpPr/>
          <p:nvPr>
            <p:custDataLst>
              <p:tags r:id="rId14"/>
            </p:custDataLst>
          </p:nvPr>
        </p:nvSpPr>
        <p:spPr>
          <a:xfrm>
            <a:off x="-1592262" y="4267200"/>
            <a:ext cx="57832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zh-CN" altLang="zh-CN" sz="2800" b="1">
              <a:solidFill>
                <a:srgbClr val="D9120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6635" name="Group 11"/>
          <p:cNvGrpSpPr/>
          <p:nvPr>
            <p:custDataLst>
              <p:tags r:id="rId15"/>
            </p:custDataLst>
          </p:nvPr>
        </p:nvGrpSpPr>
        <p:grpSpPr>
          <a:xfrm>
            <a:off x="1916113" y="3338513"/>
            <a:ext cx="5562600" cy="2984500"/>
            <a:chExt cx="3504" cy="1880"/>
          </a:xfrm>
        </p:grpSpPr>
        <p:grpSp>
          <p:nvGrpSpPr>
            <p:cNvPr id="25614" name="Group 12"/>
            <p:cNvGrpSpPr/>
            <p:nvPr>
              <p:custDataLst>
                <p:tags r:id="rId16"/>
              </p:custDataLst>
            </p:nvPr>
          </p:nvGrpSpPr>
          <p:grpSpPr>
            <a:xfrm>
              <a:off x="192" y="192"/>
              <a:ext cx="3120" cy="1688"/>
              <a:chExt cx="2688" cy="1304"/>
            </a:xfrm>
          </p:grpSpPr>
          <p:sp>
            <p:nvSpPr>
              <p:cNvPr id="25619" name="未知"/>
              <p:cNvSpPr/>
              <p:nvPr>
                <p:custDataLst>
                  <p:tags r:id="rId17"/>
                </p:custDataLst>
              </p:nvPr>
            </p:nvSpPr>
            <p:spPr>
              <a:xfrm>
                <a:off x="0" y="0"/>
                <a:ext cx="960" cy="1304"/>
              </a:xfrm>
              <a:custGeom>
                <a:cxnLst>
                  <a:cxn ang="0">
                    <a:pos x="909" y="485"/>
                  </a:cxn>
                  <a:cxn ang="0">
                    <a:pos x="446" y="115"/>
                  </a:cxn>
                  <a:cxn ang="0">
                    <a:pos x="86" y="1172"/>
                  </a:cxn>
                  <a:cxn ang="0">
                    <a:pos x="960" y="908"/>
                  </a:cxn>
                </a:cxnLst>
                <a:rect l="0" t="0" r="0" b="0"/>
                <a:pathLst>
                  <a:path w="896" h="1184">
                    <a:moveTo>
                      <a:pt x="848" y="440"/>
                    </a:moveTo>
                    <a:cubicBezTo>
                      <a:pt x="696" y="220"/>
                      <a:pt x="544" y="0"/>
                      <a:pt x="416" y="104"/>
                    </a:cubicBezTo>
                    <a:cubicBezTo>
                      <a:pt x="288" y="208"/>
                      <a:pt x="0" y="944"/>
                      <a:pt x="80" y="1064"/>
                    </a:cubicBezTo>
                    <a:cubicBezTo>
                      <a:pt x="160" y="1184"/>
                      <a:pt x="760" y="864"/>
                      <a:pt x="896" y="824"/>
                    </a:cubicBezTo>
                  </a:path>
                </a:pathLst>
              </a:custGeom>
              <a:gradFill rotWithShape="0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00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0" name="未知"/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1632" y="104"/>
                <a:ext cx="1056" cy="1152"/>
              </a:xfrm>
              <a:custGeom>
                <a:cxnLst>
                  <a:cxn ang="0">
                    <a:pos x="999" y="428"/>
                  </a:cxn>
                  <a:cxn ang="0">
                    <a:pos x="490" y="101"/>
                  </a:cxn>
                  <a:cxn ang="0">
                    <a:pos x="94" y="1035"/>
                  </a:cxn>
                  <a:cxn ang="0">
                    <a:pos x="1056" y="802"/>
                  </a:cxn>
                </a:cxnLst>
                <a:rect l="0" t="0" r="0" b="0"/>
                <a:pathLst>
                  <a:path w="896" h="1184">
                    <a:moveTo>
                      <a:pt x="848" y="440"/>
                    </a:moveTo>
                    <a:cubicBezTo>
                      <a:pt x="696" y="220"/>
                      <a:pt x="544" y="0"/>
                      <a:pt x="416" y="104"/>
                    </a:cubicBezTo>
                    <a:cubicBezTo>
                      <a:pt x="288" y="208"/>
                      <a:pt x="0" y="944"/>
                      <a:pt x="80" y="1064"/>
                    </a:cubicBezTo>
                    <a:cubicBezTo>
                      <a:pt x="160" y="1184"/>
                      <a:pt x="760" y="864"/>
                      <a:pt x="896" y="824"/>
                    </a:cubicBezTo>
                  </a:path>
                </a:pathLst>
              </a:custGeom>
              <a:gradFill rotWithShape="0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00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5" name="Text Box 15"/>
            <p:cNvSpPr txBox="1"/>
            <p:nvPr>
              <p:custDataLst>
                <p:tags r:id="rId19"/>
              </p:custDataLst>
            </p:nvPr>
          </p:nvSpPr>
          <p:spPr>
            <a:xfrm>
              <a:off x="0" y="0"/>
              <a:ext cx="3504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800" b="1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       </a:t>
              </a:r>
              <a:r>
                <a:rPr lang="zh-CN" altLang="en-US" sz="4800" b="1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想     象</a:t>
              </a:r>
              <a:r>
                <a:rPr lang="zh-CN" altLang="en-US" sz="4000" b="1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</a:p>
          </p:txBody>
        </p:sp>
        <p:grpSp>
          <p:nvGrpSpPr>
            <p:cNvPr id="25616" name="Group 16"/>
            <p:cNvGrpSpPr/>
            <p:nvPr>
              <p:custDataLst>
                <p:tags r:id="rId20"/>
              </p:custDataLst>
            </p:nvPr>
          </p:nvGrpSpPr>
          <p:grpSpPr>
            <a:xfrm>
              <a:off x="720" y="480"/>
              <a:ext cx="2079" cy="1009"/>
              <a:chExt cx="1866" cy="1009"/>
            </a:xfrm>
          </p:grpSpPr>
          <p:sp>
            <p:nvSpPr>
              <p:cNvPr id="25617" name="Text Box 17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0" y="0"/>
                <a:ext cx="345" cy="9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大胆奇特</a:t>
                </a:r>
              </a:p>
            </p:txBody>
          </p:sp>
          <p:sp>
            <p:nvSpPr>
              <p:cNvPr id="25618" name="Text Box 18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1521" y="67"/>
                <a:ext cx="345" cy="9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合情合理</a:t>
                </a:r>
              </a:p>
            </p:txBody>
          </p:sp>
        </p:grpSp>
      </p:grpSp>
      <p:grpSp>
        <p:nvGrpSpPr>
          <p:cNvPr id="26643" name="Group 19"/>
          <p:cNvGrpSpPr/>
          <p:nvPr>
            <p:custDataLst>
              <p:tags r:id="rId23"/>
            </p:custDataLst>
          </p:nvPr>
        </p:nvGrpSpPr>
        <p:grpSpPr>
          <a:xfrm>
            <a:off x="762000" y="1828800"/>
            <a:ext cx="7848600" cy="3962400"/>
            <a:chExt cx="4944" cy="2496"/>
          </a:xfrm>
        </p:grpSpPr>
        <p:sp>
          <p:nvSpPr>
            <p:cNvPr id="25612" name="Text Box 20"/>
            <p:cNvSpPr txBox="1"/>
            <p:nvPr>
              <p:custDataLst>
                <p:tags r:id="rId24"/>
              </p:custDataLst>
            </p:nvPr>
          </p:nvSpPr>
          <p:spPr>
            <a:xfrm>
              <a:off x="0" y="0"/>
              <a:ext cx="4944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通过作者对女娲形象的塑造，你对想象又有了怎样的认识？</a:t>
              </a:r>
            </a:p>
          </p:txBody>
        </p:sp>
        <p:sp>
          <p:nvSpPr>
            <p:cNvPr id="25613" name="Oval 21"/>
            <p:cNvSpPr/>
            <p:nvPr>
              <p:custDataLst>
                <p:tags r:id="rId25"/>
              </p:custDataLst>
            </p:nvPr>
          </p:nvSpPr>
          <p:spPr>
            <a:xfrm>
              <a:off x="1872" y="1392"/>
              <a:ext cx="1104" cy="110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4400" b="1">
                  <a:solidFill>
                    <a:srgbClr val="FF000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女娲</a:t>
              </a:r>
            </a:p>
          </p:txBody>
        </p:sp>
      </p:grpSp>
      <p:pic>
        <p:nvPicPr>
          <p:cNvPr id="25611" name="Picture 22" descr="后退">
            <a:hlinkClick action="ppaction://noaction"/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572000" y="6346825"/>
            <a:ext cx="511175" cy="51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Grp="1" noRot="1"/>
          </p:cNvSpPr>
          <p:nvPr>
            <p:ph type="ctrTitle"/>
            <p:custDataLst>
              <p:tags r:id="rId3"/>
            </p:custDataLst>
          </p:nvPr>
        </p:nvSpPr>
        <p:spPr>
          <a:xfrm>
            <a:off x="1187450" y="1341438"/>
            <a:ext cx="7200900" cy="1150937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>
                <a:solidFill>
                  <a:srgbClr val="0066FF"/>
                </a:solidFill>
                <a:latin typeface="+mj-lt"/>
                <a:ea typeface="华文彩云" panose="02010800040101010101" pitchFamily="2" charset="-122"/>
                <a:cs typeface="+mj-cs"/>
              </a:rPr>
              <a:t>比较阅读：</a:t>
            </a:r>
            <a:br>
              <a:rPr lang="zh-CN" altLang="en-US" sz="5400" b="1">
                <a:solidFill>
                  <a:srgbClr val="0066FF"/>
                </a:solidFill>
                <a:latin typeface="+mj-lt"/>
                <a:ea typeface="华文彩云" panose="02010800040101010101" pitchFamily="2" charset="-122"/>
                <a:cs typeface="+mj-cs"/>
              </a:rPr>
            </a:br>
            <a:endParaRPr lang="zh-CN" altLang="en-US" sz="4000" b="1">
              <a:solidFill>
                <a:srgbClr val="CC3300"/>
              </a:solidFill>
              <a:latin typeface="+mj-lt"/>
              <a:ea typeface="华文新魏" panose="02010800040101010101" pitchFamily="2" charset="-122"/>
              <a:cs typeface="+mj-cs"/>
            </a:endParaRPr>
          </a:p>
        </p:txBody>
      </p:sp>
      <p:pic>
        <p:nvPicPr>
          <p:cNvPr id="26627" name="Picture 3" descr="wend6"/>
          <p:cNvPicPr>
            <a:picLocks noGrp="1" noChangeAspect="1"/>
          </p:cNvPicPr>
          <p:nvPr>
            <p:ph type="subTitle"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08625" y="3716338"/>
            <a:ext cx="3311525" cy="2665412"/>
          </a:xfrm>
        </p:spPr>
      </p:pic>
      <p:sp>
        <p:nvSpPr>
          <p:cNvPr id="27652" name="Text Box 4"/>
          <p:cNvSpPr txBox="1"/>
          <p:nvPr>
            <p:custDataLst>
              <p:tags r:id="rId6"/>
            </p:custDataLst>
          </p:nvPr>
        </p:nvSpPr>
        <p:spPr>
          <a:xfrm>
            <a:off x="1331913" y="2349500"/>
            <a:ext cx="66246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 </a:t>
            </a: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在</a:t>
            </a:r>
            <a:r>
              <a:rPr lang="zh-CN" altLang="zh-CN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风俗通</a:t>
            </a:r>
            <a:r>
              <a:rPr lang="zh-CN" altLang="zh-CN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》</a:t>
            </a: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里关于“女娲造人”的记载基础上，本文丰富了哪些内容？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7650" name="Picture 2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Rectangle 3"/>
          <p:cNvSpPr/>
          <p:nvPr>
            <p:custDataLst>
              <p:tags r:id="rId5"/>
            </p:custDataLst>
          </p:nvPr>
        </p:nvSpPr>
        <p:spPr>
          <a:xfrm>
            <a:off x="533400" y="91440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600">
                <a:latin typeface="Gungsuh" pitchFamily="18" charset="-127"/>
                <a:ea typeface="Gungsuh" pitchFamily="18" charset="-127"/>
              </a:rPr>
              <a:t>     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7652" name="AutoShape 4"/>
          <p:cNvSpPr/>
          <p:nvPr>
            <p:custDataLst>
              <p:tags r:id="rId6"/>
            </p:custDataLst>
          </p:nvPr>
        </p:nvSpPr>
        <p:spPr>
          <a:xfrm>
            <a:off x="609600" y="1295400"/>
            <a:ext cx="8153400" cy="3048000"/>
          </a:xfrm>
          <a:prstGeom prst="wedgeRectCallout">
            <a:avLst>
              <a:gd name="adj1" fmla="val -38491"/>
              <a:gd name="adj2" fmla="val 619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7653" name="Text Box 5"/>
          <p:cNvSpPr txBox="1"/>
          <p:nvPr>
            <p:custDataLst>
              <p:tags r:id="rId7"/>
            </p:custDataLst>
          </p:nvPr>
        </p:nvSpPr>
        <p:spPr>
          <a:xfrm>
            <a:off x="609600" y="1295400"/>
            <a:ext cx="81534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Bodoni MT Black" panose="02070a03080606020203" pitchFamily="18" charset="0"/>
                <a:ea typeface="隶书" panose="02010509060101010101" pitchFamily="49" charset="-122"/>
              </a:rPr>
              <a:t>    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我根据</a:t>
            </a:r>
            <a:r>
              <a:rPr lang="zh-CN" altLang="zh-CN" sz="4000">
                <a:latin typeface="Bodoni MT Black" panose="02070a03080606020203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风俗通</a:t>
            </a:r>
            <a:r>
              <a:rPr lang="zh-CN" altLang="zh-CN" sz="4000">
                <a:latin typeface="Bodoni MT Black" panose="02070a03080606020203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里的有关资料改编了一个</a:t>
            </a:r>
            <a:r>
              <a:rPr lang="zh-CN" altLang="zh-CN" sz="4000">
                <a:latin typeface="Bodoni MT Black" panose="02070a03080606020203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女娲造人</a:t>
            </a:r>
            <a:r>
              <a:rPr lang="zh-CN" altLang="zh-CN" sz="4000">
                <a:latin typeface="Bodoni MT Black" panose="02070a03080606020203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4000">
                <a:latin typeface="Bodoni MT Black" panose="02070a03080606020203" pitchFamily="18" charset="0"/>
                <a:ea typeface="隶书" panose="02010509060101010101" pitchFamily="49" charset="-122"/>
              </a:rPr>
              <a:t>的故事，请你们翻开课文读一读，切盼你们的回应：你们更喜欢哪一篇，为什么？</a:t>
            </a:r>
          </a:p>
        </p:txBody>
      </p:sp>
      <p:sp>
        <p:nvSpPr>
          <p:cNvPr id="27654" name="Text Box 6"/>
          <p:cNvSpPr txBox="1"/>
          <p:nvPr>
            <p:custDataLst>
              <p:tags r:id="rId8"/>
            </p:custDataLst>
          </p:nvPr>
        </p:nvSpPr>
        <p:spPr>
          <a:xfrm>
            <a:off x="914400" y="4953000"/>
            <a:ext cx="1143000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D60093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袁珂</a:t>
            </a:r>
          </a:p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Text Box 2"/>
          <p:cNvSpPr txBox="1"/>
          <p:nvPr>
            <p:custDataLst>
              <p:tags r:id="rId3"/>
            </p:custDataLst>
          </p:nvPr>
        </p:nvSpPr>
        <p:spPr>
          <a:xfrm>
            <a:off x="206375" y="315913"/>
            <a:ext cx="14033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读读</a:t>
            </a:r>
          </a:p>
        </p:txBody>
      </p:sp>
      <p:sp>
        <p:nvSpPr>
          <p:cNvPr id="28675" name="Text Box 3"/>
          <p:cNvSpPr txBox="1"/>
          <p:nvPr>
            <p:custDataLst>
              <p:tags r:id="rId4"/>
            </p:custDataLst>
          </p:nvPr>
        </p:nvSpPr>
        <p:spPr>
          <a:xfrm>
            <a:off x="1692275" y="458788"/>
            <a:ext cx="56261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4800">
                <a:solidFill>
                  <a:srgbClr val="4239F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800">
                <a:solidFill>
                  <a:srgbClr val="4239F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风俗通</a:t>
            </a:r>
            <a:r>
              <a:rPr lang="zh-CN" altLang="zh-CN" sz="4800">
                <a:solidFill>
                  <a:srgbClr val="4239F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4800">
                <a:solidFill>
                  <a:srgbClr val="4239F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二则</a:t>
            </a:r>
          </a:p>
        </p:txBody>
      </p:sp>
      <p:sp>
        <p:nvSpPr>
          <p:cNvPr id="29700" name="Text Box 4"/>
          <p:cNvSpPr txBox="1"/>
          <p:nvPr>
            <p:custDataLst>
              <p:tags r:id="rId5"/>
            </p:custDataLst>
          </p:nvPr>
        </p:nvSpPr>
        <p:spPr>
          <a:xfrm>
            <a:off x="206375" y="998538"/>
            <a:ext cx="873125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一则</a:t>
            </a:r>
            <a:r>
              <a:rPr lang="en-US" altLang="x-none" sz="280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800" b="1">
                <a:solidFill>
                  <a:srgbClr val="4239F5"/>
                </a:solidFill>
                <a:latin typeface="Times New Roman" panose="02020603050405020304" pitchFamily="18" charset="0"/>
              </a:rPr>
              <a:t>通常说天地开辟以后，还没有人类。女娲揉团黄土造成人．这项工作太费力了．女娲忙不过来，就把一根绳子放到泥浆中，拉出来，溅出的泥点子就成了人．</a:t>
            </a:r>
          </a:p>
          <a:p>
            <a:endParaRPr lang="zh-CN" altLang="en-US" sz="2800" b="1">
              <a:solidFill>
                <a:srgbClr val="0099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9701" name="Rectangle 5"/>
          <p:cNvSpPr/>
          <p:nvPr>
            <p:custDataLst>
              <p:tags r:id="rId6"/>
            </p:custDataLst>
          </p:nvPr>
        </p:nvSpPr>
        <p:spPr>
          <a:xfrm>
            <a:off x="341313" y="4194175"/>
            <a:ext cx="80549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二则</a:t>
            </a:r>
            <a:r>
              <a:rPr lang="en-US" altLang="x-none" sz="280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x-none" sz="2800" b="1">
                <a:solidFill>
                  <a:srgbClr val="4239F5"/>
                </a:solidFill>
                <a:latin typeface="Arial" panose="020b0604020202020204" pitchFamily="34" charset="0"/>
              </a:rPr>
              <a:t>女娲在神祠里祷告，祈求神任命她做女媒。于是女娲就安排男女婚配。</a:t>
            </a:r>
            <a:endParaRPr lang="zh-CN" altLang="en-US" sz="2800" b="1">
              <a:solidFill>
                <a:srgbClr val="4239F5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AutoShape 2"/>
          <p:cNvSpPr/>
          <p:nvPr>
            <p:custDataLst>
              <p:tags r:id="rId3"/>
            </p:custDataLst>
          </p:nvPr>
        </p:nvSpPr>
        <p:spPr>
          <a:xfrm>
            <a:off x="0" y="0"/>
            <a:ext cx="2925763" cy="1638300"/>
          </a:xfrm>
          <a:prstGeom prst="cloudCallout">
            <a:avLst>
              <a:gd name="adj1" fmla="val 69694"/>
              <a:gd name="adj2" fmla="val 50486"/>
            </a:avLst>
          </a:prstGeom>
          <a:solidFill>
            <a:schemeClr val="accent2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30723" name="gaoshanliushui.mid">
            <a:hlinkClick action="ppaction://media"/>
          </p:cNvPr>
          <p:cNvPicPr>
            <a:picLocks noRo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4"/>
          <p:cNvSpPr txBox="1"/>
          <p:nvPr>
            <p:custDataLst>
              <p:tags r:id="rId8"/>
            </p:custDataLst>
          </p:nvPr>
        </p:nvSpPr>
        <p:spPr>
          <a:xfrm>
            <a:off x="611188" y="233363"/>
            <a:ext cx="23860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993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想一想</a:t>
            </a:r>
          </a:p>
        </p:txBody>
      </p:sp>
      <p:pic>
        <p:nvPicPr>
          <p:cNvPr id="30725" name="Picture 5" descr="q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42100" y="288925"/>
            <a:ext cx="1935163" cy="179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Rectangle 6"/>
          <p:cNvSpPr/>
          <p:nvPr>
            <p:custDataLst>
              <p:tags r:id="rId11"/>
            </p:custDataLst>
          </p:nvPr>
        </p:nvSpPr>
        <p:spPr>
          <a:xfrm>
            <a:off x="3357563" y="503238"/>
            <a:ext cx="38703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课文在</a:t>
            </a:r>
            <a:r>
              <a:rPr lang="zh-CN" altLang="zh-CN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风俗通</a:t>
            </a:r>
            <a:r>
              <a:rPr lang="zh-CN" altLang="zh-CN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短文的基础上丰富了哪些内容？</a:t>
            </a:r>
          </a:p>
        </p:txBody>
      </p:sp>
      <p:sp>
        <p:nvSpPr>
          <p:cNvPr id="30727" name="Rectangle 7"/>
          <p:cNvSpPr/>
          <p:nvPr>
            <p:custDataLst>
              <p:tags r:id="rId12"/>
            </p:custDataLst>
          </p:nvPr>
        </p:nvSpPr>
        <p:spPr>
          <a:xfrm>
            <a:off x="2051050" y="1989138"/>
            <a:ext cx="3330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/>
            <a:r>
              <a:rPr lang="zh-CN" altLang="en-US" sz="3600" b="1" i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请你选择：</a:t>
            </a:r>
          </a:p>
        </p:txBody>
      </p:sp>
      <p:sp>
        <p:nvSpPr>
          <p:cNvPr id="30728" name="Text Box 8"/>
          <p:cNvSpPr txBox="1"/>
          <p:nvPr>
            <p:custDataLst>
              <p:tags r:id="rId13"/>
            </p:custDataLst>
          </p:nvPr>
        </p:nvSpPr>
        <p:spPr>
          <a:xfrm>
            <a:off x="792163" y="2663825"/>
            <a:ext cx="7924800" cy="3506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（ ）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、女娲造人的具体过程。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（ ）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、女娲选择造人材料的过程。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（ ）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、人造出来后欢欣喜悦的场面。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（ ）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、女娲具备了人的情绪。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（ ）</a:t>
            </a:r>
            <a:r>
              <a:rPr lang="zh-CN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、女娲在神祠里祷告的过程。</a:t>
            </a:r>
          </a:p>
        </p:txBody>
      </p:sp>
      <p:sp>
        <p:nvSpPr>
          <p:cNvPr id="30729" name="Text Box 9"/>
          <p:cNvSpPr txBox="1"/>
          <p:nvPr>
            <p:custDataLst>
              <p:tags r:id="rId14"/>
            </p:custDataLst>
          </p:nvPr>
        </p:nvSpPr>
        <p:spPr>
          <a:xfrm>
            <a:off x="1062038" y="2619375"/>
            <a:ext cx="45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30730" name="Text Box 10"/>
          <p:cNvSpPr txBox="1"/>
          <p:nvPr>
            <p:custDataLst>
              <p:tags r:id="rId15"/>
            </p:custDataLst>
          </p:nvPr>
        </p:nvSpPr>
        <p:spPr>
          <a:xfrm>
            <a:off x="1016000" y="4059238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30731" name="Text Box 11"/>
          <p:cNvSpPr txBox="1"/>
          <p:nvPr>
            <p:custDataLst>
              <p:tags r:id="rId16"/>
            </p:custDataLst>
          </p:nvPr>
        </p:nvSpPr>
        <p:spPr>
          <a:xfrm>
            <a:off x="1016000" y="4778375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ly5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fill="hold"/>
                                        <p:tgtEl>
                                          <p:spTgt spid="307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3"/>
                </p:tgtEl>
              </p:cMediaNode>
            </p:audio>
          </p:childTnLst>
        </p:cTn>
      </p:par>
    </p:tnLst>
    <p:bldLst>
      <p:bldP spid="30722" grpId="0"/>
      <p:bldP spid="30724" grpId="0"/>
      <p:bldP spid="30726" grpId="0"/>
      <p:bldP spid="30727" grpId="0"/>
      <p:bldP spid="30728" grpId="0"/>
      <p:bldP spid="30729" grpId="0"/>
      <p:bldP spid="30730" grpId="0"/>
      <p:bldP spid="307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2" name="Picture 2" descr="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6237" y="1600200"/>
            <a:ext cx="2281237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 descr="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88125" y="4038600"/>
            <a:ext cx="2752725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 descr="sta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67600" y="457200"/>
            <a:ext cx="1676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star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676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6" descr="sta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71600" y="51054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Text Box 7"/>
          <p:cNvSpPr txBox="1"/>
          <p:nvPr>
            <p:custDataLst>
              <p:tags r:id="rId11"/>
            </p:custDataLst>
          </p:nvPr>
        </p:nvSpPr>
        <p:spPr>
          <a:xfrm>
            <a:off x="1676400" y="609600"/>
            <a:ext cx="6781800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i="1" u="sng">
                <a:latin typeface="Arial" panose="020b0604020202020204" pitchFamily="34" charset="0"/>
                <a:ea typeface="华文彩云" panose="02010800040101010101" pitchFamily="2" charset="-122"/>
              </a:rPr>
              <a:t>想一想：</a:t>
            </a:r>
          </a:p>
          <a:p>
            <a:pPr>
              <a:spcBef>
                <a:spcPct val="50000"/>
              </a:spcBef>
            </a:pPr>
            <a:r>
              <a:rPr lang="zh-CN" altLang="en-US" sz="4800" i="1" u="sng">
                <a:solidFill>
                  <a:schemeClr val="hlink"/>
                </a:solidFill>
                <a:latin typeface="Arial" panose="020b0604020202020204" pitchFamily="34" charset="0"/>
                <a:ea typeface="方正舒体" panose="02010601030101010101" pitchFamily="2" charset="-122"/>
              </a:rPr>
              <a:t>神话有什么特点呢？</a:t>
            </a:r>
          </a:p>
          <a:p>
            <a:pPr>
              <a:spcBef>
                <a:spcPct val="50000"/>
              </a:spcBef>
            </a:pPr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31752" name="Text Box 8"/>
          <p:cNvSpPr txBox="1"/>
          <p:nvPr>
            <p:custDataLst>
              <p:tags r:id="rId12"/>
            </p:custDataLst>
          </p:nvPr>
        </p:nvSpPr>
        <p:spPr>
          <a:xfrm>
            <a:off x="1447800" y="3352800"/>
            <a:ext cx="7086600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>
                <a:latin typeface="Arial" panose="020b0604020202020204" pitchFamily="34" charset="0"/>
                <a:ea typeface="华文新魏" panose="02010800040101010101" pitchFamily="2" charset="-122"/>
              </a:rPr>
              <a:t>神话都充满奇妙的想象和幻想，非常有趣。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>
                <a:latin typeface="Arial" panose="020b0604020202020204" pitchFamily="34" charset="0"/>
                <a:ea typeface="华文新魏" panose="02010800040101010101" pitchFamily="2" charset="-122"/>
              </a:rPr>
              <a:t>神话中的人物形象，大多具有超人的力量。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>
                <a:latin typeface="Arial" panose="020b0604020202020204" pitchFamily="34" charset="0"/>
                <a:ea typeface="华文新魏" panose="02010800040101010101" pitchFamily="2" charset="-122"/>
              </a:rPr>
              <a:t>神话也是以事实为基础的。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CN" altLang="zh-CN" sz="2800">
                <a:latin typeface="Arial" panose="020b0604020202020204" pitchFamily="34" charset="0"/>
                <a:ea typeface="华文新魏" panose="02010800040101010101" pitchFamily="2" charset="-122"/>
              </a:rPr>
              <a:t>……</a:t>
            </a:r>
          </a:p>
          <a:p>
            <a:pPr>
              <a:spcBef>
                <a:spcPct val="50000"/>
              </a:spcBef>
            </a:pPr>
            <a:endParaRPr lang="zh-CN" altLang="zh-CN" sz="280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746" name="Picture 2" descr="jj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825625" y="-663575"/>
            <a:ext cx="10956925" cy="7761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 Box 3"/>
          <p:cNvSpPr txBox="1"/>
          <p:nvPr>
            <p:custDataLst>
              <p:tags r:id="rId5"/>
            </p:custDataLst>
          </p:nvPr>
        </p:nvSpPr>
        <p:spPr>
          <a:xfrm>
            <a:off x="2413000" y="260350"/>
            <a:ext cx="1098550" cy="571500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丰富的想像力</a:t>
            </a:r>
          </a:p>
        </p:txBody>
      </p:sp>
      <p:sp>
        <p:nvSpPr>
          <p:cNvPr id="32772" name="Text Box 4"/>
          <p:cNvSpPr txBox="1"/>
          <p:nvPr>
            <p:custDataLst>
              <p:tags r:id="rId6"/>
            </p:custDataLst>
          </p:nvPr>
        </p:nvSpPr>
        <p:spPr>
          <a:xfrm>
            <a:off x="4213225" y="260350"/>
            <a:ext cx="1098550" cy="594360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鲜明的人物形象</a:t>
            </a:r>
          </a:p>
        </p:txBody>
      </p:sp>
      <p:sp>
        <p:nvSpPr>
          <p:cNvPr id="32773" name="Text Box 5"/>
          <p:cNvSpPr txBox="1"/>
          <p:nvPr>
            <p:custDataLst>
              <p:tags r:id="rId7"/>
            </p:custDataLst>
          </p:nvPr>
        </p:nvSpPr>
        <p:spPr>
          <a:xfrm>
            <a:off x="5868988" y="765175"/>
            <a:ext cx="1098550" cy="4130675"/>
          </a:xfrm>
          <a:prstGeom prst="rect">
            <a:avLst/>
          </a:prstGeom>
          <a:solidFill>
            <a:srgbClr val="808000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FF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美好的情感</a:t>
            </a:r>
          </a:p>
        </p:txBody>
      </p:sp>
      <p:sp>
        <p:nvSpPr>
          <p:cNvPr id="32774" name="Text Box 6"/>
          <p:cNvSpPr txBox="1"/>
          <p:nvPr>
            <p:custDataLst>
              <p:tags r:id="rId8"/>
            </p:custDataLst>
          </p:nvPr>
        </p:nvSpPr>
        <p:spPr>
          <a:xfrm>
            <a:off x="971550" y="0"/>
            <a:ext cx="1098550" cy="667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神</a:t>
            </a:r>
          </a:p>
          <a:p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话</a:t>
            </a:r>
          </a:p>
          <a:p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的</a:t>
            </a:r>
          </a:p>
          <a:p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特</a:t>
            </a:r>
          </a:p>
          <a:p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点</a:t>
            </a:r>
          </a:p>
          <a:p>
            <a:endParaRPr lang="zh-CN" altLang="zh-CN" sz="7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fill="hold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fill="hold"/>
                                        <p:tgtEl>
                                          <p:spTgt spid="327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Rectangle 2"/>
          <p:cNvSpPr/>
          <p:nvPr>
            <p:custDataLst>
              <p:tags r:id="rId3"/>
            </p:custDataLst>
          </p:nvPr>
        </p:nvSpPr>
        <p:spPr>
          <a:xfrm>
            <a:off x="2195513" y="3789363"/>
            <a:ext cx="1608137" cy="838200"/>
          </a:xfrm>
          <a:prstGeom prst="rect">
            <a:avLst/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795" name="Text Box 3"/>
          <p:cNvSpPr txBox="1"/>
          <p:nvPr>
            <p:custDataLst>
              <p:tags r:id="rId4"/>
            </p:custDataLst>
          </p:nvPr>
        </p:nvSpPr>
        <p:spPr>
          <a:xfrm>
            <a:off x="2195513" y="3716338"/>
            <a:ext cx="20447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66FF"/>
                </a:solidFill>
                <a:latin typeface="Times New Roman" panose="02020603050405020304" pitchFamily="18" charset="0"/>
              </a:rPr>
              <a:t>想象</a:t>
            </a:r>
          </a:p>
        </p:txBody>
      </p:sp>
      <p:sp>
        <p:nvSpPr>
          <p:cNvPr id="33796" name="Rectangle 4"/>
          <p:cNvSpPr/>
          <p:nvPr>
            <p:custDataLst>
              <p:tags r:id="rId5"/>
            </p:custDataLst>
          </p:nvPr>
        </p:nvSpPr>
        <p:spPr>
          <a:xfrm>
            <a:off x="5292725" y="3716338"/>
            <a:ext cx="1698625" cy="838200"/>
          </a:xfrm>
          <a:prstGeom prst="rect">
            <a:avLst/>
          </a:prstGeom>
          <a:solidFill>
            <a:schemeClr val="bg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797" name="Text Box 5"/>
          <p:cNvSpPr txBox="1"/>
          <p:nvPr>
            <p:custDataLst>
              <p:tags r:id="rId6"/>
            </p:custDataLst>
          </p:nvPr>
        </p:nvSpPr>
        <p:spPr>
          <a:xfrm>
            <a:off x="5292725" y="3644900"/>
            <a:ext cx="23510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66FF"/>
                </a:solidFill>
                <a:latin typeface="Times New Roman" panose="02020603050405020304" pitchFamily="18" charset="0"/>
              </a:rPr>
              <a:t>幻想</a:t>
            </a:r>
          </a:p>
        </p:txBody>
      </p:sp>
      <p:sp>
        <p:nvSpPr>
          <p:cNvPr id="33798" name="Line 6"/>
          <p:cNvSpPr/>
          <p:nvPr>
            <p:custDataLst>
              <p:tags r:id="rId7"/>
            </p:custDataLst>
          </p:nvPr>
        </p:nvSpPr>
        <p:spPr>
          <a:xfrm flipV="1">
            <a:off x="3348038" y="3068638"/>
            <a:ext cx="528637" cy="504825"/>
          </a:xfrm>
          <a:prstGeom prst="line">
            <a:avLst/>
          </a:prstGeom>
          <a:ln w="76200" cap="sq" cmpd="sng">
            <a:solidFill>
              <a:schemeClr val="tx1"/>
            </a:solidFill>
            <a:prstDash val="solid"/>
            <a:headEnd type="none" w="med" len="med"/>
            <a:tailEnd type="triangle" w="sm" len="sm"/>
          </a:ln>
        </p:spPr>
        <p:txBody>
          <a:bodyPr/>
          <a:lstStyle/>
          <a:p/>
        </p:txBody>
      </p:sp>
      <p:sp>
        <p:nvSpPr>
          <p:cNvPr id="33799" name="Line 7"/>
          <p:cNvSpPr/>
          <p:nvPr>
            <p:custDataLst>
              <p:tags r:id="rId8"/>
            </p:custDataLst>
          </p:nvPr>
        </p:nvSpPr>
        <p:spPr>
          <a:xfrm flipH="1" flipV="1">
            <a:off x="5364163" y="2997200"/>
            <a:ext cx="576262" cy="504825"/>
          </a:xfrm>
          <a:prstGeom prst="line">
            <a:avLst/>
          </a:prstGeom>
          <a:ln w="76200" cap="sq" cmpd="sng">
            <a:solidFill>
              <a:schemeClr val="tx1"/>
            </a:solidFill>
            <a:prstDash val="solid"/>
            <a:headEnd type="none" w="med" len="med"/>
            <a:tailEnd type="triangle" w="sm" len="sm"/>
          </a:ln>
        </p:spPr>
        <p:txBody>
          <a:bodyPr/>
          <a:lstStyle/>
          <a:p/>
        </p:txBody>
      </p:sp>
      <p:sp>
        <p:nvSpPr>
          <p:cNvPr id="33800" name="Text Box 8"/>
          <p:cNvSpPr txBox="1"/>
          <p:nvPr>
            <p:custDataLst>
              <p:tags r:id="rId9"/>
            </p:custDataLst>
          </p:nvPr>
        </p:nvSpPr>
        <p:spPr>
          <a:xfrm>
            <a:off x="3779838" y="2133600"/>
            <a:ext cx="1752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神话</a:t>
            </a:r>
          </a:p>
        </p:txBody>
      </p:sp>
      <p:sp>
        <p:nvSpPr>
          <p:cNvPr id="33801" name="Text Box 9"/>
          <p:cNvSpPr txBox="1"/>
          <p:nvPr>
            <p:custDataLst>
              <p:tags r:id="rId10"/>
            </p:custDataLst>
          </p:nvPr>
        </p:nvSpPr>
        <p:spPr>
          <a:xfrm>
            <a:off x="900113" y="5445125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3300"/>
                </a:solidFill>
                <a:latin typeface="Times New Roman" panose="02020603050405020304" pitchFamily="18" charset="0"/>
              </a:rPr>
              <a:t>合理</a:t>
            </a:r>
          </a:p>
        </p:txBody>
      </p:sp>
      <p:sp>
        <p:nvSpPr>
          <p:cNvPr id="33802" name="Text Box 10"/>
          <p:cNvSpPr txBox="1"/>
          <p:nvPr>
            <p:custDataLst>
              <p:tags r:id="rId11"/>
            </p:custDataLst>
          </p:nvPr>
        </p:nvSpPr>
        <p:spPr>
          <a:xfrm>
            <a:off x="3635375" y="5373688"/>
            <a:ext cx="320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3300"/>
                </a:solidFill>
                <a:latin typeface="Times New Roman" panose="02020603050405020304" pitchFamily="18" charset="0"/>
              </a:rPr>
              <a:t>现实生活</a:t>
            </a:r>
          </a:p>
        </p:txBody>
      </p:sp>
      <p:sp>
        <p:nvSpPr>
          <p:cNvPr id="33803" name="Line 11"/>
          <p:cNvSpPr/>
          <p:nvPr>
            <p:custDataLst>
              <p:tags r:id="rId12"/>
            </p:custDataLst>
          </p:nvPr>
        </p:nvSpPr>
        <p:spPr>
          <a:xfrm flipV="1">
            <a:off x="1835150" y="4797425"/>
            <a:ext cx="381000" cy="457200"/>
          </a:xfrm>
          <a:prstGeom prst="line">
            <a:avLst/>
          </a:prstGeom>
          <a:ln w="762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804" name="Line 12"/>
          <p:cNvSpPr/>
          <p:nvPr>
            <p:custDataLst>
              <p:tags r:id="rId13"/>
            </p:custDataLst>
          </p:nvPr>
        </p:nvSpPr>
        <p:spPr>
          <a:xfrm>
            <a:off x="3851275" y="4797425"/>
            <a:ext cx="457200" cy="533400"/>
          </a:xfrm>
          <a:prstGeom prst="line">
            <a:avLst/>
          </a:prstGeom>
          <a:ln w="762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3805" name="Text Box 13"/>
          <p:cNvSpPr txBox="1"/>
          <p:nvPr>
            <p:custDataLst>
              <p:tags r:id="rId14"/>
            </p:custDataLst>
          </p:nvPr>
        </p:nvSpPr>
        <p:spPr>
          <a:xfrm>
            <a:off x="7467600" y="64008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2782" name="WordArt 14"/>
          <p:cNvSpPr/>
          <p:nvPr>
            <p:custDataLst>
              <p:tags r:id="rId15"/>
            </p:custDataLst>
          </p:nvPr>
        </p:nvSpPr>
        <p:spPr>
          <a:xfrm>
            <a:off x="250825" y="188913"/>
            <a:ext cx="237648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我的舞台</a:t>
            </a:r>
          </a:p>
        </p:txBody>
      </p:sp>
      <p:sp>
        <p:nvSpPr>
          <p:cNvPr id="32783" name="Text Box 15"/>
          <p:cNvSpPr txBox="1"/>
          <p:nvPr>
            <p:custDataLst>
              <p:tags r:id="rId16"/>
            </p:custDataLst>
          </p:nvPr>
        </p:nvSpPr>
        <p:spPr>
          <a:xfrm>
            <a:off x="1547813" y="1196975"/>
            <a:ext cx="64817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66FF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怎样理解和诠释神话呢？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800" grpId="0"/>
      <p:bldP spid="33801" grpId="0"/>
      <p:bldP spid="33802" grpId="0"/>
      <p:bldP spid="338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146" name="射日.MPG">
            <a:hlinkClick action="ppaction://media"/>
          </p:cNvPr>
          <p:cNvPicPr>
            <a:picLocks noRot="1"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5961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>
            <p:custDataLst>
              <p:tags r:id="rId7"/>
            </p:custDataLst>
          </p:nvPr>
        </p:nvSpPr>
        <p:spPr>
          <a:xfrm>
            <a:off x="7848600" y="1371600"/>
            <a:ext cx="1098550" cy="487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Arial" panose="020b0604020202020204" pitchFamily="34" charset="0"/>
                <a:ea typeface="隶书" panose="02010509060101010101" pitchFamily="49" charset="-122"/>
              </a:rPr>
              <a:t>后羿射日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video>
          </p:childTnLst>
        </p:cTn>
      </p:par>
    </p:tnLst>
    <p:bldLst>
      <p:bldP spid="61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Text Box 2"/>
          <p:cNvSpPr txBox="1"/>
          <p:nvPr>
            <p:custDataLst>
              <p:tags r:id="rId3"/>
            </p:custDataLst>
          </p:nvPr>
        </p:nvSpPr>
        <p:spPr>
          <a:xfrm>
            <a:off x="685800" y="533400"/>
            <a:ext cx="792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考考你的想象力：盘古开天地后</a:t>
            </a:r>
            <a:r>
              <a:rPr lang="zh-CN" altLang="zh-CN" sz="3600" b="1">
                <a:solidFill>
                  <a:srgbClr val="00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……</a:t>
            </a:r>
          </a:p>
        </p:txBody>
      </p:sp>
      <p:sp>
        <p:nvSpPr>
          <p:cNvPr id="34819" name="Text Box 3"/>
          <p:cNvSpPr txBox="1"/>
          <p:nvPr>
            <p:custDataLst>
              <p:tags r:id="rId4"/>
            </p:custDataLst>
          </p:nvPr>
        </p:nvSpPr>
        <p:spPr>
          <a:xfrm>
            <a:off x="838200" y="1371600"/>
            <a:ext cx="7620000" cy="502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肌肉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  <a:r>
              <a:rPr lang="zh-CN" altLang="en-US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变成了田地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头发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  <a:r>
              <a:rPr lang="zh-CN" altLang="en-US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变成了花草树木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牙齿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骨头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骨髓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  <a:r>
              <a:rPr lang="zh-CN" altLang="en-US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变成了闪光的金属</a:t>
            </a:r>
            <a:r>
              <a:rPr lang="zh-CN" altLang="zh-CN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坚硬的石头</a:t>
            </a:r>
            <a:r>
              <a:rPr lang="zh-CN" altLang="zh-CN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</a:p>
          <a:p>
            <a:r>
              <a:rPr lang="zh-CN" altLang="zh-CN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</a:t>
            </a:r>
            <a:r>
              <a:rPr lang="zh-CN" altLang="en-US" sz="2400" b="1">
                <a:solidFill>
                  <a:srgbClr val="AA0055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温润的碧玉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口里呼出的气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  <a:endParaRPr lang="zh-CN" altLang="zh-CN" sz="2400" b="1">
              <a:solidFill>
                <a:srgbClr val="AA0055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声音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一只眼睛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另一只眼睛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血液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手足和身躯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汗毛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</a:p>
          <a:p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汗水</a:t>
            </a:r>
            <a:r>
              <a:rPr lang="zh-CN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-----</a:t>
            </a:r>
          </a:p>
          <a:p>
            <a:pPr>
              <a:spcBef>
                <a:spcPct val="50000"/>
              </a:spcBef>
            </a:pPr>
            <a:endParaRPr lang="zh-CN" altLang="zh-CN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3796" name="Picture 4" descr="bsh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7929" t="14920" r="17744" b="9453"/>
          <a:stretch>
            <a:fillRect/>
          </a:stretch>
        </p:blipFill>
        <p:spPr>
          <a:xfrm>
            <a:off x="6934200" y="4419600"/>
            <a:ext cx="22098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4819" name="Rectangle 3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800"/>
              <a:t>盘古的头变了东山，他的脚变成了西山，他的身躯变成了中山，他的左臂变成了南山，他的右臂变成了北山。这五座圣山确定了四方形大地的四个角和中心。它们像巨大的石柱一样耸立在大地上，各自支撑着天的一角。盘古的左眼，变成了又圆又大又明亮的太阳，高挂天上，日夜给大地送暖；右眼变成了光光的月亮，给大地照明。他睁眼时，月儿是圆的，眨眼时，就又成了月牙儿。 他的头发和眉毛，变成了天上的星星，洒满蓝天，伴着月亮走，跟着月亮行。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5843" name="Rectangle 3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/>
              <a:t>他嘴里呼出来的气变成了春风、云雾，使得万物生长。他的声音变成了雷霆闪电。他的肌肉变成了大地的土壤，筋脉变成了道路。他的手足四肢，变成了高山峻岭，骨头牙齿变成了埋藏在地下的金银铜铁、玉石宝藏。他的血液变成了滚滚的江河，汗水变成了雨和露。他的汗毛，变成了花草树木；他的精灵，变成了鸟兽鱼虫。</a:t>
            </a:r>
          </a:p>
          <a:p>
            <a:pPr eaLnBrk="1" hangingPunct="1"/>
            <a:endParaRPr lang="zh-CN" altLang="zh-CN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6" name="Picture 2" descr="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95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3" descr="sta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48600" y="457200"/>
            <a:ext cx="1676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 descr="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72275" y="3505200"/>
            <a:ext cx="2752725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Picture 5" descr="star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2288" y="32385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Text Box 6"/>
          <p:cNvSpPr txBox="1"/>
          <p:nvPr>
            <p:custDataLst>
              <p:tags r:id="rId10"/>
            </p:custDataLst>
          </p:nvPr>
        </p:nvSpPr>
        <p:spPr>
          <a:xfrm>
            <a:off x="2133600" y="2438400"/>
            <a:ext cx="4800600" cy="275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4000">
                <a:solidFill>
                  <a:srgbClr val="66FF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想像是神话故事中的亮点，没有想象就没有神话</a:t>
            </a:r>
            <a:r>
              <a:rPr lang="zh-CN" altLang="zh-CN" sz="48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!</a:t>
            </a:r>
          </a:p>
          <a:p>
            <a:pPr algn="ctr">
              <a:lnSpc>
                <a:spcPct val="95000"/>
              </a:lnSpc>
            </a:pPr>
            <a:r>
              <a:rPr lang="zh-CN" altLang="zh-CN" sz="3200">
                <a:solidFill>
                  <a:srgbClr val="FFFF00"/>
                </a:solidFill>
                <a:latin typeface="Times New Roman" panose="02020603050405020304" pitchFamily="18" charset="0"/>
              </a:rPr>
              <a:t>      </a:t>
            </a:r>
          </a:p>
        </p:txBody>
      </p:sp>
      <p:sp>
        <p:nvSpPr>
          <p:cNvPr id="36871" name="WordArt 7"/>
          <p:cNvSpPr/>
          <p:nvPr>
            <p:custDataLst>
              <p:tags r:id="rId11"/>
            </p:custDataLst>
          </p:nvPr>
        </p:nvSpPr>
        <p:spPr>
          <a:xfrm>
            <a:off x="1646238" y="368300"/>
            <a:ext cx="6534150" cy="157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你能抓住这个亮点进行尝试吗？</a:t>
            </a:r>
          </a:p>
        </p:txBody>
      </p:sp>
      <p:pic>
        <p:nvPicPr>
          <p:cNvPr id="36872" name="Picture 8" descr="star">
            <a:hlinkClick r:id="rId13" action="ppaction://hlinkfile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7225" y="4643438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4" name="Picture 2" descr="Image1---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673225"/>
            <a:ext cx="3124200" cy="3962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8915" name="Picture 3" descr="Image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24200" y="1676400"/>
            <a:ext cx="3081338" cy="3962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8916" name="Picture 4" descr="Image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62688" y="1676400"/>
            <a:ext cx="2881312" cy="3962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7893" name="Rectangle 5"/>
          <p:cNvSpPr/>
          <p:nvPr>
            <p:custDataLst>
              <p:tags r:id="rId9"/>
            </p:custDataLst>
          </p:nvPr>
        </p:nvSpPr>
        <p:spPr>
          <a:xfrm>
            <a:off x="381000" y="53340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</a:rPr>
              <a:t>妙想天开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4" name="Picture 2" descr="嫦娥奔月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12000"/>
          </a:blip>
          <a:stretch>
            <a:fillRect/>
          </a:stretch>
        </p:blipFill>
        <p:spPr>
          <a:xfrm>
            <a:off x="1600200" y="-71437"/>
            <a:ext cx="6096000" cy="6091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9938" name="Picture 2" descr="钻木取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93811"/>
            <a:ext cx="9144000" cy="571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Text Box 2"/>
          <p:cNvSpPr txBox="1"/>
          <p:nvPr>
            <p:custDataLst>
              <p:tags r:id="rId3"/>
            </p:custDataLst>
          </p:nvPr>
        </p:nvSpPr>
        <p:spPr>
          <a:xfrm>
            <a:off x="2514600" y="381000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zh-CN" sz="4400" b="1">
                <a:solidFill>
                  <a:srgbClr val="FF505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5400" b="1">
                <a:solidFill>
                  <a:srgbClr val="0066FF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教师小结</a:t>
            </a:r>
          </a:p>
        </p:txBody>
      </p:sp>
      <p:sp>
        <p:nvSpPr>
          <p:cNvPr id="41987" name="Text Box 3"/>
          <p:cNvSpPr txBox="1"/>
          <p:nvPr>
            <p:custDataLst>
              <p:tags r:id="rId4"/>
            </p:custDataLst>
          </p:nvPr>
        </p:nvSpPr>
        <p:spPr>
          <a:xfrm>
            <a:off x="611188" y="1628775"/>
            <a:ext cx="7926387" cy="402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000">
                <a:latin typeface="Arial" panose="020b0604020202020204" pitchFamily="34" charset="0"/>
              </a:rPr>
              <a:t>             </a:t>
            </a:r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女娲造人，体现了人类可贵的创造力与探求精神，也使我们感受到生而为人的自豪。今天，我们面对的广大世界，依然有许多未知领域等待我们去探求，去追索，去感受那种创造成功的喜悦。</a:t>
            </a:r>
            <a:endParaRPr lang="zh-CN" altLang="en-US">
              <a:latin typeface="Arial" panose="020b0604020202020204" pitchFamily="34" charset="0"/>
            </a:endParaRPr>
          </a:p>
          <a:p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Text Box 2"/>
          <p:cNvSpPr txBox="1"/>
          <p:nvPr>
            <p:custDataLst>
              <p:tags r:id="rId3"/>
            </p:custDataLst>
          </p:nvPr>
        </p:nvSpPr>
        <p:spPr>
          <a:xfrm>
            <a:off x="468313" y="981075"/>
            <a:ext cx="8135937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3300"/>
              </a:buClr>
              <a:buFont typeface="Wingdings" panose="05000000000000000000" pitchFamily="2" charset="2"/>
              <a:buChar char="Ø"/>
            </a:pPr>
            <a:r>
              <a:rPr lang="zh-CN" altLang="zh-CN" sz="3600" b="1">
                <a:latin typeface="Times New Roman" panose="02020603050405020304" pitchFamily="18" charset="0"/>
                <a:ea typeface="楷体_GB2312" panose="02010609030101010101" pitchFamily="1" charset="-122"/>
              </a:rPr>
              <a:t>     </a:t>
            </a:r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想象力比知识更重要。因为知识是有限的，而想象概括着世界上的一切，推动着社会的进步，成为知识进化的源泉。</a:t>
            </a:r>
            <a:r>
              <a:rPr lang="zh-CN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——</a:t>
            </a:r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爱因斯坦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zh-CN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   </a:t>
            </a: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想象力是发明、发现及其他创造活动的源泉。</a:t>
            </a:r>
            <a:r>
              <a:rPr lang="zh-CN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——</a:t>
            </a: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古希腊的亚里士多德  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zh-CN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   </a:t>
            </a: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想象力是人类能力的试金石，人们正是依靠想象力征服世界！</a:t>
            </a:r>
            <a:r>
              <a:rPr lang="zh-CN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——</a:t>
            </a: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被誉为创造学之父的奥斯本</a:t>
            </a:r>
            <a:endParaRPr lang="zh-CN" altLang="en-US" sz="36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41987" name="WordArt 3"/>
          <p:cNvSpPr/>
          <p:nvPr>
            <p:custDataLst>
              <p:tags r:id="rId4"/>
            </p:custDataLst>
          </p:nvPr>
        </p:nvSpPr>
        <p:spPr>
          <a:xfrm>
            <a:off x="250825" y="188913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名言积累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4034" name="Picture 2" descr="sailing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000" y="2438400"/>
            <a:ext cx="2286000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Picture 3" descr="h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62400" y="2519363"/>
            <a:ext cx="1828800" cy="966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Picture 4" descr="h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10400" y="1828800"/>
            <a:ext cx="1066800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Picture 5" descr="h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00800" y="2057400"/>
            <a:ext cx="1219200" cy="61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6" descr="h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15000" y="2209800"/>
            <a:ext cx="1295400" cy="68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Picture 7" descr="h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00600" y="2438400"/>
            <a:ext cx="1406525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6" name="WordArt 8"/>
          <p:cNvSpPr/>
          <p:nvPr>
            <p:custDataLst>
              <p:tags r:id="rId11"/>
            </p:custDataLst>
          </p:nvPr>
        </p:nvSpPr>
        <p:spPr>
          <a:xfrm>
            <a:off x="1676400" y="990600"/>
            <a:ext cx="6858000" cy="30480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724129"/>
                <a:gd name="adj2" fmla="val 5412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学海无涯</a:t>
            </a:r>
          </a:p>
        </p:txBody>
      </p:sp>
      <p:pic>
        <p:nvPicPr>
          <p:cNvPr id="43017" name="Picture 9" descr="h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0000" y="1639888"/>
            <a:ext cx="99060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2" name="Text Box 10"/>
          <p:cNvSpPr txBox="1"/>
          <p:nvPr>
            <p:custDataLst>
              <p:tags r:id="rId13"/>
            </p:custDataLst>
          </p:nvPr>
        </p:nvSpPr>
        <p:spPr>
          <a:xfrm>
            <a:off x="1219200" y="4495800"/>
            <a:ext cx="6305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让我们一起去探求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－－配写解说词</a:t>
            </a:r>
          </a:p>
        </p:txBody>
      </p:sp>
    </p:spTree>
  </p:cSld>
  <p:clrMapOvr>
    <a:masterClrMapping/>
  </p:clrMapOvr>
  <p:transition advTm="168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ly5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170" name="Picture 2" descr="19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9250" y="0"/>
            <a:ext cx="7524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>
            <p:custDataLst>
              <p:tags r:id="rId5"/>
            </p:custDataLst>
          </p:nvPr>
        </p:nvSpPr>
        <p:spPr>
          <a:xfrm>
            <a:off x="381000" y="1752600"/>
            <a:ext cx="1098550" cy="510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Arial" panose="020b0604020202020204" pitchFamily="34" charset="0"/>
                <a:ea typeface="隶书" panose="02010509060101010101" pitchFamily="49" charset="-122"/>
              </a:rPr>
              <a:t>嫦娥奔月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194" name="Picture 2" descr="002_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49275"/>
            <a:ext cx="9144000" cy="470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>
            <p:custDataLst>
              <p:tags r:id="rId5"/>
            </p:custDataLst>
          </p:nvPr>
        </p:nvSpPr>
        <p:spPr>
          <a:xfrm>
            <a:off x="2895600" y="5334000"/>
            <a:ext cx="41148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精卫填海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218" name="Picture 2" descr="夸父追日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57400" y="0"/>
            <a:ext cx="7086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>
            <p:custDataLst>
              <p:tags r:id="rId5"/>
            </p:custDataLst>
          </p:nvPr>
        </p:nvSpPr>
        <p:spPr>
          <a:xfrm>
            <a:off x="457200" y="1600200"/>
            <a:ext cx="1098550" cy="4572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Arial" panose="020b0604020202020204" pitchFamily="34" charset="0"/>
                <a:ea typeface="隶书" panose="02010509060101010101" pitchFamily="49" charset="-122"/>
              </a:rPr>
              <a:t>夸父逐日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6" name="Picture 2" descr="http:/www.pep.com.cn/images/200406/pic_64110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2895600"/>
            <a:ext cx="41148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夸父逐日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91000" y="0"/>
            <a:ext cx="49530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875" y="9525"/>
            <a:ext cx="4111625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hys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91000" y="3343275"/>
            <a:ext cx="4953000" cy="351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290" name="Picture 2" descr="kp_pi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4001" contrast="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>
            <a:spLocks noGrp="1" noRot="1" noChangeArrowheads="1"/>
          </p:cNvSpPr>
          <p:nvPr>
            <p:ph type="ctrTitle"/>
            <p:custDataLst>
              <p:tags r:id="rId5"/>
            </p:custDataLst>
          </p:nvPr>
        </p:nvSpPr>
        <p:spPr>
          <a:xfrm>
            <a:off x="3897313" y="368300"/>
            <a:ext cx="4454525" cy="9445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800" b="1" i="1" u="none" strike="noStrike" kern="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女娲造人</a:t>
            </a:r>
          </a:p>
        </p:txBody>
      </p:sp>
      <p:pic>
        <p:nvPicPr>
          <p:cNvPr id="11268" name="Picture 4" descr="girl13">
            <a:hlinkClick r:id="rId8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05600" y="5391150"/>
            <a:ext cx="2974975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GIF-50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19200" y="533400"/>
            <a:ext cx="1219200" cy="132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 Box 6"/>
          <p:cNvSpPr txBox="1"/>
          <p:nvPr>
            <p:custDataLst>
              <p:tags r:id="rId11"/>
            </p:custDataLst>
          </p:nvPr>
        </p:nvSpPr>
        <p:spPr>
          <a:xfrm>
            <a:off x="5921375" y="1763713"/>
            <a:ext cx="25209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袁珂</a:t>
            </a:r>
          </a:p>
        </p:txBody>
      </p:sp>
    </p:spTree>
  </p:cSld>
  <p:clrMapOvr>
    <a:masterClrMapping/>
  </p:clrMapOvr>
  <p:transition>
    <p:dissolve/>
    <p:sndAc>
      <p:stSnd>
        <p:snd r:embed="rId12" name="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Text Box 2"/>
          <p:cNvSpPr txBox="1"/>
          <p:nvPr>
            <p:custDataLst>
              <p:tags r:id="rId3"/>
            </p:custDataLst>
          </p:nvPr>
        </p:nvSpPr>
        <p:spPr>
          <a:xfrm>
            <a:off x="323850" y="1412875"/>
            <a:ext cx="8496300" cy="3173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>
                <a:latin typeface="华文隶书" panose="02010800040101010101" pitchFamily="2" charset="-122"/>
                <a:ea typeface="华文隶书" panose="02010800040101010101" pitchFamily="2" charset="-122"/>
              </a:rPr>
              <a:t>教学目标：</a:t>
            </a:r>
          </a:p>
          <a:p>
            <a:pPr>
              <a:spcBef>
                <a:spcPct val="50000"/>
              </a:spcBef>
            </a:pPr>
            <a:r>
              <a:rPr lang="zh-CN" altLang="zh-CN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、体会人类母亲的伟大而无私的母爱。</a:t>
            </a:r>
          </a:p>
          <a:p>
            <a:pPr>
              <a:spcBef>
                <a:spcPct val="50000"/>
              </a:spcBef>
            </a:pPr>
            <a:r>
              <a:rPr lang="zh-CN" altLang="zh-CN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、理解作者丰富想象的意义。</a:t>
            </a:r>
          </a:p>
          <a:p>
            <a:pPr>
              <a:spcBef>
                <a:spcPct val="50000"/>
              </a:spcBef>
            </a:pPr>
            <a:r>
              <a:rPr lang="zh-CN" altLang="zh-CN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3600" i="1">
                <a:latin typeface="华文隶书" panose="02010800040101010101" pitchFamily="2" charset="-122"/>
                <a:ea typeface="华文隶书" panose="02010800040101010101" pitchFamily="2" charset="-122"/>
              </a:rPr>
              <a:t>、感受作者对生命的赞美歌颂。</a:t>
            </a:r>
          </a:p>
        </p:txBody>
      </p:sp>
      <p:pic>
        <p:nvPicPr>
          <p:cNvPr id="12291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8100" y="10617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10"/>
</p:tagLst>
</file>

<file path=ppt/tags/tag10.xml><?xml version="1.0" encoding="utf-8"?>
<p:tagLst xmlns:p="http://schemas.openxmlformats.org/presentationml/2006/main">
  <p:tag name="AS_UNIQUEID" val="219"/>
</p:tagLst>
</file>

<file path=ppt/tags/tag100.xml><?xml version="1.0" encoding="utf-8"?>
<p:tagLst xmlns:p="http://schemas.openxmlformats.org/presentationml/2006/main">
  <p:tag name="AS_UNIQUEID" val="8"/>
</p:tagLst>
</file>

<file path=ppt/tags/tag101.xml><?xml version="1.0" encoding="utf-8"?>
<p:tagLst xmlns:p="http://schemas.openxmlformats.org/presentationml/2006/main">
  <p:tag name="AS_UNIQUEID" val="9"/>
</p:tagLst>
</file>

<file path=ppt/tags/tag102.xml><?xml version="1.0" encoding="utf-8"?>
<p:tagLst xmlns:p="http://schemas.openxmlformats.org/presentationml/2006/main">
  <p:tag name="AS_UNIQUEID" val="10"/>
</p:tagLst>
</file>

<file path=ppt/tags/tag103.xml><?xml version="1.0" encoding="utf-8"?>
<p:tagLst xmlns:p="http://schemas.openxmlformats.org/presentationml/2006/main">
  <p:tag name="AS_UNIQUEID" val="11"/>
</p:tagLst>
</file>

<file path=ppt/tags/tag104.xml><?xml version="1.0" encoding="utf-8"?>
<p:tagLst xmlns:p="http://schemas.openxmlformats.org/presentationml/2006/main">
  <p:tag name="AS_UNIQUEID" val="12"/>
</p:tagLst>
</file>

<file path=ppt/tags/tag105.xml><?xml version="1.0" encoding="utf-8"?>
<p:tagLst xmlns:p="http://schemas.openxmlformats.org/presentationml/2006/main">
  <p:tag name="AS_UNIQUEID" val="13"/>
</p:tagLst>
</file>

<file path=ppt/tags/tag106.xml><?xml version="1.0" encoding="utf-8"?>
<p:tagLst xmlns:p="http://schemas.openxmlformats.org/presentationml/2006/main">
  <p:tag name="AS_UNIQUEID" val="14"/>
</p:tagLst>
</file>

<file path=ppt/tags/tag107.xml><?xml version="1.0" encoding="utf-8"?>
<p:tagLst xmlns:p="http://schemas.openxmlformats.org/presentationml/2006/main">
  <p:tag name="AS_UNIQUEID" val="15"/>
</p:tagLst>
</file>

<file path=ppt/tags/tag108.xml><?xml version="1.0" encoding="utf-8"?>
<p:tagLst xmlns:p="http://schemas.openxmlformats.org/presentationml/2006/main">
  <p:tag name="AS_UNIQUEID" val="16"/>
</p:tagLst>
</file>

<file path=ppt/tags/tag109.xml><?xml version="1.0" encoding="utf-8"?>
<p:tagLst xmlns:p="http://schemas.openxmlformats.org/presentationml/2006/main">
  <p:tag name="AS_UNIQUEID" val="17"/>
</p:tagLst>
</file>

<file path=ppt/tags/tag11.xml><?xml version="1.0" encoding="utf-8"?>
<p:tagLst xmlns:p="http://schemas.openxmlformats.org/presentationml/2006/main">
  <p:tag name="AS_UNIQUEID" val="220"/>
</p:tagLst>
</file>

<file path=ppt/tags/tag110.xml><?xml version="1.0" encoding="utf-8"?>
<p:tagLst xmlns:p="http://schemas.openxmlformats.org/presentationml/2006/main">
  <p:tag name="AS_UNIQUEID" val="18"/>
</p:tagLst>
</file>

<file path=ppt/tags/tag111.xml><?xml version="1.0" encoding="utf-8"?>
<p:tagLst xmlns:p="http://schemas.openxmlformats.org/presentationml/2006/main">
  <p:tag name="AS_UNIQUEID" val="19"/>
</p:tagLst>
</file>

<file path=ppt/tags/tag112.xml><?xml version="1.0" encoding="utf-8"?>
<p:tagLst xmlns:p="http://schemas.openxmlformats.org/presentationml/2006/main">
  <p:tag name="AS_UNIQUEID" val="20"/>
</p:tagLst>
</file>

<file path=ppt/tags/tag113.xml><?xml version="1.0" encoding="utf-8"?>
<p:tagLst xmlns:p="http://schemas.openxmlformats.org/presentationml/2006/main">
  <p:tag name="AS_UNIQUEID" val="21"/>
</p:tagLst>
</file>

<file path=ppt/tags/tag114.xml><?xml version="1.0" encoding="utf-8"?>
<p:tagLst xmlns:p="http://schemas.openxmlformats.org/presentationml/2006/main">
  <p:tag name="AS_UNIQUEID" val="22"/>
</p:tagLst>
</file>

<file path=ppt/tags/tag115.xml><?xml version="1.0" encoding="utf-8"?>
<p:tagLst xmlns:p="http://schemas.openxmlformats.org/presentationml/2006/main">
  <p:tag name="AS_UNIQUEID" val="23"/>
</p:tagLst>
</file>

<file path=ppt/tags/tag116.xml><?xml version="1.0" encoding="utf-8"?>
<p:tagLst xmlns:p="http://schemas.openxmlformats.org/presentationml/2006/main">
  <p:tag name="AS_UNIQUEID" val="24"/>
</p:tagLst>
</file>

<file path=ppt/tags/tag117.xml><?xml version="1.0" encoding="utf-8"?>
<p:tagLst xmlns:p="http://schemas.openxmlformats.org/presentationml/2006/main">
  <p:tag name="AS_UNIQUEID" val="25"/>
</p:tagLst>
</file>

<file path=ppt/tags/tag118.xml><?xml version="1.0" encoding="utf-8"?>
<p:tagLst xmlns:p="http://schemas.openxmlformats.org/presentationml/2006/main">
  <p:tag name="AS_UNIQUEID" val="26"/>
</p:tagLst>
</file>

<file path=ppt/tags/tag119.xml><?xml version="1.0" encoding="utf-8"?>
<p:tagLst xmlns:p="http://schemas.openxmlformats.org/presentationml/2006/main">
  <p:tag name="AS_UNIQUEID" val="27"/>
</p:tagLst>
</file>

<file path=ppt/tags/tag12.xml><?xml version="1.0" encoding="utf-8"?>
<p:tagLst xmlns:p="http://schemas.openxmlformats.org/presentationml/2006/main">
  <p:tag name="AS_UNIQUEID" val="221"/>
</p:tagLst>
</file>

<file path=ppt/tags/tag120.xml><?xml version="1.0" encoding="utf-8"?>
<p:tagLst xmlns:p="http://schemas.openxmlformats.org/presentationml/2006/main">
  <p:tag name="AS_UNIQUEID" val="28"/>
</p:tagLst>
</file>

<file path=ppt/tags/tag121.xml><?xml version="1.0" encoding="utf-8"?>
<p:tagLst xmlns:p="http://schemas.openxmlformats.org/presentationml/2006/main">
  <p:tag name="AS_UNIQUEID" val="29"/>
</p:tagLst>
</file>

<file path=ppt/tags/tag122.xml><?xml version="1.0" encoding="utf-8"?>
<p:tagLst xmlns:p="http://schemas.openxmlformats.org/presentationml/2006/main">
  <p:tag name="AS_UNIQUEID" val="30"/>
</p:tagLst>
</file>

<file path=ppt/tags/tag123.xml><?xml version="1.0" encoding="utf-8"?>
<p:tagLst xmlns:p="http://schemas.openxmlformats.org/presentationml/2006/main">
  <p:tag name="AS_UNIQUEID" val="31"/>
</p:tagLst>
</file>

<file path=ppt/tags/tag124.xml><?xml version="1.0" encoding="utf-8"?>
<p:tagLst xmlns:p="http://schemas.openxmlformats.org/presentationml/2006/main">
  <p:tag name="AS_UNIQUEID" val="32"/>
</p:tagLst>
</file>

<file path=ppt/tags/tag125.xml><?xml version="1.0" encoding="utf-8"?>
<p:tagLst xmlns:p="http://schemas.openxmlformats.org/presentationml/2006/main">
  <p:tag name="AS_UNIQUEID" val="33"/>
</p:tagLst>
</file>

<file path=ppt/tags/tag126.xml><?xml version="1.0" encoding="utf-8"?>
<p:tagLst xmlns:p="http://schemas.openxmlformats.org/presentationml/2006/main">
  <p:tag name="AS_UNIQUEID" val="34"/>
</p:tagLst>
</file>

<file path=ppt/tags/tag127.xml><?xml version="1.0" encoding="utf-8"?>
<p:tagLst xmlns:p="http://schemas.openxmlformats.org/presentationml/2006/main">
  <p:tag name="AS_UNIQUEID" val="35"/>
</p:tagLst>
</file>

<file path=ppt/tags/tag128.xml><?xml version="1.0" encoding="utf-8"?>
<p:tagLst xmlns:p="http://schemas.openxmlformats.org/presentationml/2006/main">
  <p:tag name="AS_UNIQUEID" val="36"/>
</p:tagLst>
</file>

<file path=ppt/tags/tag129.xml><?xml version="1.0" encoding="utf-8"?>
<p:tagLst xmlns:p="http://schemas.openxmlformats.org/presentationml/2006/main">
  <p:tag name="AS_UNIQUEID" val="37"/>
</p:tagLst>
</file>

<file path=ppt/tags/tag13.xml><?xml version="1.0" encoding="utf-8"?>
<p:tagLst xmlns:p="http://schemas.openxmlformats.org/presentationml/2006/main">
  <p:tag name="AS_UNIQUEID" val="222"/>
</p:tagLst>
</file>

<file path=ppt/tags/tag130.xml><?xml version="1.0" encoding="utf-8"?>
<p:tagLst xmlns:p="http://schemas.openxmlformats.org/presentationml/2006/main">
  <p:tag name="AS_UNIQUEID" val="38"/>
</p:tagLst>
</file>

<file path=ppt/tags/tag131.xml><?xml version="1.0" encoding="utf-8"?>
<p:tagLst xmlns:p="http://schemas.openxmlformats.org/presentationml/2006/main">
  <p:tag name="AS_UNIQUEID" val="39"/>
</p:tagLst>
</file>

<file path=ppt/tags/tag132.xml><?xml version="1.0" encoding="utf-8"?>
<p:tagLst xmlns:p="http://schemas.openxmlformats.org/presentationml/2006/main">
  <p:tag name="AS_UNIQUEID" val="40"/>
</p:tagLst>
</file>

<file path=ppt/tags/tag133.xml><?xml version="1.0" encoding="utf-8"?>
<p:tagLst xmlns:p="http://schemas.openxmlformats.org/presentationml/2006/main">
  <p:tag name="AS_UNIQUEID" val="41"/>
</p:tagLst>
</file>

<file path=ppt/tags/tag134.xml><?xml version="1.0" encoding="utf-8"?>
<p:tagLst xmlns:p="http://schemas.openxmlformats.org/presentationml/2006/main">
  <p:tag name="AS_UNIQUEID" val="42"/>
</p:tagLst>
</file>

<file path=ppt/tags/tag135.xml><?xml version="1.0" encoding="utf-8"?>
<p:tagLst xmlns:p="http://schemas.openxmlformats.org/presentationml/2006/main">
  <p:tag name="AS_UNIQUEID" val="43"/>
</p:tagLst>
</file>

<file path=ppt/tags/tag136.xml><?xml version="1.0" encoding="utf-8"?>
<p:tagLst xmlns:p="http://schemas.openxmlformats.org/presentationml/2006/main">
  <p:tag name="AS_UNIQUEID" val="44"/>
</p:tagLst>
</file>

<file path=ppt/tags/tag137.xml><?xml version="1.0" encoding="utf-8"?>
<p:tagLst xmlns:p="http://schemas.openxmlformats.org/presentationml/2006/main">
  <p:tag name="AS_UNIQUEID" val="45"/>
</p:tagLst>
</file>

<file path=ppt/tags/tag138.xml><?xml version="1.0" encoding="utf-8"?>
<p:tagLst xmlns:p="http://schemas.openxmlformats.org/presentationml/2006/main">
  <p:tag name="AS_UNIQUEID" val="46"/>
</p:tagLst>
</file>

<file path=ppt/tags/tag139.xml><?xml version="1.0" encoding="utf-8"?>
<p:tagLst xmlns:p="http://schemas.openxmlformats.org/presentationml/2006/main">
  <p:tag name="AS_UNIQUEID" val="47"/>
</p:tagLst>
</file>

<file path=ppt/tags/tag14.xml><?xml version="1.0" encoding="utf-8"?>
<p:tagLst xmlns:p="http://schemas.openxmlformats.org/presentationml/2006/main">
  <p:tag name="AS_UNIQUEID" val="223"/>
</p:tagLst>
</file>

<file path=ppt/tags/tag140.xml><?xml version="1.0" encoding="utf-8"?>
<p:tagLst xmlns:p="http://schemas.openxmlformats.org/presentationml/2006/main">
  <p:tag name="AS_UNIQUEID" val="48"/>
</p:tagLst>
</file>

<file path=ppt/tags/tag141.xml><?xml version="1.0" encoding="utf-8"?>
<p:tagLst xmlns:p="http://schemas.openxmlformats.org/presentationml/2006/main">
  <p:tag name="AS_UNIQUEID" val="49"/>
</p:tagLst>
</file>

<file path=ppt/tags/tag142.xml><?xml version="1.0" encoding="utf-8"?>
<p:tagLst xmlns:p="http://schemas.openxmlformats.org/presentationml/2006/main">
  <p:tag name="AS_UNIQUEID" val="50"/>
</p:tagLst>
</file>

<file path=ppt/tags/tag143.xml><?xml version="1.0" encoding="utf-8"?>
<p:tagLst xmlns:p="http://schemas.openxmlformats.org/presentationml/2006/main">
  <p:tag name="AS_UNIQUEID" val="51"/>
</p:tagLst>
</file>

<file path=ppt/tags/tag144.xml><?xml version="1.0" encoding="utf-8"?>
<p:tagLst xmlns:p="http://schemas.openxmlformats.org/presentationml/2006/main">
  <p:tag name="AS_UNIQUEID" val="52"/>
</p:tagLst>
</file>

<file path=ppt/tags/tag145.xml><?xml version="1.0" encoding="utf-8"?>
<p:tagLst xmlns:p="http://schemas.openxmlformats.org/presentationml/2006/main">
  <p:tag name="AS_UNIQUEID" val="53"/>
</p:tagLst>
</file>

<file path=ppt/tags/tag146.xml><?xml version="1.0" encoding="utf-8"?>
<p:tagLst xmlns:p="http://schemas.openxmlformats.org/presentationml/2006/main">
  <p:tag name="AS_UNIQUEID" val="54"/>
</p:tagLst>
</file>

<file path=ppt/tags/tag147.xml><?xml version="1.0" encoding="utf-8"?>
<p:tagLst xmlns:p="http://schemas.openxmlformats.org/presentationml/2006/main">
  <p:tag name="AS_UNIQUEID" val="55"/>
</p:tagLst>
</file>

<file path=ppt/tags/tag148.xml><?xml version="1.0" encoding="utf-8"?>
<p:tagLst xmlns:p="http://schemas.openxmlformats.org/presentationml/2006/main">
  <p:tag name="AS_UNIQUEID" val="56"/>
</p:tagLst>
</file>

<file path=ppt/tags/tag149.xml><?xml version="1.0" encoding="utf-8"?>
<p:tagLst xmlns:p="http://schemas.openxmlformats.org/presentationml/2006/main">
  <p:tag name="AS_UNIQUEID" val="57"/>
</p:tagLst>
</file>

<file path=ppt/tags/tag15.xml><?xml version="1.0" encoding="utf-8"?>
<p:tagLst xmlns:p="http://schemas.openxmlformats.org/presentationml/2006/main">
  <p:tag name="AS_UNIQUEID" val="224"/>
</p:tagLst>
</file>

<file path=ppt/tags/tag150.xml><?xml version="1.0" encoding="utf-8"?>
<p:tagLst xmlns:p="http://schemas.openxmlformats.org/presentationml/2006/main">
  <p:tag name="AS_UNIQUEID" val="58"/>
</p:tagLst>
</file>

<file path=ppt/tags/tag151.xml><?xml version="1.0" encoding="utf-8"?>
<p:tagLst xmlns:p="http://schemas.openxmlformats.org/presentationml/2006/main">
  <p:tag name="AS_UNIQUEID" val="59"/>
</p:tagLst>
</file>

<file path=ppt/tags/tag152.xml><?xml version="1.0" encoding="utf-8"?>
<p:tagLst xmlns:p="http://schemas.openxmlformats.org/presentationml/2006/main">
  <p:tag name="AS_UNIQUEID" val="60"/>
</p:tagLst>
</file>

<file path=ppt/tags/tag153.xml><?xml version="1.0" encoding="utf-8"?>
<p:tagLst xmlns:p="http://schemas.openxmlformats.org/presentationml/2006/main">
  <p:tag name="AS_UNIQUEID" val="61"/>
</p:tagLst>
</file>

<file path=ppt/tags/tag154.xml><?xml version="1.0" encoding="utf-8"?>
<p:tagLst xmlns:p="http://schemas.openxmlformats.org/presentationml/2006/main">
  <p:tag name="AS_UNIQUEID" val="62"/>
</p:tagLst>
</file>

<file path=ppt/tags/tag155.xml><?xml version="1.0" encoding="utf-8"?>
<p:tagLst xmlns:p="http://schemas.openxmlformats.org/presentationml/2006/main">
  <p:tag name="AS_UNIQUEID" val="63"/>
</p:tagLst>
</file>

<file path=ppt/tags/tag156.xml><?xml version="1.0" encoding="utf-8"?>
<p:tagLst xmlns:p="http://schemas.openxmlformats.org/presentationml/2006/main">
  <p:tag name="AS_UNIQUEID" val="64"/>
</p:tagLst>
</file>

<file path=ppt/tags/tag157.xml><?xml version="1.0" encoding="utf-8"?>
<p:tagLst xmlns:p="http://schemas.openxmlformats.org/presentationml/2006/main">
  <p:tag name="AS_UNIQUEID" val="65"/>
</p:tagLst>
</file>

<file path=ppt/tags/tag158.xml><?xml version="1.0" encoding="utf-8"?>
<p:tagLst xmlns:p="http://schemas.openxmlformats.org/presentationml/2006/main">
  <p:tag name="AS_UNIQUEID" val="66"/>
</p:tagLst>
</file>

<file path=ppt/tags/tag159.xml><?xml version="1.0" encoding="utf-8"?>
<p:tagLst xmlns:p="http://schemas.openxmlformats.org/presentationml/2006/main">
  <p:tag name="AS_UNIQUEID" val="67"/>
</p:tagLst>
</file>

<file path=ppt/tags/tag16.xml><?xml version="1.0" encoding="utf-8"?>
<p:tagLst xmlns:p="http://schemas.openxmlformats.org/presentationml/2006/main">
  <p:tag name="AS_UNIQUEID" val="225"/>
</p:tagLst>
</file>

<file path=ppt/tags/tag160.xml><?xml version="1.0" encoding="utf-8"?>
<p:tagLst xmlns:p="http://schemas.openxmlformats.org/presentationml/2006/main">
  <p:tag name="AS_UNIQUEID" val="68"/>
</p:tagLst>
</file>

<file path=ppt/tags/tag161.xml><?xml version="1.0" encoding="utf-8"?>
<p:tagLst xmlns:p="http://schemas.openxmlformats.org/presentationml/2006/main">
  <p:tag name="AS_UNIQUEID" val="69"/>
</p:tagLst>
</file>

<file path=ppt/tags/tag162.xml><?xml version="1.0" encoding="utf-8"?>
<p:tagLst xmlns:p="http://schemas.openxmlformats.org/presentationml/2006/main">
  <p:tag name="AS_UNIQUEID" val="70"/>
</p:tagLst>
</file>

<file path=ppt/tags/tag163.xml><?xml version="1.0" encoding="utf-8"?>
<p:tagLst xmlns:p="http://schemas.openxmlformats.org/presentationml/2006/main">
  <p:tag name="AS_UNIQUEID" val="71"/>
</p:tagLst>
</file>

<file path=ppt/tags/tag164.xml><?xml version="1.0" encoding="utf-8"?>
<p:tagLst xmlns:p="http://schemas.openxmlformats.org/presentationml/2006/main">
  <p:tag name="AS_UNIQUEID" val="72"/>
</p:tagLst>
</file>

<file path=ppt/tags/tag165.xml><?xml version="1.0" encoding="utf-8"?>
<p:tagLst xmlns:p="http://schemas.openxmlformats.org/presentationml/2006/main">
  <p:tag name="AS_UNIQUEID" val="73"/>
</p:tagLst>
</file>

<file path=ppt/tags/tag166.xml><?xml version="1.0" encoding="utf-8"?>
<p:tagLst xmlns:p="http://schemas.openxmlformats.org/presentationml/2006/main">
  <p:tag name="AS_UNIQUEID" val="74"/>
</p:tagLst>
</file>

<file path=ppt/tags/tag167.xml><?xml version="1.0" encoding="utf-8"?>
<p:tagLst xmlns:p="http://schemas.openxmlformats.org/presentationml/2006/main">
  <p:tag name="AS_UNIQUEID" val="75"/>
</p:tagLst>
</file>

<file path=ppt/tags/tag168.xml><?xml version="1.0" encoding="utf-8"?>
<p:tagLst xmlns:p="http://schemas.openxmlformats.org/presentationml/2006/main">
  <p:tag name="AS_UNIQUEID" val="76"/>
</p:tagLst>
</file>

<file path=ppt/tags/tag169.xml><?xml version="1.0" encoding="utf-8"?>
<p:tagLst xmlns:p="http://schemas.openxmlformats.org/presentationml/2006/main">
  <p:tag name="AS_UNIQUEID" val="77"/>
</p:tagLst>
</file>

<file path=ppt/tags/tag17.xml><?xml version="1.0" encoding="utf-8"?>
<p:tagLst xmlns:p="http://schemas.openxmlformats.org/presentationml/2006/main">
  <p:tag name="AS_UNIQUEID" val="226"/>
</p:tagLst>
</file>

<file path=ppt/tags/tag170.xml><?xml version="1.0" encoding="utf-8"?>
<p:tagLst xmlns:p="http://schemas.openxmlformats.org/presentationml/2006/main">
  <p:tag name="AS_UNIQUEID" val="78"/>
</p:tagLst>
</file>

<file path=ppt/tags/tag171.xml><?xml version="1.0" encoding="utf-8"?>
<p:tagLst xmlns:p="http://schemas.openxmlformats.org/presentationml/2006/main">
  <p:tag name="AS_UNIQUEID" val="79"/>
</p:tagLst>
</file>

<file path=ppt/tags/tag172.xml><?xml version="1.0" encoding="utf-8"?>
<p:tagLst xmlns:p="http://schemas.openxmlformats.org/presentationml/2006/main">
  <p:tag name="AS_UNIQUEID" val="80"/>
</p:tagLst>
</file>

<file path=ppt/tags/tag173.xml><?xml version="1.0" encoding="utf-8"?>
<p:tagLst xmlns:p="http://schemas.openxmlformats.org/presentationml/2006/main">
  <p:tag name="AS_UNIQUEID" val="81"/>
</p:tagLst>
</file>

<file path=ppt/tags/tag174.xml><?xml version="1.0" encoding="utf-8"?>
<p:tagLst xmlns:p="http://schemas.openxmlformats.org/presentationml/2006/main">
  <p:tag name="AS_UNIQUEID" val="82"/>
</p:tagLst>
</file>

<file path=ppt/tags/tag175.xml><?xml version="1.0" encoding="utf-8"?>
<p:tagLst xmlns:p="http://schemas.openxmlformats.org/presentationml/2006/main">
  <p:tag name="AS_UNIQUEID" val="83"/>
</p:tagLst>
</file>

<file path=ppt/tags/tag176.xml><?xml version="1.0" encoding="utf-8"?>
<p:tagLst xmlns:p="http://schemas.openxmlformats.org/presentationml/2006/main">
  <p:tag name="AS_UNIQUEID" val="84"/>
</p:tagLst>
</file>

<file path=ppt/tags/tag177.xml><?xml version="1.0" encoding="utf-8"?>
<p:tagLst xmlns:p="http://schemas.openxmlformats.org/presentationml/2006/main">
  <p:tag name="AS_UNIQUEID" val="85"/>
</p:tagLst>
</file>

<file path=ppt/tags/tag178.xml><?xml version="1.0" encoding="utf-8"?>
<p:tagLst xmlns:p="http://schemas.openxmlformats.org/presentationml/2006/main">
  <p:tag name="AS_UNIQUEID" val="86"/>
</p:tagLst>
</file>

<file path=ppt/tags/tag179.xml><?xml version="1.0" encoding="utf-8"?>
<p:tagLst xmlns:p="http://schemas.openxmlformats.org/presentationml/2006/main">
  <p:tag name="AS_UNIQUEID" val="87"/>
</p:tagLst>
</file>

<file path=ppt/tags/tag18.xml><?xml version="1.0" encoding="utf-8"?>
<p:tagLst xmlns:p="http://schemas.openxmlformats.org/presentationml/2006/main">
  <p:tag name="AS_UNIQUEID" val="227"/>
</p:tagLst>
</file>

<file path=ppt/tags/tag180.xml><?xml version="1.0" encoding="utf-8"?>
<p:tagLst xmlns:p="http://schemas.openxmlformats.org/presentationml/2006/main">
  <p:tag name="AS_UNIQUEID" val="88"/>
</p:tagLst>
</file>

<file path=ppt/tags/tag181.xml><?xml version="1.0" encoding="utf-8"?>
<p:tagLst xmlns:p="http://schemas.openxmlformats.org/presentationml/2006/main">
  <p:tag name="AS_UNIQUEID" val="89"/>
</p:tagLst>
</file>

<file path=ppt/tags/tag182.xml><?xml version="1.0" encoding="utf-8"?>
<p:tagLst xmlns:p="http://schemas.openxmlformats.org/presentationml/2006/main">
  <p:tag name="AS_UNIQUEID" val="90"/>
</p:tagLst>
</file>

<file path=ppt/tags/tag183.xml><?xml version="1.0" encoding="utf-8"?>
<p:tagLst xmlns:p="http://schemas.openxmlformats.org/presentationml/2006/main">
  <p:tag name="AS_UNIQUEID" val="91"/>
</p:tagLst>
</file>

<file path=ppt/tags/tag184.xml><?xml version="1.0" encoding="utf-8"?>
<p:tagLst xmlns:p="http://schemas.openxmlformats.org/presentationml/2006/main">
  <p:tag name="AS_UNIQUEID" val="92"/>
</p:tagLst>
</file>

<file path=ppt/tags/tag185.xml><?xml version="1.0" encoding="utf-8"?>
<p:tagLst xmlns:p="http://schemas.openxmlformats.org/presentationml/2006/main">
  <p:tag name="AS_UNIQUEID" val="93"/>
</p:tagLst>
</file>

<file path=ppt/tags/tag186.xml><?xml version="1.0" encoding="utf-8"?>
<p:tagLst xmlns:p="http://schemas.openxmlformats.org/presentationml/2006/main">
  <p:tag name="AS_UNIQUEID" val="94"/>
</p:tagLst>
</file>

<file path=ppt/tags/tag187.xml><?xml version="1.0" encoding="utf-8"?>
<p:tagLst xmlns:p="http://schemas.openxmlformats.org/presentationml/2006/main">
  <p:tag name="AS_UNIQUEID" val="95"/>
</p:tagLst>
</file>

<file path=ppt/tags/tag188.xml><?xml version="1.0" encoding="utf-8"?>
<p:tagLst xmlns:p="http://schemas.openxmlformats.org/presentationml/2006/main">
  <p:tag name="AS_UNIQUEID" val="96"/>
</p:tagLst>
</file>

<file path=ppt/tags/tag189.xml><?xml version="1.0" encoding="utf-8"?>
<p:tagLst xmlns:p="http://schemas.openxmlformats.org/presentationml/2006/main">
  <p:tag name="AS_UNIQUEID" val="97"/>
</p:tagLst>
</file>

<file path=ppt/tags/tag19.xml><?xml version="1.0" encoding="utf-8"?>
<p:tagLst xmlns:p="http://schemas.openxmlformats.org/presentationml/2006/main">
  <p:tag name="AS_UNIQUEID" val="228"/>
</p:tagLst>
</file>

<file path=ppt/tags/tag190.xml><?xml version="1.0" encoding="utf-8"?>
<p:tagLst xmlns:p="http://schemas.openxmlformats.org/presentationml/2006/main">
  <p:tag name="AS_UNIQUEID" val="98"/>
</p:tagLst>
</file>

<file path=ppt/tags/tag191.xml><?xml version="1.0" encoding="utf-8"?>
<p:tagLst xmlns:p="http://schemas.openxmlformats.org/presentationml/2006/main">
  <p:tag name="AS_UNIQUEID" val="99"/>
</p:tagLst>
</file>

<file path=ppt/tags/tag192.xml><?xml version="1.0" encoding="utf-8"?>
<p:tagLst xmlns:p="http://schemas.openxmlformats.org/presentationml/2006/main">
  <p:tag name="AS_UNIQUEID" val="100"/>
</p:tagLst>
</file>

<file path=ppt/tags/tag193.xml><?xml version="1.0" encoding="utf-8"?>
<p:tagLst xmlns:p="http://schemas.openxmlformats.org/presentationml/2006/main">
  <p:tag name="AS_UNIQUEID" val="101"/>
</p:tagLst>
</file>

<file path=ppt/tags/tag194.xml><?xml version="1.0" encoding="utf-8"?>
<p:tagLst xmlns:p="http://schemas.openxmlformats.org/presentationml/2006/main">
  <p:tag name="AS_UNIQUEID" val="102"/>
</p:tagLst>
</file>

<file path=ppt/tags/tag195.xml><?xml version="1.0" encoding="utf-8"?>
<p:tagLst xmlns:p="http://schemas.openxmlformats.org/presentationml/2006/main">
  <p:tag name="AS_UNIQUEID" val="103"/>
</p:tagLst>
</file>

<file path=ppt/tags/tag196.xml><?xml version="1.0" encoding="utf-8"?>
<p:tagLst xmlns:p="http://schemas.openxmlformats.org/presentationml/2006/main">
  <p:tag name="AS_UNIQUEID" val="104"/>
</p:tagLst>
</file>

<file path=ppt/tags/tag197.xml><?xml version="1.0" encoding="utf-8"?>
<p:tagLst xmlns:p="http://schemas.openxmlformats.org/presentationml/2006/main">
  <p:tag name="AS_UNIQUEID" val="105"/>
</p:tagLst>
</file>

<file path=ppt/tags/tag198.xml><?xml version="1.0" encoding="utf-8"?>
<p:tagLst xmlns:p="http://schemas.openxmlformats.org/presentationml/2006/main">
  <p:tag name="AS_UNIQUEID" val="106"/>
</p:tagLst>
</file>

<file path=ppt/tags/tag199.xml><?xml version="1.0" encoding="utf-8"?>
<p:tagLst xmlns:p="http://schemas.openxmlformats.org/presentationml/2006/main">
  <p:tag name="AS_UNIQUEID" val="107"/>
</p:tagLst>
</file>

<file path=ppt/tags/tag2.xml><?xml version="1.0" encoding="utf-8"?>
<p:tagLst xmlns:p="http://schemas.openxmlformats.org/presentationml/2006/main">
  <p:tag name="AS_UNIQUEID" val="211"/>
</p:tagLst>
</file>

<file path=ppt/tags/tag20.xml><?xml version="1.0" encoding="utf-8"?>
<p:tagLst xmlns:p="http://schemas.openxmlformats.org/presentationml/2006/main">
  <p:tag name="AS_UNIQUEID" val="229"/>
</p:tagLst>
</file>

<file path=ppt/tags/tag200.xml><?xml version="1.0" encoding="utf-8"?>
<p:tagLst xmlns:p="http://schemas.openxmlformats.org/presentationml/2006/main">
  <p:tag name="AS_UNIQUEID" val="108"/>
</p:tagLst>
</file>

<file path=ppt/tags/tag201.xml><?xml version="1.0" encoding="utf-8"?>
<p:tagLst xmlns:p="http://schemas.openxmlformats.org/presentationml/2006/main">
  <p:tag name="AS_UNIQUEID" val="109"/>
</p:tagLst>
</file>

<file path=ppt/tags/tag202.xml><?xml version="1.0" encoding="utf-8"?>
<p:tagLst xmlns:p="http://schemas.openxmlformats.org/presentationml/2006/main">
  <p:tag name="AS_UNIQUEID" val="110"/>
</p:tagLst>
</file>

<file path=ppt/tags/tag203.xml><?xml version="1.0" encoding="utf-8"?>
<p:tagLst xmlns:p="http://schemas.openxmlformats.org/presentationml/2006/main">
  <p:tag name="AS_UNIQUEID" val="111"/>
</p:tagLst>
</file>

<file path=ppt/tags/tag204.xml><?xml version="1.0" encoding="utf-8"?>
<p:tagLst xmlns:p="http://schemas.openxmlformats.org/presentationml/2006/main">
  <p:tag name="AS_UNIQUEID" val="112"/>
</p:tagLst>
</file>

<file path=ppt/tags/tag205.xml><?xml version="1.0" encoding="utf-8"?>
<p:tagLst xmlns:p="http://schemas.openxmlformats.org/presentationml/2006/main">
  <p:tag name="AS_UNIQUEID" val="113"/>
</p:tagLst>
</file>

<file path=ppt/tags/tag206.xml><?xml version="1.0" encoding="utf-8"?>
<p:tagLst xmlns:p="http://schemas.openxmlformats.org/presentationml/2006/main">
  <p:tag name="AS_UNIQUEID" val="114"/>
</p:tagLst>
</file>

<file path=ppt/tags/tag207.xml><?xml version="1.0" encoding="utf-8"?>
<p:tagLst xmlns:p="http://schemas.openxmlformats.org/presentationml/2006/main">
  <p:tag name="AS_UNIQUEID" val="115"/>
</p:tagLst>
</file>

<file path=ppt/tags/tag208.xml><?xml version="1.0" encoding="utf-8"?>
<p:tagLst xmlns:p="http://schemas.openxmlformats.org/presentationml/2006/main">
  <p:tag name="AS_UNIQUEID" val="116"/>
</p:tagLst>
</file>

<file path=ppt/tags/tag209.xml><?xml version="1.0" encoding="utf-8"?>
<p:tagLst xmlns:p="http://schemas.openxmlformats.org/presentationml/2006/main">
  <p:tag name="AS_UNIQUEID" val="117"/>
</p:tagLst>
</file>

<file path=ppt/tags/tag21.xml><?xml version="1.0" encoding="utf-8"?>
<p:tagLst xmlns:p="http://schemas.openxmlformats.org/presentationml/2006/main">
  <p:tag name="AS_UNIQUEID" val="230"/>
</p:tagLst>
</file>

<file path=ppt/tags/tag210.xml><?xml version="1.0" encoding="utf-8"?>
<p:tagLst xmlns:p="http://schemas.openxmlformats.org/presentationml/2006/main">
  <p:tag name="AS_UNIQUEID" val="118"/>
</p:tagLst>
</file>

<file path=ppt/tags/tag211.xml><?xml version="1.0" encoding="utf-8"?>
<p:tagLst xmlns:p="http://schemas.openxmlformats.org/presentationml/2006/main">
  <p:tag name="AS_UNIQUEID" val="119"/>
</p:tagLst>
</file>

<file path=ppt/tags/tag212.xml><?xml version="1.0" encoding="utf-8"?>
<p:tagLst xmlns:p="http://schemas.openxmlformats.org/presentationml/2006/main">
  <p:tag name="AS_UNIQUEID" val="120"/>
</p:tagLst>
</file>

<file path=ppt/tags/tag213.xml><?xml version="1.0" encoding="utf-8"?>
<p:tagLst xmlns:p="http://schemas.openxmlformats.org/presentationml/2006/main">
  <p:tag name="AS_UNIQUEID" val="121"/>
</p:tagLst>
</file>

<file path=ppt/tags/tag214.xml><?xml version="1.0" encoding="utf-8"?>
<p:tagLst xmlns:p="http://schemas.openxmlformats.org/presentationml/2006/main">
  <p:tag name="AS_UNIQUEID" val="122"/>
</p:tagLst>
</file>

<file path=ppt/tags/tag215.xml><?xml version="1.0" encoding="utf-8"?>
<p:tagLst xmlns:p="http://schemas.openxmlformats.org/presentationml/2006/main">
  <p:tag name="AS_UNIQUEID" val="123"/>
</p:tagLst>
</file>

<file path=ppt/tags/tag216.xml><?xml version="1.0" encoding="utf-8"?>
<p:tagLst xmlns:p="http://schemas.openxmlformats.org/presentationml/2006/main">
  <p:tag name="AS_UNIQUEID" val="124"/>
</p:tagLst>
</file>

<file path=ppt/tags/tag217.xml><?xml version="1.0" encoding="utf-8"?>
<p:tagLst xmlns:p="http://schemas.openxmlformats.org/presentationml/2006/main">
  <p:tag name="AS_UNIQUEID" val="125"/>
</p:tagLst>
</file>

<file path=ppt/tags/tag218.xml><?xml version="1.0" encoding="utf-8"?>
<p:tagLst xmlns:p="http://schemas.openxmlformats.org/presentationml/2006/main">
  <p:tag name="AS_UNIQUEID" val="126"/>
</p:tagLst>
</file>

<file path=ppt/tags/tag219.xml><?xml version="1.0" encoding="utf-8"?>
<p:tagLst xmlns:p="http://schemas.openxmlformats.org/presentationml/2006/main">
  <p:tag name="AS_UNIQUEID" val="127"/>
</p:tagLst>
</file>

<file path=ppt/tags/tag22.xml><?xml version="1.0" encoding="utf-8"?>
<p:tagLst xmlns:p="http://schemas.openxmlformats.org/presentationml/2006/main">
  <p:tag name="AS_UNIQUEID" val="231"/>
</p:tagLst>
</file>

<file path=ppt/tags/tag220.xml><?xml version="1.0" encoding="utf-8"?>
<p:tagLst xmlns:p="http://schemas.openxmlformats.org/presentationml/2006/main">
  <p:tag name="AS_UNIQUEID" val="128"/>
</p:tagLst>
</file>

<file path=ppt/tags/tag221.xml><?xml version="1.0" encoding="utf-8"?>
<p:tagLst xmlns:p="http://schemas.openxmlformats.org/presentationml/2006/main">
  <p:tag name="AS_UNIQUEID" val="129"/>
</p:tagLst>
</file>

<file path=ppt/tags/tag222.xml><?xml version="1.0" encoding="utf-8"?>
<p:tagLst xmlns:p="http://schemas.openxmlformats.org/presentationml/2006/main">
  <p:tag name="AS_UNIQUEID" val="130"/>
</p:tagLst>
</file>

<file path=ppt/tags/tag223.xml><?xml version="1.0" encoding="utf-8"?>
<p:tagLst xmlns:p="http://schemas.openxmlformats.org/presentationml/2006/main">
  <p:tag name="AS_UNIQUEID" val="131"/>
</p:tagLst>
</file>

<file path=ppt/tags/tag224.xml><?xml version="1.0" encoding="utf-8"?>
<p:tagLst xmlns:p="http://schemas.openxmlformats.org/presentationml/2006/main">
  <p:tag name="AS_UNIQUEID" val="132"/>
</p:tagLst>
</file>

<file path=ppt/tags/tag225.xml><?xml version="1.0" encoding="utf-8"?>
<p:tagLst xmlns:p="http://schemas.openxmlformats.org/presentationml/2006/main">
  <p:tag name="AS_UNIQUEID" val="133"/>
</p:tagLst>
</file>

<file path=ppt/tags/tag226.xml><?xml version="1.0" encoding="utf-8"?>
<p:tagLst xmlns:p="http://schemas.openxmlformats.org/presentationml/2006/main">
  <p:tag name="AS_UNIQUEID" val="134"/>
</p:tagLst>
</file>

<file path=ppt/tags/tag227.xml><?xml version="1.0" encoding="utf-8"?>
<p:tagLst xmlns:p="http://schemas.openxmlformats.org/presentationml/2006/main">
  <p:tag name="AS_UNIQUEID" val="135"/>
</p:tagLst>
</file>

<file path=ppt/tags/tag228.xml><?xml version="1.0" encoding="utf-8"?>
<p:tagLst xmlns:p="http://schemas.openxmlformats.org/presentationml/2006/main">
  <p:tag name="AS_UNIQUEID" val="136"/>
</p:tagLst>
</file>

<file path=ppt/tags/tag229.xml><?xml version="1.0" encoding="utf-8"?>
<p:tagLst xmlns:p="http://schemas.openxmlformats.org/presentationml/2006/main">
  <p:tag name="AS_UNIQUEID" val="137"/>
</p:tagLst>
</file>

<file path=ppt/tags/tag23.xml><?xml version="1.0" encoding="utf-8"?>
<p:tagLst xmlns:p="http://schemas.openxmlformats.org/presentationml/2006/main">
  <p:tag name="AS_UNIQUEID" val="232"/>
</p:tagLst>
</file>

<file path=ppt/tags/tag230.xml><?xml version="1.0" encoding="utf-8"?>
<p:tagLst xmlns:p="http://schemas.openxmlformats.org/presentationml/2006/main">
  <p:tag name="AS_UNIQUEID" val="138"/>
</p:tagLst>
</file>

<file path=ppt/tags/tag231.xml><?xml version="1.0" encoding="utf-8"?>
<p:tagLst xmlns:p="http://schemas.openxmlformats.org/presentationml/2006/main">
  <p:tag name="AS_UNIQUEID" val="139"/>
</p:tagLst>
</file>

<file path=ppt/tags/tag232.xml><?xml version="1.0" encoding="utf-8"?>
<p:tagLst xmlns:p="http://schemas.openxmlformats.org/presentationml/2006/main">
  <p:tag name="AS_UNIQUEID" val="140"/>
</p:tagLst>
</file>

<file path=ppt/tags/tag233.xml><?xml version="1.0" encoding="utf-8"?>
<p:tagLst xmlns:p="http://schemas.openxmlformats.org/presentationml/2006/main">
  <p:tag name="AS_UNIQUEID" val="141"/>
</p:tagLst>
</file>

<file path=ppt/tags/tag234.xml><?xml version="1.0" encoding="utf-8"?>
<p:tagLst xmlns:p="http://schemas.openxmlformats.org/presentationml/2006/main">
  <p:tag name="AS_UNIQUEID" val="142"/>
</p:tagLst>
</file>

<file path=ppt/tags/tag235.xml><?xml version="1.0" encoding="utf-8"?>
<p:tagLst xmlns:p="http://schemas.openxmlformats.org/presentationml/2006/main">
  <p:tag name="AS_UNIQUEID" val="143"/>
</p:tagLst>
</file>

<file path=ppt/tags/tag236.xml><?xml version="1.0" encoding="utf-8"?>
<p:tagLst xmlns:p="http://schemas.openxmlformats.org/presentationml/2006/main">
  <p:tag name="AS_UNIQUEID" val="144"/>
</p:tagLst>
</file>

<file path=ppt/tags/tag237.xml><?xml version="1.0" encoding="utf-8"?>
<p:tagLst xmlns:p="http://schemas.openxmlformats.org/presentationml/2006/main">
  <p:tag name="AS_UNIQUEID" val="145"/>
</p:tagLst>
</file>

<file path=ppt/tags/tag238.xml><?xml version="1.0" encoding="utf-8"?>
<p:tagLst xmlns:p="http://schemas.openxmlformats.org/presentationml/2006/main">
  <p:tag name="AS_UNIQUEID" val="146"/>
</p:tagLst>
</file>

<file path=ppt/tags/tag239.xml><?xml version="1.0" encoding="utf-8"?>
<p:tagLst xmlns:p="http://schemas.openxmlformats.org/presentationml/2006/main">
  <p:tag name="AS_UNIQUEID" val="147"/>
</p:tagLst>
</file>

<file path=ppt/tags/tag24.xml><?xml version="1.0" encoding="utf-8"?>
<p:tagLst xmlns:p="http://schemas.openxmlformats.org/presentationml/2006/main">
  <p:tag name="AS_UNIQUEID" val="233"/>
</p:tagLst>
</file>

<file path=ppt/tags/tag240.xml><?xml version="1.0" encoding="utf-8"?>
<p:tagLst xmlns:p="http://schemas.openxmlformats.org/presentationml/2006/main">
  <p:tag name="AS_UNIQUEID" val="148"/>
</p:tagLst>
</file>

<file path=ppt/tags/tag241.xml><?xml version="1.0" encoding="utf-8"?>
<p:tagLst xmlns:p="http://schemas.openxmlformats.org/presentationml/2006/main">
  <p:tag name="AS_UNIQUEID" val="149"/>
</p:tagLst>
</file>

<file path=ppt/tags/tag242.xml><?xml version="1.0" encoding="utf-8"?>
<p:tagLst xmlns:p="http://schemas.openxmlformats.org/presentationml/2006/main">
  <p:tag name="AS_UNIQUEID" val="150"/>
</p:tagLst>
</file>

<file path=ppt/tags/tag243.xml><?xml version="1.0" encoding="utf-8"?>
<p:tagLst xmlns:p="http://schemas.openxmlformats.org/presentationml/2006/main">
  <p:tag name="AS_UNIQUEID" val="151"/>
</p:tagLst>
</file>

<file path=ppt/tags/tag244.xml><?xml version="1.0" encoding="utf-8"?>
<p:tagLst xmlns:p="http://schemas.openxmlformats.org/presentationml/2006/main">
  <p:tag name="AS_UNIQUEID" val="152"/>
</p:tagLst>
</file>

<file path=ppt/tags/tag245.xml><?xml version="1.0" encoding="utf-8"?>
<p:tagLst xmlns:p="http://schemas.openxmlformats.org/presentationml/2006/main">
  <p:tag name="AS_UNIQUEID" val="153"/>
</p:tagLst>
</file>

<file path=ppt/tags/tag246.xml><?xml version="1.0" encoding="utf-8"?>
<p:tagLst xmlns:p="http://schemas.openxmlformats.org/presentationml/2006/main">
  <p:tag name="AS_UNIQUEID" val="154"/>
</p:tagLst>
</file>

<file path=ppt/tags/tag247.xml><?xml version="1.0" encoding="utf-8"?>
<p:tagLst xmlns:p="http://schemas.openxmlformats.org/presentationml/2006/main">
  <p:tag name="AS_UNIQUEID" val="155"/>
</p:tagLst>
</file>

<file path=ppt/tags/tag248.xml><?xml version="1.0" encoding="utf-8"?>
<p:tagLst xmlns:p="http://schemas.openxmlformats.org/presentationml/2006/main">
  <p:tag name="AS_UNIQUEID" val="156"/>
</p:tagLst>
</file>

<file path=ppt/tags/tag249.xml><?xml version="1.0" encoding="utf-8"?>
<p:tagLst xmlns:p="http://schemas.openxmlformats.org/presentationml/2006/main">
  <p:tag name="AS_UNIQUEID" val="157"/>
</p:tagLst>
</file>

<file path=ppt/tags/tag25.xml><?xml version="1.0" encoding="utf-8"?>
<p:tagLst xmlns:p="http://schemas.openxmlformats.org/presentationml/2006/main">
  <p:tag name="AS_UNIQUEID" val="234"/>
</p:tagLst>
</file>

<file path=ppt/tags/tag250.xml><?xml version="1.0" encoding="utf-8"?>
<p:tagLst xmlns:p="http://schemas.openxmlformats.org/presentationml/2006/main">
  <p:tag name="AS_UNIQUEID" val="158"/>
</p:tagLst>
</file>

<file path=ppt/tags/tag251.xml><?xml version="1.0" encoding="utf-8"?>
<p:tagLst xmlns:p="http://schemas.openxmlformats.org/presentationml/2006/main">
  <p:tag name="AS_UNIQUEID" val="159"/>
</p:tagLst>
</file>

<file path=ppt/tags/tag252.xml><?xml version="1.0" encoding="utf-8"?>
<p:tagLst xmlns:p="http://schemas.openxmlformats.org/presentationml/2006/main">
  <p:tag name="AS_UNIQUEID" val="160"/>
</p:tagLst>
</file>

<file path=ppt/tags/tag253.xml><?xml version="1.0" encoding="utf-8"?>
<p:tagLst xmlns:p="http://schemas.openxmlformats.org/presentationml/2006/main">
  <p:tag name="AS_UNIQUEID" val="161"/>
</p:tagLst>
</file>

<file path=ppt/tags/tag254.xml><?xml version="1.0" encoding="utf-8"?>
<p:tagLst xmlns:p="http://schemas.openxmlformats.org/presentationml/2006/main">
  <p:tag name="AS_UNIQUEID" val="162"/>
</p:tagLst>
</file>

<file path=ppt/tags/tag255.xml><?xml version="1.0" encoding="utf-8"?>
<p:tagLst xmlns:p="http://schemas.openxmlformats.org/presentationml/2006/main">
  <p:tag name="AS_UNIQUEID" val="163"/>
</p:tagLst>
</file>

<file path=ppt/tags/tag256.xml><?xml version="1.0" encoding="utf-8"?>
<p:tagLst xmlns:p="http://schemas.openxmlformats.org/presentationml/2006/main">
  <p:tag name="AS_UNIQUEID" val="164"/>
</p:tagLst>
</file>

<file path=ppt/tags/tag257.xml><?xml version="1.0" encoding="utf-8"?>
<p:tagLst xmlns:p="http://schemas.openxmlformats.org/presentationml/2006/main">
  <p:tag name="AS_UNIQUEID" val="165"/>
</p:tagLst>
</file>

<file path=ppt/tags/tag258.xml><?xml version="1.0" encoding="utf-8"?>
<p:tagLst xmlns:p="http://schemas.openxmlformats.org/presentationml/2006/main">
  <p:tag name="AS_UNIQUEID" val="166"/>
</p:tagLst>
</file>

<file path=ppt/tags/tag259.xml><?xml version="1.0" encoding="utf-8"?>
<p:tagLst xmlns:p="http://schemas.openxmlformats.org/presentationml/2006/main">
  <p:tag name="AS_UNIQUEID" val="167"/>
</p:tagLst>
</file>

<file path=ppt/tags/tag26.xml><?xml version="1.0" encoding="utf-8"?>
<p:tagLst xmlns:p="http://schemas.openxmlformats.org/presentationml/2006/main">
  <p:tag name="AS_UNIQUEID" val="235"/>
</p:tagLst>
</file>

<file path=ppt/tags/tag260.xml><?xml version="1.0" encoding="utf-8"?>
<p:tagLst xmlns:p="http://schemas.openxmlformats.org/presentationml/2006/main">
  <p:tag name="AS_UNIQUEID" val="168"/>
</p:tagLst>
</file>

<file path=ppt/tags/tag261.xml><?xml version="1.0" encoding="utf-8"?>
<p:tagLst xmlns:p="http://schemas.openxmlformats.org/presentationml/2006/main">
  <p:tag name="AS_UNIQUEID" val="169"/>
</p:tagLst>
</file>

<file path=ppt/tags/tag262.xml><?xml version="1.0" encoding="utf-8"?>
<p:tagLst xmlns:p="http://schemas.openxmlformats.org/presentationml/2006/main">
  <p:tag name="AS_UNIQUEID" val="170"/>
</p:tagLst>
</file>

<file path=ppt/tags/tag263.xml><?xml version="1.0" encoding="utf-8"?>
<p:tagLst xmlns:p="http://schemas.openxmlformats.org/presentationml/2006/main">
  <p:tag name="AS_UNIQUEID" val="171"/>
</p:tagLst>
</file>

<file path=ppt/tags/tag264.xml><?xml version="1.0" encoding="utf-8"?>
<p:tagLst xmlns:p="http://schemas.openxmlformats.org/presentationml/2006/main">
  <p:tag name="AS_UNIQUEID" val="172"/>
</p:tagLst>
</file>

<file path=ppt/tags/tag265.xml><?xml version="1.0" encoding="utf-8"?>
<p:tagLst xmlns:p="http://schemas.openxmlformats.org/presentationml/2006/main">
  <p:tag name="AS_UNIQUEID" val="173"/>
</p:tagLst>
</file>

<file path=ppt/tags/tag266.xml><?xml version="1.0" encoding="utf-8"?>
<p:tagLst xmlns:p="http://schemas.openxmlformats.org/presentationml/2006/main">
  <p:tag name="AS_UNIQUEID" val="174"/>
</p:tagLst>
</file>

<file path=ppt/tags/tag267.xml><?xml version="1.0" encoding="utf-8"?>
<p:tagLst xmlns:p="http://schemas.openxmlformats.org/presentationml/2006/main">
  <p:tag name="AS_UNIQUEID" val="175"/>
</p:tagLst>
</file>

<file path=ppt/tags/tag268.xml><?xml version="1.0" encoding="utf-8"?>
<p:tagLst xmlns:p="http://schemas.openxmlformats.org/presentationml/2006/main">
  <p:tag name="AS_UNIQUEID" val="176"/>
</p:tagLst>
</file>

<file path=ppt/tags/tag269.xml><?xml version="1.0" encoding="utf-8"?>
<p:tagLst xmlns:p="http://schemas.openxmlformats.org/presentationml/2006/main">
  <p:tag name="AS_UNIQUEID" val="177"/>
</p:tagLst>
</file>

<file path=ppt/tags/tag27.xml><?xml version="1.0" encoding="utf-8"?>
<p:tagLst xmlns:p="http://schemas.openxmlformats.org/presentationml/2006/main">
  <p:tag name="AS_UNIQUEID" val="236"/>
</p:tagLst>
</file>

<file path=ppt/tags/tag270.xml><?xml version="1.0" encoding="utf-8"?>
<p:tagLst xmlns:p="http://schemas.openxmlformats.org/presentationml/2006/main">
  <p:tag name="AS_UNIQUEID" val="178"/>
</p:tagLst>
</file>

<file path=ppt/tags/tag271.xml><?xml version="1.0" encoding="utf-8"?>
<p:tagLst xmlns:p="http://schemas.openxmlformats.org/presentationml/2006/main">
  <p:tag name="AS_UNIQUEID" val="179"/>
</p:tagLst>
</file>

<file path=ppt/tags/tag272.xml><?xml version="1.0" encoding="utf-8"?>
<p:tagLst xmlns:p="http://schemas.openxmlformats.org/presentationml/2006/main">
  <p:tag name="AS_UNIQUEID" val="180"/>
</p:tagLst>
</file>

<file path=ppt/tags/tag273.xml><?xml version="1.0" encoding="utf-8"?>
<p:tagLst xmlns:p="http://schemas.openxmlformats.org/presentationml/2006/main">
  <p:tag name="AS_UNIQUEID" val="181"/>
</p:tagLst>
</file>

<file path=ppt/tags/tag274.xml><?xml version="1.0" encoding="utf-8"?>
<p:tagLst xmlns:p="http://schemas.openxmlformats.org/presentationml/2006/main">
  <p:tag name="AS_UNIQUEID" val="182"/>
</p:tagLst>
</file>

<file path=ppt/tags/tag275.xml><?xml version="1.0" encoding="utf-8"?>
<p:tagLst xmlns:p="http://schemas.openxmlformats.org/presentationml/2006/main">
  <p:tag name="AS_UNIQUEID" val="183"/>
</p:tagLst>
</file>

<file path=ppt/tags/tag276.xml><?xml version="1.0" encoding="utf-8"?>
<p:tagLst xmlns:p="http://schemas.openxmlformats.org/presentationml/2006/main">
  <p:tag name="AS_UNIQUEID" val="184"/>
</p:tagLst>
</file>

<file path=ppt/tags/tag277.xml><?xml version="1.0" encoding="utf-8"?>
<p:tagLst xmlns:p="http://schemas.openxmlformats.org/presentationml/2006/main">
  <p:tag name="AS_UNIQUEID" val="185"/>
</p:tagLst>
</file>

<file path=ppt/tags/tag278.xml><?xml version="1.0" encoding="utf-8"?>
<p:tagLst xmlns:p="http://schemas.openxmlformats.org/presentationml/2006/main">
  <p:tag name="AS_UNIQUEID" val="186"/>
</p:tagLst>
</file>

<file path=ppt/tags/tag279.xml><?xml version="1.0" encoding="utf-8"?>
<p:tagLst xmlns:p="http://schemas.openxmlformats.org/presentationml/2006/main">
  <p:tag name="AS_UNIQUEID" val="187"/>
</p:tagLst>
</file>

<file path=ppt/tags/tag28.xml><?xml version="1.0" encoding="utf-8"?>
<p:tagLst xmlns:p="http://schemas.openxmlformats.org/presentationml/2006/main">
  <p:tag name="AS_UNIQUEID" val="237"/>
</p:tagLst>
</file>

<file path=ppt/tags/tag280.xml><?xml version="1.0" encoding="utf-8"?>
<p:tagLst xmlns:p="http://schemas.openxmlformats.org/presentationml/2006/main">
  <p:tag name="AS_UNIQUEID" val="188"/>
</p:tagLst>
</file>

<file path=ppt/tags/tag281.xml><?xml version="1.0" encoding="utf-8"?>
<p:tagLst xmlns:p="http://schemas.openxmlformats.org/presentationml/2006/main">
  <p:tag name="AS_UNIQUEID" val="189"/>
</p:tagLst>
</file>

<file path=ppt/tags/tag282.xml><?xml version="1.0" encoding="utf-8"?>
<p:tagLst xmlns:p="http://schemas.openxmlformats.org/presentationml/2006/main">
  <p:tag name="AS_UNIQUEID" val="190"/>
</p:tagLst>
</file>

<file path=ppt/tags/tag283.xml><?xml version="1.0" encoding="utf-8"?>
<p:tagLst xmlns:p="http://schemas.openxmlformats.org/presentationml/2006/main">
  <p:tag name="AS_UNIQUEID" val="191"/>
</p:tagLst>
</file>

<file path=ppt/tags/tag284.xml><?xml version="1.0" encoding="utf-8"?>
<p:tagLst xmlns:p="http://schemas.openxmlformats.org/presentationml/2006/main">
  <p:tag name="AS_UNIQUEID" val="192"/>
</p:tagLst>
</file>

<file path=ppt/tags/tag285.xml><?xml version="1.0" encoding="utf-8"?>
<p:tagLst xmlns:p="http://schemas.openxmlformats.org/presentationml/2006/main">
  <p:tag name="AS_UNIQUEID" val="193"/>
</p:tagLst>
</file>

<file path=ppt/tags/tag286.xml><?xml version="1.0" encoding="utf-8"?>
<p:tagLst xmlns:p="http://schemas.openxmlformats.org/presentationml/2006/main">
  <p:tag name="AS_UNIQUEID" val="194"/>
</p:tagLst>
</file>

<file path=ppt/tags/tag287.xml><?xml version="1.0" encoding="utf-8"?>
<p:tagLst xmlns:p="http://schemas.openxmlformats.org/presentationml/2006/main">
  <p:tag name="AS_UNIQUEID" val="195"/>
</p:tagLst>
</file>

<file path=ppt/tags/tag288.xml><?xml version="1.0" encoding="utf-8"?>
<p:tagLst xmlns:p="http://schemas.openxmlformats.org/presentationml/2006/main">
  <p:tag name="AS_UNIQUEID" val="196"/>
</p:tagLst>
</file>

<file path=ppt/tags/tag289.xml><?xml version="1.0" encoding="utf-8"?>
<p:tagLst xmlns:p="http://schemas.openxmlformats.org/presentationml/2006/main">
  <p:tag name="AS_UNIQUEID" val="197"/>
</p:tagLst>
</file>

<file path=ppt/tags/tag29.xml><?xml version="1.0" encoding="utf-8"?>
<p:tagLst xmlns:p="http://schemas.openxmlformats.org/presentationml/2006/main">
  <p:tag name="AS_UNIQUEID" val="238"/>
</p:tagLst>
</file>

<file path=ppt/tags/tag290.xml><?xml version="1.0" encoding="utf-8"?>
<p:tagLst xmlns:p="http://schemas.openxmlformats.org/presentationml/2006/main">
  <p:tag name="AS_UNIQUEID" val="198"/>
</p:tagLst>
</file>

<file path=ppt/tags/tag291.xml><?xml version="1.0" encoding="utf-8"?>
<p:tagLst xmlns:p="http://schemas.openxmlformats.org/presentationml/2006/main">
  <p:tag name="AS_UNIQUEID" val="199"/>
</p:tagLst>
</file>

<file path=ppt/tags/tag292.xml><?xml version="1.0" encoding="utf-8"?>
<p:tagLst xmlns:p="http://schemas.openxmlformats.org/presentationml/2006/main">
  <p:tag name="AS_UNIQUEID" val="200"/>
</p:tagLst>
</file>

<file path=ppt/tags/tag293.xml><?xml version="1.0" encoding="utf-8"?>
<p:tagLst xmlns:p="http://schemas.openxmlformats.org/presentationml/2006/main">
  <p:tag name="AS_UNIQUEID" val="201"/>
</p:tagLst>
</file>

<file path=ppt/tags/tag294.xml><?xml version="1.0" encoding="utf-8"?>
<p:tagLst xmlns:p="http://schemas.openxmlformats.org/presentationml/2006/main">
  <p:tag name="AS_UNIQUEID" val="202"/>
</p:tagLst>
</file>

<file path=ppt/tags/tag295.xml><?xml version="1.0" encoding="utf-8"?>
<p:tagLst xmlns:p="http://schemas.openxmlformats.org/presentationml/2006/main">
  <p:tag name="AS_UNIQUEID" val="203"/>
</p:tagLst>
</file>

<file path=ppt/tags/tag296.xml><?xml version="1.0" encoding="utf-8"?>
<p:tagLst xmlns:p="http://schemas.openxmlformats.org/presentationml/2006/main">
  <p:tag name="AS_UNIQUEID" val="204"/>
</p:tagLst>
</file>

<file path=ppt/tags/tag297.xml><?xml version="1.0" encoding="utf-8"?>
<p:tagLst xmlns:p="http://schemas.openxmlformats.org/presentationml/2006/main">
  <p:tag name="AS_UNIQUEID" val="205"/>
</p:tagLst>
</file>

<file path=ppt/tags/tag298.xml><?xml version="1.0" encoding="utf-8"?>
<p:tagLst xmlns:p="http://schemas.openxmlformats.org/presentationml/2006/main">
  <p:tag name="AS_UNIQUEID" val="206"/>
</p:tagLst>
</file>

<file path=ppt/tags/tag299.xml><?xml version="1.0" encoding="utf-8"?>
<p:tagLst xmlns:p="http://schemas.openxmlformats.org/presentationml/2006/main">
  <p:tag name="AS_UNIQUEID" val="207"/>
</p:tagLst>
</file>

<file path=ppt/tags/tag3.xml><?xml version="1.0" encoding="utf-8"?>
<p:tagLst xmlns:p="http://schemas.openxmlformats.org/presentationml/2006/main">
  <p:tag name="AS_UNIQUEID" val="212"/>
</p:tagLst>
</file>

<file path=ppt/tags/tag30.xml><?xml version="1.0" encoding="utf-8"?>
<p:tagLst xmlns:p="http://schemas.openxmlformats.org/presentationml/2006/main">
  <p:tag name="AS_UNIQUEID" val="239"/>
</p:tagLst>
</file>

<file path=ppt/tags/tag300.xml><?xml version="1.0" encoding="utf-8"?>
<p:tagLst xmlns:p="http://schemas.openxmlformats.org/presentationml/2006/main">
  <p:tag name="AS_UNIQUEID" val="208"/>
</p:tagLst>
</file>

<file path=ppt/tags/tag301.xml><?xml version="1.0" encoding="utf-8"?>
<p:tagLst xmlns:p="http://schemas.openxmlformats.org/presentationml/2006/main">
  <p:tag name="AS_UNIQUEID" val="209"/>
</p:tagLst>
</file>

<file path=ppt/tags/tag30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1.xml><?xml version="1.0" encoding="utf-8"?>
<p:tagLst xmlns:p="http://schemas.openxmlformats.org/presentationml/2006/main">
  <p:tag name="AS_UNIQUEID" val="240"/>
</p:tagLst>
</file>

<file path=ppt/tags/tag32.xml><?xml version="1.0" encoding="utf-8"?>
<p:tagLst xmlns:p="http://schemas.openxmlformats.org/presentationml/2006/main">
  <p:tag name="AS_UNIQUEID" val="241"/>
</p:tagLst>
</file>

<file path=ppt/tags/tag33.xml><?xml version="1.0" encoding="utf-8"?>
<p:tagLst xmlns:p="http://schemas.openxmlformats.org/presentationml/2006/main">
  <p:tag name="AS_UNIQUEID" val="242"/>
</p:tagLst>
</file>

<file path=ppt/tags/tag34.xml><?xml version="1.0" encoding="utf-8"?>
<p:tagLst xmlns:p="http://schemas.openxmlformats.org/presentationml/2006/main">
  <p:tag name="AS_UNIQUEID" val="243"/>
</p:tagLst>
</file>

<file path=ppt/tags/tag35.xml><?xml version="1.0" encoding="utf-8"?>
<p:tagLst xmlns:p="http://schemas.openxmlformats.org/presentationml/2006/main">
  <p:tag name="AS_UNIQUEID" val="244"/>
</p:tagLst>
</file>

<file path=ppt/tags/tag36.xml><?xml version="1.0" encoding="utf-8"?>
<p:tagLst xmlns:p="http://schemas.openxmlformats.org/presentationml/2006/main">
  <p:tag name="AS_UNIQUEID" val="245"/>
</p:tagLst>
</file>

<file path=ppt/tags/tag37.xml><?xml version="1.0" encoding="utf-8"?>
<p:tagLst xmlns:p="http://schemas.openxmlformats.org/presentationml/2006/main">
  <p:tag name="AS_UNIQUEID" val="246"/>
</p:tagLst>
</file>

<file path=ppt/tags/tag38.xml><?xml version="1.0" encoding="utf-8"?>
<p:tagLst xmlns:p="http://schemas.openxmlformats.org/presentationml/2006/main">
  <p:tag name="AS_UNIQUEID" val="247"/>
</p:tagLst>
</file>

<file path=ppt/tags/tag39.xml><?xml version="1.0" encoding="utf-8"?>
<p:tagLst xmlns:p="http://schemas.openxmlformats.org/presentationml/2006/main">
  <p:tag name="AS_UNIQUEID" val="248"/>
</p:tagLst>
</file>

<file path=ppt/tags/tag4.xml><?xml version="1.0" encoding="utf-8"?>
<p:tagLst xmlns:p="http://schemas.openxmlformats.org/presentationml/2006/main">
  <p:tag name="AS_UNIQUEID" val="213"/>
</p:tagLst>
</file>

<file path=ppt/tags/tag40.xml><?xml version="1.0" encoding="utf-8"?>
<p:tagLst xmlns:p="http://schemas.openxmlformats.org/presentationml/2006/main">
  <p:tag name="AS_UNIQUEID" val="249"/>
</p:tagLst>
</file>

<file path=ppt/tags/tag41.xml><?xml version="1.0" encoding="utf-8"?>
<p:tagLst xmlns:p="http://schemas.openxmlformats.org/presentationml/2006/main">
  <p:tag name="AS_UNIQUEID" val="250"/>
</p:tagLst>
</file>

<file path=ppt/tags/tag42.xml><?xml version="1.0" encoding="utf-8"?>
<p:tagLst xmlns:p="http://schemas.openxmlformats.org/presentationml/2006/main">
  <p:tag name="AS_UNIQUEID" val="251"/>
</p:tagLst>
</file>

<file path=ppt/tags/tag43.xml><?xml version="1.0" encoding="utf-8"?>
<p:tagLst xmlns:p="http://schemas.openxmlformats.org/presentationml/2006/main">
  <p:tag name="AS_UNIQUEID" val="252"/>
</p:tagLst>
</file>

<file path=ppt/tags/tag44.xml><?xml version="1.0" encoding="utf-8"?>
<p:tagLst xmlns:p="http://schemas.openxmlformats.org/presentationml/2006/main">
  <p:tag name="AS_UNIQUEID" val="253"/>
</p:tagLst>
</file>

<file path=ppt/tags/tag45.xml><?xml version="1.0" encoding="utf-8"?>
<p:tagLst xmlns:p="http://schemas.openxmlformats.org/presentationml/2006/main">
  <p:tag name="AS_UNIQUEID" val="254"/>
</p:tagLst>
</file>

<file path=ppt/tags/tag46.xml><?xml version="1.0" encoding="utf-8"?>
<p:tagLst xmlns:p="http://schemas.openxmlformats.org/presentationml/2006/main">
  <p:tag name="AS_UNIQUEID" val="255"/>
</p:tagLst>
</file>

<file path=ppt/tags/tag47.xml><?xml version="1.0" encoding="utf-8"?>
<p:tagLst xmlns:p="http://schemas.openxmlformats.org/presentationml/2006/main">
  <p:tag name="AS_UNIQUEID" val="256"/>
</p:tagLst>
</file>

<file path=ppt/tags/tag48.xml><?xml version="1.0" encoding="utf-8"?>
<p:tagLst xmlns:p="http://schemas.openxmlformats.org/presentationml/2006/main">
  <p:tag name="AS_UNIQUEID" val="257"/>
</p:tagLst>
</file>

<file path=ppt/tags/tag49.xml><?xml version="1.0" encoding="utf-8"?>
<p:tagLst xmlns:p="http://schemas.openxmlformats.org/presentationml/2006/main">
  <p:tag name="AS_UNIQUEID" val="258"/>
</p:tagLst>
</file>

<file path=ppt/tags/tag5.xml><?xml version="1.0" encoding="utf-8"?>
<p:tagLst xmlns:p="http://schemas.openxmlformats.org/presentationml/2006/main">
  <p:tag name="AS_UNIQUEID" val="214"/>
</p:tagLst>
</file>

<file path=ppt/tags/tag50.xml><?xml version="1.0" encoding="utf-8"?>
<p:tagLst xmlns:p="http://schemas.openxmlformats.org/presentationml/2006/main">
  <p:tag name="AS_UNIQUEID" val="259"/>
</p:tagLst>
</file>

<file path=ppt/tags/tag51.xml><?xml version="1.0" encoding="utf-8"?>
<p:tagLst xmlns:p="http://schemas.openxmlformats.org/presentationml/2006/main">
  <p:tag name="AS_UNIQUEID" val="260"/>
</p:tagLst>
</file>

<file path=ppt/tags/tag52.xml><?xml version="1.0" encoding="utf-8"?>
<p:tagLst xmlns:p="http://schemas.openxmlformats.org/presentationml/2006/main">
  <p:tag name="AS_UNIQUEID" val="261"/>
</p:tagLst>
</file>

<file path=ppt/tags/tag53.xml><?xml version="1.0" encoding="utf-8"?>
<p:tagLst xmlns:p="http://schemas.openxmlformats.org/presentationml/2006/main">
  <p:tag name="AS_UNIQUEID" val="262"/>
</p:tagLst>
</file>

<file path=ppt/tags/tag54.xml><?xml version="1.0" encoding="utf-8"?>
<p:tagLst xmlns:p="http://schemas.openxmlformats.org/presentationml/2006/main">
  <p:tag name="AS_UNIQUEID" val="263"/>
</p:tagLst>
</file>

<file path=ppt/tags/tag55.xml><?xml version="1.0" encoding="utf-8"?>
<p:tagLst xmlns:p="http://schemas.openxmlformats.org/presentationml/2006/main">
  <p:tag name="AS_UNIQUEID" val="264"/>
</p:tagLst>
</file>

<file path=ppt/tags/tag56.xml><?xml version="1.0" encoding="utf-8"?>
<p:tagLst xmlns:p="http://schemas.openxmlformats.org/presentationml/2006/main">
  <p:tag name="AS_UNIQUEID" val="265"/>
</p:tagLst>
</file>

<file path=ppt/tags/tag57.xml><?xml version="1.0" encoding="utf-8"?>
<p:tagLst xmlns:p="http://schemas.openxmlformats.org/presentationml/2006/main">
  <p:tag name="AS_UNIQUEID" val="266"/>
</p:tagLst>
</file>

<file path=ppt/tags/tag58.xml><?xml version="1.0" encoding="utf-8"?>
<p:tagLst xmlns:p="http://schemas.openxmlformats.org/presentationml/2006/main">
  <p:tag name="AS_UNIQUEID" val="267"/>
</p:tagLst>
</file>

<file path=ppt/tags/tag59.xml><?xml version="1.0" encoding="utf-8"?>
<p:tagLst xmlns:p="http://schemas.openxmlformats.org/presentationml/2006/main">
  <p:tag name="AS_UNIQUEID" val="268"/>
</p:tagLst>
</file>

<file path=ppt/tags/tag6.xml><?xml version="1.0" encoding="utf-8"?>
<p:tagLst xmlns:p="http://schemas.openxmlformats.org/presentationml/2006/main">
  <p:tag name="AS_UNIQUEID" val="215"/>
</p:tagLst>
</file>

<file path=ppt/tags/tag60.xml><?xml version="1.0" encoding="utf-8"?>
<p:tagLst xmlns:p="http://schemas.openxmlformats.org/presentationml/2006/main">
  <p:tag name="AS_UNIQUEID" val="269"/>
</p:tagLst>
</file>

<file path=ppt/tags/tag61.xml><?xml version="1.0" encoding="utf-8"?>
<p:tagLst xmlns:p="http://schemas.openxmlformats.org/presentationml/2006/main">
  <p:tag name="AS_UNIQUEID" val="270"/>
</p:tagLst>
</file>

<file path=ppt/tags/tag62.xml><?xml version="1.0" encoding="utf-8"?>
<p:tagLst xmlns:p="http://schemas.openxmlformats.org/presentationml/2006/main">
  <p:tag name="AS_UNIQUEID" val="271"/>
</p:tagLst>
</file>

<file path=ppt/tags/tag63.xml><?xml version="1.0" encoding="utf-8"?>
<p:tagLst xmlns:p="http://schemas.openxmlformats.org/presentationml/2006/main">
  <p:tag name="AS_UNIQUEID" val="272"/>
</p:tagLst>
</file>

<file path=ppt/tags/tag64.xml><?xml version="1.0" encoding="utf-8"?>
<p:tagLst xmlns:p="http://schemas.openxmlformats.org/presentationml/2006/main">
  <p:tag name="AS_UNIQUEID" val="273"/>
</p:tagLst>
</file>

<file path=ppt/tags/tag65.xml><?xml version="1.0" encoding="utf-8"?>
<p:tagLst xmlns:p="http://schemas.openxmlformats.org/presentationml/2006/main">
  <p:tag name="AS_UNIQUEID" val="274"/>
</p:tagLst>
</file>

<file path=ppt/tags/tag66.xml><?xml version="1.0" encoding="utf-8"?>
<p:tagLst xmlns:p="http://schemas.openxmlformats.org/presentationml/2006/main">
  <p:tag name="AS_UNIQUEID" val="275"/>
</p:tagLst>
</file>

<file path=ppt/tags/tag67.xml><?xml version="1.0" encoding="utf-8"?>
<p:tagLst xmlns:p="http://schemas.openxmlformats.org/presentationml/2006/main">
  <p:tag name="AS_UNIQUEID" val="276"/>
</p:tagLst>
</file>

<file path=ppt/tags/tag68.xml><?xml version="1.0" encoding="utf-8"?>
<p:tagLst xmlns:p="http://schemas.openxmlformats.org/presentationml/2006/main">
  <p:tag name="AS_UNIQUEID" val="277"/>
</p:tagLst>
</file>

<file path=ppt/tags/tag69.xml><?xml version="1.0" encoding="utf-8"?>
<p:tagLst xmlns:p="http://schemas.openxmlformats.org/presentationml/2006/main">
  <p:tag name="AS_UNIQUEID" val="278"/>
</p:tagLst>
</file>

<file path=ppt/tags/tag7.xml><?xml version="1.0" encoding="utf-8"?>
<p:tagLst xmlns:p="http://schemas.openxmlformats.org/presentationml/2006/main">
  <p:tag name="AS_UNIQUEID" val="216"/>
</p:tagLst>
</file>

<file path=ppt/tags/tag70.xml><?xml version="1.0" encoding="utf-8"?>
<p:tagLst xmlns:p="http://schemas.openxmlformats.org/presentationml/2006/main">
  <p:tag name="AS_UNIQUEID" val="279"/>
</p:tagLst>
</file>

<file path=ppt/tags/tag71.xml><?xml version="1.0" encoding="utf-8"?>
<p:tagLst xmlns:p="http://schemas.openxmlformats.org/presentationml/2006/main">
  <p:tag name="AS_UNIQUEID" val="280"/>
</p:tagLst>
</file>

<file path=ppt/tags/tag72.xml><?xml version="1.0" encoding="utf-8"?>
<p:tagLst xmlns:p="http://schemas.openxmlformats.org/presentationml/2006/main">
  <p:tag name="AS_UNIQUEID" val="281"/>
</p:tagLst>
</file>

<file path=ppt/tags/tag73.xml><?xml version="1.0" encoding="utf-8"?>
<p:tagLst xmlns:p="http://schemas.openxmlformats.org/presentationml/2006/main">
  <p:tag name="AS_UNIQUEID" val="282"/>
</p:tagLst>
</file>

<file path=ppt/tags/tag74.xml><?xml version="1.0" encoding="utf-8"?>
<p:tagLst xmlns:p="http://schemas.openxmlformats.org/presentationml/2006/main">
  <p:tag name="AS_UNIQUEID" val="283"/>
</p:tagLst>
</file>

<file path=ppt/tags/tag75.xml><?xml version="1.0" encoding="utf-8"?>
<p:tagLst xmlns:p="http://schemas.openxmlformats.org/presentationml/2006/main">
  <p:tag name="AS_UNIQUEID" val="284"/>
</p:tagLst>
</file>

<file path=ppt/tags/tag76.xml><?xml version="1.0" encoding="utf-8"?>
<p:tagLst xmlns:p="http://schemas.openxmlformats.org/presentationml/2006/main">
  <p:tag name="AS_UNIQUEID" val="285"/>
</p:tagLst>
</file>

<file path=ppt/tags/tag77.xml><?xml version="1.0" encoding="utf-8"?>
<p:tagLst xmlns:p="http://schemas.openxmlformats.org/presentationml/2006/main">
  <p:tag name="AS_UNIQUEID" val="286"/>
</p:tagLst>
</file>

<file path=ppt/tags/tag78.xml><?xml version="1.0" encoding="utf-8"?>
<p:tagLst xmlns:p="http://schemas.openxmlformats.org/presentationml/2006/main">
  <p:tag name="AS_UNIQUEID" val="287"/>
</p:tagLst>
</file>

<file path=ppt/tags/tag79.xml><?xml version="1.0" encoding="utf-8"?>
<p:tagLst xmlns:p="http://schemas.openxmlformats.org/presentationml/2006/main">
  <p:tag name="AS_UNIQUEID" val="288"/>
</p:tagLst>
</file>

<file path=ppt/tags/tag8.xml><?xml version="1.0" encoding="utf-8"?>
<p:tagLst xmlns:p="http://schemas.openxmlformats.org/presentationml/2006/main">
  <p:tag name="AS_UNIQUEID" val="217"/>
</p:tagLst>
</file>

<file path=ppt/tags/tag80.xml><?xml version="1.0" encoding="utf-8"?>
<p:tagLst xmlns:p="http://schemas.openxmlformats.org/presentationml/2006/main">
  <p:tag name="AS_UNIQUEID" val="289"/>
</p:tagLst>
</file>

<file path=ppt/tags/tag81.xml><?xml version="1.0" encoding="utf-8"?>
<p:tagLst xmlns:p="http://schemas.openxmlformats.org/presentationml/2006/main">
  <p:tag name="AS_UNIQUEID" val="290"/>
</p:tagLst>
</file>

<file path=ppt/tags/tag82.xml><?xml version="1.0" encoding="utf-8"?>
<p:tagLst xmlns:p="http://schemas.openxmlformats.org/presentationml/2006/main">
  <p:tag name="AS_UNIQUEID" val="291"/>
</p:tagLst>
</file>

<file path=ppt/tags/tag83.xml><?xml version="1.0" encoding="utf-8"?>
<p:tagLst xmlns:p="http://schemas.openxmlformats.org/presentationml/2006/main">
  <p:tag name="AS_UNIQUEID" val="292"/>
</p:tagLst>
</file>

<file path=ppt/tags/tag84.xml><?xml version="1.0" encoding="utf-8"?>
<p:tagLst xmlns:p="http://schemas.openxmlformats.org/presentationml/2006/main">
  <p:tag name="AS_UNIQUEID" val="293"/>
</p:tagLst>
</file>

<file path=ppt/tags/tag85.xml><?xml version="1.0" encoding="utf-8"?>
<p:tagLst xmlns:p="http://schemas.openxmlformats.org/presentationml/2006/main">
  <p:tag name="AS_UNIQUEID" val="294"/>
</p:tagLst>
</file>

<file path=ppt/tags/tag86.xml><?xml version="1.0" encoding="utf-8"?>
<p:tagLst xmlns:p="http://schemas.openxmlformats.org/presentationml/2006/main">
  <p:tag name="AS_UNIQUEID" val="295"/>
</p:tagLst>
</file>

<file path=ppt/tags/tag87.xml><?xml version="1.0" encoding="utf-8"?>
<p:tagLst xmlns:p="http://schemas.openxmlformats.org/presentationml/2006/main">
  <p:tag name="AS_UNIQUEID" val="296"/>
</p:tagLst>
</file>

<file path=ppt/tags/tag88.xml><?xml version="1.0" encoding="utf-8"?>
<p:tagLst xmlns:p="http://schemas.openxmlformats.org/presentationml/2006/main">
  <p:tag name="AS_UNIQUEID" val="297"/>
</p:tagLst>
</file>

<file path=ppt/tags/tag89.xml><?xml version="1.0" encoding="utf-8"?>
<p:tagLst xmlns:p="http://schemas.openxmlformats.org/presentationml/2006/main">
  <p:tag name="AS_UNIQUEID" val="298"/>
</p:tagLst>
</file>

<file path=ppt/tags/tag9.xml><?xml version="1.0" encoding="utf-8"?>
<p:tagLst xmlns:p="http://schemas.openxmlformats.org/presentationml/2006/main">
  <p:tag name="AS_UNIQUEID" val="218"/>
</p:tagLst>
</file>

<file path=ppt/tags/tag90.xml><?xml version="1.0" encoding="utf-8"?>
<p:tagLst xmlns:p="http://schemas.openxmlformats.org/presentationml/2006/main">
  <p:tag name="AS_UNIQUEID" val="299"/>
</p:tagLst>
</file>

<file path=ppt/tags/tag91.xml><?xml version="1.0" encoding="utf-8"?>
<p:tagLst xmlns:p="http://schemas.openxmlformats.org/presentationml/2006/main">
  <p:tag name="AS_UNIQUEID" val="0"/>
</p:tagLst>
</file>

<file path=ppt/tags/tag92.xml><?xml version="1.0" encoding="utf-8"?>
<p:tagLst xmlns:p="http://schemas.openxmlformats.org/presentationml/2006/main">
  <p:tag name="AS_UNIQUEID" val="300"/>
</p:tagLst>
</file>

<file path=ppt/tags/tag93.xml><?xml version="1.0" encoding="utf-8"?>
<p:tagLst xmlns:p="http://schemas.openxmlformats.org/presentationml/2006/main">
  <p:tag name="AS_UNIQUEID" val="1"/>
</p:tagLst>
</file>

<file path=ppt/tags/tag94.xml><?xml version="1.0" encoding="utf-8"?>
<p:tagLst xmlns:p="http://schemas.openxmlformats.org/presentationml/2006/main">
  <p:tag name="AS_UNIQUEID" val="2"/>
</p:tagLst>
</file>

<file path=ppt/tags/tag95.xml><?xml version="1.0" encoding="utf-8"?>
<p:tagLst xmlns:p="http://schemas.openxmlformats.org/presentationml/2006/main">
  <p:tag name="AS_UNIQUEID" val="3"/>
</p:tagLst>
</file>

<file path=ppt/tags/tag96.xml><?xml version="1.0" encoding="utf-8"?>
<p:tagLst xmlns:p="http://schemas.openxmlformats.org/presentationml/2006/main">
  <p:tag name="AS_UNIQUEID" val="4"/>
</p:tagLst>
</file>

<file path=ppt/tags/tag97.xml><?xml version="1.0" encoding="utf-8"?>
<p:tagLst xmlns:p="http://schemas.openxmlformats.org/presentationml/2006/main">
  <p:tag name="AS_UNIQUEID" val="5"/>
</p:tagLst>
</file>

<file path=ppt/tags/tag98.xml><?xml version="1.0" encoding="utf-8"?>
<p:tagLst xmlns:p="http://schemas.openxmlformats.org/presentationml/2006/main">
  <p:tag name="AS_UNIQUEID" val="6"/>
</p:tagLst>
</file>

<file path=ppt/tags/tag99.xml><?xml version="1.0" encoding="utf-8"?>
<p:tagLst xmlns:p="http://schemas.openxmlformats.org/presentationml/2006/main">
  <p:tag name="AS_UNIQUEID" val="7"/>
</p:tagLst>
</file>

<file path=ppt/theme/theme1.xml><?xml version="1.0" encoding="utf-8"?>
<a:theme xmlns:r="http://schemas.openxmlformats.org/officeDocument/2006/relationships"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138</Paragraphs>
  <Slides>39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6">
      <vt:lpstr>Arial</vt:lpstr>
      <vt:lpstr>宋体</vt:lpstr>
      <vt:lpstr>Wingdings</vt:lpstr>
      <vt:lpstr>隶书</vt:lpstr>
      <vt:lpstr>Times New Roman</vt:lpstr>
      <vt:lpstr>华文隶书</vt:lpstr>
      <vt:lpstr>华文行楷</vt:lpstr>
      <vt:lpstr>华文新魏</vt:lpstr>
      <vt:lpstr>华文彩云</vt:lpstr>
      <vt:lpstr>楷体_GB2312</vt:lpstr>
      <vt:lpstr>Tahoma</vt:lpstr>
      <vt:lpstr>Bodoni MT Black</vt:lpstr>
      <vt:lpstr>方正舒体</vt:lpstr>
      <vt:lpstr>Gungsuh</vt:lpstr>
      <vt:lpstr>幼圆</vt:lpstr>
      <vt:lpstr>华文仿宋</vt:lpstr>
      <vt:lpstr>诗情画意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女娲造人</vt:lpstr>
      <vt:lpstr>PowerPoint Presentation</vt:lpstr>
      <vt:lpstr>PowerPoint Presentation</vt:lpstr>
      <vt:lpstr>什么是神话?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你能从以上词语中选三个连词成句吗？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比较阅读：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2021-08-11T10:32:05.112</cp:lastPrinted>
  <dcterms:created xsi:type="dcterms:W3CDTF">2021-08-11T10:32:05Z</dcterms:created>
  <dcterms:modified xsi:type="dcterms:W3CDTF">2021-08-11T02:32:07Z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