
<file path=[Content_Types].xml><?xml version="1.0" encoding="utf-8"?>
<Types xmlns="http://schemas.openxmlformats.org/package/2006/content-types">
  <Default Extension="jpg" ContentType="application/octet-stream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72" d="100"/>
          <a:sy n="72" d="100"/>
        </p:scale>
        <p:origin x="42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6BEC75-2CEF-4B50-B7F4-0FD79B08B125}"/>
              </a:ext>
            </a:extLst>
          </p:cNvPr>
          <p:cNvSpPr/>
          <p:nvPr/>
        </p:nvSpPr>
        <p:spPr>
          <a:xfrm>
            <a:off x="-312712" y="836712"/>
            <a:ext cx="126688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</a:t>
            </a:r>
            <a:r>
              <a:rPr lang="zh-CN" alt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中国高考评价体系</a:t>
            </a:r>
            <a:r>
              <a:rPr lang="en-US" altLang="zh-CN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》</a:t>
            </a:r>
            <a:r>
              <a:rPr lang="zh-CN" alt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对</a:t>
            </a:r>
            <a:r>
              <a:rPr lang="en-US" altLang="zh-CN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2020</a:t>
            </a:r>
            <a:r>
              <a:rPr lang="zh-CN" alt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年语文学科</a:t>
            </a:r>
          </a:p>
          <a:p>
            <a:pPr algn="ctr"/>
            <a:r>
              <a:rPr lang="zh-CN" alt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高考命题趋势的影响分析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9A27B52-DDE5-4992-8396-9BD1DD154E4C}"/>
              </a:ext>
            </a:extLst>
          </p:cNvPr>
          <p:cNvSpPr/>
          <p:nvPr/>
        </p:nvSpPr>
        <p:spPr>
          <a:xfrm>
            <a:off x="8040216" y="4581128"/>
            <a:ext cx="3178049" cy="503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666"/>
              </a:lnSpc>
            </a:pPr>
            <a:r>
              <a:rPr lang="en-US" altLang="zh-CN" spc="-5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湖南省</a:t>
            </a:r>
            <a:r>
              <a:rPr lang="en-US" altLang="zh-CN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长</a:t>
            </a:r>
            <a:r>
              <a:rPr lang="en-US" altLang="zh-CN" spc="-7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沙</a:t>
            </a:r>
            <a:r>
              <a:rPr lang="en-US" altLang="zh-CN" spc="-5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市同升湖</a:t>
            </a:r>
            <a:r>
              <a:rPr lang="en-US" altLang="zh-CN" spc="-6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验</a:t>
            </a:r>
            <a:r>
              <a:rPr lang="en-US" altLang="zh-CN" spc="-10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校</a:t>
            </a:r>
            <a:endParaRPr lang="en-US" altLang="zh-CN" dirty="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ath356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57" name="Path357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58" name="Path358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59" name="Path359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60" name="Text Box360"/>
          <p:cNvSpPr txBox="1"/>
          <p:nvPr/>
        </p:nvSpPr>
        <p:spPr>
          <a:xfrm>
            <a:off x="1742549" y="201909"/>
            <a:ext cx="5717695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“一核”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魂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361" name="Text Box361"/>
          <p:cNvSpPr txBox="1"/>
          <p:nvPr/>
        </p:nvSpPr>
        <p:spPr>
          <a:xfrm>
            <a:off x="4831427" y="1717269"/>
            <a:ext cx="2172119" cy="3995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文学类文本选材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graphicFrame>
        <p:nvGraphicFramePr>
          <p:cNvPr id="362" name="Table362"/>
          <p:cNvGraphicFramePr>
            <a:graphicFrameLocks noGrp="1"/>
          </p:cNvGraphicFramePr>
          <p:nvPr/>
        </p:nvGraphicFramePr>
        <p:xfrm>
          <a:off x="1664600" y="2996946"/>
          <a:ext cx="8684134" cy="2941371"/>
        </p:xfrm>
        <a:graphic>
          <a:graphicData uri="http://schemas.openxmlformats.org/drawingml/2006/table">
            <a:tbl>
              <a:tblPr/>
              <a:tblGrid>
                <a:gridCol w="2203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62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8126"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《理水》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鲁迅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286"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中国脊梁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  <a:p>
                      <a:pPr algn="l" rtl="0">
                        <a:lnSpc>
                          <a:spcPts val="2363"/>
                        </a:lnSpc>
                        <a:spcBef>
                          <a:spcPts val="878"/>
                        </a:spcBef>
                      </a:pPr>
                      <a:r>
                        <a:rPr lang="en-US" altLang="zh-CN" sz="18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（</a:t>
                      </a:r>
                      <a:r>
                        <a:rPr lang="en-US" altLang="zh-CN" sz="1802" spc="-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官</a:t>
                      </a:r>
                      <a:r>
                        <a:rPr lang="en-US" altLang="zh-CN" sz="18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员</a:t>
                      </a:r>
                      <a:r>
                        <a:rPr lang="en-US" altLang="zh-CN" sz="1802" spc="-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、</a:t>
                      </a:r>
                      <a:r>
                        <a:rPr lang="en-US" altLang="zh-CN" sz="18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知</a:t>
                      </a:r>
                      <a:r>
                        <a:rPr lang="en-US" altLang="zh-CN" sz="1802" spc="-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识</a:t>
                      </a:r>
                      <a:r>
                        <a:rPr lang="en-US" altLang="zh-CN" sz="18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层</a:t>
                      </a:r>
                      <a:r>
                        <a:rPr lang="en-US" altLang="zh-CN" sz="1802" spc="-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面</a:t>
                      </a:r>
                      <a:r>
                        <a:rPr lang="en-US" altLang="zh-CN" sz="18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）</a:t>
                      </a:r>
                      <a:endParaRPr lang="en-US" altLang="zh-CN" sz="1802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回归经典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9213"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《小步舞》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莫泊桑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艺术人生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取材多元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32"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《到梨花屯去》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何士光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1979年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农村题材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Path363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64" name="Path364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65" name="Path365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66" name="Path366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67" name="Text Box367"/>
          <p:cNvSpPr txBox="1"/>
          <p:nvPr/>
        </p:nvSpPr>
        <p:spPr>
          <a:xfrm>
            <a:off x="8741688" y="4071083"/>
            <a:ext cx="1017650" cy="3336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取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多元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368" name="Text Box368"/>
          <p:cNvSpPr txBox="1"/>
          <p:nvPr/>
        </p:nvSpPr>
        <p:spPr>
          <a:xfrm>
            <a:off x="8741688" y="4528283"/>
            <a:ext cx="1017650" cy="3336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正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面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取向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369" name="Text Box369"/>
          <p:cNvSpPr txBox="1"/>
          <p:nvPr/>
        </p:nvSpPr>
        <p:spPr>
          <a:xfrm>
            <a:off x="1742549" y="201909"/>
            <a:ext cx="5717695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“一核”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魂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370" name="Text Box370"/>
          <p:cNvSpPr txBox="1"/>
          <p:nvPr/>
        </p:nvSpPr>
        <p:spPr>
          <a:xfrm>
            <a:off x="5126338" y="1684942"/>
            <a:ext cx="1561833" cy="3999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50"/>
              </a:lnSpc>
            </a:pP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言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选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材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</p:txBody>
      </p:sp>
      <p:graphicFrame>
        <p:nvGraphicFramePr>
          <p:cNvPr id="371" name="Table371"/>
          <p:cNvGraphicFramePr>
            <a:graphicFrameLocks noGrp="1"/>
          </p:cNvGraphicFramePr>
          <p:nvPr/>
        </p:nvGraphicFramePr>
        <p:xfrm>
          <a:off x="2137117" y="2924937"/>
          <a:ext cx="8131175" cy="2599944"/>
        </p:xfrm>
        <a:graphic>
          <a:graphicData uri="http://schemas.openxmlformats.org/drawingml/2006/table">
            <a:tbl>
              <a:tblPr/>
              <a:tblGrid>
                <a:gridCol w="2952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3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7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4108">
                <a:tc>
                  <a:txBody>
                    <a:bodyPr/>
                    <a:lstStyle/>
                    <a:p>
                      <a:pPr algn="l" rtl="0">
                        <a:lnSpc>
                          <a:spcPts val="2627"/>
                        </a:lnSpc>
                      </a:pP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</a:t>
                      </a:r>
                      <a:r>
                        <a:rPr lang="en-US" altLang="zh-CN" sz="2004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史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记</a:t>
                      </a:r>
                      <a:r>
                        <a:rPr lang="en-US" altLang="zh-CN" sz="2004" spc="-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·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屈</a:t>
                      </a:r>
                      <a:r>
                        <a:rPr lang="en-US" altLang="zh-CN" sz="2004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原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贾生列</a:t>
                      </a:r>
                      <a:r>
                        <a:rPr lang="en-US" altLang="zh-CN" sz="2004" spc="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传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》</a:t>
                      </a:r>
                      <a:endParaRPr lang="en-US" altLang="zh-CN" sz="2004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627"/>
                        </a:lnSpc>
                      </a:pP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司</a:t>
                      </a:r>
                      <a:r>
                        <a:rPr lang="en-US" altLang="zh-CN" sz="2004" spc="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马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迁</a:t>
                      </a:r>
                      <a:endParaRPr lang="en-US" altLang="zh-CN" sz="2004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627"/>
                        </a:lnSpc>
                      </a:pP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贾</a:t>
                      </a:r>
                      <a:r>
                        <a:rPr lang="en-US" altLang="zh-CN" sz="2004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谊</a:t>
                      </a:r>
                      <a:r>
                        <a:rPr lang="en-US" altLang="zh-CN" sz="2004" spc="-11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—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政</a:t>
                      </a:r>
                      <a:r>
                        <a:rPr lang="en-US" altLang="zh-CN" sz="2004" spc="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治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家</a:t>
                      </a:r>
                      <a:endParaRPr lang="en-US" altLang="zh-CN" sz="2004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rtl="0">
                        <a:lnSpc>
                          <a:spcPts val="2627"/>
                        </a:lnSpc>
                      </a:pP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回</a:t>
                      </a:r>
                      <a:r>
                        <a:rPr lang="en-US" altLang="zh-CN" sz="2004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归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经典</a:t>
                      </a:r>
                      <a:endParaRPr lang="en-US" altLang="zh-CN" sz="2004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7217">
                <a:tc>
                  <a:txBody>
                    <a:bodyPr/>
                    <a:lstStyle/>
                    <a:p>
                      <a:pPr algn="l" rtl="0">
                        <a:lnSpc>
                          <a:spcPts val="2630"/>
                        </a:lnSpc>
                      </a:pPr>
                      <a:r>
                        <a:rPr lang="en-US" altLang="zh-CN" sz="2006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《史记·商君列传</a:t>
                      </a:r>
                      <a:r>
                        <a:rPr lang="en-US" altLang="zh-CN" sz="2006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》</a:t>
                      </a:r>
                      <a:endParaRPr lang="en-US" altLang="zh-CN" sz="2006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630"/>
                        </a:lnSpc>
                      </a:pPr>
                      <a:r>
                        <a:rPr lang="en-US" altLang="zh-CN" sz="2006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司马</a:t>
                      </a:r>
                      <a:r>
                        <a:rPr lang="en-US" altLang="zh-CN" sz="2006" spc="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迁</a:t>
                      </a:r>
                      <a:endParaRPr lang="en-US" altLang="zh-CN" sz="2006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630"/>
                        </a:lnSpc>
                      </a:pPr>
                      <a:r>
                        <a:rPr lang="en-US" altLang="zh-CN" sz="2006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商鞅</a:t>
                      </a:r>
                      <a:r>
                        <a:rPr lang="en-US" altLang="zh-CN" sz="2006" spc="-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—</a:t>
                      </a:r>
                      <a:r>
                        <a:rPr lang="en-US" altLang="zh-CN" sz="2006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改革</a:t>
                      </a:r>
                      <a:r>
                        <a:rPr lang="en-US" altLang="zh-CN" sz="2006" spc="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家</a:t>
                      </a:r>
                      <a:endParaRPr lang="en-US" altLang="zh-CN" sz="2006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>
                        <a:lnSpc>
                          <a:spcPts val="2627"/>
                        </a:lnSpc>
                      </a:pP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回</a:t>
                      </a:r>
                      <a:r>
                        <a:rPr lang="en-US" altLang="zh-CN" sz="2004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归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经典</a:t>
                      </a:r>
                      <a:endParaRPr lang="en-US" altLang="zh-CN" sz="2004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8619">
                <a:tc>
                  <a:txBody>
                    <a:bodyPr/>
                    <a:lstStyle/>
                    <a:p>
                      <a:pPr algn="l" rtl="0">
                        <a:lnSpc>
                          <a:spcPts val="2627"/>
                        </a:lnSpc>
                      </a:pP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</a:t>
                      </a:r>
                      <a:r>
                        <a:rPr lang="en-US" altLang="zh-CN" sz="2004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史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记</a:t>
                      </a:r>
                      <a:r>
                        <a:rPr lang="en-US" altLang="zh-CN" sz="2004" spc="-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·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孙</a:t>
                      </a:r>
                      <a:r>
                        <a:rPr lang="en-US" altLang="zh-CN" sz="2004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子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吴起列</a:t>
                      </a:r>
                      <a:r>
                        <a:rPr lang="en-US" altLang="zh-CN" sz="2004" spc="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传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》</a:t>
                      </a:r>
                      <a:endParaRPr lang="en-US" altLang="zh-CN" sz="2004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627"/>
                        </a:lnSpc>
                      </a:pP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司</a:t>
                      </a:r>
                      <a:r>
                        <a:rPr lang="en-US" altLang="zh-CN" sz="2004" spc="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马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迁</a:t>
                      </a:r>
                      <a:endParaRPr lang="en-US" altLang="zh-CN" sz="2004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627"/>
                        </a:lnSpc>
                      </a:pP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吴</a:t>
                      </a:r>
                      <a:r>
                        <a:rPr lang="en-US" altLang="zh-CN" sz="2004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起</a:t>
                      </a:r>
                      <a:r>
                        <a:rPr lang="en-US" altLang="zh-CN" sz="2004" spc="-11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—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军</a:t>
                      </a:r>
                      <a:r>
                        <a:rPr lang="en-US" altLang="zh-CN" sz="2004" spc="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事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家</a:t>
                      </a:r>
                      <a:endParaRPr lang="en-US" altLang="zh-CN" sz="2004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>
                        <a:lnSpc>
                          <a:spcPts val="2627"/>
                        </a:lnSpc>
                      </a:pP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回</a:t>
                      </a:r>
                      <a:r>
                        <a:rPr lang="en-US" altLang="zh-CN" sz="2004" spc="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归</a:t>
                      </a:r>
                      <a:r>
                        <a:rPr lang="en-US" altLang="zh-CN" sz="2004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经典</a:t>
                      </a:r>
                      <a:endParaRPr lang="en-US" altLang="zh-CN" sz="2004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Path372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73" name="Path373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74" name="Path374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75" name="Path375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376" name="Image3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072" y="1629156"/>
            <a:ext cx="3127600" cy="4171188"/>
          </a:xfrm>
          <a:prstGeom prst="rect">
            <a:avLst/>
          </a:prstGeom>
          <a:noFill/>
        </p:spPr>
      </p:pic>
      <p:sp>
        <p:nvSpPr>
          <p:cNvPr id="377" name="Text Box377"/>
          <p:cNvSpPr txBox="1"/>
          <p:nvPr/>
        </p:nvSpPr>
        <p:spPr>
          <a:xfrm>
            <a:off x="1742549" y="201909"/>
            <a:ext cx="5717695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“一核”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魂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378" name="Text Box378"/>
          <p:cNvSpPr txBox="1"/>
          <p:nvPr/>
        </p:nvSpPr>
        <p:spPr>
          <a:xfrm>
            <a:off x="1339348" y="6046165"/>
            <a:ext cx="2554804" cy="29969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360"/>
              </a:lnSpc>
            </a:pPr>
            <a:r>
              <a:rPr lang="en-US" altLang="zh-CN" sz="18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耶鲁大学</a:t>
            </a:r>
            <a:r>
              <a:rPr lang="en-US" altLang="zh-CN" sz="1800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图</a:t>
            </a:r>
            <a:r>
              <a:rPr lang="en-US" altLang="zh-CN" sz="18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书馆大门上方</a:t>
            </a:r>
            <a:endParaRPr lang="en-US" altLang="zh-CN" sz="18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79" name="Text Box379"/>
          <p:cNvSpPr txBox="1"/>
          <p:nvPr/>
        </p:nvSpPr>
        <p:spPr>
          <a:xfrm>
            <a:off x="5108310" y="1985561"/>
            <a:ext cx="6509042" cy="414031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71983" indent="609625" algn="l" rtl="0">
              <a:lnSpc>
                <a:spcPts val="3410"/>
              </a:lnSpc>
            </a:pP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卿</a:t>
            </a:r>
            <a:r>
              <a:rPr lang="en-US" altLang="zh-CN" sz="2402" spc="-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兄</a:t>
            </a: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以</a:t>
            </a:r>
            <a:r>
              <a:rPr lang="en-US" altLang="zh-CN" sz="2402" spc="-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人</a:t>
            </a: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臣</a:t>
            </a:r>
            <a:r>
              <a:rPr lang="en-US" altLang="zh-CN" sz="2402" spc="-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大</a:t>
            </a: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节</a:t>
            </a:r>
            <a:r>
              <a:rPr lang="en-US" altLang="zh-CN" sz="2402" spc="-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独</a:t>
            </a:r>
            <a:r>
              <a:rPr lang="en-US" altLang="zh-CN" sz="2402" spc="-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制</a:t>
            </a: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横</a:t>
            </a:r>
            <a:r>
              <a:rPr lang="en-US" altLang="zh-CN" sz="2402" spc="-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流</a:t>
            </a: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402" spc="-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或</a:t>
            </a: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俘</a:t>
            </a:r>
            <a:r>
              <a:rPr lang="en-US" altLang="zh-CN" sz="2402" spc="-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其</a:t>
            </a: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谋</a:t>
            </a:r>
            <a:r>
              <a:rPr lang="en-US" altLang="zh-CN" sz="2402" spc="-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主</a:t>
            </a:r>
            <a:r>
              <a:rPr lang="en-US" altLang="zh-CN" sz="2402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40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或斩其元恶</a:t>
            </a:r>
            <a:r>
              <a:rPr lang="en-US" altLang="zh-CN" sz="2400" spc="-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当以救兵悬</a:t>
            </a:r>
            <a:r>
              <a:rPr lang="en-US" altLang="zh-CN" sz="2400" spc="-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绝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，身陷贼庭</a:t>
            </a:r>
            <a:r>
              <a:rPr lang="en-US" altLang="zh-CN" sz="2400" spc="-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旁若</a:t>
            </a:r>
            <a:r>
              <a:rPr lang="en-US" altLang="zh-CN" sz="240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无人。历数</a:t>
            </a:r>
            <a:r>
              <a:rPr lang="en-US" altLang="zh-CN" sz="2400" spc="-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其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罪，手足寄</a:t>
            </a:r>
            <a:r>
              <a:rPr lang="en-US" altLang="zh-CN" sz="2400" spc="-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于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锋刃，忠义</a:t>
            </a:r>
            <a:r>
              <a:rPr lang="en-US" altLang="zh-CN" sz="2400" spc="-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形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于颜</a:t>
            </a:r>
            <a:r>
              <a:rPr lang="en-US" altLang="zh-CN" sz="240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色。古所未</a:t>
            </a:r>
            <a:r>
              <a:rPr lang="en-US" altLang="zh-CN" sz="2400" spc="-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有</a:t>
            </a:r>
            <a:r>
              <a:rPr lang="en-US" altLang="zh-CN" sz="2400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，朕甚嘉之</a:t>
            </a:r>
            <a:r>
              <a:rPr lang="en-US" altLang="zh-CN" sz="2400" spc="-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  <a:endParaRPr lang="en-US" altLang="zh-CN" sz="2400">
              <a:latin typeface="楷体"/>
              <a:ea typeface="楷体"/>
              <a:cs typeface="楷体"/>
            </a:endParaRPr>
          </a:p>
          <a:p>
            <a:pPr marR="66624" indent="613943" algn="l" rtl="0">
              <a:lnSpc>
                <a:spcPts val="3744"/>
              </a:lnSpc>
              <a:spcBef>
                <a:spcPts val="3985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颜真卿撰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书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《颜氏家庙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碑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》中唐肃宗皇帝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御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批褒奖颜氏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一段内容。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150"/>
              </a:lnSpc>
              <a:spcBef>
                <a:spcPts val="595"/>
              </a:spcBef>
            </a:pP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1.</a:t>
            </a:r>
            <a:r>
              <a:rPr lang="en-US" altLang="zh-CN" sz="2402" spc="135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请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用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三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个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词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概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括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朕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甚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嘉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原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因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146"/>
              </a:lnSpc>
              <a:spcBef>
                <a:spcPts val="599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2.</a:t>
            </a:r>
            <a:r>
              <a:rPr lang="en-US" altLang="zh-CN" sz="2400" spc="135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请推测耶鲁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大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学选刻这段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话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的三点理由。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ath380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81" name="Path381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82" name="Path382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83" name="Path383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84" name="Path384"/>
          <p:cNvSpPr/>
          <p:nvPr/>
        </p:nvSpPr>
        <p:spPr>
          <a:xfrm>
            <a:off x="2641626" y="2695956"/>
            <a:ext cx="6765546" cy="3529584"/>
          </a:xfrm>
          <a:custGeom>
            <a:avLst/>
            <a:gdLst/>
            <a:ahLst/>
            <a:cxnLst/>
            <a:rect l="l" t="t" r="r" b="b"/>
            <a:pathLst>
              <a:path w="6765546" h="3529584">
                <a:moveTo>
                  <a:pt x="588043" y="0"/>
                </a:moveTo>
                <a:lnTo>
                  <a:pt x="6177504" y="0"/>
                </a:lnTo>
                <a:cubicBezTo>
                  <a:pt x="6502248" y="0"/>
                  <a:pt x="6765547" y="263398"/>
                  <a:pt x="6765547" y="588264"/>
                </a:cubicBezTo>
                <a:lnTo>
                  <a:pt x="6765547" y="3529584"/>
                </a:lnTo>
                <a:lnTo>
                  <a:pt x="0" y="3529584"/>
                </a:lnTo>
                <a:lnTo>
                  <a:pt x="0" y="588264"/>
                </a:lnTo>
                <a:cubicBezTo>
                  <a:pt x="0" y="263398"/>
                  <a:pt x="263299" y="0"/>
                  <a:pt x="588043" y="0"/>
                </a:cubicBez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85" name="Path385"/>
          <p:cNvSpPr/>
          <p:nvPr/>
        </p:nvSpPr>
        <p:spPr>
          <a:xfrm>
            <a:off x="2632485" y="2686812"/>
            <a:ext cx="6783829" cy="3547872"/>
          </a:xfrm>
          <a:custGeom>
            <a:avLst/>
            <a:gdLst/>
            <a:ahLst/>
            <a:cxnLst/>
            <a:rect l="l" t="t" r="r" b="b"/>
            <a:pathLst>
              <a:path w="6783829" h="3547872">
                <a:moveTo>
                  <a:pt x="597184" y="9144"/>
                </a:moveTo>
                <a:lnTo>
                  <a:pt x="6186644" y="9144"/>
                </a:lnTo>
                <a:cubicBezTo>
                  <a:pt x="6511388" y="9144"/>
                  <a:pt x="6774688" y="272542"/>
                  <a:pt x="6774688" y="597408"/>
                </a:cubicBezTo>
                <a:lnTo>
                  <a:pt x="6774688" y="3538728"/>
                </a:lnTo>
                <a:lnTo>
                  <a:pt x="9141" y="3538728"/>
                </a:lnTo>
                <a:lnTo>
                  <a:pt x="9141" y="597408"/>
                </a:lnTo>
                <a:cubicBezTo>
                  <a:pt x="9141" y="272542"/>
                  <a:pt x="272440" y="9144"/>
                  <a:pt x="597184" y="9144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9144" cap="sq">
            <a:solidFill>
              <a:srgbClr val="0066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86" name="Text Box386"/>
          <p:cNvSpPr txBox="1"/>
          <p:nvPr/>
        </p:nvSpPr>
        <p:spPr>
          <a:xfrm>
            <a:off x="1742549" y="201909"/>
            <a:ext cx="5717695" cy="177957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“一核”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魂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3509980" algn="l" rtl="0">
              <a:lnSpc>
                <a:spcPts val="3146"/>
              </a:lnSpc>
              <a:spcBef>
                <a:spcPts val="7200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作文选角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87" name="Text Box387"/>
          <p:cNvSpPr txBox="1"/>
          <p:nvPr/>
        </p:nvSpPr>
        <p:spPr>
          <a:xfrm>
            <a:off x="4383540" y="3445354"/>
            <a:ext cx="3598606" cy="3336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就是考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，一切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皆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入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388" name="Text Box388"/>
          <p:cNvSpPr txBox="1"/>
          <p:nvPr/>
        </p:nvSpPr>
        <p:spPr>
          <a:xfrm>
            <a:off x="4383540" y="4602705"/>
            <a:ext cx="3598652" cy="94333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用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眼睛看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好。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630"/>
              </a:lnSpc>
              <a:spcBef>
                <a:spcPts val="2170"/>
              </a:spcBef>
            </a:pP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能为家族国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家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和世界做</a:t>
            </a:r>
            <a:r>
              <a:rPr lang="en-US" altLang="zh-CN" sz="2006" spc="-2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贡献</a:t>
            </a:r>
            <a:r>
              <a:rPr lang="en-US" altLang="zh-CN" sz="2006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Path389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0" name="Path390"/>
          <p:cNvSpPr/>
          <p:nvPr/>
        </p:nvSpPr>
        <p:spPr>
          <a:xfrm>
            <a:off x="9577290" y="2387727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1" name="Path391"/>
          <p:cNvSpPr/>
          <p:nvPr/>
        </p:nvSpPr>
        <p:spPr>
          <a:xfrm>
            <a:off x="9179674" y="3063621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2" name="Path392"/>
          <p:cNvSpPr/>
          <p:nvPr/>
        </p:nvSpPr>
        <p:spPr>
          <a:xfrm>
            <a:off x="8972234" y="1805305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9" y="0"/>
                </a:lnTo>
                <a:lnTo>
                  <a:pt x="354833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3" name="Path393"/>
          <p:cNvSpPr/>
          <p:nvPr/>
        </p:nvSpPr>
        <p:spPr>
          <a:xfrm>
            <a:off x="10703104" y="3199257"/>
            <a:ext cx="1029074" cy="1029843"/>
          </a:xfrm>
          <a:custGeom>
            <a:avLst/>
            <a:gdLst/>
            <a:ahLst/>
            <a:cxnLst/>
            <a:rect l="l" t="t" r="r" b="b"/>
            <a:pathLst>
              <a:path w="1029074" h="1029843">
                <a:moveTo>
                  <a:pt x="1029075" y="726186"/>
                </a:moveTo>
                <a:lnTo>
                  <a:pt x="44307" y="1029843"/>
                </a:lnTo>
                <a:lnTo>
                  <a:pt x="0" y="0"/>
                </a:lnTo>
                <a:lnTo>
                  <a:pt x="1029075" y="726186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4" name="Path394"/>
          <p:cNvSpPr/>
          <p:nvPr/>
        </p:nvSpPr>
        <p:spPr>
          <a:xfrm>
            <a:off x="10599020" y="3042618"/>
            <a:ext cx="1313096" cy="1323461"/>
          </a:xfrm>
          <a:custGeom>
            <a:avLst/>
            <a:gdLst/>
            <a:ahLst/>
            <a:cxnLst/>
            <a:rect l="l" t="t" r="r" b="b"/>
            <a:pathLst>
              <a:path w="1313096" h="1323461">
                <a:moveTo>
                  <a:pt x="1295404" y="929816"/>
                </a:moveTo>
                <a:lnTo>
                  <a:pt x="70059" y="1306498"/>
                </a:lnTo>
                <a:lnTo>
                  <a:pt x="13819" y="25322"/>
                </a:lnTo>
                <a:lnTo>
                  <a:pt x="1295404" y="929816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5" name="Path395"/>
          <p:cNvSpPr/>
          <p:nvPr/>
        </p:nvSpPr>
        <p:spPr>
          <a:xfrm>
            <a:off x="11932130" y="3779520"/>
            <a:ext cx="164530" cy="141859"/>
          </a:xfrm>
          <a:custGeom>
            <a:avLst/>
            <a:gdLst/>
            <a:ahLst/>
            <a:cxnLst/>
            <a:rect l="l" t="t" r="r" b="b"/>
            <a:pathLst>
              <a:path w="164530" h="141859">
                <a:moveTo>
                  <a:pt x="149422" y="34925"/>
                </a:moveTo>
                <a:cubicBezTo>
                  <a:pt x="164530" y="63246"/>
                  <a:pt x="146757" y="102235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939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6" name="Path396"/>
          <p:cNvSpPr/>
          <p:nvPr/>
        </p:nvSpPr>
        <p:spPr>
          <a:xfrm>
            <a:off x="10480174" y="4282440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6017"/>
                  <a:pt x="15108" y="107696"/>
                </a:cubicBezTo>
                <a:cubicBezTo>
                  <a:pt x="0" y="79502"/>
                  <a:pt x="18281" y="40386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7" name="Path397"/>
          <p:cNvSpPr/>
          <p:nvPr/>
        </p:nvSpPr>
        <p:spPr>
          <a:xfrm>
            <a:off x="10636706" y="3119120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246"/>
                  <a:pt x="146758" y="102235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939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8" name="Path398"/>
          <p:cNvSpPr/>
          <p:nvPr/>
        </p:nvSpPr>
        <p:spPr>
          <a:xfrm>
            <a:off x="8442970" y="2177415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9" name="Path399"/>
          <p:cNvSpPr/>
          <p:nvPr/>
        </p:nvSpPr>
        <p:spPr>
          <a:xfrm>
            <a:off x="8880574" y="2275840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400" name="Image4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80509"/>
            <a:ext cx="9015778" cy="68581"/>
          </a:xfrm>
          <a:prstGeom prst="rect">
            <a:avLst/>
          </a:prstGeom>
          <a:noFill/>
        </p:spPr>
      </p:pic>
      <p:sp>
        <p:nvSpPr>
          <p:cNvPr id="401" name="Text Box401"/>
          <p:cNvSpPr txBox="1"/>
          <p:nvPr/>
        </p:nvSpPr>
        <p:spPr>
          <a:xfrm>
            <a:off x="387560" y="2566198"/>
            <a:ext cx="1497647" cy="16164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2728"/>
              </a:lnSpc>
            </a:pPr>
            <a:r>
              <a:rPr lang="en-US" altLang="zh-CN" sz="11498" b="1" spc="-4" dirty="0">
                <a:solidFill>
                  <a:srgbClr val="3B8DE9"/>
                </a:solidFill>
                <a:latin typeface="Times New Roman"/>
                <a:ea typeface="Times New Roman"/>
                <a:cs typeface="Times New Roman"/>
              </a:rPr>
              <a:t>02</a:t>
            </a:r>
            <a:endParaRPr lang="en-US" altLang="zh-CN" sz="11498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02" name="Text Box402"/>
          <p:cNvSpPr txBox="1"/>
          <p:nvPr/>
        </p:nvSpPr>
        <p:spPr>
          <a:xfrm>
            <a:off x="2161111" y="3285003"/>
            <a:ext cx="6543315" cy="53345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200"/>
              </a:lnSpc>
            </a:pP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en-US" altLang="zh-CN" sz="32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四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层”，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3204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32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3204" spc="-2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32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3204" spc="-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</a:t>
            </a:r>
            <a:r>
              <a:rPr lang="en-US" altLang="zh-CN" sz="32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围</a:t>
            </a:r>
            <a:endParaRPr lang="en-US" altLang="zh-CN" sz="32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Path403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04" name="Path404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05" name="Path405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06" name="Path406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407" name="Image4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647" y="1473708"/>
            <a:ext cx="9212173" cy="5001768"/>
          </a:xfrm>
          <a:prstGeom prst="rect">
            <a:avLst/>
          </a:prstGeom>
          <a:noFill/>
        </p:spPr>
      </p:pic>
      <p:sp>
        <p:nvSpPr>
          <p:cNvPr id="408" name="Text Box408"/>
          <p:cNvSpPr txBox="1"/>
          <p:nvPr/>
        </p:nvSpPr>
        <p:spPr>
          <a:xfrm>
            <a:off x="1882958" y="205211"/>
            <a:ext cx="5717696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“四层”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围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ath409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0" name="Path410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1" name="Path411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2" name="Path412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3" name="Path413"/>
          <p:cNvSpPr/>
          <p:nvPr/>
        </p:nvSpPr>
        <p:spPr>
          <a:xfrm>
            <a:off x="9577290" y="2951099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4" name="Path414"/>
          <p:cNvSpPr/>
          <p:nvPr/>
        </p:nvSpPr>
        <p:spPr>
          <a:xfrm>
            <a:off x="9179674" y="3626993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5" name="Path415"/>
          <p:cNvSpPr/>
          <p:nvPr/>
        </p:nvSpPr>
        <p:spPr>
          <a:xfrm>
            <a:off x="9234772" y="2088769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8" y="0"/>
                </a:lnTo>
                <a:lnTo>
                  <a:pt x="354832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6" name="Path416"/>
          <p:cNvSpPr/>
          <p:nvPr/>
        </p:nvSpPr>
        <p:spPr>
          <a:xfrm>
            <a:off x="10703104" y="3762502"/>
            <a:ext cx="1029074" cy="1029970"/>
          </a:xfrm>
          <a:custGeom>
            <a:avLst/>
            <a:gdLst/>
            <a:ahLst/>
            <a:cxnLst/>
            <a:rect l="l" t="t" r="r" b="b"/>
            <a:pathLst>
              <a:path w="1029074" h="1029970">
                <a:moveTo>
                  <a:pt x="1029075" y="726313"/>
                </a:moveTo>
                <a:lnTo>
                  <a:pt x="44307" y="1029970"/>
                </a:lnTo>
                <a:lnTo>
                  <a:pt x="0" y="0"/>
                </a:lnTo>
                <a:lnTo>
                  <a:pt x="1029075" y="726313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7" name="Path417"/>
          <p:cNvSpPr/>
          <p:nvPr/>
        </p:nvSpPr>
        <p:spPr>
          <a:xfrm>
            <a:off x="10599020" y="3605882"/>
            <a:ext cx="1313096" cy="1323441"/>
          </a:xfrm>
          <a:custGeom>
            <a:avLst/>
            <a:gdLst/>
            <a:ahLst/>
            <a:cxnLst/>
            <a:rect l="l" t="t" r="r" b="b"/>
            <a:pathLst>
              <a:path w="1313096" h="1323441">
                <a:moveTo>
                  <a:pt x="1295404" y="929923"/>
                </a:moveTo>
                <a:lnTo>
                  <a:pt x="70059" y="1306478"/>
                </a:lnTo>
                <a:lnTo>
                  <a:pt x="13819" y="25302"/>
                </a:lnTo>
                <a:lnTo>
                  <a:pt x="1295404" y="929923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8" name="Path418"/>
          <p:cNvSpPr/>
          <p:nvPr/>
        </p:nvSpPr>
        <p:spPr>
          <a:xfrm>
            <a:off x="11932130" y="4342893"/>
            <a:ext cx="164530" cy="141858"/>
          </a:xfrm>
          <a:custGeom>
            <a:avLst/>
            <a:gdLst/>
            <a:ahLst/>
            <a:cxnLst/>
            <a:rect l="l" t="t" r="r" b="b"/>
            <a:pathLst>
              <a:path w="164530" h="141858">
                <a:moveTo>
                  <a:pt x="149422" y="34925"/>
                </a:moveTo>
                <a:cubicBezTo>
                  <a:pt x="164530" y="63119"/>
                  <a:pt x="146757" y="102108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812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19" name="Path419"/>
          <p:cNvSpPr/>
          <p:nvPr/>
        </p:nvSpPr>
        <p:spPr>
          <a:xfrm>
            <a:off x="10480174" y="4845812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5890"/>
                  <a:pt x="15108" y="107696"/>
                </a:cubicBezTo>
                <a:cubicBezTo>
                  <a:pt x="0" y="79502"/>
                  <a:pt x="18281" y="40259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20" name="Path420"/>
          <p:cNvSpPr/>
          <p:nvPr/>
        </p:nvSpPr>
        <p:spPr>
          <a:xfrm>
            <a:off x="10636706" y="3682492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119"/>
                  <a:pt x="146758" y="102108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812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21" name="Path421"/>
          <p:cNvSpPr/>
          <p:nvPr/>
        </p:nvSpPr>
        <p:spPr>
          <a:xfrm>
            <a:off x="8442970" y="2740787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22" name="Path422"/>
          <p:cNvSpPr/>
          <p:nvPr/>
        </p:nvSpPr>
        <p:spPr>
          <a:xfrm>
            <a:off x="8880574" y="2839212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423" name="Image4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818" y="6410706"/>
            <a:ext cx="8985184" cy="60960"/>
          </a:xfrm>
          <a:prstGeom prst="rect">
            <a:avLst/>
          </a:prstGeom>
          <a:noFill/>
        </p:spPr>
      </p:pic>
      <p:sp>
        <p:nvSpPr>
          <p:cNvPr id="424" name="Path424"/>
          <p:cNvSpPr/>
          <p:nvPr/>
        </p:nvSpPr>
        <p:spPr>
          <a:xfrm>
            <a:off x="97498" y="2239518"/>
            <a:ext cx="9024920" cy="76200"/>
          </a:xfrm>
          <a:custGeom>
            <a:avLst/>
            <a:gdLst/>
            <a:ahLst/>
            <a:cxnLst/>
            <a:rect l="l" t="t" r="r" b="b"/>
            <a:pathLst>
              <a:path w="9024920" h="76200">
                <a:moveTo>
                  <a:pt x="8986834" y="28194"/>
                </a:moveTo>
                <a:lnTo>
                  <a:pt x="0" y="28194"/>
                </a:lnTo>
                <a:lnTo>
                  <a:pt x="0" y="48006"/>
                </a:lnTo>
                <a:lnTo>
                  <a:pt x="8986834" y="48006"/>
                </a:lnTo>
                <a:lnTo>
                  <a:pt x="8986834" y="28194"/>
                </a:lnTo>
                <a:close/>
                <a:moveTo>
                  <a:pt x="8986834" y="76200"/>
                </a:moveTo>
                <a:cubicBezTo>
                  <a:pt x="9007910" y="76200"/>
                  <a:pt x="9024920" y="59182"/>
                  <a:pt x="9024920" y="38100"/>
                </a:cubicBezTo>
                <a:cubicBezTo>
                  <a:pt x="9024920" y="17018"/>
                  <a:pt x="9007910" y="0"/>
                  <a:pt x="8986834" y="0"/>
                </a:cubicBezTo>
                <a:cubicBezTo>
                  <a:pt x="8965760" y="0"/>
                  <a:pt x="8948750" y="17018"/>
                  <a:pt x="8948750" y="38100"/>
                </a:cubicBezTo>
                <a:cubicBezTo>
                  <a:pt x="8948750" y="59182"/>
                  <a:pt x="8965760" y="76200"/>
                  <a:pt x="8986834" y="76200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25" name="Text Box425"/>
          <p:cNvSpPr txBox="1"/>
          <p:nvPr/>
        </p:nvSpPr>
        <p:spPr>
          <a:xfrm>
            <a:off x="1882958" y="205211"/>
            <a:ext cx="5717696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“四层”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围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426" name="Text Box426"/>
          <p:cNvSpPr txBox="1"/>
          <p:nvPr/>
        </p:nvSpPr>
        <p:spPr>
          <a:xfrm>
            <a:off x="3052951" y="1677010"/>
            <a:ext cx="4657771" cy="3995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在试卷中</a:t>
            </a:r>
            <a:r>
              <a:rPr lang="en-US" altLang="zh-CN" sz="2400" b="1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现方</a:t>
            </a:r>
            <a:r>
              <a:rPr lang="en-US" altLang="zh-CN" sz="2400" b="1" spc="-3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式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——</a:t>
            </a:r>
            <a:r>
              <a:rPr lang="en-US" altLang="zh-CN" sz="2400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用专业说话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427" name="Text Box427"/>
          <p:cNvSpPr txBox="1"/>
          <p:nvPr/>
        </p:nvSpPr>
        <p:spPr>
          <a:xfrm>
            <a:off x="3131535" y="3438877"/>
            <a:ext cx="5135484" cy="216284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522536" algn="l" rtl="0">
              <a:lnSpc>
                <a:spcPts val="3114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加注重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</a:t>
            </a:r>
            <a:r>
              <a:rPr lang="en-US" altLang="zh-CN" sz="2004" spc="-1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工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具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具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语文味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marL="597184" algn="l" rtl="0">
              <a:lnSpc>
                <a:spcPts val="2627"/>
              </a:lnSpc>
              <a:spcBef>
                <a:spcPts val="973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学科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专业性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marL="597184" algn="l" rtl="0">
              <a:lnSpc>
                <a:spcPts val="2627"/>
              </a:lnSpc>
              <a:spcBef>
                <a:spcPts val="4576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：展现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自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ath428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29" name="Path429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30" name="Path430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31" name="Path431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432" name="Image4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953" y="2583180"/>
            <a:ext cx="2591353" cy="3622548"/>
          </a:xfrm>
          <a:prstGeom prst="rect">
            <a:avLst/>
          </a:prstGeom>
          <a:noFill/>
        </p:spPr>
      </p:pic>
      <p:sp>
        <p:nvSpPr>
          <p:cNvPr id="433" name="Text Box433"/>
          <p:cNvSpPr txBox="1"/>
          <p:nvPr/>
        </p:nvSpPr>
        <p:spPr>
          <a:xfrm>
            <a:off x="1882958" y="205211"/>
            <a:ext cx="5717696" cy="493986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“四层”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围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3582851" marR="774088" indent="-203632" algn="l" rtl="0">
              <a:lnSpc>
                <a:spcPts val="17616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什么是语文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9602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endParaRPr lang="en-US" altLang="zh-CN" sz="9602">
              <a:latin typeface="微软雅黑"/>
              <a:ea typeface="微软雅黑"/>
              <a:cs typeface="微软雅黑"/>
            </a:endParaRPr>
          </a:p>
        </p:txBody>
      </p:sp>
      <p:sp>
        <p:nvSpPr>
          <p:cNvPr id="434" name="Text Box434"/>
          <p:cNvSpPr txBox="1"/>
          <p:nvPr/>
        </p:nvSpPr>
        <p:spPr>
          <a:xfrm>
            <a:off x="8434592" y="4112536"/>
            <a:ext cx="3292142" cy="53345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200"/>
              </a:lnSpc>
            </a:pPr>
            <a:r>
              <a:rPr lang="en-US" altLang="zh-CN" sz="3204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得</a:t>
            </a:r>
            <a:r>
              <a:rPr lang="en-US" altLang="zh-CN" sz="3204" b="1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3204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文者得天</a:t>
            </a:r>
            <a:r>
              <a:rPr lang="en-US" altLang="zh-CN" sz="3204" b="1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lang="en-US" altLang="zh-CN" sz="3204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！</a:t>
            </a:r>
            <a:endParaRPr lang="en-US" altLang="zh-CN" sz="32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Path435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36" name="Path436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37" name="Path437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38" name="Path438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39" name="Path439"/>
          <p:cNvSpPr/>
          <p:nvPr/>
        </p:nvSpPr>
        <p:spPr>
          <a:xfrm>
            <a:off x="7992161" y="3861816"/>
            <a:ext cx="2122519" cy="544577"/>
          </a:xfrm>
          <a:custGeom>
            <a:avLst/>
            <a:gdLst/>
            <a:ahLst/>
            <a:cxnLst/>
            <a:rect l="l" t="t" r="r" b="b"/>
            <a:pathLst>
              <a:path w="2122519" h="544577">
                <a:moveTo>
                  <a:pt x="215946" y="181737"/>
                </a:moveTo>
                <a:cubicBezTo>
                  <a:pt x="192079" y="121031"/>
                  <a:pt x="314841" y="65151"/>
                  <a:pt x="490162" y="56896"/>
                </a:cubicBezTo>
                <a:cubicBezTo>
                  <a:pt x="561129" y="53594"/>
                  <a:pt x="633366" y="58547"/>
                  <a:pt x="695191" y="71120"/>
                </a:cubicBezTo>
                <a:cubicBezTo>
                  <a:pt x="760826" y="28321"/>
                  <a:pt x="913930" y="12065"/>
                  <a:pt x="1037328" y="34798"/>
                </a:cubicBezTo>
                <a:cubicBezTo>
                  <a:pt x="1058910" y="38862"/>
                  <a:pt x="1078715" y="43815"/>
                  <a:pt x="1096107" y="49784"/>
                </a:cubicBezTo>
                <a:cubicBezTo>
                  <a:pt x="1147142" y="14351"/>
                  <a:pt x="1271429" y="0"/>
                  <a:pt x="1373752" y="17653"/>
                </a:cubicBezTo>
                <a:cubicBezTo>
                  <a:pt x="1402063" y="22478"/>
                  <a:pt x="1426818" y="29591"/>
                  <a:pt x="1445988" y="38354"/>
                </a:cubicBezTo>
                <a:cubicBezTo>
                  <a:pt x="1528253" y="4826"/>
                  <a:pt x="1673613" y="635"/>
                  <a:pt x="1770732" y="29083"/>
                </a:cubicBezTo>
                <a:cubicBezTo>
                  <a:pt x="1811484" y="41021"/>
                  <a:pt x="1838906" y="57531"/>
                  <a:pt x="1848426" y="75692"/>
                </a:cubicBezTo>
                <a:cubicBezTo>
                  <a:pt x="1983250" y="88392"/>
                  <a:pt x="2062723" y="136652"/>
                  <a:pt x="2026033" y="183388"/>
                </a:cubicBezTo>
                <a:cubicBezTo>
                  <a:pt x="2022987" y="187325"/>
                  <a:pt x="2019051" y="191135"/>
                  <a:pt x="2014481" y="194945"/>
                </a:cubicBezTo>
                <a:cubicBezTo>
                  <a:pt x="2122518" y="243586"/>
                  <a:pt x="2096111" y="313436"/>
                  <a:pt x="1955321" y="350901"/>
                </a:cubicBezTo>
                <a:cubicBezTo>
                  <a:pt x="1911522" y="362585"/>
                  <a:pt x="1859726" y="370078"/>
                  <a:pt x="1805136" y="372745"/>
                </a:cubicBezTo>
                <a:cubicBezTo>
                  <a:pt x="1803867" y="425196"/>
                  <a:pt x="1680088" y="467360"/>
                  <a:pt x="1528507" y="466978"/>
                </a:cubicBezTo>
                <a:cubicBezTo>
                  <a:pt x="1477853" y="466852"/>
                  <a:pt x="1428342" y="461772"/>
                  <a:pt x="1385431" y="452501"/>
                </a:cubicBezTo>
                <a:cubicBezTo>
                  <a:pt x="1334143" y="511302"/>
                  <a:pt x="1155394" y="544576"/>
                  <a:pt x="986040" y="526669"/>
                </a:cubicBezTo>
                <a:cubicBezTo>
                  <a:pt x="915200" y="519303"/>
                  <a:pt x="853882" y="503555"/>
                  <a:pt x="812622" y="482092"/>
                </a:cubicBezTo>
                <a:cubicBezTo>
                  <a:pt x="639332" y="518287"/>
                  <a:pt x="414372" y="498856"/>
                  <a:pt x="310145" y="438658"/>
                </a:cubicBezTo>
                <a:cubicBezTo>
                  <a:pt x="308875" y="437896"/>
                  <a:pt x="307606" y="437134"/>
                  <a:pt x="306336" y="436372"/>
                </a:cubicBezTo>
                <a:cubicBezTo>
                  <a:pt x="192841" y="440944"/>
                  <a:pt x="90136" y="412877"/>
                  <a:pt x="76806" y="373761"/>
                </a:cubicBezTo>
                <a:cubicBezTo>
                  <a:pt x="69697" y="352806"/>
                  <a:pt x="89628" y="331978"/>
                  <a:pt x="131269" y="316611"/>
                </a:cubicBezTo>
                <a:cubicBezTo>
                  <a:pt x="33007" y="296545"/>
                  <a:pt x="0" y="252603"/>
                  <a:pt x="57510" y="218440"/>
                </a:cubicBezTo>
                <a:cubicBezTo>
                  <a:pt x="90771" y="198755"/>
                  <a:pt x="148916" y="185674"/>
                  <a:pt x="214169" y="183388"/>
                </a:cubicBezTo>
                <a:lnTo>
                  <a:pt x="215946" y="181737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0" name="Path440"/>
          <p:cNvSpPr/>
          <p:nvPr/>
        </p:nvSpPr>
        <p:spPr>
          <a:xfrm>
            <a:off x="7392565" y="4187444"/>
            <a:ext cx="28946" cy="28956"/>
          </a:xfrm>
          <a:custGeom>
            <a:avLst/>
            <a:gdLst/>
            <a:ahLst/>
            <a:cxnLst/>
            <a:rect l="l" t="t" r="r" b="b"/>
            <a:pathLst>
              <a:path w="28946" h="28956">
                <a:moveTo>
                  <a:pt x="28946" y="14478"/>
                </a:moveTo>
                <a:cubicBezTo>
                  <a:pt x="28946" y="22479"/>
                  <a:pt x="22471" y="28956"/>
                  <a:pt x="14473" y="28956"/>
                </a:cubicBezTo>
                <a:cubicBezTo>
                  <a:pt x="6475" y="28956"/>
                  <a:pt x="0" y="22479"/>
                  <a:pt x="0" y="14478"/>
                </a:cubicBezTo>
                <a:cubicBezTo>
                  <a:pt x="0" y="6477"/>
                  <a:pt x="6475" y="0"/>
                  <a:pt x="14473" y="0"/>
                </a:cubicBezTo>
                <a:cubicBezTo>
                  <a:pt x="22471" y="0"/>
                  <a:pt x="28946" y="6477"/>
                  <a:pt x="28946" y="14478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1" name="Path441"/>
          <p:cNvSpPr/>
          <p:nvPr/>
        </p:nvSpPr>
        <p:spPr>
          <a:xfrm>
            <a:off x="7578678" y="4164330"/>
            <a:ext cx="57890" cy="57913"/>
          </a:xfrm>
          <a:custGeom>
            <a:avLst/>
            <a:gdLst/>
            <a:ahLst/>
            <a:cxnLst/>
            <a:rect l="l" t="t" r="r" b="b"/>
            <a:pathLst>
              <a:path w="57890" h="57913">
                <a:moveTo>
                  <a:pt x="57890" y="28956"/>
                </a:moveTo>
                <a:cubicBezTo>
                  <a:pt x="57890" y="44831"/>
                  <a:pt x="44941" y="57912"/>
                  <a:pt x="28945" y="57912"/>
                </a:cubicBezTo>
                <a:cubicBezTo>
                  <a:pt x="12949" y="57912"/>
                  <a:pt x="0" y="44831"/>
                  <a:pt x="0" y="28956"/>
                </a:cubicBezTo>
                <a:cubicBezTo>
                  <a:pt x="0" y="12954"/>
                  <a:pt x="12949" y="0"/>
                  <a:pt x="28945" y="0"/>
                </a:cubicBezTo>
                <a:cubicBezTo>
                  <a:pt x="44941" y="0"/>
                  <a:pt x="57890" y="12954"/>
                  <a:pt x="57890" y="28956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2" name="Path442"/>
          <p:cNvSpPr/>
          <p:nvPr/>
        </p:nvSpPr>
        <p:spPr>
          <a:xfrm>
            <a:off x="7793735" y="4139819"/>
            <a:ext cx="86835" cy="86868"/>
          </a:xfrm>
          <a:custGeom>
            <a:avLst/>
            <a:gdLst/>
            <a:ahLst/>
            <a:cxnLst/>
            <a:rect l="l" t="t" r="r" b="b"/>
            <a:pathLst>
              <a:path w="86835" h="86868">
                <a:moveTo>
                  <a:pt x="86835" y="43434"/>
                </a:moveTo>
                <a:cubicBezTo>
                  <a:pt x="86835" y="67437"/>
                  <a:pt x="67411" y="86868"/>
                  <a:pt x="43418" y="86868"/>
                </a:cubicBezTo>
                <a:cubicBezTo>
                  <a:pt x="19423" y="86868"/>
                  <a:pt x="0" y="67437"/>
                  <a:pt x="0" y="43434"/>
                </a:cubicBezTo>
                <a:cubicBezTo>
                  <a:pt x="0" y="19431"/>
                  <a:pt x="19423" y="0"/>
                  <a:pt x="43418" y="0"/>
                </a:cubicBezTo>
                <a:cubicBezTo>
                  <a:pt x="67411" y="0"/>
                  <a:pt x="86835" y="19431"/>
                  <a:pt x="86835" y="43434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3" name="Path443"/>
          <p:cNvSpPr/>
          <p:nvPr/>
        </p:nvSpPr>
        <p:spPr>
          <a:xfrm>
            <a:off x="7992161" y="3861816"/>
            <a:ext cx="2122519" cy="544577"/>
          </a:xfrm>
          <a:custGeom>
            <a:avLst/>
            <a:gdLst/>
            <a:ahLst/>
            <a:cxnLst/>
            <a:rect l="l" t="t" r="r" b="b"/>
            <a:pathLst>
              <a:path w="2122519" h="544577">
                <a:moveTo>
                  <a:pt x="215946" y="181737"/>
                </a:moveTo>
                <a:cubicBezTo>
                  <a:pt x="192079" y="121031"/>
                  <a:pt x="314841" y="65151"/>
                  <a:pt x="490162" y="56896"/>
                </a:cubicBezTo>
                <a:cubicBezTo>
                  <a:pt x="561129" y="53594"/>
                  <a:pt x="633366" y="58547"/>
                  <a:pt x="695191" y="71120"/>
                </a:cubicBezTo>
                <a:cubicBezTo>
                  <a:pt x="760826" y="28321"/>
                  <a:pt x="913930" y="12065"/>
                  <a:pt x="1037328" y="34798"/>
                </a:cubicBezTo>
                <a:cubicBezTo>
                  <a:pt x="1058910" y="38862"/>
                  <a:pt x="1078715" y="43815"/>
                  <a:pt x="1096107" y="49784"/>
                </a:cubicBezTo>
                <a:cubicBezTo>
                  <a:pt x="1147142" y="14351"/>
                  <a:pt x="1271429" y="0"/>
                  <a:pt x="1373752" y="17653"/>
                </a:cubicBezTo>
                <a:cubicBezTo>
                  <a:pt x="1402063" y="22478"/>
                  <a:pt x="1426818" y="29591"/>
                  <a:pt x="1445988" y="38354"/>
                </a:cubicBezTo>
                <a:cubicBezTo>
                  <a:pt x="1528253" y="4826"/>
                  <a:pt x="1673613" y="635"/>
                  <a:pt x="1770732" y="29083"/>
                </a:cubicBezTo>
                <a:cubicBezTo>
                  <a:pt x="1811484" y="41021"/>
                  <a:pt x="1838906" y="57531"/>
                  <a:pt x="1848426" y="75692"/>
                </a:cubicBezTo>
                <a:cubicBezTo>
                  <a:pt x="1983250" y="88392"/>
                  <a:pt x="2062723" y="136652"/>
                  <a:pt x="2026033" y="183388"/>
                </a:cubicBezTo>
                <a:cubicBezTo>
                  <a:pt x="2022987" y="187325"/>
                  <a:pt x="2019051" y="191135"/>
                  <a:pt x="2014481" y="194945"/>
                </a:cubicBezTo>
                <a:cubicBezTo>
                  <a:pt x="2122518" y="243586"/>
                  <a:pt x="2096111" y="313436"/>
                  <a:pt x="1955321" y="350901"/>
                </a:cubicBezTo>
                <a:cubicBezTo>
                  <a:pt x="1911522" y="362585"/>
                  <a:pt x="1859726" y="370078"/>
                  <a:pt x="1805136" y="372745"/>
                </a:cubicBezTo>
                <a:cubicBezTo>
                  <a:pt x="1803867" y="425196"/>
                  <a:pt x="1680088" y="467360"/>
                  <a:pt x="1528507" y="466978"/>
                </a:cubicBezTo>
                <a:cubicBezTo>
                  <a:pt x="1477853" y="466852"/>
                  <a:pt x="1428342" y="461772"/>
                  <a:pt x="1385431" y="452501"/>
                </a:cubicBezTo>
                <a:cubicBezTo>
                  <a:pt x="1334143" y="511302"/>
                  <a:pt x="1155394" y="544576"/>
                  <a:pt x="986040" y="526669"/>
                </a:cubicBezTo>
                <a:cubicBezTo>
                  <a:pt x="915200" y="519303"/>
                  <a:pt x="853882" y="503555"/>
                  <a:pt x="812622" y="482092"/>
                </a:cubicBezTo>
                <a:cubicBezTo>
                  <a:pt x="639332" y="518287"/>
                  <a:pt x="414372" y="498856"/>
                  <a:pt x="310145" y="438658"/>
                </a:cubicBezTo>
                <a:cubicBezTo>
                  <a:pt x="308875" y="437896"/>
                  <a:pt x="307606" y="437134"/>
                  <a:pt x="306336" y="436372"/>
                </a:cubicBezTo>
                <a:cubicBezTo>
                  <a:pt x="192841" y="440944"/>
                  <a:pt x="90136" y="412877"/>
                  <a:pt x="76806" y="373761"/>
                </a:cubicBezTo>
                <a:cubicBezTo>
                  <a:pt x="69697" y="352806"/>
                  <a:pt x="89628" y="331978"/>
                  <a:pt x="131269" y="316611"/>
                </a:cubicBezTo>
                <a:cubicBezTo>
                  <a:pt x="33007" y="296545"/>
                  <a:pt x="0" y="252603"/>
                  <a:pt x="57510" y="218440"/>
                </a:cubicBezTo>
                <a:cubicBezTo>
                  <a:pt x="90771" y="198755"/>
                  <a:pt x="148916" y="185674"/>
                  <a:pt x="214169" y="183388"/>
                </a:cubicBezTo>
                <a:lnTo>
                  <a:pt x="215946" y="181737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4" name="Path444"/>
          <p:cNvSpPr/>
          <p:nvPr/>
        </p:nvSpPr>
        <p:spPr>
          <a:xfrm>
            <a:off x="7366667" y="4161536"/>
            <a:ext cx="80741" cy="80772"/>
          </a:xfrm>
          <a:custGeom>
            <a:avLst/>
            <a:gdLst/>
            <a:ahLst/>
            <a:cxnLst/>
            <a:rect l="l" t="t" r="r" b="b"/>
            <a:pathLst>
              <a:path w="80741" h="80772">
                <a:moveTo>
                  <a:pt x="54844" y="40386"/>
                </a:moveTo>
                <a:cubicBezTo>
                  <a:pt x="54844" y="48387"/>
                  <a:pt x="48369" y="54864"/>
                  <a:pt x="40371" y="54864"/>
                </a:cubicBezTo>
                <a:cubicBezTo>
                  <a:pt x="32373" y="54864"/>
                  <a:pt x="25898" y="48387"/>
                  <a:pt x="25898" y="40386"/>
                </a:cubicBezTo>
                <a:cubicBezTo>
                  <a:pt x="25898" y="32385"/>
                  <a:pt x="32373" y="25908"/>
                  <a:pt x="40371" y="25908"/>
                </a:cubicBezTo>
                <a:cubicBezTo>
                  <a:pt x="48369" y="25908"/>
                  <a:pt x="54844" y="32385"/>
                  <a:pt x="54844" y="40386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5" name="Path445"/>
          <p:cNvSpPr/>
          <p:nvPr/>
        </p:nvSpPr>
        <p:spPr>
          <a:xfrm>
            <a:off x="7552780" y="4138422"/>
            <a:ext cx="109686" cy="109728"/>
          </a:xfrm>
          <a:custGeom>
            <a:avLst/>
            <a:gdLst/>
            <a:ahLst/>
            <a:cxnLst/>
            <a:rect l="l" t="t" r="r" b="b"/>
            <a:pathLst>
              <a:path w="109686" h="109728">
                <a:moveTo>
                  <a:pt x="83789" y="54864"/>
                </a:moveTo>
                <a:cubicBezTo>
                  <a:pt x="83789" y="70739"/>
                  <a:pt x="70839" y="83820"/>
                  <a:pt x="54843" y="83820"/>
                </a:cubicBezTo>
                <a:cubicBezTo>
                  <a:pt x="38847" y="83820"/>
                  <a:pt x="25898" y="70739"/>
                  <a:pt x="25898" y="54864"/>
                </a:cubicBezTo>
                <a:cubicBezTo>
                  <a:pt x="25898" y="38862"/>
                  <a:pt x="38847" y="25908"/>
                  <a:pt x="54843" y="25908"/>
                </a:cubicBezTo>
                <a:cubicBezTo>
                  <a:pt x="70839" y="25908"/>
                  <a:pt x="83789" y="38862"/>
                  <a:pt x="83789" y="54864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6" name="Path446"/>
          <p:cNvSpPr/>
          <p:nvPr/>
        </p:nvSpPr>
        <p:spPr>
          <a:xfrm>
            <a:off x="7767837" y="4113911"/>
            <a:ext cx="138631" cy="138684"/>
          </a:xfrm>
          <a:custGeom>
            <a:avLst/>
            <a:gdLst/>
            <a:ahLst/>
            <a:cxnLst/>
            <a:rect l="l" t="t" r="r" b="b"/>
            <a:pathLst>
              <a:path w="138631" h="138684">
                <a:moveTo>
                  <a:pt x="112733" y="69342"/>
                </a:moveTo>
                <a:cubicBezTo>
                  <a:pt x="112733" y="93345"/>
                  <a:pt x="93310" y="112776"/>
                  <a:pt x="69316" y="112776"/>
                </a:cubicBezTo>
                <a:cubicBezTo>
                  <a:pt x="45321" y="112776"/>
                  <a:pt x="25898" y="93345"/>
                  <a:pt x="25898" y="69342"/>
                </a:cubicBezTo>
                <a:cubicBezTo>
                  <a:pt x="25898" y="45339"/>
                  <a:pt x="45321" y="25908"/>
                  <a:pt x="69316" y="25908"/>
                </a:cubicBezTo>
                <a:cubicBezTo>
                  <a:pt x="93310" y="25908"/>
                  <a:pt x="112733" y="45339"/>
                  <a:pt x="112733" y="69342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7" name="Path447"/>
          <p:cNvSpPr/>
          <p:nvPr/>
        </p:nvSpPr>
        <p:spPr>
          <a:xfrm>
            <a:off x="8095059" y="3864628"/>
            <a:ext cx="1946993" cy="512187"/>
          </a:xfrm>
          <a:custGeom>
            <a:avLst/>
            <a:gdLst/>
            <a:ahLst/>
            <a:cxnLst/>
            <a:rect l="l" t="t" r="r" b="b"/>
            <a:pathLst>
              <a:path w="1946993" h="512187">
                <a:moveTo>
                  <a:pt x="150626" y="321419"/>
                </a:moveTo>
                <a:cubicBezTo>
                  <a:pt x="108732" y="322562"/>
                  <a:pt x="66839" y="319133"/>
                  <a:pt x="30529" y="311767"/>
                </a:cubicBezTo>
                <a:moveTo>
                  <a:pt x="256632" y="426575"/>
                </a:moveTo>
                <a:cubicBezTo>
                  <a:pt x="239874" y="428988"/>
                  <a:pt x="222100" y="430512"/>
                  <a:pt x="204074" y="431274"/>
                </a:cubicBezTo>
                <a:moveTo>
                  <a:pt x="709598" y="477248"/>
                </a:moveTo>
                <a:cubicBezTo>
                  <a:pt x="696902" y="470644"/>
                  <a:pt x="686366" y="463532"/>
                  <a:pt x="677987" y="456166"/>
                </a:cubicBezTo>
                <a:moveTo>
                  <a:pt x="1295356" y="424797"/>
                </a:moveTo>
                <a:cubicBezTo>
                  <a:pt x="1293452" y="432671"/>
                  <a:pt x="1289262" y="440418"/>
                  <a:pt x="1282661" y="447911"/>
                </a:cubicBezTo>
                <a:moveTo>
                  <a:pt x="1546850" y="282557"/>
                </a:moveTo>
                <a:cubicBezTo>
                  <a:pt x="1641937" y="298559"/>
                  <a:pt x="1701858" y="331960"/>
                  <a:pt x="1701095" y="368663"/>
                </a:cubicBezTo>
                <a:moveTo>
                  <a:pt x="1910567" y="190863"/>
                </a:moveTo>
                <a:cubicBezTo>
                  <a:pt x="1895207" y="203309"/>
                  <a:pt x="1871720" y="214358"/>
                  <a:pt x="1841887" y="223121"/>
                </a:cubicBezTo>
                <a:moveTo>
                  <a:pt x="1745783" y="70975"/>
                </a:moveTo>
                <a:cubicBezTo>
                  <a:pt x="1748449" y="76055"/>
                  <a:pt x="1749592" y="81135"/>
                  <a:pt x="1749465" y="86342"/>
                </a:cubicBezTo>
                <a:moveTo>
                  <a:pt x="1307289" y="53195"/>
                </a:moveTo>
                <a:cubicBezTo>
                  <a:pt x="1316176" y="46210"/>
                  <a:pt x="1328110" y="39606"/>
                  <a:pt x="1342455" y="33764"/>
                </a:cubicBezTo>
                <a:moveTo>
                  <a:pt x="978229" y="62466"/>
                </a:moveTo>
                <a:cubicBezTo>
                  <a:pt x="981911" y="56751"/>
                  <a:pt x="987623" y="51036"/>
                  <a:pt x="995240" y="45702"/>
                </a:cubicBezTo>
                <a:moveTo>
                  <a:pt x="592167" y="68181"/>
                </a:moveTo>
                <a:cubicBezTo>
                  <a:pt x="614511" y="72753"/>
                  <a:pt x="635204" y="78214"/>
                  <a:pt x="653738" y="84437"/>
                </a:cubicBezTo>
                <a:moveTo>
                  <a:pt x="123840" y="196070"/>
                </a:moveTo>
                <a:cubicBezTo>
                  <a:pt x="118888" y="190482"/>
                  <a:pt x="115334" y="184767"/>
                  <a:pt x="113048" y="178925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8" name="Path448"/>
          <p:cNvSpPr/>
          <p:nvPr/>
        </p:nvSpPr>
        <p:spPr>
          <a:xfrm>
            <a:off x="7985941" y="4575683"/>
            <a:ext cx="2128865" cy="601853"/>
          </a:xfrm>
          <a:custGeom>
            <a:avLst/>
            <a:gdLst/>
            <a:ahLst/>
            <a:cxnLst/>
            <a:rect l="l" t="t" r="r" b="b"/>
            <a:pathLst>
              <a:path w="2128865" h="601853">
                <a:moveTo>
                  <a:pt x="216581" y="200914"/>
                </a:moveTo>
                <a:cubicBezTo>
                  <a:pt x="192714" y="133858"/>
                  <a:pt x="315858" y="72009"/>
                  <a:pt x="491687" y="62992"/>
                </a:cubicBezTo>
                <a:cubicBezTo>
                  <a:pt x="562907" y="59309"/>
                  <a:pt x="635270" y="64770"/>
                  <a:pt x="697350" y="78613"/>
                </a:cubicBezTo>
                <a:cubicBezTo>
                  <a:pt x="763110" y="31369"/>
                  <a:pt x="916723" y="13462"/>
                  <a:pt x="1040375" y="38481"/>
                </a:cubicBezTo>
                <a:cubicBezTo>
                  <a:pt x="1062084" y="42926"/>
                  <a:pt x="1081888" y="48514"/>
                  <a:pt x="1099407" y="54991"/>
                </a:cubicBezTo>
                <a:cubicBezTo>
                  <a:pt x="1150569" y="15875"/>
                  <a:pt x="1275237" y="0"/>
                  <a:pt x="1377942" y="19431"/>
                </a:cubicBezTo>
                <a:cubicBezTo>
                  <a:pt x="1406251" y="24892"/>
                  <a:pt x="1431007" y="32766"/>
                  <a:pt x="1450305" y="42291"/>
                </a:cubicBezTo>
                <a:cubicBezTo>
                  <a:pt x="1532824" y="5334"/>
                  <a:pt x="1678565" y="762"/>
                  <a:pt x="1775937" y="32131"/>
                </a:cubicBezTo>
                <a:cubicBezTo>
                  <a:pt x="1816943" y="45339"/>
                  <a:pt x="1844491" y="63500"/>
                  <a:pt x="1854013" y="83566"/>
                </a:cubicBezTo>
                <a:cubicBezTo>
                  <a:pt x="1989217" y="97663"/>
                  <a:pt x="2068944" y="151003"/>
                  <a:pt x="2032127" y="202692"/>
                </a:cubicBezTo>
                <a:cubicBezTo>
                  <a:pt x="2028953" y="207010"/>
                  <a:pt x="2025145" y="211328"/>
                  <a:pt x="2020447" y="215392"/>
                </a:cubicBezTo>
                <a:cubicBezTo>
                  <a:pt x="2128865" y="269240"/>
                  <a:pt x="2102331" y="346456"/>
                  <a:pt x="1961161" y="387858"/>
                </a:cubicBezTo>
                <a:cubicBezTo>
                  <a:pt x="1917235" y="400685"/>
                  <a:pt x="1865312" y="409067"/>
                  <a:pt x="1810468" y="411988"/>
                </a:cubicBezTo>
                <a:cubicBezTo>
                  <a:pt x="1809325" y="470027"/>
                  <a:pt x="1685039" y="516509"/>
                  <a:pt x="1533077" y="516128"/>
                </a:cubicBezTo>
                <a:cubicBezTo>
                  <a:pt x="1482296" y="515874"/>
                  <a:pt x="1432658" y="510413"/>
                  <a:pt x="1389621" y="500126"/>
                </a:cubicBezTo>
                <a:cubicBezTo>
                  <a:pt x="1338205" y="565150"/>
                  <a:pt x="1158822" y="601853"/>
                  <a:pt x="989086" y="582168"/>
                </a:cubicBezTo>
                <a:cubicBezTo>
                  <a:pt x="917866" y="573913"/>
                  <a:pt x="856421" y="556514"/>
                  <a:pt x="815161" y="532892"/>
                </a:cubicBezTo>
                <a:cubicBezTo>
                  <a:pt x="641236" y="572897"/>
                  <a:pt x="415643" y="551307"/>
                  <a:pt x="311160" y="484759"/>
                </a:cubicBezTo>
                <a:cubicBezTo>
                  <a:pt x="309764" y="483997"/>
                  <a:pt x="308494" y="483108"/>
                  <a:pt x="307225" y="482219"/>
                </a:cubicBezTo>
                <a:cubicBezTo>
                  <a:pt x="193476" y="487299"/>
                  <a:pt x="90390" y="456311"/>
                  <a:pt x="77060" y="413131"/>
                </a:cubicBezTo>
                <a:cubicBezTo>
                  <a:pt x="69951" y="390017"/>
                  <a:pt x="89882" y="366903"/>
                  <a:pt x="131650" y="350012"/>
                </a:cubicBezTo>
                <a:cubicBezTo>
                  <a:pt x="33134" y="327787"/>
                  <a:pt x="0" y="279273"/>
                  <a:pt x="57763" y="241427"/>
                </a:cubicBezTo>
                <a:cubicBezTo>
                  <a:pt x="91025" y="219710"/>
                  <a:pt x="149423" y="205232"/>
                  <a:pt x="214931" y="202692"/>
                </a:cubicBezTo>
                <a:lnTo>
                  <a:pt x="216581" y="200914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49" name="Path449"/>
          <p:cNvSpPr/>
          <p:nvPr/>
        </p:nvSpPr>
        <p:spPr>
          <a:xfrm>
            <a:off x="7408942" y="4836033"/>
            <a:ext cx="31992" cy="32004"/>
          </a:xfrm>
          <a:custGeom>
            <a:avLst/>
            <a:gdLst/>
            <a:ahLst/>
            <a:cxnLst/>
            <a:rect l="l" t="t" r="r" b="b"/>
            <a:pathLst>
              <a:path w="31992" h="32004">
                <a:moveTo>
                  <a:pt x="31992" y="16002"/>
                </a:moveTo>
                <a:cubicBezTo>
                  <a:pt x="31992" y="24765"/>
                  <a:pt x="24883" y="32004"/>
                  <a:pt x="15996" y="32004"/>
                </a:cubicBezTo>
                <a:cubicBezTo>
                  <a:pt x="7109" y="32004"/>
                  <a:pt x="0" y="24765"/>
                  <a:pt x="0" y="16002"/>
                </a:cubicBezTo>
                <a:cubicBezTo>
                  <a:pt x="0" y="7112"/>
                  <a:pt x="7109" y="0"/>
                  <a:pt x="15996" y="0"/>
                </a:cubicBezTo>
                <a:cubicBezTo>
                  <a:pt x="24883" y="0"/>
                  <a:pt x="31992" y="7112"/>
                  <a:pt x="31992" y="16002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0" name="Path450"/>
          <p:cNvSpPr/>
          <p:nvPr/>
        </p:nvSpPr>
        <p:spPr>
          <a:xfrm>
            <a:off x="7580074" y="4822444"/>
            <a:ext cx="63984" cy="64008"/>
          </a:xfrm>
          <a:custGeom>
            <a:avLst/>
            <a:gdLst/>
            <a:ahLst/>
            <a:cxnLst/>
            <a:rect l="l" t="t" r="r" b="b"/>
            <a:pathLst>
              <a:path w="63984" h="64008">
                <a:moveTo>
                  <a:pt x="63984" y="32004"/>
                </a:moveTo>
                <a:cubicBezTo>
                  <a:pt x="63984" y="49657"/>
                  <a:pt x="49639" y="64008"/>
                  <a:pt x="31991" y="64008"/>
                </a:cubicBezTo>
                <a:cubicBezTo>
                  <a:pt x="14219" y="64008"/>
                  <a:pt x="0" y="49657"/>
                  <a:pt x="0" y="32004"/>
                </a:cubicBezTo>
                <a:cubicBezTo>
                  <a:pt x="0" y="14224"/>
                  <a:pt x="14219" y="0"/>
                  <a:pt x="31991" y="0"/>
                </a:cubicBezTo>
                <a:cubicBezTo>
                  <a:pt x="49639" y="0"/>
                  <a:pt x="63984" y="14224"/>
                  <a:pt x="63984" y="32004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1" name="Path451"/>
          <p:cNvSpPr/>
          <p:nvPr/>
        </p:nvSpPr>
        <p:spPr>
          <a:xfrm>
            <a:off x="7783071" y="4809236"/>
            <a:ext cx="95975" cy="96012"/>
          </a:xfrm>
          <a:custGeom>
            <a:avLst/>
            <a:gdLst/>
            <a:ahLst/>
            <a:cxnLst/>
            <a:rect l="l" t="t" r="r" b="b"/>
            <a:pathLst>
              <a:path w="95975" h="96012">
                <a:moveTo>
                  <a:pt x="95976" y="48006"/>
                </a:moveTo>
                <a:cubicBezTo>
                  <a:pt x="95976" y="74549"/>
                  <a:pt x="74521" y="96012"/>
                  <a:pt x="47988" y="96012"/>
                </a:cubicBezTo>
                <a:cubicBezTo>
                  <a:pt x="21455" y="96012"/>
                  <a:pt x="0" y="74549"/>
                  <a:pt x="0" y="48006"/>
                </a:cubicBezTo>
                <a:cubicBezTo>
                  <a:pt x="0" y="21463"/>
                  <a:pt x="21455" y="0"/>
                  <a:pt x="47988" y="0"/>
                </a:cubicBezTo>
                <a:cubicBezTo>
                  <a:pt x="74521" y="0"/>
                  <a:pt x="95976" y="21463"/>
                  <a:pt x="95976" y="48006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2" name="Path452"/>
          <p:cNvSpPr/>
          <p:nvPr/>
        </p:nvSpPr>
        <p:spPr>
          <a:xfrm>
            <a:off x="7985941" y="4575683"/>
            <a:ext cx="2128865" cy="601853"/>
          </a:xfrm>
          <a:custGeom>
            <a:avLst/>
            <a:gdLst/>
            <a:ahLst/>
            <a:cxnLst/>
            <a:rect l="l" t="t" r="r" b="b"/>
            <a:pathLst>
              <a:path w="2128865" h="601853">
                <a:moveTo>
                  <a:pt x="216581" y="200914"/>
                </a:moveTo>
                <a:cubicBezTo>
                  <a:pt x="192714" y="133858"/>
                  <a:pt x="315858" y="72009"/>
                  <a:pt x="491687" y="62992"/>
                </a:cubicBezTo>
                <a:cubicBezTo>
                  <a:pt x="562907" y="59309"/>
                  <a:pt x="635270" y="64770"/>
                  <a:pt x="697350" y="78613"/>
                </a:cubicBezTo>
                <a:cubicBezTo>
                  <a:pt x="763110" y="31369"/>
                  <a:pt x="916723" y="13462"/>
                  <a:pt x="1040375" y="38481"/>
                </a:cubicBezTo>
                <a:cubicBezTo>
                  <a:pt x="1062084" y="42926"/>
                  <a:pt x="1081888" y="48514"/>
                  <a:pt x="1099407" y="54991"/>
                </a:cubicBezTo>
                <a:cubicBezTo>
                  <a:pt x="1150569" y="15875"/>
                  <a:pt x="1275237" y="0"/>
                  <a:pt x="1377942" y="19431"/>
                </a:cubicBezTo>
                <a:cubicBezTo>
                  <a:pt x="1406251" y="24892"/>
                  <a:pt x="1431007" y="32766"/>
                  <a:pt x="1450305" y="42291"/>
                </a:cubicBezTo>
                <a:cubicBezTo>
                  <a:pt x="1532824" y="5334"/>
                  <a:pt x="1678565" y="762"/>
                  <a:pt x="1775937" y="32131"/>
                </a:cubicBezTo>
                <a:cubicBezTo>
                  <a:pt x="1816943" y="45339"/>
                  <a:pt x="1844491" y="63500"/>
                  <a:pt x="1854013" y="83566"/>
                </a:cubicBezTo>
                <a:cubicBezTo>
                  <a:pt x="1989217" y="97663"/>
                  <a:pt x="2068944" y="151003"/>
                  <a:pt x="2032127" y="202692"/>
                </a:cubicBezTo>
                <a:cubicBezTo>
                  <a:pt x="2028953" y="207010"/>
                  <a:pt x="2025145" y="211328"/>
                  <a:pt x="2020447" y="215392"/>
                </a:cubicBezTo>
                <a:cubicBezTo>
                  <a:pt x="2128865" y="269240"/>
                  <a:pt x="2102331" y="346456"/>
                  <a:pt x="1961161" y="387858"/>
                </a:cubicBezTo>
                <a:cubicBezTo>
                  <a:pt x="1917235" y="400685"/>
                  <a:pt x="1865312" y="409067"/>
                  <a:pt x="1810468" y="411988"/>
                </a:cubicBezTo>
                <a:cubicBezTo>
                  <a:pt x="1809325" y="470027"/>
                  <a:pt x="1685039" y="516509"/>
                  <a:pt x="1533077" y="516128"/>
                </a:cubicBezTo>
                <a:cubicBezTo>
                  <a:pt x="1482296" y="515874"/>
                  <a:pt x="1432658" y="510413"/>
                  <a:pt x="1389621" y="500126"/>
                </a:cubicBezTo>
                <a:cubicBezTo>
                  <a:pt x="1338205" y="565150"/>
                  <a:pt x="1158822" y="601853"/>
                  <a:pt x="989086" y="582168"/>
                </a:cubicBezTo>
                <a:cubicBezTo>
                  <a:pt x="917866" y="573913"/>
                  <a:pt x="856421" y="556514"/>
                  <a:pt x="815161" y="532892"/>
                </a:cubicBezTo>
                <a:cubicBezTo>
                  <a:pt x="641236" y="572897"/>
                  <a:pt x="415643" y="551307"/>
                  <a:pt x="311160" y="484759"/>
                </a:cubicBezTo>
                <a:cubicBezTo>
                  <a:pt x="309764" y="483997"/>
                  <a:pt x="308494" y="483108"/>
                  <a:pt x="307225" y="482219"/>
                </a:cubicBezTo>
                <a:cubicBezTo>
                  <a:pt x="193476" y="487299"/>
                  <a:pt x="90390" y="456311"/>
                  <a:pt x="77060" y="413131"/>
                </a:cubicBezTo>
                <a:cubicBezTo>
                  <a:pt x="69951" y="390017"/>
                  <a:pt x="89882" y="366903"/>
                  <a:pt x="131650" y="350012"/>
                </a:cubicBezTo>
                <a:cubicBezTo>
                  <a:pt x="33134" y="327787"/>
                  <a:pt x="0" y="279273"/>
                  <a:pt x="57763" y="241427"/>
                </a:cubicBezTo>
                <a:cubicBezTo>
                  <a:pt x="91025" y="219710"/>
                  <a:pt x="149423" y="205232"/>
                  <a:pt x="214931" y="202692"/>
                </a:cubicBezTo>
                <a:lnTo>
                  <a:pt x="216581" y="200914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3" name="Path453"/>
          <p:cNvSpPr/>
          <p:nvPr/>
        </p:nvSpPr>
        <p:spPr>
          <a:xfrm>
            <a:off x="7383043" y="4810125"/>
            <a:ext cx="83789" cy="83820"/>
          </a:xfrm>
          <a:custGeom>
            <a:avLst/>
            <a:gdLst/>
            <a:ahLst/>
            <a:cxnLst/>
            <a:rect l="l" t="t" r="r" b="b"/>
            <a:pathLst>
              <a:path w="83789" h="83820">
                <a:moveTo>
                  <a:pt x="57890" y="41910"/>
                </a:moveTo>
                <a:cubicBezTo>
                  <a:pt x="57890" y="50673"/>
                  <a:pt x="50781" y="57912"/>
                  <a:pt x="41894" y="57912"/>
                </a:cubicBezTo>
                <a:cubicBezTo>
                  <a:pt x="33007" y="57912"/>
                  <a:pt x="25898" y="50673"/>
                  <a:pt x="25898" y="41910"/>
                </a:cubicBezTo>
                <a:cubicBezTo>
                  <a:pt x="25898" y="33020"/>
                  <a:pt x="33007" y="25908"/>
                  <a:pt x="41894" y="25908"/>
                </a:cubicBezTo>
                <a:cubicBezTo>
                  <a:pt x="50781" y="25908"/>
                  <a:pt x="57890" y="33020"/>
                  <a:pt x="57890" y="41910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4" name="Path454"/>
          <p:cNvSpPr/>
          <p:nvPr/>
        </p:nvSpPr>
        <p:spPr>
          <a:xfrm>
            <a:off x="7554176" y="4796536"/>
            <a:ext cx="115779" cy="115824"/>
          </a:xfrm>
          <a:custGeom>
            <a:avLst/>
            <a:gdLst/>
            <a:ahLst/>
            <a:cxnLst/>
            <a:rect l="l" t="t" r="r" b="b"/>
            <a:pathLst>
              <a:path w="115779" h="115824">
                <a:moveTo>
                  <a:pt x="89881" y="57912"/>
                </a:moveTo>
                <a:cubicBezTo>
                  <a:pt x="89881" y="75565"/>
                  <a:pt x="75536" y="89916"/>
                  <a:pt x="57889" y="89916"/>
                </a:cubicBezTo>
                <a:cubicBezTo>
                  <a:pt x="40116" y="89916"/>
                  <a:pt x="25898" y="75565"/>
                  <a:pt x="25898" y="57912"/>
                </a:cubicBezTo>
                <a:cubicBezTo>
                  <a:pt x="25898" y="40132"/>
                  <a:pt x="40116" y="25908"/>
                  <a:pt x="57889" y="25908"/>
                </a:cubicBezTo>
                <a:cubicBezTo>
                  <a:pt x="75536" y="25908"/>
                  <a:pt x="89881" y="40132"/>
                  <a:pt x="89881" y="57912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5" name="Path455"/>
          <p:cNvSpPr/>
          <p:nvPr/>
        </p:nvSpPr>
        <p:spPr>
          <a:xfrm>
            <a:off x="7757172" y="4783328"/>
            <a:ext cx="147773" cy="147828"/>
          </a:xfrm>
          <a:custGeom>
            <a:avLst/>
            <a:gdLst/>
            <a:ahLst/>
            <a:cxnLst/>
            <a:rect l="l" t="t" r="r" b="b"/>
            <a:pathLst>
              <a:path w="147773" h="147828">
                <a:moveTo>
                  <a:pt x="121874" y="73914"/>
                </a:moveTo>
                <a:cubicBezTo>
                  <a:pt x="121874" y="100457"/>
                  <a:pt x="100419" y="121920"/>
                  <a:pt x="73886" y="121920"/>
                </a:cubicBezTo>
                <a:cubicBezTo>
                  <a:pt x="47353" y="121920"/>
                  <a:pt x="25898" y="100457"/>
                  <a:pt x="25898" y="73914"/>
                </a:cubicBezTo>
                <a:cubicBezTo>
                  <a:pt x="25898" y="47371"/>
                  <a:pt x="47353" y="25908"/>
                  <a:pt x="73886" y="25908"/>
                </a:cubicBezTo>
                <a:cubicBezTo>
                  <a:pt x="100419" y="25908"/>
                  <a:pt x="121874" y="47371"/>
                  <a:pt x="121874" y="73914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6" name="Path456"/>
          <p:cNvSpPr/>
          <p:nvPr/>
        </p:nvSpPr>
        <p:spPr>
          <a:xfrm>
            <a:off x="8088834" y="4581967"/>
            <a:ext cx="1953234" cy="559492"/>
          </a:xfrm>
          <a:custGeom>
            <a:avLst/>
            <a:gdLst/>
            <a:ahLst/>
            <a:cxnLst/>
            <a:rect l="l" t="t" r="r" b="b"/>
            <a:pathLst>
              <a:path w="1953234" h="559492">
                <a:moveTo>
                  <a:pt x="151519" y="352110"/>
                </a:moveTo>
                <a:cubicBezTo>
                  <a:pt x="109371" y="353253"/>
                  <a:pt x="67349" y="349570"/>
                  <a:pt x="30914" y="341442"/>
                </a:cubicBezTo>
                <a:moveTo>
                  <a:pt x="257778" y="468315"/>
                </a:moveTo>
                <a:cubicBezTo>
                  <a:pt x="240893" y="470982"/>
                  <a:pt x="223120" y="472633"/>
                  <a:pt x="205093" y="473395"/>
                </a:cubicBezTo>
                <a:moveTo>
                  <a:pt x="712140" y="524195"/>
                </a:moveTo>
                <a:cubicBezTo>
                  <a:pt x="699319" y="516956"/>
                  <a:pt x="688782" y="509209"/>
                  <a:pt x="680276" y="501081"/>
                </a:cubicBezTo>
                <a:moveTo>
                  <a:pt x="1299549" y="466410"/>
                </a:moveTo>
                <a:cubicBezTo>
                  <a:pt x="1297645" y="475046"/>
                  <a:pt x="1293455" y="483555"/>
                  <a:pt x="1286854" y="491810"/>
                </a:cubicBezTo>
                <a:moveTo>
                  <a:pt x="1551804" y="309057"/>
                </a:moveTo>
                <a:cubicBezTo>
                  <a:pt x="1647145" y="326837"/>
                  <a:pt x="1707320" y="363794"/>
                  <a:pt x="1706432" y="404180"/>
                </a:cubicBezTo>
                <a:moveTo>
                  <a:pt x="1916665" y="207711"/>
                </a:moveTo>
                <a:cubicBezTo>
                  <a:pt x="1901177" y="221554"/>
                  <a:pt x="1877564" y="233746"/>
                  <a:pt x="1847730" y="243398"/>
                </a:cubicBezTo>
                <a:moveTo>
                  <a:pt x="1751373" y="75377"/>
                </a:moveTo>
                <a:cubicBezTo>
                  <a:pt x="1754039" y="80965"/>
                  <a:pt x="1755182" y="86553"/>
                  <a:pt x="1754928" y="92141"/>
                </a:cubicBezTo>
                <a:moveTo>
                  <a:pt x="1311483" y="55692"/>
                </a:moveTo>
                <a:cubicBezTo>
                  <a:pt x="1320496" y="47945"/>
                  <a:pt x="1332302" y="40706"/>
                  <a:pt x="1346775" y="34229"/>
                </a:cubicBezTo>
                <a:moveTo>
                  <a:pt x="981534" y="65979"/>
                </a:moveTo>
                <a:cubicBezTo>
                  <a:pt x="985215" y="59502"/>
                  <a:pt x="990928" y="53279"/>
                  <a:pt x="998545" y="47437"/>
                </a:cubicBezTo>
                <a:moveTo>
                  <a:pt x="594202" y="72202"/>
                </a:moveTo>
                <a:cubicBezTo>
                  <a:pt x="616673" y="77282"/>
                  <a:pt x="637366" y="83251"/>
                  <a:pt x="656027" y="90236"/>
                </a:cubicBezTo>
                <a:moveTo>
                  <a:pt x="124478" y="213553"/>
                </a:moveTo>
                <a:cubicBezTo>
                  <a:pt x="119654" y="207330"/>
                  <a:pt x="115973" y="200980"/>
                  <a:pt x="113687" y="194630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7" name="Path457"/>
          <p:cNvSpPr/>
          <p:nvPr/>
        </p:nvSpPr>
        <p:spPr>
          <a:xfrm>
            <a:off x="7985941" y="5344541"/>
            <a:ext cx="2128865" cy="550914"/>
          </a:xfrm>
          <a:custGeom>
            <a:avLst/>
            <a:gdLst/>
            <a:ahLst/>
            <a:cxnLst/>
            <a:rect l="l" t="t" r="r" b="b"/>
            <a:pathLst>
              <a:path w="2128865" h="550914">
                <a:moveTo>
                  <a:pt x="216581" y="183896"/>
                </a:moveTo>
                <a:cubicBezTo>
                  <a:pt x="192714" y="122555"/>
                  <a:pt x="315858" y="66040"/>
                  <a:pt x="491687" y="57658"/>
                </a:cubicBezTo>
                <a:cubicBezTo>
                  <a:pt x="562907" y="54229"/>
                  <a:pt x="635270" y="59309"/>
                  <a:pt x="697350" y="72009"/>
                </a:cubicBezTo>
                <a:cubicBezTo>
                  <a:pt x="763110" y="28702"/>
                  <a:pt x="916723" y="12319"/>
                  <a:pt x="1040375" y="35306"/>
                </a:cubicBezTo>
                <a:cubicBezTo>
                  <a:pt x="1062084" y="39243"/>
                  <a:pt x="1081888" y="44450"/>
                  <a:pt x="1099407" y="50419"/>
                </a:cubicBezTo>
                <a:cubicBezTo>
                  <a:pt x="1150569" y="14478"/>
                  <a:pt x="1275237" y="0"/>
                  <a:pt x="1377942" y="17907"/>
                </a:cubicBezTo>
                <a:cubicBezTo>
                  <a:pt x="1406251" y="22860"/>
                  <a:pt x="1431007" y="29972"/>
                  <a:pt x="1450305" y="38735"/>
                </a:cubicBezTo>
                <a:cubicBezTo>
                  <a:pt x="1532824" y="4826"/>
                  <a:pt x="1678565" y="635"/>
                  <a:pt x="1775937" y="29464"/>
                </a:cubicBezTo>
                <a:cubicBezTo>
                  <a:pt x="1816943" y="41529"/>
                  <a:pt x="1844491" y="58166"/>
                  <a:pt x="1854013" y="76581"/>
                </a:cubicBezTo>
                <a:cubicBezTo>
                  <a:pt x="1989217" y="89408"/>
                  <a:pt x="2068944" y="138303"/>
                  <a:pt x="2032127" y="185547"/>
                </a:cubicBezTo>
                <a:cubicBezTo>
                  <a:pt x="2028953" y="189484"/>
                  <a:pt x="2025145" y="193421"/>
                  <a:pt x="2020447" y="197231"/>
                </a:cubicBezTo>
                <a:cubicBezTo>
                  <a:pt x="2128865" y="246507"/>
                  <a:pt x="2102331" y="317157"/>
                  <a:pt x="1961161" y="355016"/>
                </a:cubicBezTo>
                <a:cubicBezTo>
                  <a:pt x="1917235" y="366801"/>
                  <a:pt x="1865312" y="374434"/>
                  <a:pt x="1810468" y="377165"/>
                </a:cubicBezTo>
                <a:cubicBezTo>
                  <a:pt x="1809325" y="430200"/>
                  <a:pt x="1685039" y="472846"/>
                  <a:pt x="1533077" y="472427"/>
                </a:cubicBezTo>
                <a:cubicBezTo>
                  <a:pt x="1482296" y="472275"/>
                  <a:pt x="1432658" y="467233"/>
                  <a:pt x="1389621" y="457860"/>
                </a:cubicBezTo>
                <a:cubicBezTo>
                  <a:pt x="1338205" y="517309"/>
                  <a:pt x="1158822" y="550913"/>
                  <a:pt x="989086" y="532917"/>
                </a:cubicBezTo>
                <a:cubicBezTo>
                  <a:pt x="917866" y="525373"/>
                  <a:pt x="856421" y="509409"/>
                  <a:pt x="815161" y="487769"/>
                </a:cubicBezTo>
                <a:cubicBezTo>
                  <a:pt x="641236" y="524383"/>
                  <a:pt x="415643" y="504685"/>
                  <a:pt x="311160" y="443776"/>
                </a:cubicBezTo>
                <a:cubicBezTo>
                  <a:pt x="309764" y="443014"/>
                  <a:pt x="308494" y="442239"/>
                  <a:pt x="307225" y="441465"/>
                </a:cubicBezTo>
                <a:cubicBezTo>
                  <a:pt x="193476" y="446113"/>
                  <a:pt x="90390" y="417754"/>
                  <a:pt x="77060" y="378142"/>
                </a:cubicBezTo>
                <a:cubicBezTo>
                  <a:pt x="69951" y="357022"/>
                  <a:pt x="89882" y="335877"/>
                  <a:pt x="131650" y="320357"/>
                </a:cubicBezTo>
                <a:cubicBezTo>
                  <a:pt x="33134" y="300101"/>
                  <a:pt x="0" y="255651"/>
                  <a:pt x="57763" y="221107"/>
                </a:cubicBezTo>
                <a:cubicBezTo>
                  <a:pt x="91025" y="201168"/>
                  <a:pt x="149423" y="187960"/>
                  <a:pt x="214931" y="185547"/>
                </a:cubicBezTo>
                <a:lnTo>
                  <a:pt x="216581" y="183896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8" name="Path458"/>
          <p:cNvSpPr/>
          <p:nvPr/>
        </p:nvSpPr>
        <p:spPr>
          <a:xfrm>
            <a:off x="7384567" y="5557012"/>
            <a:ext cx="29326" cy="29337"/>
          </a:xfrm>
          <a:custGeom>
            <a:avLst/>
            <a:gdLst/>
            <a:ahLst/>
            <a:cxnLst/>
            <a:rect l="l" t="t" r="r" b="b"/>
            <a:pathLst>
              <a:path w="29326" h="29337">
                <a:moveTo>
                  <a:pt x="29326" y="14732"/>
                </a:moveTo>
                <a:cubicBezTo>
                  <a:pt x="29326" y="22733"/>
                  <a:pt x="22725" y="29337"/>
                  <a:pt x="14599" y="29337"/>
                </a:cubicBezTo>
                <a:cubicBezTo>
                  <a:pt x="6601" y="29337"/>
                  <a:pt x="0" y="22733"/>
                  <a:pt x="0" y="14732"/>
                </a:cubicBezTo>
                <a:cubicBezTo>
                  <a:pt x="0" y="6604"/>
                  <a:pt x="6601" y="0"/>
                  <a:pt x="14599" y="0"/>
                </a:cubicBezTo>
                <a:cubicBezTo>
                  <a:pt x="22725" y="0"/>
                  <a:pt x="29326" y="6604"/>
                  <a:pt x="29326" y="14732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59" name="Path459"/>
          <p:cNvSpPr/>
          <p:nvPr/>
        </p:nvSpPr>
        <p:spPr>
          <a:xfrm>
            <a:off x="7568014" y="5547868"/>
            <a:ext cx="58651" cy="58560"/>
          </a:xfrm>
          <a:custGeom>
            <a:avLst/>
            <a:gdLst/>
            <a:ahLst/>
            <a:cxnLst/>
            <a:rect l="l" t="t" r="r" b="b"/>
            <a:pathLst>
              <a:path w="58651" h="58560">
                <a:moveTo>
                  <a:pt x="58651" y="29210"/>
                </a:moveTo>
                <a:cubicBezTo>
                  <a:pt x="58651" y="45441"/>
                  <a:pt x="45449" y="58560"/>
                  <a:pt x="29326" y="58560"/>
                </a:cubicBezTo>
                <a:cubicBezTo>
                  <a:pt x="13202" y="58560"/>
                  <a:pt x="0" y="45441"/>
                  <a:pt x="0" y="29210"/>
                </a:cubicBezTo>
                <a:cubicBezTo>
                  <a:pt x="0" y="13081"/>
                  <a:pt x="13202" y="0"/>
                  <a:pt x="29326" y="0"/>
                </a:cubicBezTo>
                <a:cubicBezTo>
                  <a:pt x="45449" y="0"/>
                  <a:pt x="58651" y="13081"/>
                  <a:pt x="58651" y="29210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60" name="Path460"/>
          <p:cNvSpPr/>
          <p:nvPr/>
        </p:nvSpPr>
        <p:spPr>
          <a:xfrm>
            <a:off x="7780786" y="5539359"/>
            <a:ext cx="87850" cy="87935"/>
          </a:xfrm>
          <a:custGeom>
            <a:avLst/>
            <a:gdLst/>
            <a:ahLst/>
            <a:cxnLst/>
            <a:rect l="l" t="t" r="r" b="b"/>
            <a:pathLst>
              <a:path w="87850" h="87935">
                <a:moveTo>
                  <a:pt x="87850" y="43942"/>
                </a:moveTo>
                <a:cubicBezTo>
                  <a:pt x="87850" y="68263"/>
                  <a:pt x="68173" y="87935"/>
                  <a:pt x="43925" y="87935"/>
                </a:cubicBezTo>
                <a:cubicBezTo>
                  <a:pt x="19677" y="87935"/>
                  <a:pt x="0" y="68263"/>
                  <a:pt x="0" y="43942"/>
                </a:cubicBezTo>
                <a:cubicBezTo>
                  <a:pt x="0" y="19685"/>
                  <a:pt x="19677" y="0"/>
                  <a:pt x="43925" y="0"/>
                </a:cubicBezTo>
                <a:cubicBezTo>
                  <a:pt x="68173" y="0"/>
                  <a:pt x="87850" y="19685"/>
                  <a:pt x="87850" y="43942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61" name="Path461"/>
          <p:cNvSpPr/>
          <p:nvPr/>
        </p:nvSpPr>
        <p:spPr>
          <a:xfrm>
            <a:off x="7985941" y="5344541"/>
            <a:ext cx="2128865" cy="550914"/>
          </a:xfrm>
          <a:custGeom>
            <a:avLst/>
            <a:gdLst/>
            <a:ahLst/>
            <a:cxnLst/>
            <a:rect l="l" t="t" r="r" b="b"/>
            <a:pathLst>
              <a:path w="2128865" h="550914">
                <a:moveTo>
                  <a:pt x="216581" y="183896"/>
                </a:moveTo>
                <a:cubicBezTo>
                  <a:pt x="192714" y="122555"/>
                  <a:pt x="315858" y="66040"/>
                  <a:pt x="491687" y="57658"/>
                </a:cubicBezTo>
                <a:cubicBezTo>
                  <a:pt x="562907" y="54229"/>
                  <a:pt x="635270" y="59309"/>
                  <a:pt x="697350" y="72009"/>
                </a:cubicBezTo>
                <a:cubicBezTo>
                  <a:pt x="763110" y="28702"/>
                  <a:pt x="916723" y="12319"/>
                  <a:pt x="1040375" y="35306"/>
                </a:cubicBezTo>
                <a:cubicBezTo>
                  <a:pt x="1062084" y="39243"/>
                  <a:pt x="1081888" y="44450"/>
                  <a:pt x="1099407" y="50419"/>
                </a:cubicBezTo>
                <a:cubicBezTo>
                  <a:pt x="1150569" y="14478"/>
                  <a:pt x="1275237" y="0"/>
                  <a:pt x="1377942" y="17907"/>
                </a:cubicBezTo>
                <a:cubicBezTo>
                  <a:pt x="1406251" y="22860"/>
                  <a:pt x="1431007" y="29972"/>
                  <a:pt x="1450305" y="38735"/>
                </a:cubicBezTo>
                <a:cubicBezTo>
                  <a:pt x="1532824" y="4826"/>
                  <a:pt x="1678565" y="635"/>
                  <a:pt x="1775937" y="29464"/>
                </a:cubicBezTo>
                <a:cubicBezTo>
                  <a:pt x="1816943" y="41529"/>
                  <a:pt x="1844491" y="58166"/>
                  <a:pt x="1854013" y="76581"/>
                </a:cubicBezTo>
                <a:cubicBezTo>
                  <a:pt x="1989217" y="89408"/>
                  <a:pt x="2068944" y="138303"/>
                  <a:pt x="2032127" y="185547"/>
                </a:cubicBezTo>
                <a:cubicBezTo>
                  <a:pt x="2028953" y="189484"/>
                  <a:pt x="2025145" y="193421"/>
                  <a:pt x="2020447" y="197231"/>
                </a:cubicBezTo>
                <a:cubicBezTo>
                  <a:pt x="2128865" y="246507"/>
                  <a:pt x="2102331" y="317157"/>
                  <a:pt x="1961161" y="355016"/>
                </a:cubicBezTo>
                <a:cubicBezTo>
                  <a:pt x="1917235" y="366801"/>
                  <a:pt x="1865312" y="374434"/>
                  <a:pt x="1810468" y="377165"/>
                </a:cubicBezTo>
                <a:cubicBezTo>
                  <a:pt x="1809325" y="430200"/>
                  <a:pt x="1685039" y="472846"/>
                  <a:pt x="1533077" y="472427"/>
                </a:cubicBezTo>
                <a:cubicBezTo>
                  <a:pt x="1482296" y="472275"/>
                  <a:pt x="1432658" y="467233"/>
                  <a:pt x="1389621" y="457860"/>
                </a:cubicBezTo>
                <a:cubicBezTo>
                  <a:pt x="1338205" y="517309"/>
                  <a:pt x="1158822" y="550913"/>
                  <a:pt x="989086" y="532917"/>
                </a:cubicBezTo>
                <a:cubicBezTo>
                  <a:pt x="917866" y="525373"/>
                  <a:pt x="856421" y="509409"/>
                  <a:pt x="815161" y="487769"/>
                </a:cubicBezTo>
                <a:cubicBezTo>
                  <a:pt x="641236" y="524383"/>
                  <a:pt x="415643" y="504685"/>
                  <a:pt x="311160" y="443776"/>
                </a:cubicBezTo>
                <a:cubicBezTo>
                  <a:pt x="309764" y="443014"/>
                  <a:pt x="308494" y="442239"/>
                  <a:pt x="307225" y="441465"/>
                </a:cubicBezTo>
                <a:cubicBezTo>
                  <a:pt x="193476" y="446113"/>
                  <a:pt x="90390" y="417754"/>
                  <a:pt x="77060" y="378142"/>
                </a:cubicBezTo>
                <a:cubicBezTo>
                  <a:pt x="69951" y="357022"/>
                  <a:pt x="89882" y="335877"/>
                  <a:pt x="131650" y="320357"/>
                </a:cubicBezTo>
                <a:cubicBezTo>
                  <a:pt x="33134" y="300101"/>
                  <a:pt x="0" y="255651"/>
                  <a:pt x="57763" y="221107"/>
                </a:cubicBezTo>
                <a:cubicBezTo>
                  <a:pt x="91025" y="201168"/>
                  <a:pt x="149423" y="187960"/>
                  <a:pt x="214931" y="185547"/>
                </a:cubicBezTo>
                <a:lnTo>
                  <a:pt x="216581" y="183896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62" name="Path462"/>
          <p:cNvSpPr/>
          <p:nvPr/>
        </p:nvSpPr>
        <p:spPr>
          <a:xfrm>
            <a:off x="7358669" y="5531104"/>
            <a:ext cx="81123" cy="81153"/>
          </a:xfrm>
          <a:custGeom>
            <a:avLst/>
            <a:gdLst/>
            <a:ahLst/>
            <a:cxnLst/>
            <a:rect l="l" t="t" r="r" b="b"/>
            <a:pathLst>
              <a:path w="81123" h="81153">
                <a:moveTo>
                  <a:pt x="55225" y="40640"/>
                </a:moveTo>
                <a:cubicBezTo>
                  <a:pt x="55225" y="48641"/>
                  <a:pt x="48623" y="55245"/>
                  <a:pt x="40498" y="55245"/>
                </a:cubicBezTo>
                <a:cubicBezTo>
                  <a:pt x="32500" y="55245"/>
                  <a:pt x="25898" y="48641"/>
                  <a:pt x="25898" y="40640"/>
                </a:cubicBezTo>
                <a:cubicBezTo>
                  <a:pt x="25898" y="32512"/>
                  <a:pt x="32500" y="25908"/>
                  <a:pt x="40498" y="25908"/>
                </a:cubicBezTo>
                <a:cubicBezTo>
                  <a:pt x="48623" y="25908"/>
                  <a:pt x="55225" y="32512"/>
                  <a:pt x="55225" y="40640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63" name="Path463"/>
          <p:cNvSpPr/>
          <p:nvPr/>
        </p:nvSpPr>
        <p:spPr>
          <a:xfrm>
            <a:off x="7542115" y="5521960"/>
            <a:ext cx="110448" cy="110376"/>
          </a:xfrm>
          <a:custGeom>
            <a:avLst/>
            <a:gdLst/>
            <a:ahLst/>
            <a:cxnLst/>
            <a:rect l="l" t="t" r="r" b="b"/>
            <a:pathLst>
              <a:path w="110448" h="110376">
                <a:moveTo>
                  <a:pt x="84550" y="55118"/>
                </a:moveTo>
                <a:cubicBezTo>
                  <a:pt x="84550" y="71349"/>
                  <a:pt x="71348" y="84468"/>
                  <a:pt x="55225" y="84468"/>
                </a:cubicBezTo>
                <a:cubicBezTo>
                  <a:pt x="39101" y="84468"/>
                  <a:pt x="25898" y="71349"/>
                  <a:pt x="25898" y="55118"/>
                </a:cubicBezTo>
                <a:cubicBezTo>
                  <a:pt x="25898" y="38989"/>
                  <a:pt x="39101" y="25908"/>
                  <a:pt x="55225" y="25908"/>
                </a:cubicBezTo>
                <a:cubicBezTo>
                  <a:pt x="71348" y="25908"/>
                  <a:pt x="84550" y="38989"/>
                  <a:pt x="84550" y="55118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64" name="Path464"/>
          <p:cNvSpPr/>
          <p:nvPr/>
        </p:nvSpPr>
        <p:spPr>
          <a:xfrm>
            <a:off x="7754887" y="5513451"/>
            <a:ext cx="139648" cy="139751"/>
          </a:xfrm>
          <a:custGeom>
            <a:avLst/>
            <a:gdLst/>
            <a:ahLst/>
            <a:cxnLst/>
            <a:rect l="l" t="t" r="r" b="b"/>
            <a:pathLst>
              <a:path w="139648" h="139751">
                <a:moveTo>
                  <a:pt x="113749" y="69850"/>
                </a:moveTo>
                <a:cubicBezTo>
                  <a:pt x="113749" y="94170"/>
                  <a:pt x="94072" y="113843"/>
                  <a:pt x="69824" y="113843"/>
                </a:cubicBezTo>
                <a:cubicBezTo>
                  <a:pt x="45576" y="113843"/>
                  <a:pt x="25898" y="94170"/>
                  <a:pt x="25898" y="69850"/>
                </a:cubicBezTo>
                <a:cubicBezTo>
                  <a:pt x="25898" y="45593"/>
                  <a:pt x="45576" y="25908"/>
                  <a:pt x="69824" y="25908"/>
                </a:cubicBezTo>
                <a:cubicBezTo>
                  <a:pt x="94072" y="25908"/>
                  <a:pt x="113749" y="45593"/>
                  <a:pt x="113749" y="69850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65" name="Path465"/>
          <p:cNvSpPr/>
          <p:nvPr/>
        </p:nvSpPr>
        <p:spPr>
          <a:xfrm>
            <a:off x="8089173" y="5347798"/>
            <a:ext cx="1952755" cy="517328"/>
          </a:xfrm>
          <a:custGeom>
            <a:avLst/>
            <a:gdLst/>
            <a:ahLst/>
            <a:cxnLst/>
            <a:rect l="l" t="t" r="r" b="b"/>
            <a:pathLst>
              <a:path w="1952755" h="517328">
                <a:moveTo>
                  <a:pt x="151181" y="324772"/>
                </a:moveTo>
                <a:cubicBezTo>
                  <a:pt x="109032" y="325927"/>
                  <a:pt x="67011" y="322524"/>
                  <a:pt x="30576" y="315044"/>
                </a:cubicBezTo>
                <a:moveTo>
                  <a:pt x="257439" y="431236"/>
                </a:moveTo>
                <a:cubicBezTo>
                  <a:pt x="240554" y="433585"/>
                  <a:pt x="222782" y="435147"/>
                  <a:pt x="204754" y="435884"/>
                </a:cubicBezTo>
                <a:moveTo>
                  <a:pt x="711802" y="482392"/>
                </a:moveTo>
                <a:cubicBezTo>
                  <a:pt x="698980" y="475724"/>
                  <a:pt x="688443" y="468599"/>
                  <a:pt x="679937" y="461144"/>
                </a:cubicBezTo>
                <a:moveTo>
                  <a:pt x="1299211" y="429432"/>
                </a:moveTo>
                <a:cubicBezTo>
                  <a:pt x="1297306" y="437332"/>
                  <a:pt x="1293116" y="445142"/>
                  <a:pt x="1286515" y="452737"/>
                </a:cubicBezTo>
                <a:moveTo>
                  <a:pt x="1551465" y="285427"/>
                </a:moveTo>
                <a:cubicBezTo>
                  <a:pt x="1646807" y="301632"/>
                  <a:pt x="1706981" y="335516"/>
                  <a:pt x="1706093" y="372524"/>
                </a:cubicBezTo>
                <a:moveTo>
                  <a:pt x="1916327" y="192705"/>
                </a:moveTo>
                <a:cubicBezTo>
                  <a:pt x="1900838" y="205277"/>
                  <a:pt x="1877225" y="216453"/>
                  <a:pt x="1847391" y="225344"/>
                </a:cubicBezTo>
                <a:moveTo>
                  <a:pt x="1751034" y="71420"/>
                </a:moveTo>
                <a:cubicBezTo>
                  <a:pt x="1753700" y="76626"/>
                  <a:pt x="1754843" y="81706"/>
                  <a:pt x="1754589" y="86913"/>
                </a:cubicBezTo>
                <a:moveTo>
                  <a:pt x="1311144" y="53512"/>
                </a:moveTo>
                <a:cubicBezTo>
                  <a:pt x="1320157" y="46400"/>
                  <a:pt x="1331964" y="39796"/>
                  <a:pt x="1346436" y="33827"/>
                </a:cubicBezTo>
                <a:moveTo>
                  <a:pt x="981195" y="62911"/>
                </a:moveTo>
                <a:cubicBezTo>
                  <a:pt x="984876" y="56941"/>
                  <a:pt x="990589" y="51226"/>
                  <a:pt x="998207" y="45893"/>
                </a:cubicBezTo>
                <a:moveTo>
                  <a:pt x="593863" y="68625"/>
                </a:moveTo>
                <a:cubicBezTo>
                  <a:pt x="616335" y="73197"/>
                  <a:pt x="637027" y="78786"/>
                  <a:pt x="655689" y="85136"/>
                </a:cubicBezTo>
                <a:moveTo>
                  <a:pt x="124140" y="197911"/>
                </a:moveTo>
                <a:cubicBezTo>
                  <a:pt x="119315" y="192324"/>
                  <a:pt x="115634" y="186482"/>
                  <a:pt x="113348" y="180639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66" name="Text Box466"/>
          <p:cNvSpPr txBox="1"/>
          <p:nvPr/>
        </p:nvSpPr>
        <p:spPr>
          <a:xfrm>
            <a:off x="1882958" y="205211"/>
            <a:ext cx="8211548" cy="240657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“四层”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围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3423398" algn="l" rtl="0">
              <a:lnSpc>
                <a:spcPts val="3146"/>
              </a:lnSpc>
              <a:spcBef>
                <a:spcPts val="4693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语文的个性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marL="555798" algn="l" rtl="0">
              <a:lnSpc>
                <a:spcPts val="3146"/>
              </a:lnSpc>
              <a:spcBef>
                <a:spcPts val="4298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有理（学科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素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养）才有力，有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才可能把理说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得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更充分。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467" name="Text Box467"/>
          <p:cNvSpPr txBox="1"/>
          <p:nvPr/>
        </p:nvSpPr>
        <p:spPr>
          <a:xfrm>
            <a:off x="2537398" y="3647796"/>
            <a:ext cx="5522824" cy="263610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734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将“我的”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话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诗意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（适宜）的呈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出来。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话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endParaRPr lang="en-US" altLang="zh-CN" sz="2402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146"/>
              </a:lnSpc>
              <a:spcBef>
                <a:spcPts val="1176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艺术地说，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150"/>
              </a:lnSpc>
              <a:spcBef>
                <a:spcPts val="1171"/>
              </a:spcBef>
            </a:pP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给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启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示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话。</a:t>
            </a:r>
            <a:endParaRPr lang="en-US" altLang="zh-CN" sz="2402" dirty="0">
              <a:latin typeface="微软雅黑"/>
              <a:ea typeface="微软雅黑"/>
              <a:cs typeface="微软雅黑"/>
            </a:endParaRPr>
          </a:p>
          <a:p>
            <a:pPr marL="1447257" algn="l" rtl="0">
              <a:lnSpc>
                <a:spcPts val="3146"/>
              </a:lnSpc>
              <a:spcBef>
                <a:spcPts val="1175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——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468" name="Text Box468"/>
          <p:cNvSpPr txBox="1"/>
          <p:nvPr/>
        </p:nvSpPr>
        <p:spPr>
          <a:xfrm>
            <a:off x="8742070" y="3959233"/>
            <a:ext cx="499622" cy="178586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4188" algn="l" rtl="0">
              <a:lnSpc>
                <a:spcPts val="2363"/>
              </a:lnSpc>
            </a:pPr>
            <a:r>
              <a:rPr lang="en-US" altLang="zh-CN" sz="1802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求真</a:t>
            </a:r>
            <a:endParaRPr lang="en-US" altLang="zh-CN" sz="1802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360"/>
              </a:lnSpc>
              <a:spcBef>
                <a:spcPts val="3469"/>
              </a:spcBef>
            </a:pPr>
            <a:r>
              <a:rPr lang="en-US" altLang="zh-CN" sz="1800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求美</a:t>
            </a:r>
            <a:endParaRPr lang="en-US" altLang="zh-CN" sz="180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360"/>
              </a:lnSpc>
              <a:spcBef>
                <a:spcPts val="3511"/>
              </a:spcBef>
            </a:pPr>
            <a:r>
              <a:rPr lang="en-US" altLang="zh-CN" sz="1800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求善</a:t>
            </a:r>
            <a:endParaRPr lang="en-US" altLang="zh-CN" sz="18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Path469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70" name="Path470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71" name="Path471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72" name="Path472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73" name="Text Box473"/>
          <p:cNvSpPr txBox="1"/>
          <p:nvPr/>
        </p:nvSpPr>
        <p:spPr>
          <a:xfrm>
            <a:off x="1882958" y="205211"/>
            <a:ext cx="5717696" cy="168063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“四层”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围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3297335" algn="l" rtl="0">
              <a:lnSpc>
                <a:spcPts val="3146"/>
              </a:lnSpc>
              <a:spcBef>
                <a:spcPts val="6421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古诗歌选材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graphicFrame>
        <p:nvGraphicFramePr>
          <p:cNvPr id="474" name="Table474"/>
          <p:cNvGraphicFramePr>
            <a:graphicFrameLocks noGrp="1"/>
          </p:cNvGraphicFramePr>
          <p:nvPr/>
        </p:nvGraphicFramePr>
        <p:xfrm>
          <a:off x="1791425" y="2564892"/>
          <a:ext cx="8642858" cy="3528403"/>
        </p:xfrm>
        <a:graphic>
          <a:graphicData uri="http://schemas.openxmlformats.org/drawingml/2006/table">
            <a:tbl>
              <a:tblPr/>
              <a:tblGrid>
                <a:gridCol w="2573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6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24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0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8126">
                <a:tc>
                  <a:txBody>
                    <a:bodyPr/>
                    <a:lstStyle/>
                    <a:p>
                      <a:pPr algn="l" rtl="0">
                        <a:lnSpc>
                          <a:spcPts val="3150"/>
                        </a:lnSpc>
                      </a:pP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</a:t>
                      </a:r>
                      <a:r>
                        <a:rPr lang="en-US" altLang="zh-CN" sz="2402" spc="-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题</a:t>
                      </a: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许</a:t>
                      </a:r>
                      <a:r>
                        <a:rPr lang="en-US" altLang="zh-CN" sz="2402" spc="-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道</a:t>
                      </a: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宁画》</a:t>
                      </a:r>
                      <a:endParaRPr lang="en-US" altLang="zh-CN" sz="2402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50"/>
                        </a:lnSpc>
                      </a:pP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陈</a:t>
                      </a:r>
                      <a:r>
                        <a:rPr lang="en-US" altLang="zh-CN" sz="2402" spc="-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与</a:t>
                      </a: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义</a:t>
                      </a:r>
                      <a:endParaRPr lang="en-US" altLang="zh-CN" sz="2402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50"/>
                        </a:lnSpc>
                      </a:pP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题画诗</a:t>
                      </a:r>
                      <a:r>
                        <a:rPr lang="en-US" altLang="zh-CN" sz="2402" spc="-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—</a:t>
                      </a: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七律</a:t>
                      </a:r>
                      <a:endParaRPr lang="en-US" altLang="zh-CN" sz="2402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50"/>
                        </a:lnSpc>
                      </a:pP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含</a:t>
                      </a:r>
                      <a:r>
                        <a:rPr lang="en-US" altLang="zh-CN" sz="2402" spc="-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意</a:t>
                      </a: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，</a:t>
                      </a:r>
                      <a:r>
                        <a:rPr lang="en-US" altLang="zh-CN" sz="2402" spc="-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评</a:t>
                      </a: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价</a:t>
                      </a:r>
                      <a:endParaRPr lang="en-US" altLang="zh-CN" sz="2402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198"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《投长沙裴</a:t>
                      </a:r>
                      <a:r>
                        <a:rPr lang="en-US" altLang="zh-CN" sz="2400" spc="-5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侍</a:t>
                      </a: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郎》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杜荀鹤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应试文人</a:t>
                      </a:r>
                      <a:r>
                        <a:rPr lang="en-US" altLang="zh-CN" sz="2400" spc="-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—</a:t>
                      </a: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七律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013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情感表达，</a:t>
                      </a:r>
                      <a:r>
                        <a:rPr lang="en-US" altLang="zh-CN" sz="2400" spc="-5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结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构安排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79"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《插田歌》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刘禹锡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农村题材</a:t>
                      </a:r>
                      <a:r>
                        <a:rPr lang="en-US" altLang="zh-CN" sz="2400" spc="-6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—</a:t>
                      </a: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古体诗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语言风格对</a:t>
                      </a:r>
                      <a:r>
                        <a:rPr lang="en-US" altLang="zh-CN" sz="2400" spc="-5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比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294A5A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ath254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55" name="Path255"/>
          <p:cNvSpPr/>
          <p:nvPr/>
        </p:nvSpPr>
        <p:spPr>
          <a:xfrm>
            <a:off x="9577290" y="2387727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56" name="Path256"/>
          <p:cNvSpPr/>
          <p:nvPr/>
        </p:nvSpPr>
        <p:spPr>
          <a:xfrm>
            <a:off x="9179674" y="3063621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57" name="Path257"/>
          <p:cNvSpPr/>
          <p:nvPr/>
        </p:nvSpPr>
        <p:spPr>
          <a:xfrm>
            <a:off x="8972234" y="1805305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9" y="0"/>
                </a:lnTo>
                <a:lnTo>
                  <a:pt x="354833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58" name="Path258"/>
          <p:cNvSpPr/>
          <p:nvPr/>
        </p:nvSpPr>
        <p:spPr>
          <a:xfrm>
            <a:off x="10703104" y="3199257"/>
            <a:ext cx="1029074" cy="1029843"/>
          </a:xfrm>
          <a:custGeom>
            <a:avLst/>
            <a:gdLst/>
            <a:ahLst/>
            <a:cxnLst/>
            <a:rect l="l" t="t" r="r" b="b"/>
            <a:pathLst>
              <a:path w="1029074" h="1029843">
                <a:moveTo>
                  <a:pt x="1029075" y="726186"/>
                </a:moveTo>
                <a:lnTo>
                  <a:pt x="44307" y="1029843"/>
                </a:lnTo>
                <a:lnTo>
                  <a:pt x="0" y="0"/>
                </a:lnTo>
                <a:lnTo>
                  <a:pt x="1029075" y="726186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59" name="Path259"/>
          <p:cNvSpPr/>
          <p:nvPr/>
        </p:nvSpPr>
        <p:spPr>
          <a:xfrm>
            <a:off x="10599020" y="3042618"/>
            <a:ext cx="1313096" cy="1323461"/>
          </a:xfrm>
          <a:custGeom>
            <a:avLst/>
            <a:gdLst/>
            <a:ahLst/>
            <a:cxnLst/>
            <a:rect l="l" t="t" r="r" b="b"/>
            <a:pathLst>
              <a:path w="1313096" h="1323461">
                <a:moveTo>
                  <a:pt x="1295404" y="929816"/>
                </a:moveTo>
                <a:lnTo>
                  <a:pt x="70059" y="1306498"/>
                </a:lnTo>
                <a:lnTo>
                  <a:pt x="13819" y="25322"/>
                </a:lnTo>
                <a:lnTo>
                  <a:pt x="1295404" y="929816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60" name="Path260"/>
          <p:cNvSpPr/>
          <p:nvPr/>
        </p:nvSpPr>
        <p:spPr>
          <a:xfrm>
            <a:off x="11932130" y="3779520"/>
            <a:ext cx="164530" cy="141859"/>
          </a:xfrm>
          <a:custGeom>
            <a:avLst/>
            <a:gdLst/>
            <a:ahLst/>
            <a:cxnLst/>
            <a:rect l="l" t="t" r="r" b="b"/>
            <a:pathLst>
              <a:path w="164530" h="141859">
                <a:moveTo>
                  <a:pt x="149422" y="34925"/>
                </a:moveTo>
                <a:cubicBezTo>
                  <a:pt x="164530" y="63246"/>
                  <a:pt x="146757" y="102235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939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61" name="Path261"/>
          <p:cNvSpPr/>
          <p:nvPr/>
        </p:nvSpPr>
        <p:spPr>
          <a:xfrm>
            <a:off x="10480174" y="4282440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6017"/>
                  <a:pt x="15108" y="107696"/>
                </a:cubicBezTo>
                <a:cubicBezTo>
                  <a:pt x="0" y="79502"/>
                  <a:pt x="18281" y="40386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62" name="Path262"/>
          <p:cNvSpPr/>
          <p:nvPr/>
        </p:nvSpPr>
        <p:spPr>
          <a:xfrm>
            <a:off x="10636706" y="3119120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246"/>
                  <a:pt x="146758" y="102235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939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63" name="Path263"/>
          <p:cNvSpPr/>
          <p:nvPr/>
        </p:nvSpPr>
        <p:spPr>
          <a:xfrm>
            <a:off x="8442970" y="2177415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64" name="Path264"/>
          <p:cNvSpPr/>
          <p:nvPr/>
        </p:nvSpPr>
        <p:spPr>
          <a:xfrm>
            <a:off x="8880574" y="2275840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65" name="Path265"/>
          <p:cNvSpPr/>
          <p:nvPr/>
        </p:nvSpPr>
        <p:spPr>
          <a:xfrm>
            <a:off x="1246165" y="5912358"/>
            <a:ext cx="9024919" cy="76200"/>
          </a:xfrm>
          <a:custGeom>
            <a:avLst/>
            <a:gdLst/>
            <a:ahLst/>
            <a:cxnLst/>
            <a:rect l="l" t="t" r="r" b="b"/>
            <a:pathLst>
              <a:path w="9024919" h="76200">
                <a:moveTo>
                  <a:pt x="8986834" y="28194"/>
                </a:moveTo>
                <a:lnTo>
                  <a:pt x="0" y="28194"/>
                </a:lnTo>
                <a:lnTo>
                  <a:pt x="0" y="48006"/>
                </a:lnTo>
                <a:lnTo>
                  <a:pt x="8986834" y="48006"/>
                </a:lnTo>
                <a:lnTo>
                  <a:pt x="8986834" y="28194"/>
                </a:lnTo>
                <a:close/>
                <a:moveTo>
                  <a:pt x="8986834" y="76200"/>
                </a:moveTo>
                <a:cubicBezTo>
                  <a:pt x="9007908" y="76200"/>
                  <a:pt x="9024920" y="59144"/>
                  <a:pt x="9024920" y="38100"/>
                </a:cubicBezTo>
                <a:cubicBezTo>
                  <a:pt x="9024920" y="17056"/>
                  <a:pt x="9007908" y="0"/>
                  <a:pt x="8986834" y="0"/>
                </a:cubicBezTo>
                <a:cubicBezTo>
                  <a:pt x="8965760" y="0"/>
                  <a:pt x="8948748" y="17056"/>
                  <a:pt x="8948748" y="38100"/>
                </a:cubicBezTo>
                <a:cubicBezTo>
                  <a:pt x="8948748" y="59144"/>
                  <a:pt x="8965760" y="76200"/>
                  <a:pt x="8986834" y="76200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66" name="Path266"/>
          <p:cNvSpPr/>
          <p:nvPr/>
        </p:nvSpPr>
        <p:spPr>
          <a:xfrm>
            <a:off x="1042025" y="1303782"/>
            <a:ext cx="9024919" cy="76200"/>
          </a:xfrm>
          <a:custGeom>
            <a:avLst/>
            <a:gdLst/>
            <a:ahLst/>
            <a:cxnLst/>
            <a:rect l="l" t="t" r="r" b="b"/>
            <a:pathLst>
              <a:path w="9024919" h="76200">
                <a:moveTo>
                  <a:pt x="8986834" y="28194"/>
                </a:moveTo>
                <a:lnTo>
                  <a:pt x="0" y="28194"/>
                </a:lnTo>
                <a:lnTo>
                  <a:pt x="0" y="48006"/>
                </a:lnTo>
                <a:lnTo>
                  <a:pt x="8986834" y="48006"/>
                </a:lnTo>
                <a:lnTo>
                  <a:pt x="8986834" y="28194"/>
                </a:lnTo>
                <a:close/>
                <a:moveTo>
                  <a:pt x="8986834" y="76200"/>
                </a:moveTo>
                <a:cubicBezTo>
                  <a:pt x="9007908" y="76200"/>
                  <a:pt x="9024920" y="59182"/>
                  <a:pt x="9024920" y="38100"/>
                </a:cubicBezTo>
                <a:cubicBezTo>
                  <a:pt x="9024920" y="17018"/>
                  <a:pt x="9007908" y="0"/>
                  <a:pt x="8986834" y="0"/>
                </a:cubicBezTo>
                <a:cubicBezTo>
                  <a:pt x="8965760" y="0"/>
                  <a:pt x="8948748" y="17018"/>
                  <a:pt x="8948748" y="38100"/>
                </a:cubicBezTo>
                <a:cubicBezTo>
                  <a:pt x="8948748" y="59182"/>
                  <a:pt x="8965760" y="76200"/>
                  <a:pt x="8986834" y="76200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67" name="Text Box267"/>
          <p:cNvSpPr txBox="1"/>
          <p:nvPr/>
        </p:nvSpPr>
        <p:spPr>
          <a:xfrm>
            <a:off x="2355856" y="2381029"/>
            <a:ext cx="2780830" cy="3999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50"/>
              </a:lnSpc>
            </a:pP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考试，</a:t>
            </a:r>
            <a:r>
              <a:rPr lang="en-US" altLang="zh-CN" sz="2402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种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话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</p:txBody>
      </p:sp>
      <p:sp>
        <p:nvSpPr>
          <p:cNvPr id="268" name="Text Box268"/>
          <p:cNvSpPr txBox="1"/>
          <p:nvPr/>
        </p:nvSpPr>
        <p:spPr>
          <a:xfrm>
            <a:off x="2393307" y="3868268"/>
            <a:ext cx="2780526" cy="94848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813511" indent="-813511" algn="l" rtl="0">
              <a:lnSpc>
                <a:spcPts val="3734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高考，是一种评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是一次估</a:t>
            </a:r>
            <a:r>
              <a:rPr lang="en-US" altLang="zh-CN" sz="2400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量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Path475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76" name="Path476"/>
          <p:cNvSpPr/>
          <p:nvPr/>
        </p:nvSpPr>
        <p:spPr>
          <a:xfrm>
            <a:off x="5919283" y="1588770"/>
            <a:ext cx="5287821" cy="3497580"/>
          </a:xfrm>
          <a:custGeom>
            <a:avLst/>
            <a:gdLst/>
            <a:ahLst/>
            <a:cxnLst/>
            <a:rect l="l" t="t" r="r" b="b"/>
            <a:pathLst>
              <a:path w="5287821" h="3497580">
                <a:moveTo>
                  <a:pt x="187128" y="0"/>
                </a:moveTo>
                <a:lnTo>
                  <a:pt x="5101709" y="0"/>
                </a:lnTo>
                <a:cubicBezTo>
                  <a:pt x="5204921" y="0"/>
                  <a:pt x="5287821" y="44958"/>
                  <a:pt x="5287821" y="99822"/>
                </a:cubicBezTo>
                <a:lnTo>
                  <a:pt x="5287821" y="3397758"/>
                </a:lnTo>
                <a:cubicBezTo>
                  <a:pt x="5287821" y="3452622"/>
                  <a:pt x="5204921" y="3497580"/>
                  <a:pt x="5101709" y="3497580"/>
                </a:cubicBezTo>
                <a:lnTo>
                  <a:pt x="187128" y="3497580"/>
                </a:lnTo>
                <a:cubicBezTo>
                  <a:pt x="83915" y="3497580"/>
                  <a:pt x="0" y="3452622"/>
                  <a:pt x="0" y="3397758"/>
                </a:cubicBezTo>
                <a:lnTo>
                  <a:pt x="0" y="99822"/>
                </a:lnTo>
                <a:cubicBezTo>
                  <a:pt x="0" y="44958"/>
                  <a:pt x="83915" y="0"/>
                  <a:pt x="187128" y="0"/>
                </a:cubicBez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77" name="Path477"/>
          <p:cNvSpPr/>
          <p:nvPr/>
        </p:nvSpPr>
        <p:spPr>
          <a:xfrm>
            <a:off x="5917505" y="1586992"/>
            <a:ext cx="5291377" cy="3501136"/>
          </a:xfrm>
          <a:custGeom>
            <a:avLst/>
            <a:gdLst/>
            <a:ahLst/>
            <a:cxnLst/>
            <a:rect l="l" t="t" r="r" b="b"/>
            <a:pathLst>
              <a:path w="5291377" h="3501136">
                <a:moveTo>
                  <a:pt x="188905" y="1778"/>
                </a:moveTo>
                <a:lnTo>
                  <a:pt x="5103486" y="1778"/>
                </a:lnTo>
                <a:cubicBezTo>
                  <a:pt x="5206698" y="1778"/>
                  <a:pt x="5289599" y="46736"/>
                  <a:pt x="5289599" y="101600"/>
                </a:cubicBezTo>
                <a:lnTo>
                  <a:pt x="5289599" y="3399536"/>
                </a:lnTo>
                <a:cubicBezTo>
                  <a:pt x="5289599" y="3454401"/>
                  <a:pt x="5206698" y="3499358"/>
                  <a:pt x="5103486" y="3499358"/>
                </a:cubicBezTo>
                <a:lnTo>
                  <a:pt x="188905" y="3499358"/>
                </a:lnTo>
                <a:cubicBezTo>
                  <a:pt x="85693" y="3499358"/>
                  <a:pt x="1777" y="3454401"/>
                  <a:pt x="1777" y="3399536"/>
                </a:cubicBezTo>
                <a:lnTo>
                  <a:pt x="1777" y="101600"/>
                </a:lnTo>
                <a:cubicBezTo>
                  <a:pt x="1777" y="46736"/>
                  <a:pt x="85693" y="1778"/>
                  <a:pt x="188905" y="1778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778" cap="sq">
            <a:solidFill>
              <a:srgbClr val="969696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78" name="Path478"/>
          <p:cNvSpPr/>
          <p:nvPr/>
        </p:nvSpPr>
        <p:spPr>
          <a:xfrm>
            <a:off x="389236" y="1588770"/>
            <a:ext cx="5092822" cy="3497580"/>
          </a:xfrm>
          <a:custGeom>
            <a:avLst/>
            <a:gdLst/>
            <a:ahLst/>
            <a:cxnLst/>
            <a:rect l="l" t="t" r="r" b="b"/>
            <a:pathLst>
              <a:path w="5092822" h="3497580">
                <a:moveTo>
                  <a:pt x="180222" y="0"/>
                </a:moveTo>
                <a:lnTo>
                  <a:pt x="4913566" y="0"/>
                </a:lnTo>
                <a:cubicBezTo>
                  <a:pt x="5012969" y="0"/>
                  <a:pt x="5092822" y="44958"/>
                  <a:pt x="5092822" y="99822"/>
                </a:cubicBezTo>
                <a:lnTo>
                  <a:pt x="5092822" y="3397758"/>
                </a:lnTo>
                <a:cubicBezTo>
                  <a:pt x="5092822" y="3452622"/>
                  <a:pt x="5012969" y="3497580"/>
                  <a:pt x="4913566" y="3497580"/>
                </a:cubicBezTo>
                <a:lnTo>
                  <a:pt x="180222" y="3497580"/>
                </a:lnTo>
                <a:cubicBezTo>
                  <a:pt x="80856" y="3497580"/>
                  <a:pt x="0" y="3452622"/>
                  <a:pt x="0" y="3397758"/>
                </a:cubicBezTo>
                <a:lnTo>
                  <a:pt x="0" y="99822"/>
                </a:lnTo>
                <a:cubicBezTo>
                  <a:pt x="0" y="44958"/>
                  <a:pt x="80856" y="0"/>
                  <a:pt x="180222" y="0"/>
                </a:cubicBez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79" name="Path479"/>
          <p:cNvSpPr/>
          <p:nvPr/>
        </p:nvSpPr>
        <p:spPr>
          <a:xfrm>
            <a:off x="387459" y="1586992"/>
            <a:ext cx="5096377" cy="3501136"/>
          </a:xfrm>
          <a:custGeom>
            <a:avLst/>
            <a:gdLst/>
            <a:ahLst/>
            <a:cxnLst/>
            <a:rect l="l" t="t" r="r" b="b"/>
            <a:pathLst>
              <a:path w="5096377" h="3501136">
                <a:moveTo>
                  <a:pt x="181999" y="1778"/>
                </a:moveTo>
                <a:lnTo>
                  <a:pt x="4915343" y="1778"/>
                </a:lnTo>
                <a:cubicBezTo>
                  <a:pt x="5014747" y="1778"/>
                  <a:pt x="5094599" y="46736"/>
                  <a:pt x="5094599" y="101600"/>
                </a:cubicBezTo>
                <a:lnTo>
                  <a:pt x="5094599" y="3399536"/>
                </a:lnTo>
                <a:cubicBezTo>
                  <a:pt x="5094599" y="3454401"/>
                  <a:pt x="5014747" y="3499358"/>
                  <a:pt x="4915343" y="3499358"/>
                </a:cubicBezTo>
                <a:lnTo>
                  <a:pt x="181999" y="3499358"/>
                </a:lnTo>
                <a:cubicBezTo>
                  <a:pt x="82633" y="3499358"/>
                  <a:pt x="1777" y="3454401"/>
                  <a:pt x="1777" y="3399536"/>
                </a:cubicBezTo>
                <a:lnTo>
                  <a:pt x="1777" y="101600"/>
                </a:lnTo>
                <a:cubicBezTo>
                  <a:pt x="1777" y="46736"/>
                  <a:pt x="82633" y="1778"/>
                  <a:pt x="181999" y="1778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778" cap="sq">
            <a:solidFill>
              <a:srgbClr val="969696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80" name="Path480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81" name="Path481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82" name="Path482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83" name="Text Box483"/>
          <p:cNvSpPr txBox="1"/>
          <p:nvPr/>
        </p:nvSpPr>
        <p:spPr>
          <a:xfrm>
            <a:off x="1882958" y="205211"/>
            <a:ext cx="5717696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“四层”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围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484" name="Text Box484"/>
          <p:cNvSpPr txBox="1"/>
          <p:nvPr/>
        </p:nvSpPr>
        <p:spPr>
          <a:xfrm>
            <a:off x="603887" y="1757687"/>
            <a:ext cx="4612470" cy="305924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053608" algn="l" rtl="0">
              <a:lnSpc>
                <a:spcPts val="2377"/>
              </a:lnSpc>
            </a:pPr>
            <a:r>
              <a:rPr lang="en-US" altLang="zh-CN" sz="2004" b="1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访</a:t>
            </a:r>
            <a:r>
              <a:rPr lang="en-US" altLang="zh-CN" sz="2004" b="1" spc="-486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落</a:t>
            </a:r>
            <a:endParaRPr lang="en-US" altLang="zh-CN" sz="2004">
              <a:latin typeface="华文楷体"/>
              <a:ea typeface="华文楷体"/>
              <a:cs typeface="华文楷体"/>
            </a:endParaRPr>
          </a:p>
          <a:p>
            <a:pPr marL="1459470" algn="l" rtl="0">
              <a:lnSpc>
                <a:spcPts val="2377"/>
              </a:lnSpc>
              <a:spcBef>
                <a:spcPts val="1225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《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诗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经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·</a:t>
            </a:r>
            <a:r>
              <a:rPr lang="en-US" altLang="zh-CN" sz="2004" spc="1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周</a:t>
            </a:r>
            <a:r>
              <a:rPr lang="en-US" altLang="zh-CN" sz="2004" spc="-1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颂</a:t>
            </a:r>
            <a:r>
              <a:rPr lang="en-US" altLang="zh-CN" sz="2004" spc="-53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》</a:t>
            </a:r>
            <a:endParaRPr lang="en-US" altLang="zh-CN" sz="2004">
              <a:latin typeface="华文楷体"/>
              <a:ea typeface="华文楷体"/>
              <a:cs typeface="华文楷体"/>
            </a:endParaRPr>
          </a:p>
          <a:p>
            <a:pPr indent="444841" algn="just" rtl="0">
              <a:lnSpc>
                <a:spcPts val="3600"/>
              </a:lnSpc>
              <a:spcBef>
                <a:spcPts val="2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访</a:t>
            </a:r>
            <a:r>
              <a:rPr lang="en-US" altLang="zh-CN" sz="2004" spc="6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予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落止，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率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时昭考</a:t>
            </a:r>
            <a:r>
              <a:rPr lang="en-US" altLang="zh-CN" sz="2004" spc="-18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。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於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乎</a:t>
            </a:r>
            <a:r>
              <a:rPr lang="en-US" altLang="zh-CN" sz="2004" spc="-28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悠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哉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朕</a:t>
            </a:r>
            <a:r>
              <a:rPr lang="en-US" altLang="zh-CN" sz="2004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未有艾。将</a:t>
            </a:r>
            <a:r>
              <a:rPr lang="en-US" altLang="zh-CN" sz="2006" spc="5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予</a:t>
            </a: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就之，继</a:t>
            </a:r>
            <a:r>
              <a:rPr lang="en-US" altLang="zh-CN" sz="2006" spc="-25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犹</a:t>
            </a: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判涣</a:t>
            </a:r>
            <a:r>
              <a:rPr lang="en-US" altLang="zh-CN" sz="2006" spc="-21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。</a:t>
            </a: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维予</a:t>
            </a:r>
            <a:r>
              <a:rPr lang="en-US" altLang="zh-CN" sz="2006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小</a:t>
            </a:r>
            <a:r>
              <a:rPr lang="en-US" altLang="zh-CN" sz="2006" spc="-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子</a:t>
            </a:r>
            <a:r>
              <a:rPr lang="en-US" altLang="zh-CN" sz="2004" spc="-1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，</a:t>
            </a:r>
            <a:r>
              <a:rPr lang="en-US" altLang="zh-CN" sz="2004" b="1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未堪家</a:t>
            </a:r>
            <a:r>
              <a:rPr lang="en-US" altLang="zh-CN" sz="2004" b="1" spc="-2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多</a:t>
            </a:r>
            <a:r>
              <a:rPr lang="en-US" altLang="zh-CN" sz="2004" b="1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难</a:t>
            </a:r>
            <a:r>
              <a:rPr lang="en-US" altLang="zh-CN" sz="2004" spc="5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。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绍庭上</a:t>
            </a:r>
            <a:r>
              <a:rPr lang="en-US" altLang="zh-CN" sz="2004" spc="-16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下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，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陟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降</a:t>
            </a:r>
            <a:r>
              <a:rPr lang="en-US" altLang="zh-CN" sz="2004" spc="-15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厥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家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。</a:t>
            </a:r>
            <a:r>
              <a:rPr lang="en-US" altLang="zh-CN" sz="2004" spc="-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休</a:t>
            </a:r>
            <a:r>
              <a:rPr lang="en-US" altLang="zh-CN" sz="2004" spc="6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矣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皇考，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以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保明其</a:t>
            </a:r>
            <a:r>
              <a:rPr lang="en-US" altLang="zh-CN" sz="2004" spc="6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身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。</a:t>
            </a:r>
            <a:endParaRPr lang="en-US" altLang="zh-CN" sz="2004">
              <a:latin typeface="华文楷体"/>
              <a:ea typeface="华文楷体"/>
              <a:cs typeface="华文楷体"/>
            </a:endParaRPr>
          </a:p>
          <a:p>
            <a:pPr marL="74648" algn="l" rtl="0">
              <a:lnSpc>
                <a:spcPts val="2630"/>
              </a:lnSpc>
              <a:spcBef>
                <a:spcPts val="1076"/>
              </a:spcBef>
            </a:pP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注：周成王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即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政告庙，</a:t>
            </a:r>
            <a:r>
              <a:rPr lang="en-US" altLang="zh-CN" sz="2006" spc="-2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咨群</a:t>
            </a:r>
            <a:r>
              <a:rPr lang="en-US" altLang="zh-CN" sz="2006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臣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诗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</p:txBody>
      </p:sp>
      <p:sp>
        <p:nvSpPr>
          <p:cNvPr id="485" name="Text Box485"/>
          <p:cNvSpPr txBox="1"/>
          <p:nvPr/>
        </p:nvSpPr>
        <p:spPr>
          <a:xfrm>
            <a:off x="6149828" y="1982684"/>
            <a:ext cx="5117194" cy="260214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056883" algn="l" rtl="0">
              <a:lnSpc>
                <a:spcPts val="2380"/>
              </a:lnSpc>
            </a:pP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小</a:t>
            </a:r>
            <a:r>
              <a:rPr lang="en-US" altLang="zh-CN" sz="2006" spc="6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毖</a:t>
            </a:r>
            <a:endParaRPr lang="en-US" altLang="zh-CN" sz="2006">
              <a:latin typeface="华文楷体"/>
              <a:ea typeface="华文楷体"/>
              <a:cs typeface="华文楷体"/>
            </a:endParaRPr>
          </a:p>
          <a:p>
            <a:pPr marL="1523683" algn="l" rtl="0">
              <a:lnSpc>
                <a:spcPts val="2377"/>
              </a:lnSpc>
              <a:spcBef>
                <a:spcPts val="1225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《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诗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经·周</a:t>
            </a:r>
            <a:r>
              <a:rPr lang="en-US" altLang="zh-CN" sz="2004" spc="5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颂</a:t>
            </a:r>
            <a:r>
              <a:rPr lang="en-US" altLang="zh-CN" sz="2004" spc="-25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》</a:t>
            </a:r>
            <a:endParaRPr lang="en-US" altLang="zh-CN" sz="2004">
              <a:latin typeface="华文楷体"/>
              <a:ea typeface="华文楷体"/>
              <a:cs typeface="华文楷体"/>
            </a:endParaRPr>
          </a:p>
          <a:p>
            <a:pPr indent="254413" algn="just" rtl="0">
              <a:lnSpc>
                <a:spcPts val="3600"/>
              </a:lnSpc>
              <a:spcBef>
                <a:spcPts val="2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予</a:t>
            </a:r>
            <a:r>
              <a:rPr lang="en-US" altLang="zh-CN" sz="2004" spc="6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其</a:t>
            </a:r>
            <a:r>
              <a:rPr lang="en-US" altLang="zh-CN" sz="2004" spc="-26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惩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，</a:t>
            </a:r>
            <a:r>
              <a:rPr lang="en-US" altLang="zh-CN" sz="2004" spc="-18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而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毖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后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患</a:t>
            </a:r>
            <a:r>
              <a:rPr lang="en-US" altLang="zh-CN" sz="2004" spc="-25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。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莫</a:t>
            </a:r>
            <a:r>
              <a:rPr lang="en-US" altLang="zh-CN" sz="2004" spc="-1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予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荓</a:t>
            </a:r>
            <a:r>
              <a:rPr lang="en-US" altLang="zh-CN" sz="2004" spc="6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蜂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，</a:t>
            </a:r>
            <a:r>
              <a:rPr lang="en-US" altLang="zh-CN" sz="2004" spc="-23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自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求</a:t>
            </a:r>
            <a:r>
              <a:rPr lang="en-US" altLang="zh-CN" sz="2004" spc="-18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辛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螫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。</a:t>
            </a:r>
            <a:r>
              <a:rPr lang="en-US" altLang="zh-CN" sz="2004" spc="-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肇允彼桃虫</a:t>
            </a:r>
            <a:r>
              <a:rPr lang="en-US" altLang="zh-CN" sz="2006" spc="5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，</a:t>
            </a: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拚飞维鸟</a:t>
            </a:r>
            <a:r>
              <a:rPr lang="en-US" altLang="zh-CN" sz="2006" spc="-25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。</a:t>
            </a: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未堪</a:t>
            </a:r>
            <a:r>
              <a:rPr lang="en-US" altLang="zh-CN" sz="2006" spc="-21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家</a:t>
            </a: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多难</a:t>
            </a:r>
            <a:r>
              <a:rPr lang="en-US" altLang="zh-CN" sz="2006" spc="-22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，</a:t>
            </a:r>
            <a:r>
              <a:rPr lang="en-US" altLang="zh-CN" sz="2006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予</a:t>
            </a:r>
            <a:r>
              <a:rPr lang="en-US" altLang="zh-CN" sz="2006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又</a:t>
            </a:r>
            <a:r>
              <a:rPr lang="en-US" altLang="zh-CN" sz="2006" spc="-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集</a:t>
            </a:r>
            <a:r>
              <a:rPr lang="en-US" altLang="zh-CN" sz="2004" spc="7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于</a:t>
            </a:r>
            <a:r>
              <a:rPr lang="en-US" altLang="zh-CN" sz="2004" spc="0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蓼。</a:t>
            </a:r>
            <a:endParaRPr lang="en-US" altLang="zh-CN" sz="2004">
              <a:latin typeface="华文楷体"/>
              <a:ea typeface="华文楷体"/>
              <a:cs typeface="华文楷体"/>
            </a:endParaRPr>
          </a:p>
          <a:p>
            <a:pPr algn="l" rtl="0">
              <a:lnSpc>
                <a:spcPts val="2627"/>
              </a:lnSpc>
              <a:spcBef>
                <a:spcPts val="1079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周成王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惩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管蔡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祸</a:t>
            </a:r>
            <a:r>
              <a:rPr lang="en-US" altLang="zh-CN" sz="2004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自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儆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诗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486" name="Text Box486"/>
          <p:cNvSpPr txBox="1"/>
          <p:nvPr/>
        </p:nvSpPr>
        <p:spPr>
          <a:xfrm>
            <a:off x="3524580" y="5614590"/>
            <a:ext cx="5079420" cy="79093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1.两诗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“未堪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家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多难”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含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义</a:t>
            </a:r>
            <a:r>
              <a:rPr lang="en-US" altLang="zh-CN" sz="2004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异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630"/>
              </a:lnSpc>
              <a:spcBef>
                <a:spcPts val="970"/>
              </a:spcBef>
            </a:pP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2.小毖诗结尾戛然而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止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，请简</a:t>
            </a:r>
            <a:r>
              <a:rPr lang="en-US" altLang="zh-CN" sz="2006" spc="-2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其艺</a:t>
            </a:r>
            <a:r>
              <a:rPr lang="en-US" altLang="zh-CN" sz="2006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术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效果</a:t>
            </a:r>
            <a:r>
              <a:rPr lang="en-US" altLang="zh-CN" sz="2006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Path487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88" name="Path488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89" name="Path489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0" name="Path490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1" name="Path491"/>
          <p:cNvSpPr/>
          <p:nvPr/>
        </p:nvSpPr>
        <p:spPr>
          <a:xfrm>
            <a:off x="9577290" y="2951099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2" name="Path492"/>
          <p:cNvSpPr/>
          <p:nvPr/>
        </p:nvSpPr>
        <p:spPr>
          <a:xfrm>
            <a:off x="9179674" y="3626993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3" name="Path493"/>
          <p:cNvSpPr/>
          <p:nvPr/>
        </p:nvSpPr>
        <p:spPr>
          <a:xfrm>
            <a:off x="9234772" y="2088769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8" y="0"/>
                </a:lnTo>
                <a:lnTo>
                  <a:pt x="354832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4" name="Path494"/>
          <p:cNvSpPr/>
          <p:nvPr/>
        </p:nvSpPr>
        <p:spPr>
          <a:xfrm>
            <a:off x="10703104" y="3762502"/>
            <a:ext cx="1029074" cy="1029970"/>
          </a:xfrm>
          <a:custGeom>
            <a:avLst/>
            <a:gdLst/>
            <a:ahLst/>
            <a:cxnLst/>
            <a:rect l="l" t="t" r="r" b="b"/>
            <a:pathLst>
              <a:path w="1029074" h="1029970">
                <a:moveTo>
                  <a:pt x="1029075" y="726313"/>
                </a:moveTo>
                <a:lnTo>
                  <a:pt x="44307" y="1029970"/>
                </a:lnTo>
                <a:lnTo>
                  <a:pt x="0" y="0"/>
                </a:lnTo>
                <a:lnTo>
                  <a:pt x="1029075" y="726313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5" name="Path495"/>
          <p:cNvSpPr/>
          <p:nvPr/>
        </p:nvSpPr>
        <p:spPr>
          <a:xfrm>
            <a:off x="10599020" y="3605882"/>
            <a:ext cx="1313096" cy="1323441"/>
          </a:xfrm>
          <a:custGeom>
            <a:avLst/>
            <a:gdLst/>
            <a:ahLst/>
            <a:cxnLst/>
            <a:rect l="l" t="t" r="r" b="b"/>
            <a:pathLst>
              <a:path w="1313096" h="1323441">
                <a:moveTo>
                  <a:pt x="1295404" y="929923"/>
                </a:moveTo>
                <a:lnTo>
                  <a:pt x="70059" y="1306478"/>
                </a:lnTo>
                <a:lnTo>
                  <a:pt x="13819" y="25302"/>
                </a:lnTo>
                <a:lnTo>
                  <a:pt x="1295404" y="929923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6" name="Path496"/>
          <p:cNvSpPr/>
          <p:nvPr/>
        </p:nvSpPr>
        <p:spPr>
          <a:xfrm>
            <a:off x="11932130" y="4342893"/>
            <a:ext cx="164530" cy="141858"/>
          </a:xfrm>
          <a:custGeom>
            <a:avLst/>
            <a:gdLst/>
            <a:ahLst/>
            <a:cxnLst/>
            <a:rect l="l" t="t" r="r" b="b"/>
            <a:pathLst>
              <a:path w="164530" h="141858">
                <a:moveTo>
                  <a:pt x="149422" y="34925"/>
                </a:moveTo>
                <a:cubicBezTo>
                  <a:pt x="164530" y="63119"/>
                  <a:pt x="146757" y="102108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812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7" name="Path497"/>
          <p:cNvSpPr/>
          <p:nvPr/>
        </p:nvSpPr>
        <p:spPr>
          <a:xfrm>
            <a:off x="10480174" y="4845812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5890"/>
                  <a:pt x="15108" y="107696"/>
                </a:cubicBezTo>
                <a:cubicBezTo>
                  <a:pt x="0" y="79502"/>
                  <a:pt x="18281" y="40259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8" name="Path498"/>
          <p:cNvSpPr/>
          <p:nvPr/>
        </p:nvSpPr>
        <p:spPr>
          <a:xfrm>
            <a:off x="10636706" y="3682492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119"/>
                  <a:pt x="146758" y="102108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812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99" name="Path499"/>
          <p:cNvSpPr/>
          <p:nvPr/>
        </p:nvSpPr>
        <p:spPr>
          <a:xfrm>
            <a:off x="8442970" y="2740787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00" name="Path500"/>
          <p:cNvSpPr/>
          <p:nvPr/>
        </p:nvSpPr>
        <p:spPr>
          <a:xfrm>
            <a:off x="8880574" y="2839212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501" name="Image5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818" y="6410706"/>
            <a:ext cx="8985184" cy="60960"/>
          </a:xfrm>
          <a:prstGeom prst="rect">
            <a:avLst/>
          </a:prstGeom>
          <a:noFill/>
        </p:spPr>
      </p:pic>
      <p:sp>
        <p:nvSpPr>
          <p:cNvPr id="502" name="Path502"/>
          <p:cNvSpPr/>
          <p:nvPr/>
        </p:nvSpPr>
        <p:spPr>
          <a:xfrm>
            <a:off x="97498" y="2239518"/>
            <a:ext cx="9024920" cy="76200"/>
          </a:xfrm>
          <a:custGeom>
            <a:avLst/>
            <a:gdLst/>
            <a:ahLst/>
            <a:cxnLst/>
            <a:rect l="l" t="t" r="r" b="b"/>
            <a:pathLst>
              <a:path w="9024920" h="76200">
                <a:moveTo>
                  <a:pt x="8986834" y="28194"/>
                </a:moveTo>
                <a:lnTo>
                  <a:pt x="0" y="28194"/>
                </a:lnTo>
                <a:lnTo>
                  <a:pt x="0" y="48006"/>
                </a:lnTo>
                <a:lnTo>
                  <a:pt x="8986834" y="48006"/>
                </a:lnTo>
                <a:lnTo>
                  <a:pt x="8986834" y="28194"/>
                </a:lnTo>
                <a:close/>
                <a:moveTo>
                  <a:pt x="8986834" y="76200"/>
                </a:moveTo>
                <a:cubicBezTo>
                  <a:pt x="9007910" y="76200"/>
                  <a:pt x="9024920" y="59182"/>
                  <a:pt x="9024920" y="38100"/>
                </a:cubicBezTo>
                <a:cubicBezTo>
                  <a:pt x="9024920" y="17018"/>
                  <a:pt x="9007910" y="0"/>
                  <a:pt x="8986834" y="0"/>
                </a:cubicBezTo>
                <a:cubicBezTo>
                  <a:pt x="8965760" y="0"/>
                  <a:pt x="8948750" y="17018"/>
                  <a:pt x="8948750" y="38100"/>
                </a:cubicBezTo>
                <a:cubicBezTo>
                  <a:pt x="8948750" y="59182"/>
                  <a:pt x="8965760" y="76200"/>
                  <a:pt x="8986834" y="76200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03" name="Text Box503"/>
          <p:cNvSpPr txBox="1"/>
          <p:nvPr/>
        </p:nvSpPr>
        <p:spPr>
          <a:xfrm>
            <a:off x="1882958" y="205211"/>
            <a:ext cx="5717696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“四层”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围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504" name="Text Box504"/>
          <p:cNvSpPr txBox="1"/>
          <p:nvPr/>
        </p:nvSpPr>
        <p:spPr>
          <a:xfrm>
            <a:off x="3052951" y="1677010"/>
            <a:ext cx="4657771" cy="3995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在试卷中</a:t>
            </a:r>
            <a:r>
              <a:rPr lang="en-US" altLang="zh-CN" sz="2400" b="1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现方</a:t>
            </a:r>
            <a:r>
              <a:rPr lang="en-US" altLang="zh-CN" sz="2400" b="1" spc="-3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式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——</a:t>
            </a:r>
            <a:r>
              <a:rPr lang="en-US" altLang="zh-CN" sz="2400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用专业说话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505" name="Text Box505"/>
          <p:cNvSpPr txBox="1"/>
          <p:nvPr/>
        </p:nvSpPr>
        <p:spPr>
          <a:xfrm>
            <a:off x="2217224" y="3167228"/>
            <a:ext cx="7078702" cy="261360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8506" indent="632476" algn="l" rtl="0">
              <a:lnSpc>
                <a:spcPts val="3734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会关注</a:t>
            </a:r>
            <a:r>
              <a:rPr lang="en-US" altLang="zh-CN" sz="2400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城</a:t>
            </a:r>
            <a:r>
              <a:rPr lang="en-US" altLang="zh-CN" sz="2400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市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、农村不同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地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域的考生的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环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境差异，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寻找不</a:t>
            </a:r>
            <a:r>
              <a:rPr lang="en-US" altLang="zh-CN" sz="2402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受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环境影响的原材</a:t>
            </a:r>
            <a:r>
              <a:rPr lang="en-US" altLang="zh-CN" sz="2402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，实现高考的公</a:t>
            </a:r>
            <a:r>
              <a:rPr lang="en-US" altLang="zh-CN" sz="2402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性。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  <a:p>
            <a:pPr marR="312176" indent="633746" algn="l" rtl="0">
              <a:lnSpc>
                <a:spcPts val="4320"/>
              </a:lnSpc>
              <a:spcBef>
                <a:spcPts val="4472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考题会更加注重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生的生活、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习、情感体验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的实际状况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关照普适性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Path506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07" name="Path507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08" name="Path508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09" name="Path509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510" name="Image5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038" y="1112520"/>
            <a:ext cx="3389629" cy="2479548"/>
          </a:xfrm>
          <a:prstGeom prst="rect">
            <a:avLst/>
          </a:prstGeom>
          <a:noFill/>
        </p:spPr>
      </p:pic>
      <p:pic>
        <p:nvPicPr>
          <p:cNvPr id="511" name="Image5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964" y="1194816"/>
            <a:ext cx="2697994" cy="2709672"/>
          </a:xfrm>
          <a:prstGeom prst="rect">
            <a:avLst/>
          </a:prstGeom>
          <a:noFill/>
        </p:spPr>
      </p:pic>
      <p:pic>
        <p:nvPicPr>
          <p:cNvPr id="512" name="Image5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1208" y="3982211"/>
            <a:ext cx="4227516" cy="2875788"/>
          </a:xfrm>
          <a:prstGeom prst="rect">
            <a:avLst/>
          </a:prstGeom>
          <a:noFill/>
        </p:spPr>
      </p:pic>
      <p:pic>
        <p:nvPicPr>
          <p:cNvPr id="513" name="Image5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3897" y="3717036"/>
            <a:ext cx="4321968" cy="2947416"/>
          </a:xfrm>
          <a:prstGeom prst="rect">
            <a:avLst/>
          </a:prstGeom>
          <a:noFill/>
        </p:spPr>
      </p:pic>
      <p:sp>
        <p:nvSpPr>
          <p:cNvPr id="514" name="Text Box514"/>
          <p:cNvSpPr txBox="1"/>
          <p:nvPr/>
        </p:nvSpPr>
        <p:spPr>
          <a:xfrm>
            <a:off x="1882958" y="205211"/>
            <a:ext cx="5717696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“四层”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围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Path515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16" name="Path516"/>
          <p:cNvSpPr/>
          <p:nvPr/>
        </p:nvSpPr>
        <p:spPr>
          <a:xfrm>
            <a:off x="9736742" y="1990344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0886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17" name="Path517"/>
          <p:cNvSpPr/>
          <p:nvPr/>
        </p:nvSpPr>
        <p:spPr>
          <a:xfrm>
            <a:off x="9339126" y="2666238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21" y="390144"/>
                </a:moveTo>
                <a:lnTo>
                  <a:pt x="0" y="278511"/>
                </a:lnTo>
                <a:lnTo>
                  <a:pt x="413358" y="0"/>
                </a:lnTo>
                <a:lnTo>
                  <a:pt x="485721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18" name="Path518"/>
          <p:cNvSpPr/>
          <p:nvPr/>
        </p:nvSpPr>
        <p:spPr>
          <a:xfrm>
            <a:off x="9131686" y="1407795"/>
            <a:ext cx="354832" cy="241554"/>
          </a:xfrm>
          <a:custGeom>
            <a:avLst/>
            <a:gdLst/>
            <a:ahLst/>
            <a:cxnLst/>
            <a:rect l="l" t="t" r="r" b="b"/>
            <a:pathLst>
              <a:path w="354832" h="241554">
                <a:moveTo>
                  <a:pt x="0" y="241554"/>
                </a:moveTo>
                <a:lnTo>
                  <a:pt x="162119" y="0"/>
                </a:lnTo>
                <a:lnTo>
                  <a:pt x="354833" y="217932"/>
                </a:lnTo>
                <a:lnTo>
                  <a:pt x="0" y="24155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19" name="Path519"/>
          <p:cNvSpPr/>
          <p:nvPr/>
        </p:nvSpPr>
        <p:spPr>
          <a:xfrm>
            <a:off x="10862428" y="2801747"/>
            <a:ext cx="1029076" cy="1029970"/>
          </a:xfrm>
          <a:custGeom>
            <a:avLst/>
            <a:gdLst/>
            <a:ahLst/>
            <a:cxnLst/>
            <a:rect l="l" t="t" r="r" b="b"/>
            <a:pathLst>
              <a:path w="1029076" h="1029970">
                <a:moveTo>
                  <a:pt x="1029076" y="726313"/>
                </a:moveTo>
                <a:lnTo>
                  <a:pt x="44307" y="1029970"/>
                </a:lnTo>
                <a:lnTo>
                  <a:pt x="0" y="0"/>
                </a:lnTo>
                <a:lnTo>
                  <a:pt x="1029076" y="726313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20" name="Path520"/>
          <p:cNvSpPr/>
          <p:nvPr/>
        </p:nvSpPr>
        <p:spPr>
          <a:xfrm>
            <a:off x="10758346" y="2645246"/>
            <a:ext cx="1313222" cy="1323449"/>
          </a:xfrm>
          <a:custGeom>
            <a:avLst/>
            <a:gdLst/>
            <a:ahLst/>
            <a:cxnLst/>
            <a:rect l="l" t="t" r="r" b="b"/>
            <a:pathLst>
              <a:path w="1313222" h="1323449">
                <a:moveTo>
                  <a:pt x="1295531" y="929804"/>
                </a:moveTo>
                <a:lnTo>
                  <a:pt x="70059" y="1306486"/>
                </a:lnTo>
                <a:lnTo>
                  <a:pt x="13819" y="25310"/>
                </a:lnTo>
                <a:lnTo>
                  <a:pt x="1295531" y="929804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521" name="Image5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6650" y="3403815"/>
            <a:ext cx="85352" cy="110815"/>
          </a:xfrm>
          <a:prstGeom prst="rect">
            <a:avLst/>
          </a:prstGeom>
          <a:noFill/>
        </p:spPr>
      </p:pic>
      <p:sp>
        <p:nvSpPr>
          <p:cNvPr id="522" name="Path522"/>
          <p:cNvSpPr/>
          <p:nvPr/>
        </p:nvSpPr>
        <p:spPr>
          <a:xfrm>
            <a:off x="10639628" y="3885057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448" y="122301"/>
                </a:cubicBezTo>
                <a:cubicBezTo>
                  <a:pt x="72871" y="142494"/>
                  <a:pt x="30087" y="136017"/>
                  <a:pt x="15108" y="107696"/>
                </a:cubicBezTo>
                <a:cubicBezTo>
                  <a:pt x="0" y="79502"/>
                  <a:pt x="18154" y="40386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23" name="Path523"/>
          <p:cNvSpPr/>
          <p:nvPr/>
        </p:nvSpPr>
        <p:spPr>
          <a:xfrm>
            <a:off x="10796032" y="2721737"/>
            <a:ext cx="164658" cy="141859"/>
          </a:xfrm>
          <a:custGeom>
            <a:avLst/>
            <a:gdLst/>
            <a:ahLst/>
            <a:cxnLst/>
            <a:rect l="l" t="t" r="r" b="b"/>
            <a:pathLst>
              <a:path w="164658" h="141859">
                <a:moveTo>
                  <a:pt x="149550" y="34925"/>
                </a:moveTo>
                <a:cubicBezTo>
                  <a:pt x="164657" y="63246"/>
                  <a:pt x="146757" y="102108"/>
                  <a:pt x="109686" y="122047"/>
                </a:cubicBezTo>
                <a:cubicBezTo>
                  <a:pt x="72617" y="141859"/>
                  <a:pt x="30215" y="135128"/>
                  <a:pt x="15108" y="106934"/>
                </a:cubicBezTo>
                <a:cubicBezTo>
                  <a:pt x="0" y="78740"/>
                  <a:pt x="17900" y="39751"/>
                  <a:pt x="54971" y="19812"/>
                </a:cubicBezTo>
                <a:cubicBezTo>
                  <a:pt x="92040" y="0"/>
                  <a:pt x="134443" y="6731"/>
                  <a:pt x="149550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24" name="Path524"/>
          <p:cNvSpPr/>
          <p:nvPr/>
        </p:nvSpPr>
        <p:spPr>
          <a:xfrm>
            <a:off x="8602294" y="1780032"/>
            <a:ext cx="156914" cy="133604"/>
          </a:xfrm>
          <a:custGeom>
            <a:avLst/>
            <a:gdLst/>
            <a:ahLst/>
            <a:cxnLst/>
            <a:rect l="l" t="t" r="r" b="b"/>
            <a:pathLst>
              <a:path w="156914" h="133604">
                <a:moveTo>
                  <a:pt x="86836" y="133604"/>
                </a:moveTo>
                <a:lnTo>
                  <a:pt x="0" y="0"/>
                </a:lnTo>
                <a:lnTo>
                  <a:pt x="156914" y="27686"/>
                </a:lnTo>
                <a:lnTo>
                  <a:pt x="86836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25" name="Path525"/>
          <p:cNvSpPr/>
          <p:nvPr/>
        </p:nvSpPr>
        <p:spPr>
          <a:xfrm>
            <a:off x="9039900" y="1878457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538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526" name="Image5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80509"/>
            <a:ext cx="9904826" cy="68581"/>
          </a:xfrm>
          <a:prstGeom prst="rect">
            <a:avLst/>
          </a:prstGeom>
          <a:noFill/>
        </p:spPr>
      </p:pic>
      <p:sp>
        <p:nvSpPr>
          <p:cNvPr id="527" name="Text Box527"/>
          <p:cNvSpPr txBox="1"/>
          <p:nvPr/>
        </p:nvSpPr>
        <p:spPr>
          <a:xfrm>
            <a:off x="387560" y="2566198"/>
            <a:ext cx="1459547" cy="16164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2728"/>
              </a:lnSpc>
            </a:pPr>
            <a:r>
              <a:rPr lang="en-US" altLang="zh-CN" sz="11498" b="1" spc="-4" dirty="0">
                <a:solidFill>
                  <a:srgbClr val="3B8DE9"/>
                </a:solidFill>
                <a:latin typeface="Times New Roman"/>
                <a:ea typeface="Times New Roman"/>
                <a:cs typeface="Times New Roman"/>
              </a:rPr>
              <a:t>03</a:t>
            </a:r>
            <a:endParaRPr lang="en-US" altLang="zh-CN" sz="11498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28" name="Text Box528"/>
          <p:cNvSpPr txBox="1"/>
          <p:nvPr/>
        </p:nvSpPr>
        <p:spPr>
          <a:xfrm>
            <a:off x="1856425" y="3271033"/>
            <a:ext cx="7761955" cy="53345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200"/>
              </a:lnSpc>
            </a:pP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en-US" altLang="zh-CN" sz="32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四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翼”，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3204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32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3204" spc="-2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32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3204" spc="-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</a:t>
            </a:r>
            <a:r>
              <a:rPr lang="en-US" altLang="zh-CN" sz="32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次</a:t>
            </a:r>
            <a:r>
              <a:rPr lang="en-US" altLang="zh-CN" sz="3204" spc="-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</a:t>
            </a:r>
            <a:r>
              <a:rPr lang="en-US" altLang="zh-CN" sz="32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法</a:t>
            </a:r>
            <a:endParaRPr lang="en-US" altLang="zh-CN" sz="32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Path529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30" name="Path530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31" name="Path531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32" name="Path532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533" name="Image5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573" y="1616964"/>
            <a:ext cx="4751574" cy="2037588"/>
          </a:xfrm>
          <a:prstGeom prst="rect">
            <a:avLst/>
          </a:prstGeom>
          <a:noFill/>
        </p:spPr>
      </p:pic>
      <p:pic>
        <p:nvPicPr>
          <p:cNvPr id="534" name="Image5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189" y="4133088"/>
            <a:ext cx="4548958" cy="2136648"/>
          </a:xfrm>
          <a:prstGeom prst="rect">
            <a:avLst/>
          </a:prstGeom>
          <a:noFill/>
        </p:spPr>
      </p:pic>
      <p:pic>
        <p:nvPicPr>
          <p:cNvPr id="535" name="Image5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5432" y="4148328"/>
            <a:ext cx="4500208" cy="2136648"/>
          </a:xfrm>
          <a:prstGeom prst="rect">
            <a:avLst/>
          </a:prstGeom>
          <a:noFill/>
        </p:spPr>
      </p:pic>
      <p:pic>
        <p:nvPicPr>
          <p:cNvPr id="536" name="Image5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5432" y="1799844"/>
            <a:ext cx="4456030" cy="1751076"/>
          </a:xfrm>
          <a:prstGeom prst="rect">
            <a:avLst/>
          </a:prstGeom>
          <a:noFill/>
        </p:spPr>
      </p:pic>
      <p:sp>
        <p:nvSpPr>
          <p:cNvPr id="537" name="Text Box537"/>
          <p:cNvSpPr txBox="1"/>
          <p:nvPr/>
        </p:nvSpPr>
        <p:spPr>
          <a:xfrm>
            <a:off x="1690752" y="132693"/>
            <a:ext cx="6783638" cy="46552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“四翼”，语文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次与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方法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Path538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39" name="Path539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0" name="Path540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1" name="Path541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2" name="Path542"/>
          <p:cNvSpPr/>
          <p:nvPr/>
        </p:nvSpPr>
        <p:spPr>
          <a:xfrm>
            <a:off x="9577290" y="2951099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3" name="Path543"/>
          <p:cNvSpPr/>
          <p:nvPr/>
        </p:nvSpPr>
        <p:spPr>
          <a:xfrm>
            <a:off x="9179674" y="3626993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4" name="Path544"/>
          <p:cNvSpPr/>
          <p:nvPr/>
        </p:nvSpPr>
        <p:spPr>
          <a:xfrm>
            <a:off x="9234772" y="2088769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8" y="0"/>
                </a:lnTo>
                <a:lnTo>
                  <a:pt x="354832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5" name="Path545"/>
          <p:cNvSpPr/>
          <p:nvPr/>
        </p:nvSpPr>
        <p:spPr>
          <a:xfrm>
            <a:off x="10703104" y="3762502"/>
            <a:ext cx="1029074" cy="1029970"/>
          </a:xfrm>
          <a:custGeom>
            <a:avLst/>
            <a:gdLst/>
            <a:ahLst/>
            <a:cxnLst/>
            <a:rect l="l" t="t" r="r" b="b"/>
            <a:pathLst>
              <a:path w="1029074" h="1029970">
                <a:moveTo>
                  <a:pt x="1029075" y="726313"/>
                </a:moveTo>
                <a:lnTo>
                  <a:pt x="44307" y="1029970"/>
                </a:lnTo>
                <a:lnTo>
                  <a:pt x="0" y="0"/>
                </a:lnTo>
                <a:lnTo>
                  <a:pt x="1029075" y="726313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6" name="Path546"/>
          <p:cNvSpPr/>
          <p:nvPr/>
        </p:nvSpPr>
        <p:spPr>
          <a:xfrm>
            <a:off x="10599020" y="3605882"/>
            <a:ext cx="1313096" cy="1323441"/>
          </a:xfrm>
          <a:custGeom>
            <a:avLst/>
            <a:gdLst/>
            <a:ahLst/>
            <a:cxnLst/>
            <a:rect l="l" t="t" r="r" b="b"/>
            <a:pathLst>
              <a:path w="1313096" h="1323441">
                <a:moveTo>
                  <a:pt x="1295404" y="929923"/>
                </a:moveTo>
                <a:lnTo>
                  <a:pt x="70059" y="1306478"/>
                </a:lnTo>
                <a:lnTo>
                  <a:pt x="13819" y="25302"/>
                </a:lnTo>
                <a:lnTo>
                  <a:pt x="1295404" y="929923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7" name="Path547"/>
          <p:cNvSpPr/>
          <p:nvPr/>
        </p:nvSpPr>
        <p:spPr>
          <a:xfrm>
            <a:off x="11932130" y="4342893"/>
            <a:ext cx="164530" cy="141858"/>
          </a:xfrm>
          <a:custGeom>
            <a:avLst/>
            <a:gdLst/>
            <a:ahLst/>
            <a:cxnLst/>
            <a:rect l="l" t="t" r="r" b="b"/>
            <a:pathLst>
              <a:path w="164530" h="141858">
                <a:moveTo>
                  <a:pt x="149422" y="34925"/>
                </a:moveTo>
                <a:cubicBezTo>
                  <a:pt x="164530" y="63119"/>
                  <a:pt x="146757" y="102108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812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8" name="Path548"/>
          <p:cNvSpPr/>
          <p:nvPr/>
        </p:nvSpPr>
        <p:spPr>
          <a:xfrm>
            <a:off x="10480174" y="4845812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5890"/>
                  <a:pt x="15108" y="107696"/>
                </a:cubicBezTo>
                <a:cubicBezTo>
                  <a:pt x="0" y="79502"/>
                  <a:pt x="18281" y="40259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49" name="Path549"/>
          <p:cNvSpPr/>
          <p:nvPr/>
        </p:nvSpPr>
        <p:spPr>
          <a:xfrm>
            <a:off x="10636706" y="3682492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119"/>
                  <a:pt x="146758" y="102108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812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50" name="Path550"/>
          <p:cNvSpPr/>
          <p:nvPr/>
        </p:nvSpPr>
        <p:spPr>
          <a:xfrm>
            <a:off x="8442970" y="2740787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51" name="Path551"/>
          <p:cNvSpPr/>
          <p:nvPr/>
        </p:nvSpPr>
        <p:spPr>
          <a:xfrm>
            <a:off x="8880574" y="2839212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552" name="Image5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818" y="6410706"/>
            <a:ext cx="8985184" cy="60960"/>
          </a:xfrm>
          <a:prstGeom prst="rect">
            <a:avLst/>
          </a:prstGeom>
          <a:noFill/>
        </p:spPr>
      </p:pic>
      <p:sp>
        <p:nvSpPr>
          <p:cNvPr id="553" name="Path553"/>
          <p:cNvSpPr/>
          <p:nvPr/>
        </p:nvSpPr>
        <p:spPr>
          <a:xfrm>
            <a:off x="97498" y="2239518"/>
            <a:ext cx="9024920" cy="76200"/>
          </a:xfrm>
          <a:custGeom>
            <a:avLst/>
            <a:gdLst/>
            <a:ahLst/>
            <a:cxnLst/>
            <a:rect l="l" t="t" r="r" b="b"/>
            <a:pathLst>
              <a:path w="9024920" h="76200">
                <a:moveTo>
                  <a:pt x="8986834" y="28194"/>
                </a:moveTo>
                <a:lnTo>
                  <a:pt x="0" y="28194"/>
                </a:lnTo>
                <a:lnTo>
                  <a:pt x="0" y="48006"/>
                </a:lnTo>
                <a:lnTo>
                  <a:pt x="8986834" y="48006"/>
                </a:lnTo>
                <a:lnTo>
                  <a:pt x="8986834" y="28194"/>
                </a:lnTo>
                <a:close/>
                <a:moveTo>
                  <a:pt x="8986834" y="76200"/>
                </a:moveTo>
                <a:cubicBezTo>
                  <a:pt x="9007910" y="76200"/>
                  <a:pt x="9024920" y="59182"/>
                  <a:pt x="9024920" y="38100"/>
                </a:cubicBezTo>
                <a:cubicBezTo>
                  <a:pt x="9024920" y="17018"/>
                  <a:pt x="9007910" y="0"/>
                  <a:pt x="8986834" y="0"/>
                </a:cubicBezTo>
                <a:cubicBezTo>
                  <a:pt x="8965760" y="0"/>
                  <a:pt x="8948750" y="17018"/>
                  <a:pt x="8948750" y="38100"/>
                </a:cubicBezTo>
                <a:cubicBezTo>
                  <a:pt x="8948750" y="59182"/>
                  <a:pt x="8965760" y="76200"/>
                  <a:pt x="8986834" y="76200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54" name="Text Box554"/>
          <p:cNvSpPr txBox="1"/>
          <p:nvPr/>
        </p:nvSpPr>
        <p:spPr>
          <a:xfrm>
            <a:off x="1690752" y="132693"/>
            <a:ext cx="6783638" cy="46552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“四翼”，语文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次与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方法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555" name="Text Box555"/>
          <p:cNvSpPr txBox="1"/>
          <p:nvPr/>
        </p:nvSpPr>
        <p:spPr>
          <a:xfrm>
            <a:off x="3167462" y="1698600"/>
            <a:ext cx="4657517" cy="3995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在试卷中体</a:t>
            </a:r>
            <a:r>
              <a:rPr lang="en-US" altLang="zh-CN" sz="2400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方式——</a:t>
            </a:r>
            <a:r>
              <a:rPr lang="en-US" altLang="zh-CN" sz="2400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让层次说</a:t>
            </a:r>
            <a:r>
              <a:rPr lang="en-US" altLang="zh-CN" sz="2400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话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556" name="Text Box556"/>
          <p:cNvSpPr txBox="1"/>
          <p:nvPr/>
        </p:nvSpPr>
        <p:spPr>
          <a:xfrm>
            <a:off x="2475572" y="3780765"/>
            <a:ext cx="5851504" cy="94823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633746" algn="l" rtl="0">
              <a:lnSpc>
                <a:spcPts val="3733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会呈现从知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识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到常识到学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养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学识等多级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台阶，从而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现选拔性。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Path557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58" name="Path558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59" name="Path559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0" name="Path560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1" name="Path561"/>
          <p:cNvSpPr/>
          <p:nvPr/>
        </p:nvSpPr>
        <p:spPr>
          <a:xfrm>
            <a:off x="5051309" y="2329815"/>
            <a:ext cx="25390" cy="4237456"/>
          </a:xfrm>
          <a:custGeom>
            <a:avLst/>
            <a:gdLst/>
            <a:ahLst/>
            <a:cxnLst/>
            <a:rect l="l" t="t" r="r" b="b"/>
            <a:pathLst>
              <a:path w="25390" h="4237456">
                <a:moveTo>
                  <a:pt x="12695" y="12700"/>
                </a:moveTo>
                <a:lnTo>
                  <a:pt x="12695" y="4224756"/>
                </a:lnTo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2" name="Path562"/>
          <p:cNvSpPr/>
          <p:nvPr/>
        </p:nvSpPr>
        <p:spPr>
          <a:xfrm>
            <a:off x="1169333" y="3920363"/>
            <a:ext cx="10104039" cy="25400"/>
          </a:xfrm>
          <a:custGeom>
            <a:avLst/>
            <a:gdLst/>
            <a:ahLst/>
            <a:cxnLst/>
            <a:rect l="l" t="t" r="r" b="b"/>
            <a:pathLst>
              <a:path w="10104039" h="25400">
                <a:moveTo>
                  <a:pt x="12695" y="12700"/>
                </a:moveTo>
                <a:lnTo>
                  <a:pt x="10091344" y="12700"/>
                </a:lnTo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3" name="Path563"/>
          <p:cNvSpPr/>
          <p:nvPr/>
        </p:nvSpPr>
        <p:spPr>
          <a:xfrm>
            <a:off x="1169333" y="5383403"/>
            <a:ext cx="10104039" cy="25400"/>
          </a:xfrm>
          <a:custGeom>
            <a:avLst/>
            <a:gdLst/>
            <a:ahLst/>
            <a:cxnLst/>
            <a:rect l="l" t="t" r="r" b="b"/>
            <a:pathLst>
              <a:path w="10104039" h="25400">
                <a:moveTo>
                  <a:pt x="12695" y="12700"/>
                </a:moveTo>
                <a:lnTo>
                  <a:pt x="10091344" y="12700"/>
                </a:lnTo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4" name="Path564"/>
          <p:cNvSpPr/>
          <p:nvPr/>
        </p:nvSpPr>
        <p:spPr>
          <a:xfrm>
            <a:off x="1169333" y="5959462"/>
            <a:ext cx="10104039" cy="25400"/>
          </a:xfrm>
          <a:custGeom>
            <a:avLst/>
            <a:gdLst/>
            <a:ahLst/>
            <a:cxnLst/>
            <a:rect l="l" t="t" r="r" b="b"/>
            <a:pathLst>
              <a:path w="10104039" h="25400">
                <a:moveTo>
                  <a:pt x="12695" y="12700"/>
                </a:moveTo>
                <a:lnTo>
                  <a:pt x="10091344" y="12700"/>
                </a:lnTo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5" name="Path565"/>
          <p:cNvSpPr/>
          <p:nvPr/>
        </p:nvSpPr>
        <p:spPr>
          <a:xfrm>
            <a:off x="1175681" y="2329815"/>
            <a:ext cx="25390" cy="4237456"/>
          </a:xfrm>
          <a:custGeom>
            <a:avLst/>
            <a:gdLst/>
            <a:ahLst/>
            <a:cxnLst/>
            <a:rect l="l" t="t" r="r" b="b"/>
            <a:pathLst>
              <a:path w="25390" h="4237456">
                <a:moveTo>
                  <a:pt x="12695" y="12700"/>
                </a:moveTo>
                <a:lnTo>
                  <a:pt x="12695" y="4224756"/>
                </a:lnTo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6" name="Path566"/>
          <p:cNvSpPr/>
          <p:nvPr/>
        </p:nvSpPr>
        <p:spPr>
          <a:xfrm>
            <a:off x="11241636" y="2329815"/>
            <a:ext cx="25390" cy="4237456"/>
          </a:xfrm>
          <a:custGeom>
            <a:avLst/>
            <a:gdLst/>
            <a:ahLst/>
            <a:cxnLst/>
            <a:rect l="l" t="t" r="r" b="b"/>
            <a:pathLst>
              <a:path w="25390" h="4237456">
                <a:moveTo>
                  <a:pt x="12695" y="12700"/>
                </a:moveTo>
                <a:lnTo>
                  <a:pt x="12695" y="4224756"/>
                </a:lnTo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7" name="Path567"/>
          <p:cNvSpPr/>
          <p:nvPr/>
        </p:nvSpPr>
        <p:spPr>
          <a:xfrm>
            <a:off x="1169333" y="2336165"/>
            <a:ext cx="10104039" cy="25400"/>
          </a:xfrm>
          <a:custGeom>
            <a:avLst/>
            <a:gdLst/>
            <a:ahLst/>
            <a:cxnLst/>
            <a:rect l="l" t="t" r="r" b="b"/>
            <a:pathLst>
              <a:path w="10104039" h="25400">
                <a:moveTo>
                  <a:pt x="12695" y="12700"/>
                </a:moveTo>
                <a:lnTo>
                  <a:pt x="10091344" y="12700"/>
                </a:lnTo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8" name="Path568"/>
          <p:cNvSpPr/>
          <p:nvPr/>
        </p:nvSpPr>
        <p:spPr>
          <a:xfrm>
            <a:off x="1169333" y="6535521"/>
            <a:ext cx="10104039" cy="25400"/>
          </a:xfrm>
          <a:custGeom>
            <a:avLst/>
            <a:gdLst/>
            <a:ahLst/>
            <a:cxnLst/>
            <a:rect l="l" t="t" r="r" b="b"/>
            <a:pathLst>
              <a:path w="10104039" h="25400">
                <a:moveTo>
                  <a:pt x="12695" y="12700"/>
                </a:moveTo>
                <a:lnTo>
                  <a:pt x="10091344" y="12700"/>
                </a:lnTo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69" name="Path569"/>
          <p:cNvSpPr/>
          <p:nvPr/>
        </p:nvSpPr>
        <p:spPr>
          <a:xfrm>
            <a:off x="8878036" y="512064"/>
            <a:ext cx="3058790" cy="1093724"/>
          </a:xfrm>
          <a:custGeom>
            <a:avLst/>
            <a:gdLst/>
            <a:ahLst/>
            <a:cxnLst/>
            <a:rect l="l" t="t" r="r" b="b"/>
            <a:pathLst>
              <a:path w="3058790" h="1093724">
                <a:moveTo>
                  <a:pt x="331981" y="197104"/>
                </a:moveTo>
                <a:cubicBezTo>
                  <a:pt x="315603" y="77343"/>
                  <a:pt x="508953" y="0"/>
                  <a:pt x="763746" y="24384"/>
                </a:cubicBezTo>
                <a:cubicBezTo>
                  <a:pt x="867085" y="34163"/>
                  <a:pt x="969535" y="59944"/>
                  <a:pt x="1054848" y="97663"/>
                </a:cubicBezTo>
                <a:cubicBezTo>
                  <a:pt x="1161995" y="32004"/>
                  <a:pt x="1387209" y="36195"/>
                  <a:pt x="1558213" y="107061"/>
                </a:cubicBezTo>
                <a:cubicBezTo>
                  <a:pt x="1588048" y="119380"/>
                  <a:pt x="1615088" y="133350"/>
                  <a:pt x="1638320" y="148590"/>
                </a:cubicBezTo>
                <a:cubicBezTo>
                  <a:pt x="1722364" y="93345"/>
                  <a:pt x="1905683" y="94488"/>
                  <a:pt x="2047742" y="151003"/>
                </a:cubicBezTo>
                <a:cubicBezTo>
                  <a:pt x="2087097" y="166751"/>
                  <a:pt x="2120485" y="185674"/>
                  <a:pt x="2145496" y="206375"/>
                </a:cubicBezTo>
                <a:cubicBezTo>
                  <a:pt x="2273971" y="161925"/>
                  <a:pt x="2484459" y="187198"/>
                  <a:pt x="2615854" y="262763"/>
                </a:cubicBezTo>
                <a:cubicBezTo>
                  <a:pt x="2670952" y="294513"/>
                  <a:pt x="2705737" y="331851"/>
                  <a:pt x="2713988" y="368173"/>
                </a:cubicBezTo>
                <a:cubicBezTo>
                  <a:pt x="2904163" y="422783"/>
                  <a:pt x="3004329" y="531622"/>
                  <a:pt x="2937679" y="611378"/>
                </a:cubicBezTo>
                <a:cubicBezTo>
                  <a:pt x="2932093" y="618109"/>
                  <a:pt x="2925364" y="624459"/>
                  <a:pt x="2917620" y="630428"/>
                </a:cubicBezTo>
                <a:cubicBezTo>
                  <a:pt x="3058791" y="746760"/>
                  <a:pt x="2999885" y="872363"/>
                  <a:pt x="2786098" y="910844"/>
                </a:cubicBezTo>
                <a:cubicBezTo>
                  <a:pt x="2719574" y="922782"/>
                  <a:pt x="2642895" y="925195"/>
                  <a:pt x="2563296" y="917956"/>
                </a:cubicBezTo>
                <a:cubicBezTo>
                  <a:pt x="2546030" y="1016381"/>
                  <a:pt x="2355221" y="1067562"/>
                  <a:pt x="2137116" y="1032383"/>
                </a:cubicBezTo>
                <a:cubicBezTo>
                  <a:pt x="2064246" y="1020572"/>
                  <a:pt x="1994423" y="999998"/>
                  <a:pt x="1935390" y="972693"/>
                </a:cubicBezTo>
                <a:cubicBezTo>
                  <a:pt x="1844111" y="1071753"/>
                  <a:pt x="1576749" y="1093724"/>
                  <a:pt x="1338332" y="1021715"/>
                </a:cubicBezTo>
                <a:cubicBezTo>
                  <a:pt x="1238421" y="991616"/>
                  <a:pt x="1154886" y="947928"/>
                  <a:pt x="1101947" y="898271"/>
                </a:cubicBezTo>
                <a:cubicBezTo>
                  <a:pt x="841567" y="927100"/>
                  <a:pt x="523425" y="839343"/>
                  <a:pt x="391267" y="702183"/>
                </a:cubicBezTo>
                <a:cubicBezTo>
                  <a:pt x="389617" y="700532"/>
                  <a:pt x="387966" y="698754"/>
                  <a:pt x="386443" y="697103"/>
                </a:cubicBezTo>
                <a:cubicBezTo>
                  <a:pt x="221786" y="679958"/>
                  <a:pt x="82138" y="603758"/>
                  <a:pt x="74521" y="527050"/>
                </a:cubicBezTo>
                <a:cubicBezTo>
                  <a:pt x="70586" y="486156"/>
                  <a:pt x="105370" y="451231"/>
                  <a:pt x="169863" y="431800"/>
                </a:cubicBezTo>
                <a:cubicBezTo>
                  <a:pt x="34404" y="371856"/>
                  <a:pt x="0" y="281559"/>
                  <a:pt x="92928" y="230251"/>
                </a:cubicBezTo>
                <a:cubicBezTo>
                  <a:pt x="146503" y="200660"/>
                  <a:pt x="234228" y="189357"/>
                  <a:pt x="328934" y="199771"/>
                </a:cubicBezTo>
                <a:lnTo>
                  <a:pt x="331981" y="197104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0" name="Path570"/>
          <p:cNvSpPr/>
          <p:nvPr/>
        </p:nvSpPr>
        <p:spPr>
          <a:xfrm>
            <a:off x="9315260" y="2385441"/>
            <a:ext cx="59286" cy="59309"/>
          </a:xfrm>
          <a:custGeom>
            <a:avLst/>
            <a:gdLst/>
            <a:ahLst/>
            <a:cxnLst/>
            <a:rect l="l" t="t" r="r" b="b"/>
            <a:pathLst>
              <a:path w="59286" h="59309">
                <a:moveTo>
                  <a:pt x="56874" y="33909"/>
                </a:moveTo>
                <a:cubicBezTo>
                  <a:pt x="54462" y="49022"/>
                  <a:pt x="40370" y="59309"/>
                  <a:pt x="25390" y="56896"/>
                </a:cubicBezTo>
                <a:cubicBezTo>
                  <a:pt x="10283" y="54483"/>
                  <a:pt x="0" y="40386"/>
                  <a:pt x="2411" y="25273"/>
                </a:cubicBezTo>
                <a:cubicBezTo>
                  <a:pt x="4823" y="10287"/>
                  <a:pt x="18915" y="0"/>
                  <a:pt x="33896" y="2286"/>
                </a:cubicBezTo>
                <a:cubicBezTo>
                  <a:pt x="49003" y="4699"/>
                  <a:pt x="59287" y="18796"/>
                  <a:pt x="56874" y="33909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1" name="Path571"/>
          <p:cNvSpPr/>
          <p:nvPr/>
        </p:nvSpPr>
        <p:spPr>
          <a:xfrm>
            <a:off x="9509624" y="2066925"/>
            <a:ext cx="118574" cy="118618"/>
          </a:xfrm>
          <a:custGeom>
            <a:avLst/>
            <a:gdLst/>
            <a:ahLst/>
            <a:cxnLst/>
            <a:rect l="l" t="t" r="r" b="b"/>
            <a:pathLst>
              <a:path w="118574" h="118618">
                <a:moveTo>
                  <a:pt x="113875" y="67945"/>
                </a:moveTo>
                <a:cubicBezTo>
                  <a:pt x="109051" y="98044"/>
                  <a:pt x="80868" y="118618"/>
                  <a:pt x="50781" y="113792"/>
                </a:cubicBezTo>
                <a:cubicBezTo>
                  <a:pt x="20566" y="109093"/>
                  <a:pt x="0" y="80772"/>
                  <a:pt x="4824" y="50673"/>
                </a:cubicBezTo>
                <a:cubicBezTo>
                  <a:pt x="9521" y="20574"/>
                  <a:pt x="37831" y="0"/>
                  <a:pt x="67920" y="4826"/>
                </a:cubicBezTo>
                <a:cubicBezTo>
                  <a:pt x="98007" y="9525"/>
                  <a:pt x="118573" y="37846"/>
                  <a:pt x="113875" y="67945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2" name="Path572"/>
          <p:cNvSpPr/>
          <p:nvPr/>
        </p:nvSpPr>
        <p:spPr>
          <a:xfrm>
            <a:off x="9737884" y="1704848"/>
            <a:ext cx="177860" cy="177927"/>
          </a:xfrm>
          <a:custGeom>
            <a:avLst/>
            <a:gdLst/>
            <a:ahLst/>
            <a:cxnLst/>
            <a:rect l="l" t="t" r="r" b="b"/>
            <a:pathLst>
              <a:path w="177860" h="177927">
                <a:moveTo>
                  <a:pt x="170751" y="101854"/>
                </a:moveTo>
                <a:cubicBezTo>
                  <a:pt x="163642" y="147066"/>
                  <a:pt x="121239" y="177927"/>
                  <a:pt x="76044" y="170688"/>
                </a:cubicBezTo>
                <a:cubicBezTo>
                  <a:pt x="30850" y="163576"/>
                  <a:pt x="0" y="121285"/>
                  <a:pt x="7237" y="76073"/>
                </a:cubicBezTo>
                <a:cubicBezTo>
                  <a:pt x="14346" y="30861"/>
                  <a:pt x="56748" y="0"/>
                  <a:pt x="101816" y="7112"/>
                </a:cubicBezTo>
                <a:cubicBezTo>
                  <a:pt x="147011" y="14224"/>
                  <a:pt x="177860" y="56642"/>
                  <a:pt x="170751" y="101854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3" name="Path573"/>
          <p:cNvSpPr/>
          <p:nvPr/>
        </p:nvSpPr>
        <p:spPr>
          <a:xfrm>
            <a:off x="8878036" y="512064"/>
            <a:ext cx="3058790" cy="1093724"/>
          </a:xfrm>
          <a:custGeom>
            <a:avLst/>
            <a:gdLst/>
            <a:ahLst/>
            <a:cxnLst/>
            <a:rect l="l" t="t" r="r" b="b"/>
            <a:pathLst>
              <a:path w="3058790" h="1093724">
                <a:moveTo>
                  <a:pt x="331981" y="197104"/>
                </a:moveTo>
                <a:cubicBezTo>
                  <a:pt x="315603" y="77343"/>
                  <a:pt x="508953" y="0"/>
                  <a:pt x="763746" y="24384"/>
                </a:cubicBezTo>
                <a:cubicBezTo>
                  <a:pt x="867085" y="34163"/>
                  <a:pt x="969535" y="59944"/>
                  <a:pt x="1054848" y="97663"/>
                </a:cubicBezTo>
                <a:cubicBezTo>
                  <a:pt x="1161995" y="32004"/>
                  <a:pt x="1387209" y="36195"/>
                  <a:pt x="1558213" y="107061"/>
                </a:cubicBezTo>
                <a:cubicBezTo>
                  <a:pt x="1588048" y="119380"/>
                  <a:pt x="1615088" y="133350"/>
                  <a:pt x="1638320" y="148590"/>
                </a:cubicBezTo>
                <a:cubicBezTo>
                  <a:pt x="1722364" y="93345"/>
                  <a:pt x="1905683" y="94488"/>
                  <a:pt x="2047742" y="151003"/>
                </a:cubicBezTo>
                <a:cubicBezTo>
                  <a:pt x="2087097" y="166751"/>
                  <a:pt x="2120485" y="185674"/>
                  <a:pt x="2145496" y="206375"/>
                </a:cubicBezTo>
                <a:cubicBezTo>
                  <a:pt x="2273971" y="161925"/>
                  <a:pt x="2484459" y="187198"/>
                  <a:pt x="2615854" y="262763"/>
                </a:cubicBezTo>
                <a:cubicBezTo>
                  <a:pt x="2670952" y="294513"/>
                  <a:pt x="2705737" y="331851"/>
                  <a:pt x="2713988" y="368173"/>
                </a:cubicBezTo>
                <a:cubicBezTo>
                  <a:pt x="2904163" y="422783"/>
                  <a:pt x="3004329" y="531622"/>
                  <a:pt x="2937679" y="611378"/>
                </a:cubicBezTo>
                <a:cubicBezTo>
                  <a:pt x="2932093" y="618109"/>
                  <a:pt x="2925364" y="624459"/>
                  <a:pt x="2917620" y="630428"/>
                </a:cubicBezTo>
                <a:cubicBezTo>
                  <a:pt x="3058791" y="746760"/>
                  <a:pt x="2999885" y="872363"/>
                  <a:pt x="2786098" y="910844"/>
                </a:cubicBezTo>
                <a:cubicBezTo>
                  <a:pt x="2719574" y="922782"/>
                  <a:pt x="2642895" y="925195"/>
                  <a:pt x="2563296" y="917956"/>
                </a:cubicBezTo>
                <a:cubicBezTo>
                  <a:pt x="2546030" y="1016381"/>
                  <a:pt x="2355221" y="1067562"/>
                  <a:pt x="2137116" y="1032383"/>
                </a:cubicBezTo>
                <a:cubicBezTo>
                  <a:pt x="2064246" y="1020572"/>
                  <a:pt x="1994423" y="999998"/>
                  <a:pt x="1935390" y="972693"/>
                </a:cubicBezTo>
                <a:cubicBezTo>
                  <a:pt x="1844111" y="1071753"/>
                  <a:pt x="1576749" y="1093724"/>
                  <a:pt x="1338332" y="1021715"/>
                </a:cubicBezTo>
                <a:cubicBezTo>
                  <a:pt x="1238421" y="991616"/>
                  <a:pt x="1154886" y="947928"/>
                  <a:pt x="1101947" y="898271"/>
                </a:cubicBezTo>
                <a:cubicBezTo>
                  <a:pt x="841567" y="927100"/>
                  <a:pt x="523425" y="839343"/>
                  <a:pt x="391267" y="702183"/>
                </a:cubicBezTo>
                <a:cubicBezTo>
                  <a:pt x="389617" y="700532"/>
                  <a:pt x="387966" y="698754"/>
                  <a:pt x="386443" y="697103"/>
                </a:cubicBezTo>
                <a:cubicBezTo>
                  <a:pt x="221786" y="679958"/>
                  <a:pt x="82138" y="603758"/>
                  <a:pt x="74521" y="527050"/>
                </a:cubicBezTo>
                <a:cubicBezTo>
                  <a:pt x="70586" y="486156"/>
                  <a:pt x="105370" y="451231"/>
                  <a:pt x="169863" y="431800"/>
                </a:cubicBezTo>
                <a:cubicBezTo>
                  <a:pt x="34404" y="371856"/>
                  <a:pt x="0" y="281559"/>
                  <a:pt x="92928" y="230251"/>
                </a:cubicBezTo>
                <a:cubicBezTo>
                  <a:pt x="146503" y="200660"/>
                  <a:pt x="234228" y="189357"/>
                  <a:pt x="328934" y="199771"/>
                </a:cubicBezTo>
                <a:lnTo>
                  <a:pt x="331981" y="197104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4" name="Path574"/>
          <p:cNvSpPr/>
          <p:nvPr/>
        </p:nvSpPr>
        <p:spPr>
          <a:xfrm>
            <a:off x="9292580" y="2369063"/>
            <a:ext cx="108630" cy="91940"/>
          </a:xfrm>
          <a:custGeom>
            <a:avLst/>
            <a:gdLst/>
            <a:ahLst/>
            <a:cxnLst/>
            <a:rect l="l" t="t" r="r" b="b"/>
            <a:pathLst>
              <a:path w="108630" h="91940">
                <a:moveTo>
                  <a:pt x="79553" y="50287"/>
                </a:moveTo>
                <a:cubicBezTo>
                  <a:pt x="77141" y="65400"/>
                  <a:pt x="63050" y="75687"/>
                  <a:pt x="48069" y="73274"/>
                </a:cubicBezTo>
                <a:cubicBezTo>
                  <a:pt x="32962" y="70862"/>
                  <a:pt x="22679" y="56764"/>
                  <a:pt x="25091" y="41651"/>
                </a:cubicBezTo>
                <a:cubicBezTo>
                  <a:pt x="27502" y="26665"/>
                  <a:pt x="41594" y="16378"/>
                  <a:pt x="56576" y="18664"/>
                </a:cubicBezTo>
                <a:cubicBezTo>
                  <a:pt x="71682" y="21077"/>
                  <a:pt x="81966" y="35174"/>
                  <a:pt x="79553" y="50287"/>
                </a:cubicBezTo>
                <a:close/>
              </a:path>
            </a:pathLst>
          </a:custGeom>
          <a:solidFill>
            <a:srgbClr val="3399FF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5" name="Path575"/>
          <p:cNvSpPr/>
          <p:nvPr/>
        </p:nvSpPr>
        <p:spPr>
          <a:xfrm>
            <a:off x="9501200" y="2055272"/>
            <a:ext cx="151390" cy="141943"/>
          </a:xfrm>
          <a:custGeom>
            <a:avLst/>
            <a:gdLst/>
            <a:ahLst/>
            <a:cxnLst/>
            <a:rect l="l" t="t" r="r" b="b"/>
            <a:pathLst>
              <a:path w="151390" h="141943">
                <a:moveTo>
                  <a:pt x="122299" y="79598"/>
                </a:moveTo>
                <a:cubicBezTo>
                  <a:pt x="117475" y="109697"/>
                  <a:pt x="89291" y="130271"/>
                  <a:pt x="59204" y="125445"/>
                </a:cubicBezTo>
                <a:cubicBezTo>
                  <a:pt x="28990" y="120746"/>
                  <a:pt x="8424" y="92425"/>
                  <a:pt x="13247" y="62326"/>
                </a:cubicBezTo>
                <a:cubicBezTo>
                  <a:pt x="17945" y="32227"/>
                  <a:pt x="46255" y="11653"/>
                  <a:pt x="76343" y="16479"/>
                </a:cubicBezTo>
                <a:cubicBezTo>
                  <a:pt x="106431" y="21178"/>
                  <a:pt x="126997" y="49499"/>
                  <a:pt x="122299" y="79598"/>
                </a:cubicBezTo>
                <a:close/>
              </a:path>
            </a:pathLst>
          </a:custGeom>
          <a:solidFill>
            <a:srgbClr val="3399FF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6" name="Path576"/>
          <p:cNvSpPr/>
          <p:nvPr/>
        </p:nvSpPr>
        <p:spPr>
          <a:xfrm>
            <a:off x="9737884" y="1697927"/>
            <a:ext cx="199778" cy="191642"/>
          </a:xfrm>
          <a:custGeom>
            <a:avLst/>
            <a:gdLst/>
            <a:ahLst/>
            <a:cxnLst/>
            <a:rect l="l" t="t" r="r" b="b"/>
            <a:pathLst>
              <a:path w="199778" h="191642">
                <a:moveTo>
                  <a:pt x="170751" y="108774"/>
                </a:moveTo>
                <a:cubicBezTo>
                  <a:pt x="163642" y="153987"/>
                  <a:pt x="121239" y="184848"/>
                  <a:pt x="76044" y="177609"/>
                </a:cubicBezTo>
                <a:cubicBezTo>
                  <a:pt x="30850" y="170497"/>
                  <a:pt x="0" y="128205"/>
                  <a:pt x="7237" y="82993"/>
                </a:cubicBezTo>
                <a:cubicBezTo>
                  <a:pt x="14346" y="37782"/>
                  <a:pt x="56748" y="6921"/>
                  <a:pt x="101816" y="14032"/>
                </a:cubicBezTo>
                <a:cubicBezTo>
                  <a:pt x="147011" y="21144"/>
                  <a:pt x="177860" y="63563"/>
                  <a:pt x="170751" y="108774"/>
                </a:cubicBezTo>
                <a:close/>
              </a:path>
            </a:pathLst>
          </a:custGeom>
          <a:solidFill>
            <a:srgbClr val="3399FF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7" name="Path577"/>
          <p:cNvSpPr/>
          <p:nvPr/>
        </p:nvSpPr>
        <p:spPr>
          <a:xfrm>
            <a:off x="9018196" y="575990"/>
            <a:ext cx="2812050" cy="941235"/>
          </a:xfrm>
          <a:custGeom>
            <a:avLst/>
            <a:gdLst/>
            <a:ahLst/>
            <a:cxnLst/>
            <a:rect l="l" t="t" r="r" b="b"/>
            <a:pathLst>
              <a:path w="2812050" h="941235">
                <a:moveTo>
                  <a:pt x="203628" y="410038"/>
                </a:moveTo>
                <a:cubicBezTo>
                  <a:pt x="142944" y="402545"/>
                  <a:pt x="83531" y="386797"/>
                  <a:pt x="33511" y="364572"/>
                </a:cubicBezTo>
                <a:moveTo>
                  <a:pt x="324994" y="632288"/>
                </a:moveTo>
                <a:cubicBezTo>
                  <a:pt x="299985" y="632796"/>
                  <a:pt x="274086" y="631653"/>
                  <a:pt x="247934" y="628986"/>
                </a:cubicBezTo>
                <a:moveTo>
                  <a:pt x="962168" y="830407"/>
                </a:moveTo>
                <a:cubicBezTo>
                  <a:pt x="945918" y="815168"/>
                  <a:pt x="932715" y="799419"/>
                  <a:pt x="922813" y="783672"/>
                </a:cubicBezTo>
                <a:moveTo>
                  <a:pt x="1821128" y="864825"/>
                </a:moveTo>
                <a:cubicBezTo>
                  <a:pt x="1816050" y="879176"/>
                  <a:pt x="1807671" y="892765"/>
                  <a:pt x="1795991" y="905338"/>
                </a:cubicBezTo>
                <a:moveTo>
                  <a:pt x="2225471" y="654005"/>
                </a:moveTo>
                <a:cubicBezTo>
                  <a:pt x="2357502" y="705694"/>
                  <a:pt x="2433928" y="782401"/>
                  <a:pt x="2421867" y="851109"/>
                </a:cubicBezTo>
                <a:moveTo>
                  <a:pt x="2776445" y="563961"/>
                </a:moveTo>
                <a:cubicBezTo>
                  <a:pt x="2750547" y="583900"/>
                  <a:pt x="2713350" y="599395"/>
                  <a:pt x="2667901" y="609174"/>
                </a:cubicBezTo>
                <a:moveTo>
                  <a:pt x="2574717" y="300945"/>
                </a:moveTo>
                <a:cubicBezTo>
                  <a:pt x="2577003" y="310978"/>
                  <a:pt x="2577256" y="320884"/>
                  <a:pt x="2575352" y="330409"/>
                </a:cubicBezTo>
                <a:moveTo>
                  <a:pt x="1948588" y="167722"/>
                </a:moveTo>
                <a:cubicBezTo>
                  <a:pt x="1963569" y="156546"/>
                  <a:pt x="1982484" y="146894"/>
                  <a:pt x="2004955" y="139147"/>
                </a:cubicBezTo>
                <a:moveTo>
                  <a:pt x="1472009" y="110445"/>
                </a:moveTo>
                <a:cubicBezTo>
                  <a:pt x="1478991" y="100411"/>
                  <a:pt x="1489020" y="91014"/>
                  <a:pt x="1501588" y="82759"/>
                </a:cubicBezTo>
                <a:moveTo>
                  <a:pt x="914434" y="33482"/>
                </a:moveTo>
                <a:cubicBezTo>
                  <a:pt x="945283" y="47072"/>
                  <a:pt x="973466" y="62057"/>
                  <a:pt x="998349" y="78060"/>
                </a:cubicBezTo>
                <a:moveTo>
                  <a:pt x="202231" y="167849"/>
                </a:moveTo>
                <a:cubicBezTo>
                  <a:pt x="196772" y="156165"/>
                  <a:pt x="193345" y="144607"/>
                  <a:pt x="191821" y="133178"/>
                </a:cubicBezTo>
              </a:path>
            </a:pathLst>
          </a:custGeom>
          <a:solidFill>
            <a:srgbClr val="3399FF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8" name="Path578"/>
          <p:cNvSpPr/>
          <p:nvPr/>
        </p:nvSpPr>
        <p:spPr>
          <a:xfrm>
            <a:off x="9684946" y="808990"/>
            <a:ext cx="1213030" cy="451612"/>
          </a:xfrm>
          <a:custGeom>
            <a:avLst/>
            <a:gdLst/>
            <a:ahLst/>
            <a:cxnLst/>
            <a:rect l="l" t="t" r="r" b="b"/>
            <a:pathLst>
              <a:path w="1213030" h="451612">
                <a:moveTo>
                  <a:pt x="5966" y="223266"/>
                </a:moveTo>
                <a:lnTo>
                  <a:pt x="117049" y="240792"/>
                </a:lnTo>
                <a:lnTo>
                  <a:pt x="122635" y="205613"/>
                </a:lnTo>
                <a:lnTo>
                  <a:pt x="35038" y="191770"/>
                </a:lnTo>
                <a:lnTo>
                  <a:pt x="41005" y="154051"/>
                </a:lnTo>
                <a:lnTo>
                  <a:pt x="128602" y="167894"/>
                </a:lnTo>
                <a:lnTo>
                  <a:pt x="133172" y="138176"/>
                </a:lnTo>
                <a:lnTo>
                  <a:pt x="76553" y="129286"/>
                </a:lnTo>
                <a:lnTo>
                  <a:pt x="80107" y="106045"/>
                </a:lnTo>
                <a:cubicBezTo>
                  <a:pt x="65761" y="113157"/>
                  <a:pt x="50526" y="120015"/>
                  <a:pt x="34404" y="126492"/>
                </a:cubicBezTo>
                <a:cubicBezTo>
                  <a:pt x="30087" y="117602"/>
                  <a:pt x="23106" y="104775"/>
                  <a:pt x="13711" y="88011"/>
                </a:cubicBezTo>
                <a:cubicBezTo>
                  <a:pt x="81757" y="64262"/>
                  <a:pt x="129999" y="34798"/>
                  <a:pt x="158309" y="0"/>
                </a:cubicBezTo>
                <a:lnTo>
                  <a:pt x="209725" y="8128"/>
                </a:lnTo>
                <a:lnTo>
                  <a:pt x="200330" y="18034"/>
                </a:lnTo>
                <a:cubicBezTo>
                  <a:pt x="219881" y="58293"/>
                  <a:pt x="255428" y="95885"/>
                  <a:pt x="306970" y="130683"/>
                </a:cubicBezTo>
                <a:cubicBezTo>
                  <a:pt x="294656" y="141986"/>
                  <a:pt x="283992" y="152146"/>
                  <a:pt x="275106" y="161163"/>
                </a:cubicBezTo>
                <a:cubicBezTo>
                  <a:pt x="261649" y="151003"/>
                  <a:pt x="249207" y="140716"/>
                  <a:pt x="237782" y="130048"/>
                </a:cubicBezTo>
                <a:lnTo>
                  <a:pt x="234100" y="154178"/>
                </a:lnTo>
                <a:lnTo>
                  <a:pt x="176971" y="145161"/>
                </a:lnTo>
                <a:lnTo>
                  <a:pt x="172401" y="174879"/>
                </a:lnTo>
                <a:lnTo>
                  <a:pt x="260761" y="188849"/>
                </a:lnTo>
                <a:lnTo>
                  <a:pt x="254920" y="226441"/>
                </a:lnTo>
                <a:lnTo>
                  <a:pt x="166435" y="212471"/>
                </a:lnTo>
                <a:lnTo>
                  <a:pt x="160848" y="247777"/>
                </a:lnTo>
                <a:lnTo>
                  <a:pt x="272186" y="265303"/>
                </a:lnTo>
                <a:lnTo>
                  <a:pt x="266346" y="302895"/>
                </a:lnTo>
                <a:lnTo>
                  <a:pt x="0" y="260985"/>
                </a:lnTo>
                <a:lnTo>
                  <a:pt x="5966" y="223266"/>
                </a:lnTo>
                <a:close/>
                <a:moveTo>
                  <a:pt x="170497" y="45212"/>
                </a:moveTo>
                <a:cubicBezTo>
                  <a:pt x="151201" y="63119"/>
                  <a:pt x="128095" y="79502"/>
                  <a:pt x="101308" y="94615"/>
                </a:cubicBezTo>
                <a:lnTo>
                  <a:pt x="221151" y="113538"/>
                </a:lnTo>
                <a:cubicBezTo>
                  <a:pt x="200458" y="91821"/>
                  <a:pt x="183573" y="69088"/>
                  <a:pt x="170497" y="45212"/>
                </a:cubicBezTo>
                <a:close/>
                <a:moveTo>
                  <a:pt x="390124" y="35560"/>
                </a:moveTo>
                <a:cubicBezTo>
                  <a:pt x="401550" y="45847"/>
                  <a:pt x="414626" y="59182"/>
                  <a:pt x="429607" y="75565"/>
                </a:cubicBezTo>
                <a:lnTo>
                  <a:pt x="413738" y="86995"/>
                </a:lnTo>
                <a:lnTo>
                  <a:pt x="444460" y="91821"/>
                </a:lnTo>
                <a:cubicBezTo>
                  <a:pt x="451696" y="77724"/>
                  <a:pt x="457790" y="62484"/>
                  <a:pt x="462487" y="46101"/>
                </a:cubicBezTo>
                <a:lnTo>
                  <a:pt x="501970" y="52324"/>
                </a:lnTo>
                <a:cubicBezTo>
                  <a:pt x="496764" y="68453"/>
                  <a:pt x="490797" y="83693"/>
                  <a:pt x="483816" y="98044"/>
                </a:cubicBezTo>
                <a:lnTo>
                  <a:pt x="523044" y="104267"/>
                </a:lnTo>
                <a:lnTo>
                  <a:pt x="514666" y="91694"/>
                </a:lnTo>
                <a:cubicBezTo>
                  <a:pt x="533200" y="82550"/>
                  <a:pt x="550339" y="73025"/>
                  <a:pt x="566208" y="63119"/>
                </a:cubicBezTo>
                <a:lnTo>
                  <a:pt x="590201" y="90678"/>
                </a:lnTo>
                <a:cubicBezTo>
                  <a:pt x="578269" y="97536"/>
                  <a:pt x="567096" y="103759"/>
                  <a:pt x="556559" y="109474"/>
                </a:cubicBezTo>
                <a:lnTo>
                  <a:pt x="605309" y="117221"/>
                </a:lnTo>
                <a:lnTo>
                  <a:pt x="600103" y="149479"/>
                </a:lnTo>
                <a:lnTo>
                  <a:pt x="467439" y="128524"/>
                </a:lnTo>
                <a:cubicBezTo>
                  <a:pt x="463249" y="135509"/>
                  <a:pt x="458806" y="142113"/>
                  <a:pt x="454108" y="148463"/>
                </a:cubicBezTo>
                <a:lnTo>
                  <a:pt x="607594" y="172720"/>
                </a:lnTo>
                <a:lnTo>
                  <a:pt x="602515" y="205105"/>
                </a:lnTo>
                <a:lnTo>
                  <a:pt x="527107" y="193167"/>
                </a:lnTo>
                <a:cubicBezTo>
                  <a:pt x="544626" y="216916"/>
                  <a:pt x="568365" y="234823"/>
                  <a:pt x="598326" y="246888"/>
                </a:cubicBezTo>
                <a:cubicBezTo>
                  <a:pt x="588170" y="259334"/>
                  <a:pt x="579538" y="270256"/>
                  <a:pt x="572429" y="279781"/>
                </a:cubicBezTo>
                <a:cubicBezTo>
                  <a:pt x="549704" y="266573"/>
                  <a:pt x="530788" y="250571"/>
                  <a:pt x="515680" y="231902"/>
                </a:cubicBezTo>
                <a:cubicBezTo>
                  <a:pt x="514157" y="239014"/>
                  <a:pt x="512126" y="248666"/>
                  <a:pt x="509460" y="260858"/>
                </a:cubicBezTo>
                <a:cubicBezTo>
                  <a:pt x="506668" y="273050"/>
                  <a:pt x="501207" y="281686"/>
                  <a:pt x="493210" y="286766"/>
                </a:cubicBezTo>
                <a:cubicBezTo>
                  <a:pt x="485085" y="291846"/>
                  <a:pt x="474421" y="293243"/>
                  <a:pt x="460964" y="291211"/>
                </a:cubicBezTo>
                <a:cubicBezTo>
                  <a:pt x="446111" y="288798"/>
                  <a:pt x="433796" y="286639"/>
                  <a:pt x="424021" y="284734"/>
                </a:cubicBezTo>
                <a:cubicBezTo>
                  <a:pt x="424274" y="273939"/>
                  <a:pt x="424021" y="262636"/>
                  <a:pt x="423005" y="250825"/>
                </a:cubicBezTo>
                <a:cubicBezTo>
                  <a:pt x="432274" y="253111"/>
                  <a:pt x="443952" y="255397"/>
                  <a:pt x="457790" y="257556"/>
                </a:cubicBezTo>
                <a:cubicBezTo>
                  <a:pt x="466676" y="258953"/>
                  <a:pt x="471754" y="256032"/>
                  <a:pt x="473278" y="248793"/>
                </a:cubicBezTo>
                <a:cubicBezTo>
                  <a:pt x="474040" y="247142"/>
                  <a:pt x="474675" y="243967"/>
                  <a:pt x="475437" y="239268"/>
                </a:cubicBezTo>
                <a:lnTo>
                  <a:pt x="405232" y="228092"/>
                </a:lnTo>
                <a:lnTo>
                  <a:pt x="397869" y="274574"/>
                </a:lnTo>
                <a:cubicBezTo>
                  <a:pt x="395583" y="288925"/>
                  <a:pt x="401804" y="297180"/>
                  <a:pt x="416276" y="299466"/>
                </a:cubicBezTo>
                <a:lnTo>
                  <a:pt x="483816" y="310134"/>
                </a:lnTo>
                <a:cubicBezTo>
                  <a:pt x="492067" y="311404"/>
                  <a:pt x="498668" y="310896"/>
                  <a:pt x="503747" y="308483"/>
                </a:cubicBezTo>
                <a:cubicBezTo>
                  <a:pt x="508826" y="306070"/>
                  <a:pt x="512380" y="301879"/>
                  <a:pt x="514284" y="296037"/>
                </a:cubicBezTo>
                <a:cubicBezTo>
                  <a:pt x="516315" y="290068"/>
                  <a:pt x="518727" y="281559"/>
                  <a:pt x="521393" y="270637"/>
                </a:cubicBezTo>
                <a:cubicBezTo>
                  <a:pt x="534088" y="277876"/>
                  <a:pt x="546149" y="283845"/>
                  <a:pt x="557448" y="288671"/>
                </a:cubicBezTo>
                <a:cubicBezTo>
                  <a:pt x="550212" y="312039"/>
                  <a:pt x="543992" y="326771"/>
                  <a:pt x="538786" y="332740"/>
                </a:cubicBezTo>
                <a:cubicBezTo>
                  <a:pt x="533454" y="338836"/>
                  <a:pt x="526218" y="342773"/>
                  <a:pt x="517077" y="344678"/>
                </a:cubicBezTo>
                <a:cubicBezTo>
                  <a:pt x="507809" y="346583"/>
                  <a:pt x="496764" y="346583"/>
                  <a:pt x="483816" y="344551"/>
                </a:cubicBezTo>
                <a:lnTo>
                  <a:pt x="398376" y="330962"/>
                </a:lnTo>
                <a:cubicBezTo>
                  <a:pt x="366638" y="326009"/>
                  <a:pt x="352800" y="310261"/>
                  <a:pt x="356990" y="283845"/>
                </a:cubicBezTo>
                <a:lnTo>
                  <a:pt x="366511" y="223139"/>
                </a:lnTo>
                <a:cubicBezTo>
                  <a:pt x="351277" y="231775"/>
                  <a:pt x="334520" y="239903"/>
                  <a:pt x="316619" y="247269"/>
                </a:cubicBezTo>
                <a:cubicBezTo>
                  <a:pt x="312938" y="235458"/>
                  <a:pt x="307860" y="222504"/>
                  <a:pt x="301638" y="208534"/>
                </a:cubicBezTo>
                <a:cubicBezTo>
                  <a:pt x="330965" y="198882"/>
                  <a:pt x="356609" y="185928"/>
                  <a:pt x="378572" y="169672"/>
                </a:cubicBezTo>
                <a:lnTo>
                  <a:pt x="311922" y="159131"/>
                </a:lnTo>
                <a:lnTo>
                  <a:pt x="316999" y="126873"/>
                </a:lnTo>
                <a:lnTo>
                  <a:pt x="409928" y="141478"/>
                </a:lnTo>
                <a:cubicBezTo>
                  <a:pt x="415769" y="135382"/>
                  <a:pt x="421101" y="128905"/>
                  <a:pt x="426052" y="122047"/>
                </a:cubicBezTo>
                <a:lnTo>
                  <a:pt x="337439" y="108077"/>
                </a:lnTo>
                <a:lnTo>
                  <a:pt x="342517" y="75692"/>
                </a:lnTo>
                <a:lnTo>
                  <a:pt x="388728" y="83058"/>
                </a:lnTo>
                <a:cubicBezTo>
                  <a:pt x="380476" y="73660"/>
                  <a:pt x="371716" y="64516"/>
                  <a:pt x="362576" y="55626"/>
                </a:cubicBezTo>
                <a:lnTo>
                  <a:pt x="390124" y="35560"/>
                </a:lnTo>
                <a:close/>
                <a:moveTo>
                  <a:pt x="406883" y="196215"/>
                </a:moveTo>
                <a:lnTo>
                  <a:pt x="500953" y="211074"/>
                </a:lnTo>
                <a:cubicBezTo>
                  <a:pt x="496511" y="203327"/>
                  <a:pt x="492447" y="195453"/>
                  <a:pt x="488766" y="187071"/>
                </a:cubicBezTo>
                <a:lnTo>
                  <a:pt x="428717" y="177673"/>
                </a:lnTo>
                <a:cubicBezTo>
                  <a:pt x="421863" y="184023"/>
                  <a:pt x="414626" y="190246"/>
                  <a:pt x="406883" y="196215"/>
                </a:cubicBezTo>
                <a:close/>
                <a:moveTo>
                  <a:pt x="657359" y="90424"/>
                </a:moveTo>
                <a:lnTo>
                  <a:pt x="907837" y="129921"/>
                </a:lnTo>
                <a:lnTo>
                  <a:pt x="893618" y="219583"/>
                </a:lnTo>
                <a:lnTo>
                  <a:pt x="684401" y="186563"/>
                </a:lnTo>
                <a:cubicBezTo>
                  <a:pt x="679576" y="216027"/>
                  <a:pt x="674878" y="240538"/>
                  <a:pt x="670308" y="260350"/>
                </a:cubicBezTo>
                <a:lnTo>
                  <a:pt x="896665" y="296037"/>
                </a:lnTo>
                <a:lnTo>
                  <a:pt x="891332" y="329565"/>
                </a:lnTo>
                <a:lnTo>
                  <a:pt x="821762" y="318643"/>
                </a:lnTo>
                <a:cubicBezTo>
                  <a:pt x="845122" y="346583"/>
                  <a:pt x="863657" y="369951"/>
                  <a:pt x="877495" y="388620"/>
                </a:cubicBezTo>
                <a:lnTo>
                  <a:pt x="844614" y="408051"/>
                </a:lnTo>
                <a:lnTo>
                  <a:pt x="831665" y="389509"/>
                </a:lnTo>
                <a:cubicBezTo>
                  <a:pt x="736959" y="378841"/>
                  <a:pt x="682876" y="374269"/>
                  <a:pt x="669674" y="375666"/>
                </a:cubicBezTo>
                <a:lnTo>
                  <a:pt x="658121" y="341249"/>
                </a:lnTo>
                <a:cubicBezTo>
                  <a:pt x="675387" y="334264"/>
                  <a:pt x="694175" y="321056"/>
                  <a:pt x="714615" y="301625"/>
                </a:cubicBezTo>
                <a:lnTo>
                  <a:pt x="661550" y="293243"/>
                </a:lnTo>
                <a:cubicBezTo>
                  <a:pt x="653804" y="319024"/>
                  <a:pt x="639713" y="343408"/>
                  <a:pt x="619273" y="366522"/>
                </a:cubicBezTo>
                <a:cubicBezTo>
                  <a:pt x="609753" y="350520"/>
                  <a:pt x="601120" y="337312"/>
                  <a:pt x="593248" y="326771"/>
                </a:cubicBezTo>
                <a:cubicBezTo>
                  <a:pt x="603786" y="313690"/>
                  <a:pt x="612798" y="298196"/>
                  <a:pt x="620163" y="280289"/>
                </a:cubicBezTo>
                <a:cubicBezTo>
                  <a:pt x="627652" y="262255"/>
                  <a:pt x="635143" y="230124"/>
                  <a:pt x="642633" y="183642"/>
                </a:cubicBezTo>
                <a:lnTo>
                  <a:pt x="657359" y="90424"/>
                </a:lnTo>
                <a:close/>
                <a:moveTo>
                  <a:pt x="857817" y="179578"/>
                </a:moveTo>
                <a:lnTo>
                  <a:pt x="861372" y="156972"/>
                </a:lnTo>
                <a:lnTo>
                  <a:pt x="693287" y="130429"/>
                </a:lnTo>
                <a:lnTo>
                  <a:pt x="689605" y="153162"/>
                </a:lnTo>
                <a:lnTo>
                  <a:pt x="857817" y="179578"/>
                </a:lnTo>
                <a:close/>
                <a:moveTo>
                  <a:pt x="786978" y="328803"/>
                </a:moveTo>
                <a:lnTo>
                  <a:pt x="807798" y="316357"/>
                </a:lnTo>
                <a:lnTo>
                  <a:pt x="761587" y="309118"/>
                </a:lnTo>
                <a:cubicBezTo>
                  <a:pt x="747241" y="321945"/>
                  <a:pt x="734292" y="333248"/>
                  <a:pt x="722994" y="342773"/>
                </a:cubicBezTo>
                <a:lnTo>
                  <a:pt x="804624" y="352552"/>
                </a:lnTo>
                <a:lnTo>
                  <a:pt x="786978" y="328803"/>
                </a:lnTo>
                <a:close/>
                <a:moveTo>
                  <a:pt x="695444" y="208280"/>
                </a:moveTo>
                <a:lnTo>
                  <a:pt x="884096" y="237998"/>
                </a:lnTo>
                <a:lnTo>
                  <a:pt x="878764" y="271526"/>
                </a:lnTo>
                <a:lnTo>
                  <a:pt x="690113" y="241808"/>
                </a:lnTo>
                <a:lnTo>
                  <a:pt x="695444" y="208280"/>
                </a:lnTo>
                <a:close/>
                <a:moveTo>
                  <a:pt x="1213031" y="207391"/>
                </a:moveTo>
                <a:lnTo>
                  <a:pt x="1207698" y="241427"/>
                </a:lnTo>
                <a:lnTo>
                  <a:pt x="1175452" y="292735"/>
                </a:lnTo>
                <a:lnTo>
                  <a:pt x="1137874" y="279019"/>
                </a:lnTo>
                <a:lnTo>
                  <a:pt x="1166185" y="236982"/>
                </a:lnTo>
                <a:lnTo>
                  <a:pt x="1065892" y="221234"/>
                </a:lnTo>
                <a:cubicBezTo>
                  <a:pt x="1054340" y="239141"/>
                  <a:pt x="1042026" y="256032"/>
                  <a:pt x="1028823" y="271653"/>
                </a:cubicBezTo>
                <a:cubicBezTo>
                  <a:pt x="1016381" y="261747"/>
                  <a:pt x="1004067" y="252730"/>
                  <a:pt x="992133" y="244856"/>
                </a:cubicBezTo>
                <a:cubicBezTo>
                  <a:pt x="1020189" y="214122"/>
                  <a:pt x="1044184" y="179578"/>
                  <a:pt x="1064115" y="141097"/>
                </a:cubicBezTo>
                <a:lnTo>
                  <a:pt x="1103216" y="153289"/>
                </a:lnTo>
                <a:cubicBezTo>
                  <a:pt x="1097757" y="164973"/>
                  <a:pt x="1092044" y="176276"/>
                  <a:pt x="1085951" y="187325"/>
                </a:cubicBezTo>
                <a:lnTo>
                  <a:pt x="1213031" y="207391"/>
                </a:lnTo>
                <a:close/>
                <a:moveTo>
                  <a:pt x="967758" y="137668"/>
                </a:moveTo>
                <a:cubicBezTo>
                  <a:pt x="981723" y="161925"/>
                  <a:pt x="994546" y="185547"/>
                  <a:pt x="1005970" y="208407"/>
                </a:cubicBezTo>
                <a:lnTo>
                  <a:pt x="964711" y="229108"/>
                </a:lnTo>
                <a:cubicBezTo>
                  <a:pt x="955317" y="204470"/>
                  <a:pt x="944145" y="179451"/>
                  <a:pt x="931069" y="154178"/>
                </a:cubicBezTo>
                <a:lnTo>
                  <a:pt x="967758" y="137668"/>
                </a:lnTo>
                <a:close/>
                <a:moveTo>
                  <a:pt x="1080619" y="241300"/>
                </a:moveTo>
                <a:lnTo>
                  <a:pt x="1119339" y="247396"/>
                </a:lnTo>
                <a:cubicBezTo>
                  <a:pt x="1116926" y="259969"/>
                  <a:pt x="1113880" y="272034"/>
                  <a:pt x="1110199" y="283337"/>
                </a:cubicBezTo>
                <a:cubicBezTo>
                  <a:pt x="1121243" y="347726"/>
                  <a:pt x="1147142" y="391795"/>
                  <a:pt x="1188021" y="415925"/>
                </a:cubicBezTo>
                <a:cubicBezTo>
                  <a:pt x="1177610" y="425704"/>
                  <a:pt x="1167327" y="437642"/>
                  <a:pt x="1157044" y="451612"/>
                </a:cubicBezTo>
                <a:cubicBezTo>
                  <a:pt x="1122640" y="423164"/>
                  <a:pt x="1099535" y="384175"/>
                  <a:pt x="1087601" y="334899"/>
                </a:cubicBezTo>
                <a:cubicBezTo>
                  <a:pt x="1063226" y="376936"/>
                  <a:pt x="1027045" y="408051"/>
                  <a:pt x="979184" y="428117"/>
                </a:cubicBezTo>
                <a:cubicBezTo>
                  <a:pt x="971821" y="412496"/>
                  <a:pt x="963822" y="398907"/>
                  <a:pt x="955190" y="387223"/>
                </a:cubicBezTo>
                <a:cubicBezTo>
                  <a:pt x="1025141" y="365379"/>
                  <a:pt x="1066909" y="316738"/>
                  <a:pt x="1080619" y="241300"/>
                </a:cubicBezTo>
                <a:close/>
                <a:moveTo>
                  <a:pt x="963949" y="255397"/>
                </a:moveTo>
                <a:cubicBezTo>
                  <a:pt x="976517" y="264668"/>
                  <a:pt x="988959" y="273177"/>
                  <a:pt x="1001146" y="280924"/>
                </a:cubicBezTo>
                <a:cubicBezTo>
                  <a:pt x="979311" y="315849"/>
                  <a:pt x="956205" y="354584"/>
                  <a:pt x="931577" y="397129"/>
                </a:cubicBezTo>
                <a:lnTo>
                  <a:pt x="894380" y="371602"/>
                </a:lnTo>
                <a:cubicBezTo>
                  <a:pt x="917866" y="336931"/>
                  <a:pt x="941098" y="298196"/>
                  <a:pt x="963949" y="255397"/>
                </a:cubicBezTo>
                <a:close/>
              </a:path>
            </a:pathLst>
          </a:custGeom>
          <a:solidFill>
            <a:srgbClr val="FF0000">
              <a:alpha val="65535"/>
            </a:srgbClr>
          </a:solidFill>
          <a:ln w="0" cap="sq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79" name="Text Box579"/>
          <p:cNvSpPr txBox="1"/>
          <p:nvPr/>
        </p:nvSpPr>
        <p:spPr>
          <a:xfrm>
            <a:off x="1690752" y="132693"/>
            <a:ext cx="7543018" cy="149432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“四翼”，语文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次与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方法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1557198" algn="l" rtl="0">
              <a:lnSpc>
                <a:spcPts val="3146"/>
              </a:lnSpc>
              <a:spcBef>
                <a:spcPts val="4954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卷1</a:t>
            </a:r>
            <a:r>
              <a:rPr lang="en-US" altLang="zh-CN" sz="2400" spc="71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2020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年普通高等学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校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招生全国统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考试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0" name="Text Box580"/>
          <p:cNvSpPr txBox="1"/>
          <p:nvPr/>
        </p:nvSpPr>
        <p:spPr>
          <a:xfrm>
            <a:off x="5644558" y="1775747"/>
            <a:ext cx="343090" cy="3999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50"/>
              </a:lnSpc>
            </a:pPr>
            <a:r>
              <a:rPr lang="en-US" altLang="zh-CN" sz="2402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1" name="Text Box581"/>
          <p:cNvSpPr txBox="1"/>
          <p:nvPr/>
        </p:nvSpPr>
        <p:spPr>
          <a:xfrm>
            <a:off x="6493488" y="1775747"/>
            <a:ext cx="343090" cy="3999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50"/>
              </a:lnSpc>
            </a:pPr>
            <a:r>
              <a:rPr lang="en-US" altLang="zh-CN" sz="2402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2" name="Text Box582"/>
          <p:cNvSpPr txBox="1"/>
          <p:nvPr/>
        </p:nvSpPr>
        <p:spPr>
          <a:xfrm>
            <a:off x="1279934" y="2986883"/>
            <a:ext cx="2969558" cy="33366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现代文</a:t>
            </a:r>
            <a:r>
              <a:rPr lang="en-US" altLang="zh-CN" sz="2004" b="1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004" b="1" spc="-2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b="1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36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分）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3" name="Text Box583"/>
          <p:cNvSpPr txBox="1"/>
          <p:nvPr/>
        </p:nvSpPr>
        <p:spPr>
          <a:xfrm>
            <a:off x="5155918" y="2529429"/>
            <a:ext cx="5359862" cy="124831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 rtl="0">
              <a:lnSpc>
                <a:spcPts val="3276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）论述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文本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004" spc="-4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共3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</a:t>
            </a:r>
            <a:r>
              <a:rPr lang="en-US" altLang="zh-CN" sz="2004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55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9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004" spc="56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1-3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）实用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文本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004" spc="-4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共3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</a:t>
            </a:r>
            <a:r>
              <a:rPr lang="en-US" altLang="zh-CN" sz="2004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55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12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004" spc="-1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4-6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三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）文学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文本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004" spc="-4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共三小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55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15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004" spc="-1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7-9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4" name="Text Box584"/>
          <p:cNvSpPr txBox="1"/>
          <p:nvPr/>
        </p:nvSpPr>
        <p:spPr>
          <a:xfrm>
            <a:off x="5155918" y="4053429"/>
            <a:ext cx="2073401" cy="33366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）文言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阅读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5" name="Text Box585"/>
          <p:cNvSpPr txBox="1"/>
          <p:nvPr/>
        </p:nvSpPr>
        <p:spPr>
          <a:xfrm>
            <a:off x="7485495" y="4053429"/>
            <a:ext cx="2940403" cy="33366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共4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</a:t>
            </a:r>
            <a:r>
              <a:rPr lang="en-US" altLang="zh-CN" sz="2004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55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19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10-13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6" name="Text Box586"/>
          <p:cNvSpPr txBox="1"/>
          <p:nvPr/>
        </p:nvSpPr>
        <p:spPr>
          <a:xfrm>
            <a:off x="1279934" y="4510884"/>
            <a:ext cx="3222448" cy="3336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二</a:t>
            </a:r>
            <a:r>
              <a:rPr lang="en-US" altLang="zh-CN" sz="2004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古代诗</a:t>
            </a:r>
            <a:r>
              <a:rPr lang="en-US" altLang="zh-CN" sz="2004" b="1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阅读</a:t>
            </a:r>
            <a:r>
              <a:rPr lang="en-US" altLang="zh-CN" sz="2004" b="1" spc="-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b="1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34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分）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7" name="Text Box587"/>
          <p:cNvSpPr txBox="1"/>
          <p:nvPr/>
        </p:nvSpPr>
        <p:spPr>
          <a:xfrm>
            <a:off x="5155918" y="4510884"/>
            <a:ext cx="5300448" cy="7908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14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）古代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诗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歌阅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004" spc="-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共2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</a:t>
            </a:r>
            <a:r>
              <a:rPr lang="en-US" altLang="zh-CN" sz="2004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55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9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004" spc="116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14-15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三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）名篇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名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句默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写</a:t>
            </a:r>
            <a:r>
              <a:rPr lang="en-US" altLang="zh-CN" sz="2004" spc="-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共三小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55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6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004" spc="56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16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8" name="Text Box588"/>
          <p:cNvSpPr txBox="1"/>
          <p:nvPr/>
        </p:nvSpPr>
        <p:spPr>
          <a:xfrm>
            <a:off x="1279934" y="5530143"/>
            <a:ext cx="3222752" cy="91035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584"/>
              </a:lnSpc>
            </a:pP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三、语言文</a:t>
            </a:r>
            <a:r>
              <a:rPr lang="en-US" altLang="zh-CN" sz="2006" b="1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字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运用</a:t>
            </a:r>
            <a:r>
              <a:rPr lang="en-US" altLang="zh-CN" sz="2006" b="1" spc="-3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（20分</a:t>
            </a:r>
            <a:r>
              <a:rPr lang="en-US" altLang="zh-CN" sz="2006" b="1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</a:t>
            </a:r>
            <a:r>
              <a:rPr lang="en-US" altLang="zh-CN" sz="200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四</a:t>
            </a:r>
            <a:r>
              <a:rPr lang="en-US" altLang="zh-CN" sz="2004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作文</a:t>
            </a:r>
            <a:r>
              <a:rPr lang="en-US" altLang="zh-CN" sz="2004" b="1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60</a:t>
            </a:r>
            <a:r>
              <a:rPr lang="en-US" altLang="zh-CN" sz="2004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589" name="Text Box589"/>
          <p:cNvSpPr txBox="1"/>
          <p:nvPr/>
        </p:nvSpPr>
        <p:spPr>
          <a:xfrm>
            <a:off x="5155918" y="5530143"/>
            <a:ext cx="1266058" cy="33405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30"/>
              </a:lnSpc>
            </a:pPr>
            <a:r>
              <a:rPr lang="en-US" altLang="zh-CN" sz="2006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17-19</a:t>
            </a:r>
            <a:r>
              <a:rPr lang="en-US" altLang="zh-CN" sz="2006" spc="11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</p:txBody>
      </p:sp>
      <p:sp>
        <p:nvSpPr>
          <p:cNvPr id="590" name="Text Box590"/>
          <p:cNvSpPr txBox="1"/>
          <p:nvPr/>
        </p:nvSpPr>
        <p:spPr>
          <a:xfrm>
            <a:off x="6757296" y="5530143"/>
            <a:ext cx="336660" cy="33405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30"/>
              </a:lnSpc>
            </a:pPr>
            <a:r>
              <a:rPr lang="en-US" altLang="zh-CN" sz="2006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21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1" name="Image5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3"/>
            <a:ext cx="12192002" cy="6840726"/>
          </a:xfrm>
          <a:prstGeom prst="rect">
            <a:avLst/>
          </a:prstGeom>
          <a:noFill/>
        </p:spPr>
      </p:pic>
      <p:sp>
        <p:nvSpPr>
          <p:cNvPr id="592" name="Text Box592"/>
          <p:cNvSpPr txBox="1"/>
          <p:nvPr/>
        </p:nvSpPr>
        <p:spPr>
          <a:xfrm>
            <a:off x="1690752" y="132693"/>
            <a:ext cx="7391310" cy="13269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“四翼”，语文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次与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方法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1405490" algn="l" rtl="0">
              <a:lnSpc>
                <a:spcPts val="3146"/>
              </a:lnSpc>
              <a:spcBef>
                <a:spcPts val="3636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卷1</a:t>
            </a:r>
            <a:r>
              <a:rPr lang="en-US" altLang="zh-CN" sz="2400" spc="70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-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2020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年普通高等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校招生全国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统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一考试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593" name="Text Box593"/>
          <p:cNvSpPr txBox="1"/>
          <p:nvPr/>
        </p:nvSpPr>
        <p:spPr>
          <a:xfrm>
            <a:off x="9689008" y="695554"/>
            <a:ext cx="1256842" cy="3995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小题层次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594" name="Text Box594"/>
          <p:cNvSpPr txBox="1"/>
          <p:nvPr/>
        </p:nvSpPr>
        <p:spPr>
          <a:xfrm>
            <a:off x="1900985" y="1608684"/>
            <a:ext cx="4305795" cy="127340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3591864" algn="l" rtl="0">
              <a:lnSpc>
                <a:spcPts val="3146"/>
              </a:lnSpc>
            </a:pP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630"/>
              </a:lnSpc>
              <a:spcBef>
                <a:spcPts val="4250"/>
              </a:spcBef>
            </a:pP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(二)古代诗歌阅读</a:t>
            </a:r>
            <a:r>
              <a:rPr lang="en-US" altLang="zh-CN" sz="2006" b="1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本题</a:t>
            </a:r>
            <a:r>
              <a:rPr lang="en-US" altLang="zh-CN" sz="2006" b="1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共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2小题，9</a:t>
            </a:r>
            <a:r>
              <a:rPr lang="en-US" altLang="zh-CN" sz="2006" b="1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</p:txBody>
      </p:sp>
      <p:sp>
        <p:nvSpPr>
          <p:cNvPr id="595" name="Text Box595"/>
          <p:cNvSpPr txBox="1"/>
          <p:nvPr/>
        </p:nvSpPr>
        <p:spPr>
          <a:xfrm>
            <a:off x="6341399" y="1608684"/>
            <a:ext cx="342786" cy="3995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596" name="Text Box596"/>
          <p:cNvSpPr txBox="1"/>
          <p:nvPr/>
        </p:nvSpPr>
        <p:spPr>
          <a:xfrm>
            <a:off x="1900985" y="3005807"/>
            <a:ext cx="4130284" cy="307746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597184" indent="-597184" algn="l" rtl="0">
              <a:lnSpc>
                <a:spcPts val="3462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下面这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首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宋诗，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完</a:t>
            </a:r>
            <a:r>
              <a:rPr lang="en-US" altLang="zh-CN" sz="2004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成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en-US" altLang="zh-CN" sz="2004" spc="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4~15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题。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许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道宁画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[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注]</a:t>
            </a:r>
            <a:r>
              <a:rPr lang="en-US" altLang="zh-CN" sz="2004" spc="-4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义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满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眼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长江水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苍然何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郡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山?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向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万里意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今在一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窗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间。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众木俱含晚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孤云遂不还。</a:t>
            </a:r>
            <a:r>
              <a:rPr lang="en-US" altLang="zh-CN" sz="200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此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有佳句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吟断不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相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关。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[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2004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]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许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道宁：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北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宋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画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家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597" name="Text Box597"/>
          <p:cNvSpPr txBox="1"/>
          <p:nvPr/>
        </p:nvSpPr>
        <p:spPr>
          <a:xfrm>
            <a:off x="7537037" y="3025872"/>
            <a:ext cx="2582227" cy="152276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 rtl="0">
              <a:lnSpc>
                <a:spcPts val="2956"/>
              </a:lnSpc>
            </a:pP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2004" spc="6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对文本</a:t>
            </a:r>
            <a:r>
              <a:rPr lang="en-US" altLang="zh-CN" sz="2004" spc="7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内</a:t>
            </a: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容的理</a:t>
            </a:r>
            <a:r>
              <a:rPr lang="en-US" altLang="zh-CN" sz="2004" spc="6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2004" spc="-6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接</a:t>
            </a:r>
            <a:r>
              <a:rPr lang="en-US" altLang="zh-CN" sz="2004" spc="6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受</a:t>
            </a: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能力转</a:t>
            </a:r>
            <a:r>
              <a:rPr lang="en-US" altLang="zh-CN" sz="2004" spc="7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向</a:t>
            </a: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侧重对</a:t>
            </a:r>
            <a:r>
              <a:rPr lang="en-US" altLang="zh-CN" sz="2004" spc="6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004" spc="-6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004" spc="6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传</a:t>
            </a: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递的各</a:t>
            </a:r>
            <a:r>
              <a:rPr lang="en-US" altLang="zh-CN" sz="2004" spc="7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信息的</a:t>
            </a:r>
            <a:r>
              <a:rPr lang="en-US" altLang="zh-CN" sz="2004" spc="6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审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marL="635270" algn="l" rtl="0">
              <a:lnSpc>
                <a:spcPts val="2627"/>
              </a:lnSpc>
              <a:spcBef>
                <a:spcPts val="496"/>
              </a:spcBef>
            </a:pP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视</a:t>
            </a:r>
            <a:r>
              <a:rPr lang="en-US" altLang="zh-CN" sz="2004" spc="6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阐</a:t>
            </a:r>
            <a:r>
              <a:rPr lang="en-US" altLang="zh-CN" sz="2004" spc="0" dirty="0">
                <a:solidFill>
                  <a:srgbClr val="294A5A"/>
                </a:solidFill>
                <a:latin typeface="微软雅黑"/>
                <a:ea typeface="微软雅黑"/>
                <a:cs typeface="微软雅黑"/>
              </a:rPr>
              <a:t>释能力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598" name="Text Box598"/>
          <p:cNvSpPr txBox="1"/>
          <p:nvPr/>
        </p:nvSpPr>
        <p:spPr>
          <a:xfrm>
            <a:off x="1900985" y="6206494"/>
            <a:ext cx="8386173" cy="3340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30"/>
              </a:lnSpc>
            </a:pP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15.</a:t>
            </a:r>
            <a:r>
              <a:rPr lang="en-US" altLang="zh-CN" sz="2006" b="1" spc="1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诗</a:t>
            </a:r>
            <a:r>
              <a:rPr lang="en-US" altLang="zh-CN" sz="200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尾</a:t>
            </a:r>
            <a:r>
              <a:rPr lang="en-US" altLang="zh-CN" sz="2006" b="1" spc="-2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联</a:t>
            </a:r>
            <a:r>
              <a:rPr lang="en-US" altLang="zh-CN" sz="2006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006" b="1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006" b="1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含</a:t>
            </a:r>
            <a:r>
              <a:rPr lang="en-US" altLang="zh-CN" sz="2006" b="1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意</a:t>
            </a:r>
            <a:r>
              <a:rPr lang="en-US" altLang="zh-CN" sz="2006" b="1" spc="-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?</a:t>
            </a:r>
            <a:r>
              <a:rPr lang="en-US" altLang="zh-CN" sz="2006" b="1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从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lang="en-US" altLang="zh-CN" sz="2006" b="1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006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看</a:t>
            </a:r>
            <a:r>
              <a:rPr lang="en-US" altLang="zh-CN" sz="2006" b="1" spc="-3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2006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诗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006" b="1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006" b="1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这</a:t>
            </a:r>
            <a:r>
              <a:rPr lang="en-US" altLang="zh-CN" sz="2006" b="1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幅</a:t>
            </a:r>
            <a:r>
              <a:rPr lang="en-US" altLang="zh-CN" sz="2006" b="1" spc="-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画</a:t>
            </a:r>
            <a:r>
              <a:rPr lang="en-US" altLang="zh-CN" sz="2006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006" b="1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006" b="1" spc="-2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样</a:t>
            </a:r>
            <a:r>
              <a:rPr lang="en-US" altLang="zh-CN" sz="2006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6" b="1" spc="-3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2006" b="1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00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?</a:t>
            </a:r>
            <a:r>
              <a:rPr lang="en-US" altLang="zh-CN" sz="20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(6分)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Path599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0" name="Path600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1" name="Path601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2" name="Path602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3" name="Path603"/>
          <p:cNvSpPr/>
          <p:nvPr/>
        </p:nvSpPr>
        <p:spPr>
          <a:xfrm>
            <a:off x="9577290" y="2951099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4" name="Path604"/>
          <p:cNvSpPr/>
          <p:nvPr/>
        </p:nvSpPr>
        <p:spPr>
          <a:xfrm>
            <a:off x="9179674" y="3626993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5" name="Path605"/>
          <p:cNvSpPr/>
          <p:nvPr/>
        </p:nvSpPr>
        <p:spPr>
          <a:xfrm>
            <a:off x="9234772" y="2088769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8" y="0"/>
                </a:lnTo>
                <a:lnTo>
                  <a:pt x="354832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6" name="Path606"/>
          <p:cNvSpPr/>
          <p:nvPr/>
        </p:nvSpPr>
        <p:spPr>
          <a:xfrm>
            <a:off x="10703104" y="3762502"/>
            <a:ext cx="1029074" cy="1029970"/>
          </a:xfrm>
          <a:custGeom>
            <a:avLst/>
            <a:gdLst/>
            <a:ahLst/>
            <a:cxnLst/>
            <a:rect l="l" t="t" r="r" b="b"/>
            <a:pathLst>
              <a:path w="1029074" h="1029970">
                <a:moveTo>
                  <a:pt x="1029075" y="726313"/>
                </a:moveTo>
                <a:lnTo>
                  <a:pt x="44307" y="1029970"/>
                </a:lnTo>
                <a:lnTo>
                  <a:pt x="0" y="0"/>
                </a:lnTo>
                <a:lnTo>
                  <a:pt x="1029075" y="726313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7" name="Path607"/>
          <p:cNvSpPr/>
          <p:nvPr/>
        </p:nvSpPr>
        <p:spPr>
          <a:xfrm>
            <a:off x="10599020" y="3605882"/>
            <a:ext cx="1313096" cy="1323441"/>
          </a:xfrm>
          <a:custGeom>
            <a:avLst/>
            <a:gdLst/>
            <a:ahLst/>
            <a:cxnLst/>
            <a:rect l="l" t="t" r="r" b="b"/>
            <a:pathLst>
              <a:path w="1313096" h="1323441">
                <a:moveTo>
                  <a:pt x="1295404" y="929923"/>
                </a:moveTo>
                <a:lnTo>
                  <a:pt x="70059" y="1306478"/>
                </a:lnTo>
                <a:lnTo>
                  <a:pt x="13819" y="25302"/>
                </a:lnTo>
                <a:lnTo>
                  <a:pt x="1295404" y="929923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8" name="Path608"/>
          <p:cNvSpPr/>
          <p:nvPr/>
        </p:nvSpPr>
        <p:spPr>
          <a:xfrm>
            <a:off x="11932130" y="4342893"/>
            <a:ext cx="164530" cy="141858"/>
          </a:xfrm>
          <a:custGeom>
            <a:avLst/>
            <a:gdLst/>
            <a:ahLst/>
            <a:cxnLst/>
            <a:rect l="l" t="t" r="r" b="b"/>
            <a:pathLst>
              <a:path w="164530" h="141858">
                <a:moveTo>
                  <a:pt x="149422" y="34925"/>
                </a:moveTo>
                <a:cubicBezTo>
                  <a:pt x="164530" y="63119"/>
                  <a:pt x="146757" y="102108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812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09" name="Path609"/>
          <p:cNvSpPr/>
          <p:nvPr/>
        </p:nvSpPr>
        <p:spPr>
          <a:xfrm>
            <a:off x="10480174" y="4845812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5890"/>
                  <a:pt x="15108" y="107696"/>
                </a:cubicBezTo>
                <a:cubicBezTo>
                  <a:pt x="0" y="79502"/>
                  <a:pt x="18281" y="40259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10" name="Path610"/>
          <p:cNvSpPr/>
          <p:nvPr/>
        </p:nvSpPr>
        <p:spPr>
          <a:xfrm>
            <a:off x="10636706" y="3682492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119"/>
                  <a:pt x="146758" y="102108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812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11" name="Path611"/>
          <p:cNvSpPr/>
          <p:nvPr/>
        </p:nvSpPr>
        <p:spPr>
          <a:xfrm>
            <a:off x="8442970" y="2740787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12" name="Path612"/>
          <p:cNvSpPr/>
          <p:nvPr/>
        </p:nvSpPr>
        <p:spPr>
          <a:xfrm>
            <a:off x="8880574" y="2839212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613" name="Image6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818" y="6410706"/>
            <a:ext cx="8985184" cy="60960"/>
          </a:xfrm>
          <a:prstGeom prst="rect">
            <a:avLst/>
          </a:prstGeom>
          <a:noFill/>
        </p:spPr>
      </p:pic>
      <p:sp>
        <p:nvSpPr>
          <p:cNvPr id="614" name="Path614"/>
          <p:cNvSpPr/>
          <p:nvPr/>
        </p:nvSpPr>
        <p:spPr>
          <a:xfrm>
            <a:off x="97498" y="2239518"/>
            <a:ext cx="9024920" cy="76200"/>
          </a:xfrm>
          <a:custGeom>
            <a:avLst/>
            <a:gdLst/>
            <a:ahLst/>
            <a:cxnLst/>
            <a:rect l="l" t="t" r="r" b="b"/>
            <a:pathLst>
              <a:path w="9024920" h="76200">
                <a:moveTo>
                  <a:pt x="8986834" y="28194"/>
                </a:moveTo>
                <a:lnTo>
                  <a:pt x="0" y="28194"/>
                </a:lnTo>
                <a:lnTo>
                  <a:pt x="0" y="48006"/>
                </a:lnTo>
                <a:lnTo>
                  <a:pt x="8986834" y="48006"/>
                </a:lnTo>
                <a:lnTo>
                  <a:pt x="8986834" y="28194"/>
                </a:lnTo>
                <a:close/>
                <a:moveTo>
                  <a:pt x="8986834" y="76200"/>
                </a:moveTo>
                <a:cubicBezTo>
                  <a:pt x="9007910" y="76200"/>
                  <a:pt x="9024920" y="59182"/>
                  <a:pt x="9024920" y="38100"/>
                </a:cubicBezTo>
                <a:cubicBezTo>
                  <a:pt x="9024920" y="17018"/>
                  <a:pt x="9007910" y="0"/>
                  <a:pt x="8986834" y="0"/>
                </a:cubicBezTo>
                <a:cubicBezTo>
                  <a:pt x="8965760" y="0"/>
                  <a:pt x="8948750" y="17018"/>
                  <a:pt x="8948750" y="38100"/>
                </a:cubicBezTo>
                <a:cubicBezTo>
                  <a:pt x="8948750" y="59182"/>
                  <a:pt x="8965760" y="76200"/>
                  <a:pt x="8986834" y="76200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15" name="Text Box615"/>
          <p:cNvSpPr txBox="1"/>
          <p:nvPr/>
        </p:nvSpPr>
        <p:spPr>
          <a:xfrm>
            <a:off x="1690752" y="132693"/>
            <a:ext cx="6783638" cy="46552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“四翼”，语文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次与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方法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616" name="Text Box616"/>
          <p:cNvSpPr txBox="1"/>
          <p:nvPr/>
        </p:nvSpPr>
        <p:spPr>
          <a:xfrm>
            <a:off x="3167462" y="1698600"/>
            <a:ext cx="4657517" cy="3995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在试卷中体</a:t>
            </a:r>
            <a:r>
              <a:rPr lang="en-US" altLang="zh-CN" sz="2400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方式——</a:t>
            </a:r>
            <a:r>
              <a:rPr lang="en-US" altLang="zh-CN" sz="2400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让层次说</a:t>
            </a:r>
            <a:r>
              <a:rPr lang="en-US" altLang="zh-CN" sz="2400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话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17" name="Text Box617"/>
          <p:cNvSpPr txBox="1"/>
          <p:nvPr/>
        </p:nvSpPr>
        <p:spPr>
          <a:xfrm>
            <a:off x="3480781" y="3852070"/>
            <a:ext cx="4937751" cy="94881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633746" algn="l" rtl="0">
              <a:lnSpc>
                <a:spcPts val="3735"/>
              </a:lnSpc>
            </a:pP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进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步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向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各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学科</a:t>
            </a:r>
            <a:r>
              <a:rPr lang="en-US" altLang="zh-CN" sz="240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延伸，体现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其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巨大的涵盖性。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Path618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19" name="Path619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20" name="Path620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21" name="Path621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22" name="Text Box622"/>
          <p:cNvSpPr txBox="1"/>
          <p:nvPr/>
        </p:nvSpPr>
        <p:spPr>
          <a:xfrm>
            <a:off x="1690752" y="132693"/>
            <a:ext cx="6783638" cy="46552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“四翼”，语文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次与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方法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623" name="Text Box623"/>
          <p:cNvSpPr txBox="1"/>
          <p:nvPr/>
        </p:nvSpPr>
        <p:spPr>
          <a:xfrm>
            <a:off x="4676291" y="1630401"/>
            <a:ext cx="2477720" cy="3995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语言文字</a:t>
            </a:r>
            <a:r>
              <a:rPr lang="en-US" altLang="zh-CN" sz="2400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运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用语料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graphicFrame>
        <p:nvGraphicFramePr>
          <p:cNvPr id="624" name="Table624"/>
          <p:cNvGraphicFramePr>
            <a:graphicFrameLocks noGrp="1"/>
          </p:cNvGraphicFramePr>
          <p:nvPr/>
        </p:nvGraphicFramePr>
        <p:xfrm>
          <a:off x="2179773" y="3080639"/>
          <a:ext cx="8131176" cy="2468880"/>
        </p:xfrm>
        <a:graphic>
          <a:graphicData uri="http://schemas.openxmlformats.org/drawingml/2006/table">
            <a:tbl>
              <a:tblPr/>
              <a:tblGrid>
                <a:gridCol w="2710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0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0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中国传统音</a:t>
                      </a:r>
                      <a:r>
                        <a:rPr lang="en-US" altLang="zh-CN" sz="2400" spc="-5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乐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美学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欣赏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科技发现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人们健康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补充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algn="l" rtl="0">
                        <a:lnSpc>
                          <a:spcPts val="3150"/>
                        </a:lnSpc>
                      </a:pP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中</a:t>
                      </a:r>
                      <a:r>
                        <a:rPr lang="en-US" altLang="zh-CN" sz="2402" spc="-7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外</a:t>
                      </a: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贸易</a:t>
                      </a:r>
                      <a:endParaRPr lang="en-US" altLang="zh-CN" sz="2402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46"/>
                        </a:lnSpc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陶瓷输出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  <a:p>
                      <a:pPr algn="l" rtl="0">
                        <a:lnSpc>
                          <a:spcPts val="3146"/>
                        </a:lnSpc>
                        <a:spcBef>
                          <a:spcPts val="1177"/>
                        </a:spcBef>
                      </a:pPr>
                      <a:r>
                        <a:rPr lang="en-US" altLang="zh-CN" sz="24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历史文化</a:t>
                      </a:r>
                      <a:endParaRPr lang="en-US" altLang="zh-CN" sz="24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50"/>
                        </a:lnSpc>
                      </a:pPr>
                      <a:r>
                        <a:rPr lang="en-US" altLang="zh-CN" sz="2402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压缩</a:t>
                      </a:r>
                      <a:endParaRPr lang="en-US" altLang="zh-CN" sz="2402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ath269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70" name="Path270"/>
          <p:cNvSpPr/>
          <p:nvPr/>
        </p:nvSpPr>
        <p:spPr>
          <a:xfrm>
            <a:off x="9477504" y="55753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20" y="390144"/>
                </a:moveTo>
                <a:lnTo>
                  <a:pt x="0" y="278511"/>
                </a:lnTo>
                <a:lnTo>
                  <a:pt x="413357" y="0"/>
                </a:lnTo>
                <a:lnTo>
                  <a:pt x="485720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71" name="Path271"/>
          <p:cNvSpPr/>
          <p:nvPr/>
        </p:nvSpPr>
        <p:spPr>
          <a:xfrm>
            <a:off x="11000806" y="191262"/>
            <a:ext cx="1029076" cy="1029970"/>
          </a:xfrm>
          <a:custGeom>
            <a:avLst/>
            <a:gdLst/>
            <a:ahLst/>
            <a:cxnLst/>
            <a:rect l="l" t="t" r="r" b="b"/>
            <a:pathLst>
              <a:path w="1029076" h="1029970">
                <a:moveTo>
                  <a:pt x="1029076" y="726313"/>
                </a:moveTo>
                <a:lnTo>
                  <a:pt x="44307" y="1029970"/>
                </a:lnTo>
                <a:lnTo>
                  <a:pt x="0" y="0"/>
                </a:lnTo>
                <a:lnTo>
                  <a:pt x="1029076" y="726313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72" name="Path272"/>
          <p:cNvSpPr/>
          <p:nvPr/>
        </p:nvSpPr>
        <p:spPr>
          <a:xfrm>
            <a:off x="10896724" y="34776"/>
            <a:ext cx="1313222" cy="1323306"/>
          </a:xfrm>
          <a:custGeom>
            <a:avLst/>
            <a:gdLst/>
            <a:ahLst/>
            <a:cxnLst/>
            <a:rect l="l" t="t" r="r" b="b"/>
            <a:pathLst>
              <a:path w="1313222" h="1323306">
                <a:moveTo>
                  <a:pt x="1295530" y="929789"/>
                </a:moveTo>
                <a:lnTo>
                  <a:pt x="70059" y="1306344"/>
                </a:lnTo>
                <a:lnTo>
                  <a:pt x="13819" y="25295"/>
                </a:lnTo>
                <a:lnTo>
                  <a:pt x="1295530" y="92978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73" name="Path273"/>
          <p:cNvSpPr/>
          <p:nvPr/>
        </p:nvSpPr>
        <p:spPr>
          <a:xfrm>
            <a:off x="10778006" y="1274572"/>
            <a:ext cx="166306" cy="142494"/>
          </a:xfrm>
          <a:custGeom>
            <a:avLst/>
            <a:gdLst/>
            <a:ahLst/>
            <a:cxnLst/>
            <a:rect l="l" t="t" r="r" b="b"/>
            <a:pathLst>
              <a:path w="166306" h="142494">
                <a:moveTo>
                  <a:pt x="151327" y="34798"/>
                </a:moveTo>
                <a:cubicBezTo>
                  <a:pt x="166307" y="62992"/>
                  <a:pt x="148152" y="102235"/>
                  <a:pt x="110448" y="122301"/>
                </a:cubicBezTo>
                <a:cubicBezTo>
                  <a:pt x="72871" y="142494"/>
                  <a:pt x="30087" y="135890"/>
                  <a:pt x="14980" y="107696"/>
                </a:cubicBezTo>
                <a:cubicBezTo>
                  <a:pt x="0" y="79503"/>
                  <a:pt x="18154" y="40259"/>
                  <a:pt x="55859" y="20193"/>
                </a:cubicBezTo>
                <a:cubicBezTo>
                  <a:pt x="93436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74" name="Path274"/>
          <p:cNvSpPr/>
          <p:nvPr/>
        </p:nvSpPr>
        <p:spPr>
          <a:xfrm>
            <a:off x="10934410" y="111252"/>
            <a:ext cx="164658" cy="141859"/>
          </a:xfrm>
          <a:custGeom>
            <a:avLst/>
            <a:gdLst/>
            <a:ahLst/>
            <a:cxnLst/>
            <a:rect l="l" t="t" r="r" b="b"/>
            <a:pathLst>
              <a:path w="164658" h="141859">
                <a:moveTo>
                  <a:pt x="149551" y="34924"/>
                </a:moveTo>
                <a:cubicBezTo>
                  <a:pt x="164658" y="63119"/>
                  <a:pt x="146757" y="102108"/>
                  <a:pt x="109687" y="122047"/>
                </a:cubicBezTo>
                <a:cubicBezTo>
                  <a:pt x="72617" y="141859"/>
                  <a:pt x="30215" y="135128"/>
                  <a:pt x="15108" y="106934"/>
                </a:cubicBezTo>
                <a:cubicBezTo>
                  <a:pt x="0" y="78740"/>
                  <a:pt x="17901" y="39751"/>
                  <a:pt x="54971" y="19812"/>
                </a:cubicBezTo>
                <a:cubicBezTo>
                  <a:pt x="92041" y="0"/>
                  <a:pt x="134443" y="6731"/>
                  <a:pt x="149551" y="34924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275" name="Image2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332" y="1917192"/>
            <a:ext cx="4047750" cy="3995928"/>
          </a:xfrm>
          <a:prstGeom prst="rect">
            <a:avLst/>
          </a:prstGeom>
          <a:noFill/>
        </p:spPr>
      </p:pic>
      <p:sp>
        <p:nvSpPr>
          <p:cNvPr id="276" name="Text Box276"/>
          <p:cNvSpPr txBox="1"/>
          <p:nvPr/>
        </p:nvSpPr>
        <p:spPr>
          <a:xfrm>
            <a:off x="3549589" y="679810"/>
            <a:ext cx="4652565" cy="46552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一核四层四翼的高考评</a:t>
            </a:r>
            <a:r>
              <a:rPr lang="en-US" altLang="zh-CN" sz="2796" b="1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796" b="1" spc="-1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系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277" name="Text Box277"/>
          <p:cNvSpPr txBox="1"/>
          <p:nvPr/>
        </p:nvSpPr>
        <p:spPr>
          <a:xfrm>
            <a:off x="5437371" y="2534768"/>
            <a:ext cx="6436299" cy="287911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①一核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marR="540789" indent="223944" algn="l" rtl="0">
              <a:lnSpc>
                <a:spcPts val="3961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立</a:t>
            </a:r>
            <a:r>
              <a:rPr lang="en-US" altLang="zh-CN" sz="2004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德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树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服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务选拔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导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向</a:t>
            </a:r>
            <a:r>
              <a:rPr lang="en-US" altLang="zh-CN" sz="2004" spc="-2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教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学—</a:t>
            </a:r>
            <a:r>
              <a:rPr lang="en-US" altLang="zh-CN" sz="2004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目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②四层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indent="298592" algn="l" rtl="0">
              <a:lnSpc>
                <a:spcPts val="3961"/>
              </a:lnSpc>
            </a:pP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必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备知识关键能力学科</a:t>
            </a:r>
            <a:r>
              <a:rPr lang="en-US" altLang="zh-CN" sz="2006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素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养核</a:t>
            </a:r>
            <a:r>
              <a:rPr lang="en-US" altLang="zh-CN" sz="2006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心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价值</a:t>
            </a:r>
            <a:r>
              <a:rPr lang="en-US" altLang="zh-CN" sz="2006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考什</a:t>
            </a:r>
            <a:r>
              <a:rPr lang="en-US" altLang="zh-CN" sz="2006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（内</a:t>
            </a:r>
            <a:r>
              <a:rPr lang="en-US" altLang="zh-CN" sz="2006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容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</a:t>
            </a:r>
            <a:r>
              <a:rPr lang="en-US" altLang="zh-CN" sz="200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③四翼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marL="298592" algn="l" rtl="0">
              <a:lnSpc>
                <a:spcPts val="2627"/>
              </a:lnSpc>
              <a:spcBef>
                <a:spcPts val="1053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基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础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综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性应用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创</a:t>
            </a:r>
            <a:r>
              <a:rPr lang="en-US" altLang="zh-CN" sz="2004" spc="-2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性—</a:t>
            </a:r>
            <a:r>
              <a:rPr lang="en-US" altLang="zh-CN" sz="2004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怎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式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Path625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26" name="Path626"/>
          <p:cNvSpPr/>
          <p:nvPr/>
        </p:nvSpPr>
        <p:spPr>
          <a:xfrm>
            <a:off x="9577290" y="2387727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27" name="Path627"/>
          <p:cNvSpPr/>
          <p:nvPr/>
        </p:nvSpPr>
        <p:spPr>
          <a:xfrm>
            <a:off x="9179674" y="3063621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28" name="Path628"/>
          <p:cNvSpPr/>
          <p:nvPr/>
        </p:nvSpPr>
        <p:spPr>
          <a:xfrm>
            <a:off x="8972234" y="1805305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9" y="0"/>
                </a:lnTo>
                <a:lnTo>
                  <a:pt x="354833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29" name="Path629"/>
          <p:cNvSpPr/>
          <p:nvPr/>
        </p:nvSpPr>
        <p:spPr>
          <a:xfrm>
            <a:off x="10703104" y="3199257"/>
            <a:ext cx="1029074" cy="1029843"/>
          </a:xfrm>
          <a:custGeom>
            <a:avLst/>
            <a:gdLst/>
            <a:ahLst/>
            <a:cxnLst/>
            <a:rect l="l" t="t" r="r" b="b"/>
            <a:pathLst>
              <a:path w="1029074" h="1029843">
                <a:moveTo>
                  <a:pt x="1029075" y="726186"/>
                </a:moveTo>
                <a:lnTo>
                  <a:pt x="44307" y="1029843"/>
                </a:lnTo>
                <a:lnTo>
                  <a:pt x="0" y="0"/>
                </a:lnTo>
                <a:lnTo>
                  <a:pt x="1029075" y="726186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30" name="Path630"/>
          <p:cNvSpPr/>
          <p:nvPr/>
        </p:nvSpPr>
        <p:spPr>
          <a:xfrm>
            <a:off x="10599020" y="3042618"/>
            <a:ext cx="1313096" cy="1323461"/>
          </a:xfrm>
          <a:custGeom>
            <a:avLst/>
            <a:gdLst/>
            <a:ahLst/>
            <a:cxnLst/>
            <a:rect l="l" t="t" r="r" b="b"/>
            <a:pathLst>
              <a:path w="1313096" h="1323461">
                <a:moveTo>
                  <a:pt x="1295404" y="929816"/>
                </a:moveTo>
                <a:lnTo>
                  <a:pt x="70059" y="1306498"/>
                </a:lnTo>
                <a:lnTo>
                  <a:pt x="13819" y="25322"/>
                </a:lnTo>
                <a:lnTo>
                  <a:pt x="1295404" y="929816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31" name="Path631"/>
          <p:cNvSpPr/>
          <p:nvPr/>
        </p:nvSpPr>
        <p:spPr>
          <a:xfrm>
            <a:off x="11932130" y="3779520"/>
            <a:ext cx="164530" cy="141859"/>
          </a:xfrm>
          <a:custGeom>
            <a:avLst/>
            <a:gdLst/>
            <a:ahLst/>
            <a:cxnLst/>
            <a:rect l="l" t="t" r="r" b="b"/>
            <a:pathLst>
              <a:path w="164530" h="141859">
                <a:moveTo>
                  <a:pt x="149422" y="34925"/>
                </a:moveTo>
                <a:cubicBezTo>
                  <a:pt x="164530" y="63246"/>
                  <a:pt x="146757" y="102235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939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32" name="Path632"/>
          <p:cNvSpPr/>
          <p:nvPr/>
        </p:nvSpPr>
        <p:spPr>
          <a:xfrm>
            <a:off x="10480174" y="4282440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6017"/>
                  <a:pt x="15108" y="107696"/>
                </a:cubicBezTo>
                <a:cubicBezTo>
                  <a:pt x="0" y="79502"/>
                  <a:pt x="18281" y="40386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33" name="Path633"/>
          <p:cNvSpPr/>
          <p:nvPr/>
        </p:nvSpPr>
        <p:spPr>
          <a:xfrm>
            <a:off x="10636706" y="3119120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246"/>
                  <a:pt x="146758" y="102235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939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34" name="Path634"/>
          <p:cNvSpPr/>
          <p:nvPr/>
        </p:nvSpPr>
        <p:spPr>
          <a:xfrm>
            <a:off x="8442970" y="2177415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35" name="Path635"/>
          <p:cNvSpPr/>
          <p:nvPr/>
        </p:nvSpPr>
        <p:spPr>
          <a:xfrm>
            <a:off x="8880574" y="2275840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636" name="Image6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80509"/>
            <a:ext cx="9015778" cy="68581"/>
          </a:xfrm>
          <a:prstGeom prst="rect">
            <a:avLst/>
          </a:prstGeom>
          <a:noFill/>
        </p:spPr>
      </p:pic>
      <p:sp>
        <p:nvSpPr>
          <p:cNvPr id="637" name="Text Box637"/>
          <p:cNvSpPr txBox="1"/>
          <p:nvPr/>
        </p:nvSpPr>
        <p:spPr>
          <a:xfrm>
            <a:off x="387560" y="2566198"/>
            <a:ext cx="1497647" cy="16164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2728"/>
              </a:lnSpc>
            </a:pPr>
            <a:r>
              <a:rPr lang="en-US" altLang="zh-CN" sz="11498" b="1" spc="-4" dirty="0">
                <a:solidFill>
                  <a:srgbClr val="3B8DE9"/>
                </a:solidFill>
                <a:latin typeface="Times New Roman"/>
                <a:ea typeface="Times New Roman"/>
                <a:cs typeface="Times New Roman"/>
              </a:rPr>
              <a:t>04</a:t>
            </a:r>
            <a:endParaRPr lang="en-US" altLang="zh-CN" sz="11498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38" name="Text Box638"/>
          <p:cNvSpPr txBox="1"/>
          <p:nvPr/>
        </p:nvSpPr>
        <p:spPr>
          <a:xfrm>
            <a:off x="2326911" y="3254201"/>
            <a:ext cx="6137137" cy="53385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204"/>
              </a:lnSpc>
            </a:pP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情境</a:t>
            </a:r>
            <a:r>
              <a:rPr lang="en-US" altLang="zh-CN" sz="32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，语文学</a:t>
            </a:r>
            <a:r>
              <a:rPr lang="en-US" altLang="zh-CN" sz="3206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高考</a:t>
            </a:r>
            <a:r>
              <a:rPr lang="en-US" altLang="zh-CN" sz="3206" spc="-3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3206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6" spc="-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手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段</a:t>
            </a:r>
            <a:endParaRPr lang="en-US" altLang="zh-CN" sz="320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Image6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3"/>
            <a:ext cx="12192002" cy="6840726"/>
          </a:xfrm>
          <a:prstGeom prst="rect">
            <a:avLst/>
          </a:prstGeom>
          <a:noFill/>
        </p:spPr>
      </p:pic>
      <p:sp>
        <p:nvSpPr>
          <p:cNvPr id="640" name="Text Box640"/>
          <p:cNvSpPr txBox="1"/>
          <p:nvPr/>
        </p:nvSpPr>
        <p:spPr>
          <a:xfrm>
            <a:off x="2088621" y="205211"/>
            <a:ext cx="5362738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情境化，语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b="1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手段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641" name="Text Box641"/>
          <p:cNvSpPr txBox="1"/>
          <p:nvPr/>
        </p:nvSpPr>
        <p:spPr>
          <a:xfrm>
            <a:off x="1212649" y="3445739"/>
            <a:ext cx="3694330" cy="11314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455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一套试卷就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一个大情景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每一道题就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一个小情景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42" name="Text Box642"/>
          <p:cNvSpPr txBox="1"/>
          <p:nvPr/>
        </p:nvSpPr>
        <p:spPr>
          <a:xfrm>
            <a:off x="5987329" y="2996794"/>
            <a:ext cx="4911929" cy="211410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06640" algn="l" rtl="0">
              <a:lnSpc>
                <a:spcPts val="3204"/>
              </a:lnSpc>
            </a:pPr>
            <a:r>
              <a:rPr lang="en-US" altLang="zh-CN" sz="3204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语</a:t>
            </a:r>
            <a:r>
              <a:rPr lang="en-US" altLang="zh-CN" sz="3204" spc="6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文</a:t>
            </a:r>
            <a:r>
              <a:rPr lang="en-US" altLang="zh-CN" sz="3204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是一种感</a:t>
            </a:r>
            <a:r>
              <a:rPr lang="en-US" altLang="zh-CN" sz="3204" spc="8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觉</a:t>
            </a:r>
            <a:r>
              <a:rPr lang="en-US" altLang="zh-CN" sz="3204" spc="1517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 </a:t>
            </a:r>
            <a:r>
              <a:rPr lang="en-US" altLang="zh-CN" sz="3204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一</a:t>
            </a:r>
            <a:r>
              <a:rPr lang="en-US" altLang="zh-CN" sz="3204" spc="6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股</a:t>
            </a:r>
            <a:r>
              <a:rPr lang="en-US" altLang="zh-CN" sz="3204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子气</a:t>
            </a:r>
            <a:endParaRPr lang="en-US" altLang="zh-CN" sz="3204">
              <a:latin typeface="华文新魏"/>
              <a:ea typeface="华文新魏"/>
              <a:cs typeface="华文新魏"/>
            </a:endParaRPr>
          </a:p>
          <a:p>
            <a:pPr marL="99023" algn="l" rtl="0">
              <a:lnSpc>
                <a:spcPts val="3204"/>
              </a:lnSpc>
              <a:spcBef>
                <a:spcPts val="3518"/>
              </a:spcBef>
            </a:pPr>
            <a:r>
              <a:rPr lang="en-US" altLang="zh-CN" sz="3204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试</a:t>
            </a:r>
            <a:r>
              <a:rPr lang="en-US" altLang="zh-CN" sz="3204" spc="6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卷</a:t>
            </a:r>
            <a:r>
              <a:rPr lang="en-US" altLang="zh-CN" sz="3204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是一些文</a:t>
            </a:r>
            <a:r>
              <a:rPr lang="en-US" altLang="zh-CN" sz="3204" spc="8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章</a:t>
            </a:r>
            <a:r>
              <a:rPr lang="en-US" altLang="zh-CN" sz="3204" spc="1505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 </a:t>
            </a:r>
            <a:r>
              <a:rPr lang="en-US" altLang="zh-CN" sz="3204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一</a:t>
            </a:r>
            <a:r>
              <a:rPr lang="en-US" altLang="zh-CN" sz="3204" spc="6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些</a:t>
            </a:r>
            <a:r>
              <a:rPr lang="en-US" altLang="zh-CN" sz="3204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的人</a:t>
            </a:r>
            <a:endParaRPr lang="en-US" altLang="zh-CN" sz="3204">
              <a:latin typeface="华文新魏"/>
              <a:ea typeface="华文新魏"/>
              <a:cs typeface="华文新魏"/>
            </a:endParaRPr>
          </a:p>
          <a:p>
            <a:pPr algn="l" rtl="0">
              <a:lnSpc>
                <a:spcPts val="3206"/>
              </a:lnSpc>
              <a:spcBef>
                <a:spcPts val="3514"/>
              </a:spcBef>
            </a:pPr>
            <a:r>
              <a:rPr lang="en-US" altLang="zh-CN" sz="3206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考题是一个母</a:t>
            </a:r>
            <a:r>
              <a:rPr lang="en-US" altLang="zh-CN" sz="3206" spc="8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卦</a:t>
            </a:r>
            <a:r>
              <a:rPr lang="en-US" altLang="zh-CN" sz="3206" spc="1515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 </a:t>
            </a:r>
            <a:r>
              <a:rPr lang="en-US" altLang="zh-CN" sz="3206" spc="0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一串的</a:t>
            </a:r>
            <a:r>
              <a:rPr lang="en-US" altLang="zh-CN" sz="3206" spc="6" dirty="0">
                <a:solidFill>
                  <a:srgbClr val="000066"/>
                </a:solidFill>
                <a:latin typeface="华文新魏"/>
                <a:ea typeface="华文新魏"/>
                <a:cs typeface="华文新魏"/>
              </a:rPr>
              <a:t>变</a:t>
            </a:r>
            <a:endParaRPr lang="en-US" altLang="zh-CN" sz="3206">
              <a:latin typeface="华文新魏"/>
              <a:ea typeface="华文新魏"/>
              <a:cs typeface="华文新魏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Path643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44" name="Path644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45" name="Path645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46" name="Path646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47" name="Path647"/>
          <p:cNvSpPr/>
          <p:nvPr/>
        </p:nvSpPr>
        <p:spPr>
          <a:xfrm>
            <a:off x="9577290" y="2951099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48" name="Path648"/>
          <p:cNvSpPr/>
          <p:nvPr/>
        </p:nvSpPr>
        <p:spPr>
          <a:xfrm>
            <a:off x="9179674" y="3626993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49" name="Path649"/>
          <p:cNvSpPr/>
          <p:nvPr/>
        </p:nvSpPr>
        <p:spPr>
          <a:xfrm>
            <a:off x="9234772" y="2088769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8" y="0"/>
                </a:lnTo>
                <a:lnTo>
                  <a:pt x="354832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50" name="Path650"/>
          <p:cNvSpPr/>
          <p:nvPr/>
        </p:nvSpPr>
        <p:spPr>
          <a:xfrm>
            <a:off x="10703104" y="3762502"/>
            <a:ext cx="1029074" cy="1029970"/>
          </a:xfrm>
          <a:custGeom>
            <a:avLst/>
            <a:gdLst/>
            <a:ahLst/>
            <a:cxnLst/>
            <a:rect l="l" t="t" r="r" b="b"/>
            <a:pathLst>
              <a:path w="1029074" h="1029970">
                <a:moveTo>
                  <a:pt x="1029075" y="726313"/>
                </a:moveTo>
                <a:lnTo>
                  <a:pt x="44307" y="1029970"/>
                </a:lnTo>
                <a:lnTo>
                  <a:pt x="0" y="0"/>
                </a:lnTo>
                <a:lnTo>
                  <a:pt x="1029075" y="726313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51" name="Path651"/>
          <p:cNvSpPr/>
          <p:nvPr/>
        </p:nvSpPr>
        <p:spPr>
          <a:xfrm>
            <a:off x="10599020" y="3605882"/>
            <a:ext cx="1313096" cy="1323441"/>
          </a:xfrm>
          <a:custGeom>
            <a:avLst/>
            <a:gdLst/>
            <a:ahLst/>
            <a:cxnLst/>
            <a:rect l="l" t="t" r="r" b="b"/>
            <a:pathLst>
              <a:path w="1313096" h="1323441">
                <a:moveTo>
                  <a:pt x="1295404" y="929923"/>
                </a:moveTo>
                <a:lnTo>
                  <a:pt x="70059" y="1306478"/>
                </a:lnTo>
                <a:lnTo>
                  <a:pt x="13819" y="25302"/>
                </a:lnTo>
                <a:lnTo>
                  <a:pt x="1295404" y="929923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52" name="Path652"/>
          <p:cNvSpPr/>
          <p:nvPr/>
        </p:nvSpPr>
        <p:spPr>
          <a:xfrm>
            <a:off x="11932130" y="4342893"/>
            <a:ext cx="164530" cy="141858"/>
          </a:xfrm>
          <a:custGeom>
            <a:avLst/>
            <a:gdLst/>
            <a:ahLst/>
            <a:cxnLst/>
            <a:rect l="l" t="t" r="r" b="b"/>
            <a:pathLst>
              <a:path w="164530" h="141858">
                <a:moveTo>
                  <a:pt x="149422" y="34925"/>
                </a:moveTo>
                <a:cubicBezTo>
                  <a:pt x="164530" y="63119"/>
                  <a:pt x="146757" y="102108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812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53" name="Path653"/>
          <p:cNvSpPr/>
          <p:nvPr/>
        </p:nvSpPr>
        <p:spPr>
          <a:xfrm>
            <a:off x="10480174" y="4845812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5890"/>
                  <a:pt x="15108" y="107696"/>
                </a:cubicBezTo>
                <a:cubicBezTo>
                  <a:pt x="0" y="79502"/>
                  <a:pt x="18281" y="40259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54" name="Path654"/>
          <p:cNvSpPr/>
          <p:nvPr/>
        </p:nvSpPr>
        <p:spPr>
          <a:xfrm>
            <a:off x="10636706" y="3682492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119"/>
                  <a:pt x="146758" y="102108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812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55" name="Path655"/>
          <p:cNvSpPr/>
          <p:nvPr/>
        </p:nvSpPr>
        <p:spPr>
          <a:xfrm>
            <a:off x="8442970" y="2740787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56" name="Path656"/>
          <p:cNvSpPr/>
          <p:nvPr/>
        </p:nvSpPr>
        <p:spPr>
          <a:xfrm>
            <a:off x="8880574" y="2839212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657" name="Image6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818" y="6410706"/>
            <a:ext cx="8985184" cy="60960"/>
          </a:xfrm>
          <a:prstGeom prst="rect">
            <a:avLst/>
          </a:prstGeom>
          <a:noFill/>
        </p:spPr>
      </p:pic>
      <p:sp>
        <p:nvSpPr>
          <p:cNvPr id="658" name="Path658"/>
          <p:cNvSpPr/>
          <p:nvPr/>
        </p:nvSpPr>
        <p:spPr>
          <a:xfrm>
            <a:off x="97498" y="2239518"/>
            <a:ext cx="9024920" cy="76200"/>
          </a:xfrm>
          <a:custGeom>
            <a:avLst/>
            <a:gdLst/>
            <a:ahLst/>
            <a:cxnLst/>
            <a:rect l="l" t="t" r="r" b="b"/>
            <a:pathLst>
              <a:path w="9024920" h="76200">
                <a:moveTo>
                  <a:pt x="8986834" y="28194"/>
                </a:moveTo>
                <a:lnTo>
                  <a:pt x="0" y="28194"/>
                </a:lnTo>
                <a:lnTo>
                  <a:pt x="0" y="48006"/>
                </a:lnTo>
                <a:lnTo>
                  <a:pt x="8986834" y="48006"/>
                </a:lnTo>
                <a:lnTo>
                  <a:pt x="8986834" y="28194"/>
                </a:lnTo>
                <a:close/>
                <a:moveTo>
                  <a:pt x="8986834" y="76200"/>
                </a:moveTo>
                <a:cubicBezTo>
                  <a:pt x="9007910" y="76200"/>
                  <a:pt x="9024920" y="59182"/>
                  <a:pt x="9024920" y="38100"/>
                </a:cubicBezTo>
                <a:cubicBezTo>
                  <a:pt x="9024920" y="17018"/>
                  <a:pt x="9007910" y="0"/>
                  <a:pt x="8986834" y="0"/>
                </a:cubicBezTo>
                <a:cubicBezTo>
                  <a:pt x="8965760" y="0"/>
                  <a:pt x="8948750" y="17018"/>
                  <a:pt x="8948750" y="38100"/>
                </a:cubicBezTo>
                <a:cubicBezTo>
                  <a:pt x="8948750" y="59182"/>
                  <a:pt x="8965760" y="76200"/>
                  <a:pt x="8986834" y="76200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59" name="Text Box659"/>
          <p:cNvSpPr txBox="1"/>
          <p:nvPr/>
        </p:nvSpPr>
        <p:spPr>
          <a:xfrm>
            <a:off x="2088621" y="205211"/>
            <a:ext cx="5362738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情境化，语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b="1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手段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660" name="Text Box660"/>
          <p:cNvSpPr txBox="1"/>
          <p:nvPr/>
        </p:nvSpPr>
        <p:spPr>
          <a:xfrm>
            <a:off x="2658129" y="1698277"/>
            <a:ext cx="4657694" cy="3999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50"/>
              </a:lnSpc>
            </a:pPr>
            <a:r>
              <a:rPr lang="en-US" altLang="zh-CN" sz="2402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402" b="1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试</a:t>
            </a:r>
            <a:r>
              <a:rPr lang="en-US" altLang="zh-CN" sz="2402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卷</a:t>
            </a:r>
            <a:r>
              <a:rPr lang="en-US" altLang="zh-CN" sz="2402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402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402" b="1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402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方式</a:t>
            </a:r>
            <a:r>
              <a:rPr lang="en-US" altLang="zh-CN" sz="2402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402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4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让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情</a:t>
            </a:r>
            <a:r>
              <a:rPr lang="en-US" altLang="zh-CN" sz="2402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景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说话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</p:txBody>
      </p:sp>
      <p:sp>
        <p:nvSpPr>
          <p:cNvPr id="661" name="Text Box661"/>
          <p:cNvSpPr txBox="1"/>
          <p:nvPr/>
        </p:nvSpPr>
        <p:spPr>
          <a:xfrm>
            <a:off x="2511499" y="3536159"/>
            <a:ext cx="5884503" cy="170551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522917" algn="just" rtl="0">
              <a:lnSpc>
                <a:spcPts val="3357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适合我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们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不愿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做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而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喜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欢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心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理</a:t>
            </a:r>
            <a:r>
              <a:rPr lang="en-US" altLang="zh-CN" sz="2004" spc="-1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需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求</a:t>
            </a:r>
            <a:r>
              <a:rPr lang="en-US" altLang="zh-CN" sz="2004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或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004" spc="-1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加</a:t>
            </a:r>
            <a:r>
              <a:rPr lang="en-US" altLang="zh-CN" sz="2004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004" spc="-1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征</a:t>
            </a:r>
            <a:r>
              <a:rPr lang="en-US" altLang="zh-CN" sz="2004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-1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真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正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考查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生的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读能</a:t>
            </a:r>
            <a:r>
              <a:rPr lang="en-US" altLang="zh-CN" sz="2004" spc="-1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反</a:t>
            </a:r>
            <a:r>
              <a:rPr lang="en-US" altLang="zh-CN" sz="2004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004" spc="-2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存</a:t>
            </a:r>
            <a:r>
              <a:rPr lang="en-US" altLang="zh-CN" sz="2004" spc="-2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套</a:t>
            </a:r>
            <a:r>
              <a:rPr lang="en-US" altLang="zh-CN" sz="2004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路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阅读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教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学。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发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展创</a:t>
            </a:r>
            <a:r>
              <a:rPr lang="en-US" altLang="zh-CN" sz="2004" spc="-1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2004" spc="-3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Path662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63" name="Path663"/>
          <p:cNvSpPr/>
          <p:nvPr/>
        </p:nvSpPr>
        <p:spPr>
          <a:xfrm>
            <a:off x="6465432" y="1700784"/>
            <a:ext cx="5254306" cy="4538472"/>
          </a:xfrm>
          <a:custGeom>
            <a:avLst/>
            <a:gdLst/>
            <a:ahLst/>
            <a:cxnLst/>
            <a:rect l="l" t="t" r="r" b="b"/>
            <a:pathLst>
              <a:path w="5254306" h="4538472">
                <a:moveTo>
                  <a:pt x="0" y="4538472"/>
                </a:moveTo>
                <a:lnTo>
                  <a:pt x="5254306" y="4538472"/>
                </a:lnTo>
                <a:lnTo>
                  <a:pt x="5254306" y="0"/>
                </a:lnTo>
                <a:lnTo>
                  <a:pt x="0" y="0"/>
                </a:lnTo>
                <a:lnTo>
                  <a:pt x="0" y="4538472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64" name="Path664"/>
          <p:cNvSpPr/>
          <p:nvPr/>
        </p:nvSpPr>
        <p:spPr>
          <a:xfrm>
            <a:off x="6456291" y="1691640"/>
            <a:ext cx="5272587" cy="4556760"/>
          </a:xfrm>
          <a:custGeom>
            <a:avLst/>
            <a:gdLst/>
            <a:ahLst/>
            <a:cxnLst/>
            <a:rect l="l" t="t" r="r" b="b"/>
            <a:pathLst>
              <a:path w="5272587" h="4556760">
                <a:moveTo>
                  <a:pt x="9141" y="4547616"/>
                </a:moveTo>
                <a:lnTo>
                  <a:pt x="5263446" y="4547616"/>
                </a:lnTo>
                <a:lnTo>
                  <a:pt x="5263446" y="9144"/>
                </a:lnTo>
                <a:lnTo>
                  <a:pt x="9141" y="9144"/>
                </a:lnTo>
                <a:lnTo>
                  <a:pt x="9141" y="4547616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9144" cap="sq">
            <a:solidFill>
              <a:srgbClr val="969696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65" name="Path665"/>
          <p:cNvSpPr/>
          <p:nvPr/>
        </p:nvSpPr>
        <p:spPr>
          <a:xfrm>
            <a:off x="639840" y="1700784"/>
            <a:ext cx="4745480" cy="4538472"/>
          </a:xfrm>
          <a:custGeom>
            <a:avLst/>
            <a:gdLst/>
            <a:ahLst/>
            <a:cxnLst/>
            <a:rect l="l" t="t" r="r" b="b"/>
            <a:pathLst>
              <a:path w="4745480" h="4538472">
                <a:moveTo>
                  <a:pt x="0" y="4538472"/>
                </a:moveTo>
                <a:lnTo>
                  <a:pt x="4745480" y="4538472"/>
                </a:lnTo>
                <a:lnTo>
                  <a:pt x="4745480" y="0"/>
                </a:lnTo>
                <a:lnTo>
                  <a:pt x="0" y="0"/>
                </a:lnTo>
                <a:lnTo>
                  <a:pt x="0" y="4538472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66" name="Path666"/>
          <p:cNvSpPr/>
          <p:nvPr/>
        </p:nvSpPr>
        <p:spPr>
          <a:xfrm>
            <a:off x="630700" y="1691640"/>
            <a:ext cx="4763761" cy="4556760"/>
          </a:xfrm>
          <a:custGeom>
            <a:avLst/>
            <a:gdLst/>
            <a:ahLst/>
            <a:cxnLst/>
            <a:rect l="l" t="t" r="r" b="b"/>
            <a:pathLst>
              <a:path w="4763761" h="4556760">
                <a:moveTo>
                  <a:pt x="9141" y="4547616"/>
                </a:moveTo>
                <a:lnTo>
                  <a:pt x="4754621" y="4547616"/>
                </a:lnTo>
                <a:lnTo>
                  <a:pt x="4754621" y="9144"/>
                </a:lnTo>
                <a:lnTo>
                  <a:pt x="9141" y="9144"/>
                </a:lnTo>
                <a:lnTo>
                  <a:pt x="9141" y="4547616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9144" cap="sq">
            <a:solidFill>
              <a:srgbClr val="969696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67" name="Path667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68" name="Path668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69" name="Path669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70" name="Text Box670"/>
          <p:cNvSpPr txBox="1"/>
          <p:nvPr/>
        </p:nvSpPr>
        <p:spPr>
          <a:xfrm>
            <a:off x="2088621" y="205211"/>
            <a:ext cx="5362738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情境化，语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b="1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手段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671" name="Text Box671"/>
          <p:cNvSpPr txBox="1"/>
          <p:nvPr/>
        </p:nvSpPr>
        <p:spPr>
          <a:xfrm>
            <a:off x="1142572" y="2540986"/>
            <a:ext cx="4102853" cy="304899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R="246760" indent="522790" algn="just" rtl="0">
              <a:lnSpc>
                <a:spcPts val="3276"/>
              </a:lnSpc>
            </a:pPr>
            <a:r>
              <a:rPr lang="en-US" altLang="zh-CN" sz="2004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1957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11月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7日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莫斯科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大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，毛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席对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台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下数</a:t>
            </a:r>
            <a:r>
              <a:rPr lang="en-US" altLang="zh-CN" sz="2004" spc="-1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千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名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留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和实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习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生们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indent="507555" algn="just" rtl="0">
              <a:lnSpc>
                <a:spcPts val="3545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“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世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界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是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你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们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也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是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我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们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的，</a:t>
            </a:r>
            <a:r>
              <a:rPr lang="en-US" altLang="zh-CN" sz="2004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但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是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归</a:t>
            </a:r>
            <a:r>
              <a:rPr lang="en-US" altLang="zh-CN" sz="2004" spc="-1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根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到</a:t>
            </a:r>
            <a:r>
              <a:rPr lang="en-US" altLang="zh-CN" sz="2004" spc="-1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底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是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你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们</a:t>
            </a:r>
            <a:r>
              <a:rPr lang="en-US" altLang="zh-CN" sz="2004" spc="-1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  <a:r>
              <a:rPr lang="en-US" altLang="zh-CN" sz="2004" spc="-9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你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们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好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像</a:t>
            </a:r>
            <a:r>
              <a:rPr lang="en-US" altLang="zh-CN" sz="2004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早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晨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八</a:t>
            </a:r>
            <a:r>
              <a:rPr lang="en-US" altLang="zh-CN" sz="2004" spc="-1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九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点</a:t>
            </a:r>
            <a:r>
              <a:rPr lang="en-US" altLang="zh-CN" sz="2004" spc="-1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钟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太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阳</a:t>
            </a:r>
            <a:r>
              <a:rPr lang="en-US" altLang="zh-CN" sz="2004" spc="-1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希</a:t>
            </a:r>
            <a:r>
              <a:rPr lang="en-US" altLang="zh-CN" sz="2004" spc="-9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望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寄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托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在</a:t>
            </a:r>
            <a:r>
              <a:rPr lang="en-US" altLang="zh-CN" sz="2004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你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们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身</a:t>
            </a:r>
            <a:r>
              <a:rPr lang="en-US" altLang="zh-CN" sz="2004" spc="-1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上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”</a:t>
            </a:r>
            <a:endParaRPr lang="en-US" altLang="zh-CN" sz="2004">
              <a:latin typeface="楷体"/>
              <a:ea typeface="楷体"/>
              <a:cs typeface="楷体"/>
            </a:endParaRPr>
          </a:p>
        </p:txBody>
      </p:sp>
      <p:sp>
        <p:nvSpPr>
          <p:cNvPr id="672" name="Text Box672"/>
          <p:cNvSpPr txBox="1"/>
          <p:nvPr/>
        </p:nvSpPr>
        <p:spPr>
          <a:xfrm>
            <a:off x="6620187" y="1965803"/>
            <a:ext cx="4911921" cy="39636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522536" algn="just" rtl="0">
              <a:lnSpc>
                <a:spcPts val="3277"/>
              </a:lnSpc>
            </a:pPr>
            <a:r>
              <a:rPr lang="en-US" altLang="zh-CN" sz="2004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2020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年3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月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5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日</a:t>
            </a:r>
            <a:r>
              <a:rPr lang="en-US" altLang="zh-CN" sz="2004" spc="55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习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近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平主席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给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北京大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援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鄂医疗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队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全体“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90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后</a:t>
            </a:r>
            <a:r>
              <a:rPr lang="en-US" altLang="zh-CN" sz="2004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党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员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回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习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近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平这样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赞新时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代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青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marR="174582" indent="380857" algn="l" rtl="0">
              <a:lnSpc>
                <a:spcPts val="3489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“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广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大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青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年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用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行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动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证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明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新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时</a:t>
            </a:r>
            <a:r>
              <a:rPr lang="en-US" altLang="zh-CN" sz="2004" spc="-2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代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spc="-1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中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国</a:t>
            </a:r>
            <a:r>
              <a:rPr lang="en-US" altLang="zh-CN" sz="2004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青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年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是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好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样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是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堪</a:t>
            </a:r>
            <a:r>
              <a:rPr lang="en-US" altLang="zh-CN" sz="2004" spc="-2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当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大</a:t>
            </a:r>
            <a:r>
              <a:rPr lang="en-US" altLang="zh-CN" sz="2004" spc="-1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任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！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”</a:t>
            </a:r>
            <a:endParaRPr lang="en-US" altLang="zh-CN" sz="2004">
              <a:latin typeface="楷体"/>
              <a:ea typeface="楷体"/>
              <a:cs typeface="楷体"/>
            </a:endParaRPr>
          </a:p>
          <a:p>
            <a:pPr marR="47712" indent="507302" algn="just" rtl="0">
              <a:lnSpc>
                <a:spcPts val="3600"/>
              </a:lnSpc>
              <a:spcBef>
                <a:spcPts val="2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“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在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新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冠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肺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炎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疫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情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防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控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斗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争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中</a:t>
            </a:r>
            <a:r>
              <a:rPr lang="en-US" altLang="zh-CN" sz="2004" spc="-2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你</a:t>
            </a:r>
            <a:r>
              <a:rPr lang="en-US" altLang="zh-CN" sz="2004" spc="-1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们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青</a:t>
            </a:r>
            <a:r>
              <a:rPr lang="en-US" altLang="zh-CN" sz="2004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年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人</a:t>
            </a:r>
            <a:r>
              <a:rPr lang="en-US" altLang="zh-CN" sz="2006" spc="-11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同</a:t>
            </a:r>
            <a:r>
              <a:rPr lang="en-US" altLang="zh-CN" sz="2006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在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一</a:t>
            </a:r>
            <a:r>
              <a:rPr lang="en-US" altLang="zh-CN" sz="2006" spc="-3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线</a:t>
            </a:r>
            <a:r>
              <a:rPr lang="en-US" altLang="zh-CN" sz="2006" spc="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英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勇</a:t>
            </a:r>
            <a:r>
              <a:rPr lang="en-US" altLang="zh-CN" sz="2006" spc="-9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奋</a:t>
            </a:r>
            <a:r>
              <a:rPr lang="en-US" altLang="zh-CN" sz="2006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战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6" spc="-3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广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大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疫</a:t>
            </a:r>
            <a:r>
              <a:rPr lang="en-US" altLang="zh-CN" sz="2006" spc="-11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情</a:t>
            </a:r>
            <a:r>
              <a:rPr lang="en-US" altLang="zh-CN" sz="2006" spc="-2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防</a:t>
            </a:r>
            <a:r>
              <a:rPr lang="en-US" altLang="zh-CN" sz="2006" spc="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控</a:t>
            </a:r>
            <a:r>
              <a:rPr lang="en-US" altLang="zh-CN" sz="2006" spc="-31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人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员</a:t>
            </a:r>
            <a:r>
              <a:rPr lang="en-US" altLang="zh-CN" sz="2006" spc="-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一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道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不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畏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艰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险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、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冲</a:t>
            </a:r>
            <a:r>
              <a:rPr lang="en-US" altLang="zh-CN" sz="2004" spc="-2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锋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在</a:t>
            </a:r>
            <a:r>
              <a:rPr lang="en-US" altLang="zh-CN" sz="2004" spc="-1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前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、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舍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生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忘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死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彰</a:t>
            </a:r>
            <a:r>
              <a:rPr lang="en-US" altLang="zh-CN" sz="2004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显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了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青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春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蓬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勃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力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量</a:t>
            </a:r>
            <a:r>
              <a:rPr lang="en-US" altLang="zh-CN" sz="2004" spc="-2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交</a:t>
            </a:r>
            <a:r>
              <a:rPr lang="en-US" altLang="zh-CN" sz="2004" spc="-1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出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了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合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格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答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卷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”</a:t>
            </a:r>
            <a:endParaRPr lang="en-US" altLang="zh-CN" sz="2004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Path673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74" name="Path674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75" name="Path675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76" name="Path676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677" name="Image6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300" y="1645920"/>
            <a:ext cx="6386213" cy="3194304"/>
          </a:xfrm>
          <a:prstGeom prst="rect">
            <a:avLst/>
          </a:prstGeom>
          <a:noFill/>
        </p:spPr>
      </p:pic>
      <p:pic>
        <p:nvPicPr>
          <p:cNvPr id="678" name="Image6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507" y="3520440"/>
            <a:ext cx="5712859" cy="3130296"/>
          </a:xfrm>
          <a:prstGeom prst="rect">
            <a:avLst/>
          </a:prstGeom>
          <a:noFill/>
        </p:spPr>
      </p:pic>
      <p:sp>
        <p:nvSpPr>
          <p:cNvPr id="679" name="Path679"/>
          <p:cNvSpPr/>
          <p:nvPr/>
        </p:nvSpPr>
        <p:spPr>
          <a:xfrm>
            <a:off x="10032668" y="1514856"/>
            <a:ext cx="1029076" cy="1029843"/>
          </a:xfrm>
          <a:custGeom>
            <a:avLst/>
            <a:gdLst/>
            <a:ahLst/>
            <a:cxnLst/>
            <a:rect l="l" t="t" r="r" b="b"/>
            <a:pathLst>
              <a:path w="1029076" h="1029843">
                <a:moveTo>
                  <a:pt x="1029077" y="726313"/>
                </a:moveTo>
                <a:lnTo>
                  <a:pt x="44307" y="1029843"/>
                </a:lnTo>
                <a:lnTo>
                  <a:pt x="0" y="0"/>
                </a:lnTo>
                <a:lnTo>
                  <a:pt x="1029077" y="726313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80" name="Path680"/>
          <p:cNvSpPr/>
          <p:nvPr/>
        </p:nvSpPr>
        <p:spPr>
          <a:xfrm>
            <a:off x="9928586" y="1358255"/>
            <a:ext cx="1313094" cy="1323423"/>
          </a:xfrm>
          <a:custGeom>
            <a:avLst/>
            <a:gdLst/>
            <a:ahLst/>
            <a:cxnLst/>
            <a:rect l="l" t="t" r="r" b="b"/>
            <a:pathLst>
              <a:path w="1313094" h="1323423">
                <a:moveTo>
                  <a:pt x="1295402" y="929777"/>
                </a:moveTo>
                <a:lnTo>
                  <a:pt x="70058" y="1306459"/>
                </a:lnTo>
                <a:lnTo>
                  <a:pt x="13817" y="25283"/>
                </a:lnTo>
                <a:lnTo>
                  <a:pt x="1295402" y="929777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81" name="Path681"/>
          <p:cNvSpPr/>
          <p:nvPr/>
        </p:nvSpPr>
        <p:spPr>
          <a:xfrm>
            <a:off x="11261694" y="2095119"/>
            <a:ext cx="164530" cy="141986"/>
          </a:xfrm>
          <a:custGeom>
            <a:avLst/>
            <a:gdLst/>
            <a:ahLst/>
            <a:cxnLst/>
            <a:rect l="l" t="t" r="r" b="b"/>
            <a:pathLst>
              <a:path w="164530" h="141986">
                <a:moveTo>
                  <a:pt x="149423" y="35052"/>
                </a:moveTo>
                <a:cubicBezTo>
                  <a:pt x="164530" y="63246"/>
                  <a:pt x="146756" y="102235"/>
                  <a:pt x="109687" y="122047"/>
                </a:cubicBezTo>
                <a:cubicBezTo>
                  <a:pt x="72490" y="141986"/>
                  <a:pt x="30214" y="135128"/>
                  <a:pt x="15108" y="106934"/>
                </a:cubicBezTo>
                <a:cubicBezTo>
                  <a:pt x="0" y="78740"/>
                  <a:pt x="17900" y="39751"/>
                  <a:pt x="54970" y="19939"/>
                </a:cubicBezTo>
                <a:cubicBezTo>
                  <a:pt x="92040" y="0"/>
                  <a:pt x="134442" y="6731"/>
                  <a:pt x="149423" y="35052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82" name="Path682"/>
          <p:cNvSpPr/>
          <p:nvPr/>
        </p:nvSpPr>
        <p:spPr>
          <a:xfrm>
            <a:off x="9809738" y="2598166"/>
            <a:ext cx="166436" cy="142367"/>
          </a:xfrm>
          <a:custGeom>
            <a:avLst/>
            <a:gdLst/>
            <a:ahLst/>
            <a:cxnLst/>
            <a:rect l="l" t="t" r="r" b="b"/>
            <a:pathLst>
              <a:path w="166436" h="142367">
                <a:moveTo>
                  <a:pt x="151327" y="34671"/>
                </a:moveTo>
                <a:cubicBezTo>
                  <a:pt x="166435" y="62865"/>
                  <a:pt x="148154" y="102108"/>
                  <a:pt x="110576" y="122301"/>
                </a:cubicBezTo>
                <a:cubicBezTo>
                  <a:pt x="72998" y="142367"/>
                  <a:pt x="30215" y="135890"/>
                  <a:pt x="15108" y="107696"/>
                </a:cubicBezTo>
                <a:cubicBezTo>
                  <a:pt x="0" y="79375"/>
                  <a:pt x="18280" y="40259"/>
                  <a:pt x="55859" y="20066"/>
                </a:cubicBezTo>
                <a:cubicBezTo>
                  <a:pt x="93564" y="0"/>
                  <a:pt x="136220" y="6477"/>
                  <a:pt x="151327" y="34671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83" name="Path683"/>
          <p:cNvSpPr/>
          <p:nvPr/>
        </p:nvSpPr>
        <p:spPr>
          <a:xfrm>
            <a:off x="9966272" y="1434719"/>
            <a:ext cx="164530" cy="141986"/>
          </a:xfrm>
          <a:custGeom>
            <a:avLst/>
            <a:gdLst/>
            <a:ahLst/>
            <a:cxnLst/>
            <a:rect l="l" t="t" r="r" b="b"/>
            <a:pathLst>
              <a:path w="164530" h="141986">
                <a:moveTo>
                  <a:pt x="149423" y="35052"/>
                </a:moveTo>
                <a:cubicBezTo>
                  <a:pt x="164530" y="63246"/>
                  <a:pt x="146757" y="102235"/>
                  <a:pt x="109687" y="122047"/>
                </a:cubicBezTo>
                <a:cubicBezTo>
                  <a:pt x="72490" y="141986"/>
                  <a:pt x="30215" y="135128"/>
                  <a:pt x="15108" y="106934"/>
                </a:cubicBezTo>
                <a:cubicBezTo>
                  <a:pt x="0" y="78740"/>
                  <a:pt x="17900" y="39751"/>
                  <a:pt x="54970" y="19939"/>
                </a:cubicBezTo>
                <a:cubicBezTo>
                  <a:pt x="92041" y="0"/>
                  <a:pt x="134443" y="6731"/>
                  <a:pt x="149423" y="35052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84" name="Text Box684"/>
          <p:cNvSpPr txBox="1"/>
          <p:nvPr/>
        </p:nvSpPr>
        <p:spPr>
          <a:xfrm>
            <a:off x="2088621" y="205211"/>
            <a:ext cx="5362738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情境化，语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b="1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手段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5" name="Image6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3"/>
            <a:ext cx="12192002" cy="6840726"/>
          </a:xfrm>
          <a:prstGeom prst="rect">
            <a:avLst/>
          </a:prstGeom>
          <a:noFill/>
        </p:spPr>
      </p:pic>
      <p:sp>
        <p:nvSpPr>
          <p:cNvPr id="686" name="Text Box686"/>
          <p:cNvSpPr txBox="1"/>
          <p:nvPr/>
        </p:nvSpPr>
        <p:spPr>
          <a:xfrm>
            <a:off x="2088621" y="205211"/>
            <a:ext cx="5362738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情境化，语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b="1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手段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687" name="Text Box687"/>
          <p:cNvSpPr txBox="1"/>
          <p:nvPr/>
        </p:nvSpPr>
        <p:spPr>
          <a:xfrm>
            <a:off x="1465792" y="1820770"/>
            <a:ext cx="9451340" cy="399214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522536" algn="just" rtl="0">
              <a:lnSpc>
                <a:spcPts val="3462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何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每天过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都如此</a:t>
            </a:r>
            <a:r>
              <a:rPr lang="en-US" altLang="zh-CN" sz="2004" spc="-1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充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却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觉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得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暗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暗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少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东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西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那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个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东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西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像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块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铁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锤，狠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狠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地押击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着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胸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口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使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喘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过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气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该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好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好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玩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候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没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玩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好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习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候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时也学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进去，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只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个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待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起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候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才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好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只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眼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前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事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物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都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失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之后才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舒服些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怎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？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天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渐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渐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暗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天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又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过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知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道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该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如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何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待我的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这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一天，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今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天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过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别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充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别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充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满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正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量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很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多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好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东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西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还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如说我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死亡又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进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步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活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空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虚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无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法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弥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补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尝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试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着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去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抵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抗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还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敌，谁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知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道，当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天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真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正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暗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太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阳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死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亡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那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刻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世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界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究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竟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样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子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呢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？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630"/>
              </a:lnSpc>
              <a:spcBef>
                <a:spcPts val="970"/>
              </a:spcBef>
            </a:pP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黑，到底是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么东西</a:t>
            </a:r>
            <a:r>
              <a:rPr lang="en-US" altLang="zh-CN" sz="200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.</a:t>
            </a:r>
            <a:r>
              <a:rPr lang="en-US" altLang="zh-CN" sz="2006" spc="-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...........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黑，它为什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可以吞噬万丈，你们难道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没</a:t>
            </a:r>
            <a:r>
              <a:rPr lang="en-US" altLang="zh-CN" sz="200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想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过自己闭上</a:t>
            </a:r>
            <a:r>
              <a:rPr lang="en-US" altLang="zh-CN" sz="2006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眼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627"/>
              </a:lnSpc>
              <a:spcBef>
                <a:spcPts val="974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睛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那一刻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你真正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看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懂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他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吗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？</a:t>
            </a:r>
            <a:r>
              <a:rPr lang="en-US" altLang="zh-CN" sz="2004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真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…</a:t>
            </a:r>
            <a:r>
              <a:rPr lang="en-US" altLang="zh-CN" sz="2004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…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真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累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啊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！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Path688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89" name="Path689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0" name="Path690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1" name="Path691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2" name="Path692"/>
          <p:cNvSpPr/>
          <p:nvPr/>
        </p:nvSpPr>
        <p:spPr>
          <a:xfrm>
            <a:off x="10391688" y="1974342"/>
            <a:ext cx="1491310" cy="979297"/>
          </a:xfrm>
          <a:custGeom>
            <a:avLst/>
            <a:gdLst/>
            <a:ahLst/>
            <a:cxnLst/>
            <a:rect l="l" t="t" r="r" b="b"/>
            <a:pathLst>
              <a:path w="1491310" h="979297">
                <a:moveTo>
                  <a:pt x="151708" y="327025"/>
                </a:moveTo>
                <a:cubicBezTo>
                  <a:pt x="134951" y="217932"/>
                  <a:pt x="221152" y="117475"/>
                  <a:pt x="344295" y="102616"/>
                </a:cubicBezTo>
                <a:cubicBezTo>
                  <a:pt x="394187" y="96520"/>
                  <a:pt x="444968" y="105537"/>
                  <a:pt x="488386" y="128143"/>
                </a:cubicBezTo>
                <a:cubicBezTo>
                  <a:pt x="534469" y="51181"/>
                  <a:pt x="642125" y="21971"/>
                  <a:pt x="728707" y="62865"/>
                </a:cubicBezTo>
                <a:cubicBezTo>
                  <a:pt x="743941" y="69977"/>
                  <a:pt x="757779" y="78994"/>
                  <a:pt x="770093" y="89662"/>
                </a:cubicBezTo>
                <a:cubicBezTo>
                  <a:pt x="805894" y="25908"/>
                  <a:pt x="893238" y="0"/>
                  <a:pt x="965092" y="31877"/>
                </a:cubicBezTo>
                <a:cubicBezTo>
                  <a:pt x="985023" y="40640"/>
                  <a:pt x="1002416" y="53340"/>
                  <a:pt x="1015873" y="69088"/>
                </a:cubicBezTo>
                <a:cubicBezTo>
                  <a:pt x="1073636" y="8763"/>
                  <a:pt x="1175833" y="1397"/>
                  <a:pt x="1244006" y="52451"/>
                </a:cubicBezTo>
                <a:cubicBezTo>
                  <a:pt x="1272698" y="73914"/>
                  <a:pt x="1291995" y="103505"/>
                  <a:pt x="1298596" y="136271"/>
                </a:cubicBezTo>
                <a:cubicBezTo>
                  <a:pt x="1393303" y="159131"/>
                  <a:pt x="1449289" y="245872"/>
                  <a:pt x="1423390" y="329946"/>
                </a:cubicBezTo>
                <a:cubicBezTo>
                  <a:pt x="1421232" y="336931"/>
                  <a:pt x="1418567" y="343916"/>
                  <a:pt x="1415266" y="350647"/>
                </a:cubicBezTo>
                <a:cubicBezTo>
                  <a:pt x="1491310" y="438277"/>
                  <a:pt x="1472647" y="563880"/>
                  <a:pt x="1373752" y="631190"/>
                </a:cubicBezTo>
                <a:cubicBezTo>
                  <a:pt x="1343029" y="652145"/>
                  <a:pt x="1306595" y="665607"/>
                  <a:pt x="1268254" y="670560"/>
                </a:cubicBezTo>
                <a:cubicBezTo>
                  <a:pt x="1267366" y="764794"/>
                  <a:pt x="1180404" y="840613"/>
                  <a:pt x="1073890" y="839851"/>
                </a:cubicBezTo>
                <a:cubicBezTo>
                  <a:pt x="1038343" y="839597"/>
                  <a:pt x="1003558" y="830580"/>
                  <a:pt x="973344" y="813943"/>
                </a:cubicBezTo>
                <a:cubicBezTo>
                  <a:pt x="937289" y="919607"/>
                  <a:pt x="811734" y="979297"/>
                  <a:pt x="692779" y="947293"/>
                </a:cubicBezTo>
                <a:cubicBezTo>
                  <a:pt x="642887" y="933958"/>
                  <a:pt x="599850" y="905637"/>
                  <a:pt x="570905" y="867156"/>
                </a:cubicBezTo>
                <a:cubicBezTo>
                  <a:pt x="449159" y="932180"/>
                  <a:pt x="291102" y="897128"/>
                  <a:pt x="217850" y="788924"/>
                </a:cubicBezTo>
                <a:cubicBezTo>
                  <a:pt x="216961" y="787527"/>
                  <a:pt x="216073" y="786130"/>
                  <a:pt x="215185" y="784733"/>
                </a:cubicBezTo>
                <a:cubicBezTo>
                  <a:pt x="135458" y="793115"/>
                  <a:pt x="63222" y="742696"/>
                  <a:pt x="53955" y="672211"/>
                </a:cubicBezTo>
                <a:cubicBezTo>
                  <a:pt x="48877" y="634746"/>
                  <a:pt x="62968" y="597154"/>
                  <a:pt x="92167" y="569468"/>
                </a:cubicBezTo>
                <a:cubicBezTo>
                  <a:pt x="23106" y="533527"/>
                  <a:pt x="0" y="454533"/>
                  <a:pt x="40371" y="393065"/>
                </a:cubicBezTo>
                <a:cubicBezTo>
                  <a:pt x="63730" y="357632"/>
                  <a:pt x="104609" y="334137"/>
                  <a:pt x="150439" y="329946"/>
                </a:cubicBezTo>
                <a:lnTo>
                  <a:pt x="151708" y="327025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3" name="Path693"/>
          <p:cNvSpPr/>
          <p:nvPr/>
        </p:nvSpPr>
        <p:spPr>
          <a:xfrm>
            <a:off x="10285430" y="3326003"/>
            <a:ext cx="52050" cy="52070"/>
          </a:xfrm>
          <a:custGeom>
            <a:avLst/>
            <a:gdLst/>
            <a:ahLst/>
            <a:cxnLst/>
            <a:rect l="l" t="t" r="r" b="b"/>
            <a:pathLst>
              <a:path w="52050" h="52070">
                <a:moveTo>
                  <a:pt x="52051" y="26035"/>
                </a:moveTo>
                <a:cubicBezTo>
                  <a:pt x="52051" y="40386"/>
                  <a:pt x="40498" y="52070"/>
                  <a:pt x="26026" y="52070"/>
                </a:cubicBezTo>
                <a:cubicBezTo>
                  <a:pt x="11680" y="52070"/>
                  <a:pt x="0" y="40386"/>
                  <a:pt x="0" y="26035"/>
                </a:cubicBezTo>
                <a:cubicBezTo>
                  <a:pt x="0" y="11557"/>
                  <a:pt x="11680" y="0"/>
                  <a:pt x="26026" y="0"/>
                </a:cubicBezTo>
                <a:cubicBezTo>
                  <a:pt x="40498" y="0"/>
                  <a:pt x="52051" y="11557"/>
                  <a:pt x="52051" y="26035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4" name="Path694"/>
          <p:cNvSpPr/>
          <p:nvPr/>
        </p:nvSpPr>
        <p:spPr>
          <a:xfrm>
            <a:off x="10398418" y="3148838"/>
            <a:ext cx="104100" cy="104140"/>
          </a:xfrm>
          <a:custGeom>
            <a:avLst/>
            <a:gdLst/>
            <a:ahLst/>
            <a:cxnLst/>
            <a:rect l="l" t="t" r="r" b="b"/>
            <a:pathLst>
              <a:path w="104100" h="104140">
                <a:moveTo>
                  <a:pt x="104101" y="52070"/>
                </a:moveTo>
                <a:cubicBezTo>
                  <a:pt x="104101" y="80772"/>
                  <a:pt x="80741" y="104140"/>
                  <a:pt x="52050" y="104140"/>
                </a:cubicBezTo>
                <a:cubicBezTo>
                  <a:pt x="23232" y="104140"/>
                  <a:pt x="0" y="80772"/>
                  <a:pt x="0" y="52070"/>
                </a:cubicBezTo>
                <a:cubicBezTo>
                  <a:pt x="0" y="23241"/>
                  <a:pt x="23232" y="0"/>
                  <a:pt x="52050" y="0"/>
                </a:cubicBezTo>
                <a:cubicBezTo>
                  <a:pt x="80741" y="0"/>
                  <a:pt x="104101" y="23241"/>
                  <a:pt x="104101" y="52070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5" name="Path695"/>
          <p:cNvSpPr/>
          <p:nvPr/>
        </p:nvSpPr>
        <p:spPr>
          <a:xfrm>
            <a:off x="10546570" y="2933319"/>
            <a:ext cx="156152" cy="156210"/>
          </a:xfrm>
          <a:custGeom>
            <a:avLst/>
            <a:gdLst/>
            <a:ahLst/>
            <a:cxnLst/>
            <a:rect l="l" t="t" r="r" b="b"/>
            <a:pathLst>
              <a:path w="156152" h="156210">
                <a:moveTo>
                  <a:pt x="156151" y="78105"/>
                </a:moveTo>
                <a:cubicBezTo>
                  <a:pt x="156151" y="121285"/>
                  <a:pt x="121113" y="156210"/>
                  <a:pt x="78076" y="156210"/>
                </a:cubicBezTo>
                <a:cubicBezTo>
                  <a:pt x="34912" y="156210"/>
                  <a:pt x="0" y="121285"/>
                  <a:pt x="0" y="78105"/>
                </a:cubicBezTo>
                <a:cubicBezTo>
                  <a:pt x="0" y="34925"/>
                  <a:pt x="34912" y="0"/>
                  <a:pt x="78076" y="0"/>
                </a:cubicBezTo>
                <a:cubicBezTo>
                  <a:pt x="121113" y="0"/>
                  <a:pt x="156151" y="34925"/>
                  <a:pt x="156151" y="78105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6" name="Path696"/>
          <p:cNvSpPr/>
          <p:nvPr/>
        </p:nvSpPr>
        <p:spPr>
          <a:xfrm>
            <a:off x="10391688" y="1974342"/>
            <a:ext cx="1491310" cy="979297"/>
          </a:xfrm>
          <a:custGeom>
            <a:avLst/>
            <a:gdLst/>
            <a:ahLst/>
            <a:cxnLst/>
            <a:rect l="l" t="t" r="r" b="b"/>
            <a:pathLst>
              <a:path w="1491310" h="979297">
                <a:moveTo>
                  <a:pt x="151708" y="327025"/>
                </a:moveTo>
                <a:cubicBezTo>
                  <a:pt x="134951" y="217932"/>
                  <a:pt x="221152" y="117475"/>
                  <a:pt x="344295" y="102616"/>
                </a:cubicBezTo>
                <a:cubicBezTo>
                  <a:pt x="394187" y="96520"/>
                  <a:pt x="444968" y="105537"/>
                  <a:pt x="488386" y="128143"/>
                </a:cubicBezTo>
                <a:cubicBezTo>
                  <a:pt x="534469" y="51181"/>
                  <a:pt x="642125" y="21971"/>
                  <a:pt x="728707" y="62865"/>
                </a:cubicBezTo>
                <a:cubicBezTo>
                  <a:pt x="743941" y="69977"/>
                  <a:pt x="757779" y="78994"/>
                  <a:pt x="770093" y="89662"/>
                </a:cubicBezTo>
                <a:cubicBezTo>
                  <a:pt x="805894" y="25908"/>
                  <a:pt x="893238" y="0"/>
                  <a:pt x="965092" y="31877"/>
                </a:cubicBezTo>
                <a:cubicBezTo>
                  <a:pt x="985023" y="40640"/>
                  <a:pt x="1002416" y="53340"/>
                  <a:pt x="1015873" y="69088"/>
                </a:cubicBezTo>
                <a:cubicBezTo>
                  <a:pt x="1073636" y="8763"/>
                  <a:pt x="1175833" y="1397"/>
                  <a:pt x="1244006" y="52451"/>
                </a:cubicBezTo>
                <a:cubicBezTo>
                  <a:pt x="1272698" y="73914"/>
                  <a:pt x="1291995" y="103505"/>
                  <a:pt x="1298596" y="136271"/>
                </a:cubicBezTo>
                <a:cubicBezTo>
                  <a:pt x="1393303" y="159131"/>
                  <a:pt x="1449289" y="245872"/>
                  <a:pt x="1423390" y="329946"/>
                </a:cubicBezTo>
                <a:cubicBezTo>
                  <a:pt x="1421232" y="336931"/>
                  <a:pt x="1418567" y="343916"/>
                  <a:pt x="1415266" y="350647"/>
                </a:cubicBezTo>
                <a:cubicBezTo>
                  <a:pt x="1491310" y="438277"/>
                  <a:pt x="1472647" y="563880"/>
                  <a:pt x="1373752" y="631190"/>
                </a:cubicBezTo>
                <a:cubicBezTo>
                  <a:pt x="1343029" y="652145"/>
                  <a:pt x="1306595" y="665607"/>
                  <a:pt x="1268254" y="670560"/>
                </a:cubicBezTo>
                <a:cubicBezTo>
                  <a:pt x="1267366" y="764794"/>
                  <a:pt x="1180404" y="840613"/>
                  <a:pt x="1073890" y="839851"/>
                </a:cubicBezTo>
                <a:cubicBezTo>
                  <a:pt x="1038343" y="839597"/>
                  <a:pt x="1003558" y="830580"/>
                  <a:pt x="973344" y="813943"/>
                </a:cubicBezTo>
                <a:cubicBezTo>
                  <a:pt x="937289" y="919607"/>
                  <a:pt x="811734" y="979297"/>
                  <a:pt x="692779" y="947293"/>
                </a:cubicBezTo>
                <a:cubicBezTo>
                  <a:pt x="642887" y="933958"/>
                  <a:pt x="599850" y="905637"/>
                  <a:pt x="570905" y="867156"/>
                </a:cubicBezTo>
                <a:cubicBezTo>
                  <a:pt x="449159" y="932180"/>
                  <a:pt x="291102" y="897128"/>
                  <a:pt x="217850" y="788924"/>
                </a:cubicBezTo>
                <a:cubicBezTo>
                  <a:pt x="216961" y="787527"/>
                  <a:pt x="216073" y="786130"/>
                  <a:pt x="215185" y="784733"/>
                </a:cubicBezTo>
                <a:cubicBezTo>
                  <a:pt x="135458" y="793115"/>
                  <a:pt x="63222" y="742696"/>
                  <a:pt x="53955" y="672211"/>
                </a:cubicBezTo>
                <a:cubicBezTo>
                  <a:pt x="48877" y="634746"/>
                  <a:pt x="62968" y="597154"/>
                  <a:pt x="92167" y="569468"/>
                </a:cubicBezTo>
                <a:cubicBezTo>
                  <a:pt x="23106" y="533527"/>
                  <a:pt x="0" y="454533"/>
                  <a:pt x="40371" y="393065"/>
                </a:cubicBezTo>
                <a:cubicBezTo>
                  <a:pt x="63730" y="357632"/>
                  <a:pt x="104609" y="334137"/>
                  <a:pt x="150439" y="329946"/>
                </a:cubicBezTo>
                <a:lnTo>
                  <a:pt x="151708" y="327025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7" name="Path697"/>
          <p:cNvSpPr/>
          <p:nvPr/>
        </p:nvSpPr>
        <p:spPr>
          <a:xfrm>
            <a:off x="10259532" y="3300095"/>
            <a:ext cx="103846" cy="103886"/>
          </a:xfrm>
          <a:custGeom>
            <a:avLst/>
            <a:gdLst/>
            <a:ahLst/>
            <a:cxnLst/>
            <a:rect l="l" t="t" r="r" b="b"/>
            <a:pathLst>
              <a:path w="103846" h="103886">
                <a:moveTo>
                  <a:pt x="77949" y="51943"/>
                </a:moveTo>
                <a:cubicBezTo>
                  <a:pt x="77949" y="66294"/>
                  <a:pt x="66396" y="77978"/>
                  <a:pt x="51924" y="77978"/>
                </a:cubicBezTo>
                <a:cubicBezTo>
                  <a:pt x="37578" y="77978"/>
                  <a:pt x="25898" y="66294"/>
                  <a:pt x="25898" y="51943"/>
                </a:cubicBezTo>
                <a:cubicBezTo>
                  <a:pt x="25898" y="37465"/>
                  <a:pt x="37578" y="25908"/>
                  <a:pt x="51924" y="25908"/>
                </a:cubicBezTo>
                <a:cubicBezTo>
                  <a:pt x="66396" y="25908"/>
                  <a:pt x="77949" y="37465"/>
                  <a:pt x="77949" y="51943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8" name="Path698"/>
          <p:cNvSpPr/>
          <p:nvPr/>
        </p:nvSpPr>
        <p:spPr>
          <a:xfrm>
            <a:off x="10372520" y="3122930"/>
            <a:ext cx="155896" cy="155956"/>
          </a:xfrm>
          <a:custGeom>
            <a:avLst/>
            <a:gdLst/>
            <a:ahLst/>
            <a:cxnLst/>
            <a:rect l="l" t="t" r="r" b="b"/>
            <a:pathLst>
              <a:path w="155896" h="155956">
                <a:moveTo>
                  <a:pt x="129999" y="77978"/>
                </a:moveTo>
                <a:cubicBezTo>
                  <a:pt x="129999" y="106680"/>
                  <a:pt x="106639" y="130048"/>
                  <a:pt x="77948" y="130048"/>
                </a:cubicBezTo>
                <a:cubicBezTo>
                  <a:pt x="49130" y="130048"/>
                  <a:pt x="25898" y="106680"/>
                  <a:pt x="25898" y="77978"/>
                </a:cubicBezTo>
                <a:cubicBezTo>
                  <a:pt x="25898" y="49149"/>
                  <a:pt x="49130" y="25908"/>
                  <a:pt x="77948" y="25908"/>
                </a:cubicBezTo>
                <a:cubicBezTo>
                  <a:pt x="106639" y="25908"/>
                  <a:pt x="129999" y="49149"/>
                  <a:pt x="129999" y="77978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99" name="Path699"/>
          <p:cNvSpPr/>
          <p:nvPr/>
        </p:nvSpPr>
        <p:spPr>
          <a:xfrm>
            <a:off x="10520672" y="2907411"/>
            <a:ext cx="207948" cy="208026"/>
          </a:xfrm>
          <a:custGeom>
            <a:avLst/>
            <a:gdLst/>
            <a:ahLst/>
            <a:cxnLst/>
            <a:rect l="l" t="t" r="r" b="b"/>
            <a:pathLst>
              <a:path w="207948" h="208026">
                <a:moveTo>
                  <a:pt x="182049" y="104013"/>
                </a:moveTo>
                <a:cubicBezTo>
                  <a:pt x="182049" y="147193"/>
                  <a:pt x="147011" y="182118"/>
                  <a:pt x="103974" y="182118"/>
                </a:cubicBezTo>
                <a:cubicBezTo>
                  <a:pt x="60810" y="182118"/>
                  <a:pt x="25898" y="147193"/>
                  <a:pt x="25898" y="104013"/>
                </a:cubicBezTo>
                <a:cubicBezTo>
                  <a:pt x="25898" y="60833"/>
                  <a:pt x="60810" y="25908"/>
                  <a:pt x="103974" y="25908"/>
                </a:cubicBezTo>
                <a:cubicBezTo>
                  <a:pt x="147011" y="25908"/>
                  <a:pt x="182049" y="60833"/>
                  <a:pt x="182049" y="104013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0" name="Path700"/>
          <p:cNvSpPr/>
          <p:nvPr/>
        </p:nvSpPr>
        <p:spPr>
          <a:xfrm>
            <a:off x="10450476" y="2003749"/>
            <a:ext cx="1390428" cy="870219"/>
          </a:xfrm>
          <a:custGeom>
            <a:avLst/>
            <a:gdLst/>
            <a:ahLst/>
            <a:cxnLst/>
            <a:rect l="l" t="t" r="r" b="b"/>
            <a:pathLst>
              <a:path w="1390428" h="870219">
                <a:moveTo>
                  <a:pt x="119327" y="553777"/>
                </a:moveTo>
                <a:cubicBezTo>
                  <a:pt x="89874" y="555810"/>
                  <a:pt x="60420" y="549713"/>
                  <a:pt x="34903" y="536506"/>
                </a:cubicBezTo>
                <a:moveTo>
                  <a:pt x="193848" y="743007"/>
                </a:moveTo>
                <a:cubicBezTo>
                  <a:pt x="181914" y="747199"/>
                  <a:pt x="169473" y="749992"/>
                  <a:pt x="156904" y="751262"/>
                </a:cubicBezTo>
                <a:moveTo>
                  <a:pt x="511990" y="833939"/>
                </a:moveTo>
                <a:cubicBezTo>
                  <a:pt x="503103" y="822129"/>
                  <a:pt x="495741" y="809429"/>
                  <a:pt x="489773" y="796220"/>
                </a:cubicBezTo>
                <a:moveTo>
                  <a:pt x="923571" y="739832"/>
                </a:moveTo>
                <a:cubicBezTo>
                  <a:pt x="922300" y="753802"/>
                  <a:pt x="919254" y="767772"/>
                  <a:pt x="914684" y="781234"/>
                </a:cubicBezTo>
                <a:moveTo>
                  <a:pt x="1100287" y="483800"/>
                </a:moveTo>
                <a:cubicBezTo>
                  <a:pt x="1167064" y="512630"/>
                  <a:pt x="1209213" y="572827"/>
                  <a:pt x="1208578" y="638613"/>
                </a:cubicBezTo>
                <a:moveTo>
                  <a:pt x="1355843" y="318954"/>
                </a:moveTo>
                <a:cubicBezTo>
                  <a:pt x="1345052" y="341307"/>
                  <a:pt x="1328548" y="361245"/>
                  <a:pt x="1307601" y="376993"/>
                </a:cubicBezTo>
                <a:moveTo>
                  <a:pt x="1240062" y="103562"/>
                </a:moveTo>
                <a:cubicBezTo>
                  <a:pt x="1241967" y="112580"/>
                  <a:pt x="1242728" y="121723"/>
                  <a:pt x="1242601" y="130994"/>
                </a:cubicBezTo>
                <a:moveTo>
                  <a:pt x="931949" y="71558"/>
                </a:moveTo>
                <a:cubicBezTo>
                  <a:pt x="938169" y="58986"/>
                  <a:pt x="946548" y="47174"/>
                  <a:pt x="956704" y="36633"/>
                </a:cubicBezTo>
                <a:moveTo>
                  <a:pt x="700768" y="88195"/>
                </a:moveTo>
                <a:cubicBezTo>
                  <a:pt x="703307" y="77781"/>
                  <a:pt x="707370" y="67621"/>
                  <a:pt x="712702" y="58096"/>
                </a:cubicBezTo>
                <a:moveTo>
                  <a:pt x="429471" y="98482"/>
                </a:moveTo>
                <a:cubicBezTo>
                  <a:pt x="445213" y="106611"/>
                  <a:pt x="459686" y="116517"/>
                  <a:pt x="472763" y="127692"/>
                </a:cubicBezTo>
                <a:moveTo>
                  <a:pt x="100411" y="328352"/>
                </a:moveTo>
                <a:cubicBezTo>
                  <a:pt x="96982" y="318319"/>
                  <a:pt x="94444" y="308032"/>
                  <a:pt x="92920" y="297618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1" name="Path701"/>
          <p:cNvSpPr/>
          <p:nvPr/>
        </p:nvSpPr>
        <p:spPr>
          <a:xfrm>
            <a:off x="317203" y="2609850"/>
            <a:ext cx="1491361" cy="980948"/>
          </a:xfrm>
          <a:custGeom>
            <a:avLst/>
            <a:gdLst/>
            <a:ahLst/>
            <a:cxnLst/>
            <a:rect l="l" t="t" r="r" b="b"/>
            <a:pathLst>
              <a:path w="1491361" h="980948">
                <a:moveTo>
                  <a:pt x="151721" y="327533"/>
                </a:moveTo>
                <a:cubicBezTo>
                  <a:pt x="134976" y="218186"/>
                  <a:pt x="221227" y="117602"/>
                  <a:pt x="344384" y="102743"/>
                </a:cubicBezTo>
                <a:cubicBezTo>
                  <a:pt x="394289" y="96647"/>
                  <a:pt x="445032" y="105664"/>
                  <a:pt x="488475" y="128270"/>
                </a:cubicBezTo>
                <a:cubicBezTo>
                  <a:pt x="534520" y="51308"/>
                  <a:pt x="642125" y="21971"/>
                  <a:pt x="728808" y="62865"/>
                </a:cubicBezTo>
                <a:cubicBezTo>
                  <a:pt x="743967" y="70104"/>
                  <a:pt x="757880" y="79121"/>
                  <a:pt x="770106" y="89789"/>
                </a:cubicBezTo>
                <a:cubicBezTo>
                  <a:pt x="805970" y="26035"/>
                  <a:pt x="893313" y="0"/>
                  <a:pt x="965143" y="31877"/>
                </a:cubicBezTo>
                <a:cubicBezTo>
                  <a:pt x="985074" y="40640"/>
                  <a:pt x="1002467" y="53467"/>
                  <a:pt x="1015924" y="69215"/>
                </a:cubicBezTo>
                <a:cubicBezTo>
                  <a:pt x="1073687" y="8763"/>
                  <a:pt x="1175884" y="1270"/>
                  <a:pt x="1244057" y="52451"/>
                </a:cubicBezTo>
                <a:cubicBezTo>
                  <a:pt x="1272749" y="74041"/>
                  <a:pt x="1292045" y="103632"/>
                  <a:pt x="1298647" y="136398"/>
                </a:cubicBezTo>
                <a:cubicBezTo>
                  <a:pt x="1393353" y="159385"/>
                  <a:pt x="1449340" y="246253"/>
                  <a:pt x="1423441" y="330454"/>
                </a:cubicBezTo>
                <a:cubicBezTo>
                  <a:pt x="1421283" y="337566"/>
                  <a:pt x="1418617" y="344424"/>
                  <a:pt x="1415316" y="351155"/>
                </a:cubicBezTo>
                <a:cubicBezTo>
                  <a:pt x="1491360" y="438912"/>
                  <a:pt x="1472698" y="564769"/>
                  <a:pt x="1373803" y="632206"/>
                </a:cubicBezTo>
                <a:cubicBezTo>
                  <a:pt x="1343080" y="653161"/>
                  <a:pt x="1306645" y="666750"/>
                  <a:pt x="1268305" y="671576"/>
                </a:cubicBezTo>
                <a:cubicBezTo>
                  <a:pt x="1267417" y="765937"/>
                  <a:pt x="1180454" y="841883"/>
                  <a:pt x="1073941" y="841121"/>
                </a:cubicBezTo>
                <a:cubicBezTo>
                  <a:pt x="1038394" y="840867"/>
                  <a:pt x="1003610" y="831977"/>
                  <a:pt x="973395" y="815213"/>
                </a:cubicBezTo>
                <a:cubicBezTo>
                  <a:pt x="937378" y="921131"/>
                  <a:pt x="811772" y="980948"/>
                  <a:pt x="692830" y="948817"/>
                </a:cubicBezTo>
                <a:cubicBezTo>
                  <a:pt x="642988" y="935482"/>
                  <a:pt x="599914" y="907034"/>
                  <a:pt x="570968" y="868553"/>
                </a:cubicBezTo>
                <a:cubicBezTo>
                  <a:pt x="449196" y="933704"/>
                  <a:pt x="291127" y="898652"/>
                  <a:pt x="217926" y="790194"/>
                </a:cubicBezTo>
                <a:cubicBezTo>
                  <a:pt x="217000" y="788797"/>
                  <a:pt x="216098" y="787400"/>
                  <a:pt x="215210" y="786003"/>
                </a:cubicBezTo>
                <a:cubicBezTo>
                  <a:pt x="135509" y="794385"/>
                  <a:pt x="63324" y="743839"/>
                  <a:pt x="53967" y="673354"/>
                </a:cubicBezTo>
                <a:cubicBezTo>
                  <a:pt x="48978" y="635762"/>
                  <a:pt x="62968" y="598043"/>
                  <a:pt x="92193" y="570484"/>
                </a:cubicBezTo>
                <a:cubicBezTo>
                  <a:pt x="23182" y="534416"/>
                  <a:pt x="0" y="455295"/>
                  <a:pt x="40422" y="393700"/>
                </a:cubicBezTo>
                <a:cubicBezTo>
                  <a:pt x="63730" y="358140"/>
                  <a:pt x="104622" y="334645"/>
                  <a:pt x="150515" y="330454"/>
                </a:cubicBezTo>
                <a:lnTo>
                  <a:pt x="151721" y="327533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2" name="Path702"/>
          <p:cNvSpPr/>
          <p:nvPr/>
        </p:nvSpPr>
        <p:spPr>
          <a:xfrm>
            <a:off x="1864423" y="4283837"/>
            <a:ext cx="52177" cy="52070"/>
          </a:xfrm>
          <a:custGeom>
            <a:avLst/>
            <a:gdLst/>
            <a:ahLst/>
            <a:cxnLst/>
            <a:rect l="l" t="t" r="r" b="b"/>
            <a:pathLst>
              <a:path w="52177" h="52070">
                <a:moveTo>
                  <a:pt x="52177" y="26035"/>
                </a:moveTo>
                <a:cubicBezTo>
                  <a:pt x="52177" y="40386"/>
                  <a:pt x="40498" y="52070"/>
                  <a:pt x="26152" y="52070"/>
                </a:cubicBezTo>
                <a:cubicBezTo>
                  <a:pt x="11680" y="52070"/>
                  <a:pt x="0" y="40386"/>
                  <a:pt x="0" y="26035"/>
                </a:cubicBezTo>
                <a:cubicBezTo>
                  <a:pt x="0" y="11684"/>
                  <a:pt x="11680" y="0"/>
                  <a:pt x="26152" y="0"/>
                </a:cubicBezTo>
                <a:cubicBezTo>
                  <a:pt x="40498" y="0"/>
                  <a:pt x="52177" y="11684"/>
                  <a:pt x="52177" y="26035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3" name="Path703"/>
          <p:cNvSpPr/>
          <p:nvPr/>
        </p:nvSpPr>
        <p:spPr>
          <a:xfrm>
            <a:off x="1668789" y="4009771"/>
            <a:ext cx="104228" cy="104394"/>
          </a:xfrm>
          <a:custGeom>
            <a:avLst/>
            <a:gdLst/>
            <a:ahLst/>
            <a:cxnLst/>
            <a:rect l="l" t="t" r="r" b="b"/>
            <a:pathLst>
              <a:path w="104228" h="104394">
                <a:moveTo>
                  <a:pt x="104228" y="52197"/>
                </a:moveTo>
                <a:cubicBezTo>
                  <a:pt x="104228" y="81026"/>
                  <a:pt x="80869" y="104394"/>
                  <a:pt x="52051" y="104394"/>
                </a:cubicBezTo>
                <a:cubicBezTo>
                  <a:pt x="23359" y="104394"/>
                  <a:pt x="0" y="81026"/>
                  <a:pt x="0" y="52197"/>
                </a:cubicBezTo>
                <a:cubicBezTo>
                  <a:pt x="0" y="23368"/>
                  <a:pt x="23359" y="0"/>
                  <a:pt x="52051" y="0"/>
                </a:cubicBezTo>
                <a:cubicBezTo>
                  <a:pt x="80869" y="0"/>
                  <a:pt x="104228" y="23368"/>
                  <a:pt x="104228" y="52197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4" name="Path704"/>
          <p:cNvSpPr/>
          <p:nvPr/>
        </p:nvSpPr>
        <p:spPr>
          <a:xfrm>
            <a:off x="1443576" y="3692779"/>
            <a:ext cx="156405" cy="156464"/>
          </a:xfrm>
          <a:custGeom>
            <a:avLst/>
            <a:gdLst/>
            <a:ahLst/>
            <a:cxnLst/>
            <a:rect l="l" t="t" r="r" b="b"/>
            <a:pathLst>
              <a:path w="156405" h="156464">
                <a:moveTo>
                  <a:pt x="156405" y="78232"/>
                </a:moveTo>
                <a:cubicBezTo>
                  <a:pt x="156405" y="121412"/>
                  <a:pt x="121366" y="156464"/>
                  <a:pt x="78203" y="156464"/>
                </a:cubicBezTo>
                <a:cubicBezTo>
                  <a:pt x="35039" y="156464"/>
                  <a:pt x="0" y="121412"/>
                  <a:pt x="0" y="78232"/>
                </a:cubicBezTo>
                <a:cubicBezTo>
                  <a:pt x="0" y="35052"/>
                  <a:pt x="35039" y="0"/>
                  <a:pt x="78203" y="0"/>
                </a:cubicBezTo>
                <a:cubicBezTo>
                  <a:pt x="121366" y="0"/>
                  <a:pt x="156405" y="35052"/>
                  <a:pt x="156405" y="78232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5" name="Path705"/>
          <p:cNvSpPr/>
          <p:nvPr/>
        </p:nvSpPr>
        <p:spPr>
          <a:xfrm>
            <a:off x="317203" y="2609850"/>
            <a:ext cx="1491361" cy="980948"/>
          </a:xfrm>
          <a:custGeom>
            <a:avLst/>
            <a:gdLst/>
            <a:ahLst/>
            <a:cxnLst/>
            <a:rect l="l" t="t" r="r" b="b"/>
            <a:pathLst>
              <a:path w="1491361" h="980948">
                <a:moveTo>
                  <a:pt x="151721" y="327533"/>
                </a:moveTo>
                <a:cubicBezTo>
                  <a:pt x="134976" y="218186"/>
                  <a:pt x="221227" y="117602"/>
                  <a:pt x="344384" y="102743"/>
                </a:cubicBezTo>
                <a:cubicBezTo>
                  <a:pt x="394289" y="96647"/>
                  <a:pt x="445032" y="105664"/>
                  <a:pt x="488475" y="128270"/>
                </a:cubicBezTo>
                <a:cubicBezTo>
                  <a:pt x="534520" y="51308"/>
                  <a:pt x="642125" y="21971"/>
                  <a:pt x="728808" y="62865"/>
                </a:cubicBezTo>
                <a:cubicBezTo>
                  <a:pt x="743967" y="70104"/>
                  <a:pt x="757880" y="79121"/>
                  <a:pt x="770106" y="89789"/>
                </a:cubicBezTo>
                <a:cubicBezTo>
                  <a:pt x="805970" y="26035"/>
                  <a:pt x="893313" y="0"/>
                  <a:pt x="965143" y="31877"/>
                </a:cubicBezTo>
                <a:cubicBezTo>
                  <a:pt x="985074" y="40640"/>
                  <a:pt x="1002467" y="53467"/>
                  <a:pt x="1015924" y="69215"/>
                </a:cubicBezTo>
                <a:cubicBezTo>
                  <a:pt x="1073687" y="8763"/>
                  <a:pt x="1175884" y="1270"/>
                  <a:pt x="1244057" y="52451"/>
                </a:cubicBezTo>
                <a:cubicBezTo>
                  <a:pt x="1272749" y="74041"/>
                  <a:pt x="1292045" y="103632"/>
                  <a:pt x="1298647" y="136398"/>
                </a:cubicBezTo>
                <a:cubicBezTo>
                  <a:pt x="1393353" y="159385"/>
                  <a:pt x="1449340" y="246253"/>
                  <a:pt x="1423441" y="330454"/>
                </a:cubicBezTo>
                <a:cubicBezTo>
                  <a:pt x="1421283" y="337566"/>
                  <a:pt x="1418617" y="344424"/>
                  <a:pt x="1415316" y="351155"/>
                </a:cubicBezTo>
                <a:cubicBezTo>
                  <a:pt x="1491360" y="438912"/>
                  <a:pt x="1472698" y="564769"/>
                  <a:pt x="1373803" y="632206"/>
                </a:cubicBezTo>
                <a:cubicBezTo>
                  <a:pt x="1343080" y="653161"/>
                  <a:pt x="1306645" y="666750"/>
                  <a:pt x="1268305" y="671576"/>
                </a:cubicBezTo>
                <a:cubicBezTo>
                  <a:pt x="1267417" y="765937"/>
                  <a:pt x="1180454" y="841883"/>
                  <a:pt x="1073941" y="841121"/>
                </a:cubicBezTo>
                <a:cubicBezTo>
                  <a:pt x="1038394" y="840867"/>
                  <a:pt x="1003610" y="831977"/>
                  <a:pt x="973395" y="815213"/>
                </a:cubicBezTo>
                <a:cubicBezTo>
                  <a:pt x="937378" y="921131"/>
                  <a:pt x="811772" y="980948"/>
                  <a:pt x="692830" y="948817"/>
                </a:cubicBezTo>
                <a:cubicBezTo>
                  <a:pt x="642988" y="935482"/>
                  <a:pt x="599914" y="907034"/>
                  <a:pt x="570968" y="868553"/>
                </a:cubicBezTo>
                <a:cubicBezTo>
                  <a:pt x="449196" y="933704"/>
                  <a:pt x="291127" y="898652"/>
                  <a:pt x="217926" y="790194"/>
                </a:cubicBezTo>
                <a:cubicBezTo>
                  <a:pt x="217000" y="788797"/>
                  <a:pt x="216098" y="787400"/>
                  <a:pt x="215210" y="786003"/>
                </a:cubicBezTo>
                <a:cubicBezTo>
                  <a:pt x="135509" y="794385"/>
                  <a:pt x="63324" y="743839"/>
                  <a:pt x="53967" y="673354"/>
                </a:cubicBezTo>
                <a:cubicBezTo>
                  <a:pt x="48978" y="635762"/>
                  <a:pt x="62968" y="598043"/>
                  <a:pt x="92193" y="570484"/>
                </a:cubicBezTo>
                <a:cubicBezTo>
                  <a:pt x="23182" y="534416"/>
                  <a:pt x="0" y="455295"/>
                  <a:pt x="40422" y="393700"/>
                </a:cubicBezTo>
                <a:cubicBezTo>
                  <a:pt x="63730" y="358140"/>
                  <a:pt x="104622" y="334645"/>
                  <a:pt x="150515" y="330454"/>
                </a:cubicBezTo>
                <a:lnTo>
                  <a:pt x="151721" y="327533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6" name="Path706"/>
          <p:cNvSpPr/>
          <p:nvPr/>
        </p:nvSpPr>
        <p:spPr>
          <a:xfrm>
            <a:off x="1838525" y="4257929"/>
            <a:ext cx="103974" cy="103886"/>
          </a:xfrm>
          <a:custGeom>
            <a:avLst/>
            <a:gdLst/>
            <a:ahLst/>
            <a:cxnLst/>
            <a:rect l="l" t="t" r="r" b="b"/>
            <a:pathLst>
              <a:path w="103974" h="103886">
                <a:moveTo>
                  <a:pt x="78076" y="51943"/>
                </a:moveTo>
                <a:cubicBezTo>
                  <a:pt x="78076" y="66294"/>
                  <a:pt x="66396" y="77978"/>
                  <a:pt x="52051" y="77978"/>
                </a:cubicBezTo>
                <a:cubicBezTo>
                  <a:pt x="37578" y="77978"/>
                  <a:pt x="25898" y="66294"/>
                  <a:pt x="25898" y="51943"/>
                </a:cubicBezTo>
                <a:cubicBezTo>
                  <a:pt x="25898" y="37592"/>
                  <a:pt x="37578" y="25908"/>
                  <a:pt x="52051" y="25908"/>
                </a:cubicBezTo>
                <a:cubicBezTo>
                  <a:pt x="66396" y="25908"/>
                  <a:pt x="78076" y="37592"/>
                  <a:pt x="78076" y="51943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7" name="Path707"/>
          <p:cNvSpPr/>
          <p:nvPr/>
        </p:nvSpPr>
        <p:spPr>
          <a:xfrm>
            <a:off x="1642891" y="3983863"/>
            <a:ext cx="156024" cy="156210"/>
          </a:xfrm>
          <a:custGeom>
            <a:avLst/>
            <a:gdLst/>
            <a:ahLst/>
            <a:cxnLst/>
            <a:rect l="l" t="t" r="r" b="b"/>
            <a:pathLst>
              <a:path w="156024" h="156210">
                <a:moveTo>
                  <a:pt x="130126" y="78105"/>
                </a:moveTo>
                <a:cubicBezTo>
                  <a:pt x="130126" y="106934"/>
                  <a:pt x="106767" y="130302"/>
                  <a:pt x="77949" y="130302"/>
                </a:cubicBezTo>
                <a:cubicBezTo>
                  <a:pt x="49257" y="130302"/>
                  <a:pt x="25898" y="106934"/>
                  <a:pt x="25898" y="78105"/>
                </a:cubicBezTo>
                <a:cubicBezTo>
                  <a:pt x="25898" y="49276"/>
                  <a:pt x="49257" y="25908"/>
                  <a:pt x="77949" y="25908"/>
                </a:cubicBezTo>
                <a:cubicBezTo>
                  <a:pt x="106767" y="25908"/>
                  <a:pt x="130126" y="49276"/>
                  <a:pt x="130126" y="78105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8" name="Path708"/>
          <p:cNvSpPr/>
          <p:nvPr/>
        </p:nvSpPr>
        <p:spPr>
          <a:xfrm>
            <a:off x="1417677" y="3666871"/>
            <a:ext cx="208202" cy="208280"/>
          </a:xfrm>
          <a:custGeom>
            <a:avLst/>
            <a:gdLst/>
            <a:ahLst/>
            <a:cxnLst/>
            <a:rect l="l" t="t" r="r" b="b"/>
            <a:pathLst>
              <a:path w="208202" h="208280">
                <a:moveTo>
                  <a:pt x="182304" y="104140"/>
                </a:moveTo>
                <a:cubicBezTo>
                  <a:pt x="182304" y="147320"/>
                  <a:pt x="147265" y="182372"/>
                  <a:pt x="104101" y="182372"/>
                </a:cubicBezTo>
                <a:cubicBezTo>
                  <a:pt x="60937" y="182372"/>
                  <a:pt x="25898" y="147320"/>
                  <a:pt x="25898" y="104140"/>
                </a:cubicBezTo>
                <a:cubicBezTo>
                  <a:pt x="25898" y="60960"/>
                  <a:pt x="60937" y="25908"/>
                  <a:pt x="104101" y="25908"/>
                </a:cubicBezTo>
                <a:cubicBezTo>
                  <a:pt x="147265" y="25908"/>
                  <a:pt x="182304" y="60960"/>
                  <a:pt x="182304" y="104140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09" name="Path709"/>
          <p:cNvSpPr/>
          <p:nvPr/>
        </p:nvSpPr>
        <p:spPr>
          <a:xfrm>
            <a:off x="375994" y="2639262"/>
            <a:ext cx="1390448" cy="871592"/>
          </a:xfrm>
          <a:custGeom>
            <a:avLst/>
            <a:gdLst/>
            <a:ahLst/>
            <a:cxnLst/>
            <a:rect l="l" t="t" r="r" b="b"/>
            <a:pathLst>
              <a:path w="1390448" h="871592">
                <a:moveTo>
                  <a:pt x="119361" y="554661"/>
                </a:moveTo>
                <a:cubicBezTo>
                  <a:pt x="89909" y="556694"/>
                  <a:pt x="60443" y="550725"/>
                  <a:pt x="34951" y="537389"/>
                </a:cubicBezTo>
                <a:moveTo>
                  <a:pt x="193844" y="744272"/>
                </a:moveTo>
                <a:cubicBezTo>
                  <a:pt x="182000" y="748463"/>
                  <a:pt x="169584" y="751257"/>
                  <a:pt x="156914" y="752527"/>
                </a:cubicBezTo>
                <a:moveTo>
                  <a:pt x="512102" y="835331"/>
                </a:moveTo>
                <a:cubicBezTo>
                  <a:pt x="503189" y="823394"/>
                  <a:pt x="495725" y="810820"/>
                  <a:pt x="489847" y="797485"/>
                </a:cubicBezTo>
                <a:moveTo>
                  <a:pt x="923618" y="740970"/>
                </a:moveTo>
                <a:cubicBezTo>
                  <a:pt x="922348" y="755067"/>
                  <a:pt x="919301" y="769037"/>
                  <a:pt x="914731" y="782499"/>
                </a:cubicBezTo>
                <a:moveTo>
                  <a:pt x="1100335" y="484684"/>
                </a:moveTo>
                <a:cubicBezTo>
                  <a:pt x="1167112" y="513513"/>
                  <a:pt x="1209261" y="573838"/>
                  <a:pt x="1208626" y="639751"/>
                </a:cubicBezTo>
                <a:moveTo>
                  <a:pt x="1355891" y="319457"/>
                </a:moveTo>
                <a:cubicBezTo>
                  <a:pt x="1345100" y="341936"/>
                  <a:pt x="1328596" y="361875"/>
                  <a:pt x="1307649" y="377623"/>
                </a:cubicBezTo>
                <a:moveTo>
                  <a:pt x="1240110" y="103684"/>
                </a:moveTo>
                <a:cubicBezTo>
                  <a:pt x="1242014" y="112828"/>
                  <a:pt x="1242776" y="121972"/>
                  <a:pt x="1242649" y="131244"/>
                </a:cubicBezTo>
                <a:moveTo>
                  <a:pt x="931997" y="71680"/>
                </a:moveTo>
                <a:cubicBezTo>
                  <a:pt x="938217" y="58980"/>
                  <a:pt x="946596" y="47296"/>
                  <a:pt x="956752" y="36628"/>
                </a:cubicBezTo>
                <a:moveTo>
                  <a:pt x="700816" y="88444"/>
                </a:moveTo>
                <a:cubicBezTo>
                  <a:pt x="703381" y="77903"/>
                  <a:pt x="707405" y="67744"/>
                  <a:pt x="712788" y="58218"/>
                </a:cubicBezTo>
                <a:moveTo>
                  <a:pt x="429519" y="98604"/>
                </a:moveTo>
                <a:cubicBezTo>
                  <a:pt x="445236" y="106859"/>
                  <a:pt x="459784" y="116638"/>
                  <a:pt x="472835" y="127941"/>
                </a:cubicBezTo>
                <a:moveTo>
                  <a:pt x="100496" y="328982"/>
                </a:moveTo>
                <a:cubicBezTo>
                  <a:pt x="97069" y="318822"/>
                  <a:pt x="94542" y="308535"/>
                  <a:pt x="92943" y="298121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0" name="Path710"/>
          <p:cNvSpPr/>
          <p:nvPr/>
        </p:nvSpPr>
        <p:spPr>
          <a:xfrm>
            <a:off x="6119995" y="5366766"/>
            <a:ext cx="1491309" cy="979348"/>
          </a:xfrm>
          <a:custGeom>
            <a:avLst/>
            <a:gdLst/>
            <a:ahLst/>
            <a:cxnLst/>
            <a:rect l="l" t="t" r="r" b="b"/>
            <a:pathLst>
              <a:path w="1491309" h="979348">
                <a:moveTo>
                  <a:pt x="151708" y="327012"/>
                </a:moveTo>
                <a:cubicBezTo>
                  <a:pt x="134950" y="217932"/>
                  <a:pt x="221151" y="117475"/>
                  <a:pt x="344295" y="102616"/>
                </a:cubicBezTo>
                <a:cubicBezTo>
                  <a:pt x="394187" y="96520"/>
                  <a:pt x="444968" y="105537"/>
                  <a:pt x="488385" y="128143"/>
                </a:cubicBezTo>
                <a:cubicBezTo>
                  <a:pt x="534469" y="51181"/>
                  <a:pt x="642125" y="21971"/>
                  <a:pt x="728707" y="62865"/>
                </a:cubicBezTo>
                <a:cubicBezTo>
                  <a:pt x="743940" y="69977"/>
                  <a:pt x="757779" y="78994"/>
                  <a:pt x="770094" y="89662"/>
                </a:cubicBezTo>
                <a:cubicBezTo>
                  <a:pt x="805893" y="25908"/>
                  <a:pt x="893237" y="0"/>
                  <a:pt x="965092" y="31877"/>
                </a:cubicBezTo>
                <a:cubicBezTo>
                  <a:pt x="985023" y="40640"/>
                  <a:pt x="1002416" y="53340"/>
                  <a:pt x="1015873" y="69088"/>
                </a:cubicBezTo>
                <a:cubicBezTo>
                  <a:pt x="1073636" y="8763"/>
                  <a:pt x="1175833" y="1397"/>
                  <a:pt x="1244007" y="52451"/>
                </a:cubicBezTo>
                <a:cubicBezTo>
                  <a:pt x="1272698" y="73914"/>
                  <a:pt x="1291994" y="103505"/>
                  <a:pt x="1298596" y="136271"/>
                </a:cubicBezTo>
                <a:cubicBezTo>
                  <a:pt x="1393302" y="159131"/>
                  <a:pt x="1449289" y="245834"/>
                  <a:pt x="1423390" y="329920"/>
                </a:cubicBezTo>
                <a:cubicBezTo>
                  <a:pt x="1421232" y="336994"/>
                  <a:pt x="1418566" y="343916"/>
                  <a:pt x="1415265" y="350647"/>
                </a:cubicBezTo>
                <a:cubicBezTo>
                  <a:pt x="1491309" y="438264"/>
                  <a:pt x="1472648" y="563842"/>
                  <a:pt x="1373752" y="631139"/>
                </a:cubicBezTo>
                <a:cubicBezTo>
                  <a:pt x="1343029" y="652094"/>
                  <a:pt x="1306594" y="665658"/>
                  <a:pt x="1268255" y="670522"/>
                </a:cubicBezTo>
                <a:cubicBezTo>
                  <a:pt x="1267366" y="764781"/>
                  <a:pt x="1180403" y="840587"/>
                  <a:pt x="1073890" y="839826"/>
                </a:cubicBezTo>
                <a:cubicBezTo>
                  <a:pt x="1038343" y="839571"/>
                  <a:pt x="1003559" y="830618"/>
                  <a:pt x="973343" y="813930"/>
                </a:cubicBezTo>
                <a:cubicBezTo>
                  <a:pt x="937290" y="919607"/>
                  <a:pt x="811734" y="979348"/>
                  <a:pt x="692778" y="947344"/>
                </a:cubicBezTo>
                <a:cubicBezTo>
                  <a:pt x="642887" y="933933"/>
                  <a:pt x="599850" y="905573"/>
                  <a:pt x="570904" y="867105"/>
                </a:cubicBezTo>
                <a:cubicBezTo>
                  <a:pt x="449157" y="932193"/>
                  <a:pt x="291102" y="897179"/>
                  <a:pt x="217850" y="788911"/>
                </a:cubicBezTo>
                <a:cubicBezTo>
                  <a:pt x="216962" y="787540"/>
                  <a:pt x="216073" y="786168"/>
                  <a:pt x="215184" y="784796"/>
                </a:cubicBezTo>
                <a:cubicBezTo>
                  <a:pt x="135458" y="793051"/>
                  <a:pt x="63222" y="742670"/>
                  <a:pt x="53954" y="672236"/>
                </a:cubicBezTo>
                <a:cubicBezTo>
                  <a:pt x="48876" y="634695"/>
                  <a:pt x="62968" y="597128"/>
                  <a:pt x="92167" y="569531"/>
                </a:cubicBezTo>
                <a:cubicBezTo>
                  <a:pt x="23105" y="533527"/>
                  <a:pt x="0" y="454520"/>
                  <a:pt x="40371" y="393052"/>
                </a:cubicBezTo>
                <a:cubicBezTo>
                  <a:pt x="63730" y="357581"/>
                  <a:pt x="104608" y="334137"/>
                  <a:pt x="150438" y="329933"/>
                </a:cubicBezTo>
                <a:lnTo>
                  <a:pt x="151708" y="327012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1" name="Path711"/>
          <p:cNvSpPr/>
          <p:nvPr/>
        </p:nvSpPr>
        <p:spPr>
          <a:xfrm>
            <a:off x="5461873" y="5329301"/>
            <a:ext cx="52050" cy="52070"/>
          </a:xfrm>
          <a:custGeom>
            <a:avLst/>
            <a:gdLst/>
            <a:ahLst/>
            <a:cxnLst/>
            <a:rect l="l" t="t" r="r" b="b"/>
            <a:pathLst>
              <a:path w="52050" h="52070">
                <a:moveTo>
                  <a:pt x="52050" y="26035"/>
                </a:moveTo>
                <a:cubicBezTo>
                  <a:pt x="52050" y="40513"/>
                  <a:pt x="40371" y="52070"/>
                  <a:pt x="26025" y="52070"/>
                </a:cubicBezTo>
                <a:cubicBezTo>
                  <a:pt x="11680" y="52070"/>
                  <a:pt x="0" y="40513"/>
                  <a:pt x="0" y="26035"/>
                </a:cubicBezTo>
                <a:cubicBezTo>
                  <a:pt x="0" y="11684"/>
                  <a:pt x="11680" y="0"/>
                  <a:pt x="26025" y="0"/>
                </a:cubicBezTo>
                <a:cubicBezTo>
                  <a:pt x="40371" y="0"/>
                  <a:pt x="52050" y="11684"/>
                  <a:pt x="52050" y="26035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2" name="Path712"/>
          <p:cNvSpPr/>
          <p:nvPr/>
        </p:nvSpPr>
        <p:spPr>
          <a:xfrm>
            <a:off x="5667536" y="5386832"/>
            <a:ext cx="104101" cy="104140"/>
          </a:xfrm>
          <a:custGeom>
            <a:avLst/>
            <a:gdLst/>
            <a:ahLst/>
            <a:cxnLst/>
            <a:rect l="l" t="t" r="r" b="b"/>
            <a:pathLst>
              <a:path w="104101" h="104140">
                <a:moveTo>
                  <a:pt x="104101" y="52070"/>
                </a:moveTo>
                <a:cubicBezTo>
                  <a:pt x="104101" y="80772"/>
                  <a:pt x="80742" y="104140"/>
                  <a:pt x="52051" y="104140"/>
                </a:cubicBezTo>
                <a:cubicBezTo>
                  <a:pt x="23233" y="104140"/>
                  <a:pt x="0" y="80772"/>
                  <a:pt x="0" y="52070"/>
                </a:cubicBezTo>
                <a:cubicBezTo>
                  <a:pt x="0" y="23368"/>
                  <a:pt x="23233" y="0"/>
                  <a:pt x="52051" y="0"/>
                </a:cubicBezTo>
                <a:cubicBezTo>
                  <a:pt x="80742" y="0"/>
                  <a:pt x="104101" y="23368"/>
                  <a:pt x="104101" y="52070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3" name="Path713"/>
          <p:cNvSpPr/>
          <p:nvPr/>
        </p:nvSpPr>
        <p:spPr>
          <a:xfrm>
            <a:off x="5922075" y="5462016"/>
            <a:ext cx="156152" cy="156160"/>
          </a:xfrm>
          <a:custGeom>
            <a:avLst/>
            <a:gdLst/>
            <a:ahLst/>
            <a:cxnLst/>
            <a:rect l="l" t="t" r="r" b="b"/>
            <a:pathLst>
              <a:path w="156152" h="156160">
                <a:moveTo>
                  <a:pt x="156152" y="78105"/>
                </a:moveTo>
                <a:cubicBezTo>
                  <a:pt x="156152" y="121158"/>
                  <a:pt x="121240" y="156159"/>
                  <a:pt x="78076" y="156159"/>
                </a:cubicBezTo>
                <a:cubicBezTo>
                  <a:pt x="35039" y="156159"/>
                  <a:pt x="0" y="121158"/>
                  <a:pt x="0" y="78105"/>
                </a:cubicBezTo>
                <a:cubicBezTo>
                  <a:pt x="0" y="34925"/>
                  <a:pt x="35039" y="0"/>
                  <a:pt x="78076" y="0"/>
                </a:cubicBezTo>
                <a:cubicBezTo>
                  <a:pt x="121240" y="0"/>
                  <a:pt x="156152" y="34925"/>
                  <a:pt x="156152" y="78105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4" name="Path714"/>
          <p:cNvSpPr/>
          <p:nvPr/>
        </p:nvSpPr>
        <p:spPr>
          <a:xfrm>
            <a:off x="6119995" y="5366766"/>
            <a:ext cx="1491309" cy="979348"/>
          </a:xfrm>
          <a:custGeom>
            <a:avLst/>
            <a:gdLst/>
            <a:ahLst/>
            <a:cxnLst/>
            <a:rect l="l" t="t" r="r" b="b"/>
            <a:pathLst>
              <a:path w="1491309" h="979348">
                <a:moveTo>
                  <a:pt x="151708" y="327012"/>
                </a:moveTo>
                <a:cubicBezTo>
                  <a:pt x="134950" y="217932"/>
                  <a:pt x="221151" y="117475"/>
                  <a:pt x="344295" y="102616"/>
                </a:cubicBezTo>
                <a:cubicBezTo>
                  <a:pt x="394187" y="96520"/>
                  <a:pt x="444968" y="105537"/>
                  <a:pt x="488385" y="128143"/>
                </a:cubicBezTo>
                <a:cubicBezTo>
                  <a:pt x="534469" y="51181"/>
                  <a:pt x="642125" y="21971"/>
                  <a:pt x="728707" y="62865"/>
                </a:cubicBezTo>
                <a:cubicBezTo>
                  <a:pt x="743940" y="69977"/>
                  <a:pt x="757779" y="78994"/>
                  <a:pt x="770094" y="89662"/>
                </a:cubicBezTo>
                <a:cubicBezTo>
                  <a:pt x="805893" y="25908"/>
                  <a:pt x="893237" y="0"/>
                  <a:pt x="965092" y="31877"/>
                </a:cubicBezTo>
                <a:cubicBezTo>
                  <a:pt x="985023" y="40640"/>
                  <a:pt x="1002416" y="53340"/>
                  <a:pt x="1015873" y="69088"/>
                </a:cubicBezTo>
                <a:cubicBezTo>
                  <a:pt x="1073636" y="8763"/>
                  <a:pt x="1175833" y="1397"/>
                  <a:pt x="1244007" y="52451"/>
                </a:cubicBezTo>
                <a:cubicBezTo>
                  <a:pt x="1272698" y="73914"/>
                  <a:pt x="1291994" y="103505"/>
                  <a:pt x="1298596" y="136271"/>
                </a:cubicBezTo>
                <a:cubicBezTo>
                  <a:pt x="1393302" y="159131"/>
                  <a:pt x="1449289" y="245834"/>
                  <a:pt x="1423390" y="329920"/>
                </a:cubicBezTo>
                <a:cubicBezTo>
                  <a:pt x="1421232" y="336994"/>
                  <a:pt x="1418566" y="343916"/>
                  <a:pt x="1415265" y="350647"/>
                </a:cubicBezTo>
                <a:cubicBezTo>
                  <a:pt x="1491309" y="438264"/>
                  <a:pt x="1472648" y="563842"/>
                  <a:pt x="1373752" y="631139"/>
                </a:cubicBezTo>
                <a:cubicBezTo>
                  <a:pt x="1343029" y="652094"/>
                  <a:pt x="1306594" y="665658"/>
                  <a:pt x="1268255" y="670522"/>
                </a:cubicBezTo>
                <a:cubicBezTo>
                  <a:pt x="1267366" y="764781"/>
                  <a:pt x="1180403" y="840587"/>
                  <a:pt x="1073890" y="839826"/>
                </a:cubicBezTo>
                <a:cubicBezTo>
                  <a:pt x="1038343" y="839571"/>
                  <a:pt x="1003559" y="830618"/>
                  <a:pt x="973343" y="813930"/>
                </a:cubicBezTo>
                <a:cubicBezTo>
                  <a:pt x="937290" y="919607"/>
                  <a:pt x="811734" y="979348"/>
                  <a:pt x="692778" y="947344"/>
                </a:cubicBezTo>
                <a:cubicBezTo>
                  <a:pt x="642887" y="933933"/>
                  <a:pt x="599850" y="905573"/>
                  <a:pt x="570904" y="867105"/>
                </a:cubicBezTo>
                <a:cubicBezTo>
                  <a:pt x="449157" y="932193"/>
                  <a:pt x="291102" y="897179"/>
                  <a:pt x="217850" y="788911"/>
                </a:cubicBezTo>
                <a:cubicBezTo>
                  <a:pt x="216962" y="787540"/>
                  <a:pt x="216073" y="786168"/>
                  <a:pt x="215184" y="784796"/>
                </a:cubicBezTo>
                <a:cubicBezTo>
                  <a:pt x="135458" y="793051"/>
                  <a:pt x="63222" y="742670"/>
                  <a:pt x="53954" y="672236"/>
                </a:cubicBezTo>
                <a:cubicBezTo>
                  <a:pt x="48876" y="634695"/>
                  <a:pt x="62968" y="597128"/>
                  <a:pt x="92167" y="569531"/>
                </a:cubicBezTo>
                <a:cubicBezTo>
                  <a:pt x="23105" y="533527"/>
                  <a:pt x="0" y="454520"/>
                  <a:pt x="40371" y="393052"/>
                </a:cubicBezTo>
                <a:cubicBezTo>
                  <a:pt x="63730" y="357581"/>
                  <a:pt x="104608" y="334137"/>
                  <a:pt x="150438" y="329933"/>
                </a:cubicBezTo>
                <a:lnTo>
                  <a:pt x="151708" y="327012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5" name="Path715"/>
          <p:cNvSpPr/>
          <p:nvPr/>
        </p:nvSpPr>
        <p:spPr>
          <a:xfrm>
            <a:off x="5435975" y="5303393"/>
            <a:ext cx="103847" cy="103886"/>
          </a:xfrm>
          <a:custGeom>
            <a:avLst/>
            <a:gdLst/>
            <a:ahLst/>
            <a:cxnLst/>
            <a:rect l="l" t="t" r="r" b="b"/>
            <a:pathLst>
              <a:path w="103847" h="103886">
                <a:moveTo>
                  <a:pt x="77949" y="51943"/>
                </a:moveTo>
                <a:cubicBezTo>
                  <a:pt x="77949" y="66421"/>
                  <a:pt x="66269" y="77978"/>
                  <a:pt x="51924" y="77978"/>
                </a:cubicBezTo>
                <a:cubicBezTo>
                  <a:pt x="37578" y="77978"/>
                  <a:pt x="25898" y="66421"/>
                  <a:pt x="25898" y="51943"/>
                </a:cubicBezTo>
                <a:cubicBezTo>
                  <a:pt x="25898" y="37592"/>
                  <a:pt x="37578" y="25908"/>
                  <a:pt x="51924" y="25908"/>
                </a:cubicBezTo>
                <a:cubicBezTo>
                  <a:pt x="66269" y="25908"/>
                  <a:pt x="77949" y="37592"/>
                  <a:pt x="77949" y="51943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6" name="Path716"/>
          <p:cNvSpPr/>
          <p:nvPr/>
        </p:nvSpPr>
        <p:spPr>
          <a:xfrm>
            <a:off x="5641637" y="5360924"/>
            <a:ext cx="155899" cy="155956"/>
          </a:xfrm>
          <a:custGeom>
            <a:avLst/>
            <a:gdLst/>
            <a:ahLst/>
            <a:cxnLst/>
            <a:rect l="l" t="t" r="r" b="b"/>
            <a:pathLst>
              <a:path w="155899" h="155956">
                <a:moveTo>
                  <a:pt x="130000" y="77978"/>
                </a:moveTo>
                <a:cubicBezTo>
                  <a:pt x="130000" y="106680"/>
                  <a:pt x="106640" y="130048"/>
                  <a:pt x="77949" y="130048"/>
                </a:cubicBezTo>
                <a:cubicBezTo>
                  <a:pt x="49131" y="130048"/>
                  <a:pt x="25898" y="106680"/>
                  <a:pt x="25898" y="77978"/>
                </a:cubicBezTo>
                <a:cubicBezTo>
                  <a:pt x="25898" y="49276"/>
                  <a:pt x="49131" y="25908"/>
                  <a:pt x="77949" y="25908"/>
                </a:cubicBezTo>
                <a:cubicBezTo>
                  <a:pt x="106640" y="25908"/>
                  <a:pt x="130000" y="49276"/>
                  <a:pt x="130000" y="77978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7" name="Path717"/>
          <p:cNvSpPr/>
          <p:nvPr/>
        </p:nvSpPr>
        <p:spPr>
          <a:xfrm>
            <a:off x="5896177" y="5436108"/>
            <a:ext cx="207948" cy="207976"/>
          </a:xfrm>
          <a:custGeom>
            <a:avLst/>
            <a:gdLst/>
            <a:ahLst/>
            <a:cxnLst/>
            <a:rect l="l" t="t" r="r" b="b"/>
            <a:pathLst>
              <a:path w="207948" h="207976">
                <a:moveTo>
                  <a:pt x="182050" y="104013"/>
                </a:moveTo>
                <a:cubicBezTo>
                  <a:pt x="182050" y="147066"/>
                  <a:pt x="147138" y="182067"/>
                  <a:pt x="103975" y="182067"/>
                </a:cubicBezTo>
                <a:cubicBezTo>
                  <a:pt x="60938" y="182067"/>
                  <a:pt x="25898" y="147066"/>
                  <a:pt x="25898" y="104013"/>
                </a:cubicBezTo>
                <a:cubicBezTo>
                  <a:pt x="25898" y="60833"/>
                  <a:pt x="60938" y="25908"/>
                  <a:pt x="103975" y="25908"/>
                </a:cubicBezTo>
                <a:cubicBezTo>
                  <a:pt x="147138" y="25908"/>
                  <a:pt x="182050" y="60833"/>
                  <a:pt x="182050" y="104013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8" name="Path718"/>
          <p:cNvSpPr/>
          <p:nvPr/>
        </p:nvSpPr>
        <p:spPr>
          <a:xfrm>
            <a:off x="6178747" y="5396173"/>
            <a:ext cx="1390454" cy="870199"/>
          </a:xfrm>
          <a:custGeom>
            <a:avLst/>
            <a:gdLst/>
            <a:ahLst/>
            <a:cxnLst/>
            <a:rect l="l" t="t" r="r" b="b"/>
            <a:pathLst>
              <a:path w="1390454" h="870199">
                <a:moveTo>
                  <a:pt x="119361" y="553764"/>
                </a:moveTo>
                <a:cubicBezTo>
                  <a:pt x="89908" y="555809"/>
                  <a:pt x="60455" y="549777"/>
                  <a:pt x="34938" y="536467"/>
                </a:cubicBezTo>
                <a:moveTo>
                  <a:pt x="193882" y="742994"/>
                </a:moveTo>
                <a:cubicBezTo>
                  <a:pt x="181949" y="747173"/>
                  <a:pt x="169507" y="749954"/>
                  <a:pt x="156939" y="751275"/>
                </a:cubicBezTo>
                <a:moveTo>
                  <a:pt x="512025" y="833926"/>
                </a:moveTo>
                <a:cubicBezTo>
                  <a:pt x="503138" y="822077"/>
                  <a:pt x="495775" y="809428"/>
                  <a:pt x="489809" y="796169"/>
                </a:cubicBezTo>
                <a:moveTo>
                  <a:pt x="923605" y="739781"/>
                </a:moveTo>
                <a:cubicBezTo>
                  <a:pt x="922335" y="753828"/>
                  <a:pt x="919288" y="767721"/>
                  <a:pt x="914718" y="781209"/>
                </a:cubicBezTo>
                <a:moveTo>
                  <a:pt x="1100323" y="483838"/>
                </a:moveTo>
                <a:cubicBezTo>
                  <a:pt x="1167099" y="512642"/>
                  <a:pt x="1209248" y="572878"/>
                  <a:pt x="1208613" y="638651"/>
                </a:cubicBezTo>
                <a:moveTo>
                  <a:pt x="1355878" y="318954"/>
                </a:moveTo>
                <a:cubicBezTo>
                  <a:pt x="1345086" y="341344"/>
                  <a:pt x="1328583" y="361220"/>
                  <a:pt x="1307636" y="377006"/>
                </a:cubicBezTo>
                <a:moveTo>
                  <a:pt x="1240097" y="103562"/>
                </a:moveTo>
                <a:cubicBezTo>
                  <a:pt x="1242002" y="112579"/>
                  <a:pt x="1242764" y="121723"/>
                  <a:pt x="1242637" y="130994"/>
                </a:cubicBezTo>
                <a:moveTo>
                  <a:pt x="931983" y="71558"/>
                </a:moveTo>
                <a:cubicBezTo>
                  <a:pt x="938204" y="58985"/>
                  <a:pt x="946583" y="47174"/>
                  <a:pt x="956739" y="36633"/>
                </a:cubicBezTo>
                <a:moveTo>
                  <a:pt x="700804" y="88195"/>
                </a:moveTo>
                <a:cubicBezTo>
                  <a:pt x="703342" y="77781"/>
                  <a:pt x="707406" y="67621"/>
                  <a:pt x="712736" y="58096"/>
                </a:cubicBezTo>
                <a:moveTo>
                  <a:pt x="429506" y="98482"/>
                </a:moveTo>
                <a:cubicBezTo>
                  <a:pt x="445248" y="106610"/>
                  <a:pt x="459721" y="116516"/>
                  <a:pt x="472797" y="127692"/>
                </a:cubicBezTo>
                <a:moveTo>
                  <a:pt x="100446" y="328390"/>
                </a:moveTo>
                <a:cubicBezTo>
                  <a:pt x="97018" y="318319"/>
                  <a:pt x="94479" y="308032"/>
                  <a:pt x="92955" y="297605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19" name="Path719"/>
          <p:cNvSpPr/>
          <p:nvPr/>
        </p:nvSpPr>
        <p:spPr>
          <a:xfrm>
            <a:off x="727856" y="5936933"/>
            <a:ext cx="2895873" cy="773874"/>
          </a:xfrm>
          <a:custGeom>
            <a:avLst/>
            <a:gdLst/>
            <a:ahLst/>
            <a:cxnLst/>
            <a:rect l="l" t="t" r="r" b="b"/>
            <a:pathLst>
              <a:path w="2895873" h="773874">
                <a:moveTo>
                  <a:pt x="294606" y="258369"/>
                </a:moveTo>
                <a:cubicBezTo>
                  <a:pt x="262081" y="172148"/>
                  <a:pt x="429569" y="92748"/>
                  <a:pt x="668747" y="81013"/>
                </a:cubicBezTo>
                <a:cubicBezTo>
                  <a:pt x="765612" y="76264"/>
                  <a:pt x="864127" y="83363"/>
                  <a:pt x="948550" y="101193"/>
                </a:cubicBezTo>
                <a:cubicBezTo>
                  <a:pt x="1037925" y="40424"/>
                  <a:pt x="1246888" y="17323"/>
                  <a:pt x="1415227" y="49606"/>
                </a:cubicBezTo>
                <a:cubicBezTo>
                  <a:pt x="1444553" y="55245"/>
                  <a:pt x="1471594" y="62408"/>
                  <a:pt x="1495334" y="70840"/>
                </a:cubicBezTo>
                <a:cubicBezTo>
                  <a:pt x="1565031" y="20472"/>
                  <a:pt x="1734640" y="0"/>
                  <a:pt x="1874160" y="25133"/>
                </a:cubicBezTo>
                <a:cubicBezTo>
                  <a:pt x="1912881" y="32093"/>
                  <a:pt x="1946523" y="42151"/>
                  <a:pt x="1972802" y="54534"/>
                </a:cubicBezTo>
                <a:cubicBezTo>
                  <a:pt x="2085028" y="6896"/>
                  <a:pt x="2283328" y="1016"/>
                  <a:pt x="2415739" y="41389"/>
                </a:cubicBezTo>
                <a:cubicBezTo>
                  <a:pt x="2471344" y="58369"/>
                  <a:pt x="2508922" y="81775"/>
                  <a:pt x="2521871" y="107607"/>
                </a:cubicBezTo>
                <a:cubicBezTo>
                  <a:pt x="2705698" y="125692"/>
                  <a:pt x="2814243" y="194234"/>
                  <a:pt x="2764096" y="260680"/>
                </a:cubicBezTo>
                <a:cubicBezTo>
                  <a:pt x="2759907" y="266268"/>
                  <a:pt x="2754575" y="271742"/>
                  <a:pt x="2748354" y="277063"/>
                </a:cubicBezTo>
                <a:cubicBezTo>
                  <a:pt x="2895873" y="346291"/>
                  <a:pt x="2859692" y="445529"/>
                  <a:pt x="2667740" y="498716"/>
                </a:cubicBezTo>
                <a:cubicBezTo>
                  <a:pt x="2607945" y="515264"/>
                  <a:pt x="2537360" y="525983"/>
                  <a:pt x="2462712" y="529831"/>
                </a:cubicBezTo>
                <a:cubicBezTo>
                  <a:pt x="2461061" y="604317"/>
                  <a:pt x="2292088" y="664223"/>
                  <a:pt x="2085409" y="663626"/>
                </a:cubicBezTo>
                <a:cubicBezTo>
                  <a:pt x="2016220" y="663423"/>
                  <a:pt x="1948681" y="656349"/>
                  <a:pt x="1890156" y="643166"/>
                </a:cubicBezTo>
                <a:cubicBezTo>
                  <a:pt x="1820205" y="726681"/>
                  <a:pt x="1576330" y="773874"/>
                  <a:pt x="1345276" y="748589"/>
                </a:cubicBezTo>
                <a:cubicBezTo>
                  <a:pt x="1248539" y="737997"/>
                  <a:pt x="1164877" y="715582"/>
                  <a:pt x="1108637" y="685190"/>
                </a:cubicBezTo>
                <a:cubicBezTo>
                  <a:pt x="872252" y="736613"/>
                  <a:pt x="565281" y="708952"/>
                  <a:pt x="423158" y="623392"/>
                </a:cubicBezTo>
                <a:cubicBezTo>
                  <a:pt x="421368" y="622313"/>
                  <a:pt x="419603" y="621221"/>
                  <a:pt x="417877" y="620141"/>
                </a:cubicBezTo>
                <a:cubicBezTo>
                  <a:pt x="263122" y="626668"/>
                  <a:pt x="122941" y="586841"/>
                  <a:pt x="104774" y="531190"/>
                </a:cubicBezTo>
                <a:cubicBezTo>
                  <a:pt x="95087" y="501523"/>
                  <a:pt x="122242" y="471831"/>
                  <a:pt x="179003" y="450024"/>
                </a:cubicBezTo>
                <a:cubicBezTo>
                  <a:pt x="45005" y="421577"/>
                  <a:pt x="0" y="359143"/>
                  <a:pt x="78469" y="310566"/>
                </a:cubicBezTo>
                <a:cubicBezTo>
                  <a:pt x="123741" y="282537"/>
                  <a:pt x="203137" y="264008"/>
                  <a:pt x="292257" y="260680"/>
                </a:cubicBezTo>
                <a:lnTo>
                  <a:pt x="294606" y="258369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20" name="Path720"/>
          <p:cNvSpPr/>
          <p:nvPr/>
        </p:nvSpPr>
        <p:spPr>
          <a:xfrm>
            <a:off x="2145877" y="5956656"/>
            <a:ext cx="41132" cy="41148"/>
          </a:xfrm>
          <a:custGeom>
            <a:avLst/>
            <a:gdLst/>
            <a:ahLst/>
            <a:cxnLst/>
            <a:rect l="l" t="t" r="r" b="b"/>
            <a:pathLst>
              <a:path w="41132" h="41148">
                <a:moveTo>
                  <a:pt x="41133" y="20574"/>
                </a:moveTo>
                <a:cubicBezTo>
                  <a:pt x="41133" y="31928"/>
                  <a:pt x="31865" y="41148"/>
                  <a:pt x="20566" y="41148"/>
                </a:cubicBezTo>
                <a:cubicBezTo>
                  <a:pt x="9141" y="41148"/>
                  <a:pt x="0" y="31928"/>
                  <a:pt x="0" y="20574"/>
                </a:cubicBezTo>
                <a:cubicBezTo>
                  <a:pt x="0" y="9207"/>
                  <a:pt x="9141" y="0"/>
                  <a:pt x="20566" y="0"/>
                </a:cubicBezTo>
                <a:cubicBezTo>
                  <a:pt x="31865" y="0"/>
                  <a:pt x="41133" y="9207"/>
                  <a:pt x="41133" y="20574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21" name="Path721"/>
          <p:cNvSpPr/>
          <p:nvPr/>
        </p:nvSpPr>
        <p:spPr>
          <a:xfrm>
            <a:off x="2125310" y="5940362"/>
            <a:ext cx="82265" cy="82296"/>
          </a:xfrm>
          <a:custGeom>
            <a:avLst/>
            <a:gdLst/>
            <a:ahLst/>
            <a:cxnLst/>
            <a:rect l="l" t="t" r="r" b="b"/>
            <a:pathLst>
              <a:path w="82265" h="82296">
                <a:moveTo>
                  <a:pt x="82265" y="41148"/>
                </a:moveTo>
                <a:cubicBezTo>
                  <a:pt x="82265" y="63881"/>
                  <a:pt x="63857" y="82296"/>
                  <a:pt x="41133" y="82296"/>
                </a:cubicBezTo>
                <a:cubicBezTo>
                  <a:pt x="18408" y="82296"/>
                  <a:pt x="0" y="63881"/>
                  <a:pt x="0" y="41148"/>
                </a:cubicBezTo>
                <a:cubicBezTo>
                  <a:pt x="0" y="18428"/>
                  <a:pt x="18408" y="0"/>
                  <a:pt x="41133" y="0"/>
                </a:cubicBezTo>
                <a:cubicBezTo>
                  <a:pt x="63857" y="0"/>
                  <a:pt x="82265" y="18428"/>
                  <a:pt x="82265" y="41148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22" name="Path722"/>
          <p:cNvSpPr/>
          <p:nvPr/>
        </p:nvSpPr>
        <p:spPr>
          <a:xfrm>
            <a:off x="2104490" y="5882919"/>
            <a:ext cx="123398" cy="123457"/>
          </a:xfrm>
          <a:custGeom>
            <a:avLst/>
            <a:gdLst/>
            <a:ahLst/>
            <a:cxnLst/>
            <a:rect l="l" t="t" r="r" b="b"/>
            <a:pathLst>
              <a:path w="123398" h="123457">
                <a:moveTo>
                  <a:pt x="123398" y="61735"/>
                </a:moveTo>
                <a:cubicBezTo>
                  <a:pt x="123398" y="95822"/>
                  <a:pt x="95849" y="123457"/>
                  <a:pt x="61699" y="123457"/>
                </a:cubicBezTo>
                <a:cubicBezTo>
                  <a:pt x="27675" y="123457"/>
                  <a:pt x="0" y="95822"/>
                  <a:pt x="0" y="61735"/>
                </a:cubicBezTo>
                <a:cubicBezTo>
                  <a:pt x="0" y="27636"/>
                  <a:pt x="27675" y="0"/>
                  <a:pt x="61699" y="0"/>
                </a:cubicBezTo>
                <a:cubicBezTo>
                  <a:pt x="95849" y="0"/>
                  <a:pt x="123398" y="27636"/>
                  <a:pt x="123398" y="61735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23" name="Path723"/>
          <p:cNvSpPr/>
          <p:nvPr/>
        </p:nvSpPr>
        <p:spPr>
          <a:xfrm>
            <a:off x="727856" y="5936933"/>
            <a:ext cx="2895873" cy="773874"/>
          </a:xfrm>
          <a:custGeom>
            <a:avLst/>
            <a:gdLst/>
            <a:ahLst/>
            <a:cxnLst/>
            <a:rect l="l" t="t" r="r" b="b"/>
            <a:pathLst>
              <a:path w="2895873" h="773874">
                <a:moveTo>
                  <a:pt x="294606" y="258369"/>
                </a:moveTo>
                <a:cubicBezTo>
                  <a:pt x="262081" y="172148"/>
                  <a:pt x="429569" y="92748"/>
                  <a:pt x="668747" y="81013"/>
                </a:cubicBezTo>
                <a:cubicBezTo>
                  <a:pt x="765612" y="76264"/>
                  <a:pt x="864127" y="83363"/>
                  <a:pt x="948550" y="101193"/>
                </a:cubicBezTo>
                <a:cubicBezTo>
                  <a:pt x="1037925" y="40424"/>
                  <a:pt x="1246888" y="17323"/>
                  <a:pt x="1415227" y="49606"/>
                </a:cubicBezTo>
                <a:cubicBezTo>
                  <a:pt x="1444553" y="55245"/>
                  <a:pt x="1471594" y="62408"/>
                  <a:pt x="1495334" y="70840"/>
                </a:cubicBezTo>
                <a:cubicBezTo>
                  <a:pt x="1565031" y="20472"/>
                  <a:pt x="1734640" y="0"/>
                  <a:pt x="1874160" y="25133"/>
                </a:cubicBezTo>
                <a:cubicBezTo>
                  <a:pt x="1912881" y="32093"/>
                  <a:pt x="1946523" y="42151"/>
                  <a:pt x="1972802" y="54534"/>
                </a:cubicBezTo>
                <a:cubicBezTo>
                  <a:pt x="2085028" y="6896"/>
                  <a:pt x="2283328" y="1016"/>
                  <a:pt x="2415739" y="41389"/>
                </a:cubicBezTo>
                <a:cubicBezTo>
                  <a:pt x="2471344" y="58369"/>
                  <a:pt x="2508922" y="81775"/>
                  <a:pt x="2521871" y="107607"/>
                </a:cubicBezTo>
                <a:cubicBezTo>
                  <a:pt x="2705698" y="125692"/>
                  <a:pt x="2814243" y="194234"/>
                  <a:pt x="2764096" y="260680"/>
                </a:cubicBezTo>
                <a:cubicBezTo>
                  <a:pt x="2759907" y="266268"/>
                  <a:pt x="2754575" y="271742"/>
                  <a:pt x="2748354" y="277063"/>
                </a:cubicBezTo>
                <a:cubicBezTo>
                  <a:pt x="2895873" y="346291"/>
                  <a:pt x="2859692" y="445529"/>
                  <a:pt x="2667740" y="498716"/>
                </a:cubicBezTo>
                <a:cubicBezTo>
                  <a:pt x="2607945" y="515264"/>
                  <a:pt x="2537360" y="525983"/>
                  <a:pt x="2462712" y="529831"/>
                </a:cubicBezTo>
                <a:cubicBezTo>
                  <a:pt x="2461061" y="604317"/>
                  <a:pt x="2292088" y="664223"/>
                  <a:pt x="2085409" y="663626"/>
                </a:cubicBezTo>
                <a:cubicBezTo>
                  <a:pt x="2016220" y="663423"/>
                  <a:pt x="1948681" y="656349"/>
                  <a:pt x="1890156" y="643166"/>
                </a:cubicBezTo>
                <a:cubicBezTo>
                  <a:pt x="1820205" y="726681"/>
                  <a:pt x="1576330" y="773874"/>
                  <a:pt x="1345276" y="748589"/>
                </a:cubicBezTo>
                <a:cubicBezTo>
                  <a:pt x="1248539" y="737997"/>
                  <a:pt x="1164877" y="715582"/>
                  <a:pt x="1108637" y="685190"/>
                </a:cubicBezTo>
                <a:cubicBezTo>
                  <a:pt x="872252" y="736613"/>
                  <a:pt x="565281" y="708952"/>
                  <a:pt x="423158" y="623392"/>
                </a:cubicBezTo>
                <a:cubicBezTo>
                  <a:pt x="421368" y="622313"/>
                  <a:pt x="419603" y="621221"/>
                  <a:pt x="417877" y="620141"/>
                </a:cubicBezTo>
                <a:cubicBezTo>
                  <a:pt x="263122" y="626668"/>
                  <a:pt x="122941" y="586841"/>
                  <a:pt x="104774" y="531190"/>
                </a:cubicBezTo>
                <a:cubicBezTo>
                  <a:pt x="95087" y="501523"/>
                  <a:pt x="122242" y="471831"/>
                  <a:pt x="179003" y="450024"/>
                </a:cubicBezTo>
                <a:cubicBezTo>
                  <a:pt x="45005" y="421577"/>
                  <a:pt x="0" y="359143"/>
                  <a:pt x="78469" y="310566"/>
                </a:cubicBezTo>
                <a:cubicBezTo>
                  <a:pt x="123741" y="282537"/>
                  <a:pt x="203137" y="264008"/>
                  <a:pt x="292257" y="260680"/>
                </a:cubicBezTo>
                <a:lnTo>
                  <a:pt x="294606" y="258369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24" name="Path724"/>
          <p:cNvSpPr/>
          <p:nvPr/>
        </p:nvSpPr>
        <p:spPr>
          <a:xfrm>
            <a:off x="2119978" y="5930748"/>
            <a:ext cx="92929" cy="92964"/>
          </a:xfrm>
          <a:custGeom>
            <a:avLst/>
            <a:gdLst/>
            <a:ahLst/>
            <a:cxnLst/>
            <a:rect l="l" t="t" r="r" b="b"/>
            <a:pathLst>
              <a:path w="92929" h="92964">
                <a:moveTo>
                  <a:pt x="67031" y="46482"/>
                </a:moveTo>
                <a:cubicBezTo>
                  <a:pt x="67031" y="57836"/>
                  <a:pt x="57763" y="67056"/>
                  <a:pt x="46465" y="67056"/>
                </a:cubicBezTo>
                <a:cubicBezTo>
                  <a:pt x="35039" y="67056"/>
                  <a:pt x="25898" y="57836"/>
                  <a:pt x="25898" y="46482"/>
                </a:cubicBezTo>
                <a:cubicBezTo>
                  <a:pt x="25898" y="35115"/>
                  <a:pt x="35039" y="25908"/>
                  <a:pt x="46465" y="25908"/>
                </a:cubicBezTo>
                <a:cubicBezTo>
                  <a:pt x="57763" y="25908"/>
                  <a:pt x="67031" y="35115"/>
                  <a:pt x="67031" y="46482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25" name="Path725"/>
          <p:cNvSpPr/>
          <p:nvPr/>
        </p:nvSpPr>
        <p:spPr>
          <a:xfrm>
            <a:off x="2099412" y="5914454"/>
            <a:ext cx="134061" cy="134112"/>
          </a:xfrm>
          <a:custGeom>
            <a:avLst/>
            <a:gdLst/>
            <a:ahLst/>
            <a:cxnLst/>
            <a:rect l="l" t="t" r="r" b="b"/>
            <a:pathLst>
              <a:path w="134061" h="134112">
                <a:moveTo>
                  <a:pt x="108164" y="67056"/>
                </a:moveTo>
                <a:cubicBezTo>
                  <a:pt x="108164" y="89789"/>
                  <a:pt x="89755" y="108204"/>
                  <a:pt x="67031" y="108204"/>
                </a:cubicBezTo>
                <a:cubicBezTo>
                  <a:pt x="44307" y="108204"/>
                  <a:pt x="25898" y="89789"/>
                  <a:pt x="25898" y="67056"/>
                </a:cubicBezTo>
                <a:cubicBezTo>
                  <a:pt x="25898" y="44335"/>
                  <a:pt x="44307" y="25908"/>
                  <a:pt x="67031" y="25908"/>
                </a:cubicBezTo>
                <a:cubicBezTo>
                  <a:pt x="89755" y="25908"/>
                  <a:pt x="108164" y="44335"/>
                  <a:pt x="108164" y="67056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26" name="Path726"/>
          <p:cNvSpPr/>
          <p:nvPr/>
        </p:nvSpPr>
        <p:spPr>
          <a:xfrm>
            <a:off x="2078592" y="5857012"/>
            <a:ext cx="175194" cy="175272"/>
          </a:xfrm>
          <a:custGeom>
            <a:avLst/>
            <a:gdLst/>
            <a:ahLst/>
            <a:cxnLst/>
            <a:rect l="l" t="t" r="r" b="b"/>
            <a:pathLst>
              <a:path w="175194" h="175272">
                <a:moveTo>
                  <a:pt x="149296" y="87643"/>
                </a:moveTo>
                <a:cubicBezTo>
                  <a:pt x="149296" y="121729"/>
                  <a:pt x="121747" y="149365"/>
                  <a:pt x="87597" y="149365"/>
                </a:cubicBezTo>
                <a:cubicBezTo>
                  <a:pt x="53574" y="149365"/>
                  <a:pt x="25898" y="121729"/>
                  <a:pt x="25898" y="87643"/>
                </a:cubicBezTo>
                <a:cubicBezTo>
                  <a:pt x="25898" y="53543"/>
                  <a:pt x="53574" y="25908"/>
                  <a:pt x="87597" y="25908"/>
                </a:cubicBezTo>
                <a:cubicBezTo>
                  <a:pt x="121747" y="25908"/>
                  <a:pt x="149296" y="53543"/>
                  <a:pt x="149296" y="87643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27" name="Path727"/>
          <p:cNvSpPr/>
          <p:nvPr/>
        </p:nvSpPr>
        <p:spPr>
          <a:xfrm>
            <a:off x="879144" y="5955117"/>
            <a:ext cx="2632167" cy="699125"/>
          </a:xfrm>
          <a:custGeom>
            <a:avLst/>
            <a:gdLst/>
            <a:ahLst/>
            <a:cxnLst/>
            <a:rect l="l" t="t" r="r" b="b"/>
            <a:pathLst>
              <a:path w="2632167" h="699125">
                <a:moveTo>
                  <a:pt x="194632" y="442623"/>
                </a:moveTo>
                <a:cubicBezTo>
                  <a:pt x="137427" y="444236"/>
                  <a:pt x="80235" y="439473"/>
                  <a:pt x="30711" y="428958"/>
                </a:cubicBezTo>
                <a:moveTo>
                  <a:pt x="339269" y="592165"/>
                </a:moveTo>
                <a:cubicBezTo>
                  <a:pt x="316265" y="595468"/>
                  <a:pt x="292144" y="597664"/>
                  <a:pt x="267541" y="598706"/>
                </a:cubicBezTo>
                <a:moveTo>
                  <a:pt x="957222" y="664009"/>
                </a:moveTo>
                <a:cubicBezTo>
                  <a:pt x="939957" y="654662"/>
                  <a:pt x="925484" y="644654"/>
                  <a:pt x="914059" y="634177"/>
                </a:cubicBezTo>
                <a:moveTo>
                  <a:pt x="1756388" y="589625"/>
                </a:moveTo>
                <a:cubicBezTo>
                  <a:pt x="1753849" y="600725"/>
                  <a:pt x="1748009" y="611698"/>
                  <a:pt x="1739122" y="622354"/>
                </a:cubicBezTo>
                <a:moveTo>
                  <a:pt x="2099413" y="387365"/>
                </a:moveTo>
                <a:cubicBezTo>
                  <a:pt x="2229158" y="410124"/>
                  <a:pt x="2311043" y="457723"/>
                  <a:pt x="2309900" y="509705"/>
                </a:cubicBezTo>
                <a:moveTo>
                  <a:pt x="2595670" y="257063"/>
                </a:moveTo>
                <a:cubicBezTo>
                  <a:pt x="2574723" y="274767"/>
                  <a:pt x="2542604" y="290464"/>
                  <a:pt x="2501979" y="302936"/>
                </a:cubicBezTo>
                <a:moveTo>
                  <a:pt x="2370965" y="86845"/>
                </a:moveTo>
                <a:cubicBezTo>
                  <a:pt x="2374519" y="93995"/>
                  <a:pt x="2376169" y="101247"/>
                  <a:pt x="2375916" y="108511"/>
                </a:cubicBezTo>
                <a:moveTo>
                  <a:pt x="1772638" y="61572"/>
                </a:moveTo>
                <a:cubicBezTo>
                  <a:pt x="1784825" y="51577"/>
                  <a:pt x="1800948" y="42268"/>
                  <a:pt x="1820626" y="33950"/>
                </a:cubicBezTo>
                <a:moveTo>
                  <a:pt x="1323734" y="74742"/>
                </a:moveTo>
                <a:cubicBezTo>
                  <a:pt x="1328685" y="66487"/>
                  <a:pt x="1336429" y="58473"/>
                  <a:pt x="1346966" y="50917"/>
                </a:cubicBezTo>
                <a:moveTo>
                  <a:pt x="796882" y="82832"/>
                </a:moveTo>
                <a:cubicBezTo>
                  <a:pt x="827477" y="89284"/>
                  <a:pt x="855661" y="97043"/>
                  <a:pt x="881051" y="105959"/>
                </a:cubicBezTo>
                <a:moveTo>
                  <a:pt x="158006" y="264518"/>
                </a:moveTo>
                <a:cubicBezTo>
                  <a:pt x="151341" y="256568"/>
                  <a:pt x="146441" y="248427"/>
                  <a:pt x="143331" y="240198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28" name="Text Box728"/>
          <p:cNvSpPr txBox="1"/>
          <p:nvPr/>
        </p:nvSpPr>
        <p:spPr>
          <a:xfrm>
            <a:off x="751355" y="2894809"/>
            <a:ext cx="546925" cy="3336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b="1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2004" b="1" spc="6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视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729" name="Text Box729"/>
          <p:cNvSpPr txBox="1"/>
          <p:nvPr/>
        </p:nvSpPr>
        <p:spPr>
          <a:xfrm>
            <a:off x="1868993" y="205211"/>
            <a:ext cx="9504939" cy="515972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19628"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情境化，语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b="1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手段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1295803" algn="l" rtl="0">
              <a:lnSpc>
                <a:spcPts val="3150"/>
              </a:lnSpc>
              <a:spcBef>
                <a:spcPts val="6308"/>
              </a:spcBef>
            </a:pP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从</a:t>
            </a:r>
            <a:r>
              <a:rPr lang="en-US" altLang="zh-CN" sz="24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景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物</a:t>
            </a:r>
            <a:r>
              <a:rPr lang="en-US" altLang="zh-CN" sz="2402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行</a:t>
            </a:r>
            <a:r>
              <a:rPr lang="en-US" altLang="zh-CN" sz="24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、色彩、情调</a:t>
            </a:r>
            <a:r>
              <a:rPr lang="en-US" altLang="zh-CN" sz="2402" b="1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里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，体会写法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  <a:p>
            <a:pPr marL="8958015" algn="l" rtl="0">
              <a:lnSpc>
                <a:spcPts val="2627"/>
              </a:lnSpc>
              <a:spcBef>
                <a:spcPts val="3047"/>
              </a:spcBef>
            </a:pPr>
            <a:r>
              <a:rPr lang="en-US" altLang="zh-CN" sz="2004" b="1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仰</a:t>
            </a:r>
            <a:r>
              <a:rPr lang="en-US" altLang="zh-CN" sz="2004" b="1" spc="6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视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marR="333620" indent="522536" algn="l" rtl="0">
              <a:lnSpc>
                <a:spcPts val="3600"/>
              </a:lnSpc>
              <a:spcBef>
                <a:spcPts val="228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北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即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使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门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去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罢</a:t>
            </a:r>
            <a:r>
              <a:rPr lang="en-US" altLang="zh-CN" sz="2004" spc="-52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就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皇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城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海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-52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租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家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椽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破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屋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住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着</a:t>
            </a:r>
            <a:r>
              <a:rPr lang="en-US" altLang="zh-CN" sz="2004" spc="-49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早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晨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起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004" spc="-53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泡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碗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浓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茶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向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院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子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坐</a:t>
            </a:r>
            <a:r>
              <a:rPr lang="en-US" altLang="zh-CN" sz="2004" spc="-5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也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004" spc="-53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看</a:t>
            </a:r>
            <a:r>
              <a:rPr lang="en-US" altLang="zh-CN" sz="2004" spc="-53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得</a:t>
            </a:r>
            <a:r>
              <a:rPr lang="en-US" altLang="zh-CN" sz="2004" spc="-54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004" spc="-53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很</a:t>
            </a:r>
            <a:r>
              <a:rPr lang="en-US" altLang="zh-CN" sz="2004" spc="-54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004" spc="-54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很</a:t>
            </a:r>
            <a:r>
              <a:rPr lang="en-US" altLang="zh-CN" sz="2004" spc="-53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004" spc="-54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-53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碧</a:t>
            </a:r>
            <a:r>
              <a:rPr lang="en-US" altLang="zh-CN" sz="2004" spc="-54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绿</a:t>
            </a:r>
            <a:r>
              <a:rPr lang="en-US" altLang="zh-CN" sz="2004" spc="-54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-53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天</a:t>
            </a:r>
            <a:r>
              <a:rPr lang="en-US" altLang="zh-CN" sz="2004" spc="-53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lang="en-US" altLang="zh-CN" sz="2004" spc="-49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听</a:t>
            </a:r>
            <a:r>
              <a:rPr lang="en-US" altLang="zh-CN" sz="2006" spc="-54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得</a:t>
            </a:r>
            <a:r>
              <a:rPr lang="en-US" altLang="zh-CN" sz="2006" spc="-55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青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天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驯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鸽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飞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声</a:t>
            </a:r>
            <a:r>
              <a:rPr lang="en-US" altLang="zh-CN" sz="2006" spc="-5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006" spc="-55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从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槐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树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叶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底</a:t>
            </a:r>
            <a:r>
              <a:rPr lang="en-US" altLang="zh-CN" sz="2006" spc="-54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6" spc="-53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朝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东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细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数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着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丝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丝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漏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日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光</a:t>
            </a:r>
            <a:r>
              <a:rPr lang="en-US" altLang="zh-CN" sz="2006" spc="-50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或</a:t>
            </a:r>
            <a:r>
              <a:rPr lang="en-US" altLang="zh-CN" sz="2004" spc="-53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004" spc="-54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破</a:t>
            </a:r>
            <a:r>
              <a:rPr lang="en-US" altLang="zh-CN" sz="2004" spc="-53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壁</a:t>
            </a:r>
            <a:r>
              <a:rPr lang="en-US" altLang="zh-CN" sz="2004" spc="-54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腰</a:t>
            </a:r>
            <a:r>
              <a:rPr lang="en-US" altLang="zh-CN" sz="2004" spc="-54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-519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静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着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象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喇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叭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似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牵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牛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花</a:t>
            </a:r>
            <a:r>
              <a:rPr lang="en-US" altLang="zh-CN" sz="2004" spc="-5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朝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荣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</a:t>
            </a:r>
            <a:r>
              <a:rPr lang="en-US" altLang="zh-CN" sz="2004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蓝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朵</a:t>
            </a:r>
            <a:r>
              <a:rPr lang="en-US" altLang="zh-CN" sz="2004" spc="-53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自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然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而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然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地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也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004" spc="-51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够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感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觉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十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-51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秋</a:t>
            </a:r>
            <a:r>
              <a:rPr lang="en-US" altLang="zh-CN" sz="2004" spc="-54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意</a:t>
            </a:r>
            <a:r>
              <a:rPr lang="en-US" altLang="zh-CN" sz="2004" spc="-539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牵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牛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花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5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蓝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或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白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者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佳</a:t>
            </a:r>
            <a:r>
              <a:rPr lang="en-US" altLang="zh-CN" sz="2004" spc="-51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5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紫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黑</a:t>
            </a:r>
            <a:r>
              <a:rPr lang="en-US" altLang="zh-CN" sz="2004" spc="-53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次</a:t>
            </a:r>
            <a:r>
              <a:rPr lang="en-US" altLang="zh-CN" sz="2004" spc="-54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004" spc="-53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淡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红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lang="en-US" altLang="zh-CN" sz="2006" spc="-5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最</a:t>
            </a:r>
            <a:r>
              <a:rPr lang="en-US" altLang="zh-CN" sz="2006" spc="-54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lang="en-US" altLang="zh-CN" sz="2006" spc="-54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006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最</a:t>
            </a:r>
            <a:r>
              <a:rPr lang="en-US" altLang="zh-CN" sz="2006" spc="-55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好</a:t>
            </a:r>
            <a:r>
              <a:rPr lang="en-US" altLang="zh-CN" sz="2006" spc="-55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6" spc="-54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还</a:t>
            </a:r>
            <a:r>
              <a:rPr lang="en-US" altLang="zh-CN" sz="2006" spc="-554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006" spc="-542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006" spc="-554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牵</a:t>
            </a:r>
            <a:r>
              <a:rPr lang="en-US" altLang="zh-CN" sz="2006" spc="-554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牛</a:t>
            </a:r>
            <a:r>
              <a:rPr lang="en-US" altLang="zh-CN" sz="2006" spc="-542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花</a:t>
            </a:r>
            <a:r>
              <a:rPr lang="en-US" altLang="zh-CN" sz="2006" spc="-554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底</a:t>
            </a:r>
            <a:r>
              <a:rPr lang="en-US" altLang="zh-CN" sz="2006" spc="-532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6" spc="-55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教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长</a:t>
            </a:r>
            <a:r>
              <a:rPr lang="en-US" altLang="zh-CN" sz="2006" spc="-54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着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几</a:t>
            </a:r>
            <a:r>
              <a:rPr lang="en-US" altLang="zh-CN" sz="2006" spc="-54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根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疏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疏</a:t>
            </a:r>
            <a:r>
              <a:rPr lang="en-US" altLang="zh-CN" sz="2006" spc="-54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落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落</a:t>
            </a:r>
            <a:r>
              <a:rPr lang="en-US" altLang="zh-CN" sz="2006" spc="-54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尖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细</a:t>
            </a:r>
            <a:r>
              <a:rPr lang="en-US" altLang="zh-CN" sz="2006" spc="-54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且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长</a:t>
            </a:r>
            <a:r>
              <a:rPr lang="en-US" altLang="zh-CN" sz="2006" spc="-54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秋</a:t>
            </a:r>
            <a:r>
              <a:rPr lang="en-US" altLang="zh-CN" sz="2006" spc="-55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草</a:t>
            </a:r>
            <a:r>
              <a:rPr lang="en-US" altLang="zh-CN" sz="2006" spc="-55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</p:txBody>
      </p:sp>
      <p:sp>
        <p:nvSpPr>
          <p:cNvPr id="730" name="Text Box730"/>
          <p:cNvSpPr txBox="1"/>
          <p:nvPr/>
        </p:nvSpPr>
        <p:spPr>
          <a:xfrm>
            <a:off x="1431388" y="5488708"/>
            <a:ext cx="1747768" cy="97069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437605" algn="l" rtl="0">
              <a:lnSpc>
                <a:spcPts val="3822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使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陪衬。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b="1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视</a:t>
            </a:r>
            <a:r>
              <a:rPr lang="en-US" altLang="zh-CN" sz="2004" b="1" spc="6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觉</a:t>
            </a:r>
            <a:r>
              <a:rPr lang="en-US" altLang="zh-CN" sz="2004" b="1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、听觉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731" name="Text Box731"/>
          <p:cNvSpPr txBox="1"/>
          <p:nvPr/>
        </p:nvSpPr>
        <p:spPr>
          <a:xfrm>
            <a:off x="6554679" y="5651775"/>
            <a:ext cx="546925" cy="33366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b="1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俯</a:t>
            </a:r>
            <a:r>
              <a:rPr lang="en-US" altLang="zh-CN" sz="2004" b="1" spc="6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视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Path732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33" name="Path733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34" name="Path734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35" name="Path735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36" name="Path736"/>
          <p:cNvSpPr/>
          <p:nvPr/>
        </p:nvSpPr>
        <p:spPr>
          <a:xfrm>
            <a:off x="9461000" y="1689100"/>
            <a:ext cx="1268762" cy="805688"/>
          </a:xfrm>
          <a:custGeom>
            <a:avLst/>
            <a:gdLst/>
            <a:ahLst/>
            <a:cxnLst/>
            <a:rect l="l" t="t" r="r" b="b"/>
            <a:pathLst>
              <a:path w="1268762" h="805688">
                <a:moveTo>
                  <a:pt x="129112" y="268986"/>
                </a:moveTo>
                <a:cubicBezTo>
                  <a:pt x="114892" y="179197"/>
                  <a:pt x="188271" y="96520"/>
                  <a:pt x="293006" y="84328"/>
                </a:cubicBezTo>
                <a:cubicBezTo>
                  <a:pt x="335535" y="79375"/>
                  <a:pt x="378699" y="86741"/>
                  <a:pt x="415643" y="105283"/>
                </a:cubicBezTo>
                <a:cubicBezTo>
                  <a:pt x="454744" y="42037"/>
                  <a:pt x="546277" y="18034"/>
                  <a:pt x="620036" y="51562"/>
                </a:cubicBezTo>
                <a:cubicBezTo>
                  <a:pt x="632985" y="57531"/>
                  <a:pt x="644792" y="64897"/>
                  <a:pt x="655201" y="73660"/>
                </a:cubicBezTo>
                <a:cubicBezTo>
                  <a:pt x="685797" y="21209"/>
                  <a:pt x="760064" y="0"/>
                  <a:pt x="821256" y="26162"/>
                </a:cubicBezTo>
                <a:cubicBezTo>
                  <a:pt x="838140" y="33401"/>
                  <a:pt x="852867" y="43815"/>
                  <a:pt x="864419" y="56769"/>
                </a:cubicBezTo>
                <a:cubicBezTo>
                  <a:pt x="913550" y="7112"/>
                  <a:pt x="1000512" y="1016"/>
                  <a:pt x="1058529" y="43053"/>
                </a:cubicBezTo>
                <a:cubicBezTo>
                  <a:pt x="1082904" y="60706"/>
                  <a:pt x="1099281" y="85090"/>
                  <a:pt x="1104994" y="112014"/>
                </a:cubicBezTo>
                <a:cubicBezTo>
                  <a:pt x="1185482" y="130810"/>
                  <a:pt x="1233088" y="202184"/>
                  <a:pt x="1211125" y="271399"/>
                </a:cubicBezTo>
                <a:cubicBezTo>
                  <a:pt x="1209222" y="277114"/>
                  <a:pt x="1206936" y="282829"/>
                  <a:pt x="1204144" y="288417"/>
                </a:cubicBezTo>
                <a:cubicBezTo>
                  <a:pt x="1268762" y="360553"/>
                  <a:pt x="1253020" y="463804"/>
                  <a:pt x="1168851" y="519176"/>
                </a:cubicBezTo>
                <a:cubicBezTo>
                  <a:pt x="1142699" y="536448"/>
                  <a:pt x="1111722" y="547624"/>
                  <a:pt x="1079095" y="551561"/>
                </a:cubicBezTo>
                <a:cubicBezTo>
                  <a:pt x="1078333" y="629158"/>
                  <a:pt x="1004320" y="691515"/>
                  <a:pt x="913677" y="690880"/>
                </a:cubicBezTo>
                <a:cubicBezTo>
                  <a:pt x="883462" y="690626"/>
                  <a:pt x="853882" y="683260"/>
                  <a:pt x="828238" y="669544"/>
                </a:cubicBezTo>
                <a:cubicBezTo>
                  <a:pt x="797515" y="756539"/>
                  <a:pt x="690621" y="805688"/>
                  <a:pt x="589440" y="779399"/>
                </a:cubicBezTo>
                <a:cubicBezTo>
                  <a:pt x="547038" y="768350"/>
                  <a:pt x="510476" y="744982"/>
                  <a:pt x="485847" y="713359"/>
                </a:cubicBezTo>
                <a:cubicBezTo>
                  <a:pt x="382253" y="766826"/>
                  <a:pt x="247684" y="738124"/>
                  <a:pt x="185477" y="648970"/>
                </a:cubicBezTo>
                <a:cubicBezTo>
                  <a:pt x="184590" y="647827"/>
                  <a:pt x="183828" y="646684"/>
                  <a:pt x="183065" y="645668"/>
                </a:cubicBezTo>
                <a:cubicBezTo>
                  <a:pt x="115273" y="652399"/>
                  <a:pt x="53956" y="610997"/>
                  <a:pt x="45957" y="552958"/>
                </a:cubicBezTo>
                <a:cubicBezTo>
                  <a:pt x="41641" y="522097"/>
                  <a:pt x="53574" y="491236"/>
                  <a:pt x="78457" y="468503"/>
                </a:cubicBezTo>
                <a:cubicBezTo>
                  <a:pt x="19804" y="438912"/>
                  <a:pt x="0" y="373888"/>
                  <a:pt x="34404" y="323342"/>
                </a:cubicBezTo>
                <a:cubicBezTo>
                  <a:pt x="54209" y="294132"/>
                  <a:pt x="88994" y="274828"/>
                  <a:pt x="128095" y="271399"/>
                </a:cubicBezTo>
                <a:lnTo>
                  <a:pt x="129112" y="268986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37" name="Path737"/>
          <p:cNvSpPr/>
          <p:nvPr/>
        </p:nvSpPr>
        <p:spPr>
          <a:xfrm>
            <a:off x="9111756" y="2801620"/>
            <a:ext cx="42908" cy="42799"/>
          </a:xfrm>
          <a:custGeom>
            <a:avLst/>
            <a:gdLst/>
            <a:ahLst/>
            <a:cxnLst/>
            <a:rect l="l" t="t" r="r" b="b"/>
            <a:pathLst>
              <a:path w="42908" h="42799">
                <a:moveTo>
                  <a:pt x="42909" y="21463"/>
                </a:moveTo>
                <a:cubicBezTo>
                  <a:pt x="42909" y="33274"/>
                  <a:pt x="33261" y="42799"/>
                  <a:pt x="21455" y="42799"/>
                </a:cubicBezTo>
                <a:cubicBezTo>
                  <a:pt x="9648" y="42799"/>
                  <a:pt x="0" y="33274"/>
                  <a:pt x="0" y="21463"/>
                </a:cubicBezTo>
                <a:cubicBezTo>
                  <a:pt x="0" y="9652"/>
                  <a:pt x="9648" y="0"/>
                  <a:pt x="21455" y="0"/>
                </a:cubicBezTo>
                <a:cubicBezTo>
                  <a:pt x="33261" y="0"/>
                  <a:pt x="42909" y="9652"/>
                  <a:pt x="42909" y="21463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38" name="Path738"/>
          <p:cNvSpPr/>
          <p:nvPr/>
        </p:nvSpPr>
        <p:spPr>
          <a:xfrm>
            <a:off x="9269176" y="2642997"/>
            <a:ext cx="85692" cy="85598"/>
          </a:xfrm>
          <a:custGeom>
            <a:avLst/>
            <a:gdLst/>
            <a:ahLst/>
            <a:cxnLst/>
            <a:rect l="l" t="t" r="r" b="b"/>
            <a:pathLst>
              <a:path w="85692" h="85598">
                <a:moveTo>
                  <a:pt x="85692" y="42799"/>
                </a:moveTo>
                <a:cubicBezTo>
                  <a:pt x="85692" y="66421"/>
                  <a:pt x="66523" y="85598"/>
                  <a:pt x="42783" y="85598"/>
                </a:cubicBezTo>
                <a:cubicBezTo>
                  <a:pt x="19169" y="85598"/>
                  <a:pt x="0" y="66421"/>
                  <a:pt x="0" y="42799"/>
                </a:cubicBezTo>
                <a:cubicBezTo>
                  <a:pt x="0" y="19177"/>
                  <a:pt x="19169" y="0"/>
                  <a:pt x="42783" y="0"/>
                </a:cubicBezTo>
                <a:cubicBezTo>
                  <a:pt x="66523" y="0"/>
                  <a:pt x="85692" y="19177"/>
                  <a:pt x="85692" y="42799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39" name="Path739"/>
          <p:cNvSpPr/>
          <p:nvPr/>
        </p:nvSpPr>
        <p:spPr>
          <a:xfrm>
            <a:off x="9460492" y="2458212"/>
            <a:ext cx="128476" cy="128524"/>
          </a:xfrm>
          <a:custGeom>
            <a:avLst/>
            <a:gdLst/>
            <a:ahLst/>
            <a:cxnLst/>
            <a:rect l="l" t="t" r="r" b="b"/>
            <a:pathLst>
              <a:path w="128476" h="128524">
                <a:moveTo>
                  <a:pt x="128476" y="64262"/>
                </a:moveTo>
                <a:cubicBezTo>
                  <a:pt x="128476" y="99822"/>
                  <a:pt x="99785" y="128524"/>
                  <a:pt x="64238" y="128524"/>
                </a:cubicBezTo>
                <a:cubicBezTo>
                  <a:pt x="28818" y="128524"/>
                  <a:pt x="0" y="99822"/>
                  <a:pt x="0" y="64262"/>
                </a:cubicBezTo>
                <a:cubicBezTo>
                  <a:pt x="0" y="28829"/>
                  <a:pt x="28818" y="0"/>
                  <a:pt x="64238" y="0"/>
                </a:cubicBezTo>
                <a:cubicBezTo>
                  <a:pt x="99785" y="0"/>
                  <a:pt x="128476" y="28829"/>
                  <a:pt x="128476" y="64262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0" name="Path740"/>
          <p:cNvSpPr/>
          <p:nvPr/>
        </p:nvSpPr>
        <p:spPr>
          <a:xfrm>
            <a:off x="9461000" y="1689100"/>
            <a:ext cx="1268762" cy="805688"/>
          </a:xfrm>
          <a:custGeom>
            <a:avLst/>
            <a:gdLst/>
            <a:ahLst/>
            <a:cxnLst/>
            <a:rect l="l" t="t" r="r" b="b"/>
            <a:pathLst>
              <a:path w="1268762" h="805688">
                <a:moveTo>
                  <a:pt x="129112" y="268986"/>
                </a:moveTo>
                <a:cubicBezTo>
                  <a:pt x="114892" y="179197"/>
                  <a:pt x="188271" y="96520"/>
                  <a:pt x="293006" y="84328"/>
                </a:cubicBezTo>
                <a:cubicBezTo>
                  <a:pt x="335535" y="79375"/>
                  <a:pt x="378699" y="86741"/>
                  <a:pt x="415643" y="105283"/>
                </a:cubicBezTo>
                <a:cubicBezTo>
                  <a:pt x="454744" y="42037"/>
                  <a:pt x="546277" y="18034"/>
                  <a:pt x="620036" y="51562"/>
                </a:cubicBezTo>
                <a:cubicBezTo>
                  <a:pt x="632985" y="57531"/>
                  <a:pt x="644792" y="64897"/>
                  <a:pt x="655201" y="73660"/>
                </a:cubicBezTo>
                <a:cubicBezTo>
                  <a:pt x="685797" y="21209"/>
                  <a:pt x="760064" y="0"/>
                  <a:pt x="821256" y="26162"/>
                </a:cubicBezTo>
                <a:cubicBezTo>
                  <a:pt x="838140" y="33401"/>
                  <a:pt x="852867" y="43815"/>
                  <a:pt x="864419" y="56769"/>
                </a:cubicBezTo>
                <a:cubicBezTo>
                  <a:pt x="913550" y="7112"/>
                  <a:pt x="1000512" y="1016"/>
                  <a:pt x="1058529" y="43053"/>
                </a:cubicBezTo>
                <a:cubicBezTo>
                  <a:pt x="1082904" y="60706"/>
                  <a:pt x="1099281" y="85090"/>
                  <a:pt x="1104994" y="112014"/>
                </a:cubicBezTo>
                <a:cubicBezTo>
                  <a:pt x="1185482" y="130810"/>
                  <a:pt x="1233088" y="202184"/>
                  <a:pt x="1211125" y="271399"/>
                </a:cubicBezTo>
                <a:cubicBezTo>
                  <a:pt x="1209222" y="277114"/>
                  <a:pt x="1206936" y="282829"/>
                  <a:pt x="1204144" y="288417"/>
                </a:cubicBezTo>
                <a:cubicBezTo>
                  <a:pt x="1268762" y="360553"/>
                  <a:pt x="1253020" y="463804"/>
                  <a:pt x="1168851" y="519176"/>
                </a:cubicBezTo>
                <a:cubicBezTo>
                  <a:pt x="1142699" y="536448"/>
                  <a:pt x="1111722" y="547624"/>
                  <a:pt x="1079095" y="551561"/>
                </a:cubicBezTo>
                <a:cubicBezTo>
                  <a:pt x="1078333" y="629158"/>
                  <a:pt x="1004320" y="691515"/>
                  <a:pt x="913677" y="690880"/>
                </a:cubicBezTo>
                <a:cubicBezTo>
                  <a:pt x="883462" y="690626"/>
                  <a:pt x="853882" y="683260"/>
                  <a:pt x="828238" y="669544"/>
                </a:cubicBezTo>
                <a:cubicBezTo>
                  <a:pt x="797515" y="756539"/>
                  <a:pt x="690621" y="805688"/>
                  <a:pt x="589440" y="779399"/>
                </a:cubicBezTo>
                <a:cubicBezTo>
                  <a:pt x="547038" y="768350"/>
                  <a:pt x="510476" y="744982"/>
                  <a:pt x="485847" y="713359"/>
                </a:cubicBezTo>
                <a:cubicBezTo>
                  <a:pt x="382253" y="766826"/>
                  <a:pt x="247684" y="738124"/>
                  <a:pt x="185477" y="648970"/>
                </a:cubicBezTo>
                <a:cubicBezTo>
                  <a:pt x="184590" y="647827"/>
                  <a:pt x="183828" y="646684"/>
                  <a:pt x="183065" y="645668"/>
                </a:cubicBezTo>
                <a:cubicBezTo>
                  <a:pt x="115273" y="652399"/>
                  <a:pt x="53956" y="610997"/>
                  <a:pt x="45957" y="552958"/>
                </a:cubicBezTo>
                <a:cubicBezTo>
                  <a:pt x="41641" y="522097"/>
                  <a:pt x="53574" y="491236"/>
                  <a:pt x="78457" y="468503"/>
                </a:cubicBezTo>
                <a:cubicBezTo>
                  <a:pt x="19804" y="438912"/>
                  <a:pt x="0" y="373888"/>
                  <a:pt x="34404" y="323342"/>
                </a:cubicBezTo>
                <a:cubicBezTo>
                  <a:pt x="54209" y="294132"/>
                  <a:pt x="88994" y="274828"/>
                  <a:pt x="128095" y="271399"/>
                </a:cubicBezTo>
                <a:lnTo>
                  <a:pt x="129112" y="268986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1" name="Path741"/>
          <p:cNvSpPr/>
          <p:nvPr/>
        </p:nvSpPr>
        <p:spPr>
          <a:xfrm>
            <a:off x="9085858" y="2775712"/>
            <a:ext cx="94704" cy="94615"/>
          </a:xfrm>
          <a:custGeom>
            <a:avLst/>
            <a:gdLst/>
            <a:ahLst/>
            <a:cxnLst/>
            <a:rect l="l" t="t" r="r" b="b"/>
            <a:pathLst>
              <a:path w="94704" h="94615">
                <a:moveTo>
                  <a:pt x="68807" y="47371"/>
                </a:moveTo>
                <a:cubicBezTo>
                  <a:pt x="68807" y="59182"/>
                  <a:pt x="59158" y="68707"/>
                  <a:pt x="47353" y="68707"/>
                </a:cubicBezTo>
                <a:cubicBezTo>
                  <a:pt x="35546" y="68707"/>
                  <a:pt x="25898" y="59182"/>
                  <a:pt x="25898" y="47371"/>
                </a:cubicBezTo>
                <a:cubicBezTo>
                  <a:pt x="25898" y="35560"/>
                  <a:pt x="35546" y="25908"/>
                  <a:pt x="47353" y="25908"/>
                </a:cubicBezTo>
                <a:cubicBezTo>
                  <a:pt x="59158" y="25908"/>
                  <a:pt x="68807" y="35560"/>
                  <a:pt x="68807" y="47371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2" name="Path742"/>
          <p:cNvSpPr/>
          <p:nvPr/>
        </p:nvSpPr>
        <p:spPr>
          <a:xfrm>
            <a:off x="9243278" y="2617089"/>
            <a:ext cx="137488" cy="137414"/>
          </a:xfrm>
          <a:custGeom>
            <a:avLst/>
            <a:gdLst/>
            <a:ahLst/>
            <a:cxnLst/>
            <a:rect l="l" t="t" r="r" b="b"/>
            <a:pathLst>
              <a:path w="137488" h="137414">
                <a:moveTo>
                  <a:pt x="111591" y="68707"/>
                </a:moveTo>
                <a:cubicBezTo>
                  <a:pt x="111591" y="92329"/>
                  <a:pt x="92421" y="111506"/>
                  <a:pt x="68681" y="111506"/>
                </a:cubicBezTo>
                <a:cubicBezTo>
                  <a:pt x="45068" y="111506"/>
                  <a:pt x="25898" y="92329"/>
                  <a:pt x="25898" y="68707"/>
                </a:cubicBezTo>
                <a:cubicBezTo>
                  <a:pt x="25898" y="45085"/>
                  <a:pt x="45068" y="25908"/>
                  <a:pt x="68681" y="25908"/>
                </a:cubicBezTo>
                <a:cubicBezTo>
                  <a:pt x="92421" y="25908"/>
                  <a:pt x="111591" y="45085"/>
                  <a:pt x="111591" y="68707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3" name="Path743"/>
          <p:cNvSpPr/>
          <p:nvPr/>
        </p:nvSpPr>
        <p:spPr>
          <a:xfrm>
            <a:off x="9434596" y="2432304"/>
            <a:ext cx="180272" cy="180341"/>
          </a:xfrm>
          <a:custGeom>
            <a:avLst/>
            <a:gdLst/>
            <a:ahLst/>
            <a:cxnLst/>
            <a:rect l="l" t="t" r="r" b="b"/>
            <a:pathLst>
              <a:path w="180272" h="180341">
                <a:moveTo>
                  <a:pt x="154374" y="90170"/>
                </a:moveTo>
                <a:cubicBezTo>
                  <a:pt x="154374" y="125730"/>
                  <a:pt x="125682" y="154432"/>
                  <a:pt x="90136" y="154432"/>
                </a:cubicBezTo>
                <a:cubicBezTo>
                  <a:pt x="54716" y="154432"/>
                  <a:pt x="25898" y="125730"/>
                  <a:pt x="25898" y="90170"/>
                </a:cubicBezTo>
                <a:cubicBezTo>
                  <a:pt x="25898" y="54737"/>
                  <a:pt x="54716" y="25908"/>
                  <a:pt x="90136" y="25908"/>
                </a:cubicBezTo>
                <a:cubicBezTo>
                  <a:pt x="125682" y="25908"/>
                  <a:pt x="154374" y="54737"/>
                  <a:pt x="154374" y="90170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4" name="Path744"/>
          <p:cNvSpPr/>
          <p:nvPr/>
        </p:nvSpPr>
        <p:spPr>
          <a:xfrm>
            <a:off x="9505954" y="1706689"/>
            <a:ext cx="1193460" cy="728984"/>
          </a:xfrm>
          <a:custGeom>
            <a:avLst/>
            <a:gdLst/>
            <a:ahLst/>
            <a:cxnLst/>
            <a:rect l="l" t="t" r="r" b="b"/>
            <a:pathLst>
              <a:path w="1193460" h="728984">
                <a:moveTo>
                  <a:pt x="106628" y="462090"/>
                </a:moveTo>
                <a:cubicBezTo>
                  <a:pt x="81619" y="463868"/>
                  <a:pt x="56483" y="458788"/>
                  <a:pt x="34773" y="447866"/>
                </a:cubicBezTo>
                <a:moveTo>
                  <a:pt x="169977" y="617792"/>
                </a:moveTo>
                <a:cubicBezTo>
                  <a:pt x="159948" y="621221"/>
                  <a:pt x="149411" y="623507"/>
                  <a:pt x="138620" y="624650"/>
                </a:cubicBezTo>
                <a:moveTo>
                  <a:pt x="440767" y="692595"/>
                </a:moveTo>
                <a:cubicBezTo>
                  <a:pt x="433150" y="682943"/>
                  <a:pt x="426803" y="672529"/>
                  <a:pt x="421851" y="661607"/>
                </a:cubicBezTo>
                <a:moveTo>
                  <a:pt x="790902" y="615125"/>
                </a:moveTo>
                <a:cubicBezTo>
                  <a:pt x="789760" y="626682"/>
                  <a:pt x="787220" y="638112"/>
                  <a:pt x="783285" y="649288"/>
                </a:cubicBezTo>
                <a:moveTo>
                  <a:pt x="941214" y="404559"/>
                </a:moveTo>
                <a:cubicBezTo>
                  <a:pt x="998088" y="428308"/>
                  <a:pt x="1033889" y="477838"/>
                  <a:pt x="1033380" y="531940"/>
                </a:cubicBezTo>
                <a:moveTo>
                  <a:pt x="1158683" y="268923"/>
                </a:moveTo>
                <a:cubicBezTo>
                  <a:pt x="1149415" y="287338"/>
                  <a:pt x="1135451" y="303721"/>
                  <a:pt x="1117678" y="316675"/>
                </a:cubicBezTo>
                <a:moveTo>
                  <a:pt x="1060168" y="91758"/>
                </a:moveTo>
                <a:cubicBezTo>
                  <a:pt x="1061692" y="99124"/>
                  <a:pt x="1062453" y="106743"/>
                  <a:pt x="1062326" y="114237"/>
                </a:cubicBezTo>
                <a:moveTo>
                  <a:pt x="798010" y="65342"/>
                </a:moveTo>
                <a:cubicBezTo>
                  <a:pt x="803343" y="55055"/>
                  <a:pt x="810452" y="45276"/>
                  <a:pt x="819085" y="36640"/>
                </a:cubicBezTo>
                <a:moveTo>
                  <a:pt x="601361" y="79058"/>
                </a:moveTo>
                <a:cubicBezTo>
                  <a:pt x="603520" y="70549"/>
                  <a:pt x="606948" y="62167"/>
                  <a:pt x="611518" y="54293"/>
                </a:cubicBezTo>
                <a:moveTo>
                  <a:pt x="370563" y="87567"/>
                </a:moveTo>
                <a:cubicBezTo>
                  <a:pt x="383893" y="94298"/>
                  <a:pt x="396334" y="102299"/>
                  <a:pt x="407378" y="111570"/>
                </a:cubicBezTo>
                <a:moveTo>
                  <a:pt x="90632" y="276670"/>
                </a:moveTo>
                <a:cubicBezTo>
                  <a:pt x="87712" y="268415"/>
                  <a:pt x="85554" y="259906"/>
                  <a:pt x="84158" y="251397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5" name="Path745"/>
          <p:cNvSpPr/>
          <p:nvPr/>
        </p:nvSpPr>
        <p:spPr>
          <a:xfrm>
            <a:off x="10717068" y="2984627"/>
            <a:ext cx="1117308" cy="890143"/>
          </a:xfrm>
          <a:custGeom>
            <a:avLst/>
            <a:gdLst/>
            <a:ahLst/>
            <a:cxnLst/>
            <a:rect l="l" t="t" r="r" b="b"/>
            <a:pathLst>
              <a:path w="1117308" h="890143">
                <a:moveTo>
                  <a:pt x="113623" y="297180"/>
                </a:moveTo>
                <a:cubicBezTo>
                  <a:pt x="101054" y="197993"/>
                  <a:pt x="165674" y="106680"/>
                  <a:pt x="257968" y="93218"/>
                </a:cubicBezTo>
                <a:cubicBezTo>
                  <a:pt x="295292" y="87757"/>
                  <a:pt x="333377" y="95885"/>
                  <a:pt x="365877" y="116459"/>
                </a:cubicBezTo>
                <a:cubicBezTo>
                  <a:pt x="400409" y="46482"/>
                  <a:pt x="481023" y="19939"/>
                  <a:pt x="546023" y="57150"/>
                </a:cubicBezTo>
                <a:cubicBezTo>
                  <a:pt x="557322" y="63627"/>
                  <a:pt x="567732" y="71755"/>
                  <a:pt x="576872" y="81534"/>
                </a:cubicBezTo>
                <a:cubicBezTo>
                  <a:pt x="603786" y="23622"/>
                  <a:pt x="669167" y="0"/>
                  <a:pt x="723121" y="28956"/>
                </a:cubicBezTo>
                <a:cubicBezTo>
                  <a:pt x="737974" y="36957"/>
                  <a:pt x="751050" y="48514"/>
                  <a:pt x="761080" y="62738"/>
                </a:cubicBezTo>
                <a:cubicBezTo>
                  <a:pt x="804370" y="8001"/>
                  <a:pt x="880923" y="1143"/>
                  <a:pt x="931959" y="47625"/>
                </a:cubicBezTo>
                <a:cubicBezTo>
                  <a:pt x="953540" y="67183"/>
                  <a:pt x="968013" y="94107"/>
                  <a:pt x="972964" y="123825"/>
                </a:cubicBezTo>
                <a:cubicBezTo>
                  <a:pt x="1043930" y="144653"/>
                  <a:pt x="1085697" y="223393"/>
                  <a:pt x="1066400" y="299847"/>
                </a:cubicBezTo>
                <a:cubicBezTo>
                  <a:pt x="1064877" y="306324"/>
                  <a:pt x="1062719" y="312547"/>
                  <a:pt x="1060307" y="318770"/>
                </a:cubicBezTo>
                <a:cubicBezTo>
                  <a:pt x="1117309" y="398399"/>
                  <a:pt x="1103344" y="512445"/>
                  <a:pt x="1029203" y="573659"/>
                </a:cubicBezTo>
                <a:cubicBezTo>
                  <a:pt x="1006225" y="592709"/>
                  <a:pt x="978931" y="605028"/>
                  <a:pt x="950113" y="609473"/>
                </a:cubicBezTo>
                <a:cubicBezTo>
                  <a:pt x="949478" y="695071"/>
                  <a:pt x="884351" y="764032"/>
                  <a:pt x="804497" y="763397"/>
                </a:cubicBezTo>
                <a:cubicBezTo>
                  <a:pt x="777838" y="763143"/>
                  <a:pt x="751813" y="755015"/>
                  <a:pt x="729215" y="739775"/>
                </a:cubicBezTo>
                <a:cubicBezTo>
                  <a:pt x="702175" y="835914"/>
                  <a:pt x="608102" y="890143"/>
                  <a:pt x="518982" y="861060"/>
                </a:cubicBezTo>
                <a:cubicBezTo>
                  <a:pt x="481657" y="848868"/>
                  <a:pt x="449412" y="823087"/>
                  <a:pt x="427703" y="788162"/>
                </a:cubicBezTo>
                <a:cubicBezTo>
                  <a:pt x="336424" y="847344"/>
                  <a:pt x="218105" y="815467"/>
                  <a:pt x="163261" y="717042"/>
                </a:cubicBezTo>
                <a:cubicBezTo>
                  <a:pt x="162500" y="715772"/>
                  <a:pt x="161865" y="714629"/>
                  <a:pt x="161230" y="713359"/>
                </a:cubicBezTo>
                <a:cubicBezTo>
                  <a:pt x="101435" y="720852"/>
                  <a:pt x="47354" y="675005"/>
                  <a:pt x="40371" y="610997"/>
                </a:cubicBezTo>
                <a:cubicBezTo>
                  <a:pt x="36690" y="576834"/>
                  <a:pt x="47100" y="542798"/>
                  <a:pt x="69062" y="517652"/>
                </a:cubicBezTo>
                <a:cubicBezTo>
                  <a:pt x="17266" y="484886"/>
                  <a:pt x="0" y="413131"/>
                  <a:pt x="30215" y="357251"/>
                </a:cubicBezTo>
                <a:cubicBezTo>
                  <a:pt x="47734" y="324993"/>
                  <a:pt x="78329" y="303657"/>
                  <a:pt x="112734" y="299847"/>
                </a:cubicBezTo>
                <a:lnTo>
                  <a:pt x="113623" y="297180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6" name="Path746"/>
          <p:cNvSpPr/>
          <p:nvPr/>
        </p:nvSpPr>
        <p:spPr>
          <a:xfrm>
            <a:off x="9785746" y="3829685"/>
            <a:ext cx="47352" cy="47244"/>
          </a:xfrm>
          <a:custGeom>
            <a:avLst/>
            <a:gdLst/>
            <a:ahLst/>
            <a:cxnLst/>
            <a:rect l="l" t="t" r="r" b="b"/>
            <a:pathLst>
              <a:path w="47352" h="47244">
                <a:moveTo>
                  <a:pt x="47353" y="23622"/>
                </a:moveTo>
                <a:cubicBezTo>
                  <a:pt x="47353" y="36703"/>
                  <a:pt x="36816" y="47244"/>
                  <a:pt x="23740" y="47244"/>
                </a:cubicBezTo>
                <a:cubicBezTo>
                  <a:pt x="10664" y="47244"/>
                  <a:pt x="0" y="36703"/>
                  <a:pt x="0" y="23622"/>
                </a:cubicBezTo>
                <a:cubicBezTo>
                  <a:pt x="0" y="10541"/>
                  <a:pt x="10664" y="0"/>
                  <a:pt x="23740" y="0"/>
                </a:cubicBezTo>
                <a:cubicBezTo>
                  <a:pt x="36816" y="0"/>
                  <a:pt x="47353" y="10541"/>
                  <a:pt x="47353" y="23622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7" name="Path747"/>
          <p:cNvSpPr/>
          <p:nvPr/>
        </p:nvSpPr>
        <p:spPr>
          <a:xfrm>
            <a:off x="10066182" y="3716909"/>
            <a:ext cx="94580" cy="94615"/>
          </a:xfrm>
          <a:custGeom>
            <a:avLst/>
            <a:gdLst/>
            <a:ahLst/>
            <a:cxnLst/>
            <a:rect l="l" t="t" r="r" b="b"/>
            <a:pathLst>
              <a:path w="94580" h="94615">
                <a:moveTo>
                  <a:pt x="94580" y="47244"/>
                </a:moveTo>
                <a:cubicBezTo>
                  <a:pt x="94580" y="73406"/>
                  <a:pt x="73506" y="94615"/>
                  <a:pt x="47352" y="94615"/>
                </a:cubicBezTo>
                <a:cubicBezTo>
                  <a:pt x="21201" y="94615"/>
                  <a:pt x="0" y="73406"/>
                  <a:pt x="0" y="47244"/>
                </a:cubicBezTo>
                <a:cubicBezTo>
                  <a:pt x="0" y="21082"/>
                  <a:pt x="21201" y="0"/>
                  <a:pt x="47352" y="0"/>
                </a:cubicBezTo>
                <a:cubicBezTo>
                  <a:pt x="73506" y="0"/>
                  <a:pt x="94580" y="21082"/>
                  <a:pt x="94580" y="47244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8" name="Path748"/>
          <p:cNvSpPr/>
          <p:nvPr/>
        </p:nvSpPr>
        <p:spPr>
          <a:xfrm>
            <a:off x="10391942" y="3590798"/>
            <a:ext cx="141934" cy="141986"/>
          </a:xfrm>
          <a:custGeom>
            <a:avLst/>
            <a:gdLst/>
            <a:ahLst/>
            <a:cxnLst/>
            <a:rect l="l" t="t" r="r" b="b"/>
            <a:pathLst>
              <a:path w="141934" h="141986">
                <a:moveTo>
                  <a:pt x="141932" y="70993"/>
                </a:moveTo>
                <a:cubicBezTo>
                  <a:pt x="141932" y="110109"/>
                  <a:pt x="110194" y="141986"/>
                  <a:pt x="70965" y="141986"/>
                </a:cubicBezTo>
                <a:cubicBezTo>
                  <a:pt x="31865" y="141986"/>
                  <a:pt x="0" y="110109"/>
                  <a:pt x="0" y="70993"/>
                </a:cubicBezTo>
                <a:cubicBezTo>
                  <a:pt x="0" y="31750"/>
                  <a:pt x="31865" y="0"/>
                  <a:pt x="70965" y="0"/>
                </a:cubicBezTo>
                <a:cubicBezTo>
                  <a:pt x="110194" y="0"/>
                  <a:pt x="141932" y="31750"/>
                  <a:pt x="141932" y="70993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49" name="Path749"/>
          <p:cNvSpPr/>
          <p:nvPr/>
        </p:nvSpPr>
        <p:spPr>
          <a:xfrm>
            <a:off x="10717068" y="2984627"/>
            <a:ext cx="1117308" cy="890143"/>
          </a:xfrm>
          <a:custGeom>
            <a:avLst/>
            <a:gdLst/>
            <a:ahLst/>
            <a:cxnLst/>
            <a:rect l="l" t="t" r="r" b="b"/>
            <a:pathLst>
              <a:path w="1117308" h="890143">
                <a:moveTo>
                  <a:pt x="113623" y="297180"/>
                </a:moveTo>
                <a:cubicBezTo>
                  <a:pt x="101054" y="197993"/>
                  <a:pt x="165674" y="106680"/>
                  <a:pt x="257968" y="93218"/>
                </a:cubicBezTo>
                <a:cubicBezTo>
                  <a:pt x="295292" y="87757"/>
                  <a:pt x="333377" y="95885"/>
                  <a:pt x="365877" y="116459"/>
                </a:cubicBezTo>
                <a:cubicBezTo>
                  <a:pt x="400409" y="46482"/>
                  <a:pt x="481023" y="19939"/>
                  <a:pt x="546023" y="57150"/>
                </a:cubicBezTo>
                <a:cubicBezTo>
                  <a:pt x="557322" y="63627"/>
                  <a:pt x="567732" y="71755"/>
                  <a:pt x="576872" y="81534"/>
                </a:cubicBezTo>
                <a:cubicBezTo>
                  <a:pt x="603786" y="23622"/>
                  <a:pt x="669167" y="0"/>
                  <a:pt x="723121" y="28956"/>
                </a:cubicBezTo>
                <a:cubicBezTo>
                  <a:pt x="737974" y="36957"/>
                  <a:pt x="751050" y="48514"/>
                  <a:pt x="761080" y="62738"/>
                </a:cubicBezTo>
                <a:cubicBezTo>
                  <a:pt x="804370" y="8001"/>
                  <a:pt x="880923" y="1143"/>
                  <a:pt x="931959" y="47625"/>
                </a:cubicBezTo>
                <a:cubicBezTo>
                  <a:pt x="953540" y="67183"/>
                  <a:pt x="968013" y="94107"/>
                  <a:pt x="972964" y="123825"/>
                </a:cubicBezTo>
                <a:cubicBezTo>
                  <a:pt x="1043930" y="144653"/>
                  <a:pt x="1085697" y="223393"/>
                  <a:pt x="1066400" y="299847"/>
                </a:cubicBezTo>
                <a:cubicBezTo>
                  <a:pt x="1064877" y="306324"/>
                  <a:pt x="1062719" y="312547"/>
                  <a:pt x="1060307" y="318770"/>
                </a:cubicBezTo>
                <a:cubicBezTo>
                  <a:pt x="1117309" y="398399"/>
                  <a:pt x="1103344" y="512445"/>
                  <a:pt x="1029203" y="573659"/>
                </a:cubicBezTo>
                <a:cubicBezTo>
                  <a:pt x="1006225" y="592709"/>
                  <a:pt x="978931" y="605028"/>
                  <a:pt x="950113" y="609473"/>
                </a:cubicBezTo>
                <a:cubicBezTo>
                  <a:pt x="949478" y="695071"/>
                  <a:pt x="884351" y="764032"/>
                  <a:pt x="804497" y="763397"/>
                </a:cubicBezTo>
                <a:cubicBezTo>
                  <a:pt x="777838" y="763143"/>
                  <a:pt x="751813" y="755015"/>
                  <a:pt x="729215" y="739775"/>
                </a:cubicBezTo>
                <a:cubicBezTo>
                  <a:pt x="702175" y="835914"/>
                  <a:pt x="608102" y="890143"/>
                  <a:pt x="518982" y="861060"/>
                </a:cubicBezTo>
                <a:cubicBezTo>
                  <a:pt x="481657" y="848868"/>
                  <a:pt x="449412" y="823087"/>
                  <a:pt x="427703" y="788162"/>
                </a:cubicBezTo>
                <a:cubicBezTo>
                  <a:pt x="336424" y="847344"/>
                  <a:pt x="218105" y="815467"/>
                  <a:pt x="163261" y="717042"/>
                </a:cubicBezTo>
                <a:cubicBezTo>
                  <a:pt x="162500" y="715772"/>
                  <a:pt x="161865" y="714629"/>
                  <a:pt x="161230" y="713359"/>
                </a:cubicBezTo>
                <a:cubicBezTo>
                  <a:pt x="101435" y="720852"/>
                  <a:pt x="47354" y="675005"/>
                  <a:pt x="40371" y="610997"/>
                </a:cubicBezTo>
                <a:cubicBezTo>
                  <a:pt x="36690" y="576834"/>
                  <a:pt x="47100" y="542798"/>
                  <a:pt x="69062" y="517652"/>
                </a:cubicBezTo>
                <a:cubicBezTo>
                  <a:pt x="17266" y="484886"/>
                  <a:pt x="0" y="413131"/>
                  <a:pt x="30215" y="357251"/>
                </a:cubicBezTo>
                <a:cubicBezTo>
                  <a:pt x="47734" y="324993"/>
                  <a:pt x="78329" y="303657"/>
                  <a:pt x="112734" y="299847"/>
                </a:cubicBezTo>
                <a:lnTo>
                  <a:pt x="113623" y="297180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0" name="Path750"/>
          <p:cNvSpPr/>
          <p:nvPr/>
        </p:nvSpPr>
        <p:spPr>
          <a:xfrm>
            <a:off x="9759846" y="3803777"/>
            <a:ext cx="99150" cy="99060"/>
          </a:xfrm>
          <a:custGeom>
            <a:avLst/>
            <a:gdLst/>
            <a:ahLst/>
            <a:cxnLst/>
            <a:rect l="l" t="t" r="r" b="b"/>
            <a:pathLst>
              <a:path w="99150" h="99060">
                <a:moveTo>
                  <a:pt x="73251" y="49530"/>
                </a:moveTo>
                <a:cubicBezTo>
                  <a:pt x="73251" y="62611"/>
                  <a:pt x="62715" y="73152"/>
                  <a:pt x="49638" y="73152"/>
                </a:cubicBezTo>
                <a:cubicBezTo>
                  <a:pt x="36562" y="73152"/>
                  <a:pt x="25898" y="62611"/>
                  <a:pt x="25898" y="49530"/>
                </a:cubicBezTo>
                <a:cubicBezTo>
                  <a:pt x="25898" y="36449"/>
                  <a:pt x="36562" y="25908"/>
                  <a:pt x="49638" y="25908"/>
                </a:cubicBezTo>
                <a:cubicBezTo>
                  <a:pt x="62715" y="25908"/>
                  <a:pt x="73251" y="36449"/>
                  <a:pt x="73251" y="49530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1" name="Path751"/>
          <p:cNvSpPr/>
          <p:nvPr/>
        </p:nvSpPr>
        <p:spPr>
          <a:xfrm>
            <a:off x="10040286" y="3691001"/>
            <a:ext cx="146374" cy="146431"/>
          </a:xfrm>
          <a:custGeom>
            <a:avLst/>
            <a:gdLst/>
            <a:ahLst/>
            <a:cxnLst/>
            <a:rect l="l" t="t" r="r" b="b"/>
            <a:pathLst>
              <a:path w="146374" h="146431">
                <a:moveTo>
                  <a:pt x="120477" y="73152"/>
                </a:moveTo>
                <a:cubicBezTo>
                  <a:pt x="120477" y="99314"/>
                  <a:pt x="99403" y="120523"/>
                  <a:pt x="73250" y="120523"/>
                </a:cubicBezTo>
                <a:cubicBezTo>
                  <a:pt x="47099" y="120523"/>
                  <a:pt x="25898" y="99314"/>
                  <a:pt x="25898" y="73152"/>
                </a:cubicBezTo>
                <a:cubicBezTo>
                  <a:pt x="25898" y="46990"/>
                  <a:pt x="47099" y="25908"/>
                  <a:pt x="73250" y="25908"/>
                </a:cubicBezTo>
                <a:cubicBezTo>
                  <a:pt x="99403" y="25908"/>
                  <a:pt x="120477" y="46990"/>
                  <a:pt x="120477" y="73152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2" name="Path752"/>
          <p:cNvSpPr/>
          <p:nvPr/>
        </p:nvSpPr>
        <p:spPr>
          <a:xfrm>
            <a:off x="10366044" y="3564890"/>
            <a:ext cx="193728" cy="193802"/>
          </a:xfrm>
          <a:custGeom>
            <a:avLst/>
            <a:gdLst/>
            <a:ahLst/>
            <a:cxnLst/>
            <a:rect l="l" t="t" r="r" b="b"/>
            <a:pathLst>
              <a:path w="193728" h="193802">
                <a:moveTo>
                  <a:pt x="167831" y="96901"/>
                </a:moveTo>
                <a:cubicBezTo>
                  <a:pt x="167831" y="136017"/>
                  <a:pt x="136092" y="167894"/>
                  <a:pt x="96864" y="167894"/>
                </a:cubicBezTo>
                <a:cubicBezTo>
                  <a:pt x="57763" y="167894"/>
                  <a:pt x="25898" y="136017"/>
                  <a:pt x="25898" y="96901"/>
                </a:cubicBezTo>
                <a:cubicBezTo>
                  <a:pt x="25898" y="57658"/>
                  <a:pt x="57763" y="25908"/>
                  <a:pt x="96864" y="25908"/>
                </a:cubicBezTo>
                <a:cubicBezTo>
                  <a:pt x="136092" y="25908"/>
                  <a:pt x="167831" y="57658"/>
                  <a:pt x="167831" y="96901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3" name="Path753"/>
          <p:cNvSpPr/>
          <p:nvPr/>
        </p:nvSpPr>
        <p:spPr>
          <a:xfrm>
            <a:off x="10751536" y="3008182"/>
            <a:ext cx="1058994" cy="796871"/>
          </a:xfrm>
          <a:custGeom>
            <a:avLst/>
            <a:gdLst/>
            <a:ahLst/>
            <a:cxnLst/>
            <a:rect l="l" t="t" r="r" b="b"/>
            <a:pathLst>
              <a:path w="1058994" h="796871">
                <a:moveTo>
                  <a:pt x="98958" y="506543"/>
                </a:moveTo>
                <a:cubicBezTo>
                  <a:pt x="76869" y="508321"/>
                  <a:pt x="54779" y="502860"/>
                  <a:pt x="35736" y="490795"/>
                </a:cubicBezTo>
                <a:moveTo>
                  <a:pt x="154818" y="678501"/>
                </a:moveTo>
                <a:cubicBezTo>
                  <a:pt x="145931" y="682311"/>
                  <a:pt x="136536" y="684851"/>
                  <a:pt x="127142" y="685994"/>
                </a:cubicBezTo>
                <a:moveTo>
                  <a:pt x="393233" y="761178"/>
                </a:moveTo>
                <a:cubicBezTo>
                  <a:pt x="386505" y="750383"/>
                  <a:pt x="380919" y="738826"/>
                  <a:pt x="376476" y="726888"/>
                </a:cubicBezTo>
                <a:moveTo>
                  <a:pt x="701473" y="675580"/>
                </a:moveTo>
                <a:cubicBezTo>
                  <a:pt x="700586" y="688407"/>
                  <a:pt x="698301" y="700980"/>
                  <a:pt x="694873" y="713299"/>
                </a:cubicBezTo>
                <a:moveTo>
                  <a:pt x="833886" y="442916"/>
                </a:moveTo>
                <a:cubicBezTo>
                  <a:pt x="883905" y="469078"/>
                  <a:pt x="915516" y="523815"/>
                  <a:pt x="915009" y="583632"/>
                </a:cubicBezTo>
                <a:moveTo>
                  <a:pt x="1025330" y="293056"/>
                </a:moveTo>
                <a:cubicBezTo>
                  <a:pt x="1017205" y="313376"/>
                  <a:pt x="1004891" y="331537"/>
                  <a:pt x="989275" y="345888"/>
                </a:cubicBezTo>
                <a:moveTo>
                  <a:pt x="938622" y="97349"/>
                </a:moveTo>
                <a:cubicBezTo>
                  <a:pt x="940018" y="105477"/>
                  <a:pt x="940653" y="113859"/>
                  <a:pt x="940526" y="122241"/>
                </a:cubicBezTo>
                <a:moveTo>
                  <a:pt x="707821" y="68266"/>
                </a:moveTo>
                <a:cubicBezTo>
                  <a:pt x="712519" y="56709"/>
                  <a:pt x="718740" y="46041"/>
                  <a:pt x="726356" y="36388"/>
                </a:cubicBezTo>
                <a:moveTo>
                  <a:pt x="534532" y="83379"/>
                </a:moveTo>
                <a:cubicBezTo>
                  <a:pt x="536563" y="73854"/>
                  <a:pt x="539483" y="64710"/>
                  <a:pt x="543546" y="55947"/>
                </a:cubicBezTo>
                <a:moveTo>
                  <a:pt x="331281" y="92650"/>
                </a:moveTo>
                <a:cubicBezTo>
                  <a:pt x="343088" y="100143"/>
                  <a:pt x="354006" y="109033"/>
                  <a:pt x="363781" y="119319"/>
                </a:cubicBezTo>
                <a:moveTo>
                  <a:pt x="84867" y="301692"/>
                </a:moveTo>
                <a:cubicBezTo>
                  <a:pt x="82200" y="292548"/>
                  <a:pt x="80297" y="283150"/>
                  <a:pt x="79153" y="273625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4" name="Path754"/>
          <p:cNvSpPr/>
          <p:nvPr/>
        </p:nvSpPr>
        <p:spPr>
          <a:xfrm>
            <a:off x="4387475" y="5607622"/>
            <a:ext cx="3705360" cy="979284"/>
          </a:xfrm>
          <a:custGeom>
            <a:avLst/>
            <a:gdLst/>
            <a:ahLst/>
            <a:cxnLst/>
            <a:rect l="l" t="t" r="r" b="b"/>
            <a:pathLst>
              <a:path w="3705360" h="979284">
                <a:moveTo>
                  <a:pt x="377048" y="326949"/>
                </a:moveTo>
                <a:cubicBezTo>
                  <a:pt x="335408" y="217831"/>
                  <a:pt x="549704" y="117348"/>
                  <a:pt x="855659" y="102502"/>
                </a:cubicBezTo>
                <a:cubicBezTo>
                  <a:pt x="979692" y="96495"/>
                  <a:pt x="1105755" y="105487"/>
                  <a:pt x="1213665" y="128042"/>
                </a:cubicBezTo>
                <a:cubicBezTo>
                  <a:pt x="1328176" y="51143"/>
                  <a:pt x="1595411" y="21908"/>
                  <a:pt x="1810849" y="62764"/>
                </a:cubicBezTo>
                <a:cubicBezTo>
                  <a:pt x="1848554" y="69901"/>
                  <a:pt x="1883085" y="78956"/>
                  <a:pt x="1913426" y="89637"/>
                </a:cubicBezTo>
                <a:cubicBezTo>
                  <a:pt x="2002547" y="25895"/>
                  <a:pt x="2219636" y="0"/>
                  <a:pt x="2398258" y="31788"/>
                </a:cubicBezTo>
                <a:cubicBezTo>
                  <a:pt x="2447642" y="40589"/>
                  <a:pt x="2490805" y="53328"/>
                  <a:pt x="2524321" y="68999"/>
                </a:cubicBezTo>
                <a:cubicBezTo>
                  <a:pt x="2667905" y="8725"/>
                  <a:pt x="2921682" y="1270"/>
                  <a:pt x="3091164" y="52375"/>
                </a:cubicBezTo>
                <a:cubicBezTo>
                  <a:pt x="3162257" y="73851"/>
                  <a:pt x="3210372" y="103467"/>
                  <a:pt x="3226876" y="136157"/>
                </a:cubicBezTo>
                <a:cubicBezTo>
                  <a:pt x="3462119" y="159042"/>
                  <a:pt x="3601004" y="245771"/>
                  <a:pt x="3536894" y="329857"/>
                </a:cubicBezTo>
                <a:cubicBezTo>
                  <a:pt x="3531562" y="336931"/>
                  <a:pt x="3524833" y="343853"/>
                  <a:pt x="3516708" y="350584"/>
                </a:cubicBezTo>
                <a:cubicBezTo>
                  <a:pt x="3705360" y="438201"/>
                  <a:pt x="3659275" y="563779"/>
                  <a:pt x="3413496" y="631076"/>
                </a:cubicBezTo>
                <a:cubicBezTo>
                  <a:pt x="3337071" y="652031"/>
                  <a:pt x="3246680" y="665595"/>
                  <a:pt x="3151212" y="670459"/>
                </a:cubicBezTo>
                <a:cubicBezTo>
                  <a:pt x="3149054" y="764718"/>
                  <a:pt x="2932854" y="840524"/>
                  <a:pt x="2668413" y="839762"/>
                </a:cubicBezTo>
                <a:cubicBezTo>
                  <a:pt x="2580053" y="839508"/>
                  <a:pt x="2493472" y="830555"/>
                  <a:pt x="2418570" y="813867"/>
                </a:cubicBezTo>
                <a:cubicBezTo>
                  <a:pt x="2329069" y="919556"/>
                  <a:pt x="2017019" y="979284"/>
                  <a:pt x="1721474" y="947280"/>
                </a:cubicBezTo>
                <a:cubicBezTo>
                  <a:pt x="1597569" y="933869"/>
                  <a:pt x="1490548" y="905510"/>
                  <a:pt x="1418693" y="867042"/>
                </a:cubicBezTo>
                <a:cubicBezTo>
                  <a:pt x="1116165" y="932129"/>
                  <a:pt x="723374" y="897116"/>
                  <a:pt x="541452" y="788848"/>
                </a:cubicBezTo>
                <a:cubicBezTo>
                  <a:pt x="539167" y="787476"/>
                  <a:pt x="537008" y="786105"/>
                  <a:pt x="534724" y="784733"/>
                </a:cubicBezTo>
                <a:cubicBezTo>
                  <a:pt x="336678" y="792988"/>
                  <a:pt x="157294" y="742607"/>
                  <a:pt x="134062" y="672173"/>
                </a:cubicBezTo>
                <a:cubicBezTo>
                  <a:pt x="121747" y="634632"/>
                  <a:pt x="156405" y="597065"/>
                  <a:pt x="229022" y="569468"/>
                </a:cubicBezTo>
                <a:cubicBezTo>
                  <a:pt x="57636" y="533464"/>
                  <a:pt x="0" y="454457"/>
                  <a:pt x="100419" y="392989"/>
                </a:cubicBezTo>
                <a:cubicBezTo>
                  <a:pt x="158310" y="357518"/>
                  <a:pt x="259998" y="334074"/>
                  <a:pt x="374002" y="329870"/>
                </a:cubicBezTo>
                <a:lnTo>
                  <a:pt x="377048" y="326949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5" name="Path755"/>
          <p:cNvSpPr/>
          <p:nvPr/>
        </p:nvSpPr>
        <p:spPr>
          <a:xfrm>
            <a:off x="6578927" y="5282057"/>
            <a:ext cx="52051" cy="52070"/>
          </a:xfrm>
          <a:custGeom>
            <a:avLst/>
            <a:gdLst/>
            <a:ahLst/>
            <a:cxnLst/>
            <a:rect l="l" t="t" r="r" b="b"/>
            <a:pathLst>
              <a:path w="52051" h="52070">
                <a:moveTo>
                  <a:pt x="52050" y="26035"/>
                </a:moveTo>
                <a:cubicBezTo>
                  <a:pt x="52050" y="40386"/>
                  <a:pt x="40371" y="52070"/>
                  <a:pt x="26026" y="52070"/>
                </a:cubicBezTo>
                <a:cubicBezTo>
                  <a:pt x="11679" y="52070"/>
                  <a:pt x="0" y="40386"/>
                  <a:pt x="0" y="26035"/>
                </a:cubicBezTo>
                <a:cubicBezTo>
                  <a:pt x="0" y="11684"/>
                  <a:pt x="11679" y="0"/>
                  <a:pt x="26026" y="0"/>
                </a:cubicBezTo>
                <a:cubicBezTo>
                  <a:pt x="40371" y="0"/>
                  <a:pt x="52050" y="11684"/>
                  <a:pt x="52050" y="26035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6" name="Path756"/>
          <p:cNvSpPr/>
          <p:nvPr/>
        </p:nvSpPr>
        <p:spPr>
          <a:xfrm>
            <a:off x="6509611" y="5346446"/>
            <a:ext cx="104101" cy="104140"/>
          </a:xfrm>
          <a:custGeom>
            <a:avLst/>
            <a:gdLst/>
            <a:ahLst/>
            <a:cxnLst/>
            <a:rect l="l" t="t" r="r" b="b"/>
            <a:pathLst>
              <a:path w="104101" h="104140">
                <a:moveTo>
                  <a:pt x="104101" y="52070"/>
                </a:moveTo>
                <a:cubicBezTo>
                  <a:pt x="104101" y="80899"/>
                  <a:pt x="80869" y="104140"/>
                  <a:pt x="52050" y="104140"/>
                </a:cubicBezTo>
                <a:cubicBezTo>
                  <a:pt x="23359" y="104140"/>
                  <a:pt x="0" y="80899"/>
                  <a:pt x="0" y="52070"/>
                </a:cubicBezTo>
                <a:cubicBezTo>
                  <a:pt x="0" y="23368"/>
                  <a:pt x="23359" y="0"/>
                  <a:pt x="52050" y="0"/>
                </a:cubicBezTo>
                <a:cubicBezTo>
                  <a:pt x="80869" y="0"/>
                  <a:pt x="104101" y="23368"/>
                  <a:pt x="104101" y="52070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7" name="Path757"/>
          <p:cNvSpPr/>
          <p:nvPr/>
        </p:nvSpPr>
        <p:spPr>
          <a:xfrm>
            <a:off x="6417824" y="5457825"/>
            <a:ext cx="156153" cy="156248"/>
          </a:xfrm>
          <a:custGeom>
            <a:avLst/>
            <a:gdLst/>
            <a:ahLst/>
            <a:cxnLst/>
            <a:rect l="l" t="t" r="r" b="b"/>
            <a:pathLst>
              <a:path w="156153" h="156248">
                <a:moveTo>
                  <a:pt x="156152" y="78105"/>
                </a:moveTo>
                <a:cubicBezTo>
                  <a:pt x="156152" y="121285"/>
                  <a:pt x="121240" y="156248"/>
                  <a:pt x="78076" y="156248"/>
                </a:cubicBezTo>
                <a:cubicBezTo>
                  <a:pt x="34912" y="156248"/>
                  <a:pt x="0" y="121285"/>
                  <a:pt x="0" y="78105"/>
                </a:cubicBezTo>
                <a:cubicBezTo>
                  <a:pt x="0" y="35052"/>
                  <a:pt x="34912" y="0"/>
                  <a:pt x="78076" y="0"/>
                </a:cubicBezTo>
                <a:cubicBezTo>
                  <a:pt x="121240" y="0"/>
                  <a:pt x="156152" y="35052"/>
                  <a:pt x="156152" y="78105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8" name="Path758"/>
          <p:cNvSpPr/>
          <p:nvPr/>
        </p:nvSpPr>
        <p:spPr>
          <a:xfrm>
            <a:off x="4387475" y="5607622"/>
            <a:ext cx="3705360" cy="979284"/>
          </a:xfrm>
          <a:custGeom>
            <a:avLst/>
            <a:gdLst/>
            <a:ahLst/>
            <a:cxnLst/>
            <a:rect l="l" t="t" r="r" b="b"/>
            <a:pathLst>
              <a:path w="3705360" h="979284">
                <a:moveTo>
                  <a:pt x="377048" y="326949"/>
                </a:moveTo>
                <a:cubicBezTo>
                  <a:pt x="335408" y="217831"/>
                  <a:pt x="549704" y="117348"/>
                  <a:pt x="855659" y="102502"/>
                </a:cubicBezTo>
                <a:cubicBezTo>
                  <a:pt x="979692" y="96495"/>
                  <a:pt x="1105755" y="105487"/>
                  <a:pt x="1213665" y="128042"/>
                </a:cubicBezTo>
                <a:cubicBezTo>
                  <a:pt x="1328176" y="51143"/>
                  <a:pt x="1595411" y="21908"/>
                  <a:pt x="1810849" y="62764"/>
                </a:cubicBezTo>
                <a:cubicBezTo>
                  <a:pt x="1848554" y="69901"/>
                  <a:pt x="1883085" y="78956"/>
                  <a:pt x="1913426" y="89637"/>
                </a:cubicBezTo>
                <a:cubicBezTo>
                  <a:pt x="2002547" y="25895"/>
                  <a:pt x="2219636" y="0"/>
                  <a:pt x="2398258" y="31788"/>
                </a:cubicBezTo>
                <a:cubicBezTo>
                  <a:pt x="2447642" y="40589"/>
                  <a:pt x="2490805" y="53328"/>
                  <a:pt x="2524321" y="68999"/>
                </a:cubicBezTo>
                <a:cubicBezTo>
                  <a:pt x="2667905" y="8725"/>
                  <a:pt x="2921682" y="1270"/>
                  <a:pt x="3091164" y="52375"/>
                </a:cubicBezTo>
                <a:cubicBezTo>
                  <a:pt x="3162257" y="73851"/>
                  <a:pt x="3210372" y="103467"/>
                  <a:pt x="3226876" y="136157"/>
                </a:cubicBezTo>
                <a:cubicBezTo>
                  <a:pt x="3462119" y="159042"/>
                  <a:pt x="3601004" y="245771"/>
                  <a:pt x="3536894" y="329857"/>
                </a:cubicBezTo>
                <a:cubicBezTo>
                  <a:pt x="3531562" y="336931"/>
                  <a:pt x="3524833" y="343853"/>
                  <a:pt x="3516708" y="350584"/>
                </a:cubicBezTo>
                <a:cubicBezTo>
                  <a:pt x="3705360" y="438201"/>
                  <a:pt x="3659275" y="563779"/>
                  <a:pt x="3413496" y="631076"/>
                </a:cubicBezTo>
                <a:cubicBezTo>
                  <a:pt x="3337071" y="652031"/>
                  <a:pt x="3246680" y="665595"/>
                  <a:pt x="3151212" y="670459"/>
                </a:cubicBezTo>
                <a:cubicBezTo>
                  <a:pt x="3149054" y="764718"/>
                  <a:pt x="2932854" y="840524"/>
                  <a:pt x="2668413" y="839762"/>
                </a:cubicBezTo>
                <a:cubicBezTo>
                  <a:pt x="2580053" y="839508"/>
                  <a:pt x="2493472" y="830555"/>
                  <a:pt x="2418570" y="813867"/>
                </a:cubicBezTo>
                <a:cubicBezTo>
                  <a:pt x="2329069" y="919556"/>
                  <a:pt x="2017019" y="979284"/>
                  <a:pt x="1721474" y="947280"/>
                </a:cubicBezTo>
                <a:cubicBezTo>
                  <a:pt x="1597569" y="933869"/>
                  <a:pt x="1490548" y="905510"/>
                  <a:pt x="1418693" y="867042"/>
                </a:cubicBezTo>
                <a:cubicBezTo>
                  <a:pt x="1116165" y="932129"/>
                  <a:pt x="723374" y="897116"/>
                  <a:pt x="541452" y="788848"/>
                </a:cubicBezTo>
                <a:cubicBezTo>
                  <a:pt x="539167" y="787476"/>
                  <a:pt x="537008" y="786105"/>
                  <a:pt x="534724" y="784733"/>
                </a:cubicBezTo>
                <a:cubicBezTo>
                  <a:pt x="336678" y="792988"/>
                  <a:pt x="157294" y="742607"/>
                  <a:pt x="134062" y="672173"/>
                </a:cubicBezTo>
                <a:cubicBezTo>
                  <a:pt x="121747" y="634632"/>
                  <a:pt x="156405" y="597065"/>
                  <a:pt x="229022" y="569468"/>
                </a:cubicBezTo>
                <a:cubicBezTo>
                  <a:pt x="57636" y="533464"/>
                  <a:pt x="0" y="454457"/>
                  <a:pt x="100419" y="392989"/>
                </a:cubicBezTo>
                <a:cubicBezTo>
                  <a:pt x="158310" y="357518"/>
                  <a:pt x="259998" y="334074"/>
                  <a:pt x="374002" y="329870"/>
                </a:cubicBezTo>
                <a:lnTo>
                  <a:pt x="377048" y="326949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59" name="Path759"/>
          <p:cNvSpPr/>
          <p:nvPr/>
        </p:nvSpPr>
        <p:spPr>
          <a:xfrm>
            <a:off x="6553030" y="5256149"/>
            <a:ext cx="103846" cy="103886"/>
          </a:xfrm>
          <a:custGeom>
            <a:avLst/>
            <a:gdLst/>
            <a:ahLst/>
            <a:cxnLst/>
            <a:rect l="l" t="t" r="r" b="b"/>
            <a:pathLst>
              <a:path w="103846" h="103886">
                <a:moveTo>
                  <a:pt x="77948" y="51943"/>
                </a:moveTo>
                <a:cubicBezTo>
                  <a:pt x="77948" y="66294"/>
                  <a:pt x="66269" y="77978"/>
                  <a:pt x="51923" y="77978"/>
                </a:cubicBezTo>
                <a:cubicBezTo>
                  <a:pt x="37577" y="77978"/>
                  <a:pt x="25898" y="66294"/>
                  <a:pt x="25898" y="51943"/>
                </a:cubicBezTo>
                <a:cubicBezTo>
                  <a:pt x="25898" y="37592"/>
                  <a:pt x="37577" y="25908"/>
                  <a:pt x="51923" y="25908"/>
                </a:cubicBezTo>
                <a:cubicBezTo>
                  <a:pt x="66269" y="25908"/>
                  <a:pt x="77948" y="37592"/>
                  <a:pt x="77948" y="51943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0" name="Path760"/>
          <p:cNvSpPr/>
          <p:nvPr/>
        </p:nvSpPr>
        <p:spPr>
          <a:xfrm>
            <a:off x="6483713" y="5320538"/>
            <a:ext cx="155897" cy="155956"/>
          </a:xfrm>
          <a:custGeom>
            <a:avLst/>
            <a:gdLst/>
            <a:ahLst/>
            <a:cxnLst/>
            <a:rect l="l" t="t" r="r" b="b"/>
            <a:pathLst>
              <a:path w="155897" h="155956">
                <a:moveTo>
                  <a:pt x="129999" y="77978"/>
                </a:moveTo>
                <a:cubicBezTo>
                  <a:pt x="129999" y="106807"/>
                  <a:pt x="106767" y="130048"/>
                  <a:pt x="77949" y="130048"/>
                </a:cubicBezTo>
                <a:cubicBezTo>
                  <a:pt x="49257" y="130048"/>
                  <a:pt x="25898" y="106807"/>
                  <a:pt x="25898" y="77978"/>
                </a:cubicBezTo>
                <a:cubicBezTo>
                  <a:pt x="25898" y="49276"/>
                  <a:pt x="49257" y="25908"/>
                  <a:pt x="77949" y="25908"/>
                </a:cubicBezTo>
                <a:cubicBezTo>
                  <a:pt x="106767" y="25908"/>
                  <a:pt x="129999" y="49276"/>
                  <a:pt x="129999" y="77978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1" name="Path761"/>
          <p:cNvSpPr/>
          <p:nvPr/>
        </p:nvSpPr>
        <p:spPr>
          <a:xfrm>
            <a:off x="6391926" y="5431917"/>
            <a:ext cx="207948" cy="208064"/>
          </a:xfrm>
          <a:custGeom>
            <a:avLst/>
            <a:gdLst/>
            <a:ahLst/>
            <a:cxnLst/>
            <a:rect l="l" t="t" r="r" b="b"/>
            <a:pathLst>
              <a:path w="207948" h="208064">
                <a:moveTo>
                  <a:pt x="182050" y="104013"/>
                </a:moveTo>
                <a:cubicBezTo>
                  <a:pt x="182050" y="147193"/>
                  <a:pt x="147138" y="182156"/>
                  <a:pt x="103974" y="182156"/>
                </a:cubicBezTo>
                <a:cubicBezTo>
                  <a:pt x="60810" y="182156"/>
                  <a:pt x="25898" y="147193"/>
                  <a:pt x="25898" y="104013"/>
                </a:cubicBezTo>
                <a:cubicBezTo>
                  <a:pt x="25898" y="60960"/>
                  <a:pt x="60810" y="25908"/>
                  <a:pt x="103974" y="25908"/>
                </a:cubicBezTo>
                <a:cubicBezTo>
                  <a:pt x="147138" y="25908"/>
                  <a:pt x="182050" y="60960"/>
                  <a:pt x="182050" y="104013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2" name="Path762"/>
          <p:cNvSpPr/>
          <p:nvPr/>
        </p:nvSpPr>
        <p:spPr>
          <a:xfrm>
            <a:off x="4589764" y="5639663"/>
            <a:ext cx="3349242" cy="866304"/>
          </a:xfrm>
          <a:custGeom>
            <a:avLst/>
            <a:gdLst/>
            <a:ahLst/>
            <a:cxnLst/>
            <a:rect l="l" t="t" r="r" b="b"/>
            <a:pathLst>
              <a:path w="3349242" h="866304">
                <a:moveTo>
                  <a:pt x="240394" y="551066"/>
                </a:moveTo>
                <a:cubicBezTo>
                  <a:pt x="167143" y="553111"/>
                  <a:pt x="94018" y="547078"/>
                  <a:pt x="30669" y="533769"/>
                </a:cubicBezTo>
                <a:moveTo>
                  <a:pt x="425491" y="740296"/>
                </a:moveTo>
                <a:cubicBezTo>
                  <a:pt x="396038" y="744474"/>
                  <a:pt x="365188" y="747256"/>
                  <a:pt x="333704" y="748576"/>
                </a:cubicBezTo>
                <a:moveTo>
                  <a:pt x="1216150" y="831228"/>
                </a:moveTo>
                <a:cubicBezTo>
                  <a:pt x="1194061" y="819379"/>
                  <a:pt x="1175526" y="806730"/>
                  <a:pt x="1160926" y="793471"/>
                </a:cubicBezTo>
                <a:moveTo>
                  <a:pt x="2238752" y="737083"/>
                </a:moveTo>
                <a:cubicBezTo>
                  <a:pt x="2235451" y="751129"/>
                  <a:pt x="2228088" y="765023"/>
                  <a:pt x="2216661" y="778511"/>
                </a:cubicBezTo>
                <a:moveTo>
                  <a:pt x="2677753" y="481140"/>
                </a:moveTo>
                <a:cubicBezTo>
                  <a:pt x="2843680" y="509944"/>
                  <a:pt x="2948416" y="570180"/>
                  <a:pt x="2946892" y="635953"/>
                </a:cubicBezTo>
                <a:moveTo>
                  <a:pt x="3312770" y="316256"/>
                </a:moveTo>
                <a:cubicBezTo>
                  <a:pt x="3285855" y="338646"/>
                  <a:pt x="3244850" y="358522"/>
                  <a:pt x="3192799" y="374307"/>
                </a:cubicBezTo>
                <a:moveTo>
                  <a:pt x="3025095" y="100851"/>
                </a:moveTo>
                <a:cubicBezTo>
                  <a:pt x="3029665" y="109906"/>
                  <a:pt x="3031823" y="119088"/>
                  <a:pt x="3031443" y="128270"/>
                </a:cubicBezTo>
                <a:moveTo>
                  <a:pt x="2259446" y="68873"/>
                </a:moveTo>
                <a:cubicBezTo>
                  <a:pt x="2275060" y="56223"/>
                  <a:pt x="2295753" y="44450"/>
                  <a:pt x="2320890" y="33910"/>
                </a:cubicBezTo>
                <a:moveTo>
                  <a:pt x="1685113" y="85535"/>
                </a:moveTo>
                <a:cubicBezTo>
                  <a:pt x="1691460" y="75083"/>
                  <a:pt x="1701489" y="64961"/>
                  <a:pt x="1714819" y="55385"/>
                </a:cubicBezTo>
                <a:moveTo>
                  <a:pt x="1010995" y="95784"/>
                </a:moveTo>
                <a:cubicBezTo>
                  <a:pt x="1050096" y="103937"/>
                  <a:pt x="1086278" y="113767"/>
                  <a:pt x="1118651" y="125032"/>
                </a:cubicBezTo>
                <a:moveTo>
                  <a:pt x="193549" y="325692"/>
                </a:moveTo>
                <a:cubicBezTo>
                  <a:pt x="185043" y="315621"/>
                  <a:pt x="178695" y="305334"/>
                  <a:pt x="174759" y="294907"/>
                </a:cubicBezTo>
              </a:path>
            </a:pathLst>
          </a:custGeom>
          <a:solidFill>
            <a:srgbClr val="CBDEE7">
              <a:alpha val="0"/>
            </a:srgbClr>
          </a:solidFill>
          <a:ln w="25908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3" name="Path763"/>
          <p:cNvSpPr/>
          <p:nvPr/>
        </p:nvSpPr>
        <p:spPr>
          <a:xfrm>
            <a:off x="213864" y="1072769"/>
            <a:ext cx="4438307" cy="1396746"/>
          </a:xfrm>
          <a:custGeom>
            <a:avLst/>
            <a:gdLst/>
            <a:ahLst/>
            <a:cxnLst/>
            <a:rect l="l" t="t" r="r" b="b"/>
            <a:pathLst>
              <a:path w="4438307" h="1396746">
                <a:moveTo>
                  <a:pt x="427309" y="918464"/>
                </a:moveTo>
                <a:cubicBezTo>
                  <a:pt x="356406" y="821055"/>
                  <a:pt x="593947" y="671957"/>
                  <a:pt x="957869" y="585470"/>
                </a:cubicBezTo>
                <a:cubicBezTo>
                  <a:pt x="1105298" y="550418"/>
                  <a:pt x="1258149" y="529590"/>
                  <a:pt x="1391957" y="526288"/>
                </a:cubicBezTo>
                <a:cubicBezTo>
                  <a:pt x="1514212" y="423799"/>
                  <a:pt x="1829054" y="332232"/>
                  <a:pt x="2095146" y="321691"/>
                </a:cubicBezTo>
                <a:cubicBezTo>
                  <a:pt x="2141611" y="319786"/>
                  <a:pt x="2184774" y="320548"/>
                  <a:pt x="2223241" y="323977"/>
                </a:cubicBezTo>
                <a:cubicBezTo>
                  <a:pt x="2317821" y="240411"/>
                  <a:pt x="2572995" y="163957"/>
                  <a:pt x="2793258" y="153035"/>
                </a:cubicBezTo>
                <a:cubicBezTo>
                  <a:pt x="2854195" y="150114"/>
                  <a:pt x="2908276" y="152400"/>
                  <a:pt x="2951440" y="160020"/>
                </a:cubicBezTo>
                <a:cubicBezTo>
                  <a:pt x="3112035" y="66929"/>
                  <a:pt x="3414816" y="0"/>
                  <a:pt x="3627716" y="10287"/>
                </a:cubicBezTo>
                <a:cubicBezTo>
                  <a:pt x="3717217" y="14605"/>
                  <a:pt x="3780439" y="32385"/>
                  <a:pt x="3806591" y="60579"/>
                </a:cubicBezTo>
                <a:cubicBezTo>
                  <a:pt x="4092996" y="27686"/>
                  <a:pt x="4276188" y="80264"/>
                  <a:pt x="4215505" y="177800"/>
                </a:cubicBezTo>
                <a:cubicBezTo>
                  <a:pt x="4210427" y="186055"/>
                  <a:pt x="4203699" y="194437"/>
                  <a:pt x="4195320" y="202946"/>
                </a:cubicBezTo>
                <a:cubicBezTo>
                  <a:pt x="4438306" y="244602"/>
                  <a:pt x="4407203" y="378714"/>
                  <a:pt x="4125622" y="502666"/>
                </a:cubicBezTo>
                <a:cubicBezTo>
                  <a:pt x="4037899" y="541147"/>
                  <a:pt x="3932274" y="575818"/>
                  <a:pt x="3818779" y="602996"/>
                </a:cubicBezTo>
                <a:cubicBezTo>
                  <a:pt x="3834394" y="696087"/>
                  <a:pt x="3589884" y="821309"/>
                  <a:pt x="3272630" y="882904"/>
                </a:cubicBezTo>
                <a:cubicBezTo>
                  <a:pt x="3166624" y="903351"/>
                  <a:pt x="3061254" y="914908"/>
                  <a:pt x="2968198" y="916178"/>
                </a:cubicBezTo>
                <a:cubicBezTo>
                  <a:pt x="2881362" y="1041019"/>
                  <a:pt x="2518659" y="1173099"/>
                  <a:pt x="2158369" y="1211199"/>
                </a:cubicBezTo>
                <a:cubicBezTo>
                  <a:pt x="2007295" y="1227201"/>
                  <a:pt x="1873614" y="1224534"/>
                  <a:pt x="1779923" y="1203706"/>
                </a:cubicBezTo>
                <a:cubicBezTo>
                  <a:pt x="1429789" y="1338707"/>
                  <a:pt x="952295" y="1396746"/>
                  <a:pt x="713434" y="1333246"/>
                </a:cubicBezTo>
                <a:cubicBezTo>
                  <a:pt x="710426" y="1332484"/>
                  <a:pt x="707455" y="1331595"/>
                  <a:pt x="704535" y="1330833"/>
                </a:cubicBezTo>
                <a:cubicBezTo>
                  <a:pt x="468772" y="1385570"/>
                  <a:pt x="244066" y="1378204"/>
                  <a:pt x="202641" y="1314577"/>
                </a:cubicBezTo>
                <a:cubicBezTo>
                  <a:pt x="180564" y="1280668"/>
                  <a:pt x="214981" y="1235583"/>
                  <a:pt x="296713" y="1191387"/>
                </a:cubicBezTo>
                <a:cubicBezTo>
                  <a:pt x="84258" y="1196340"/>
                  <a:pt x="0" y="1132332"/>
                  <a:pt x="108519" y="1048385"/>
                </a:cubicBezTo>
                <a:cubicBezTo>
                  <a:pt x="171132" y="999871"/>
                  <a:pt x="288398" y="953008"/>
                  <a:pt x="424262" y="922020"/>
                </a:cubicBezTo>
                <a:lnTo>
                  <a:pt x="427309" y="918464"/>
                </a:ln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4" name="Path764"/>
          <p:cNvSpPr/>
          <p:nvPr/>
        </p:nvSpPr>
        <p:spPr>
          <a:xfrm>
            <a:off x="2958880" y="2780665"/>
            <a:ext cx="56747" cy="56642"/>
          </a:xfrm>
          <a:custGeom>
            <a:avLst/>
            <a:gdLst/>
            <a:ahLst/>
            <a:cxnLst/>
            <a:rect l="l" t="t" r="r" b="b"/>
            <a:pathLst>
              <a:path w="56747" h="56642">
                <a:moveTo>
                  <a:pt x="53955" y="23241"/>
                </a:moveTo>
                <a:cubicBezTo>
                  <a:pt x="56748" y="37465"/>
                  <a:pt x="47480" y="51054"/>
                  <a:pt x="33388" y="53848"/>
                </a:cubicBezTo>
                <a:cubicBezTo>
                  <a:pt x="19297" y="56642"/>
                  <a:pt x="5586" y="47498"/>
                  <a:pt x="2793" y="33274"/>
                </a:cubicBezTo>
                <a:cubicBezTo>
                  <a:pt x="0" y="19177"/>
                  <a:pt x="9267" y="5588"/>
                  <a:pt x="23359" y="2794"/>
                </a:cubicBezTo>
                <a:cubicBezTo>
                  <a:pt x="37451" y="0"/>
                  <a:pt x="51162" y="9144"/>
                  <a:pt x="53955" y="23241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5" name="Path765"/>
          <p:cNvSpPr/>
          <p:nvPr/>
        </p:nvSpPr>
        <p:spPr>
          <a:xfrm>
            <a:off x="2832054" y="2574671"/>
            <a:ext cx="113368" cy="113284"/>
          </a:xfrm>
          <a:custGeom>
            <a:avLst/>
            <a:gdLst/>
            <a:ahLst/>
            <a:cxnLst/>
            <a:rect l="l" t="t" r="r" b="b"/>
            <a:pathLst>
              <a:path w="113368" h="113284">
                <a:moveTo>
                  <a:pt x="107783" y="46609"/>
                </a:moveTo>
                <a:cubicBezTo>
                  <a:pt x="113368" y="74804"/>
                  <a:pt x="94960" y="102235"/>
                  <a:pt x="66777" y="107696"/>
                </a:cubicBezTo>
                <a:cubicBezTo>
                  <a:pt x="38466" y="113285"/>
                  <a:pt x="11172" y="94869"/>
                  <a:pt x="5586" y="66675"/>
                </a:cubicBezTo>
                <a:cubicBezTo>
                  <a:pt x="0" y="38354"/>
                  <a:pt x="18408" y="11049"/>
                  <a:pt x="46718" y="5461"/>
                </a:cubicBezTo>
                <a:cubicBezTo>
                  <a:pt x="74902" y="0"/>
                  <a:pt x="102324" y="18416"/>
                  <a:pt x="107783" y="46609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6" name="Path766"/>
          <p:cNvSpPr/>
          <p:nvPr/>
        </p:nvSpPr>
        <p:spPr>
          <a:xfrm>
            <a:off x="2679965" y="2323084"/>
            <a:ext cx="169989" cy="169926"/>
          </a:xfrm>
          <a:custGeom>
            <a:avLst/>
            <a:gdLst/>
            <a:ahLst/>
            <a:cxnLst/>
            <a:rect l="l" t="t" r="r" b="b"/>
            <a:pathLst>
              <a:path w="169989" h="169926">
                <a:moveTo>
                  <a:pt x="161610" y="69850"/>
                </a:moveTo>
                <a:cubicBezTo>
                  <a:pt x="169989" y="112268"/>
                  <a:pt x="142441" y="153289"/>
                  <a:pt x="100038" y="161671"/>
                </a:cubicBezTo>
                <a:cubicBezTo>
                  <a:pt x="57763" y="169926"/>
                  <a:pt x="16631" y="142367"/>
                  <a:pt x="8379" y="99949"/>
                </a:cubicBezTo>
                <a:cubicBezTo>
                  <a:pt x="0" y="57658"/>
                  <a:pt x="27675" y="16510"/>
                  <a:pt x="69951" y="8255"/>
                </a:cubicBezTo>
                <a:cubicBezTo>
                  <a:pt x="112353" y="0"/>
                  <a:pt x="153358" y="27559"/>
                  <a:pt x="161610" y="69850"/>
                </a:cubicBezTo>
                <a:close/>
              </a:path>
            </a:pathLst>
          </a:custGeom>
          <a:solidFill>
            <a:srgbClr val="CBDEE7">
              <a:alpha val="65535"/>
            </a:srgbClr>
          </a:solidFill>
          <a:ln w="0" cap="sq">
            <a:solidFill>
              <a:srgbClr val="CBDEE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7" name="Path767"/>
          <p:cNvSpPr/>
          <p:nvPr/>
        </p:nvSpPr>
        <p:spPr>
          <a:xfrm>
            <a:off x="213864" y="1063227"/>
            <a:ext cx="4438307" cy="1406288"/>
          </a:xfrm>
          <a:custGeom>
            <a:avLst/>
            <a:gdLst/>
            <a:ahLst/>
            <a:cxnLst/>
            <a:rect l="l" t="t" r="r" b="b"/>
            <a:pathLst>
              <a:path w="4438307" h="1406288">
                <a:moveTo>
                  <a:pt x="427309" y="928005"/>
                </a:moveTo>
                <a:cubicBezTo>
                  <a:pt x="356406" y="830597"/>
                  <a:pt x="593947" y="681499"/>
                  <a:pt x="957869" y="595012"/>
                </a:cubicBezTo>
                <a:cubicBezTo>
                  <a:pt x="1105298" y="559960"/>
                  <a:pt x="1258149" y="539132"/>
                  <a:pt x="1391957" y="535830"/>
                </a:cubicBezTo>
                <a:cubicBezTo>
                  <a:pt x="1514212" y="433341"/>
                  <a:pt x="1829054" y="341774"/>
                  <a:pt x="2095146" y="331233"/>
                </a:cubicBezTo>
                <a:cubicBezTo>
                  <a:pt x="2141611" y="329328"/>
                  <a:pt x="2184774" y="330090"/>
                  <a:pt x="2223241" y="333519"/>
                </a:cubicBezTo>
                <a:cubicBezTo>
                  <a:pt x="2317821" y="249953"/>
                  <a:pt x="2572995" y="173499"/>
                  <a:pt x="2793258" y="162577"/>
                </a:cubicBezTo>
                <a:cubicBezTo>
                  <a:pt x="2854195" y="159655"/>
                  <a:pt x="2908276" y="161942"/>
                  <a:pt x="2951440" y="169562"/>
                </a:cubicBezTo>
                <a:cubicBezTo>
                  <a:pt x="3112035" y="76471"/>
                  <a:pt x="3414816" y="9542"/>
                  <a:pt x="3627716" y="19829"/>
                </a:cubicBezTo>
                <a:cubicBezTo>
                  <a:pt x="3717217" y="24147"/>
                  <a:pt x="3780439" y="41927"/>
                  <a:pt x="3806591" y="70121"/>
                </a:cubicBezTo>
                <a:cubicBezTo>
                  <a:pt x="4092996" y="37228"/>
                  <a:pt x="4276188" y="89805"/>
                  <a:pt x="4215505" y="187342"/>
                </a:cubicBezTo>
                <a:cubicBezTo>
                  <a:pt x="4210427" y="195597"/>
                  <a:pt x="4203699" y="203979"/>
                  <a:pt x="4195320" y="212488"/>
                </a:cubicBezTo>
                <a:cubicBezTo>
                  <a:pt x="4438306" y="254143"/>
                  <a:pt x="4407203" y="388255"/>
                  <a:pt x="4125622" y="512208"/>
                </a:cubicBezTo>
                <a:cubicBezTo>
                  <a:pt x="4037899" y="550689"/>
                  <a:pt x="3932274" y="585360"/>
                  <a:pt x="3818779" y="612538"/>
                </a:cubicBezTo>
                <a:cubicBezTo>
                  <a:pt x="3834394" y="705629"/>
                  <a:pt x="3589884" y="830851"/>
                  <a:pt x="3272630" y="892446"/>
                </a:cubicBezTo>
                <a:cubicBezTo>
                  <a:pt x="3166624" y="912893"/>
                  <a:pt x="3061254" y="924450"/>
                  <a:pt x="2968198" y="925720"/>
                </a:cubicBezTo>
                <a:cubicBezTo>
                  <a:pt x="2881362" y="1050561"/>
                  <a:pt x="2518659" y="1182641"/>
                  <a:pt x="2158369" y="1220741"/>
                </a:cubicBezTo>
                <a:cubicBezTo>
                  <a:pt x="2007295" y="1236743"/>
                  <a:pt x="1873614" y="1234076"/>
                  <a:pt x="1779923" y="1213248"/>
                </a:cubicBezTo>
                <a:cubicBezTo>
                  <a:pt x="1429789" y="1348249"/>
                  <a:pt x="952295" y="1406288"/>
                  <a:pt x="713434" y="1342788"/>
                </a:cubicBezTo>
                <a:cubicBezTo>
                  <a:pt x="710426" y="1342026"/>
                  <a:pt x="707455" y="1341137"/>
                  <a:pt x="704535" y="1340374"/>
                </a:cubicBezTo>
                <a:cubicBezTo>
                  <a:pt x="468772" y="1395112"/>
                  <a:pt x="244066" y="1387746"/>
                  <a:pt x="202641" y="1324119"/>
                </a:cubicBezTo>
                <a:cubicBezTo>
                  <a:pt x="180564" y="1290210"/>
                  <a:pt x="214981" y="1245124"/>
                  <a:pt x="296713" y="1200929"/>
                </a:cubicBezTo>
                <a:cubicBezTo>
                  <a:pt x="84258" y="1205882"/>
                  <a:pt x="0" y="1141874"/>
                  <a:pt x="108519" y="1057927"/>
                </a:cubicBezTo>
                <a:cubicBezTo>
                  <a:pt x="171132" y="1009413"/>
                  <a:pt x="288398" y="962550"/>
                  <a:pt x="424262" y="931562"/>
                </a:cubicBezTo>
                <a:lnTo>
                  <a:pt x="427309" y="928005"/>
                </a:lnTo>
                <a:close/>
              </a:path>
            </a:pathLst>
          </a:custGeom>
          <a:solidFill>
            <a:srgbClr val="CBDEE7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8" name="Path768"/>
          <p:cNvSpPr/>
          <p:nvPr/>
        </p:nvSpPr>
        <p:spPr>
          <a:xfrm>
            <a:off x="2929038" y="2750812"/>
            <a:ext cx="113639" cy="116349"/>
          </a:xfrm>
          <a:custGeom>
            <a:avLst/>
            <a:gdLst/>
            <a:ahLst/>
            <a:cxnLst/>
            <a:rect l="l" t="t" r="r" b="b"/>
            <a:pathLst>
              <a:path w="113639" h="116349">
                <a:moveTo>
                  <a:pt x="83797" y="53094"/>
                </a:moveTo>
                <a:cubicBezTo>
                  <a:pt x="86589" y="67318"/>
                  <a:pt x="77322" y="80907"/>
                  <a:pt x="63230" y="83701"/>
                </a:cubicBezTo>
                <a:cubicBezTo>
                  <a:pt x="49139" y="86495"/>
                  <a:pt x="35428" y="77351"/>
                  <a:pt x="32635" y="63128"/>
                </a:cubicBezTo>
                <a:cubicBezTo>
                  <a:pt x="29842" y="49030"/>
                  <a:pt x="39109" y="35441"/>
                  <a:pt x="53201" y="32648"/>
                </a:cubicBezTo>
                <a:cubicBezTo>
                  <a:pt x="67293" y="29854"/>
                  <a:pt x="81004" y="38998"/>
                  <a:pt x="83797" y="53094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9" name="Path769"/>
          <p:cNvSpPr/>
          <p:nvPr/>
        </p:nvSpPr>
        <p:spPr>
          <a:xfrm>
            <a:off x="2802229" y="2544904"/>
            <a:ext cx="167363" cy="172888"/>
          </a:xfrm>
          <a:custGeom>
            <a:avLst/>
            <a:gdLst/>
            <a:ahLst/>
            <a:cxnLst/>
            <a:rect l="l" t="t" r="r" b="b"/>
            <a:pathLst>
              <a:path w="167363" h="172888">
                <a:moveTo>
                  <a:pt x="137608" y="76376"/>
                </a:moveTo>
                <a:cubicBezTo>
                  <a:pt x="143194" y="104570"/>
                  <a:pt x="124786" y="132002"/>
                  <a:pt x="96602" y="137463"/>
                </a:cubicBezTo>
                <a:cubicBezTo>
                  <a:pt x="68292" y="143051"/>
                  <a:pt x="40997" y="124636"/>
                  <a:pt x="35411" y="96442"/>
                </a:cubicBezTo>
                <a:cubicBezTo>
                  <a:pt x="29826" y="68121"/>
                  <a:pt x="48233" y="40816"/>
                  <a:pt x="76544" y="35228"/>
                </a:cubicBezTo>
                <a:cubicBezTo>
                  <a:pt x="104727" y="29767"/>
                  <a:pt x="132149" y="48182"/>
                  <a:pt x="137608" y="76376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70" name="Path770"/>
          <p:cNvSpPr/>
          <p:nvPr/>
        </p:nvSpPr>
        <p:spPr>
          <a:xfrm>
            <a:off x="2679965" y="2293300"/>
            <a:ext cx="191395" cy="229505"/>
          </a:xfrm>
          <a:custGeom>
            <a:avLst/>
            <a:gdLst/>
            <a:ahLst/>
            <a:cxnLst/>
            <a:rect l="l" t="t" r="r" b="b"/>
            <a:pathLst>
              <a:path w="191395" h="229505">
                <a:moveTo>
                  <a:pt x="161610" y="99634"/>
                </a:moveTo>
                <a:cubicBezTo>
                  <a:pt x="169989" y="142052"/>
                  <a:pt x="142441" y="183073"/>
                  <a:pt x="100038" y="191455"/>
                </a:cubicBezTo>
                <a:cubicBezTo>
                  <a:pt x="57763" y="199710"/>
                  <a:pt x="16631" y="172151"/>
                  <a:pt x="8379" y="129733"/>
                </a:cubicBezTo>
                <a:cubicBezTo>
                  <a:pt x="0" y="87442"/>
                  <a:pt x="27675" y="46294"/>
                  <a:pt x="69951" y="38039"/>
                </a:cubicBezTo>
                <a:cubicBezTo>
                  <a:pt x="112353" y="29784"/>
                  <a:pt x="153358" y="57343"/>
                  <a:pt x="161610" y="99634"/>
                </a:cubicBezTo>
                <a:close/>
              </a:path>
            </a:pathLst>
          </a:custGeom>
          <a:solidFill>
            <a:srgbClr val="CBDEE7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71" name="Path771"/>
          <p:cNvSpPr/>
          <p:nvPr/>
        </p:nvSpPr>
        <p:spPr>
          <a:xfrm>
            <a:off x="488476" y="1094172"/>
            <a:ext cx="3954076" cy="1335627"/>
          </a:xfrm>
          <a:custGeom>
            <a:avLst/>
            <a:gdLst/>
            <a:ahLst/>
            <a:cxnLst/>
            <a:rect l="l" t="t" r="r" b="b"/>
            <a:pathLst>
              <a:path w="3954076" h="1335627">
                <a:moveTo>
                  <a:pt x="280741" y="1133155"/>
                </a:moveTo>
                <a:cubicBezTo>
                  <a:pt x="193398" y="1152331"/>
                  <a:pt x="104506" y="1163634"/>
                  <a:pt x="25999" y="1165539"/>
                </a:cubicBezTo>
                <a:moveTo>
                  <a:pt x="539001" y="1275395"/>
                </a:moveTo>
                <a:cubicBezTo>
                  <a:pt x="504533" y="1286444"/>
                  <a:pt x="468085" y="1296349"/>
                  <a:pt x="430609" y="1305113"/>
                </a:cubicBezTo>
                <a:moveTo>
                  <a:pt x="1504296" y="1178620"/>
                </a:moveTo>
                <a:cubicBezTo>
                  <a:pt x="1475478" y="1172144"/>
                  <a:pt x="1450849" y="1164143"/>
                  <a:pt x="1430791" y="1154490"/>
                </a:cubicBezTo>
                <a:moveTo>
                  <a:pt x="2711867" y="845626"/>
                </a:moveTo>
                <a:cubicBezTo>
                  <a:pt x="2710725" y="860105"/>
                  <a:pt x="2704504" y="875471"/>
                  <a:pt x="2693332" y="891474"/>
                </a:cubicBezTo>
                <a:moveTo>
                  <a:pt x="3188827" y="491043"/>
                </a:moveTo>
                <a:cubicBezTo>
                  <a:pt x="3393348" y="480247"/>
                  <a:pt x="3530456" y="514791"/>
                  <a:pt x="3541374" y="579688"/>
                </a:cubicBezTo>
                <a:moveTo>
                  <a:pt x="3918169" y="179638"/>
                </a:moveTo>
                <a:cubicBezTo>
                  <a:pt x="3890239" y="207959"/>
                  <a:pt x="3844917" y="237169"/>
                  <a:pt x="3785631" y="264856"/>
                </a:cubicBezTo>
                <a:moveTo>
                  <a:pt x="3531979" y="35875"/>
                </a:moveTo>
                <a:cubicBezTo>
                  <a:pt x="3539089" y="43748"/>
                  <a:pt x="3543405" y="52257"/>
                  <a:pt x="3544802" y="61275"/>
                </a:cubicBezTo>
                <a:moveTo>
                  <a:pt x="2608147" y="184591"/>
                </a:moveTo>
                <a:cubicBezTo>
                  <a:pt x="2624397" y="168463"/>
                  <a:pt x="2646868" y="152079"/>
                  <a:pt x="2674924" y="135824"/>
                </a:cubicBezTo>
                <a:moveTo>
                  <a:pt x="1922858" y="336103"/>
                </a:moveTo>
                <a:cubicBezTo>
                  <a:pt x="1928444" y="324291"/>
                  <a:pt x="1938473" y="312099"/>
                  <a:pt x="1952692" y="299526"/>
                </a:cubicBezTo>
                <a:moveTo>
                  <a:pt x="1116837" y="504758"/>
                </a:moveTo>
                <a:cubicBezTo>
                  <a:pt x="1165206" y="503615"/>
                  <a:pt x="1210401" y="504758"/>
                  <a:pt x="1251407" y="508188"/>
                </a:cubicBezTo>
                <a:moveTo>
                  <a:pt x="181160" y="922843"/>
                </a:moveTo>
                <a:cubicBezTo>
                  <a:pt x="168998" y="914969"/>
                  <a:pt x="159489" y="906333"/>
                  <a:pt x="152723" y="897061"/>
                </a:cubicBezTo>
              </a:path>
            </a:pathLst>
          </a:custGeom>
          <a:solidFill>
            <a:srgbClr val="CBDEE7">
              <a:alpha val="0"/>
            </a:srgbClr>
          </a:solidFill>
          <a:ln w="2540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72" name="Path772"/>
          <p:cNvSpPr/>
          <p:nvPr/>
        </p:nvSpPr>
        <p:spPr>
          <a:xfrm>
            <a:off x="1049744" y="1473454"/>
            <a:ext cx="2462013" cy="679577"/>
          </a:xfrm>
          <a:custGeom>
            <a:avLst/>
            <a:gdLst/>
            <a:ahLst/>
            <a:cxnLst/>
            <a:rect l="l" t="t" r="r" b="b"/>
            <a:pathLst>
              <a:path w="2462013" h="679577">
                <a:moveTo>
                  <a:pt x="0" y="485521"/>
                </a:moveTo>
                <a:lnTo>
                  <a:pt x="51454" y="475488"/>
                </a:lnTo>
                <a:cubicBezTo>
                  <a:pt x="52127" y="466471"/>
                  <a:pt x="52546" y="459359"/>
                  <a:pt x="52711" y="454025"/>
                </a:cubicBezTo>
                <a:lnTo>
                  <a:pt x="86467" y="452247"/>
                </a:lnTo>
                <a:cubicBezTo>
                  <a:pt x="85248" y="457581"/>
                  <a:pt x="84017" y="463296"/>
                  <a:pt x="82773" y="469265"/>
                </a:cubicBezTo>
                <a:lnTo>
                  <a:pt x="165546" y="453009"/>
                </a:lnTo>
                <a:lnTo>
                  <a:pt x="182684" y="540512"/>
                </a:lnTo>
                <a:lnTo>
                  <a:pt x="17139" y="572897"/>
                </a:lnTo>
                <a:lnTo>
                  <a:pt x="0" y="485521"/>
                </a:lnTo>
                <a:close/>
                <a:moveTo>
                  <a:pt x="10918" y="657225"/>
                </a:moveTo>
                <a:lnTo>
                  <a:pt x="100267" y="639699"/>
                </a:lnTo>
                <a:lnTo>
                  <a:pt x="97728" y="626745"/>
                </a:lnTo>
                <a:lnTo>
                  <a:pt x="26342" y="640715"/>
                </a:lnTo>
                <a:lnTo>
                  <a:pt x="22128" y="619252"/>
                </a:lnTo>
                <a:lnTo>
                  <a:pt x="93526" y="605282"/>
                </a:lnTo>
                <a:lnTo>
                  <a:pt x="91114" y="592963"/>
                </a:lnTo>
                <a:lnTo>
                  <a:pt x="9648" y="608965"/>
                </a:lnTo>
                <a:lnTo>
                  <a:pt x="5268" y="586613"/>
                </a:lnTo>
                <a:lnTo>
                  <a:pt x="198858" y="548640"/>
                </a:lnTo>
                <a:lnTo>
                  <a:pt x="203238" y="570992"/>
                </a:lnTo>
                <a:lnTo>
                  <a:pt x="121773" y="586994"/>
                </a:lnTo>
                <a:lnTo>
                  <a:pt x="124185" y="599313"/>
                </a:lnTo>
                <a:lnTo>
                  <a:pt x="195570" y="585216"/>
                </a:lnTo>
                <a:lnTo>
                  <a:pt x="199785" y="606679"/>
                </a:lnTo>
                <a:lnTo>
                  <a:pt x="128387" y="620776"/>
                </a:lnTo>
                <a:lnTo>
                  <a:pt x="130926" y="633603"/>
                </a:lnTo>
                <a:lnTo>
                  <a:pt x="222446" y="615696"/>
                </a:lnTo>
                <a:lnTo>
                  <a:pt x="226889" y="638048"/>
                </a:lnTo>
                <a:lnTo>
                  <a:pt x="15310" y="679577"/>
                </a:lnTo>
                <a:lnTo>
                  <a:pt x="10918" y="657225"/>
                </a:lnTo>
                <a:close/>
                <a:moveTo>
                  <a:pt x="140587" y="481203"/>
                </a:moveTo>
                <a:lnTo>
                  <a:pt x="33719" y="502158"/>
                </a:lnTo>
                <a:lnTo>
                  <a:pt x="36042" y="513969"/>
                </a:lnTo>
                <a:lnTo>
                  <a:pt x="142910" y="493014"/>
                </a:lnTo>
                <a:lnTo>
                  <a:pt x="140587" y="481203"/>
                </a:lnTo>
                <a:close/>
                <a:moveTo>
                  <a:pt x="148966" y="523875"/>
                </a:moveTo>
                <a:lnTo>
                  <a:pt x="146643" y="512064"/>
                </a:lnTo>
                <a:lnTo>
                  <a:pt x="39774" y="533019"/>
                </a:lnTo>
                <a:lnTo>
                  <a:pt x="42097" y="544830"/>
                </a:lnTo>
                <a:lnTo>
                  <a:pt x="148966" y="523875"/>
                </a:lnTo>
                <a:close/>
                <a:moveTo>
                  <a:pt x="357904" y="544703"/>
                </a:moveTo>
                <a:cubicBezTo>
                  <a:pt x="361078" y="563626"/>
                  <a:pt x="356000" y="575183"/>
                  <a:pt x="342924" y="579247"/>
                </a:cubicBezTo>
                <a:cubicBezTo>
                  <a:pt x="337846" y="581025"/>
                  <a:pt x="330609" y="582803"/>
                  <a:pt x="321469" y="584708"/>
                </a:cubicBezTo>
                <a:cubicBezTo>
                  <a:pt x="320072" y="580771"/>
                  <a:pt x="318295" y="576453"/>
                  <a:pt x="316137" y="571627"/>
                </a:cubicBezTo>
                <a:cubicBezTo>
                  <a:pt x="317279" y="595376"/>
                  <a:pt x="314994" y="614934"/>
                  <a:pt x="309027" y="630301"/>
                </a:cubicBezTo>
                <a:cubicBezTo>
                  <a:pt x="299506" y="623443"/>
                  <a:pt x="290746" y="617728"/>
                  <a:pt x="282875" y="613156"/>
                </a:cubicBezTo>
                <a:cubicBezTo>
                  <a:pt x="285922" y="604647"/>
                  <a:pt x="287826" y="595122"/>
                  <a:pt x="288715" y="584708"/>
                </a:cubicBezTo>
                <a:cubicBezTo>
                  <a:pt x="271703" y="594106"/>
                  <a:pt x="254311" y="604012"/>
                  <a:pt x="236284" y="614299"/>
                </a:cubicBezTo>
                <a:lnTo>
                  <a:pt x="224350" y="583438"/>
                </a:lnTo>
                <a:cubicBezTo>
                  <a:pt x="231079" y="580263"/>
                  <a:pt x="237680" y="577342"/>
                  <a:pt x="243901" y="574421"/>
                </a:cubicBezTo>
                <a:lnTo>
                  <a:pt x="230444" y="505587"/>
                </a:lnTo>
                <a:lnTo>
                  <a:pt x="214232" y="508762"/>
                </a:lnTo>
                <a:lnTo>
                  <a:pt x="208646" y="480314"/>
                </a:lnTo>
                <a:lnTo>
                  <a:pt x="224858" y="477139"/>
                </a:lnTo>
                <a:lnTo>
                  <a:pt x="214626" y="424942"/>
                </a:lnTo>
                <a:lnTo>
                  <a:pt x="242251" y="419608"/>
                </a:lnTo>
                <a:lnTo>
                  <a:pt x="252407" y="471678"/>
                </a:lnTo>
                <a:lnTo>
                  <a:pt x="267768" y="468757"/>
                </a:lnTo>
                <a:lnTo>
                  <a:pt x="273354" y="497205"/>
                </a:lnTo>
                <a:lnTo>
                  <a:pt x="257993" y="500126"/>
                </a:lnTo>
                <a:lnTo>
                  <a:pt x="270053" y="561340"/>
                </a:lnTo>
                <a:cubicBezTo>
                  <a:pt x="274750" y="558927"/>
                  <a:pt x="279067" y="556514"/>
                  <a:pt x="283129" y="554228"/>
                </a:cubicBezTo>
                <a:cubicBezTo>
                  <a:pt x="284272" y="562229"/>
                  <a:pt x="286176" y="572135"/>
                  <a:pt x="288715" y="583565"/>
                </a:cubicBezTo>
                <a:cubicBezTo>
                  <a:pt x="290239" y="566420"/>
                  <a:pt x="288842" y="546862"/>
                  <a:pt x="284399" y="524764"/>
                </a:cubicBezTo>
                <a:lnTo>
                  <a:pt x="269926" y="450469"/>
                </a:lnTo>
                <a:lnTo>
                  <a:pt x="342543" y="436245"/>
                </a:lnTo>
                <a:cubicBezTo>
                  <a:pt x="340131" y="425069"/>
                  <a:pt x="337465" y="413131"/>
                  <a:pt x="334926" y="400431"/>
                </a:cubicBezTo>
                <a:lnTo>
                  <a:pt x="361586" y="395224"/>
                </a:lnTo>
                <a:cubicBezTo>
                  <a:pt x="364252" y="407924"/>
                  <a:pt x="366791" y="419862"/>
                  <a:pt x="369330" y="431038"/>
                </a:cubicBezTo>
                <a:lnTo>
                  <a:pt x="391166" y="426720"/>
                </a:lnTo>
                <a:cubicBezTo>
                  <a:pt x="383676" y="419862"/>
                  <a:pt x="375551" y="413004"/>
                  <a:pt x="366918" y="406273"/>
                </a:cubicBezTo>
                <a:lnTo>
                  <a:pt x="383802" y="390398"/>
                </a:lnTo>
                <a:cubicBezTo>
                  <a:pt x="393705" y="397891"/>
                  <a:pt x="402718" y="405130"/>
                  <a:pt x="410843" y="412115"/>
                </a:cubicBezTo>
                <a:lnTo>
                  <a:pt x="396498" y="425704"/>
                </a:lnTo>
                <a:lnTo>
                  <a:pt x="418968" y="421259"/>
                </a:lnTo>
                <a:lnTo>
                  <a:pt x="424173" y="447548"/>
                </a:lnTo>
                <a:lnTo>
                  <a:pt x="375170" y="457200"/>
                </a:lnTo>
                <a:cubicBezTo>
                  <a:pt x="380375" y="479044"/>
                  <a:pt x="385072" y="497713"/>
                  <a:pt x="389262" y="513334"/>
                </a:cubicBezTo>
                <a:cubicBezTo>
                  <a:pt x="393324" y="499491"/>
                  <a:pt x="396498" y="484632"/>
                  <a:pt x="399037" y="468630"/>
                </a:cubicBezTo>
                <a:lnTo>
                  <a:pt x="427728" y="475996"/>
                </a:lnTo>
                <a:cubicBezTo>
                  <a:pt x="421000" y="505206"/>
                  <a:pt x="413001" y="531368"/>
                  <a:pt x="403480" y="554482"/>
                </a:cubicBezTo>
                <a:cubicBezTo>
                  <a:pt x="409574" y="568452"/>
                  <a:pt x="414779" y="574929"/>
                  <a:pt x="418968" y="574167"/>
                </a:cubicBezTo>
                <a:cubicBezTo>
                  <a:pt x="422523" y="573405"/>
                  <a:pt x="422523" y="560197"/>
                  <a:pt x="419222" y="534543"/>
                </a:cubicBezTo>
                <a:cubicBezTo>
                  <a:pt x="428744" y="537210"/>
                  <a:pt x="437376" y="539242"/>
                  <a:pt x="444993" y="540893"/>
                </a:cubicBezTo>
                <a:cubicBezTo>
                  <a:pt x="446390" y="559689"/>
                  <a:pt x="446517" y="574802"/>
                  <a:pt x="445247" y="586232"/>
                </a:cubicBezTo>
                <a:cubicBezTo>
                  <a:pt x="443597" y="597789"/>
                  <a:pt x="436996" y="604774"/>
                  <a:pt x="425443" y="607060"/>
                </a:cubicBezTo>
                <a:cubicBezTo>
                  <a:pt x="411605" y="609727"/>
                  <a:pt x="399291" y="602615"/>
                  <a:pt x="388754" y="585597"/>
                </a:cubicBezTo>
                <a:cubicBezTo>
                  <a:pt x="381390" y="599313"/>
                  <a:pt x="373392" y="611251"/>
                  <a:pt x="364633" y="621411"/>
                </a:cubicBezTo>
                <a:cubicBezTo>
                  <a:pt x="356381" y="614172"/>
                  <a:pt x="348764" y="608076"/>
                  <a:pt x="341781" y="603377"/>
                </a:cubicBezTo>
                <a:cubicBezTo>
                  <a:pt x="354476" y="590550"/>
                  <a:pt x="365394" y="574294"/>
                  <a:pt x="374408" y="554736"/>
                </a:cubicBezTo>
                <a:cubicBezTo>
                  <a:pt x="366664" y="533654"/>
                  <a:pt x="358031" y="502793"/>
                  <a:pt x="348637" y="462407"/>
                </a:cubicBezTo>
                <a:lnTo>
                  <a:pt x="300268" y="471932"/>
                </a:lnTo>
                <a:lnTo>
                  <a:pt x="305092" y="496824"/>
                </a:lnTo>
                <a:lnTo>
                  <a:pt x="348764" y="488315"/>
                </a:lnTo>
                <a:cubicBezTo>
                  <a:pt x="351303" y="504825"/>
                  <a:pt x="354476" y="523621"/>
                  <a:pt x="357904" y="544703"/>
                </a:cubicBezTo>
                <a:close/>
                <a:moveTo>
                  <a:pt x="315502" y="560070"/>
                </a:moveTo>
                <a:cubicBezTo>
                  <a:pt x="319311" y="559689"/>
                  <a:pt x="321977" y="559308"/>
                  <a:pt x="323500" y="559054"/>
                </a:cubicBezTo>
                <a:cubicBezTo>
                  <a:pt x="330102" y="557911"/>
                  <a:pt x="332641" y="553720"/>
                  <a:pt x="331244" y="546608"/>
                </a:cubicBezTo>
                <a:cubicBezTo>
                  <a:pt x="329848" y="538226"/>
                  <a:pt x="328324" y="528828"/>
                  <a:pt x="326420" y="518541"/>
                </a:cubicBezTo>
                <a:lnTo>
                  <a:pt x="310043" y="521843"/>
                </a:lnTo>
                <a:cubicBezTo>
                  <a:pt x="312582" y="535559"/>
                  <a:pt x="314360" y="548386"/>
                  <a:pt x="315502" y="560070"/>
                </a:cubicBezTo>
                <a:close/>
                <a:moveTo>
                  <a:pt x="570169" y="574929"/>
                </a:moveTo>
                <a:cubicBezTo>
                  <a:pt x="567249" y="566928"/>
                  <a:pt x="562298" y="556514"/>
                  <a:pt x="555569" y="543687"/>
                </a:cubicBezTo>
                <a:cubicBezTo>
                  <a:pt x="573723" y="541401"/>
                  <a:pt x="587942" y="539242"/>
                  <a:pt x="598352" y="537210"/>
                </a:cubicBezTo>
                <a:cubicBezTo>
                  <a:pt x="606477" y="535686"/>
                  <a:pt x="612063" y="533781"/>
                  <a:pt x="614856" y="531495"/>
                </a:cubicBezTo>
                <a:cubicBezTo>
                  <a:pt x="617776" y="529336"/>
                  <a:pt x="619553" y="526669"/>
                  <a:pt x="620188" y="523494"/>
                </a:cubicBezTo>
                <a:cubicBezTo>
                  <a:pt x="620823" y="520319"/>
                  <a:pt x="620061" y="510159"/>
                  <a:pt x="618030" y="493014"/>
                </a:cubicBezTo>
                <a:cubicBezTo>
                  <a:pt x="615871" y="475996"/>
                  <a:pt x="612952" y="453898"/>
                  <a:pt x="609016" y="426720"/>
                </a:cubicBezTo>
                <a:lnTo>
                  <a:pt x="545794" y="439166"/>
                </a:lnTo>
                <a:cubicBezTo>
                  <a:pt x="546936" y="452374"/>
                  <a:pt x="546936" y="465074"/>
                  <a:pt x="545794" y="477393"/>
                </a:cubicBezTo>
                <a:lnTo>
                  <a:pt x="561917" y="455041"/>
                </a:lnTo>
                <a:cubicBezTo>
                  <a:pt x="573850" y="462026"/>
                  <a:pt x="588323" y="470662"/>
                  <a:pt x="605208" y="480949"/>
                </a:cubicBezTo>
                <a:lnTo>
                  <a:pt x="586292" y="507873"/>
                </a:lnTo>
                <a:cubicBezTo>
                  <a:pt x="570296" y="495554"/>
                  <a:pt x="556712" y="485902"/>
                  <a:pt x="545667" y="478917"/>
                </a:cubicBezTo>
                <a:cubicBezTo>
                  <a:pt x="541223" y="523621"/>
                  <a:pt x="521927" y="562483"/>
                  <a:pt x="487777" y="595503"/>
                </a:cubicBezTo>
                <a:cubicBezTo>
                  <a:pt x="475462" y="587756"/>
                  <a:pt x="465306" y="581660"/>
                  <a:pt x="457054" y="577088"/>
                </a:cubicBezTo>
                <a:cubicBezTo>
                  <a:pt x="497933" y="540004"/>
                  <a:pt x="516595" y="496189"/>
                  <a:pt x="512913" y="445643"/>
                </a:cubicBezTo>
                <a:lnTo>
                  <a:pt x="438900" y="460121"/>
                </a:lnTo>
                <a:lnTo>
                  <a:pt x="433187" y="431165"/>
                </a:lnTo>
                <a:lnTo>
                  <a:pt x="472415" y="423545"/>
                </a:lnTo>
                <a:cubicBezTo>
                  <a:pt x="462894" y="415163"/>
                  <a:pt x="452103" y="406781"/>
                  <a:pt x="440296" y="398399"/>
                </a:cubicBezTo>
                <a:lnTo>
                  <a:pt x="458070" y="375793"/>
                </a:lnTo>
                <a:cubicBezTo>
                  <a:pt x="471527" y="384048"/>
                  <a:pt x="483841" y="392049"/>
                  <a:pt x="494886" y="399796"/>
                </a:cubicBezTo>
                <a:lnTo>
                  <a:pt x="477874" y="422402"/>
                </a:lnTo>
                <a:lnTo>
                  <a:pt x="509485" y="416306"/>
                </a:lnTo>
                <a:lnTo>
                  <a:pt x="502884" y="366776"/>
                </a:lnTo>
                <a:lnTo>
                  <a:pt x="536653" y="360172"/>
                </a:lnTo>
                <a:lnTo>
                  <a:pt x="542366" y="409828"/>
                </a:lnTo>
                <a:lnTo>
                  <a:pt x="635549" y="391541"/>
                </a:lnTo>
                <a:lnTo>
                  <a:pt x="647102" y="477647"/>
                </a:lnTo>
                <a:cubicBezTo>
                  <a:pt x="650783" y="505333"/>
                  <a:pt x="652688" y="522097"/>
                  <a:pt x="652561" y="527685"/>
                </a:cubicBezTo>
                <a:cubicBezTo>
                  <a:pt x="652561" y="533400"/>
                  <a:pt x="651037" y="538988"/>
                  <a:pt x="648117" y="544576"/>
                </a:cubicBezTo>
                <a:cubicBezTo>
                  <a:pt x="645197" y="550164"/>
                  <a:pt x="641008" y="554609"/>
                  <a:pt x="635549" y="557911"/>
                </a:cubicBezTo>
                <a:cubicBezTo>
                  <a:pt x="630217" y="561213"/>
                  <a:pt x="619807" y="564642"/>
                  <a:pt x="604319" y="568071"/>
                </a:cubicBezTo>
                <a:cubicBezTo>
                  <a:pt x="588958" y="571500"/>
                  <a:pt x="577532" y="573786"/>
                  <a:pt x="570169" y="574929"/>
                </a:cubicBezTo>
                <a:close/>
                <a:moveTo>
                  <a:pt x="684299" y="331597"/>
                </a:moveTo>
                <a:lnTo>
                  <a:pt x="716291" y="332359"/>
                </a:lnTo>
                <a:cubicBezTo>
                  <a:pt x="714894" y="351028"/>
                  <a:pt x="712101" y="369443"/>
                  <a:pt x="708293" y="387604"/>
                </a:cubicBezTo>
                <a:lnTo>
                  <a:pt x="738635" y="542544"/>
                </a:lnTo>
                <a:lnTo>
                  <a:pt x="709308" y="548386"/>
                </a:lnTo>
                <a:lnTo>
                  <a:pt x="690011" y="449707"/>
                </a:lnTo>
                <a:cubicBezTo>
                  <a:pt x="686457" y="458978"/>
                  <a:pt x="682648" y="468122"/>
                  <a:pt x="678586" y="477266"/>
                </a:cubicBezTo>
                <a:cubicBezTo>
                  <a:pt x="674397" y="466725"/>
                  <a:pt x="668811" y="454025"/>
                  <a:pt x="661701" y="439166"/>
                </a:cubicBezTo>
                <a:cubicBezTo>
                  <a:pt x="674270" y="405384"/>
                  <a:pt x="681760" y="369570"/>
                  <a:pt x="684299" y="331597"/>
                </a:cubicBezTo>
                <a:close/>
                <a:moveTo>
                  <a:pt x="716545" y="338074"/>
                </a:moveTo>
                <a:lnTo>
                  <a:pt x="862413" y="309499"/>
                </a:lnTo>
                <a:lnTo>
                  <a:pt x="867872" y="337693"/>
                </a:lnTo>
                <a:lnTo>
                  <a:pt x="853019" y="340614"/>
                </a:lnTo>
                <a:lnTo>
                  <a:pt x="878536" y="470535"/>
                </a:lnTo>
                <a:cubicBezTo>
                  <a:pt x="881202" y="484251"/>
                  <a:pt x="880440" y="495300"/>
                  <a:pt x="876124" y="503428"/>
                </a:cubicBezTo>
                <a:cubicBezTo>
                  <a:pt x="871808" y="511683"/>
                  <a:pt x="864825" y="517144"/>
                  <a:pt x="855177" y="519684"/>
                </a:cubicBezTo>
                <a:cubicBezTo>
                  <a:pt x="845528" y="522224"/>
                  <a:pt x="830421" y="525399"/>
                  <a:pt x="809982" y="529463"/>
                </a:cubicBezTo>
                <a:cubicBezTo>
                  <a:pt x="806300" y="520065"/>
                  <a:pt x="802111" y="510032"/>
                  <a:pt x="797286" y="499618"/>
                </a:cubicBezTo>
                <a:cubicBezTo>
                  <a:pt x="806173" y="498475"/>
                  <a:pt x="814425" y="497078"/>
                  <a:pt x="822169" y="495554"/>
                </a:cubicBezTo>
                <a:cubicBezTo>
                  <a:pt x="830548" y="493903"/>
                  <a:pt x="836261" y="492378"/>
                  <a:pt x="839435" y="490855"/>
                </a:cubicBezTo>
                <a:cubicBezTo>
                  <a:pt x="842481" y="489331"/>
                  <a:pt x="844767" y="486664"/>
                  <a:pt x="846163" y="482981"/>
                </a:cubicBezTo>
                <a:cubicBezTo>
                  <a:pt x="847560" y="479298"/>
                  <a:pt x="847686" y="474726"/>
                  <a:pt x="846671" y="469265"/>
                </a:cubicBezTo>
                <a:lnTo>
                  <a:pt x="822550" y="346583"/>
                </a:lnTo>
                <a:lnTo>
                  <a:pt x="722131" y="366268"/>
                </a:lnTo>
                <a:lnTo>
                  <a:pt x="716545" y="338074"/>
                </a:lnTo>
                <a:close/>
                <a:moveTo>
                  <a:pt x="807189" y="373761"/>
                </a:moveTo>
                <a:lnTo>
                  <a:pt x="825724" y="468122"/>
                </a:lnTo>
                <a:lnTo>
                  <a:pt x="775578" y="478028"/>
                </a:lnTo>
                <a:lnTo>
                  <a:pt x="778497" y="492887"/>
                </a:lnTo>
                <a:lnTo>
                  <a:pt x="751076" y="498221"/>
                </a:lnTo>
                <a:lnTo>
                  <a:pt x="729748" y="389001"/>
                </a:lnTo>
                <a:lnTo>
                  <a:pt x="807189" y="373761"/>
                </a:lnTo>
                <a:close/>
                <a:moveTo>
                  <a:pt x="761994" y="408940"/>
                </a:moveTo>
                <a:lnTo>
                  <a:pt x="770626" y="452628"/>
                </a:lnTo>
                <a:lnTo>
                  <a:pt x="793351" y="448056"/>
                </a:lnTo>
                <a:lnTo>
                  <a:pt x="784845" y="404495"/>
                </a:lnTo>
                <a:lnTo>
                  <a:pt x="761994" y="408940"/>
                </a:lnTo>
                <a:close/>
                <a:moveTo>
                  <a:pt x="898975" y="412623"/>
                </a:moveTo>
                <a:lnTo>
                  <a:pt x="1100068" y="373126"/>
                </a:lnTo>
                <a:lnTo>
                  <a:pt x="1105400" y="400685"/>
                </a:lnTo>
                <a:lnTo>
                  <a:pt x="1050937" y="411480"/>
                </a:lnTo>
                <a:cubicBezTo>
                  <a:pt x="1068076" y="425450"/>
                  <a:pt x="1086738" y="441452"/>
                  <a:pt x="1106923" y="459359"/>
                </a:cubicBezTo>
                <a:lnTo>
                  <a:pt x="1083437" y="480822"/>
                </a:lnTo>
                <a:cubicBezTo>
                  <a:pt x="1079248" y="476758"/>
                  <a:pt x="1074931" y="472567"/>
                  <a:pt x="1070488" y="468122"/>
                </a:cubicBezTo>
                <a:cubicBezTo>
                  <a:pt x="1042939" y="474599"/>
                  <a:pt x="1008535" y="483108"/>
                  <a:pt x="967276" y="493776"/>
                </a:cubicBezTo>
                <a:cubicBezTo>
                  <a:pt x="961055" y="495554"/>
                  <a:pt x="953565" y="498094"/>
                  <a:pt x="944932" y="501650"/>
                </a:cubicBezTo>
                <a:lnTo>
                  <a:pt x="926524" y="477647"/>
                </a:lnTo>
                <a:cubicBezTo>
                  <a:pt x="938077" y="465455"/>
                  <a:pt x="948741" y="449326"/>
                  <a:pt x="958516" y="429514"/>
                </a:cubicBezTo>
                <a:lnTo>
                  <a:pt x="904434" y="440182"/>
                </a:lnTo>
                <a:lnTo>
                  <a:pt x="898975" y="412623"/>
                </a:lnTo>
                <a:close/>
                <a:moveTo>
                  <a:pt x="1000029" y="269494"/>
                </a:moveTo>
                <a:lnTo>
                  <a:pt x="995459" y="278130"/>
                </a:lnTo>
                <a:cubicBezTo>
                  <a:pt x="1019707" y="302006"/>
                  <a:pt x="1054619" y="319532"/>
                  <a:pt x="1100322" y="330708"/>
                </a:cubicBezTo>
                <a:cubicBezTo>
                  <a:pt x="1094482" y="341757"/>
                  <a:pt x="1089531" y="351663"/>
                  <a:pt x="1085722" y="360426"/>
                </a:cubicBezTo>
                <a:cubicBezTo>
                  <a:pt x="1073662" y="356743"/>
                  <a:pt x="1062236" y="352678"/>
                  <a:pt x="1051445" y="348107"/>
                </a:cubicBezTo>
                <a:lnTo>
                  <a:pt x="1054365" y="362966"/>
                </a:lnTo>
                <a:lnTo>
                  <a:pt x="936934" y="386080"/>
                </a:lnTo>
                <a:lnTo>
                  <a:pt x="933760" y="369824"/>
                </a:lnTo>
                <a:cubicBezTo>
                  <a:pt x="925508" y="378078"/>
                  <a:pt x="916622" y="386588"/>
                  <a:pt x="906973" y="395097"/>
                </a:cubicBezTo>
                <a:cubicBezTo>
                  <a:pt x="901514" y="389890"/>
                  <a:pt x="893262" y="382651"/>
                  <a:pt x="882091" y="373126"/>
                </a:cubicBezTo>
                <a:cubicBezTo>
                  <a:pt x="925127" y="338455"/>
                  <a:pt x="951788" y="306324"/>
                  <a:pt x="962451" y="276860"/>
                </a:cubicBezTo>
                <a:lnTo>
                  <a:pt x="1000029" y="269494"/>
                </a:lnTo>
                <a:close/>
                <a:moveTo>
                  <a:pt x="982129" y="305689"/>
                </a:moveTo>
                <a:cubicBezTo>
                  <a:pt x="974512" y="321310"/>
                  <a:pt x="962578" y="338074"/>
                  <a:pt x="946582" y="355981"/>
                </a:cubicBezTo>
                <a:lnTo>
                  <a:pt x="1032402" y="339090"/>
                </a:lnTo>
                <a:cubicBezTo>
                  <a:pt x="1013359" y="329438"/>
                  <a:pt x="996602" y="318389"/>
                  <a:pt x="982129" y="305689"/>
                </a:cubicBezTo>
                <a:close/>
                <a:moveTo>
                  <a:pt x="1026182" y="428117"/>
                </a:moveTo>
                <a:lnTo>
                  <a:pt x="1042812" y="413004"/>
                </a:lnTo>
                <a:lnTo>
                  <a:pt x="996602" y="422148"/>
                </a:lnTo>
                <a:cubicBezTo>
                  <a:pt x="990889" y="433197"/>
                  <a:pt x="983399" y="446151"/>
                  <a:pt x="974131" y="460883"/>
                </a:cubicBezTo>
                <a:cubicBezTo>
                  <a:pt x="991143" y="457581"/>
                  <a:pt x="1014756" y="452247"/>
                  <a:pt x="1044971" y="444881"/>
                </a:cubicBezTo>
                <a:cubicBezTo>
                  <a:pt x="1039004" y="439547"/>
                  <a:pt x="1032783" y="433959"/>
                  <a:pt x="1026182" y="428117"/>
                </a:cubicBezTo>
                <a:close/>
                <a:moveTo>
                  <a:pt x="1203661" y="452628"/>
                </a:moveTo>
                <a:lnTo>
                  <a:pt x="1172050" y="458851"/>
                </a:lnTo>
                <a:lnTo>
                  <a:pt x="1153134" y="362331"/>
                </a:lnTo>
                <a:cubicBezTo>
                  <a:pt x="1145390" y="374269"/>
                  <a:pt x="1136884" y="385699"/>
                  <a:pt x="1127617" y="396621"/>
                </a:cubicBezTo>
                <a:cubicBezTo>
                  <a:pt x="1122919" y="385191"/>
                  <a:pt x="1118222" y="374396"/>
                  <a:pt x="1113398" y="363855"/>
                </a:cubicBezTo>
                <a:cubicBezTo>
                  <a:pt x="1131425" y="340995"/>
                  <a:pt x="1145009" y="316738"/>
                  <a:pt x="1154023" y="291084"/>
                </a:cubicBezTo>
                <a:lnTo>
                  <a:pt x="1103115" y="301117"/>
                </a:lnTo>
                <a:lnTo>
                  <a:pt x="1097783" y="273685"/>
                </a:lnTo>
                <a:lnTo>
                  <a:pt x="1162656" y="260985"/>
                </a:lnTo>
                <a:cubicBezTo>
                  <a:pt x="1164306" y="252476"/>
                  <a:pt x="1165702" y="243967"/>
                  <a:pt x="1166591" y="235204"/>
                </a:cubicBezTo>
                <a:lnTo>
                  <a:pt x="1202265" y="233680"/>
                </a:lnTo>
                <a:cubicBezTo>
                  <a:pt x="1201122" y="240538"/>
                  <a:pt x="1199853" y="247269"/>
                  <a:pt x="1198329" y="254000"/>
                </a:cubicBezTo>
                <a:lnTo>
                  <a:pt x="1311697" y="231647"/>
                </a:lnTo>
                <a:lnTo>
                  <a:pt x="1317156" y="259080"/>
                </a:lnTo>
                <a:lnTo>
                  <a:pt x="1190077" y="283972"/>
                </a:lnTo>
                <a:cubicBezTo>
                  <a:pt x="1188300" y="290068"/>
                  <a:pt x="1186142" y="296037"/>
                  <a:pt x="1183984" y="301878"/>
                </a:cubicBezTo>
                <a:lnTo>
                  <a:pt x="1299383" y="279146"/>
                </a:lnTo>
                <a:lnTo>
                  <a:pt x="1322742" y="397891"/>
                </a:lnTo>
                <a:cubicBezTo>
                  <a:pt x="1324520" y="407035"/>
                  <a:pt x="1323758" y="414528"/>
                  <a:pt x="1320330" y="420243"/>
                </a:cubicBezTo>
                <a:cubicBezTo>
                  <a:pt x="1316903" y="426085"/>
                  <a:pt x="1311317" y="430022"/>
                  <a:pt x="1303700" y="432308"/>
                </a:cubicBezTo>
                <a:cubicBezTo>
                  <a:pt x="1295956" y="434594"/>
                  <a:pt x="1280848" y="438023"/>
                  <a:pt x="1258251" y="442341"/>
                </a:cubicBezTo>
                <a:cubicBezTo>
                  <a:pt x="1254188" y="432816"/>
                  <a:pt x="1249491" y="423418"/>
                  <a:pt x="1243778" y="414020"/>
                </a:cubicBezTo>
                <a:cubicBezTo>
                  <a:pt x="1256473" y="412369"/>
                  <a:pt x="1268280" y="410464"/>
                  <a:pt x="1279071" y="408305"/>
                </a:cubicBezTo>
                <a:cubicBezTo>
                  <a:pt x="1287323" y="406654"/>
                  <a:pt x="1290750" y="401701"/>
                  <a:pt x="1289100" y="393573"/>
                </a:cubicBezTo>
                <a:lnTo>
                  <a:pt x="1288339" y="389890"/>
                </a:lnTo>
                <a:lnTo>
                  <a:pt x="1194901" y="408178"/>
                </a:lnTo>
                <a:lnTo>
                  <a:pt x="1203661" y="452628"/>
                </a:lnTo>
                <a:close/>
                <a:moveTo>
                  <a:pt x="1272977" y="311023"/>
                </a:moveTo>
                <a:lnTo>
                  <a:pt x="1179413" y="329311"/>
                </a:lnTo>
                <a:lnTo>
                  <a:pt x="1182587" y="345313"/>
                </a:lnTo>
                <a:lnTo>
                  <a:pt x="1276024" y="327025"/>
                </a:lnTo>
                <a:lnTo>
                  <a:pt x="1272977" y="311023"/>
                </a:lnTo>
                <a:close/>
                <a:moveTo>
                  <a:pt x="1190331" y="384810"/>
                </a:moveTo>
                <a:lnTo>
                  <a:pt x="1283768" y="366395"/>
                </a:lnTo>
                <a:lnTo>
                  <a:pt x="1280721" y="350393"/>
                </a:lnTo>
                <a:lnTo>
                  <a:pt x="1187157" y="368808"/>
                </a:lnTo>
                <a:lnTo>
                  <a:pt x="1190331" y="384810"/>
                </a:lnTo>
                <a:close/>
                <a:moveTo>
                  <a:pt x="1424431" y="249809"/>
                </a:moveTo>
                <a:lnTo>
                  <a:pt x="1476101" y="275717"/>
                </a:lnTo>
                <a:cubicBezTo>
                  <a:pt x="1482829" y="262763"/>
                  <a:pt x="1486384" y="249174"/>
                  <a:pt x="1486511" y="234950"/>
                </a:cubicBezTo>
                <a:lnTo>
                  <a:pt x="1394851" y="252984"/>
                </a:lnTo>
                <a:lnTo>
                  <a:pt x="1389647" y="226441"/>
                </a:lnTo>
                <a:lnTo>
                  <a:pt x="1445378" y="215519"/>
                </a:lnTo>
                <a:cubicBezTo>
                  <a:pt x="1439793" y="206375"/>
                  <a:pt x="1435095" y="198882"/>
                  <a:pt x="1431033" y="192786"/>
                </a:cubicBezTo>
                <a:lnTo>
                  <a:pt x="1460994" y="177546"/>
                </a:lnTo>
                <a:cubicBezTo>
                  <a:pt x="1466833" y="185801"/>
                  <a:pt x="1473054" y="196215"/>
                  <a:pt x="1479909" y="208661"/>
                </a:cubicBezTo>
                <a:lnTo>
                  <a:pt x="1534753" y="197866"/>
                </a:lnTo>
                <a:lnTo>
                  <a:pt x="1539958" y="224409"/>
                </a:lnTo>
                <a:lnTo>
                  <a:pt x="1518376" y="228727"/>
                </a:lnTo>
                <a:cubicBezTo>
                  <a:pt x="1517360" y="250444"/>
                  <a:pt x="1512282" y="270764"/>
                  <a:pt x="1503142" y="289560"/>
                </a:cubicBezTo>
                <a:lnTo>
                  <a:pt x="1553034" y="315341"/>
                </a:lnTo>
                <a:lnTo>
                  <a:pt x="1532722" y="345059"/>
                </a:lnTo>
                <a:cubicBezTo>
                  <a:pt x="1516726" y="335153"/>
                  <a:pt x="1501237" y="325755"/>
                  <a:pt x="1486384" y="316992"/>
                </a:cubicBezTo>
                <a:cubicBezTo>
                  <a:pt x="1472927" y="334772"/>
                  <a:pt x="1455408" y="350901"/>
                  <a:pt x="1433445" y="365506"/>
                </a:cubicBezTo>
                <a:cubicBezTo>
                  <a:pt x="1428367" y="359664"/>
                  <a:pt x="1420369" y="351282"/>
                  <a:pt x="1409451" y="340360"/>
                </a:cubicBezTo>
                <a:cubicBezTo>
                  <a:pt x="1430017" y="327914"/>
                  <a:pt x="1446521" y="314706"/>
                  <a:pt x="1458836" y="300736"/>
                </a:cubicBezTo>
                <a:cubicBezTo>
                  <a:pt x="1441570" y="290703"/>
                  <a:pt x="1425193" y="281559"/>
                  <a:pt x="1409705" y="273177"/>
                </a:cubicBezTo>
                <a:lnTo>
                  <a:pt x="1424431" y="249809"/>
                </a:lnTo>
                <a:close/>
                <a:moveTo>
                  <a:pt x="1348641" y="201930"/>
                </a:moveTo>
                <a:cubicBezTo>
                  <a:pt x="1361082" y="213614"/>
                  <a:pt x="1373523" y="225678"/>
                  <a:pt x="1385711" y="238125"/>
                </a:cubicBezTo>
                <a:lnTo>
                  <a:pt x="1362478" y="259969"/>
                </a:lnTo>
                <a:cubicBezTo>
                  <a:pt x="1348768" y="244856"/>
                  <a:pt x="1336961" y="232156"/>
                  <a:pt x="1326805" y="221742"/>
                </a:cubicBezTo>
                <a:lnTo>
                  <a:pt x="1348641" y="201930"/>
                </a:lnTo>
                <a:close/>
                <a:moveTo>
                  <a:pt x="1568649" y="345313"/>
                </a:moveTo>
                <a:cubicBezTo>
                  <a:pt x="1566872" y="356108"/>
                  <a:pt x="1565602" y="366649"/>
                  <a:pt x="1564714" y="377063"/>
                </a:cubicBezTo>
                <a:lnTo>
                  <a:pt x="1488923" y="391287"/>
                </a:lnTo>
                <a:cubicBezTo>
                  <a:pt x="1463533" y="396113"/>
                  <a:pt x="1446902" y="398780"/>
                  <a:pt x="1438777" y="399288"/>
                </a:cubicBezTo>
                <a:cubicBezTo>
                  <a:pt x="1430779" y="399796"/>
                  <a:pt x="1422654" y="399034"/>
                  <a:pt x="1414656" y="396748"/>
                </a:cubicBezTo>
                <a:cubicBezTo>
                  <a:pt x="1406531" y="394589"/>
                  <a:pt x="1399675" y="390906"/>
                  <a:pt x="1393963" y="385699"/>
                </a:cubicBezTo>
                <a:cubicBezTo>
                  <a:pt x="1386980" y="395605"/>
                  <a:pt x="1379236" y="407162"/>
                  <a:pt x="1370730" y="420370"/>
                </a:cubicBezTo>
                <a:lnTo>
                  <a:pt x="1351688" y="387858"/>
                </a:lnTo>
                <a:lnTo>
                  <a:pt x="1374666" y="362077"/>
                </a:lnTo>
                <a:lnTo>
                  <a:pt x="1363875" y="307721"/>
                </a:lnTo>
                <a:lnTo>
                  <a:pt x="1339627" y="312420"/>
                </a:lnTo>
                <a:lnTo>
                  <a:pt x="1333787" y="282828"/>
                </a:lnTo>
                <a:lnTo>
                  <a:pt x="1388377" y="272161"/>
                </a:lnTo>
                <a:lnTo>
                  <a:pt x="1405642" y="360426"/>
                </a:lnTo>
                <a:cubicBezTo>
                  <a:pt x="1419734" y="369062"/>
                  <a:pt x="1435857" y="371602"/>
                  <a:pt x="1454011" y="368046"/>
                </a:cubicBezTo>
                <a:lnTo>
                  <a:pt x="1485749" y="362204"/>
                </a:lnTo>
                <a:cubicBezTo>
                  <a:pt x="1505300" y="358394"/>
                  <a:pt x="1532975" y="352806"/>
                  <a:pt x="1568649" y="345313"/>
                </a:cubicBezTo>
                <a:close/>
                <a:moveTo>
                  <a:pt x="1627936" y="187197"/>
                </a:moveTo>
                <a:lnTo>
                  <a:pt x="1601911" y="192278"/>
                </a:lnTo>
                <a:cubicBezTo>
                  <a:pt x="1601403" y="204978"/>
                  <a:pt x="1600260" y="217551"/>
                  <a:pt x="1598229" y="229870"/>
                </a:cubicBezTo>
                <a:lnTo>
                  <a:pt x="1628571" y="223901"/>
                </a:lnTo>
                <a:lnTo>
                  <a:pt x="1648883" y="327406"/>
                </a:lnTo>
                <a:cubicBezTo>
                  <a:pt x="1653326" y="305689"/>
                  <a:pt x="1652057" y="278384"/>
                  <a:pt x="1645074" y="245237"/>
                </a:cubicBezTo>
                <a:lnTo>
                  <a:pt x="1630602" y="171831"/>
                </a:lnTo>
                <a:lnTo>
                  <a:pt x="1681002" y="161925"/>
                </a:lnTo>
                <a:lnTo>
                  <a:pt x="1675670" y="135001"/>
                </a:lnTo>
                <a:lnTo>
                  <a:pt x="1704234" y="129413"/>
                </a:lnTo>
                <a:lnTo>
                  <a:pt x="1709440" y="156337"/>
                </a:lnTo>
                <a:lnTo>
                  <a:pt x="1758697" y="146685"/>
                </a:lnTo>
                <a:lnTo>
                  <a:pt x="1763648" y="171831"/>
                </a:lnTo>
                <a:lnTo>
                  <a:pt x="1764283" y="199009"/>
                </a:lnTo>
                <a:lnTo>
                  <a:pt x="1736861" y="204470"/>
                </a:lnTo>
                <a:lnTo>
                  <a:pt x="1736226" y="178816"/>
                </a:lnTo>
                <a:lnTo>
                  <a:pt x="1714771" y="183134"/>
                </a:lnTo>
                <a:lnTo>
                  <a:pt x="1721246" y="216154"/>
                </a:lnTo>
                <a:lnTo>
                  <a:pt x="1765171" y="207518"/>
                </a:lnTo>
                <a:lnTo>
                  <a:pt x="1770504" y="234696"/>
                </a:lnTo>
                <a:cubicBezTo>
                  <a:pt x="1767964" y="256921"/>
                  <a:pt x="1761490" y="277622"/>
                  <a:pt x="1750953" y="296799"/>
                </a:cubicBezTo>
                <a:cubicBezTo>
                  <a:pt x="1763902" y="302260"/>
                  <a:pt x="1778248" y="305562"/>
                  <a:pt x="1793990" y="306578"/>
                </a:cubicBezTo>
                <a:cubicBezTo>
                  <a:pt x="1789547" y="316992"/>
                  <a:pt x="1785230" y="327914"/>
                  <a:pt x="1781294" y="339217"/>
                </a:cubicBezTo>
                <a:cubicBezTo>
                  <a:pt x="1764156" y="335661"/>
                  <a:pt x="1748413" y="329946"/>
                  <a:pt x="1734195" y="322072"/>
                </a:cubicBezTo>
                <a:cubicBezTo>
                  <a:pt x="1724166" y="334518"/>
                  <a:pt x="1712359" y="346202"/>
                  <a:pt x="1698394" y="357124"/>
                </a:cubicBezTo>
                <a:cubicBezTo>
                  <a:pt x="1691920" y="349631"/>
                  <a:pt x="1684938" y="342265"/>
                  <a:pt x="1677574" y="334772"/>
                </a:cubicBezTo>
                <a:cubicBezTo>
                  <a:pt x="1675924" y="344932"/>
                  <a:pt x="1673258" y="354457"/>
                  <a:pt x="1669703" y="363728"/>
                </a:cubicBezTo>
                <a:cubicBezTo>
                  <a:pt x="1662086" y="355092"/>
                  <a:pt x="1654977" y="347218"/>
                  <a:pt x="1648121" y="339978"/>
                </a:cubicBezTo>
                <a:lnTo>
                  <a:pt x="1617526" y="345948"/>
                </a:lnTo>
                <a:lnTo>
                  <a:pt x="1620192" y="359791"/>
                </a:lnTo>
                <a:lnTo>
                  <a:pt x="1596071" y="364490"/>
                </a:lnTo>
                <a:lnTo>
                  <a:pt x="1581852" y="291592"/>
                </a:lnTo>
                <a:cubicBezTo>
                  <a:pt x="1580329" y="295656"/>
                  <a:pt x="1578678" y="299720"/>
                  <a:pt x="1576901" y="303657"/>
                </a:cubicBezTo>
                <a:cubicBezTo>
                  <a:pt x="1572077" y="292100"/>
                  <a:pt x="1566110" y="281686"/>
                  <a:pt x="1559128" y="272034"/>
                </a:cubicBezTo>
                <a:cubicBezTo>
                  <a:pt x="1568649" y="248920"/>
                  <a:pt x="1573727" y="224155"/>
                  <a:pt x="1574489" y="197612"/>
                </a:cubicBezTo>
                <a:lnTo>
                  <a:pt x="1553034" y="201803"/>
                </a:lnTo>
                <a:lnTo>
                  <a:pt x="1548210" y="177292"/>
                </a:lnTo>
                <a:lnTo>
                  <a:pt x="1623112" y="162560"/>
                </a:lnTo>
                <a:lnTo>
                  <a:pt x="1627936" y="187197"/>
                </a:lnTo>
                <a:close/>
                <a:moveTo>
                  <a:pt x="1669069" y="226441"/>
                </a:moveTo>
                <a:lnTo>
                  <a:pt x="1692809" y="221742"/>
                </a:lnTo>
                <a:lnTo>
                  <a:pt x="1686207" y="188722"/>
                </a:lnTo>
                <a:lnTo>
                  <a:pt x="1662594" y="193294"/>
                </a:lnTo>
                <a:lnTo>
                  <a:pt x="1669069" y="226441"/>
                </a:lnTo>
                <a:close/>
                <a:moveTo>
                  <a:pt x="1624255" y="319786"/>
                </a:moveTo>
                <a:lnTo>
                  <a:pt x="1610924" y="252095"/>
                </a:lnTo>
                <a:lnTo>
                  <a:pt x="1597848" y="254762"/>
                </a:lnTo>
                <a:lnTo>
                  <a:pt x="1611051" y="322453"/>
                </a:lnTo>
                <a:lnTo>
                  <a:pt x="1624255" y="319786"/>
                </a:lnTo>
                <a:close/>
                <a:moveTo>
                  <a:pt x="1725943" y="281940"/>
                </a:moveTo>
                <a:cubicBezTo>
                  <a:pt x="1733052" y="268986"/>
                  <a:pt x="1737750" y="254635"/>
                  <a:pt x="1740289" y="239014"/>
                </a:cubicBezTo>
                <a:lnTo>
                  <a:pt x="1696617" y="247650"/>
                </a:lnTo>
                <a:cubicBezTo>
                  <a:pt x="1704869" y="261493"/>
                  <a:pt x="1714645" y="272923"/>
                  <a:pt x="1725943" y="281940"/>
                </a:cubicBezTo>
                <a:close/>
                <a:moveTo>
                  <a:pt x="1677066" y="268224"/>
                </a:moveTo>
                <a:lnTo>
                  <a:pt x="1694078" y="248158"/>
                </a:lnTo>
                <a:lnTo>
                  <a:pt x="1674147" y="251968"/>
                </a:lnTo>
                <a:cubicBezTo>
                  <a:pt x="1675416" y="258318"/>
                  <a:pt x="1676305" y="263778"/>
                  <a:pt x="1677066" y="268224"/>
                </a:cubicBezTo>
                <a:close/>
                <a:moveTo>
                  <a:pt x="1677066" y="268351"/>
                </a:moveTo>
                <a:cubicBezTo>
                  <a:pt x="1680748" y="290830"/>
                  <a:pt x="1681129" y="311531"/>
                  <a:pt x="1678336" y="330708"/>
                </a:cubicBezTo>
                <a:cubicBezTo>
                  <a:pt x="1690396" y="323088"/>
                  <a:pt x="1700807" y="314578"/>
                  <a:pt x="1709440" y="305054"/>
                </a:cubicBezTo>
                <a:cubicBezTo>
                  <a:pt x="1697379" y="294767"/>
                  <a:pt x="1686588" y="282575"/>
                  <a:pt x="1677066" y="268351"/>
                </a:cubicBezTo>
                <a:close/>
                <a:moveTo>
                  <a:pt x="1816841" y="157861"/>
                </a:moveTo>
                <a:lnTo>
                  <a:pt x="1839693" y="153289"/>
                </a:lnTo>
                <a:lnTo>
                  <a:pt x="1854419" y="228854"/>
                </a:lnTo>
                <a:cubicBezTo>
                  <a:pt x="1855689" y="235458"/>
                  <a:pt x="1856450" y="241808"/>
                  <a:pt x="1856704" y="248031"/>
                </a:cubicBezTo>
                <a:cubicBezTo>
                  <a:pt x="1874224" y="258064"/>
                  <a:pt x="1890854" y="268351"/>
                  <a:pt x="1906724" y="279019"/>
                </a:cubicBezTo>
                <a:cubicBezTo>
                  <a:pt x="1917514" y="269621"/>
                  <a:pt x="1926528" y="259461"/>
                  <a:pt x="1933891" y="248412"/>
                </a:cubicBezTo>
                <a:cubicBezTo>
                  <a:pt x="1921323" y="233807"/>
                  <a:pt x="1911040" y="216154"/>
                  <a:pt x="1902915" y="195326"/>
                </a:cubicBezTo>
                <a:cubicBezTo>
                  <a:pt x="1901138" y="200025"/>
                  <a:pt x="1899360" y="204724"/>
                  <a:pt x="1897456" y="209296"/>
                </a:cubicBezTo>
                <a:cubicBezTo>
                  <a:pt x="1894282" y="205613"/>
                  <a:pt x="1889712" y="201041"/>
                  <a:pt x="1883872" y="195707"/>
                </a:cubicBezTo>
                <a:lnTo>
                  <a:pt x="1893521" y="244856"/>
                </a:lnTo>
                <a:lnTo>
                  <a:pt x="1869019" y="249682"/>
                </a:lnTo>
                <a:lnTo>
                  <a:pt x="1847183" y="138684"/>
                </a:lnTo>
                <a:lnTo>
                  <a:pt x="1804273" y="147066"/>
                </a:lnTo>
                <a:lnTo>
                  <a:pt x="1826235" y="258953"/>
                </a:lnTo>
                <a:lnTo>
                  <a:pt x="1801734" y="263778"/>
                </a:lnTo>
                <a:lnTo>
                  <a:pt x="1775074" y="127762"/>
                </a:lnTo>
                <a:lnTo>
                  <a:pt x="1866987" y="109728"/>
                </a:lnTo>
                <a:lnTo>
                  <a:pt x="1879429" y="172847"/>
                </a:lnTo>
                <a:cubicBezTo>
                  <a:pt x="1886665" y="149352"/>
                  <a:pt x="1891870" y="122809"/>
                  <a:pt x="1895044" y="92837"/>
                </a:cubicBezTo>
                <a:lnTo>
                  <a:pt x="1925386" y="94361"/>
                </a:lnTo>
                <a:cubicBezTo>
                  <a:pt x="1924497" y="102997"/>
                  <a:pt x="1923481" y="111378"/>
                  <a:pt x="1922085" y="119634"/>
                </a:cubicBezTo>
                <a:lnTo>
                  <a:pt x="1987211" y="106807"/>
                </a:lnTo>
                <a:lnTo>
                  <a:pt x="1992924" y="136017"/>
                </a:lnTo>
                <a:lnTo>
                  <a:pt x="1980483" y="138430"/>
                </a:lnTo>
                <a:cubicBezTo>
                  <a:pt x="1984672" y="178181"/>
                  <a:pt x="1981371" y="212852"/>
                  <a:pt x="1970580" y="242316"/>
                </a:cubicBezTo>
                <a:cubicBezTo>
                  <a:pt x="1983149" y="250317"/>
                  <a:pt x="1999145" y="257047"/>
                  <a:pt x="2018569" y="262255"/>
                </a:cubicBezTo>
                <a:cubicBezTo>
                  <a:pt x="2014125" y="271907"/>
                  <a:pt x="2009682" y="282956"/>
                  <a:pt x="2005366" y="295528"/>
                </a:cubicBezTo>
                <a:cubicBezTo>
                  <a:pt x="1987084" y="288925"/>
                  <a:pt x="1970961" y="280289"/>
                  <a:pt x="1956997" y="269875"/>
                </a:cubicBezTo>
                <a:cubicBezTo>
                  <a:pt x="1946332" y="286893"/>
                  <a:pt x="1932749" y="301878"/>
                  <a:pt x="1916118" y="314833"/>
                </a:cubicBezTo>
                <a:cubicBezTo>
                  <a:pt x="1909897" y="306832"/>
                  <a:pt x="1903804" y="299593"/>
                  <a:pt x="1897583" y="293370"/>
                </a:cubicBezTo>
                <a:cubicBezTo>
                  <a:pt x="1894155" y="297942"/>
                  <a:pt x="1891743" y="301371"/>
                  <a:pt x="1890220" y="303530"/>
                </a:cubicBezTo>
                <a:cubicBezTo>
                  <a:pt x="1878921" y="294132"/>
                  <a:pt x="1866733" y="285115"/>
                  <a:pt x="1853911" y="276478"/>
                </a:cubicBezTo>
                <a:cubicBezTo>
                  <a:pt x="1849214" y="295783"/>
                  <a:pt x="1838804" y="314071"/>
                  <a:pt x="1822681" y="331343"/>
                </a:cubicBezTo>
                <a:cubicBezTo>
                  <a:pt x="1817222" y="325755"/>
                  <a:pt x="1810240" y="319278"/>
                  <a:pt x="1801861" y="312039"/>
                </a:cubicBezTo>
                <a:cubicBezTo>
                  <a:pt x="1826870" y="285623"/>
                  <a:pt x="1836773" y="259207"/>
                  <a:pt x="1831567" y="232537"/>
                </a:cubicBezTo>
                <a:lnTo>
                  <a:pt x="1816841" y="157861"/>
                </a:lnTo>
                <a:close/>
                <a:moveTo>
                  <a:pt x="1947222" y="221488"/>
                </a:moveTo>
                <a:cubicBezTo>
                  <a:pt x="1953569" y="201422"/>
                  <a:pt x="1955346" y="175514"/>
                  <a:pt x="1952807" y="143891"/>
                </a:cubicBezTo>
                <a:lnTo>
                  <a:pt x="1915991" y="151130"/>
                </a:lnTo>
                <a:cubicBezTo>
                  <a:pt x="1915737" y="151765"/>
                  <a:pt x="1915610" y="152400"/>
                  <a:pt x="1915483" y="153035"/>
                </a:cubicBezTo>
                <a:cubicBezTo>
                  <a:pt x="1924116" y="183134"/>
                  <a:pt x="1934653" y="205867"/>
                  <a:pt x="1947222" y="221488"/>
                </a:cubicBezTo>
                <a:close/>
                <a:moveTo>
                  <a:pt x="2241243" y="210312"/>
                </a:moveTo>
                <a:cubicBezTo>
                  <a:pt x="2239339" y="220599"/>
                  <a:pt x="2238196" y="231902"/>
                  <a:pt x="2237815" y="244475"/>
                </a:cubicBezTo>
                <a:cubicBezTo>
                  <a:pt x="2223469" y="247650"/>
                  <a:pt x="2201888" y="251968"/>
                  <a:pt x="2173070" y="257047"/>
                </a:cubicBezTo>
                <a:lnTo>
                  <a:pt x="2137523" y="263271"/>
                </a:lnTo>
                <a:cubicBezTo>
                  <a:pt x="2105658" y="269494"/>
                  <a:pt x="2081791" y="265049"/>
                  <a:pt x="2066049" y="249936"/>
                </a:cubicBezTo>
                <a:cubicBezTo>
                  <a:pt x="2061478" y="256286"/>
                  <a:pt x="2053988" y="268986"/>
                  <a:pt x="2043451" y="288036"/>
                </a:cubicBezTo>
                <a:lnTo>
                  <a:pt x="2023520" y="256032"/>
                </a:lnTo>
                <a:cubicBezTo>
                  <a:pt x="2027582" y="249682"/>
                  <a:pt x="2032660" y="242697"/>
                  <a:pt x="2038627" y="234950"/>
                </a:cubicBezTo>
                <a:cubicBezTo>
                  <a:pt x="2044593" y="227203"/>
                  <a:pt x="2048783" y="222504"/>
                  <a:pt x="2051195" y="220599"/>
                </a:cubicBezTo>
                <a:cubicBezTo>
                  <a:pt x="2053607" y="218821"/>
                  <a:pt x="2056147" y="217678"/>
                  <a:pt x="2058812" y="217170"/>
                </a:cubicBezTo>
                <a:cubicBezTo>
                  <a:pt x="2060336" y="216789"/>
                  <a:pt x="2061986" y="216789"/>
                  <a:pt x="2063637" y="216916"/>
                </a:cubicBezTo>
                <a:cubicBezTo>
                  <a:pt x="2101976" y="181610"/>
                  <a:pt x="2132445" y="147447"/>
                  <a:pt x="2154915" y="114427"/>
                </a:cubicBezTo>
                <a:lnTo>
                  <a:pt x="2013871" y="142113"/>
                </a:lnTo>
                <a:lnTo>
                  <a:pt x="2008158" y="112522"/>
                </a:lnTo>
                <a:lnTo>
                  <a:pt x="2091566" y="96139"/>
                </a:lnTo>
                <a:cubicBezTo>
                  <a:pt x="2085980" y="89408"/>
                  <a:pt x="2078617" y="81534"/>
                  <a:pt x="2069349" y="72517"/>
                </a:cubicBezTo>
                <a:lnTo>
                  <a:pt x="2095883" y="52959"/>
                </a:lnTo>
                <a:cubicBezTo>
                  <a:pt x="2108578" y="65278"/>
                  <a:pt x="2117972" y="74930"/>
                  <a:pt x="2124066" y="82296"/>
                </a:cubicBezTo>
                <a:lnTo>
                  <a:pt x="2110355" y="92456"/>
                </a:lnTo>
                <a:lnTo>
                  <a:pt x="2194271" y="75946"/>
                </a:lnTo>
                <a:lnTo>
                  <a:pt x="2199983" y="104902"/>
                </a:lnTo>
                <a:cubicBezTo>
                  <a:pt x="2171165" y="151003"/>
                  <a:pt x="2136126" y="193547"/>
                  <a:pt x="2094740" y="232283"/>
                </a:cubicBezTo>
                <a:cubicBezTo>
                  <a:pt x="2105785" y="235331"/>
                  <a:pt x="2118480" y="235585"/>
                  <a:pt x="2132699" y="232791"/>
                </a:cubicBezTo>
                <a:cubicBezTo>
                  <a:pt x="2181195" y="223266"/>
                  <a:pt x="2217376" y="215773"/>
                  <a:pt x="2241243" y="210312"/>
                </a:cubicBezTo>
                <a:close/>
                <a:moveTo>
                  <a:pt x="2338996" y="5715"/>
                </a:moveTo>
                <a:lnTo>
                  <a:pt x="2368068" y="0"/>
                </a:lnTo>
                <a:lnTo>
                  <a:pt x="2377082" y="45593"/>
                </a:lnTo>
                <a:lnTo>
                  <a:pt x="2425705" y="23749"/>
                </a:lnTo>
                <a:lnTo>
                  <a:pt x="2432814" y="65278"/>
                </a:lnTo>
                <a:cubicBezTo>
                  <a:pt x="2438527" y="99060"/>
                  <a:pt x="2440939" y="118237"/>
                  <a:pt x="2439923" y="122682"/>
                </a:cubicBezTo>
                <a:cubicBezTo>
                  <a:pt x="2438781" y="127127"/>
                  <a:pt x="2437003" y="131064"/>
                  <a:pt x="2434464" y="134493"/>
                </a:cubicBezTo>
                <a:cubicBezTo>
                  <a:pt x="2431925" y="137922"/>
                  <a:pt x="2422404" y="141986"/>
                  <a:pt x="2405520" y="146939"/>
                </a:cubicBezTo>
                <a:cubicBezTo>
                  <a:pt x="2401584" y="137668"/>
                  <a:pt x="2397267" y="128397"/>
                  <a:pt x="2392570" y="119126"/>
                </a:cubicBezTo>
                <a:cubicBezTo>
                  <a:pt x="2395871" y="118872"/>
                  <a:pt x="2398791" y="118364"/>
                  <a:pt x="2401330" y="117983"/>
                </a:cubicBezTo>
                <a:cubicBezTo>
                  <a:pt x="2405773" y="117094"/>
                  <a:pt x="2408693" y="116078"/>
                  <a:pt x="2409836" y="115062"/>
                </a:cubicBezTo>
                <a:cubicBezTo>
                  <a:pt x="2410979" y="114046"/>
                  <a:pt x="2411740" y="112776"/>
                  <a:pt x="2411867" y="111252"/>
                </a:cubicBezTo>
                <a:cubicBezTo>
                  <a:pt x="2412121" y="109728"/>
                  <a:pt x="2411613" y="105028"/>
                  <a:pt x="2410470" y="97282"/>
                </a:cubicBezTo>
                <a:cubicBezTo>
                  <a:pt x="2409328" y="89408"/>
                  <a:pt x="2407297" y="78232"/>
                  <a:pt x="2404504" y="63627"/>
                </a:cubicBezTo>
                <a:lnTo>
                  <a:pt x="2382541" y="73787"/>
                </a:lnTo>
                <a:lnTo>
                  <a:pt x="2401964" y="172466"/>
                </a:lnTo>
                <a:lnTo>
                  <a:pt x="2372766" y="178181"/>
                </a:lnTo>
                <a:lnTo>
                  <a:pt x="2354865" y="86741"/>
                </a:lnTo>
                <a:lnTo>
                  <a:pt x="2335442" y="95758"/>
                </a:lnTo>
                <a:lnTo>
                  <a:pt x="2352580" y="182626"/>
                </a:lnTo>
                <a:cubicBezTo>
                  <a:pt x="2354104" y="190754"/>
                  <a:pt x="2359689" y="193928"/>
                  <a:pt x="2369338" y="192024"/>
                </a:cubicBezTo>
                <a:lnTo>
                  <a:pt x="2412248" y="183515"/>
                </a:lnTo>
                <a:cubicBezTo>
                  <a:pt x="2417707" y="182499"/>
                  <a:pt x="2422023" y="180847"/>
                  <a:pt x="2425197" y="178816"/>
                </a:cubicBezTo>
                <a:cubicBezTo>
                  <a:pt x="2428498" y="176657"/>
                  <a:pt x="2430275" y="173609"/>
                  <a:pt x="2430656" y="169799"/>
                </a:cubicBezTo>
                <a:cubicBezTo>
                  <a:pt x="2431037" y="165989"/>
                  <a:pt x="2430783" y="157099"/>
                  <a:pt x="2430021" y="143002"/>
                </a:cubicBezTo>
                <a:cubicBezTo>
                  <a:pt x="2442844" y="145796"/>
                  <a:pt x="2453507" y="147955"/>
                  <a:pt x="2462013" y="149478"/>
                </a:cubicBezTo>
                <a:cubicBezTo>
                  <a:pt x="2461632" y="168147"/>
                  <a:pt x="2460490" y="180213"/>
                  <a:pt x="2458585" y="185674"/>
                </a:cubicBezTo>
                <a:cubicBezTo>
                  <a:pt x="2456681" y="191008"/>
                  <a:pt x="2453634" y="195453"/>
                  <a:pt x="2449318" y="199009"/>
                </a:cubicBezTo>
                <a:cubicBezTo>
                  <a:pt x="2445002" y="202692"/>
                  <a:pt x="2439542" y="205105"/>
                  <a:pt x="2432941" y="206375"/>
                </a:cubicBezTo>
                <a:lnTo>
                  <a:pt x="2368323" y="219075"/>
                </a:lnTo>
                <a:cubicBezTo>
                  <a:pt x="2343313" y="223901"/>
                  <a:pt x="2328713" y="215138"/>
                  <a:pt x="2324270" y="192405"/>
                </a:cubicBezTo>
                <a:lnTo>
                  <a:pt x="2307766" y="108712"/>
                </a:lnTo>
                <a:lnTo>
                  <a:pt x="2293801" y="115189"/>
                </a:lnTo>
                <a:lnTo>
                  <a:pt x="2290754" y="108204"/>
                </a:lnTo>
                <a:lnTo>
                  <a:pt x="2280852" y="110236"/>
                </a:lnTo>
                <a:lnTo>
                  <a:pt x="2293801" y="176403"/>
                </a:lnTo>
                <a:lnTo>
                  <a:pt x="2311702" y="166751"/>
                </a:lnTo>
                <a:cubicBezTo>
                  <a:pt x="2312463" y="172974"/>
                  <a:pt x="2314495" y="183261"/>
                  <a:pt x="2317668" y="197612"/>
                </a:cubicBezTo>
                <a:lnTo>
                  <a:pt x="2258001" y="232791"/>
                </a:lnTo>
                <a:lnTo>
                  <a:pt x="2245940" y="201168"/>
                </a:lnTo>
                <a:lnTo>
                  <a:pt x="2266380" y="190881"/>
                </a:lnTo>
                <a:lnTo>
                  <a:pt x="2251653" y="115951"/>
                </a:lnTo>
                <a:lnTo>
                  <a:pt x="2234642" y="119253"/>
                </a:lnTo>
                <a:lnTo>
                  <a:pt x="2228675" y="89281"/>
                </a:lnTo>
                <a:lnTo>
                  <a:pt x="2245813" y="85852"/>
                </a:lnTo>
                <a:lnTo>
                  <a:pt x="2234134" y="26797"/>
                </a:lnTo>
                <a:lnTo>
                  <a:pt x="2263333" y="21082"/>
                </a:lnTo>
                <a:lnTo>
                  <a:pt x="2274885" y="80137"/>
                </a:lnTo>
                <a:lnTo>
                  <a:pt x="2287580" y="77724"/>
                </a:lnTo>
                <a:lnTo>
                  <a:pt x="2289104" y="85090"/>
                </a:lnTo>
                <a:lnTo>
                  <a:pt x="2302053" y="79247"/>
                </a:lnTo>
                <a:lnTo>
                  <a:pt x="2293293" y="34925"/>
                </a:lnTo>
                <a:lnTo>
                  <a:pt x="2322492" y="29210"/>
                </a:lnTo>
                <a:lnTo>
                  <a:pt x="2329856" y="66802"/>
                </a:lnTo>
                <a:lnTo>
                  <a:pt x="2349280" y="58039"/>
                </a:lnTo>
                <a:lnTo>
                  <a:pt x="2338996" y="5715"/>
                </a:lnTo>
                <a:close/>
              </a:path>
            </a:pathLst>
          </a:custGeom>
          <a:solidFill>
            <a:srgbClr val="002060">
              <a:alpha val="65535"/>
            </a:srgbClr>
          </a:solidFill>
          <a:ln w="0" cap="sq">
            <a:solidFill>
              <a:srgbClr val="00206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73" name="Text Box773"/>
          <p:cNvSpPr txBox="1"/>
          <p:nvPr/>
        </p:nvSpPr>
        <p:spPr>
          <a:xfrm>
            <a:off x="2088621" y="205211"/>
            <a:ext cx="5362738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情境化，语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b="1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手段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774" name="Text Box774"/>
          <p:cNvSpPr txBox="1"/>
          <p:nvPr/>
        </p:nvSpPr>
        <p:spPr>
          <a:xfrm>
            <a:off x="3236651" y="2033303"/>
            <a:ext cx="5827435" cy="3999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50"/>
              </a:lnSpc>
            </a:pP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从</a:t>
            </a:r>
            <a:r>
              <a:rPr lang="en-US" altLang="zh-CN" sz="24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视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觉</a:t>
            </a:r>
            <a:r>
              <a:rPr lang="en-US" altLang="zh-CN" sz="2402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听</a:t>
            </a:r>
            <a:r>
              <a:rPr lang="en-US" altLang="zh-CN" sz="24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觉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402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感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觉</a:t>
            </a:r>
            <a:r>
              <a:rPr lang="en-US" altLang="zh-CN" sz="24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里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营</a:t>
            </a:r>
            <a:r>
              <a:rPr lang="en-US" altLang="zh-CN" sz="24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造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情</a:t>
            </a:r>
            <a:r>
              <a:rPr lang="en-US" altLang="zh-CN" sz="2402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调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4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呈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402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秋</a:t>
            </a:r>
            <a:r>
              <a:rPr lang="en-US" altLang="zh-CN" sz="24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意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</p:txBody>
      </p:sp>
      <p:sp>
        <p:nvSpPr>
          <p:cNvPr id="775" name="Text Box775"/>
          <p:cNvSpPr txBox="1"/>
          <p:nvPr/>
        </p:nvSpPr>
        <p:spPr>
          <a:xfrm>
            <a:off x="9920568" y="1891509"/>
            <a:ext cx="292512" cy="3336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b="1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破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776" name="Text Box776"/>
          <p:cNvSpPr txBox="1"/>
          <p:nvPr/>
        </p:nvSpPr>
        <p:spPr>
          <a:xfrm>
            <a:off x="1465792" y="2808576"/>
            <a:ext cx="9449336" cy="341795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522536" algn="just" rtl="0">
              <a:lnSpc>
                <a:spcPts val="3438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北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平即使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出门</a:t>
            </a:r>
            <a:r>
              <a:rPr lang="en-US" altLang="zh-CN" sz="20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去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罢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就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皇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城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海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22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租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004" spc="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家</a:t>
            </a:r>
            <a:r>
              <a:rPr lang="en-US" altLang="zh-CN" sz="2004" spc="-2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椽</a:t>
            </a:r>
            <a:r>
              <a:rPr lang="en-US" altLang="zh-CN" sz="2004" spc="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破</a:t>
            </a:r>
            <a:r>
              <a:rPr lang="en-US" altLang="zh-CN" sz="2004" spc="-2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屋</a:t>
            </a:r>
            <a:r>
              <a:rPr lang="en-US" altLang="zh-CN" sz="20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004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住</a:t>
            </a:r>
            <a:r>
              <a:rPr lang="en-US" altLang="zh-CN" sz="2004" spc="-2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着</a:t>
            </a:r>
            <a:r>
              <a:rPr lang="en-US" altLang="zh-CN" sz="2004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，早晨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起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泡一碗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浓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茶、向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院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子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坐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也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看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得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很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很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碧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绿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天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-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听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得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青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天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驯鸽的飞声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从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槐</a:t>
            </a:r>
            <a:r>
              <a:rPr lang="en-US" altLang="zh-CN" sz="2006" spc="-1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树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叶</a:t>
            </a:r>
            <a:r>
              <a:rPr lang="en-US" altLang="zh-CN" sz="2006" spc="-3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底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朝</a:t>
            </a:r>
            <a:r>
              <a:rPr lang="en-US" altLang="zh-CN" sz="2006" spc="-3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东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细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数</a:t>
            </a:r>
            <a:r>
              <a:rPr lang="en-US" altLang="zh-CN" sz="2006" spc="-3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着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一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丝</a:t>
            </a:r>
            <a:r>
              <a:rPr lang="en-US" altLang="zh-CN" sz="2006" spc="-3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一</a:t>
            </a:r>
            <a:r>
              <a:rPr lang="en-US" altLang="zh-CN" sz="2006" spc="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丝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漏</a:t>
            </a:r>
            <a:r>
              <a:rPr lang="en-US" altLang="zh-CN" sz="2006" spc="-34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下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来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6" spc="-3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日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光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6" spc="-18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或</a:t>
            </a:r>
            <a:r>
              <a:rPr lang="en-US" altLang="zh-CN" sz="2006" spc="5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在</a:t>
            </a:r>
            <a:r>
              <a:rPr lang="en-US" altLang="zh-CN" sz="2006" spc="0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破</a:t>
            </a:r>
            <a:r>
              <a:rPr lang="en-US" altLang="zh-CN" sz="2006" spc="-33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壁</a:t>
            </a:r>
            <a:r>
              <a:rPr lang="en-US" altLang="zh-CN" sz="2006" spc="5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腰</a:t>
            </a:r>
            <a:r>
              <a:rPr lang="en-US" altLang="zh-CN" sz="2006" spc="0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中</a:t>
            </a:r>
            <a:r>
              <a:rPr lang="en-US" altLang="zh-CN" sz="2006" spc="-24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6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静</a:t>
            </a:r>
            <a:r>
              <a:rPr lang="en-US" altLang="zh-CN" sz="2006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对</a:t>
            </a:r>
            <a:r>
              <a:rPr lang="en-US" altLang="zh-CN" sz="200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着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象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喇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叭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似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牵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牛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花</a:t>
            </a:r>
            <a:r>
              <a:rPr lang="en-US" altLang="zh-CN" sz="2004" spc="-2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（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朝</a:t>
            </a:r>
            <a:r>
              <a:rPr lang="en-US" altLang="zh-CN" sz="2004" spc="-1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荣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）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b="1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蓝</a:t>
            </a:r>
            <a:r>
              <a:rPr lang="en-US" altLang="zh-CN" sz="2004" b="1" spc="1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朵</a:t>
            </a:r>
            <a:r>
              <a:rPr lang="en-US" altLang="zh-CN" sz="2004" spc="-9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spc="-21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自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然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而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然</a:t>
            </a:r>
            <a:r>
              <a:rPr lang="en-US" altLang="zh-CN" sz="2004" spc="-2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地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也</a:t>
            </a:r>
            <a:r>
              <a:rPr lang="en-US" altLang="zh-CN" sz="2004" spc="-1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能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够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感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觉</a:t>
            </a:r>
            <a:r>
              <a:rPr lang="en-US" altLang="zh-CN" sz="2004" spc="-23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到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十</a:t>
            </a:r>
            <a:r>
              <a:rPr lang="en-US" altLang="zh-CN" sz="2004" spc="-1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分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的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秋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意</a:t>
            </a:r>
            <a:r>
              <a:rPr lang="en-US" altLang="zh-CN" sz="2004" spc="-2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说</a:t>
            </a:r>
            <a:r>
              <a:rPr lang="en-US" altLang="zh-CN" sz="2004" spc="-1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到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了</a:t>
            </a:r>
            <a:r>
              <a:rPr lang="en-US" altLang="zh-CN" sz="2004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牵</a:t>
            </a:r>
            <a:r>
              <a:rPr lang="en-US" altLang="zh-CN" sz="2004" spc="1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牛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花，</a:t>
            </a:r>
            <a:r>
              <a:rPr lang="en-US" altLang="zh-CN" sz="2004" spc="-2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我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以</a:t>
            </a:r>
            <a:r>
              <a:rPr lang="en-US" altLang="zh-CN" sz="2004" spc="7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为</a:t>
            </a:r>
            <a:r>
              <a:rPr lang="en-US" altLang="zh-CN" sz="2004" spc="-2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以</a:t>
            </a:r>
            <a:r>
              <a:rPr lang="en-US" altLang="zh-CN" sz="2004" b="1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蓝</a:t>
            </a:r>
            <a:r>
              <a:rPr lang="en-US" altLang="zh-CN" sz="2004" b="1" spc="1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色</a:t>
            </a:r>
            <a:r>
              <a:rPr lang="en-US" altLang="zh-CN" sz="2004" b="1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或白</a:t>
            </a:r>
            <a:r>
              <a:rPr lang="en-US" altLang="zh-CN" sz="2004" b="1" spc="1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色</a:t>
            </a:r>
            <a:r>
              <a:rPr lang="en-US" altLang="zh-CN" sz="2004" spc="1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者</a:t>
            </a:r>
            <a:r>
              <a:rPr lang="en-US" altLang="zh-CN" sz="2004" spc="-3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为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佳</a:t>
            </a:r>
            <a:r>
              <a:rPr lang="en-US" altLang="zh-CN" sz="2004" spc="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b="1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紫黑</a:t>
            </a:r>
            <a:r>
              <a:rPr lang="en-US" altLang="zh-CN" sz="2004" b="1" spc="8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色</a:t>
            </a:r>
            <a:r>
              <a:rPr lang="en-US" altLang="zh-CN" sz="2004" b="1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次之</a:t>
            </a:r>
            <a:r>
              <a:rPr lang="en-US" altLang="zh-CN" sz="2004" spc="26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en-US" altLang="zh-CN" sz="2004" b="1" spc="-25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淡</a:t>
            </a:r>
            <a:r>
              <a:rPr lang="en-US" altLang="zh-CN" sz="2004" b="1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红</a:t>
            </a:r>
            <a:r>
              <a:rPr lang="en-US" altLang="zh-CN" sz="2004" b="1" spc="12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色</a:t>
            </a:r>
            <a:r>
              <a:rPr lang="en-US" altLang="zh-CN" sz="2004" b="1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最</a:t>
            </a:r>
            <a:r>
              <a:rPr lang="en-US" altLang="zh-CN" sz="2004" b="1" spc="11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下</a:t>
            </a:r>
            <a:r>
              <a:rPr lang="en-US" altLang="zh-CN" sz="2004" spc="0" dirty="0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最</a:t>
            </a:r>
            <a:r>
              <a:rPr lang="en-US" altLang="zh-CN" sz="2004" spc="-1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好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还</a:t>
            </a:r>
            <a:r>
              <a:rPr lang="en-US" altLang="zh-CN" sz="2004" spc="-2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004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牵</a:t>
            </a:r>
            <a:r>
              <a:rPr lang="en-US" altLang="zh-CN" sz="2004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牛花底，教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长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着几根疏</a:t>
            </a:r>
            <a:r>
              <a:rPr lang="en-US" altLang="zh-CN" sz="2006" spc="-2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疏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落落</a:t>
            </a:r>
            <a:r>
              <a:rPr lang="en-US" altLang="zh-CN" sz="2006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尖细</a:t>
            </a:r>
            <a:r>
              <a:rPr lang="en-US" altLang="zh-CN" sz="2006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且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长的</a:t>
            </a:r>
            <a:r>
              <a:rPr lang="en-US" altLang="zh-CN" sz="2006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秋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草，</a:t>
            </a:r>
            <a:r>
              <a:rPr lang="en-US" altLang="zh-CN" sz="2006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使</a:t>
            </a:r>
            <a:r>
              <a:rPr lang="en-US" altLang="zh-CN" sz="20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作陪</a:t>
            </a:r>
            <a:r>
              <a:rPr lang="en-US" altLang="zh-CN" sz="2006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衬</a:t>
            </a:r>
            <a:r>
              <a:rPr lang="en-US" altLang="zh-CN" sz="20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6">
              <a:latin typeface="微软雅黑"/>
              <a:ea typeface="微软雅黑"/>
              <a:cs typeface="微软雅黑"/>
            </a:endParaRPr>
          </a:p>
          <a:p>
            <a:pPr marL="3874080" algn="l" rtl="0">
              <a:lnSpc>
                <a:spcPts val="2627"/>
              </a:lnSpc>
              <a:spcBef>
                <a:spcPts val="3655"/>
              </a:spcBef>
            </a:pPr>
            <a:r>
              <a:rPr lang="en-US" altLang="zh-CN" sz="2004" b="1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冷</a:t>
            </a:r>
            <a:r>
              <a:rPr lang="en-US" altLang="zh-CN" sz="2004" b="1" spc="7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004" b="1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有暖痕</a:t>
            </a:r>
            <a:r>
              <a:rPr lang="en-US" altLang="zh-CN" sz="2004" b="1" spc="5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迹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777" name="Text Box777"/>
          <p:cNvSpPr txBox="1"/>
          <p:nvPr/>
        </p:nvSpPr>
        <p:spPr>
          <a:xfrm>
            <a:off x="11107954" y="3226786"/>
            <a:ext cx="292512" cy="33366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27"/>
              </a:lnSpc>
            </a:pPr>
            <a:r>
              <a:rPr lang="en-US" altLang="zh-CN" sz="2004" b="1" spc="0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破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" name="Image7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99"/>
            <a:ext cx="12192002" cy="6832600"/>
          </a:xfrm>
          <a:prstGeom prst="rect">
            <a:avLst/>
          </a:prstGeom>
          <a:noFill/>
        </p:spPr>
      </p:pic>
      <p:pic>
        <p:nvPicPr>
          <p:cNvPr id="779" name="Image7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96" y="198118"/>
            <a:ext cx="12036610" cy="6605017"/>
          </a:xfrm>
          <a:prstGeom prst="rect">
            <a:avLst/>
          </a:prstGeom>
          <a:noFill/>
        </p:spPr>
      </p:pic>
      <p:sp>
        <p:nvSpPr>
          <p:cNvPr id="780" name="Text Box780"/>
          <p:cNvSpPr txBox="1"/>
          <p:nvPr/>
        </p:nvSpPr>
        <p:spPr>
          <a:xfrm>
            <a:off x="1508829" y="1259365"/>
            <a:ext cx="9788349" cy="479030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R="278712" indent="634000" algn="l" rtl="0">
              <a:lnSpc>
                <a:spcPts val="3736"/>
              </a:lnSpc>
            </a:pP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卷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加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立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德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树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这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一核心的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巧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妙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渗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透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加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</a:t>
            </a:r>
            <a:r>
              <a:rPr lang="en-US" altLang="zh-CN" sz="240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科本身相融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。做好导向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  <a:p>
            <a:pPr marR="279346" indent="634000" algn="l" rtl="0">
              <a:lnSpc>
                <a:spcPts val="4321"/>
              </a:lnSpc>
            </a:pP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加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工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具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具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味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专</a:t>
            </a:r>
            <a:r>
              <a:rPr lang="en-US" altLang="zh-CN" sz="240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业性。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  <a:p>
            <a:pPr marR="279652" indent="634000" algn="l" rtl="0">
              <a:lnSpc>
                <a:spcPts val="4322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考题会更加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重考生的生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活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、学习、情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感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体验的实际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状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况。关照普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适性。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  <a:p>
            <a:pPr indent="634000" algn="just" rtl="0">
              <a:lnSpc>
                <a:spcPts val="4320"/>
              </a:lnSpc>
              <a:spcBef>
                <a:spcPts val="3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会更适合我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们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不愿做死题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而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喜欢灵活度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的题的心理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需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求。或说会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加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征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真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正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查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反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语文</a:t>
            </a:r>
            <a:r>
              <a:rPr lang="en-US" altLang="zh-CN" sz="240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存在的套路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阅读教学。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发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展创新性。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1" name="Image7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99"/>
            <a:ext cx="12192002" cy="6832600"/>
          </a:xfrm>
          <a:prstGeom prst="rect">
            <a:avLst/>
          </a:prstGeom>
          <a:noFill/>
        </p:spPr>
      </p:pic>
      <p:pic>
        <p:nvPicPr>
          <p:cNvPr id="782" name="Image7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96" y="198118"/>
            <a:ext cx="12036610" cy="6605017"/>
          </a:xfrm>
          <a:prstGeom prst="rect">
            <a:avLst/>
          </a:prstGeom>
          <a:noFill/>
        </p:spPr>
      </p:pic>
      <p:sp>
        <p:nvSpPr>
          <p:cNvPr id="783" name="Text Box783"/>
          <p:cNvSpPr txBox="1"/>
          <p:nvPr/>
        </p:nvSpPr>
        <p:spPr>
          <a:xfrm>
            <a:off x="1940848" y="1979709"/>
            <a:ext cx="8593980" cy="314400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633747" algn="l" rtl="0">
              <a:lnSpc>
                <a:spcPts val="3735"/>
              </a:lnSpc>
            </a:pP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呈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从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知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识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常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识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养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识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等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多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级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台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阶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从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而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选拔</a:t>
            </a:r>
            <a:r>
              <a:rPr lang="en-US" altLang="zh-CN" sz="240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性。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indent="633747" algn="just" rtl="0">
              <a:lnSpc>
                <a:spcPts val="4321"/>
              </a:lnSpc>
            </a:pP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关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城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市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农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村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地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域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环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境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差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异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402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寻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找</a:t>
            </a:r>
            <a:r>
              <a:rPr lang="en-US" altLang="zh-CN" sz="2402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受环</a:t>
            </a:r>
            <a:r>
              <a:rPr lang="en-US" altLang="zh-CN" sz="240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境影响的原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料，实现高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的公平性。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或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说语文作为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科之母，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在高考中的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地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位需逐步提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升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，命题材料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能会进一步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向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各学科延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伸，体现其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巨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大的涵盖性。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ath278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79" name="Path279"/>
          <p:cNvSpPr/>
          <p:nvPr/>
        </p:nvSpPr>
        <p:spPr>
          <a:xfrm>
            <a:off x="9577290" y="2387727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80" name="Path280"/>
          <p:cNvSpPr/>
          <p:nvPr/>
        </p:nvSpPr>
        <p:spPr>
          <a:xfrm>
            <a:off x="9179674" y="3063621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81" name="Path281"/>
          <p:cNvSpPr/>
          <p:nvPr/>
        </p:nvSpPr>
        <p:spPr>
          <a:xfrm>
            <a:off x="8972234" y="1805305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9" y="0"/>
                </a:lnTo>
                <a:lnTo>
                  <a:pt x="354833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82" name="Path282"/>
          <p:cNvSpPr/>
          <p:nvPr/>
        </p:nvSpPr>
        <p:spPr>
          <a:xfrm>
            <a:off x="10703104" y="3199257"/>
            <a:ext cx="1029074" cy="1029843"/>
          </a:xfrm>
          <a:custGeom>
            <a:avLst/>
            <a:gdLst/>
            <a:ahLst/>
            <a:cxnLst/>
            <a:rect l="l" t="t" r="r" b="b"/>
            <a:pathLst>
              <a:path w="1029074" h="1029843">
                <a:moveTo>
                  <a:pt x="1029075" y="726186"/>
                </a:moveTo>
                <a:lnTo>
                  <a:pt x="44307" y="1029843"/>
                </a:lnTo>
                <a:lnTo>
                  <a:pt x="0" y="0"/>
                </a:lnTo>
                <a:lnTo>
                  <a:pt x="1029075" y="726186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83" name="Path283"/>
          <p:cNvSpPr/>
          <p:nvPr/>
        </p:nvSpPr>
        <p:spPr>
          <a:xfrm>
            <a:off x="10599020" y="3042618"/>
            <a:ext cx="1313096" cy="1323461"/>
          </a:xfrm>
          <a:custGeom>
            <a:avLst/>
            <a:gdLst/>
            <a:ahLst/>
            <a:cxnLst/>
            <a:rect l="l" t="t" r="r" b="b"/>
            <a:pathLst>
              <a:path w="1313096" h="1323461">
                <a:moveTo>
                  <a:pt x="1295404" y="929816"/>
                </a:moveTo>
                <a:lnTo>
                  <a:pt x="70059" y="1306498"/>
                </a:lnTo>
                <a:lnTo>
                  <a:pt x="13819" y="25322"/>
                </a:lnTo>
                <a:lnTo>
                  <a:pt x="1295404" y="929816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84" name="Path284"/>
          <p:cNvSpPr/>
          <p:nvPr/>
        </p:nvSpPr>
        <p:spPr>
          <a:xfrm>
            <a:off x="11932130" y="3779520"/>
            <a:ext cx="164530" cy="141859"/>
          </a:xfrm>
          <a:custGeom>
            <a:avLst/>
            <a:gdLst/>
            <a:ahLst/>
            <a:cxnLst/>
            <a:rect l="l" t="t" r="r" b="b"/>
            <a:pathLst>
              <a:path w="164530" h="141859">
                <a:moveTo>
                  <a:pt x="149422" y="34925"/>
                </a:moveTo>
                <a:cubicBezTo>
                  <a:pt x="164530" y="63246"/>
                  <a:pt x="146757" y="102235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939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85" name="Path285"/>
          <p:cNvSpPr/>
          <p:nvPr/>
        </p:nvSpPr>
        <p:spPr>
          <a:xfrm>
            <a:off x="10480174" y="4282440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6017"/>
                  <a:pt x="15108" y="107696"/>
                </a:cubicBezTo>
                <a:cubicBezTo>
                  <a:pt x="0" y="79502"/>
                  <a:pt x="18281" y="40386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86" name="Path286"/>
          <p:cNvSpPr/>
          <p:nvPr/>
        </p:nvSpPr>
        <p:spPr>
          <a:xfrm>
            <a:off x="10636706" y="3119120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246"/>
                  <a:pt x="146758" y="102235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939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87" name="Path287"/>
          <p:cNvSpPr/>
          <p:nvPr/>
        </p:nvSpPr>
        <p:spPr>
          <a:xfrm>
            <a:off x="8442970" y="2177415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88" name="Path288"/>
          <p:cNvSpPr/>
          <p:nvPr/>
        </p:nvSpPr>
        <p:spPr>
          <a:xfrm>
            <a:off x="8880574" y="2275840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289" name="Image2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818" y="5846826"/>
            <a:ext cx="8985184" cy="60960"/>
          </a:xfrm>
          <a:prstGeom prst="rect">
            <a:avLst/>
          </a:prstGeom>
          <a:noFill/>
        </p:spPr>
      </p:pic>
      <p:pic>
        <p:nvPicPr>
          <p:cNvPr id="290" name="Image2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1737"/>
            <a:ext cx="8995974" cy="68581"/>
          </a:xfrm>
          <a:prstGeom prst="rect">
            <a:avLst/>
          </a:prstGeom>
          <a:noFill/>
        </p:spPr>
      </p:pic>
      <p:sp>
        <p:nvSpPr>
          <p:cNvPr id="291" name="Text Box291"/>
          <p:cNvSpPr txBox="1"/>
          <p:nvPr/>
        </p:nvSpPr>
        <p:spPr>
          <a:xfrm>
            <a:off x="3372618" y="2379425"/>
            <a:ext cx="3291179" cy="272897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604801" algn="l" rtl="0">
              <a:lnSpc>
                <a:spcPts val="4204"/>
              </a:lnSpc>
            </a:pPr>
            <a:r>
              <a:rPr lang="en-US" altLang="zh-CN" sz="32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稳中渐</a:t>
            </a:r>
            <a:r>
              <a:rPr lang="en-US" altLang="zh-CN" sz="3206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变</a:t>
            </a:r>
            <a:endParaRPr lang="en-US" altLang="zh-CN" sz="3206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5764"/>
              </a:lnSpc>
              <a:spcBef>
                <a:spcPts val="5756"/>
              </a:spcBef>
            </a:pP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稳定中有</a:t>
            </a:r>
            <a:r>
              <a:rPr lang="en-US" altLang="zh-CN" sz="3206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倾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向性</a:t>
            </a:r>
            <a:r>
              <a:rPr lang="en-US" altLang="zh-CN" sz="3206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6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思</a:t>
            </a:r>
            <a:r>
              <a:rPr lang="en-US" altLang="zh-CN" sz="32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想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上慢</a:t>
            </a:r>
            <a:r>
              <a:rPr lang="en-US" altLang="zh-CN" sz="3204" spc="-2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慢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靠</a:t>
            </a:r>
            <a:r>
              <a:rPr lang="en-US" altLang="zh-CN" sz="32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近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32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Path784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85" name="Path785"/>
          <p:cNvSpPr/>
          <p:nvPr/>
        </p:nvSpPr>
        <p:spPr>
          <a:xfrm>
            <a:off x="1078588" y="2205228"/>
            <a:ext cx="2789398" cy="3029712"/>
          </a:xfrm>
          <a:custGeom>
            <a:avLst/>
            <a:gdLst/>
            <a:ahLst/>
            <a:cxnLst/>
            <a:rect l="l" t="t" r="r" b="b"/>
            <a:pathLst>
              <a:path w="2789398" h="3029712">
                <a:moveTo>
                  <a:pt x="0" y="181991"/>
                </a:moveTo>
                <a:cubicBezTo>
                  <a:pt x="0" y="81534"/>
                  <a:pt x="81453" y="0"/>
                  <a:pt x="181923" y="0"/>
                </a:cubicBezTo>
                <a:lnTo>
                  <a:pt x="2607475" y="0"/>
                </a:lnTo>
                <a:cubicBezTo>
                  <a:pt x="2707895" y="0"/>
                  <a:pt x="2789398" y="81534"/>
                  <a:pt x="2789398" y="181991"/>
                </a:cubicBezTo>
                <a:lnTo>
                  <a:pt x="2789398" y="2847721"/>
                </a:lnTo>
                <a:cubicBezTo>
                  <a:pt x="2789398" y="2948178"/>
                  <a:pt x="2707895" y="3029712"/>
                  <a:pt x="2607475" y="3029712"/>
                </a:cubicBezTo>
                <a:lnTo>
                  <a:pt x="181923" y="3029712"/>
                </a:lnTo>
                <a:cubicBezTo>
                  <a:pt x="81453" y="3029712"/>
                  <a:pt x="0" y="2948178"/>
                  <a:pt x="0" y="2847721"/>
                </a:cubicBezTo>
                <a:lnTo>
                  <a:pt x="0" y="181991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786" name="Image7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73" y="2412492"/>
            <a:ext cx="2518228" cy="2737104"/>
          </a:xfrm>
          <a:prstGeom prst="rect">
            <a:avLst/>
          </a:prstGeom>
          <a:noFill/>
        </p:spPr>
      </p:pic>
      <p:sp>
        <p:nvSpPr>
          <p:cNvPr id="787" name="Path787"/>
          <p:cNvSpPr/>
          <p:nvPr/>
        </p:nvSpPr>
        <p:spPr>
          <a:xfrm>
            <a:off x="1205032" y="2403348"/>
            <a:ext cx="2536509" cy="2755392"/>
          </a:xfrm>
          <a:custGeom>
            <a:avLst/>
            <a:gdLst/>
            <a:ahLst/>
            <a:cxnLst/>
            <a:rect l="l" t="t" r="r" b="b"/>
            <a:pathLst>
              <a:path w="2536509" h="2755392">
                <a:moveTo>
                  <a:pt x="9141" y="2746248"/>
                </a:moveTo>
                <a:lnTo>
                  <a:pt x="2527369" y="2746248"/>
                </a:lnTo>
                <a:lnTo>
                  <a:pt x="2527369" y="9144"/>
                </a:lnTo>
                <a:lnTo>
                  <a:pt x="9141" y="9144"/>
                </a:lnTo>
                <a:lnTo>
                  <a:pt x="9141" y="2746248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9144" cap="sq">
            <a:solidFill>
              <a:srgbClr val="B5B5B7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88" name="Path788"/>
          <p:cNvSpPr/>
          <p:nvPr/>
        </p:nvSpPr>
        <p:spPr>
          <a:xfrm>
            <a:off x="11454534" y="1131824"/>
            <a:ext cx="319286" cy="284861"/>
          </a:xfrm>
          <a:custGeom>
            <a:avLst/>
            <a:gdLst/>
            <a:ahLst/>
            <a:cxnLst/>
            <a:rect l="l" t="t" r="r" b="b"/>
            <a:pathLst>
              <a:path w="319286" h="284861">
                <a:moveTo>
                  <a:pt x="319285" y="0"/>
                </a:moveTo>
                <a:lnTo>
                  <a:pt x="260886" y="284861"/>
                </a:lnTo>
                <a:lnTo>
                  <a:pt x="0" y="156591"/>
                </a:lnTo>
                <a:lnTo>
                  <a:pt x="319285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89" name="Path789"/>
          <p:cNvSpPr/>
          <p:nvPr/>
        </p:nvSpPr>
        <p:spPr>
          <a:xfrm>
            <a:off x="11056920" y="1807591"/>
            <a:ext cx="485720" cy="390271"/>
          </a:xfrm>
          <a:custGeom>
            <a:avLst/>
            <a:gdLst/>
            <a:ahLst/>
            <a:cxnLst/>
            <a:rect l="l" t="t" r="r" b="b"/>
            <a:pathLst>
              <a:path w="485720" h="390271">
                <a:moveTo>
                  <a:pt x="485720" y="390271"/>
                </a:moveTo>
                <a:lnTo>
                  <a:pt x="0" y="278511"/>
                </a:lnTo>
                <a:lnTo>
                  <a:pt x="413357" y="0"/>
                </a:lnTo>
                <a:lnTo>
                  <a:pt x="485720" y="390271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90" name="Path790"/>
          <p:cNvSpPr/>
          <p:nvPr/>
        </p:nvSpPr>
        <p:spPr>
          <a:xfrm>
            <a:off x="10849478" y="549275"/>
            <a:ext cx="354834" cy="241554"/>
          </a:xfrm>
          <a:custGeom>
            <a:avLst/>
            <a:gdLst/>
            <a:ahLst/>
            <a:cxnLst/>
            <a:rect l="l" t="t" r="r" b="b"/>
            <a:pathLst>
              <a:path w="354834" h="241554">
                <a:moveTo>
                  <a:pt x="0" y="241554"/>
                </a:moveTo>
                <a:lnTo>
                  <a:pt x="162119" y="0"/>
                </a:lnTo>
                <a:lnTo>
                  <a:pt x="354833" y="217805"/>
                </a:lnTo>
                <a:lnTo>
                  <a:pt x="0" y="24155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91" name="Path791"/>
          <p:cNvSpPr/>
          <p:nvPr/>
        </p:nvSpPr>
        <p:spPr>
          <a:xfrm>
            <a:off x="10320088" y="921385"/>
            <a:ext cx="156914" cy="133604"/>
          </a:xfrm>
          <a:custGeom>
            <a:avLst/>
            <a:gdLst/>
            <a:ahLst/>
            <a:cxnLst/>
            <a:rect l="l" t="t" r="r" b="b"/>
            <a:pathLst>
              <a:path w="156914" h="133604">
                <a:moveTo>
                  <a:pt x="86835" y="133604"/>
                </a:moveTo>
                <a:lnTo>
                  <a:pt x="0" y="0"/>
                </a:lnTo>
                <a:lnTo>
                  <a:pt x="156914" y="27813"/>
                </a:lnTo>
                <a:lnTo>
                  <a:pt x="86835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92" name="Path792"/>
          <p:cNvSpPr/>
          <p:nvPr/>
        </p:nvSpPr>
        <p:spPr>
          <a:xfrm>
            <a:off x="10757692" y="1019937"/>
            <a:ext cx="141806" cy="138684"/>
          </a:xfrm>
          <a:custGeom>
            <a:avLst/>
            <a:gdLst/>
            <a:ahLst/>
            <a:cxnLst/>
            <a:rect l="l" t="t" r="r" b="b"/>
            <a:pathLst>
              <a:path w="141806" h="138684">
                <a:moveTo>
                  <a:pt x="141805" y="0"/>
                </a:moveTo>
                <a:lnTo>
                  <a:pt x="132411" y="138684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93" name="Text Box793"/>
          <p:cNvSpPr txBox="1"/>
          <p:nvPr/>
        </p:nvSpPr>
        <p:spPr>
          <a:xfrm>
            <a:off x="4461235" y="2796011"/>
            <a:ext cx="6428731" cy="174606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627652" algn="just" rtl="0">
              <a:lnSpc>
                <a:spcPts val="4583"/>
              </a:lnSpc>
            </a:pPr>
            <a:r>
              <a:rPr lang="en-US" altLang="zh-CN" sz="2796" b="1" spc="-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命题人</a:t>
            </a:r>
            <a:r>
              <a:rPr lang="en-US" altLang="zh-CN" sz="2796" b="1" spc="85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唯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796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希</a:t>
            </a:r>
            <a:r>
              <a:rPr lang="en-US" altLang="zh-CN" sz="2796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望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就</a:t>
            </a:r>
            <a:r>
              <a:rPr lang="en-US" altLang="zh-CN" sz="2796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796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激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活</a:t>
            </a:r>
            <a:r>
              <a:rPr lang="en-US" altLang="zh-CN" sz="2796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潜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让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充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全方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位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展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示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的语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素养、能力，考出高分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Path794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795" name="Image7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5972"/>
            <a:ext cx="3415527" cy="3012948"/>
          </a:xfrm>
          <a:prstGeom prst="rect">
            <a:avLst/>
          </a:prstGeom>
          <a:noFill/>
        </p:spPr>
      </p:pic>
      <p:pic>
        <p:nvPicPr>
          <p:cNvPr id="796" name="Image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1" y="3611880"/>
            <a:ext cx="3321074" cy="2906268"/>
          </a:xfrm>
          <a:prstGeom prst="rect">
            <a:avLst/>
          </a:prstGeom>
          <a:noFill/>
        </p:spPr>
      </p:pic>
      <p:sp>
        <p:nvSpPr>
          <p:cNvPr id="797" name="Path797"/>
          <p:cNvSpPr/>
          <p:nvPr/>
        </p:nvSpPr>
        <p:spPr>
          <a:xfrm>
            <a:off x="263298" y="3523747"/>
            <a:ext cx="3687543" cy="3360417"/>
          </a:xfrm>
          <a:custGeom>
            <a:avLst/>
            <a:gdLst/>
            <a:ahLst/>
            <a:cxnLst/>
            <a:rect l="l" t="t" r="r" b="b"/>
            <a:pathLst>
              <a:path w="3687543" h="3360417">
                <a:moveTo>
                  <a:pt x="39103" y="3321299"/>
                </a:moveTo>
                <a:lnTo>
                  <a:pt x="1757658" y="59939"/>
                </a:lnTo>
                <a:lnTo>
                  <a:pt x="3637442" y="3321299"/>
                </a:lnTo>
                <a:lnTo>
                  <a:pt x="39103" y="332129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28956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798" name="Image7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96"/>
            <a:ext cx="3886268" cy="3418332"/>
          </a:xfrm>
          <a:prstGeom prst="rect">
            <a:avLst/>
          </a:prstGeom>
          <a:noFill/>
        </p:spPr>
      </p:pic>
      <p:sp>
        <p:nvSpPr>
          <p:cNvPr id="799" name="Path799"/>
          <p:cNvSpPr/>
          <p:nvPr/>
        </p:nvSpPr>
        <p:spPr>
          <a:xfrm>
            <a:off x="21328" y="32003"/>
            <a:ext cx="3784197" cy="3311653"/>
          </a:xfrm>
          <a:custGeom>
            <a:avLst/>
            <a:gdLst/>
            <a:ahLst/>
            <a:cxnLst/>
            <a:rect l="l" t="t" r="r" b="b"/>
            <a:pathLst>
              <a:path w="3784197" h="3311653">
                <a:moveTo>
                  <a:pt x="3784197" y="0"/>
                </a:moveTo>
                <a:lnTo>
                  <a:pt x="1892099" y="3311653"/>
                </a:lnTo>
                <a:lnTo>
                  <a:pt x="0" y="0"/>
                </a:lnTo>
                <a:lnTo>
                  <a:pt x="3784197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800" name="Text Box800"/>
          <p:cNvSpPr txBox="1"/>
          <p:nvPr/>
        </p:nvSpPr>
        <p:spPr>
          <a:xfrm>
            <a:off x="4248208" y="1731047"/>
            <a:ext cx="7497560" cy="174646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732769" algn="just" rtl="0">
              <a:lnSpc>
                <a:spcPts val="4584"/>
              </a:lnSpc>
            </a:pP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所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站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立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那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个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地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方正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国，</a:t>
            </a:r>
            <a:r>
              <a:rPr lang="en-US" altLang="zh-CN" sz="2798" spc="-1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怎</a:t>
            </a:r>
            <a:r>
              <a:rPr lang="en-US" altLang="zh-CN" sz="27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么样中国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便怎</a:t>
            </a:r>
            <a:r>
              <a:rPr lang="en-US" altLang="zh-CN" sz="27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7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样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。你</a:t>
            </a:r>
            <a:r>
              <a:rPr lang="en-US" altLang="zh-CN" sz="27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什么</a:t>
            </a:r>
            <a:r>
              <a:rPr lang="en-US" altLang="zh-CN" sz="27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6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便是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7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你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光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明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便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不黑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暗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798">
              <a:latin typeface="微软雅黑"/>
              <a:ea typeface="微软雅黑"/>
              <a:cs typeface="微软雅黑"/>
            </a:endParaRPr>
          </a:p>
        </p:txBody>
      </p:sp>
      <p:sp>
        <p:nvSpPr>
          <p:cNvPr id="801" name="Text Box801"/>
          <p:cNvSpPr txBox="1"/>
          <p:nvPr/>
        </p:nvSpPr>
        <p:spPr>
          <a:xfrm>
            <a:off x="6071753" y="4555088"/>
            <a:ext cx="3587689" cy="46552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物竞天择，优者引领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Path802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810" name="Text Box810"/>
          <p:cNvSpPr txBox="1"/>
          <p:nvPr/>
        </p:nvSpPr>
        <p:spPr>
          <a:xfrm>
            <a:off x="7092832" y="2814095"/>
            <a:ext cx="3085514" cy="133304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0496"/>
              </a:lnSpc>
            </a:pPr>
            <a:r>
              <a:rPr lang="en-US" altLang="zh-CN" sz="8006" b="1" spc="0" dirty="0">
                <a:solidFill>
                  <a:srgbClr val="484849"/>
                </a:solidFill>
                <a:latin typeface="微软雅黑"/>
                <a:ea typeface="微软雅黑"/>
                <a:cs typeface="微软雅黑"/>
              </a:rPr>
              <a:t>谢</a:t>
            </a:r>
            <a:r>
              <a:rPr lang="en-US" altLang="zh-CN" sz="8006" b="1" spc="5608" dirty="0">
                <a:solidFill>
                  <a:srgbClr val="484849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8006" b="1" spc="0" dirty="0">
                <a:solidFill>
                  <a:srgbClr val="484849"/>
                </a:solidFill>
                <a:latin typeface="微软雅黑"/>
                <a:ea typeface="微软雅黑"/>
                <a:cs typeface="微软雅黑"/>
              </a:rPr>
              <a:t>谢</a:t>
            </a:r>
            <a:endParaRPr lang="en-US" altLang="zh-CN" sz="800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ath292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293" name="Image2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247" y="1830324"/>
            <a:ext cx="4436225" cy="3895344"/>
          </a:xfrm>
          <a:prstGeom prst="rect">
            <a:avLst/>
          </a:prstGeom>
          <a:noFill/>
        </p:spPr>
      </p:pic>
      <p:sp>
        <p:nvSpPr>
          <p:cNvPr id="294" name="Path294"/>
          <p:cNvSpPr/>
          <p:nvPr/>
        </p:nvSpPr>
        <p:spPr>
          <a:xfrm>
            <a:off x="562145" y="1856232"/>
            <a:ext cx="4329585" cy="3788664"/>
          </a:xfrm>
          <a:custGeom>
            <a:avLst/>
            <a:gdLst/>
            <a:ahLst/>
            <a:cxnLst/>
            <a:rect l="l" t="t" r="r" b="b"/>
            <a:pathLst>
              <a:path w="4329585" h="3788664">
                <a:moveTo>
                  <a:pt x="4329584" y="0"/>
                </a:moveTo>
                <a:lnTo>
                  <a:pt x="2164792" y="3788664"/>
                </a:lnTo>
                <a:lnTo>
                  <a:pt x="0" y="0"/>
                </a:lnTo>
                <a:lnTo>
                  <a:pt x="4329584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95" name="Path295"/>
          <p:cNvSpPr/>
          <p:nvPr/>
        </p:nvSpPr>
        <p:spPr>
          <a:xfrm>
            <a:off x="698492" y="2637282"/>
            <a:ext cx="4329585" cy="3790188"/>
          </a:xfrm>
          <a:custGeom>
            <a:avLst/>
            <a:gdLst/>
            <a:ahLst/>
            <a:cxnLst/>
            <a:rect l="l" t="t" r="r" b="b"/>
            <a:pathLst>
              <a:path w="4329585" h="3790188">
                <a:moveTo>
                  <a:pt x="0" y="0"/>
                </a:moveTo>
                <a:lnTo>
                  <a:pt x="2164792" y="3790188"/>
                </a:lnTo>
                <a:lnTo>
                  <a:pt x="4329585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296" name="Path296"/>
          <p:cNvSpPr/>
          <p:nvPr/>
        </p:nvSpPr>
        <p:spPr>
          <a:xfrm>
            <a:off x="659000" y="2597776"/>
            <a:ext cx="4418952" cy="3888061"/>
          </a:xfrm>
          <a:custGeom>
            <a:avLst/>
            <a:gdLst/>
            <a:ahLst/>
            <a:cxnLst/>
            <a:rect l="l" t="t" r="r" b="b"/>
            <a:pathLst>
              <a:path w="4418952" h="3888061">
                <a:moveTo>
                  <a:pt x="39492" y="39507"/>
                </a:moveTo>
                <a:lnTo>
                  <a:pt x="2204284" y="3829695"/>
                </a:lnTo>
                <a:lnTo>
                  <a:pt x="4369076" y="39507"/>
                </a:lnTo>
                <a:lnTo>
                  <a:pt x="39492" y="39507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28956" cap="sq">
            <a:solidFill>
              <a:srgbClr val="8CD0D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297" name="Image2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67811"/>
            <a:ext cx="2992014" cy="3790189"/>
          </a:xfrm>
          <a:prstGeom prst="rect">
            <a:avLst/>
          </a:prstGeom>
          <a:noFill/>
        </p:spPr>
      </p:pic>
      <p:pic>
        <p:nvPicPr>
          <p:cNvPr id="298" name="Image2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098799"/>
            <a:ext cx="2904017" cy="3746500"/>
          </a:xfrm>
          <a:prstGeom prst="rect">
            <a:avLst/>
          </a:prstGeom>
          <a:noFill/>
        </p:spPr>
      </p:pic>
      <p:pic>
        <p:nvPicPr>
          <p:cNvPr id="299" name="Image2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3655" y="667512"/>
            <a:ext cx="1282727" cy="1136904"/>
          </a:xfrm>
          <a:prstGeom prst="rect">
            <a:avLst/>
          </a:prstGeom>
          <a:noFill/>
        </p:spPr>
      </p:pic>
      <p:sp>
        <p:nvSpPr>
          <p:cNvPr id="300" name="Path300"/>
          <p:cNvSpPr/>
          <p:nvPr/>
        </p:nvSpPr>
        <p:spPr>
          <a:xfrm>
            <a:off x="2929553" y="693420"/>
            <a:ext cx="1176088" cy="1030224"/>
          </a:xfrm>
          <a:custGeom>
            <a:avLst/>
            <a:gdLst/>
            <a:ahLst/>
            <a:cxnLst/>
            <a:rect l="l" t="t" r="r" b="b"/>
            <a:pathLst>
              <a:path w="1176088" h="1030224">
                <a:moveTo>
                  <a:pt x="0" y="1030224"/>
                </a:moveTo>
                <a:lnTo>
                  <a:pt x="588044" y="0"/>
                </a:lnTo>
                <a:lnTo>
                  <a:pt x="1176087" y="1030224"/>
                </a:lnTo>
                <a:lnTo>
                  <a:pt x="0" y="1030224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301" name="Image3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904" y="0"/>
            <a:ext cx="3427715" cy="2987040"/>
          </a:xfrm>
          <a:prstGeom prst="rect">
            <a:avLst/>
          </a:prstGeom>
          <a:noFill/>
        </p:spPr>
      </p:pic>
      <p:pic>
        <p:nvPicPr>
          <p:cNvPr id="302" name="Image3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802" y="0"/>
            <a:ext cx="3321075" cy="2906268"/>
          </a:xfrm>
          <a:prstGeom prst="rect">
            <a:avLst/>
          </a:prstGeom>
          <a:noFill/>
        </p:spPr>
      </p:pic>
      <p:pic>
        <p:nvPicPr>
          <p:cNvPr id="303" name="Image30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7757" y="5612891"/>
            <a:ext cx="1284250" cy="1136904"/>
          </a:xfrm>
          <a:prstGeom prst="rect">
            <a:avLst/>
          </a:prstGeom>
          <a:noFill/>
        </p:spPr>
      </p:pic>
      <p:sp>
        <p:nvSpPr>
          <p:cNvPr id="304" name="Path304"/>
          <p:cNvSpPr/>
          <p:nvPr/>
        </p:nvSpPr>
        <p:spPr>
          <a:xfrm>
            <a:off x="2903655" y="5638800"/>
            <a:ext cx="1177610" cy="1030224"/>
          </a:xfrm>
          <a:custGeom>
            <a:avLst/>
            <a:gdLst/>
            <a:ahLst/>
            <a:cxnLst/>
            <a:rect l="l" t="t" r="r" b="b"/>
            <a:pathLst>
              <a:path w="1177610" h="1030224">
                <a:moveTo>
                  <a:pt x="0" y="1030224"/>
                </a:moveTo>
                <a:lnTo>
                  <a:pt x="588805" y="0"/>
                </a:lnTo>
                <a:lnTo>
                  <a:pt x="1177610" y="1030224"/>
                </a:lnTo>
                <a:lnTo>
                  <a:pt x="0" y="1030224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05" name="Path305"/>
          <p:cNvSpPr/>
          <p:nvPr/>
        </p:nvSpPr>
        <p:spPr>
          <a:xfrm>
            <a:off x="5124815" y="1365504"/>
            <a:ext cx="679449" cy="678180"/>
          </a:xfrm>
          <a:custGeom>
            <a:avLst/>
            <a:gdLst/>
            <a:ahLst/>
            <a:cxnLst/>
            <a:rect l="l" t="t" r="r" b="b"/>
            <a:pathLst>
              <a:path w="679449" h="678180">
                <a:moveTo>
                  <a:pt x="0" y="113030"/>
                </a:moveTo>
                <a:cubicBezTo>
                  <a:pt x="0" y="50546"/>
                  <a:pt x="50527" y="0"/>
                  <a:pt x="112987" y="0"/>
                </a:cubicBezTo>
                <a:lnTo>
                  <a:pt x="566461" y="0"/>
                </a:lnTo>
                <a:cubicBezTo>
                  <a:pt x="628922" y="0"/>
                  <a:pt x="679449" y="50546"/>
                  <a:pt x="679449" y="113030"/>
                </a:cubicBezTo>
                <a:lnTo>
                  <a:pt x="679449" y="565150"/>
                </a:lnTo>
                <a:cubicBezTo>
                  <a:pt x="679449" y="627634"/>
                  <a:pt x="628922" y="678180"/>
                  <a:pt x="566461" y="678180"/>
                </a:cubicBezTo>
                <a:lnTo>
                  <a:pt x="112987" y="678180"/>
                </a:lnTo>
                <a:cubicBezTo>
                  <a:pt x="50527" y="678180"/>
                  <a:pt x="0" y="627634"/>
                  <a:pt x="0" y="565150"/>
                </a:cubicBezTo>
                <a:lnTo>
                  <a:pt x="0" y="11303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06" name="Path306"/>
          <p:cNvSpPr/>
          <p:nvPr/>
        </p:nvSpPr>
        <p:spPr>
          <a:xfrm>
            <a:off x="5124815" y="2631948"/>
            <a:ext cx="679449" cy="678180"/>
          </a:xfrm>
          <a:custGeom>
            <a:avLst/>
            <a:gdLst/>
            <a:ahLst/>
            <a:cxnLst/>
            <a:rect l="l" t="t" r="r" b="b"/>
            <a:pathLst>
              <a:path w="679449" h="678180">
                <a:moveTo>
                  <a:pt x="0" y="113030"/>
                </a:moveTo>
                <a:cubicBezTo>
                  <a:pt x="0" y="50546"/>
                  <a:pt x="50527" y="0"/>
                  <a:pt x="112987" y="0"/>
                </a:cubicBezTo>
                <a:lnTo>
                  <a:pt x="566461" y="0"/>
                </a:lnTo>
                <a:cubicBezTo>
                  <a:pt x="628922" y="0"/>
                  <a:pt x="679449" y="50546"/>
                  <a:pt x="679449" y="113030"/>
                </a:cubicBezTo>
                <a:lnTo>
                  <a:pt x="679449" y="565150"/>
                </a:lnTo>
                <a:cubicBezTo>
                  <a:pt x="679449" y="627634"/>
                  <a:pt x="628922" y="678180"/>
                  <a:pt x="566461" y="678180"/>
                </a:cubicBezTo>
                <a:lnTo>
                  <a:pt x="112987" y="678180"/>
                </a:lnTo>
                <a:cubicBezTo>
                  <a:pt x="50527" y="678180"/>
                  <a:pt x="0" y="627634"/>
                  <a:pt x="0" y="565150"/>
                </a:cubicBezTo>
                <a:lnTo>
                  <a:pt x="0" y="11303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07" name="Path307"/>
          <p:cNvSpPr/>
          <p:nvPr/>
        </p:nvSpPr>
        <p:spPr>
          <a:xfrm>
            <a:off x="5124815" y="3852672"/>
            <a:ext cx="679449" cy="678180"/>
          </a:xfrm>
          <a:custGeom>
            <a:avLst/>
            <a:gdLst/>
            <a:ahLst/>
            <a:cxnLst/>
            <a:rect l="l" t="t" r="r" b="b"/>
            <a:pathLst>
              <a:path w="679449" h="678180">
                <a:moveTo>
                  <a:pt x="0" y="113030"/>
                </a:moveTo>
                <a:cubicBezTo>
                  <a:pt x="0" y="50546"/>
                  <a:pt x="50527" y="0"/>
                  <a:pt x="112987" y="0"/>
                </a:cubicBezTo>
                <a:lnTo>
                  <a:pt x="566461" y="0"/>
                </a:lnTo>
                <a:cubicBezTo>
                  <a:pt x="628922" y="0"/>
                  <a:pt x="679449" y="50546"/>
                  <a:pt x="679449" y="113030"/>
                </a:cubicBezTo>
                <a:lnTo>
                  <a:pt x="679449" y="565150"/>
                </a:lnTo>
                <a:cubicBezTo>
                  <a:pt x="679449" y="627634"/>
                  <a:pt x="628922" y="678180"/>
                  <a:pt x="566461" y="678180"/>
                </a:cubicBezTo>
                <a:lnTo>
                  <a:pt x="112987" y="678180"/>
                </a:lnTo>
                <a:cubicBezTo>
                  <a:pt x="50527" y="678180"/>
                  <a:pt x="0" y="627634"/>
                  <a:pt x="0" y="565150"/>
                </a:cubicBezTo>
                <a:lnTo>
                  <a:pt x="0" y="11303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08" name="Path308"/>
          <p:cNvSpPr/>
          <p:nvPr/>
        </p:nvSpPr>
        <p:spPr>
          <a:xfrm>
            <a:off x="5124815" y="5148072"/>
            <a:ext cx="679449" cy="678180"/>
          </a:xfrm>
          <a:custGeom>
            <a:avLst/>
            <a:gdLst/>
            <a:ahLst/>
            <a:cxnLst/>
            <a:rect l="l" t="t" r="r" b="b"/>
            <a:pathLst>
              <a:path w="679449" h="678180">
                <a:moveTo>
                  <a:pt x="0" y="113030"/>
                </a:moveTo>
                <a:cubicBezTo>
                  <a:pt x="0" y="50546"/>
                  <a:pt x="50527" y="0"/>
                  <a:pt x="112987" y="0"/>
                </a:cubicBezTo>
                <a:lnTo>
                  <a:pt x="566461" y="0"/>
                </a:lnTo>
                <a:cubicBezTo>
                  <a:pt x="628922" y="0"/>
                  <a:pt x="679449" y="50546"/>
                  <a:pt x="679449" y="113030"/>
                </a:cubicBezTo>
                <a:lnTo>
                  <a:pt x="679449" y="565150"/>
                </a:lnTo>
                <a:cubicBezTo>
                  <a:pt x="679449" y="627571"/>
                  <a:pt x="628922" y="678180"/>
                  <a:pt x="566461" y="678180"/>
                </a:cubicBezTo>
                <a:lnTo>
                  <a:pt x="112987" y="678180"/>
                </a:lnTo>
                <a:cubicBezTo>
                  <a:pt x="50527" y="678180"/>
                  <a:pt x="0" y="627571"/>
                  <a:pt x="0" y="565150"/>
                </a:cubicBezTo>
                <a:lnTo>
                  <a:pt x="0" y="11303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09" name="Text Box309"/>
          <p:cNvSpPr txBox="1"/>
          <p:nvPr/>
        </p:nvSpPr>
        <p:spPr>
          <a:xfrm>
            <a:off x="5359169" y="1485608"/>
            <a:ext cx="247724" cy="424737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53"/>
              </a:lnSpc>
            </a:pPr>
            <a:r>
              <a:rPr lang="en-US" altLang="zh-CN" sz="3300" spc="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1</a:t>
            </a:r>
            <a:endParaRPr lang="en-US" altLang="zh-CN" sz="3300">
              <a:latin typeface="Times New Roman"/>
              <a:ea typeface="Times New Roman"/>
              <a:cs typeface="Times New Roman"/>
            </a:endParaRPr>
          </a:p>
          <a:p>
            <a:pPr algn="l" rtl="0">
              <a:lnSpc>
                <a:spcPts val="3653"/>
              </a:lnSpc>
              <a:spcBef>
                <a:spcPts val="6321"/>
              </a:spcBef>
            </a:pPr>
            <a:r>
              <a:rPr lang="en-US" altLang="zh-CN" sz="3300" spc="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2</a:t>
            </a:r>
            <a:endParaRPr lang="en-US" altLang="zh-CN" sz="3300">
              <a:latin typeface="Times New Roman"/>
              <a:ea typeface="Times New Roman"/>
              <a:cs typeface="Times New Roman"/>
            </a:endParaRPr>
          </a:p>
          <a:p>
            <a:pPr algn="l" rtl="0">
              <a:lnSpc>
                <a:spcPts val="3656"/>
              </a:lnSpc>
              <a:spcBef>
                <a:spcPts val="5959"/>
              </a:spcBef>
            </a:pPr>
            <a:r>
              <a:rPr lang="en-US" altLang="zh-CN" sz="3302" spc="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3</a:t>
            </a:r>
            <a:endParaRPr lang="en-US" altLang="zh-CN" sz="3302">
              <a:latin typeface="Times New Roman"/>
              <a:ea typeface="Times New Roman"/>
              <a:cs typeface="Times New Roman"/>
            </a:endParaRPr>
          </a:p>
          <a:p>
            <a:pPr algn="l" rtl="0">
              <a:lnSpc>
                <a:spcPts val="3653"/>
              </a:lnSpc>
              <a:spcBef>
                <a:spcPts val="6549"/>
              </a:spcBef>
            </a:pPr>
            <a:r>
              <a:rPr lang="en-US" altLang="zh-CN" sz="3300" spc="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4</a:t>
            </a:r>
            <a:endParaRPr lang="en-US" altLang="zh-CN" sz="33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10" name="Text Box310"/>
          <p:cNvSpPr txBox="1"/>
          <p:nvPr/>
        </p:nvSpPr>
        <p:spPr>
          <a:xfrm>
            <a:off x="6002563" y="1485048"/>
            <a:ext cx="5926153" cy="421745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9"/>
              </a:lnSpc>
            </a:pP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核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8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命题</a:t>
            </a:r>
            <a:r>
              <a:rPr lang="en-US" altLang="zh-CN" sz="27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魂</a:t>
            </a:r>
            <a:endParaRPr lang="en-US" altLang="zh-CN" sz="2798">
              <a:latin typeface="微软雅黑"/>
              <a:ea typeface="微软雅黑"/>
              <a:cs typeface="微软雅黑"/>
            </a:endParaRPr>
          </a:p>
          <a:p>
            <a:pPr marL="98769" algn="l" rtl="0">
              <a:lnSpc>
                <a:spcPts val="3146"/>
              </a:lnSpc>
              <a:spcBef>
                <a:spcPts val="6101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“四层”，语文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科高考命题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范围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marL="98769" algn="l" rtl="0">
              <a:lnSpc>
                <a:spcPts val="3146"/>
              </a:lnSpc>
              <a:spcBef>
                <a:spcPts val="6704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“四翼”，语文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科高考命题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层次与方法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marL="338836" algn="l" rtl="0">
              <a:lnSpc>
                <a:spcPts val="3146"/>
              </a:lnSpc>
              <a:spcBef>
                <a:spcPts val="7296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情境化，语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学科高考命</a:t>
            </a:r>
            <a:r>
              <a:rPr lang="en-US" altLang="zh-CN" sz="2400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的手段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ath311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12" name="Path312"/>
          <p:cNvSpPr/>
          <p:nvPr/>
        </p:nvSpPr>
        <p:spPr>
          <a:xfrm>
            <a:off x="9577290" y="2387727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13" name="Path313"/>
          <p:cNvSpPr/>
          <p:nvPr/>
        </p:nvSpPr>
        <p:spPr>
          <a:xfrm>
            <a:off x="9179674" y="3063621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14" name="Path314"/>
          <p:cNvSpPr/>
          <p:nvPr/>
        </p:nvSpPr>
        <p:spPr>
          <a:xfrm>
            <a:off x="8972234" y="1805305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9" y="0"/>
                </a:lnTo>
                <a:lnTo>
                  <a:pt x="354833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15" name="Path315"/>
          <p:cNvSpPr/>
          <p:nvPr/>
        </p:nvSpPr>
        <p:spPr>
          <a:xfrm>
            <a:off x="10703104" y="3199257"/>
            <a:ext cx="1029074" cy="1029843"/>
          </a:xfrm>
          <a:custGeom>
            <a:avLst/>
            <a:gdLst/>
            <a:ahLst/>
            <a:cxnLst/>
            <a:rect l="l" t="t" r="r" b="b"/>
            <a:pathLst>
              <a:path w="1029074" h="1029843">
                <a:moveTo>
                  <a:pt x="1029075" y="726186"/>
                </a:moveTo>
                <a:lnTo>
                  <a:pt x="44307" y="1029843"/>
                </a:lnTo>
                <a:lnTo>
                  <a:pt x="0" y="0"/>
                </a:lnTo>
                <a:lnTo>
                  <a:pt x="1029075" y="726186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16" name="Path316"/>
          <p:cNvSpPr/>
          <p:nvPr/>
        </p:nvSpPr>
        <p:spPr>
          <a:xfrm>
            <a:off x="10599020" y="3042618"/>
            <a:ext cx="1313096" cy="1323461"/>
          </a:xfrm>
          <a:custGeom>
            <a:avLst/>
            <a:gdLst/>
            <a:ahLst/>
            <a:cxnLst/>
            <a:rect l="l" t="t" r="r" b="b"/>
            <a:pathLst>
              <a:path w="1313096" h="1323461">
                <a:moveTo>
                  <a:pt x="1295404" y="929816"/>
                </a:moveTo>
                <a:lnTo>
                  <a:pt x="70059" y="1306498"/>
                </a:lnTo>
                <a:lnTo>
                  <a:pt x="13819" y="25322"/>
                </a:lnTo>
                <a:lnTo>
                  <a:pt x="1295404" y="929816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17" name="Path317"/>
          <p:cNvSpPr/>
          <p:nvPr/>
        </p:nvSpPr>
        <p:spPr>
          <a:xfrm>
            <a:off x="11932130" y="3779520"/>
            <a:ext cx="164530" cy="141859"/>
          </a:xfrm>
          <a:custGeom>
            <a:avLst/>
            <a:gdLst/>
            <a:ahLst/>
            <a:cxnLst/>
            <a:rect l="l" t="t" r="r" b="b"/>
            <a:pathLst>
              <a:path w="164530" h="141859">
                <a:moveTo>
                  <a:pt x="149422" y="34925"/>
                </a:moveTo>
                <a:cubicBezTo>
                  <a:pt x="164530" y="63246"/>
                  <a:pt x="146757" y="102235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939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18" name="Path318"/>
          <p:cNvSpPr/>
          <p:nvPr/>
        </p:nvSpPr>
        <p:spPr>
          <a:xfrm>
            <a:off x="10480174" y="4282440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6017"/>
                  <a:pt x="15108" y="107696"/>
                </a:cubicBezTo>
                <a:cubicBezTo>
                  <a:pt x="0" y="79502"/>
                  <a:pt x="18281" y="40386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19" name="Path319"/>
          <p:cNvSpPr/>
          <p:nvPr/>
        </p:nvSpPr>
        <p:spPr>
          <a:xfrm>
            <a:off x="10636706" y="3119120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246"/>
                  <a:pt x="146758" y="102235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939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20" name="Path320"/>
          <p:cNvSpPr/>
          <p:nvPr/>
        </p:nvSpPr>
        <p:spPr>
          <a:xfrm>
            <a:off x="8442970" y="2177415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21" name="Path321"/>
          <p:cNvSpPr/>
          <p:nvPr/>
        </p:nvSpPr>
        <p:spPr>
          <a:xfrm>
            <a:off x="8880574" y="2275840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322" name="Image3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80509"/>
            <a:ext cx="9015778" cy="68581"/>
          </a:xfrm>
          <a:prstGeom prst="rect">
            <a:avLst/>
          </a:prstGeom>
          <a:noFill/>
        </p:spPr>
      </p:pic>
      <p:sp>
        <p:nvSpPr>
          <p:cNvPr id="323" name="Text Box323"/>
          <p:cNvSpPr txBox="1"/>
          <p:nvPr/>
        </p:nvSpPr>
        <p:spPr>
          <a:xfrm>
            <a:off x="387560" y="2566198"/>
            <a:ext cx="1497647" cy="16164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2728"/>
              </a:lnSpc>
            </a:pPr>
            <a:r>
              <a:rPr lang="en-US" altLang="zh-CN" sz="11498" b="1" spc="-4" dirty="0">
                <a:solidFill>
                  <a:srgbClr val="3B8DE9"/>
                </a:solidFill>
                <a:latin typeface="Times New Roman"/>
                <a:ea typeface="Times New Roman"/>
                <a:cs typeface="Times New Roman"/>
              </a:rPr>
              <a:t>01</a:t>
            </a:r>
            <a:endParaRPr lang="en-US" altLang="zh-CN" sz="11498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24" name="Text Box324"/>
          <p:cNvSpPr txBox="1"/>
          <p:nvPr/>
        </p:nvSpPr>
        <p:spPr>
          <a:xfrm>
            <a:off x="1958495" y="3253312"/>
            <a:ext cx="6544223" cy="53385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204"/>
              </a:lnSpc>
            </a:pPr>
            <a:r>
              <a:rPr lang="en-US" altLang="zh-CN" sz="32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32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核</a:t>
            </a:r>
            <a:r>
              <a:rPr lang="en-US" altLang="zh-CN" sz="3206" spc="-1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2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3206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3206" spc="-2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32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3206" spc="-3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魂</a:t>
            </a:r>
            <a:endParaRPr lang="en-US" altLang="zh-CN" sz="320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ath325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26" name="Path326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27" name="Path327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28" name="Path328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329" name="Image3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842" y="1453895"/>
            <a:ext cx="8709442" cy="4968241"/>
          </a:xfrm>
          <a:prstGeom prst="rect">
            <a:avLst/>
          </a:prstGeom>
          <a:noFill/>
        </p:spPr>
      </p:pic>
      <p:sp>
        <p:nvSpPr>
          <p:cNvPr id="330" name="Text Box330"/>
          <p:cNvSpPr txBox="1"/>
          <p:nvPr/>
        </p:nvSpPr>
        <p:spPr>
          <a:xfrm>
            <a:off x="1742549" y="201909"/>
            <a:ext cx="5717695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“一核”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魂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Path331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32" name="Path332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33" name="Path333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34" name="Path334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35" name="Path335"/>
          <p:cNvSpPr/>
          <p:nvPr/>
        </p:nvSpPr>
        <p:spPr>
          <a:xfrm>
            <a:off x="9577290" y="2951099"/>
            <a:ext cx="319284" cy="284988"/>
          </a:xfrm>
          <a:custGeom>
            <a:avLst/>
            <a:gdLst/>
            <a:ahLst/>
            <a:cxnLst/>
            <a:rect l="l" t="t" r="r" b="b"/>
            <a:pathLst>
              <a:path w="319284" h="284988">
                <a:moveTo>
                  <a:pt x="319284" y="0"/>
                </a:moveTo>
                <a:lnTo>
                  <a:pt x="261014" y="284988"/>
                </a:lnTo>
                <a:lnTo>
                  <a:pt x="0" y="156591"/>
                </a:lnTo>
                <a:lnTo>
                  <a:pt x="319284" y="0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36" name="Path336"/>
          <p:cNvSpPr/>
          <p:nvPr/>
        </p:nvSpPr>
        <p:spPr>
          <a:xfrm>
            <a:off x="9179674" y="3626993"/>
            <a:ext cx="485720" cy="390144"/>
          </a:xfrm>
          <a:custGeom>
            <a:avLst/>
            <a:gdLst/>
            <a:ahLst/>
            <a:cxnLst/>
            <a:rect l="l" t="t" r="r" b="b"/>
            <a:pathLst>
              <a:path w="485720" h="390144">
                <a:moveTo>
                  <a:pt x="485719" y="390144"/>
                </a:moveTo>
                <a:lnTo>
                  <a:pt x="0" y="278511"/>
                </a:lnTo>
                <a:lnTo>
                  <a:pt x="413483" y="0"/>
                </a:lnTo>
                <a:lnTo>
                  <a:pt x="485719" y="390144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37" name="Path337"/>
          <p:cNvSpPr/>
          <p:nvPr/>
        </p:nvSpPr>
        <p:spPr>
          <a:xfrm>
            <a:off x="9234772" y="2088769"/>
            <a:ext cx="354832" cy="241427"/>
          </a:xfrm>
          <a:custGeom>
            <a:avLst/>
            <a:gdLst/>
            <a:ahLst/>
            <a:cxnLst/>
            <a:rect l="l" t="t" r="r" b="b"/>
            <a:pathLst>
              <a:path w="354832" h="241427">
                <a:moveTo>
                  <a:pt x="0" y="241427"/>
                </a:moveTo>
                <a:lnTo>
                  <a:pt x="162118" y="0"/>
                </a:lnTo>
                <a:lnTo>
                  <a:pt x="354832" y="217805"/>
                </a:lnTo>
                <a:lnTo>
                  <a:pt x="0" y="241427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38" name="Path338"/>
          <p:cNvSpPr/>
          <p:nvPr/>
        </p:nvSpPr>
        <p:spPr>
          <a:xfrm>
            <a:off x="10703104" y="3762502"/>
            <a:ext cx="1029074" cy="1029970"/>
          </a:xfrm>
          <a:custGeom>
            <a:avLst/>
            <a:gdLst/>
            <a:ahLst/>
            <a:cxnLst/>
            <a:rect l="l" t="t" r="r" b="b"/>
            <a:pathLst>
              <a:path w="1029074" h="1029970">
                <a:moveTo>
                  <a:pt x="1029075" y="726313"/>
                </a:moveTo>
                <a:lnTo>
                  <a:pt x="44307" y="1029970"/>
                </a:lnTo>
                <a:lnTo>
                  <a:pt x="0" y="0"/>
                </a:lnTo>
                <a:lnTo>
                  <a:pt x="1029075" y="726313"/>
                </a:ln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39" name="Path339"/>
          <p:cNvSpPr/>
          <p:nvPr/>
        </p:nvSpPr>
        <p:spPr>
          <a:xfrm>
            <a:off x="10599020" y="3605882"/>
            <a:ext cx="1313096" cy="1323441"/>
          </a:xfrm>
          <a:custGeom>
            <a:avLst/>
            <a:gdLst/>
            <a:ahLst/>
            <a:cxnLst/>
            <a:rect l="l" t="t" r="r" b="b"/>
            <a:pathLst>
              <a:path w="1313096" h="1323441">
                <a:moveTo>
                  <a:pt x="1295404" y="929923"/>
                </a:moveTo>
                <a:lnTo>
                  <a:pt x="70059" y="1306478"/>
                </a:lnTo>
                <a:lnTo>
                  <a:pt x="13819" y="25302"/>
                </a:lnTo>
                <a:lnTo>
                  <a:pt x="1295404" y="929923"/>
                </a:lnTo>
                <a:close/>
              </a:path>
            </a:pathLst>
          </a:custGeom>
          <a:solidFill>
            <a:srgbClr val="3399FF">
              <a:alpha val="0"/>
            </a:srgbClr>
          </a:solidFill>
          <a:ln w="1270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40" name="Path340"/>
          <p:cNvSpPr/>
          <p:nvPr/>
        </p:nvSpPr>
        <p:spPr>
          <a:xfrm>
            <a:off x="11932130" y="4342893"/>
            <a:ext cx="164530" cy="141858"/>
          </a:xfrm>
          <a:custGeom>
            <a:avLst/>
            <a:gdLst/>
            <a:ahLst/>
            <a:cxnLst/>
            <a:rect l="l" t="t" r="r" b="b"/>
            <a:pathLst>
              <a:path w="164530" h="141858">
                <a:moveTo>
                  <a:pt x="149422" y="34925"/>
                </a:moveTo>
                <a:cubicBezTo>
                  <a:pt x="164530" y="63119"/>
                  <a:pt x="146757" y="102108"/>
                  <a:pt x="109560" y="122047"/>
                </a:cubicBezTo>
                <a:cubicBezTo>
                  <a:pt x="72489" y="141859"/>
                  <a:pt x="30214" y="135128"/>
                  <a:pt x="15107" y="106934"/>
                </a:cubicBezTo>
                <a:cubicBezTo>
                  <a:pt x="0" y="78740"/>
                  <a:pt x="17773" y="39751"/>
                  <a:pt x="54970" y="19812"/>
                </a:cubicBezTo>
                <a:cubicBezTo>
                  <a:pt x="92039" y="0"/>
                  <a:pt x="134316" y="6731"/>
                  <a:pt x="149422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41" name="Path341"/>
          <p:cNvSpPr/>
          <p:nvPr/>
        </p:nvSpPr>
        <p:spPr>
          <a:xfrm>
            <a:off x="10480174" y="4845812"/>
            <a:ext cx="166434" cy="142494"/>
          </a:xfrm>
          <a:custGeom>
            <a:avLst/>
            <a:gdLst/>
            <a:ahLst/>
            <a:cxnLst/>
            <a:rect l="l" t="t" r="r" b="b"/>
            <a:pathLst>
              <a:path w="166434" h="142494">
                <a:moveTo>
                  <a:pt x="151327" y="34798"/>
                </a:moveTo>
                <a:cubicBezTo>
                  <a:pt x="166434" y="62992"/>
                  <a:pt x="148153" y="102235"/>
                  <a:pt x="110575" y="122301"/>
                </a:cubicBezTo>
                <a:cubicBezTo>
                  <a:pt x="72998" y="142494"/>
                  <a:pt x="30214" y="135890"/>
                  <a:pt x="15108" y="107696"/>
                </a:cubicBezTo>
                <a:cubicBezTo>
                  <a:pt x="0" y="79502"/>
                  <a:pt x="18281" y="40259"/>
                  <a:pt x="55859" y="20193"/>
                </a:cubicBezTo>
                <a:cubicBezTo>
                  <a:pt x="93437" y="0"/>
                  <a:pt x="136220" y="6604"/>
                  <a:pt x="151327" y="34798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42" name="Path342"/>
          <p:cNvSpPr/>
          <p:nvPr/>
        </p:nvSpPr>
        <p:spPr>
          <a:xfrm>
            <a:off x="10636706" y="3682492"/>
            <a:ext cx="164532" cy="141859"/>
          </a:xfrm>
          <a:custGeom>
            <a:avLst/>
            <a:gdLst/>
            <a:ahLst/>
            <a:cxnLst/>
            <a:rect l="l" t="t" r="r" b="b"/>
            <a:pathLst>
              <a:path w="164532" h="141859">
                <a:moveTo>
                  <a:pt x="149423" y="34925"/>
                </a:moveTo>
                <a:cubicBezTo>
                  <a:pt x="164531" y="63119"/>
                  <a:pt x="146758" y="102108"/>
                  <a:pt x="109561" y="122047"/>
                </a:cubicBezTo>
                <a:cubicBezTo>
                  <a:pt x="72490" y="141859"/>
                  <a:pt x="30216" y="135128"/>
                  <a:pt x="15108" y="106934"/>
                </a:cubicBezTo>
                <a:cubicBezTo>
                  <a:pt x="0" y="78740"/>
                  <a:pt x="17774" y="39751"/>
                  <a:pt x="54971" y="19812"/>
                </a:cubicBezTo>
                <a:cubicBezTo>
                  <a:pt x="92041" y="0"/>
                  <a:pt x="134317" y="6731"/>
                  <a:pt x="149423" y="34925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43" name="Path343"/>
          <p:cNvSpPr/>
          <p:nvPr/>
        </p:nvSpPr>
        <p:spPr>
          <a:xfrm>
            <a:off x="8442970" y="2740787"/>
            <a:ext cx="156786" cy="133604"/>
          </a:xfrm>
          <a:custGeom>
            <a:avLst/>
            <a:gdLst/>
            <a:ahLst/>
            <a:cxnLst/>
            <a:rect l="l" t="t" r="r" b="b"/>
            <a:pathLst>
              <a:path w="156786" h="133604">
                <a:moveTo>
                  <a:pt x="86709" y="133604"/>
                </a:moveTo>
                <a:lnTo>
                  <a:pt x="0" y="0"/>
                </a:lnTo>
                <a:lnTo>
                  <a:pt x="156787" y="27686"/>
                </a:lnTo>
                <a:lnTo>
                  <a:pt x="86709" y="133604"/>
                </a:lnTo>
                <a:close/>
              </a:path>
            </a:pathLst>
          </a:custGeom>
          <a:solidFill>
            <a:srgbClr val="D8E8FB">
              <a:alpha val="65535"/>
            </a:srgbClr>
          </a:solidFill>
          <a:ln w="0" cap="sq">
            <a:solidFill>
              <a:srgbClr val="D8E8F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44" name="Path344"/>
          <p:cNvSpPr/>
          <p:nvPr/>
        </p:nvSpPr>
        <p:spPr>
          <a:xfrm>
            <a:off x="8880574" y="2839212"/>
            <a:ext cx="141806" cy="138811"/>
          </a:xfrm>
          <a:custGeom>
            <a:avLst/>
            <a:gdLst/>
            <a:ahLst/>
            <a:cxnLst/>
            <a:rect l="l" t="t" r="r" b="b"/>
            <a:pathLst>
              <a:path w="141806" h="138811">
                <a:moveTo>
                  <a:pt x="141805" y="0"/>
                </a:moveTo>
                <a:lnTo>
                  <a:pt x="132411" y="138811"/>
                </a:lnTo>
                <a:lnTo>
                  <a:pt x="0" y="96393"/>
                </a:lnTo>
                <a:lnTo>
                  <a:pt x="141805" y="0"/>
                </a:lnTo>
                <a:close/>
              </a:path>
            </a:pathLst>
          </a:custGeom>
          <a:solidFill>
            <a:srgbClr val="89BBF2">
              <a:alpha val="65535"/>
            </a:srgbClr>
          </a:solidFill>
          <a:ln w="0" cap="sq">
            <a:solidFill>
              <a:srgbClr val="89BBF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345" name="Image3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818" y="6410706"/>
            <a:ext cx="8985184" cy="60960"/>
          </a:xfrm>
          <a:prstGeom prst="rect">
            <a:avLst/>
          </a:prstGeom>
          <a:noFill/>
        </p:spPr>
      </p:pic>
      <p:sp>
        <p:nvSpPr>
          <p:cNvPr id="346" name="Path346"/>
          <p:cNvSpPr/>
          <p:nvPr/>
        </p:nvSpPr>
        <p:spPr>
          <a:xfrm>
            <a:off x="97498" y="2239518"/>
            <a:ext cx="9024920" cy="76200"/>
          </a:xfrm>
          <a:custGeom>
            <a:avLst/>
            <a:gdLst/>
            <a:ahLst/>
            <a:cxnLst/>
            <a:rect l="l" t="t" r="r" b="b"/>
            <a:pathLst>
              <a:path w="9024920" h="76200">
                <a:moveTo>
                  <a:pt x="8986834" y="28194"/>
                </a:moveTo>
                <a:lnTo>
                  <a:pt x="0" y="28194"/>
                </a:lnTo>
                <a:lnTo>
                  <a:pt x="0" y="48006"/>
                </a:lnTo>
                <a:lnTo>
                  <a:pt x="8986834" y="48006"/>
                </a:lnTo>
                <a:lnTo>
                  <a:pt x="8986834" y="28194"/>
                </a:lnTo>
                <a:close/>
                <a:moveTo>
                  <a:pt x="8986834" y="76200"/>
                </a:moveTo>
                <a:cubicBezTo>
                  <a:pt x="9007910" y="76200"/>
                  <a:pt x="9024920" y="59182"/>
                  <a:pt x="9024920" y="38100"/>
                </a:cubicBezTo>
                <a:cubicBezTo>
                  <a:pt x="9024920" y="17018"/>
                  <a:pt x="9007910" y="0"/>
                  <a:pt x="8986834" y="0"/>
                </a:cubicBezTo>
                <a:cubicBezTo>
                  <a:pt x="8965760" y="0"/>
                  <a:pt x="8948750" y="17018"/>
                  <a:pt x="8948750" y="38100"/>
                </a:cubicBezTo>
                <a:cubicBezTo>
                  <a:pt x="8948750" y="59182"/>
                  <a:pt x="8965760" y="76200"/>
                  <a:pt x="8986834" y="76200"/>
                </a:cubicBezTo>
                <a:close/>
              </a:path>
            </a:pathLst>
          </a:custGeom>
          <a:solidFill>
            <a:srgbClr val="3B8DE9">
              <a:alpha val="65535"/>
            </a:srgbClr>
          </a:solidFill>
          <a:ln w="0" cap="sq">
            <a:solidFill>
              <a:srgbClr val="3B8DE9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47" name="Text Box347"/>
          <p:cNvSpPr txBox="1"/>
          <p:nvPr/>
        </p:nvSpPr>
        <p:spPr>
          <a:xfrm>
            <a:off x="1742549" y="201909"/>
            <a:ext cx="5717695" cy="18539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“一核”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魂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846010" algn="l" rtl="0">
              <a:lnSpc>
                <a:spcPts val="3146"/>
              </a:lnSpc>
              <a:spcBef>
                <a:spcPts val="7786"/>
              </a:spcBef>
            </a:pP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在试卷中</a:t>
            </a:r>
            <a:r>
              <a:rPr lang="en-US" altLang="zh-CN" sz="2400" b="1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现方</a:t>
            </a:r>
            <a:r>
              <a:rPr lang="en-US" altLang="zh-CN" sz="2400" b="1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式</a:t>
            </a:r>
            <a:r>
              <a:rPr lang="en-US" altLang="zh-CN" sz="24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——</a:t>
            </a:r>
            <a:r>
              <a:rPr lang="en-US" altLang="zh-CN" sz="2400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让文本说话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48" name="Text Box348"/>
          <p:cNvSpPr txBox="1"/>
          <p:nvPr/>
        </p:nvSpPr>
        <p:spPr>
          <a:xfrm>
            <a:off x="3020705" y="3604104"/>
            <a:ext cx="4066652" cy="170564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14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1.考卷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更加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重“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立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德树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004" spc="-2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这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核</a:t>
            </a:r>
            <a:r>
              <a:rPr lang="en-US" altLang="zh-CN" sz="2004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心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巧</a:t>
            </a:r>
            <a:r>
              <a:rPr lang="en-US" altLang="zh-CN" sz="2004" b="1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妙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渗透。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627"/>
              </a:lnSpc>
              <a:spcBef>
                <a:spcPts val="976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2.更加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语文</a:t>
            </a:r>
            <a:r>
              <a:rPr lang="en-US" altLang="zh-CN" sz="20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科本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身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相融</a:t>
            </a:r>
            <a:r>
              <a:rPr lang="en-US" altLang="zh-CN" sz="2004" spc="-3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627"/>
              </a:lnSpc>
              <a:spcBef>
                <a:spcPts val="973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3.做好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导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向性。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ath350"/>
          <p:cNvSpPr/>
          <p:nvPr/>
        </p:nvSpPr>
        <p:spPr>
          <a:xfrm>
            <a:off x="205663" y="4573"/>
            <a:ext cx="863784" cy="755903"/>
          </a:xfrm>
          <a:custGeom>
            <a:avLst/>
            <a:gdLst/>
            <a:ahLst/>
            <a:cxnLst/>
            <a:rect l="l" t="t" r="r" b="b"/>
            <a:pathLst>
              <a:path w="863784" h="755903">
                <a:moveTo>
                  <a:pt x="0" y="0"/>
                </a:moveTo>
                <a:lnTo>
                  <a:pt x="431892" y="755904"/>
                </a:lnTo>
                <a:lnTo>
                  <a:pt x="863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51" name="Path351"/>
          <p:cNvSpPr/>
          <p:nvPr/>
        </p:nvSpPr>
        <p:spPr>
          <a:xfrm>
            <a:off x="1157806" y="4573"/>
            <a:ext cx="432654" cy="377951"/>
          </a:xfrm>
          <a:custGeom>
            <a:avLst/>
            <a:gdLst/>
            <a:ahLst/>
            <a:cxnLst/>
            <a:rect l="l" t="t" r="r" b="b"/>
            <a:pathLst>
              <a:path w="432654" h="377951">
                <a:moveTo>
                  <a:pt x="0" y="0"/>
                </a:moveTo>
                <a:lnTo>
                  <a:pt x="216327" y="377952"/>
                </a:lnTo>
                <a:lnTo>
                  <a:pt x="43265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52" name="Path352"/>
          <p:cNvSpPr/>
          <p:nvPr/>
        </p:nvSpPr>
        <p:spPr>
          <a:xfrm>
            <a:off x="897300" y="265176"/>
            <a:ext cx="432653" cy="377952"/>
          </a:xfrm>
          <a:custGeom>
            <a:avLst/>
            <a:gdLst/>
            <a:ahLst/>
            <a:cxnLst/>
            <a:rect l="l" t="t" r="r" b="b"/>
            <a:pathLst>
              <a:path w="432653" h="377952">
                <a:moveTo>
                  <a:pt x="432654" y="377952"/>
                </a:moveTo>
                <a:lnTo>
                  <a:pt x="216327" y="0"/>
                </a:lnTo>
                <a:lnTo>
                  <a:pt x="0" y="377952"/>
                </a:lnTo>
                <a:lnTo>
                  <a:pt x="432654" y="377952"/>
                </a:lnTo>
                <a:close/>
              </a:path>
            </a:pathLst>
          </a:custGeom>
          <a:solidFill>
            <a:srgbClr val="3399FF">
              <a:alpha val="65535"/>
            </a:srgbClr>
          </a:solidFill>
          <a:ln w="0" cap="sq">
            <a:solidFill>
              <a:srgbClr val="3399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54" name="Text Box354"/>
          <p:cNvSpPr txBox="1"/>
          <p:nvPr/>
        </p:nvSpPr>
        <p:spPr>
          <a:xfrm>
            <a:off x="1742549" y="201909"/>
            <a:ext cx="5717695" cy="165854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“一核”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b="1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b="1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文学科高</a:t>
            </a:r>
            <a:r>
              <a:rPr lang="en-US" altLang="zh-CN" sz="2796" b="1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命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灵</a:t>
            </a:r>
            <a:r>
              <a:rPr lang="en-US" altLang="zh-CN" sz="279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魂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2998996" algn="l" rtl="0">
              <a:lnSpc>
                <a:spcPts val="3146"/>
              </a:lnSpc>
              <a:spcBef>
                <a:spcPts val="6247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论说类文本</a:t>
            </a:r>
            <a:r>
              <a:rPr lang="en-US" altLang="zh-CN" sz="2400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选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材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graphicFrame>
        <p:nvGraphicFramePr>
          <p:cNvPr id="355" name="Table3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81619"/>
              </p:ext>
            </p:extLst>
          </p:nvPr>
        </p:nvGraphicFramePr>
        <p:xfrm>
          <a:off x="1590078" y="2636900"/>
          <a:ext cx="9618489" cy="3312378"/>
        </p:xfrm>
        <a:graphic>
          <a:graphicData uri="http://schemas.openxmlformats.org/drawingml/2006/table">
            <a:tbl>
              <a:tblPr/>
              <a:tblGrid>
                <a:gridCol w="462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9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5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9932"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《照亮和雕刻民</a:t>
                      </a:r>
                      <a:r>
                        <a:rPr lang="en-US" altLang="zh-CN" sz="1800" spc="-5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族</a:t>
                      </a: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的灵魂》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铁凝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为谁创作、为谁</a:t>
                      </a:r>
                      <a:r>
                        <a:rPr lang="en-US" altLang="zh-CN" sz="1800" spc="-5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立</a:t>
                      </a: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言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2514"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</a:t>
                      </a:r>
                      <a:r>
                        <a:rPr lang="en-US" altLang="zh-CN" sz="1800" spc="0" dirty="0" err="1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论杜甫七律之</a:t>
                      </a:r>
                      <a:r>
                        <a:rPr lang="en-US" altLang="zh-CN" sz="1800" spc="-5" dirty="0" err="1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演</a:t>
                      </a:r>
                      <a:r>
                        <a:rPr lang="en-US" altLang="zh-CN" sz="1800" spc="0" dirty="0" err="1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进及其承前启</a:t>
                      </a:r>
                      <a:r>
                        <a:rPr lang="en-US" altLang="zh-CN" sz="1800" spc="-5" dirty="0" err="1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后</a:t>
                      </a:r>
                      <a:r>
                        <a:rPr lang="en-US" altLang="zh-CN" sz="1800" spc="0" dirty="0" err="1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之成就</a:t>
                      </a: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》</a:t>
                      </a:r>
                      <a:endParaRPr lang="en-US" altLang="zh-CN" sz="1800" dirty="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叶嘉莹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健全才性：博大</a:t>
                      </a:r>
                      <a:r>
                        <a:rPr lang="en-US" altLang="zh-CN" sz="1800" spc="-5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、</a:t>
                      </a: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均衡与正常</a:t>
                      </a:r>
                      <a:endParaRPr lang="en-US" altLang="zh-CN" sz="1800" dirty="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9932"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《论传统表演艺</a:t>
                      </a:r>
                      <a:r>
                        <a:rPr lang="en-US" altLang="zh-CN" sz="1800" spc="-5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术</a:t>
                      </a: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的保护与传承》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李启容</a:t>
                      </a:r>
                      <a:endParaRPr lang="en-US" altLang="zh-CN" sz="180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360"/>
                        </a:lnSpc>
                      </a:pP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以人为本，活态</a:t>
                      </a:r>
                      <a:r>
                        <a:rPr lang="en-US" altLang="zh-CN" sz="1800" spc="-5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传</a:t>
                      </a:r>
                      <a:r>
                        <a:rPr lang="en-US" altLang="zh-CN" sz="1800" spc="0" dirty="0">
                          <a:solidFill>
                            <a:srgbClr val="000000"/>
                          </a:solidFill>
                          <a:latin typeface="微软雅黑"/>
                          <a:ea typeface="微软雅黑"/>
                          <a:cs typeface="微软雅黑"/>
                        </a:rPr>
                        <a:t>承</a:t>
                      </a:r>
                      <a:endParaRPr lang="en-US" altLang="zh-CN" sz="1800" dirty="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1257</Words>
  <Application>Microsoft Office PowerPoint</Application>
  <PresentationFormat>宽屏</PresentationFormat>
  <Paragraphs>218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0" baseType="lpstr">
      <vt:lpstr>华文楷体</vt:lpstr>
      <vt:lpstr>华文新魏</vt:lpstr>
      <vt:lpstr>楷体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ws</dc:creator>
  <cp:revision>3</cp:revision>
  <dcterms:created xsi:type="dcterms:W3CDTF">2017-10-23T09:06:44Z</dcterms:created>
  <dcterms:modified xsi:type="dcterms:W3CDTF">2020-04-11T06:51:22Z</dcterms:modified>
</cp:coreProperties>
</file>