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7" r:id="rId6"/>
    <p:sldMasterId id="2147483709" r:id="rId7"/>
    <p:sldMasterId id="2147483721" r:id="rId8"/>
    <p:sldMasterId id="2147483733" r:id="rId9"/>
    <p:sldMasterId id="2147483745" r:id="rId10"/>
    <p:sldMasterId id="2147483757" r:id="rId11"/>
    <p:sldMasterId id="2147483769" r:id="rId12"/>
    <p:sldMasterId id="2147483781" r:id="rId13"/>
  </p:sldMasterIdLst>
  <p:sldIdLst>
    <p:sldId id="256" r:id="rId14"/>
    <p:sldId id="257" r:id="rId15"/>
    <p:sldId id="258" r:id="rId16"/>
    <p:sldId id="264" r:id="rId17"/>
    <p:sldId id="265" r:id="rId18"/>
    <p:sldId id="260" r:id="rId19"/>
    <p:sldId id="266" r:id="rId20"/>
    <p:sldId id="261" r:id="rId21"/>
    <p:sldId id="267" r:id="rId22"/>
    <p:sldId id="283" r:id="rId23"/>
    <p:sldId id="284" r:id="rId24"/>
    <p:sldId id="285" r:id="rId25"/>
    <p:sldId id="286" r:id="rId26"/>
    <p:sldId id="287" r:id="rId27"/>
    <p:sldId id="289" r:id="rId28"/>
    <p:sldId id="290" r:id="rId29"/>
    <p:sldId id="291" r:id="rId30"/>
    <p:sldId id="292" r:id="rId31"/>
    <p:sldId id="295" r:id="rId32"/>
    <p:sldId id="296" r:id="rId33"/>
    <p:sldId id="297" r:id="rId34"/>
    <p:sldId id="293" r:id="rId35"/>
    <p:sldId id="298" r:id="rId36"/>
    <p:sldId id="299" r:id="rId37"/>
    <p:sldId id="300" r:id="rId38"/>
    <p:sldId id="294" r:id="rId39"/>
    <p:sldId id="301" r:id="rId40"/>
    <p:sldId id="302" r:id="rId41"/>
    <p:sldId id="303" r:id="rId42"/>
    <p:sldId id="304" r:id="rId43"/>
    <p:sldId id="262" r:id="rId44"/>
    <p:sldId id="268" r:id="rId45"/>
    <p:sldId id="269" r:id="rId46"/>
    <p:sldId id="270" r:id="rId47"/>
    <p:sldId id="271" r:id="rId48"/>
    <p:sldId id="272" r:id="rId49"/>
    <p:sldId id="273" r:id="rId50"/>
    <p:sldId id="274" r:id="rId51"/>
    <p:sldId id="275" r:id="rId52"/>
    <p:sldId id="276" r:id="rId53"/>
    <p:sldId id="277" r:id="rId54"/>
    <p:sldId id="278" r:id="rId55"/>
    <p:sldId id="279" r:id="rId56"/>
    <p:sldId id="280" r:id="rId57"/>
    <p:sldId id="281" r:id="rId58"/>
    <p:sldId id="282" r:id="rId59"/>
    <p:sldId id="263" r:id="rId60"/>
    <p:sldId id="288" r:id="rId6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66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853"/>
    <p:restoredTop sz="94616"/>
  </p:normalViewPr>
  <p:slideViewPr>
    <p:cSldViewPr showGuides="1">
      <p:cViewPr>
        <p:scale>
          <a:sx n="100" d="100"/>
          <a:sy n="100" d="100"/>
        </p:scale>
        <p:origin x="-7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48.xml"/><Relationship Id="rId60" Type="http://schemas.openxmlformats.org/officeDocument/2006/relationships/slide" Target="slides/slide47.xml"/><Relationship Id="rId6" Type="http://schemas.openxmlformats.org/officeDocument/2006/relationships/slideMaster" Target="slideMasters/slideMaster5.xml"/><Relationship Id="rId59" Type="http://schemas.openxmlformats.org/officeDocument/2006/relationships/slide" Target="slides/slide46.xml"/><Relationship Id="rId58" Type="http://schemas.openxmlformats.org/officeDocument/2006/relationships/slide" Target="slides/slide45.xml"/><Relationship Id="rId57" Type="http://schemas.openxmlformats.org/officeDocument/2006/relationships/slide" Target="slides/slide44.xml"/><Relationship Id="rId56" Type="http://schemas.openxmlformats.org/officeDocument/2006/relationships/slide" Target="slides/slide43.xml"/><Relationship Id="rId55" Type="http://schemas.openxmlformats.org/officeDocument/2006/relationships/slide" Target="slides/slide42.xml"/><Relationship Id="rId54" Type="http://schemas.openxmlformats.org/officeDocument/2006/relationships/slide" Target="slides/slide41.xml"/><Relationship Id="rId53" Type="http://schemas.openxmlformats.org/officeDocument/2006/relationships/slide" Target="slides/slide40.xml"/><Relationship Id="rId52" Type="http://schemas.openxmlformats.org/officeDocument/2006/relationships/slide" Target="slides/slide39.xml"/><Relationship Id="rId51" Type="http://schemas.openxmlformats.org/officeDocument/2006/relationships/slide" Target="slides/slide38.xml"/><Relationship Id="rId50" Type="http://schemas.openxmlformats.org/officeDocument/2006/relationships/slide" Target="slides/slide37.xml"/><Relationship Id="rId5" Type="http://schemas.openxmlformats.org/officeDocument/2006/relationships/slideMaster" Target="slideMasters/slideMaster4.xml"/><Relationship Id="rId49" Type="http://schemas.openxmlformats.org/officeDocument/2006/relationships/slide" Target="slides/slide36.xml"/><Relationship Id="rId48" Type="http://schemas.openxmlformats.org/officeDocument/2006/relationships/slide" Target="slides/slide35.xml"/><Relationship Id="rId47" Type="http://schemas.openxmlformats.org/officeDocument/2006/relationships/slide" Target="slides/slide34.xml"/><Relationship Id="rId46" Type="http://schemas.openxmlformats.org/officeDocument/2006/relationships/slide" Target="slides/slide33.xml"/><Relationship Id="rId45" Type="http://schemas.openxmlformats.org/officeDocument/2006/relationships/slide" Target="slides/slide32.xml"/><Relationship Id="rId44" Type="http://schemas.openxmlformats.org/officeDocument/2006/relationships/slide" Target="slides/slide31.xml"/><Relationship Id="rId43" Type="http://schemas.openxmlformats.org/officeDocument/2006/relationships/slide" Target="slides/slide30.xml"/><Relationship Id="rId42" Type="http://schemas.openxmlformats.org/officeDocument/2006/relationships/slide" Target="slides/slide29.xml"/><Relationship Id="rId41" Type="http://schemas.openxmlformats.org/officeDocument/2006/relationships/slide" Target="slides/slide28.xml"/><Relationship Id="rId40" Type="http://schemas.openxmlformats.org/officeDocument/2006/relationships/slide" Target="slides/slide27.xml"/><Relationship Id="rId4" Type="http://schemas.openxmlformats.org/officeDocument/2006/relationships/slideMaster" Target="slideMasters/slideMaster3.xml"/><Relationship Id="rId39" Type="http://schemas.openxmlformats.org/officeDocument/2006/relationships/slide" Target="slides/slide26.xml"/><Relationship Id="rId38" Type="http://schemas.openxmlformats.org/officeDocument/2006/relationships/slide" Target="slides/slide25.xml"/><Relationship Id="rId37" Type="http://schemas.openxmlformats.org/officeDocument/2006/relationships/slide" Target="slides/slide24.xml"/><Relationship Id="rId36" Type="http://schemas.openxmlformats.org/officeDocument/2006/relationships/slide" Target="slides/slide23.xml"/><Relationship Id="rId35" Type="http://schemas.openxmlformats.org/officeDocument/2006/relationships/slide" Target="slides/slide22.xml"/><Relationship Id="rId34" Type="http://schemas.openxmlformats.org/officeDocument/2006/relationships/slide" Target="slides/slide21.xml"/><Relationship Id="rId33" Type="http://schemas.openxmlformats.org/officeDocument/2006/relationships/slide" Target="slides/slide20.xml"/><Relationship Id="rId32" Type="http://schemas.openxmlformats.org/officeDocument/2006/relationships/slide" Target="slides/slide19.xml"/><Relationship Id="rId31" Type="http://schemas.openxmlformats.org/officeDocument/2006/relationships/slide" Target="slides/slide18.xml"/><Relationship Id="rId30" Type="http://schemas.openxmlformats.org/officeDocument/2006/relationships/slide" Target="slides/slide17.xml"/><Relationship Id="rId3" Type="http://schemas.openxmlformats.org/officeDocument/2006/relationships/slideMaster" Target="slideMasters/slideMaster2.xml"/><Relationship Id="rId29" Type="http://schemas.openxmlformats.org/officeDocument/2006/relationships/slide" Target="slides/slide16.xml"/><Relationship Id="rId28" Type="http://schemas.openxmlformats.org/officeDocument/2006/relationships/slide" Target="slides/slide15.xml"/><Relationship Id="rId27" Type="http://schemas.openxmlformats.org/officeDocument/2006/relationships/slide" Target="slides/slide14.xml"/><Relationship Id="rId26" Type="http://schemas.openxmlformats.org/officeDocument/2006/relationships/slide" Target="slides/slide13.xml"/><Relationship Id="rId25" Type="http://schemas.openxmlformats.org/officeDocument/2006/relationships/slide" Target="slides/slide12.xml"/><Relationship Id="rId24" Type="http://schemas.openxmlformats.org/officeDocument/2006/relationships/slide" Target="slides/slide11.xml"/><Relationship Id="rId23" Type="http://schemas.openxmlformats.org/officeDocument/2006/relationships/slide" Target="slides/slide10.xml"/><Relationship Id="rId22" Type="http://schemas.openxmlformats.org/officeDocument/2006/relationships/slide" Target="slides/slide9.xml"/><Relationship Id="rId21" Type="http://schemas.openxmlformats.org/officeDocument/2006/relationships/slide" Target="slides/slide8.xml"/><Relationship Id="rId20" Type="http://schemas.openxmlformats.org/officeDocument/2006/relationships/slide" Target="slides/slide7.xml"/><Relationship Id="rId2" Type="http://schemas.openxmlformats.org/officeDocument/2006/relationships/theme" Target="theme/theme1.xml"/><Relationship Id="rId19" Type="http://schemas.openxmlformats.org/officeDocument/2006/relationships/slide" Target="slides/slide6.xml"/><Relationship Id="rId18" Type="http://schemas.openxmlformats.org/officeDocument/2006/relationships/slide" Target="slides/slide5.xml"/><Relationship Id="rId17" Type="http://schemas.openxmlformats.org/officeDocument/2006/relationships/slide" Target="slides/slide4.xml"/><Relationship Id="rId16" Type="http://schemas.openxmlformats.org/officeDocument/2006/relationships/slide" Target="slides/slide3.xml"/><Relationship Id="rId15" Type="http://schemas.openxmlformats.org/officeDocument/2006/relationships/slide" Target="slides/slide2.xml"/><Relationship Id="rId14" Type="http://schemas.openxmlformats.org/officeDocument/2006/relationships/slide" Target="slides/slide1.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jpe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59746" name="任意多边形 159745"/>
          <p:cNvSpPr/>
          <p:nvPr/>
        </p:nvSpPr>
        <p:spPr>
          <a:xfrm>
            <a:off x="4760913" y="20638"/>
            <a:ext cx="4438650" cy="4038600"/>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59747" name="组合 159746"/>
          <p:cNvGrpSpPr/>
          <p:nvPr/>
        </p:nvGrpSpPr>
        <p:grpSpPr>
          <a:xfrm>
            <a:off x="4572000" y="28575"/>
            <a:ext cx="4756150" cy="4338638"/>
            <a:chOff x="2918" y="18"/>
            <a:chExt cx="2958" cy="2699"/>
          </a:xfrm>
        </p:grpSpPr>
        <p:sp>
          <p:nvSpPr>
            <p:cNvPr id="159748" name="任意多边形 159747"/>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59749" name="任意多边形 159748"/>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59750" name="任意多边形 159749"/>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59751" name="任意多边形 159750"/>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59752" name="任意多边形 159751"/>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59753" name="任意多边形 159752"/>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59754" name="任意多边形 159753"/>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59755" name="任意多边形 159754"/>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59756" name="任意多边形 159755"/>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59757" name="任意多边形 159756"/>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59758" name="任意多边形 159757"/>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59759" name="任意多边形 159758"/>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59760" name="任意多边形 159759"/>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nvGrpSpPr>
          <p:cNvPr id="159761" name="组合 159760"/>
          <p:cNvGrpSpPr/>
          <p:nvPr/>
        </p:nvGrpSpPr>
        <p:grpSpPr>
          <a:xfrm>
            <a:off x="554038" y="36513"/>
            <a:ext cx="7891462" cy="6821487"/>
            <a:chOff x="349" y="23"/>
            <a:chExt cx="4971" cy="4297"/>
          </a:xfrm>
        </p:grpSpPr>
        <p:sp>
          <p:nvSpPr>
            <p:cNvPr id="159762" name="矩形 159761"/>
            <p:cNvSpPr/>
            <p:nvPr/>
          </p:nvSpPr>
          <p:spPr>
            <a:xfrm>
              <a:off x="384" y="23"/>
              <a:ext cx="21" cy="101"/>
            </a:xfrm>
            <a:prstGeom prst="rect">
              <a:avLst/>
            </a:prstGeom>
            <a:solidFill>
              <a:schemeClr val="bg2">
                <a:alpha val="50000"/>
              </a:schemeClr>
            </a:solidFill>
            <a:ln w="0">
              <a:noFill/>
            </a:ln>
          </p:spPr>
          <p:txBody>
            <a:bodyPr/>
            <a:p>
              <a:endParaRPr lang="zh-CN" altLang="en-US"/>
            </a:p>
          </p:txBody>
        </p:sp>
        <p:sp>
          <p:nvSpPr>
            <p:cNvPr id="159763" name="任意多边形 159762"/>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4" name="任意多边形 159763"/>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5" name="任意多边形 159764"/>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6" name="任意多边形 159765"/>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7" name="任意多边形 159766"/>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8" name="任意多边形 159767"/>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69" name="任意多边形 159768"/>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0" name="任意多边形 159769"/>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1" name="任意多边形 159770"/>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2" name="任意多边形 159771"/>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3" name="矩形 159772"/>
            <p:cNvSpPr/>
            <p:nvPr/>
          </p:nvSpPr>
          <p:spPr>
            <a:xfrm>
              <a:off x="384" y="4269"/>
              <a:ext cx="21" cy="51"/>
            </a:xfrm>
            <a:prstGeom prst="rect">
              <a:avLst/>
            </a:prstGeom>
            <a:solidFill>
              <a:schemeClr val="bg2">
                <a:alpha val="50000"/>
              </a:schemeClr>
            </a:solidFill>
            <a:ln w="0">
              <a:noFill/>
            </a:ln>
          </p:spPr>
          <p:txBody>
            <a:bodyPr/>
            <a:p>
              <a:endParaRPr lang="zh-CN" altLang="en-US"/>
            </a:p>
          </p:txBody>
        </p:sp>
        <p:sp>
          <p:nvSpPr>
            <p:cNvPr id="159774" name="矩形 159773"/>
            <p:cNvSpPr/>
            <p:nvPr/>
          </p:nvSpPr>
          <p:spPr>
            <a:xfrm>
              <a:off x="829" y="23"/>
              <a:ext cx="21" cy="101"/>
            </a:xfrm>
            <a:prstGeom prst="rect">
              <a:avLst/>
            </a:prstGeom>
            <a:solidFill>
              <a:schemeClr val="bg2">
                <a:alpha val="50000"/>
              </a:schemeClr>
            </a:solidFill>
            <a:ln w="0">
              <a:noFill/>
            </a:ln>
          </p:spPr>
          <p:txBody>
            <a:bodyPr/>
            <a:p>
              <a:endParaRPr lang="zh-CN" altLang="en-US"/>
            </a:p>
          </p:txBody>
        </p:sp>
        <p:sp>
          <p:nvSpPr>
            <p:cNvPr id="159775" name="任意多边形 159774"/>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6" name="任意多边形 159775"/>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7" name="任意多边形 159776"/>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8" name="任意多边形 159777"/>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79" name="任意多边形 159778"/>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0" name="任意多边形 159779"/>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1" name="任意多边形 159780"/>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2" name="任意多边形 159781"/>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3" name="任意多边形 159782"/>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4" name="任意多边形 159783"/>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5" name="矩形 159784"/>
            <p:cNvSpPr/>
            <p:nvPr/>
          </p:nvSpPr>
          <p:spPr>
            <a:xfrm>
              <a:off x="829" y="4269"/>
              <a:ext cx="21" cy="51"/>
            </a:xfrm>
            <a:prstGeom prst="rect">
              <a:avLst/>
            </a:prstGeom>
            <a:solidFill>
              <a:schemeClr val="bg2">
                <a:alpha val="50000"/>
              </a:schemeClr>
            </a:solidFill>
            <a:ln w="0">
              <a:noFill/>
            </a:ln>
          </p:spPr>
          <p:txBody>
            <a:bodyPr/>
            <a:p>
              <a:endParaRPr lang="zh-CN" altLang="en-US"/>
            </a:p>
          </p:txBody>
        </p:sp>
        <p:sp>
          <p:nvSpPr>
            <p:cNvPr id="159786" name="矩形 159785"/>
            <p:cNvSpPr/>
            <p:nvPr/>
          </p:nvSpPr>
          <p:spPr>
            <a:xfrm>
              <a:off x="1279" y="23"/>
              <a:ext cx="21" cy="101"/>
            </a:xfrm>
            <a:prstGeom prst="rect">
              <a:avLst/>
            </a:prstGeom>
            <a:solidFill>
              <a:schemeClr val="bg2">
                <a:alpha val="50000"/>
              </a:schemeClr>
            </a:solidFill>
            <a:ln w="0">
              <a:noFill/>
            </a:ln>
          </p:spPr>
          <p:txBody>
            <a:bodyPr/>
            <a:p>
              <a:endParaRPr lang="zh-CN" altLang="en-US"/>
            </a:p>
          </p:txBody>
        </p:sp>
        <p:sp>
          <p:nvSpPr>
            <p:cNvPr id="159787" name="任意多边形 159786"/>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8" name="任意多边形 159787"/>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89" name="任意多边形 159788"/>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0" name="任意多边形 159789"/>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1" name="任意多边形 159790"/>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2" name="任意多边形 159791"/>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3" name="任意多边形 159792"/>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4" name="任意多边形 159793"/>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5" name="任意多边形 159794"/>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6" name="任意多边形 159795"/>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797" name="矩形 159796"/>
            <p:cNvSpPr/>
            <p:nvPr/>
          </p:nvSpPr>
          <p:spPr>
            <a:xfrm>
              <a:off x="1279" y="4269"/>
              <a:ext cx="21" cy="51"/>
            </a:xfrm>
            <a:prstGeom prst="rect">
              <a:avLst/>
            </a:prstGeom>
            <a:solidFill>
              <a:schemeClr val="bg2">
                <a:alpha val="50000"/>
              </a:schemeClr>
            </a:solidFill>
            <a:ln w="0">
              <a:noFill/>
            </a:ln>
          </p:spPr>
          <p:txBody>
            <a:bodyPr/>
            <a:p>
              <a:endParaRPr lang="zh-CN" altLang="en-US"/>
            </a:p>
          </p:txBody>
        </p:sp>
        <p:sp>
          <p:nvSpPr>
            <p:cNvPr id="159798" name="矩形 159797"/>
            <p:cNvSpPr/>
            <p:nvPr/>
          </p:nvSpPr>
          <p:spPr>
            <a:xfrm>
              <a:off x="1724" y="23"/>
              <a:ext cx="21" cy="101"/>
            </a:xfrm>
            <a:prstGeom prst="rect">
              <a:avLst/>
            </a:prstGeom>
            <a:solidFill>
              <a:schemeClr val="bg2">
                <a:alpha val="50000"/>
              </a:schemeClr>
            </a:solidFill>
            <a:ln w="0">
              <a:noFill/>
            </a:ln>
          </p:spPr>
          <p:txBody>
            <a:bodyPr/>
            <a:p>
              <a:endParaRPr lang="zh-CN" altLang="en-US"/>
            </a:p>
          </p:txBody>
        </p:sp>
        <p:sp>
          <p:nvSpPr>
            <p:cNvPr id="159799" name="任意多边形 159798"/>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0" name="任意多边形 159799"/>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1" name="任意多边形 159800"/>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2" name="任意多边形 159801"/>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3" name="任意多边形 159802"/>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4" name="任意多边形 159803"/>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5" name="任意多边形 159804"/>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6" name="任意多边形 159805"/>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7" name="任意多边形 159806"/>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8" name="任意多边形 159807"/>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09" name="矩形 159808"/>
            <p:cNvSpPr/>
            <p:nvPr/>
          </p:nvSpPr>
          <p:spPr>
            <a:xfrm>
              <a:off x="1724" y="4269"/>
              <a:ext cx="21" cy="51"/>
            </a:xfrm>
            <a:prstGeom prst="rect">
              <a:avLst/>
            </a:prstGeom>
            <a:solidFill>
              <a:schemeClr val="bg2">
                <a:alpha val="50000"/>
              </a:schemeClr>
            </a:solidFill>
            <a:ln w="0">
              <a:noFill/>
            </a:ln>
          </p:spPr>
          <p:txBody>
            <a:bodyPr/>
            <a:p>
              <a:endParaRPr lang="zh-CN" altLang="en-US"/>
            </a:p>
          </p:txBody>
        </p:sp>
        <p:sp>
          <p:nvSpPr>
            <p:cNvPr id="159810" name="矩形 159809"/>
            <p:cNvSpPr/>
            <p:nvPr/>
          </p:nvSpPr>
          <p:spPr>
            <a:xfrm>
              <a:off x="2169" y="23"/>
              <a:ext cx="21" cy="101"/>
            </a:xfrm>
            <a:prstGeom prst="rect">
              <a:avLst/>
            </a:prstGeom>
            <a:solidFill>
              <a:schemeClr val="bg2">
                <a:alpha val="50000"/>
              </a:schemeClr>
            </a:solidFill>
            <a:ln w="0">
              <a:noFill/>
            </a:ln>
          </p:spPr>
          <p:txBody>
            <a:bodyPr/>
            <a:p>
              <a:endParaRPr lang="zh-CN" altLang="en-US"/>
            </a:p>
          </p:txBody>
        </p:sp>
        <p:sp>
          <p:nvSpPr>
            <p:cNvPr id="159811" name="任意多边形 159810"/>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2" name="任意多边形 159811"/>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3" name="任意多边形 159812"/>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4" name="任意多边形 159813"/>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5" name="任意多边形 159814"/>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6" name="任意多边形 159815"/>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7" name="任意多边形 159816"/>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8" name="任意多边形 159817"/>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19" name="任意多边形 159818"/>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0" name="任意多边形 159819"/>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1" name="矩形 159820"/>
            <p:cNvSpPr/>
            <p:nvPr/>
          </p:nvSpPr>
          <p:spPr>
            <a:xfrm>
              <a:off x="2169" y="4269"/>
              <a:ext cx="21" cy="51"/>
            </a:xfrm>
            <a:prstGeom prst="rect">
              <a:avLst/>
            </a:prstGeom>
            <a:solidFill>
              <a:schemeClr val="bg2">
                <a:alpha val="50000"/>
              </a:schemeClr>
            </a:solidFill>
            <a:ln w="0">
              <a:noFill/>
            </a:ln>
          </p:spPr>
          <p:txBody>
            <a:bodyPr/>
            <a:p>
              <a:endParaRPr lang="zh-CN" altLang="en-US"/>
            </a:p>
          </p:txBody>
        </p:sp>
        <p:sp>
          <p:nvSpPr>
            <p:cNvPr id="159822" name="矩形 159821"/>
            <p:cNvSpPr/>
            <p:nvPr/>
          </p:nvSpPr>
          <p:spPr>
            <a:xfrm>
              <a:off x="2620" y="23"/>
              <a:ext cx="20" cy="101"/>
            </a:xfrm>
            <a:prstGeom prst="rect">
              <a:avLst/>
            </a:prstGeom>
            <a:solidFill>
              <a:schemeClr val="bg2">
                <a:alpha val="50000"/>
              </a:schemeClr>
            </a:solidFill>
            <a:ln w="0">
              <a:noFill/>
            </a:ln>
          </p:spPr>
          <p:txBody>
            <a:bodyPr/>
            <a:p>
              <a:endParaRPr lang="zh-CN" altLang="en-US"/>
            </a:p>
          </p:txBody>
        </p:sp>
        <p:sp>
          <p:nvSpPr>
            <p:cNvPr id="159823" name="任意多边形 159822"/>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4" name="任意多边形 159823"/>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5" name="任意多边形 159824"/>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6" name="任意多边形 159825"/>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7" name="任意多边形 159826"/>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8" name="任意多边形 159827"/>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29" name="任意多边形 159828"/>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0" name="任意多边形 159829"/>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1" name="任意多边形 159830"/>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2" name="任意多边形 159831"/>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3" name="矩形 159832"/>
            <p:cNvSpPr/>
            <p:nvPr/>
          </p:nvSpPr>
          <p:spPr>
            <a:xfrm>
              <a:off x="2620" y="4269"/>
              <a:ext cx="20" cy="51"/>
            </a:xfrm>
            <a:prstGeom prst="rect">
              <a:avLst/>
            </a:prstGeom>
            <a:solidFill>
              <a:schemeClr val="bg2">
                <a:alpha val="50000"/>
              </a:schemeClr>
            </a:solidFill>
            <a:ln w="0">
              <a:noFill/>
            </a:ln>
          </p:spPr>
          <p:txBody>
            <a:bodyPr/>
            <a:p>
              <a:endParaRPr lang="zh-CN" altLang="en-US"/>
            </a:p>
          </p:txBody>
        </p:sp>
        <p:sp>
          <p:nvSpPr>
            <p:cNvPr id="159834" name="矩形 159833"/>
            <p:cNvSpPr/>
            <p:nvPr/>
          </p:nvSpPr>
          <p:spPr>
            <a:xfrm>
              <a:off x="3065" y="23"/>
              <a:ext cx="20" cy="101"/>
            </a:xfrm>
            <a:prstGeom prst="rect">
              <a:avLst/>
            </a:prstGeom>
            <a:solidFill>
              <a:schemeClr val="bg2">
                <a:alpha val="50000"/>
              </a:schemeClr>
            </a:solidFill>
            <a:ln w="0">
              <a:noFill/>
            </a:ln>
          </p:spPr>
          <p:txBody>
            <a:bodyPr/>
            <a:p>
              <a:endParaRPr lang="zh-CN" altLang="en-US"/>
            </a:p>
          </p:txBody>
        </p:sp>
        <p:sp>
          <p:nvSpPr>
            <p:cNvPr id="159835" name="任意多边形 159834"/>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6" name="任意多边形 159835"/>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7" name="任意多边形 159836"/>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8" name="任意多边形 159837"/>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39" name="任意多边形 159838"/>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0" name="任意多边形 159839"/>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1" name="任意多边形 159840"/>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2" name="任意多边形 159841"/>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3" name="任意多边形 159842"/>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4" name="任意多边形 159843"/>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5" name="矩形 159844"/>
            <p:cNvSpPr/>
            <p:nvPr/>
          </p:nvSpPr>
          <p:spPr>
            <a:xfrm>
              <a:off x="3065" y="4269"/>
              <a:ext cx="20" cy="51"/>
            </a:xfrm>
            <a:prstGeom prst="rect">
              <a:avLst/>
            </a:prstGeom>
            <a:solidFill>
              <a:schemeClr val="bg2">
                <a:alpha val="50000"/>
              </a:schemeClr>
            </a:solidFill>
            <a:ln w="0">
              <a:noFill/>
            </a:ln>
          </p:spPr>
          <p:txBody>
            <a:bodyPr/>
            <a:p>
              <a:endParaRPr lang="zh-CN" altLang="en-US"/>
            </a:p>
          </p:txBody>
        </p:sp>
        <p:sp>
          <p:nvSpPr>
            <p:cNvPr id="159846" name="矩形 159845"/>
            <p:cNvSpPr/>
            <p:nvPr/>
          </p:nvSpPr>
          <p:spPr>
            <a:xfrm>
              <a:off x="3510" y="23"/>
              <a:ext cx="20" cy="101"/>
            </a:xfrm>
            <a:prstGeom prst="rect">
              <a:avLst/>
            </a:prstGeom>
            <a:solidFill>
              <a:schemeClr val="bg2">
                <a:alpha val="50000"/>
              </a:schemeClr>
            </a:solidFill>
            <a:ln w="0">
              <a:noFill/>
            </a:ln>
          </p:spPr>
          <p:txBody>
            <a:bodyPr/>
            <a:p>
              <a:endParaRPr lang="zh-CN" altLang="en-US"/>
            </a:p>
          </p:txBody>
        </p:sp>
        <p:sp>
          <p:nvSpPr>
            <p:cNvPr id="159847" name="任意多边形 159846"/>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8" name="任意多边形 159847"/>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49" name="任意多边形 159848"/>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0" name="任意多边形 159849"/>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1" name="任意多边形 159850"/>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2" name="任意多边形 159851"/>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3" name="任意多边形 159852"/>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4" name="任意多边形 159853"/>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5" name="任意多边形 159854"/>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6" name="任意多边形 159855"/>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57" name="矩形 159856"/>
            <p:cNvSpPr/>
            <p:nvPr/>
          </p:nvSpPr>
          <p:spPr>
            <a:xfrm>
              <a:off x="3510" y="4269"/>
              <a:ext cx="20" cy="51"/>
            </a:xfrm>
            <a:prstGeom prst="rect">
              <a:avLst/>
            </a:prstGeom>
            <a:solidFill>
              <a:schemeClr val="bg2">
                <a:alpha val="50000"/>
              </a:schemeClr>
            </a:solidFill>
            <a:ln w="0">
              <a:noFill/>
            </a:ln>
          </p:spPr>
          <p:txBody>
            <a:bodyPr/>
            <a:p>
              <a:endParaRPr lang="zh-CN" altLang="en-US"/>
            </a:p>
          </p:txBody>
        </p:sp>
        <p:sp>
          <p:nvSpPr>
            <p:cNvPr id="159858" name="矩形 159857"/>
            <p:cNvSpPr/>
            <p:nvPr/>
          </p:nvSpPr>
          <p:spPr>
            <a:xfrm>
              <a:off x="3960" y="23"/>
              <a:ext cx="20" cy="101"/>
            </a:xfrm>
            <a:prstGeom prst="rect">
              <a:avLst/>
            </a:prstGeom>
            <a:solidFill>
              <a:schemeClr val="bg2">
                <a:alpha val="50000"/>
              </a:schemeClr>
            </a:solidFill>
            <a:ln w="0">
              <a:noFill/>
            </a:ln>
          </p:spPr>
          <p:txBody>
            <a:bodyPr/>
            <a:p>
              <a:endParaRPr lang="zh-CN" altLang="en-US"/>
            </a:p>
          </p:txBody>
        </p:sp>
        <p:sp>
          <p:nvSpPr>
            <p:cNvPr id="159859" name="任意多边形 159858"/>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0" name="任意多边形 159859"/>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1" name="任意多边形 159860"/>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2" name="任意多边形 159861"/>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3" name="任意多边形 159862"/>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4" name="任意多边形 159863"/>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5" name="任意多边形 159864"/>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6" name="任意多边形 159865"/>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7" name="任意多边形 159866"/>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8" name="任意多边形 159867"/>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69" name="矩形 159868"/>
            <p:cNvSpPr/>
            <p:nvPr/>
          </p:nvSpPr>
          <p:spPr>
            <a:xfrm>
              <a:off x="3960" y="4269"/>
              <a:ext cx="20" cy="51"/>
            </a:xfrm>
            <a:prstGeom prst="rect">
              <a:avLst/>
            </a:prstGeom>
            <a:solidFill>
              <a:schemeClr val="bg2">
                <a:alpha val="50000"/>
              </a:schemeClr>
            </a:solidFill>
            <a:ln w="0">
              <a:noFill/>
            </a:ln>
          </p:spPr>
          <p:txBody>
            <a:bodyPr/>
            <a:p>
              <a:endParaRPr lang="zh-CN" altLang="en-US"/>
            </a:p>
          </p:txBody>
        </p:sp>
        <p:sp>
          <p:nvSpPr>
            <p:cNvPr id="159870" name="矩形 159869"/>
            <p:cNvSpPr/>
            <p:nvPr/>
          </p:nvSpPr>
          <p:spPr>
            <a:xfrm>
              <a:off x="4405" y="23"/>
              <a:ext cx="20" cy="101"/>
            </a:xfrm>
            <a:prstGeom prst="rect">
              <a:avLst/>
            </a:prstGeom>
            <a:solidFill>
              <a:schemeClr val="bg2">
                <a:alpha val="50000"/>
              </a:schemeClr>
            </a:solidFill>
            <a:ln w="0">
              <a:noFill/>
            </a:ln>
          </p:spPr>
          <p:txBody>
            <a:bodyPr/>
            <a:p>
              <a:endParaRPr lang="zh-CN" altLang="en-US"/>
            </a:p>
          </p:txBody>
        </p:sp>
        <p:sp>
          <p:nvSpPr>
            <p:cNvPr id="159871" name="任意多边形 159870"/>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2" name="任意多边形 159871"/>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3" name="任意多边形 159872"/>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4" name="任意多边形 159873"/>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5" name="任意多边形 159874"/>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6" name="任意多边形 159875"/>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7" name="任意多边形 159876"/>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8" name="任意多边形 159877"/>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79" name="任意多边形 159878"/>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0" name="任意多边形 159879"/>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1" name="矩形 159880"/>
            <p:cNvSpPr/>
            <p:nvPr/>
          </p:nvSpPr>
          <p:spPr>
            <a:xfrm>
              <a:off x="4405" y="4269"/>
              <a:ext cx="20" cy="51"/>
            </a:xfrm>
            <a:prstGeom prst="rect">
              <a:avLst/>
            </a:prstGeom>
            <a:solidFill>
              <a:schemeClr val="bg2">
                <a:alpha val="50000"/>
              </a:schemeClr>
            </a:solidFill>
            <a:ln w="0">
              <a:noFill/>
            </a:ln>
          </p:spPr>
          <p:txBody>
            <a:bodyPr/>
            <a:p>
              <a:endParaRPr lang="zh-CN" altLang="en-US"/>
            </a:p>
          </p:txBody>
        </p:sp>
        <p:sp>
          <p:nvSpPr>
            <p:cNvPr id="159882" name="矩形 159881"/>
            <p:cNvSpPr/>
            <p:nvPr/>
          </p:nvSpPr>
          <p:spPr>
            <a:xfrm>
              <a:off x="4850" y="23"/>
              <a:ext cx="20" cy="101"/>
            </a:xfrm>
            <a:prstGeom prst="rect">
              <a:avLst/>
            </a:prstGeom>
            <a:solidFill>
              <a:schemeClr val="bg2">
                <a:alpha val="50000"/>
              </a:schemeClr>
            </a:solidFill>
            <a:ln w="0">
              <a:noFill/>
            </a:ln>
          </p:spPr>
          <p:txBody>
            <a:bodyPr/>
            <a:p>
              <a:endParaRPr lang="zh-CN" altLang="en-US"/>
            </a:p>
          </p:txBody>
        </p:sp>
        <p:sp>
          <p:nvSpPr>
            <p:cNvPr id="159883" name="任意多边形 159882"/>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4" name="任意多边形 159883"/>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5" name="任意多边形 159884"/>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6" name="任意多边形 159885"/>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7" name="任意多边形 159886"/>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8" name="任意多边形 159887"/>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89" name="任意多边形 159888"/>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0" name="任意多边形 159889"/>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1" name="任意多边形 159890"/>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2" name="任意多边形 159891"/>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3" name="矩形 159892"/>
            <p:cNvSpPr/>
            <p:nvPr/>
          </p:nvSpPr>
          <p:spPr>
            <a:xfrm>
              <a:off x="4850" y="4269"/>
              <a:ext cx="20" cy="51"/>
            </a:xfrm>
            <a:prstGeom prst="rect">
              <a:avLst/>
            </a:prstGeom>
            <a:solidFill>
              <a:schemeClr val="bg2">
                <a:alpha val="50000"/>
              </a:schemeClr>
            </a:solidFill>
            <a:ln w="0">
              <a:noFill/>
            </a:ln>
          </p:spPr>
          <p:txBody>
            <a:bodyPr/>
            <a:p>
              <a:endParaRPr lang="zh-CN" altLang="en-US"/>
            </a:p>
          </p:txBody>
        </p:sp>
        <p:sp>
          <p:nvSpPr>
            <p:cNvPr id="159894" name="矩形 159893"/>
            <p:cNvSpPr/>
            <p:nvPr/>
          </p:nvSpPr>
          <p:spPr>
            <a:xfrm>
              <a:off x="5300" y="23"/>
              <a:ext cx="20" cy="101"/>
            </a:xfrm>
            <a:prstGeom prst="rect">
              <a:avLst/>
            </a:prstGeom>
            <a:solidFill>
              <a:schemeClr val="bg2">
                <a:alpha val="50000"/>
              </a:schemeClr>
            </a:solidFill>
            <a:ln w="0">
              <a:noFill/>
            </a:ln>
          </p:spPr>
          <p:txBody>
            <a:bodyPr/>
            <a:p>
              <a:endParaRPr lang="zh-CN" altLang="en-US"/>
            </a:p>
          </p:txBody>
        </p:sp>
        <p:sp>
          <p:nvSpPr>
            <p:cNvPr id="159895" name="任意多边形 159894"/>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6" name="任意多边形 159895"/>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7" name="任意多边形 159896"/>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8" name="任意多边形 159897"/>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899" name="任意多边形 159898"/>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0" name="任意多边形 159899"/>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1" name="任意多边形 159900"/>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2" name="任意多边形 159901"/>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3" name="任意多边形 159902"/>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4" name="任意多边形 159903"/>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59905" name="矩形 159904"/>
            <p:cNvSpPr/>
            <p:nvPr/>
          </p:nvSpPr>
          <p:spPr>
            <a:xfrm>
              <a:off x="5300" y="4269"/>
              <a:ext cx="20" cy="51"/>
            </a:xfrm>
            <a:prstGeom prst="rect">
              <a:avLst/>
            </a:prstGeom>
            <a:solidFill>
              <a:schemeClr val="bg2">
                <a:alpha val="50000"/>
              </a:schemeClr>
            </a:solidFill>
            <a:ln w="0">
              <a:noFill/>
            </a:ln>
          </p:spPr>
          <p:txBody>
            <a:bodyPr/>
            <a:p>
              <a:endParaRPr lang="zh-CN" altLang="en-US"/>
            </a:p>
          </p:txBody>
        </p:sp>
        <p:sp>
          <p:nvSpPr>
            <p:cNvPr id="159906" name="任意多边形 159905"/>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50000"/>
              </a:schemeClr>
            </a:solidFill>
            <a:ln w="0">
              <a:noFill/>
            </a:ln>
          </p:spPr>
          <p:txBody>
            <a:bodyPr/>
            <a:p>
              <a:endParaRPr lang="zh-CN" altLang="en-US"/>
            </a:p>
          </p:txBody>
        </p:sp>
      </p:grpSp>
      <p:sp>
        <p:nvSpPr>
          <p:cNvPr id="159907" name="标题 159906"/>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a:r>
              <a:rPr lang="zh-CN" altLang="en-US" dirty="0"/>
              <a:t>单击此处编辑母版标题样式</a:t>
            </a:r>
            <a:endParaRPr lang="zh-CN" altLang="en-US" dirty="0"/>
          </a:p>
        </p:txBody>
      </p:sp>
      <p:sp>
        <p:nvSpPr>
          <p:cNvPr id="159908" name="日期占位符 159907"/>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159909" name="页脚占位符 159908"/>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159910" name="灯片编号占位符 159909"/>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59911" name="副标题 159910"/>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tx2"/>
              </a:buClr>
              <a:buSzPct val="85000"/>
              <a:buFont typeface="Wingdings" panose="05000000000000000000" pitchFamily="2" charset="2"/>
              <a:buNone/>
              <a:defRPr/>
            </a:lvl2pPr>
            <a:lvl3pPr marL="914400" lvl="2" indent="0" algn="ctr">
              <a:buClr>
                <a:schemeClr val="hlink"/>
              </a:buClr>
              <a:buSzPct val="95000"/>
              <a:buFont typeface="Wingdings 2" panose="05020102010507070707" pitchFamily="18" charset="2"/>
              <a:buNone/>
              <a:defRPr/>
            </a:lvl3pPr>
            <a:lvl4pPr marL="1371600" lvl="3" indent="0" algn="ctr">
              <a:buClr>
                <a:schemeClr val="tx2"/>
              </a:buClr>
              <a:buSzPct val="90000"/>
              <a:buFont typeface="Wingdings" panose="05000000000000000000" pitchFamily="2" charset="2"/>
              <a:buNone/>
              <a:defRPr/>
            </a:lvl4pPr>
            <a:lvl5pPr marL="1828800" lvl="4" indent="0" algn="ctr">
              <a:buClr>
                <a:schemeClr val="hlink"/>
              </a:buClr>
              <a:buSzTx/>
              <a:buFont typeface="Wingdings 2" panose="05020102010507070707" pitchFamily="18" charset="2"/>
              <a:buNone/>
              <a:defRPr/>
            </a:lvl5pPr>
          </a:lstStyle>
          <a:p>
            <a:pPr lvl="0"/>
            <a:r>
              <a:rPr lang="zh-CN" altLang="en-US" dirty="0"/>
              <a:t>单击此处编辑母版副标题样式</a:t>
            </a:r>
            <a:endParaRPr lang="zh-CN" altLang="en-US" dirty="0"/>
          </a:p>
        </p:txBody>
      </p:sp>
      <p:grpSp>
        <p:nvGrpSpPr>
          <p:cNvPr id="159912" name="组合 159911"/>
          <p:cNvGrpSpPr/>
          <p:nvPr/>
        </p:nvGrpSpPr>
        <p:grpSpPr>
          <a:xfrm>
            <a:off x="152400" y="4724400"/>
            <a:ext cx="1685925" cy="1557338"/>
            <a:chOff x="96" y="2784"/>
            <a:chExt cx="1062" cy="981"/>
          </a:xfrm>
        </p:grpSpPr>
        <p:sp>
          <p:nvSpPr>
            <p:cNvPr id="159913" name="任意多边形 15991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p>
              <a:endParaRPr lang="zh-CN" altLang="en-US"/>
            </a:p>
          </p:txBody>
        </p:sp>
        <p:sp>
          <p:nvSpPr>
            <p:cNvPr id="159914" name="任意多边形 15991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p>
              <a:endParaRPr lang="zh-CN" altLang="en-US"/>
            </a:p>
          </p:txBody>
        </p:sp>
        <p:sp>
          <p:nvSpPr>
            <p:cNvPr id="159915" name="任意多边形 15991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p>
              <a:endParaRPr lang="zh-CN" altLang="en-US"/>
            </a:p>
          </p:txBody>
        </p:sp>
        <p:sp>
          <p:nvSpPr>
            <p:cNvPr id="159916" name="任意多边形 15991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p>
              <a:endParaRPr lang="zh-CN" altLang="en-US"/>
            </a:p>
          </p:txBody>
        </p:sp>
        <p:sp>
          <p:nvSpPr>
            <p:cNvPr id="159917" name="任意多边形 15991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p>
              <a:endParaRPr lang="zh-CN" altLang="en-US"/>
            </a:p>
          </p:txBody>
        </p:sp>
        <p:sp>
          <p:nvSpPr>
            <p:cNvPr id="159918" name="任意多边形 15991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p>
              <a:endParaRPr lang="zh-CN" altLang="en-US"/>
            </a:p>
          </p:txBody>
        </p:sp>
        <p:sp>
          <p:nvSpPr>
            <p:cNvPr id="159919" name="任意多边形 15991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folHlink"/>
            </a:solidFill>
            <a:ln w="0">
              <a:noFill/>
            </a:ln>
          </p:spPr>
          <p:txBody>
            <a:bodyPr/>
            <a:p>
              <a:endParaRPr lang="zh-CN" altLang="en-US"/>
            </a:p>
          </p:txBody>
        </p:sp>
        <p:sp>
          <p:nvSpPr>
            <p:cNvPr id="159920" name="任意多边形 15991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p>
              <a:endParaRPr lang="zh-CN" altLang="en-US"/>
            </a:p>
          </p:txBody>
        </p:sp>
        <p:sp>
          <p:nvSpPr>
            <p:cNvPr id="159921" name="任意多边形 15992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p>
              <a:endParaRPr lang="zh-CN" altLang="en-US"/>
            </a:p>
          </p:txBody>
        </p:sp>
        <p:sp>
          <p:nvSpPr>
            <p:cNvPr id="159922" name="任意多边形 15992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p>
              <a:endParaRPr lang="zh-CN" altLang="en-US"/>
            </a:p>
          </p:txBody>
        </p:sp>
        <p:sp>
          <p:nvSpPr>
            <p:cNvPr id="159923" name="任意多边形 15992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p>
              <a:endParaRPr lang="zh-CN" altLang="en-US"/>
            </a:p>
          </p:txBody>
        </p:sp>
        <p:sp>
          <p:nvSpPr>
            <p:cNvPr id="159924" name="任意多边形 15992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p>
              <a:endParaRPr lang="zh-CN" altLang="en-US"/>
            </a:p>
          </p:txBody>
        </p:sp>
        <p:sp>
          <p:nvSpPr>
            <p:cNvPr id="159925" name="任意多边形 15992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p>
              <a:endParaRPr lang="zh-CN" altLang="en-US"/>
            </a:p>
          </p:txBody>
        </p:sp>
      </p:grpSp>
      <p:pic>
        <p:nvPicPr>
          <p:cNvPr id="159926" name="图片 159925"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52930" cy="5867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204802" name="标题 204801"/>
          <p:cNvSpPr>
            <a:spLocks noGrp="1" noRot="1"/>
          </p:cNvSpPr>
          <p:nvPr>
            <p:ph type="ctrTitle"/>
          </p:nvPr>
        </p:nvSpPr>
        <p:spPr>
          <a:xfrm>
            <a:off x="685800" y="2286000"/>
            <a:ext cx="7772400" cy="1143000"/>
          </a:xfrm>
          <a:prstGeom prst="rect">
            <a:avLst/>
          </a:prstGeom>
          <a:noFill/>
          <a:ln w="9525">
            <a:noFill/>
          </a:ln>
        </p:spPr>
        <p:txBody>
          <a:bodyPr anchor="ctr"/>
          <a:lstStyle>
            <a:lvl1pPr lvl="0">
              <a:buClrTx/>
              <a:buSzTx/>
              <a:buFontTx/>
              <a:defRPr/>
            </a:lvl1pPr>
          </a:lstStyle>
          <a:p>
            <a:pPr lvl="0"/>
            <a:r>
              <a:rPr lang="zh-CN" altLang="en-US" dirty="0"/>
              <a:t>单击此处编辑母版标题样式</a:t>
            </a:r>
            <a:endParaRPr lang="zh-CN" altLang="en-US" dirty="0"/>
          </a:p>
        </p:txBody>
      </p:sp>
      <p:sp>
        <p:nvSpPr>
          <p:cNvPr id="204803" name="副标题 204802"/>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hlink"/>
              </a:buClr>
              <a:buSzPct val="75000"/>
              <a:buFont typeface="Wingdings" panose="05000000000000000000" pitchFamily="2" charset="2"/>
              <a:buNone/>
              <a:defRPr/>
            </a:lvl1pPr>
            <a:lvl2pPr marL="457200" lvl="1" indent="0" algn="ctr">
              <a:buClr>
                <a:schemeClr val="accent2"/>
              </a:buClr>
              <a:buSzPct val="85000"/>
              <a:buFont typeface="Wingdings" panose="05000000000000000000" pitchFamily="2" charset="2"/>
              <a:buNone/>
              <a:defRPr/>
            </a:lvl2pPr>
            <a:lvl3pPr marL="914400" lvl="2" indent="0" algn="ctr">
              <a:buClr>
                <a:schemeClr val="hlink"/>
              </a:buClr>
              <a:buSzPct val="85000"/>
              <a:buFont typeface="Wingdings" panose="05000000000000000000" pitchFamily="2" charset="2"/>
              <a:buNone/>
              <a:defRPr/>
            </a:lvl3pPr>
            <a:lvl4pPr marL="1371600" lvl="3" indent="0" algn="ctr">
              <a:buClr>
                <a:schemeClr val="accent2"/>
              </a:buClr>
              <a:buSzPct val="90000"/>
              <a:buFont typeface="Wingdings" panose="05000000000000000000" pitchFamily="2" charset="2"/>
              <a:buNone/>
              <a:defRPr/>
            </a:lvl4pPr>
            <a:lvl5pPr marL="1828800" lvl="4" indent="0" algn="ctr">
              <a:buClr>
                <a:schemeClr val="hlink"/>
              </a:buClr>
              <a:buSzPct val="85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204804" name="日期占位符 204803"/>
          <p:cNvSpPr>
            <a:spLocks noGrp="1"/>
          </p:cNvSpPr>
          <p:nvPr>
            <p:ph type="dt" sz="half" idx="2"/>
          </p:nvPr>
        </p:nvSpPr>
        <p:spPr>
          <a:xfrm>
            <a:off x="301625" y="6245225"/>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4805" name="页脚占位符 204804"/>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4806" name="灯片编号占位符 204805"/>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204807" name="图片 204806" descr="远山黛"/>
          <p:cNvPicPr>
            <a:picLocks noChangeAspect="1"/>
          </p:cNvPicPr>
          <p:nvPr userDrawn="1"/>
        </p:nvPicPr>
        <p:blipFill>
          <a:blip r:embed="rId3"/>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81784"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207874" name="组合 207873"/>
          <p:cNvGrpSpPr/>
          <p:nvPr/>
        </p:nvGrpSpPr>
        <p:grpSpPr>
          <a:xfrm>
            <a:off x="0" y="0"/>
            <a:ext cx="9159875" cy="6858000"/>
            <a:chOff x="0" y="0"/>
            <a:chExt cx="5770" cy="4320"/>
          </a:xfrm>
        </p:grpSpPr>
        <p:sp>
          <p:nvSpPr>
            <p:cNvPr id="207875" name="矩形 207874"/>
            <p:cNvSpPr/>
            <p:nvPr userDrawn="1"/>
          </p:nvSpPr>
          <p:spPr>
            <a:xfrm>
              <a:off x="5232" y="1"/>
              <a:ext cx="528" cy="4319"/>
            </a:xfrm>
            <a:prstGeom prst="rect">
              <a:avLst/>
            </a:prstGeom>
            <a:gradFill rotWithShape="0">
              <a:gsLst>
                <a:gs pos="0">
                  <a:schemeClr val="accent2"/>
                </a:gs>
                <a:gs pos="100000">
                  <a:schemeClr val="accent2">
                    <a:gamma/>
                    <a:tint val="94118"/>
                    <a:invGamma/>
                  </a:schemeClr>
                </a:gs>
              </a:gsLst>
              <a:lin ang="0" scaled="1"/>
              <a:tileRect/>
            </a:gradFill>
            <a:ln w="9525">
              <a:noFill/>
            </a:ln>
          </p:spPr>
          <p:txBody>
            <a:bodyPr/>
            <a:p>
              <a:endParaRPr lang="zh-CN" altLang="en-US"/>
            </a:p>
          </p:txBody>
        </p:sp>
        <p:sp>
          <p:nvSpPr>
            <p:cNvPr id="207876" name="矩形 207875"/>
            <p:cNvSpPr/>
            <p:nvPr userDrawn="1"/>
          </p:nvSpPr>
          <p:spPr>
            <a:xfrm>
              <a:off x="1056" y="0"/>
              <a:ext cx="192"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7877" name="矩形 207876"/>
            <p:cNvSpPr/>
            <p:nvPr userDrawn="1"/>
          </p:nvSpPr>
          <p:spPr>
            <a:xfrm>
              <a:off x="1728" y="0"/>
              <a:ext cx="432"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7878" name="矩形 207877"/>
            <p:cNvSpPr/>
            <p:nvPr userDrawn="1"/>
          </p:nvSpPr>
          <p:spPr>
            <a:xfrm>
              <a:off x="2256" y="0"/>
              <a:ext cx="240" cy="4320"/>
            </a:xfrm>
            <a:prstGeom prst="rect">
              <a:avLst/>
            </a:prstGeom>
            <a:solidFill>
              <a:schemeClr val="bg1"/>
            </a:solidFill>
            <a:ln w="9525">
              <a:noFill/>
            </a:ln>
          </p:spPr>
          <p:txBody>
            <a:bodyPr/>
            <a:p>
              <a:endParaRPr lang="zh-CN" altLang="en-US"/>
            </a:p>
          </p:txBody>
        </p:sp>
        <p:sp>
          <p:nvSpPr>
            <p:cNvPr id="207879" name="矩形 207878"/>
            <p:cNvSpPr/>
            <p:nvPr userDrawn="1"/>
          </p:nvSpPr>
          <p:spPr>
            <a:xfrm>
              <a:off x="1344" y="0"/>
              <a:ext cx="384"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7880" name="矩形 207879"/>
            <p:cNvSpPr/>
            <p:nvPr userDrawn="1"/>
          </p:nvSpPr>
          <p:spPr>
            <a:xfrm>
              <a:off x="480" y="0"/>
              <a:ext cx="576"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7881" name="矩形 207880"/>
            <p:cNvSpPr/>
            <p:nvPr userDrawn="1"/>
          </p:nvSpPr>
          <p:spPr>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tileRect/>
            </a:gradFill>
            <a:ln w="9525">
              <a:noFill/>
            </a:ln>
          </p:spPr>
          <p:txBody>
            <a:bodyPr/>
            <a:p>
              <a:endParaRPr lang="zh-CN" altLang="en-US"/>
            </a:p>
          </p:txBody>
        </p:sp>
        <p:sp>
          <p:nvSpPr>
            <p:cNvPr id="207882" name="矩形 207881"/>
            <p:cNvSpPr/>
            <p:nvPr userDrawn="1"/>
          </p:nvSpPr>
          <p:spPr>
            <a:xfrm>
              <a:off x="0" y="0"/>
              <a:ext cx="288" cy="4320"/>
            </a:xfrm>
            <a:prstGeom prst="rect">
              <a:avLst/>
            </a:prstGeom>
            <a:gradFill rotWithShape="0">
              <a:gsLst>
                <a:gs pos="0">
                  <a:schemeClr val="bg2">
                    <a:gamma/>
                    <a:shade val="78824"/>
                    <a:invGamma/>
                  </a:schemeClr>
                </a:gs>
                <a:gs pos="100000">
                  <a:schemeClr val="bg2"/>
                </a:gs>
              </a:gsLst>
              <a:lin ang="0" scaled="1"/>
              <a:tileRect/>
            </a:gradFill>
            <a:ln w="9525">
              <a:noFill/>
            </a:ln>
          </p:spPr>
          <p:txBody>
            <a:bodyPr/>
            <a:p>
              <a:endParaRPr lang="zh-CN" altLang="en-US"/>
            </a:p>
          </p:txBody>
        </p:sp>
        <p:sp>
          <p:nvSpPr>
            <p:cNvPr id="207883" name="矩形 207882"/>
            <p:cNvSpPr/>
            <p:nvPr userDrawn="1"/>
          </p:nvSpPr>
          <p:spPr>
            <a:xfrm>
              <a:off x="2160" y="0"/>
              <a:ext cx="240"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7884" name="矩形 207883"/>
            <p:cNvSpPr/>
            <p:nvPr userDrawn="1"/>
          </p:nvSpPr>
          <p:spPr>
            <a:xfrm>
              <a:off x="2784" y="0"/>
              <a:ext cx="528"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7885" name="矩形 207884"/>
            <p:cNvSpPr/>
            <p:nvPr userDrawn="1"/>
          </p:nvSpPr>
          <p:spPr>
            <a:xfrm>
              <a:off x="1248" y="0"/>
              <a:ext cx="144" cy="4320"/>
            </a:xfrm>
            <a:prstGeom prst="rect">
              <a:avLst/>
            </a:prstGeom>
            <a:solidFill>
              <a:schemeClr val="bg2"/>
            </a:solidFill>
            <a:ln w="9525">
              <a:noFill/>
            </a:ln>
          </p:spPr>
          <p:txBody>
            <a:bodyPr/>
            <a:p>
              <a:endParaRPr lang="zh-CN" altLang="en-US"/>
            </a:p>
          </p:txBody>
        </p:sp>
        <p:sp>
          <p:nvSpPr>
            <p:cNvPr id="207886" name="矩形 207885"/>
            <p:cNvSpPr/>
            <p:nvPr userDrawn="1"/>
          </p:nvSpPr>
          <p:spPr>
            <a:xfrm>
              <a:off x="3300" y="0"/>
              <a:ext cx="252" cy="4320"/>
            </a:xfrm>
            <a:prstGeom prst="rect">
              <a:avLst/>
            </a:prstGeom>
            <a:solidFill>
              <a:schemeClr val="bg2"/>
            </a:solidFill>
            <a:ln w="9525">
              <a:noFill/>
            </a:ln>
          </p:spPr>
          <p:txBody>
            <a:bodyPr/>
            <a:p>
              <a:endParaRPr lang="zh-CN" altLang="en-US"/>
            </a:p>
          </p:txBody>
        </p:sp>
        <p:sp>
          <p:nvSpPr>
            <p:cNvPr id="207887" name="矩形 207886"/>
            <p:cNvSpPr/>
            <p:nvPr userDrawn="1"/>
          </p:nvSpPr>
          <p:spPr>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tileRect/>
            </a:gradFill>
            <a:ln w="9525">
              <a:noFill/>
            </a:ln>
          </p:spPr>
          <p:txBody>
            <a:bodyPr/>
            <a:p>
              <a:endParaRPr lang="zh-CN" altLang="en-US"/>
            </a:p>
          </p:txBody>
        </p:sp>
        <p:sp>
          <p:nvSpPr>
            <p:cNvPr id="207888" name="矩形 207887"/>
            <p:cNvSpPr/>
            <p:nvPr userDrawn="1"/>
          </p:nvSpPr>
          <p:spPr>
            <a:xfrm>
              <a:off x="4608" y="0"/>
              <a:ext cx="672" cy="4320"/>
            </a:xfrm>
            <a:prstGeom prst="rect">
              <a:avLst/>
            </a:prstGeom>
            <a:gradFill rotWithShape="0">
              <a:gsLst>
                <a:gs pos="0">
                  <a:schemeClr val="bg2"/>
                </a:gs>
                <a:gs pos="100000">
                  <a:schemeClr val="accent2"/>
                </a:gs>
              </a:gsLst>
              <a:lin ang="0" scaled="1"/>
              <a:tileRect/>
            </a:gradFill>
            <a:ln w="9525">
              <a:noFill/>
            </a:ln>
          </p:spPr>
          <p:txBody>
            <a:bodyPr/>
            <a:p>
              <a:endParaRPr lang="zh-CN" altLang="en-US"/>
            </a:p>
          </p:txBody>
        </p:sp>
        <p:sp>
          <p:nvSpPr>
            <p:cNvPr id="207889" name="矩形 207888"/>
            <p:cNvSpPr/>
            <p:nvPr userDrawn="1"/>
          </p:nvSpPr>
          <p:spPr>
            <a:xfrm>
              <a:off x="3504" y="0"/>
              <a:ext cx="624" cy="4320"/>
            </a:xfrm>
            <a:prstGeom prst="rect">
              <a:avLst/>
            </a:pr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207890" name="矩形 207889"/>
            <p:cNvSpPr/>
            <p:nvPr userDrawn="1"/>
          </p:nvSpPr>
          <p:spPr>
            <a:xfrm>
              <a:off x="3840" y="0"/>
              <a:ext cx="528"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7891" name="矩形 207890"/>
            <p:cNvSpPr/>
            <p:nvPr userDrawn="1"/>
          </p:nvSpPr>
          <p:spPr>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tileRect/>
            </a:gradFill>
            <a:ln w="9525">
              <a:noFill/>
            </a:ln>
          </p:spPr>
          <p:txBody>
            <a:bodyPr/>
            <a:p>
              <a:endParaRPr lang="zh-CN" altLang="en-US"/>
            </a:p>
          </p:txBody>
        </p:sp>
        <p:sp>
          <p:nvSpPr>
            <p:cNvPr id="207892" name="矩形 207891"/>
            <p:cNvSpPr/>
            <p:nvPr userDrawn="1"/>
          </p:nvSpPr>
          <p:spPr>
            <a:xfrm>
              <a:off x="2680" y="0"/>
              <a:ext cx="152"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7893" name="矩形 207892"/>
            <p:cNvSpPr/>
            <p:nvPr userDrawn="1"/>
          </p:nvSpPr>
          <p:spPr>
            <a:xfrm>
              <a:off x="2366" y="0"/>
              <a:ext cx="336"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7894" name="任意多边形 207893"/>
            <p:cNvSpPr/>
            <p:nvPr userDrawn="1"/>
          </p:nvSpPr>
          <p:spPr>
            <a:xfrm>
              <a:off x="1" y="3875"/>
              <a:ext cx="5760" cy="445"/>
            </a:xfrm>
            <a:custGeom>
              <a:avLst/>
              <a:gdLst/>
              <a:ahLst/>
              <a:cxnLst/>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ln>
          </p:spPr>
          <p:txBody>
            <a:bodyPr/>
            <a:p>
              <a:endParaRPr lang="zh-CN" altLang="en-US"/>
            </a:p>
          </p:txBody>
        </p:sp>
        <p:sp>
          <p:nvSpPr>
            <p:cNvPr id="207895" name="任意多边形 207894"/>
            <p:cNvSpPr/>
            <p:nvPr userDrawn="1"/>
          </p:nvSpPr>
          <p:spPr>
            <a:xfrm>
              <a:off x="0" y="3867"/>
              <a:ext cx="5770" cy="174"/>
            </a:xfrm>
            <a:custGeom>
              <a:avLst/>
              <a:gdLst/>
              <a:ahLst/>
              <a:cxnLst/>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tileRect/>
            </a:gradFill>
            <a:ln w="9525">
              <a:noFill/>
            </a:ln>
          </p:spPr>
          <p:txBody>
            <a:bodyPr/>
            <a:p>
              <a:endParaRPr lang="zh-CN" altLang="en-US"/>
            </a:p>
          </p:txBody>
        </p:sp>
      </p:grpSp>
      <p:sp>
        <p:nvSpPr>
          <p:cNvPr id="207896" name="标题 207895"/>
          <p:cNvSpPr>
            <a:spLocks noGrp="1"/>
          </p:cNvSpPr>
          <p:nvPr>
            <p:ph type="ctrTitle" sz="quarter"/>
          </p:nvPr>
        </p:nvSpPr>
        <p:spPr>
          <a:xfrm>
            <a:off x="685800" y="1600200"/>
            <a:ext cx="7772400" cy="1828800"/>
          </a:xfrm>
          <a:prstGeom prst="rect">
            <a:avLst/>
          </a:prstGeom>
          <a:noFill/>
          <a:ln w="9525">
            <a:noFill/>
          </a:ln>
        </p:spPr>
        <p:txBody>
          <a:bodyPr anchor="ctr" anchorCtr="1"/>
          <a:lstStyle>
            <a:lvl1pPr lvl="0">
              <a:buClrTx/>
              <a:buSzTx/>
              <a:buFontTx/>
              <a:defRPr sz="4800"/>
            </a:lvl1pPr>
          </a:lstStyle>
          <a:p>
            <a:pPr lvl="0"/>
            <a:r>
              <a:rPr lang="zh-CN" altLang="en-US" dirty="0"/>
              <a:t>单击此处编辑母版标题样式</a:t>
            </a:r>
            <a:endParaRPr lang="zh-CN" altLang="en-US" dirty="0"/>
          </a:p>
        </p:txBody>
      </p:sp>
      <p:sp>
        <p:nvSpPr>
          <p:cNvPr id="207897" name="副标题 207896"/>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Clr>
                <a:schemeClr val="hlink"/>
              </a:buClr>
              <a:buSzPct val="80000"/>
              <a:buFont typeface="Wingdings" panose="05000000000000000000" pitchFamily="2" charset="2"/>
              <a:buNone/>
              <a:defRPr/>
            </a:lvl1pPr>
            <a:lvl2pPr marL="457200" lvl="1" indent="0" algn="ctr">
              <a:buClr>
                <a:schemeClr val="folHlink"/>
              </a:buClr>
              <a:buSzPct val="80000"/>
              <a:buFont typeface="Wingdings" panose="05000000000000000000" pitchFamily="2" charset="2"/>
              <a:buNone/>
              <a:defRPr/>
            </a:lvl2pPr>
            <a:lvl3pPr marL="914400" lvl="2" indent="0" algn="ctr">
              <a:buClr>
                <a:schemeClr val="tx2"/>
              </a:buClr>
              <a:buSzPct val="80000"/>
              <a:buFont typeface="Wingdings" panose="05000000000000000000" pitchFamily="2" charset="2"/>
              <a:buNone/>
              <a:defRPr/>
            </a:lvl3pPr>
            <a:lvl4pPr marL="1371600" lvl="3" indent="0" algn="ctr">
              <a:buClr>
                <a:schemeClr val="hlink"/>
              </a:buClr>
              <a:buSzPct val="80000"/>
              <a:buFont typeface="Wingdings" panose="05000000000000000000" pitchFamily="2" charset="2"/>
              <a:buNone/>
              <a:defRPr/>
            </a:lvl4pPr>
            <a:lvl5pPr marL="1828800" lvl="4" indent="0" algn="ctr">
              <a:buClr>
                <a:schemeClr val="tx1"/>
              </a:buClr>
              <a:buSzPct val="8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207898" name="日期占位符 207897"/>
          <p:cNvSpPr>
            <a:spLocks noGrp="1"/>
          </p:cNvSpPr>
          <p:nvPr>
            <p:ph type="dt" sz="quarter" idx="2"/>
          </p:nvPr>
        </p:nvSpPr>
        <p:spPr>
          <a:xfrm>
            <a:off x="457200" y="6243638"/>
            <a:ext cx="2133600" cy="457200"/>
          </a:xfrm>
          <a:prstGeom prst="rect">
            <a:avLst/>
          </a:prstGeom>
          <a:noFill/>
          <a:ln w="9525">
            <a:noFill/>
          </a:ln>
        </p:spPr>
        <p:txBody>
          <a:bodyPr anchor="t"/>
          <a:lstStyle>
            <a:lvl1pPr>
              <a:defRPr sz="1000">
                <a:latin typeface="Tahoma" panose="020B0604030504040204" pitchFamily="34" charset="0"/>
              </a:defRPr>
            </a:lvl1pPr>
          </a:lstStyle>
          <a:p>
            <a:endParaRPr lang="zh-CN" altLang="en-US" dirty="0">
              <a:effectLst>
                <a:outerShdw blurRad="38100" dist="38100" dir="2700000">
                  <a:srgbClr val="000000"/>
                </a:outerShdw>
              </a:effectLst>
              <a:latin typeface="Arial" panose="020B0604020202020204" pitchFamily="34" charset="0"/>
            </a:endParaRPr>
          </a:p>
        </p:txBody>
      </p:sp>
      <p:sp>
        <p:nvSpPr>
          <p:cNvPr id="207899" name="页脚占位符 207898"/>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atin typeface="Tahoma" panose="020B0604030504040204" pitchFamily="34" charset="0"/>
              </a:defRPr>
            </a:lvl1pPr>
          </a:lstStyle>
          <a:p>
            <a:endParaRPr lang="zh-CN" altLang="en-US" dirty="0">
              <a:effectLst>
                <a:outerShdw blurRad="38100" dist="38100" dir="2700000">
                  <a:srgbClr val="000000"/>
                </a:outerShdw>
              </a:effectLst>
            </a:endParaRPr>
          </a:p>
        </p:txBody>
      </p:sp>
      <p:sp>
        <p:nvSpPr>
          <p:cNvPr id="207900" name="灯片编号占位符 207899"/>
          <p:cNvSpPr>
            <a:spLocks noGrp="1"/>
          </p:cNvSpPr>
          <p:nvPr>
            <p:ph type="sldNum" sz="quarter" idx="4"/>
          </p:nvPr>
        </p:nvSpPr>
        <p:spPr>
          <a:xfrm>
            <a:off x="6553200" y="6243638"/>
            <a:ext cx="2133600" cy="457200"/>
          </a:xfrm>
          <a:prstGeom prst="rect">
            <a:avLst/>
          </a:prstGeom>
          <a:noFill/>
          <a:ln w="9525">
            <a:noFill/>
          </a:ln>
        </p:spPr>
        <p:txBody>
          <a:bodyPr anchor="t"/>
          <a:lstStyle>
            <a:lvl1pPr algn="r">
              <a:defRPr sz="1000">
                <a:latin typeface="Tahoma" panose="020B0604030504040204" pitchFamily="34" charset="0"/>
              </a:defRPr>
            </a:lvl1pPr>
          </a:lstStyle>
          <a:p>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pic>
        <p:nvPicPr>
          <p:cNvPr id="207901" name="图片 207900"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blipFill rotWithShape="0">
          <a:blip r:embed="rId2"/>
          <a:stretch>
            <a:fillRect/>
          </a:stretch>
        </a:blipFill>
        <a:effectLst/>
      </p:bgPr>
    </p:bg>
    <p:spTree>
      <p:nvGrpSpPr>
        <p:cNvPr id="1" name=""/>
        <p:cNvGrpSpPr/>
        <p:nvPr/>
      </p:nvGrpSpPr>
      <p:grpSpPr/>
      <p:sp>
        <p:nvSpPr>
          <p:cNvPr id="173058" name="标题 173057"/>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dirty="0"/>
              <a:t>单击此处编辑母版标题样式</a:t>
            </a:r>
            <a:endParaRPr lang="zh-CN" altLang="en-US" dirty="0"/>
          </a:p>
        </p:txBody>
      </p:sp>
      <p:sp>
        <p:nvSpPr>
          <p:cNvPr id="173059" name="副标题 173058"/>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accent2"/>
              </a:buClr>
              <a:buSzPct val="85000"/>
              <a:buFont typeface="Wingdings" panose="05000000000000000000" pitchFamily="2" charset="2"/>
              <a:buNone/>
              <a:defRPr/>
            </a:lvl2pPr>
            <a:lvl3pPr marL="914400" lvl="2" indent="0" algn="ctr">
              <a:buClr>
                <a:schemeClr val="hlink"/>
              </a:buClr>
              <a:buSzPct val="80000"/>
              <a:buFont typeface="Wingdings" panose="05000000000000000000" pitchFamily="2" charset="2"/>
              <a:buNone/>
              <a:defRPr/>
            </a:lvl3pPr>
            <a:lvl4pPr marL="1371600" lvl="3" indent="0" algn="ctr">
              <a:buClr>
                <a:schemeClr val="accent2"/>
              </a:buClr>
              <a:buSzPct val="90000"/>
              <a:buFont typeface="Wingdings" panose="05000000000000000000" pitchFamily="2" charset="2"/>
              <a:buNone/>
              <a:defRPr/>
            </a:lvl4pPr>
            <a:lvl5pPr marL="1828800" lvl="4" indent="0" algn="ctr">
              <a:buClr>
                <a:schemeClr val="hlink"/>
              </a:buClr>
              <a:buSzPct val="85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73060" name="日期占位符 173059"/>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173061" name="页脚占位符 173060"/>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173062" name="灯片编号占位符 173061"/>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73063" name="图片 173062" descr="远山黛"/>
          <p:cNvPicPr>
            <a:picLocks noChangeAspect="1"/>
          </p:cNvPicPr>
          <p:nvPr userDrawn="1"/>
        </p:nvPicPr>
        <p:blipFill>
          <a:blip r:embed="rId3"/>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00000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00000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2"/>
            </a:gs>
            <a:gs pos="100000">
              <a:schemeClr val="bg1"/>
            </a:gs>
          </a:gsLst>
          <a:lin ang="5400000" scaled="1"/>
          <a:tileRect/>
        </a:gradFill>
        <a:effectLst/>
      </p:bgPr>
    </p:bg>
    <p:spTree>
      <p:nvGrpSpPr>
        <p:cNvPr id="1" name=""/>
        <p:cNvGrpSpPr/>
        <p:nvPr/>
      </p:nvGrpSpPr>
      <p:grpSpPr/>
      <p:grpSp>
        <p:nvGrpSpPr>
          <p:cNvPr id="212994" name="组合 212993"/>
          <p:cNvGrpSpPr/>
          <p:nvPr/>
        </p:nvGrpSpPr>
        <p:grpSpPr>
          <a:xfrm>
            <a:off x="0" y="0"/>
            <a:ext cx="9144000" cy="6934200"/>
            <a:chOff x="0" y="0"/>
            <a:chExt cx="5760" cy="4368"/>
          </a:xfrm>
        </p:grpSpPr>
        <p:sp>
          <p:nvSpPr>
            <p:cNvPr id="212995" name="任意多边形 212994"/>
            <p:cNvSpPr/>
            <p:nvPr/>
          </p:nvSpPr>
          <p:spPr>
            <a:xfrm>
              <a:off x="0" y="2208"/>
              <a:ext cx="2515" cy="1970"/>
            </a:xfrm>
            <a:custGeom>
              <a:avLst/>
              <a:gdLst/>
              <a:ahLst/>
              <a:cxnLst/>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tileRect/>
            </a:gradFill>
            <a:ln w="9525">
              <a:noFill/>
            </a:ln>
          </p:spPr>
          <p:txBody>
            <a:bodyPr/>
            <a:p>
              <a:endParaRPr lang="zh-CN" altLang="en-US"/>
            </a:p>
          </p:txBody>
        </p:sp>
        <p:sp>
          <p:nvSpPr>
            <p:cNvPr id="212996" name="任意多边形 212995"/>
            <p:cNvSpPr/>
            <p:nvPr/>
          </p:nvSpPr>
          <p:spPr>
            <a:xfrm>
              <a:off x="0" y="2496"/>
              <a:ext cx="2112" cy="1604"/>
            </a:xfrm>
            <a:custGeom>
              <a:avLst/>
              <a:gdLst/>
              <a:ahLst/>
              <a:cxnLst/>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2997" name="任意多边形 212996"/>
            <p:cNvSpPr/>
            <p:nvPr/>
          </p:nvSpPr>
          <p:spPr>
            <a:xfrm>
              <a:off x="2092" y="3233"/>
              <a:ext cx="3668" cy="943"/>
            </a:xfrm>
            <a:custGeom>
              <a:avLst/>
              <a:gdLst/>
              <a:ahLst/>
              <a:cxnLst/>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2998" name="任意多边形 212997"/>
            <p:cNvSpPr/>
            <p:nvPr/>
          </p:nvSpPr>
          <p:spPr>
            <a:xfrm>
              <a:off x="0" y="524"/>
              <a:ext cx="973" cy="1195"/>
            </a:xfrm>
            <a:custGeom>
              <a:avLst/>
              <a:gdLst/>
              <a:ahLst/>
              <a:cxnLst/>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2999" name="任意多边形 212998"/>
            <p:cNvSpPr/>
            <p:nvPr/>
          </p:nvSpPr>
          <p:spPr>
            <a:xfrm>
              <a:off x="3188" y="1"/>
              <a:ext cx="2570" cy="2266"/>
            </a:xfrm>
            <a:custGeom>
              <a:avLst/>
              <a:gdLst/>
              <a:ahLst/>
              <a:cxnLst/>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3000" name="任意多边形 212999"/>
            <p:cNvSpPr/>
            <p:nvPr/>
          </p:nvSpPr>
          <p:spPr>
            <a:xfrm>
              <a:off x="3525" y="1"/>
              <a:ext cx="2185" cy="1508"/>
            </a:xfrm>
            <a:custGeom>
              <a:avLst/>
              <a:gdLst/>
              <a:ahLst/>
              <a:cxnLst/>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3001" name="任意多边形 213000"/>
            <p:cNvSpPr/>
            <p:nvPr/>
          </p:nvSpPr>
          <p:spPr>
            <a:xfrm>
              <a:off x="0" y="649"/>
              <a:ext cx="816" cy="806"/>
            </a:xfrm>
            <a:custGeom>
              <a:avLst/>
              <a:gdLst/>
              <a:ahLst/>
              <a:cxnLst/>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3002" name="任意多边形 213001"/>
            <p:cNvSpPr/>
            <p:nvPr/>
          </p:nvSpPr>
          <p:spPr>
            <a:xfrm>
              <a:off x="0" y="1545"/>
              <a:ext cx="762" cy="107"/>
            </a:xfrm>
            <a:custGeom>
              <a:avLst/>
              <a:gdLst/>
              <a:ahLst/>
              <a:cxnLst/>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3003" name="任意多边形 213002"/>
            <p:cNvSpPr/>
            <p:nvPr/>
          </p:nvSpPr>
          <p:spPr>
            <a:xfrm>
              <a:off x="2314" y="3431"/>
              <a:ext cx="3182" cy="745"/>
            </a:xfrm>
            <a:custGeom>
              <a:avLst/>
              <a:gdLst/>
              <a:ahLst/>
              <a:cxnLst/>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tileRect/>
            </a:gradFill>
            <a:ln w="9525">
              <a:noFill/>
            </a:ln>
          </p:spPr>
          <p:txBody>
            <a:bodyPr/>
            <a:p>
              <a:endParaRPr lang="zh-CN" altLang="en-US"/>
            </a:p>
          </p:txBody>
        </p:sp>
        <p:sp>
          <p:nvSpPr>
            <p:cNvPr id="213004" name="矩形 213003"/>
            <p:cNvSpPr/>
            <p:nvPr/>
          </p:nvSpPr>
          <p:spPr>
            <a:xfrm>
              <a:off x="192" y="127"/>
              <a:ext cx="1" cy="1"/>
            </a:xfrm>
            <a:prstGeom prst="rect">
              <a:avLst/>
            </a:prstGeom>
            <a:solidFill>
              <a:srgbClr val="9A1E8D"/>
            </a:solidFill>
            <a:ln w="9525">
              <a:noFill/>
            </a:ln>
          </p:spPr>
          <p:txBody>
            <a:bodyPr/>
            <a:p>
              <a:endParaRPr lang="zh-CN" altLang="en-US"/>
            </a:p>
          </p:txBody>
        </p:sp>
        <p:sp>
          <p:nvSpPr>
            <p:cNvPr id="213005" name="矩形 213004"/>
            <p:cNvSpPr/>
            <p:nvPr/>
          </p:nvSpPr>
          <p:spPr>
            <a:xfrm>
              <a:off x="204" y="131"/>
              <a:ext cx="1" cy="1"/>
            </a:xfrm>
            <a:prstGeom prst="rect">
              <a:avLst/>
            </a:prstGeom>
            <a:solidFill>
              <a:srgbClr val="9A1E8D"/>
            </a:solidFill>
            <a:ln w="9525">
              <a:noFill/>
            </a:ln>
          </p:spPr>
          <p:txBody>
            <a:bodyPr/>
            <a:p>
              <a:endParaRPr lang="zh-CN" altLang="en-US"/>
            </a:p>
          </p:txBody>
        </p:sp>
        <p:sp>
          <p:nvSpPr>
            <p:cNvPr id="213006" name="任意多边形 213005"/>
            <p:cNvSpPr/>
            <p:nvPr/>
          </p:nvSpPr>
          <p:spPr>
            <a:xfrm>
              <a:off x="0" y="4032"/>
              <a:ext cx="5760" cy="288"/>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tileRect/>
            </a:gradFill>
            <a:ln w="9525">
              <a:noFill/>
            </a:ln>
          </p:spPr>
          <p:txBody>
            <a:bodyPr/>
            <a:p>
              <a:endParaRPr lang="zh-CN" altLang="en-US"/>
            </a:p>
          </p:txBody>
        </p:sp>
        <p:sp>
          <p:nvSpPr>
            <p:cNvPr id="213007" name="任意多边形 213006"/>
            <p:cNvSpPr/>
            <p:nvPr/>
          </p:nvSpPr>
          <p:spPr>
            <a:xfrm>
              <a:off x="0" y="4032"/>
              <a:ext cx="5760" cy="336"/>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tileRect/>
            </a:gradFill>
            <a:ln w="9525">
              <a:noFill/>
            </a:ln>
          </p:spPr>
          <p:txBody>
            <a:bodyPr/>
            <a:p>
              <a:endParaRPr lang="zh-CN" altLang="en-US"/>
            </a:p>
          </p:txBody>
        </p:sp>
        <p:sp>
          <p:nvSpPr>
            <p:cNvPr id="213008" name="任意多边形 213007"/>
            <p:cNvSpPr/>
            <p:nvPr/>
          </p:nvSpPr>
          <p:spPr>
            <a:xfrm>
              <a:off x="0" y="0"/>
              <a:ext cx="5760" cy="288"/>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tileRect/>
            </a:gradFill>
            <a:ln w="9525">
              <a:noFill/>
            </a:ln>
          </p:spPr>
          <p:txBody>
            <a:bodyPr/>
            <a:p>
              <a:endParaRPr lang="zh-CN" altLang="en-US"/>
            </a:p>
          </p:txBody>
        </p:sp>
        <p:sp>
          <p:nvSpPr>
            <p:cNvPr id="213009" name="任意多边形 213008"/>
            <p:cNvSpPr/>
            <p:nvPr/>
          </p:nvSpPr>
          <p:spPr>
            <a:xfrm>
              <a:off x="509" y="229"/>
              <a:ext cx="3188" cy="2024"/>
            </a:xfrm>
            <a:custGeom>
              <a:avLst/>
              <a:gdLst/>
              <a:ahLst/>
              <a:cxnLst/>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tileRect/>
            </a:gradFill>
            <a:ln w="9525">
              <a:noFill/>
            </a:ln>
          </p:spPr>
          <p:txBody>
            <a:bodyPr/>
            <a:p>
              <a:endParaRPr lang="zh-CN" altLang="en-US"/>
            </a:p>
          </p:txBody>
        </p:sp>
        <p:sp>
          <p:nvSpPr>
            <p:cNvPr id="213010" name="任意多边形 213009"/>
            <p:cNvSpPr/>
            <p:nvPr/>
          </p:nvSpPr>
          <p:spPr>
            <a:xfrm>
              <a:off x="1344" y="293"/>
              <a:ext cx="2144" cy="1787"/>
            </a:xfrm>
            <a:custGeom>
              <a:avLst/>
              <a:gdLst/>
              <a:ahLst/>
              <a:cxnLst/>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3011" name="任意多边形 213010"/>
            <p:cNvSpPr/>
            <p:nvPr/>
          </p:nvSpPr>
          <p:spPr>
            <a:xfrm>
              <a:off x="2932" y="1728"/>
              <a:ext cx="2828" cy="2366"/>
            </a:xfrm>
            <a:custGeom>
              <a:avLst/>
              <a:gdLst/>
              <a:ahLst/>
              <a:cxnLst/>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tileRect/>
            </a:gradFill>
            <a:ln w="9525">
              <a:noFill/>
            </a:ln>
          </p:spPr>
          <p:txBody>
            <a:bodyPr/>
            <a:p>
              <a:endParaRPr lang="zh-CN" altLang="en-US"/>
            </a:p>
          </p:txBody>
        </p:sp>
        <p:sp>
          <p:nvSpPr>
            <p:cNvPr id="213012" name="任意多边形 213011"/>
            <p:cNvSpPr/>
            <p:nvPr/>
          </p:nvSpPr>
          <p:spPr>
            <a:xfrm>
              <a:off x="3160" y="1860"/>
              <a:ext cx="2162" cy="1934"/>
            </a:xfrm>
            <a:custGeom>
              <a:avLst/>
              <a:gdLst/>
              <a:ahLst/>
              <a:cxnLst/>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grpSp>
      <p:sp>
        <p:nvSpPr>
          <p:cNvPr id="213013" name="标题 213012"/>
          <p:cNvSpPr>
            <a:spLocks noGrp="1"/>
          </p:cNvSpPr>
          <p:nvPr>
            <p:ph type="ctrTitle" sz="quarter"/>
          </p:nvPr>
        </p:nvSpPr>
        <p:spPr>
          <a:xfrm>
            <a:off x="685800" y="1828800"/>
            <a:ext cx="7772400" cy="1736725"/>
          </a:xfrm>
          <a:prstGeom prst="rect">
            <a:avLst/>
          </a:prstGeom>
          <a:noFill/>
          <a:ln w="9525">
            <a:noFill/>
          </a:ln>
        </p:spPr>
        <p:txBody>
          <a:bodyPr anchor="ctr"/>
          <a:lstStyle>
            <a:lvl1pPr lvl="0">
              <a:buClrTx/>
              <a:buSzTx/>
              <a:buFontTx/>
              <a:defRPr sz="5400"/>
            </a:lvl1pPr>
          </a:lstStyle>
          <a:p>
            <a:pPr lvl="0"/>
            <a:r>
              <a:rPr lang="zh-CN" altLang="en-US" dirty="0"/>
              <a:t>单击此处编辑母版标题样式</a:t>
            </a:r>
            <a:endParaRPr lang="zh-CN" altLang="en-US" dirty="0"/>
          </a:p>
        </p:txBody>
      </p:sp>
      <p:sp>
        <p:nvSpPr>
          <p:cNvPr id="213014" name="副标题 213013"/>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Clr>
                <a:schemeClr val="hlink"/>
              </a:buClr>
              <a:buSzPct val="60000"/>
              <a:buFont typeface="Wingdings" panose="05000000000000000000" pitchFamily="2" charset="2"/>
              <a:buNone/>
              <a:defRPr/>
            </a:lvl1pPr>
            <a:lvl2pPr marL="457200" lvl="1" indent="0" algn="ctr">
              <a:buClr>
                <a:schemeClr val="tx2"/>
              </a:buClr>
              <a:buSzPct val="60000"/>
              <a:buFont typeface="Wingdings" panose="05000000000000000000" pitchFamily="2" charset="2"/>
              <a:buNone/>
              <a:defRPr/>
            </a:lvl2pPr>
            <a:lvl3pPr marL="914400" lvl="2" indent="0" algn="ctr">
              <a:buClr>
                <a:schemeClr val="folHlink"/>
              </a:buClr>
              <a:buSzPct val="60000"/>
              <a:buFont typeface="Wingdings" panose="05000000000000000000" pitchFamily="2" charset="2"/>
              <a:buNone/>
              <a:defRPr/>
            </a:lvl3pPr>
            <a:lvl4pPr marL="1371600" lvl="3" indent="0" algn="ctr">
              <a:buClr>
                <a:schemeClr val="tx1"/>
              </a:buClr>
              <a:buSzPct val="60000"/>
              <a:buFont typeface="Wingdings" panose="05000000000000000000" pitchFamily="2" charset="2"/>
              <a:buNone/>
              <a:defRPr/>
            </a:lvl4pPr>
            <a:lvl5pPr marL="1828800" lvl="4" indent="0" algn="ctr">
              <a:buClr>
                <a:schemeClr val="hlink"/>
              </a:buClr>
              <a:buSzPct val="6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213015" name="日期占位符 213014"/>
          <p:cNvSpPr>
            <a:spLocks noGrp="1"/>
          </p:cNvSpPr>
          <p:nvPr>
            <p:ph type="dt" sz="quarter" idx="2"/>
          </p:nvPr>
        </p:nvSpPr>
        <p:spPr>
          <a:xfrm>
            <a:off x="457200" y="6248400"/>
            <a:ext cx="2133600" cy="457200"/>
          </a:xfrm>
          <a:prstGeom prst="rect">
            <a:avLst/>
          </a:prstGeom>
          <a:noFill/>
          <a:ln w="9525">
            <a:noFill/>
          </a:ln>
        </p:spPr>
        <p:txBody>
          <a:bodyPr anchor="t"/>
          <a:lstStyle>
            <a:lvl1pPr>
              <a:defRPr sz="1400">
                <a:latin typeface="Times New Roman" panose="02020603050405020304" pitchFamily="18" charset="0"/>
              </a:defRPr>
            </a:lvl1pPr>
          </a:lstStyle>
          <a:p>
            <a:endParaRPr lang="zh-CN" altLang="en-US" dirty="0">
              <a:effectLst>
                <a:outerShdw blurRad="38100" dist="38100" dir="2700000">
                  <a:srgbClr val="C0C0C0"/>
                </a:outerShdw>
              </a:effectLst>
              <a:latin typeface="Arial" panose="020B0604020202020204" pitchFamily="34" charset="0"/>
            </a:endParaRPr>
          </a:p>
        </p:txBody>
      </p:sp>
      <p:sp>
        <p:nvSpPr>
          <p:cNvPr id="213016" name="页脚占位符 213015"/>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Times New Roman" panose="02020603050405020304" pitchFamily="18" charset="0"/>
              </a:defRPr>
            </a:lvl1pPr>
          </a:lstStyle>
          <a:p>
            <a:endParaRPr lang="zh-CN" altLang="en-US" dirty="0">
              <a:effectLst>
                <a:outerShdw blurRad="38100" dist="38100" dir="2700000">
                  <a:srgbClr val="C0C0C0"/>
                </a:outerShdw>
              </a:effectLst>
            </a:endParaRPr>
          </a:p>
        </p:txBody>
      </p:sp>
      <p:sp>
        <p:nvSpPr>
          <p:cNvPr id="213017" name="灯片编号占位符 213016"/>
          <p:cNvSpPr>
            <a:spLocks noGrp="1"/>
          </p:cNvSpPr>
          <p:nvPr>
            <p:ph type="sldNum" sz="quarter" idx="4"/>
          </p:nvPr>
        </p:nvSpPr>
        <p:spPr>
          <a:xfrm>
            <a:off x="6553200" y="6248400"/>
            <a:ext cx="2133600" cy="457200"/>
          </a:xfrm>
          <a:prstGeom prst="rect">
            <a:avLst/>
          </a:prstGeom>
          <a:noFill/>
          <a:ln w="9525">
            <a:noFill/>
          </a:ln>
        </p:spPr>
        <p:txBody>
          <a:bodyPr anchor="t"/>
          <a:lstStyle>
            <a:lvl1pPr algn="r">
              <a:defRPr sz="1400">
                <a:latin typeface="Times New Roman" panose="02020603050405020304" pitchFamily="18" charset="0"/>
              </a:defRPr>
            </a:lvl1pPr>
          </a:lstStyle>
          <a:p>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pic>
        <p:nvPicPr>
          <p:cNvPr id="213018" name="图片 213017"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178178" name="组合 178177"/>
          <p:cNvGrpSpPr/>
          <p:nvPr/>
        </p:nvGrpSpPr>
        <p:grpSpPr>
          <a:xfrm>
            <a:off x="1658938" y="1600200"/>
            <a:ext cx="6837362" cy="3200400"/>
            <a:chOff x="1045" y="1008"/>
            <a:chExt cx="4307" cy="2016"/>
          </a:xfrm>
        </p:grpSpPr>
        <p:sp>
          <p:nvSpPr>
            <p:cNvPr id="178179" name="椭圆 178178"/>
            <p:cNvSpPr/>
            <p:nvPr/>
          </p:nvSpPr>
          <p:spPr>
            <a:xfrm flipH="1">
              <a:off x="4392" y="1008"/>
              <a:ext cx="960" cy="960"/>
            </a:xfrm>
            <a:prstGeom prst="ellipse">
              <a:avLst/>
            </a:prstGeom>
            <a:solidFill>
              <a:schemeClr val="accent2"/>
            </a:solidFill>
            <a:ln w="9525">
              <a:noFill/>
            </a:ln>
          </p:spPr>
          <p:txBody>
            <a:bodyPr wrap="none" anchor="ctr"/>
            <a:p>
              <a:pPr lvl="0" algn="ctr"/>
              <a:endParaRPr sz="2400" dirty="0">
                <a:latin typeface="Times New Roman" panose="02020603050405020304" pitchFamily="18" charset="0"/>
              </a:endParaRPr>
            </a:p>
          </p:txBody>
        </p:sp>
        <p:sp>
          <p:nvSpPr>
            <p:cNvPr id="178180" name="椭圆 178179"/>
            <p:cNvSpPr/>
            <p:nvPr/>
          </p:nvSpPr>
          <p:spPr>
            <a:xfrm flipH="1">
              <a:off x="3264" y="1008"/>
              <a:ext cx="960" cy="960"/>
            </a:xfrm>
            <a:prstGeom prst="ellipse">
              <a:avLst/>
            </a:prstGeom>
            <a:solidFill>
              <a:schemeClr val="accent2"/>
            </a:solidFill>
            <a:ln w="9525">
              <a:noFill/>
            </a:ln>
          </p:spPr>
          <p:txBody>
            <a:bodyPr wrap="none" anchor="ctr"/>
            <a:p>
              <a:pPr lvl="0" algn="ctr"/>
              <a:endParaRPr sz="2400" dirty="0">
                <a:latin typeface="Times New Roman" panose="02020603050405020304" pitchFamily="18" charset="0"/>
              </a:endParaRPr>
            </a:p>
          </p:txBody>
        </p:sp>
        <p:sp>
          <p:nvSpPr>
            <p:cNvPr id="178181" name="椭圆 178180"/>
            <p:cNvSpPr/>
            <p:nvPr/>
          </p:nvSpPr>
          <p:spPr>
            <a:xfrm flipH="1">
              <a:off x="2136" y="1008"/>
              <a:ext cx="960" cy="960"/>
            </a:xfrm>
            <a:prstGeom prst="ellipse">
              <a:avLst/>
            </a:prstGeom>
            <a:noFill/>
            <a:ln w="28575" cap="flat" cmpd="sng">
              <a:solidFill>
                <a:schemeClr val="accent2"/>
              </a:solidFill>
              <a:prstDash val="solid"/>
              <a:headEnd type="none" w="med" len="med"/>
              <a:tailEnd type="none" w="med" len="med"/>
            </a:ln>
          </p:spPr>
          <p:txBody>
            <a:bodyPr wrap="none" anchor="ctr"/>
            <a:p>
              <a:pPr lvl="0" algn="ctr"/>
              <a:endParaRPr sz="2400" dirty="0">
                <a:latin typeface="Times New Roman" panose="02020603050405020304" pitchFamily="18" charset="0"/>
              </a:endParaRPr>
            </a:p>
          </p:txBody>
        </p:sp>
        <p:sp>
          <p:nvSpPr>
            <p:cNvPr id="178182" name="椭圆 178181"/>
            <p:cNvSpPr/>
            <p:nvPr/>
          </p:nvSpPr>
          <p:spPr>
            <a:xfrm flipH="1">
              <a:off x="2136" y="2064"/>
              <a:ext cx="960" cy="960"/>
            </a:xfrm>
            <a:prstGeom prst="ellipse">
              <a:avLst/>
            </a:prstGeom>
            <a:solidFill>
              <a:schemeClr val="accent2"/>
            </a:solidFill>
            <a:ln w="28575">
              <a:noFill/>
            </a:ln>
          </p:spPr>
          <p:txBody>
            <a:bodyPr wrap="none" anchor="ctr"/>
            <a:p>
              <a:pPr lvl="0" algn="ctr"/>
              <a:endParaRPr sz="2400" dirty="0">
                <a:latin typeface="Times New Roman" panose="02020603050405020304" pitchFamily="18" charset="0"/>
              </a:endParaRPr>
            </a:p>
          </p:txBody>
        </p:sp>
        <p:sp>
          <p:nvSpPr>
            <p:cNvPr id="178183" name="椭圆 178182"/>
            <p:cNvSpPr/>
            <p:nvPr/>
          </p:nvSpPr>
          <p:spPr>
            <a:xfrm flipH="1">
              <a:off x="1045" y="2064"/>
              <a:ext cx="960" cy="960"/>
            </a:xfrm>
            <a:prstGeom prst="ellipse">
              <a:avLst/>
            </a:prstGeom>
            <a:solidFill>
              <a:schemeClr val="accent2"/>
            </a:solidFill>
            <a:ln w="9525">
              <a:noFill/>
            </a:ln>
          </p:spPr>
          <p:txBody>
            <a:bodyPr wrap="none" anchor="ctr"/>
            <a:p>
              <a:pPr lvl="0" algn="ctr"/>
              <a:endParaRPr sz="2400" dirty="0">
                <a:latin typeface="Times New Roman" panose="02020603050405020304" pitchFamily="18" charset="0"/>
              </a:endParaRPr>
            </a:p>
          </p:txBody>
        </p:sp>
        <p:sp>
          <p:nvSpPr>
            <p:cNvPr id="178184" name="椭圆 178183"/>
            <p:cNvSpPr/>
            <p:nvPr/>
          </p:nvSpPr>
          <p:spPr>
            <a:xfrm flipH="1">
              <a:off x="4392" y="2064"/>
              <a:ext cx="960" cy="960"/>
            </a:xfrm>
            <a:prstGeom prst="ellipse">
              <a:avLst/>
            </a:prstGeom>
            <a:noFill/>
            <a:ln w="28575" cap="flat" cmpd="sng">
              <a:solidFill>
                <a:schemeClr val="accent2"/>
              </a:solidFill>
              <a:prstDash val="solid"/>
              <a:headEnd type="none" w="med" len="med"/>
              <a:tailEnd type="none" w="med" len="med"/>
            </a:ln>
          </p:spPr>
          <p:txBody>
            <a:bodyPr wrap="none" anchor="ctr"/>
            <a:p>
              <a:pPr lvl="0" algn="ctr"/>
              <a:endParaRPr sz="2400" dirty="0">
                <a:latin typeface="Times New Roman" panose="02020603050405020304" pitchFamily="18" charset="0"/>
              </a:endParaRPr>
            </a:p>
          </p:txBody>
        </p:sp>
      </p:grpSp>
      <p:sp>
        <p:nvSpPr>
          <p:cNvPr id="178185" name="日期占位符 178184"/>
          <p:cNvSpPr>
            <a:spLocks noGrp="1"/>
          </p:cNvSpPr>
          <p:nvPr>
            <p:ph type="dt" sz="half" idx="2"/>
          </p:nvPr>
        </p:nvSpPr>
        <p:spPr>
          <a:xfrm>
            <a:off x="457200" y="6248400"/>
            <a:ext cx="2133600" cy="457200"/>
          </a:xfrm>
          <a:prstGeom prst="rect">
            <a:avLst/>
          </a:prstGeom>
          <a:noFill/>
          <a:ln w="9525">
            <a:noFill/>
          </a:ln>
        </p:spPr>
        <p:txBody>
          <a:bodyPr anchor="t"/>
          <a:lstStyle>
            <a:lvl1pPr>
              <a:defRPr sz="1000"/>
            </a:lvl1pPr>
          </a:lstStyle>
          <a:p>
            <a:endParaRPr lang="zh-CN" altLang="en-US" dirty="0">
              <a:latin typeface="Arial" panose="020B0604020202020204" pitchFamily="34" charset="0"/>
            </a:endParaRPr>
          </a:p>
        </p:txBody>
      </p:sp>
      <p:sp>
        <p:nvSpPr>
          <p:cNvPr id="178186" name="页脚占位符 178185"/>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vl1pPr>
          </a:lstStyle>
          <a:p>
            <a:endParaRPr lang="zh-CN" altLang="en-US" dirty="0">
              <a:latin typeface="Arial" panose="020B0604020202020204" pitchFamily="34" charset="0"/>
            </a:endParaRPr>
          </a:p>
        </p:txBody>
      </p:sp>
      <p:sp>
        <p:nvSpPr>
          <p:cNvPr id="178187" name="灯片编号占位符 178186"/>
          <p:cNvSpPr>
            <a:spLocks noGrp="1"/>
          </p:cNvSpPr>
          <p:nvPr>
            <p:ph type="sldNum" sz="quarter" idx="4"/>
          </p:nvPr>
        </p:nvSpPr>
        <p:spPr>
          <a:xfrm>
            <a:off x="6553200" y="6248400"/>
            <a:ext cx="2133600" cy="457200"/>
          </a:xfrm>
          <a:prstGeom prst="rect">
            <a:avLst/>
          </a:prstGeom>
          <a:noFill/>
          <a:ln w="9525">
            <a:noFill/>
          </a:ln>
        </p:spPr>
        <p:txBody>
          <a:bodyPr anchor="t"/>
          <a:lstStyle>
            <a:lvl1pPr algn="r">
              <a:defRPr sz="10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78188" name="标题 178187"/>
          <p:cNvSpPr>
            <a:spLocks noGrp="1"/>
          </p:cNvSpPr>
          <p:nvPr>
            <p:ph type="ctrTitle"/>
          </p:nvPr>
        </p:nvSpPr>
        <p:spPr>
          <a:xfrm>
            <a:off x="685800" y="1219200"/>
            <a:ext cx="7772400" cy="1933575"/>
          </a:xfrm>
          <a:prstGeom prst="rect">
            <a:avLst/>
          </a:prstGeom>
          <a:noFill/>
          <a:ln w="9525">
            <a:noFill/>
          </a:ln>
        </p:spPr>
        <p:txBody>
          <a:bodyPr anchor="b"/>
          <a:lstStyle>
            <a:lvl1pPr lvl="0" algn="r">
              <a:buClrTx/>
              <a:buSzTx/>
              <a:buFontTx/>
              <a:defRPr sz="4400"/>
            </a:lvl1pPr>
          </a:lstStyle>
          <a:p>
            <a:pPr lvl="0"/>
            <a:r>
              <a:rPr lang="zh-CN" altLang="en-US" dirty="0"/>
              <a:t>单击此处编辑母版标题样式</a:t>
            </a:r>
            <a:endParaRPr lang="zh-CN" altLang="en-US" dirty="0"/>
          </a:p>
        </p:txBody>
      </p:sp>
      <p:sp>
        <p:nvSpPr>
          <p:cNvPr id="178189" name="副标题 178188"/>
          <p:cNvSpPr>
            <a:spLocks noGrp="1"/>
          </p:cNvSpPr>
          <p:nvPr>
            <p:ph type="subTitle" idx="1"/>
          </p:nvPr>
        </p:nvSpPr>
        <p:spPr>
          <a:xfrm>
            <a:off x="2057400" y="3505200"/>
            <a:ext cx="6400800" cy="1752600"/>
          </a:xfrm>
          <a:prstGeom prst="rect">
            <a:avLst/>
          </a:prstGeom>
          <a:noFill/>
          <a:ln w="9525">
            <a:noFill/>
          </a:ln>
        </p:spPr>
        <p:txBody>
          <a:bodyPr anchor="t"/>
          <a:lstStyle>
            <a:lvl1pPr marL="0" lvl="0" indent="0" algn="r">
              <a:buClr>
                <a:schemeClr val="accent1"/>
              </a:buClr>
              <a:buSzTx/>
              <a:buFont typeface="Wingdings" panose="05000000000000000000" pitchFamily="2" charset="2"/>
              <a:buNone/>
              <a:defRPr/>
            </a:lvl1pPr>
            <a:lvl2pPr marL="457200" lvl="1" indent="0" algn="ctr">
              <a:buClr>
                <a:schemeClr val="accent1"/>
              </a:buClr>
              <a:buSzTx/>
              <a:buFont typeface="Wingdings" panose="05000000000000000000" pitchFamily="2" charset="2"/>
              <a:buNone/>
              <a:defRPr/>
            </a:lvl2pPr>
            <a:lvl3pPr marL="914400" lvl="2" indent="0" algn="ctr">
              <a:buClr>
                <a:schemeClr val="accent1"/>
              </a:buClr>
              <a:buSzTx/>
              <a:buFont typeface="Wingdings" panose="05000000000000000000" pitchFamily="2" charset="2"/>
              <a:buNone/>
              <a:defRPr/>
            </a:lvl3pPr>
            <a:lvl4pPr marL="1371600" lvl="3" indent="0" algn="ctr">
              <a:buClr>
                <a:schemeClr val="accent1"/>
              </a:buClr>
              <a:buSzTx/>
              <a:buFontTx/>
              <a:buNone/>
              <a:defRPr/>
            </a:lvl4pPr>
            <a:lvl5pPr marL="1828800" lvl="4" indent="0" algn="ctr">
              <a:buClr>
                <a:schemeClr val="accent1"/>
              </a:buClr>
              <a:buSzTx/>
              <a:buFont typeface="Wingdings" panose="05000000000000000000" pitchFamily="2" charset="2"/>
              <a:buNone/>
              <a:defRPr/>
            </a:lvl5pPr>
          </a:lstStyle>
          <a:p>
            <a:pPr lvl="0"/>
            <a:r>
              <a:rPr lang="zh-CN" altLang="en-US" dirty="0"/>
              <a:t>单击此处编辑母版副标题样式</a:t>
            </a:r>
            <a:endParaRPr lang="zh-CN" altLang="en-US" dirty="0"/>
          </a:p>
        </p:txBody>
      </p:sp>
      <p:pic>
        <p:nvPicPr>
          <p:cNvPr id="178190" name="图片 178189"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62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184322" name="图片 184321" descr="titlemaster_med"/>
          <p:cNvPicPr>
            <a:picLocks noChangeAspect="1"/>
          </p:cNvPicPr>
          <p:nvPr/>
        </p:nvPicPr>
        <p:blipFill>
          <a:blip r:embed="rId2"/>
          <a:stretch>
            <a:fillRect/>
          </a:stretch>
        </p:blipFill>
        <p:spPr>
          <a:xfrm>
            <a:off x="0" y="0"/>
            <a:ext cx="9144000" cy="6862763"/>
          </a:xfrm>
          <a:prstGeom prst="rect">
            <a:avLst/>
          </a:prstGeom>
          <a:noFill/>
          <a:ln w="9525">
            <a:noFill/>
          </a:ln>
        </p:spPr>
      </p:pic>
      <p:sp>
        <p:nvSpPr>
          <p:cNvPr id="184323" name="日期占位符 184322"/>
          <p:cNvSpPr>
            <a:spLocks noGrp="1"/>
          </p:cNvSpPr>
          <p:nvPr>
            <p:ph type="dt" sz="half" idx="2"/>
          </p:nvPr>
        </p:nvSpPr>
        <p:spPr>
          <a:xfrm>
            <a:off x="304800" y="6248400"/>
            <a:ext cx="1905000" cy="457200"/>
          </a:xfrm>
          <a:prstGeom prst="rect">
            <a:avLst/>
          </a:prstGeom>
          <a:noFill/>
          <a:ln w="9525">
            <a:noFill/>
          </a:ln>
        </p:spPr>
        <p:txBody>
          <a:bodyPr anchor="t"/>
          <a:lstStyle>
            <a:lvl1pPr>
              <a:defRPr sz="1000"/>
            </a:lvl1pPr>
          </a:lstStyle>
          <a:p>
            <a:endParaRPr lang="zh-CN" altLang="en-US" dirty="0">
              <a:effectLst>
                <a:outerShdw blurRad="38100" dist="38100" dir="2700000">
                  <a:srgbClr val="C0C0C0"/>
                </a:outerShdw>
              </a:effectLst>
              <a:latin typeface="Arial" panose="020B0604020202020204" pitchFamily="34" charset="0"/>
            </a:endParaRPr>
          </a:p>
        </p:txBody>
      </p:sp>
      <p:sp>
        <p:nvSpPr>
          <p:cNvPr id="184324" name="页脚占位符 184323"/>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vl1pPr>
          </a:lstStyle>
          <a:p>
            <a:endParaRPr lang="zh-CN" altLang="en-US" dirty="0">
              <a:effectLst>
                <a:outerShdw blurRad="38100" dist="38100" dir="2700000">
                  <a:srgbClr val="C0C0C0"/>
                </a:outerShdw>
              </a:effectLst>
              <a:latin typeface="Arial" panose="020B0604020202020204" pitchFamily="34" charset="0"/>
            </a:endParaRPr>
          </a:p>
        </p:txBody>
      </p:sp>
      <p:sp>
        <p:nvSpPr>
          <p:cNvPr id="184325" name="灯片编号占位符 184324"/>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000"/>
            </a:lvl1pPr>
          </a:lstStyle>
          <a:p>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
        <p:nvSpPr>
          <p:cNvPr id="184326" name="副标题 184325"/>
          <p:cNvSpPr>
            <a:spLocks noGrp="1"/>
          </p:cNvSpPr>
          <p:nvPr>
            <p:ph type="subTitle" sz="quarter" idx="1"/>
          </p:nvPr>
        </p:nvSpPr>
        <p:spPr>
          <a:xfrm>
            <a:off x="2362200" y="3429000"/>
            <a:ext cx="6400800" cy="14478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marL="0" lvl="0" indent="0" algn="ctr">
              <a:buClr>
                <a:schemeClr val="hlink"/>
              </a:buClr>
              <a:buSzPct val="70000"/>
              <a:buFont typeface="Wingdings" panose="05000000000000000000" pitchFamily="2" charset="2"/>
              <a:buNone/>
              <a:defRPr/>
            </a:lvl1pPr>
            <a:lvl2pPr marL="457200" lvl="1" indent="0" algn="ctr">
              <a:buClr>
                <a:schemeClr val="fo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fo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84327" name="标题 184326"/>
          <p:cNvSpPr>
            <a:spLocks noGrp="1"/>
          </p:cNvSpPr>
          <p:nvPr>
            <p:ph type="ctrTitle" sz="quarter"/>
          </p:nvPr>
        </p:nvSpPr>
        <p:spPr>
          <a:xfrm>
            <a:off x="838200" y="1371600"/>
            <a:ext cx="7620000" cy="20574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lvl="0" algn="ctr">
              <a:buClrTx/>
              <a:buSzTx/>
              <a:buFontTx/>
              <a:defRPr sz="5400">
                <a:solidFill>
                  <a:schemeClr val="tx1"/>
                </a:solidFill>
              </a:defRPr>
            </a:lvl1pPr>
          </a:lstStyle>
          <a:p>
            <a:pPr lvl="0"/>
            <a:r>
              <a:rPr lang="zh-CN" altLang="en-US" dirty="0"/>
              <a:t>单击此处编辑母版标题样式</a:t>
            </a:r>
            <a:endParaRPr lang="zh-CN" altLang="en-US" dirty="0"/>
          </a:p>
        </p:txBody>
      </p:sp>
      <p:pic>
        <p:nvPicPr>
          <p:cNvPr id="184328" name="图片 184327" descr="远山黛"/>
          <p:cNvPicPr>
            <a:picLocks noChangeAspect="1"/>
          </p:cNvPicPr>
          <p:nvPr userDrawn="1"/>
        </p:nvPicPr>
        <p:blipFill>
          <a:blip r:embed="rId3"/>
          <a:stretch>
            <a:fillRect/>
          </a:stretch>
        </p:blipFill>
        <p:spPr>
          <a:xfrm>
            <a:off x="-1584325" y="-34925"/>
            <a:ext cx="12312650" cy="6927850"/>
          </a:xfrm>
          <a:prstGeom prst="rect">
            <a:avLst/>
          </a:prstGeom>
          <a:noFill/>
          <a:ln w="9525">
            <a:noFill/>
          </a:ln>
        </p:spPr>
      </p:pic>
    </p:spTree>
  </p:cSld>
  <p:clrMapOvr>
    <a:masterClrMapping/>
  </p:clrMapOvr>
  <p:transition spd="slow"/>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438400" y="1600200"/>
            <a:ext cx="3136392"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702808" y="1600200"/>
            <a:ext cx="3136392"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7834"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438400" y="228600"/>
            <a:ext cx="4707835" cy="5867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2"/>
            </a:gs>
            <a:gs pos="50000">
              <a:schemeClr val="bg1"/>
            </a:gs>
            <a:gs pos="100000">
              <a:schemeClr val="bg2"/>
            </a:gs>
          </a:gsLst>
          <a:lin ang="5400000" scaled="1"/>
          <a:tileRect/>
        </a:gradFill>
        <a:effectLst/>
      </p:bgPr>
    </p:bg>
    <p:spTree>
      <p:nvGrpSpPr>
        <p:cNvPr id="1" name=""/>
        <p:cNvGrpSpPr/>
        <p:nvPr/>
      </p:nvGrpSpPr>
      <p:grpSpPr/>
      <p:grpSp>
        <p:nvGrpSpPr>
          <p:cNvPr id="187394" name="组合 187393"/>
          <p:cNvGrpSpPr/>
          <p:nvPr/>
        </p:nvGrpSpPr>
        <p:grpSpPr>
          <a:xfrm>
            <a:off x="3800475" y="1789113"/>
            <a:ext cx="5340350" cy="5056187"/>
            <a:chOff x="2394" y="1127"/>
            <a:chExt cx="3364" cy="3185"/>
          </a:xfrm>
        </p:grpSpPr>
        <p:sp>
          <p:nvSpPr>
            <p:cNvPr id="187395" name="矩形 187394"/>
            <p:cNvSpPr/>
            <p:nvPr/>
          </p:nvSpPr>
          <p:spPr>
            <a:xfrm>
              <a:off x="4230" y="1365"/>
              <a:ext cx="197" cy="102"/>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396" name="椭圆 187395"/>
            <p:cNvSpPr/>
            <p:nvPr/>
          </p:nvSpPr>
          <p:spPr>
            <a:xfrm>
              <a:off x="4299" y="1185"/>
              <a:ext cx="47" cy="47"/>
            </a:xfrm>
            <a:prstGeom prst="ellipse">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397" name="矩形 187396"/>
            <p:cNvSpPr/>
            <p:nvPr/>
          </p:nvSpPr>
          <p:spPr>
            <a:xfrm rot="995337">
              <a:off x="5205" y="1495"/>
              <a:ext cx="6" cy="2073"/>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398" name="任意多边形 187397"/>
            <p:cNvSpPr>
              <a:spLocks noEditPoints="1"/>
            </p:cNvSpPr>
            <p:nvPr/>
          </p:nvSpPr>
          <p:spPr>
            <a:xfrm>
              <a:off x="4871" y="3508"/>
              <a:ext cx="66" cy="96"/>
            </a:xfrm>
            <a:custGeom>
              <a:avLst/>
              <a:gdLst/>
              <a:ahLst/>
              <a:cxnLst/>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399" name="矩形 187398"/>
            <p:cNvSpPr/>
            <p:nvPr/>
          </p:nvSpPr>
          <p:spPr>
            <a:xfrm rot="91736">
              <a:off x="5487" y="1535"/>
              <a:ext cx="6" cy="1998"/>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0" name="矩形 187399"/>
            <p:cNvSpPr/>
            <p:nvPr/>
          </p:nvSpPr>
          <p:spPr>
            <a:xfrm rot="-926223">
              <a:off x="5640" y="1521"/>
              <a:ext cx="6" cy="881"/>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1" name="矩形 187400"/>
            <p:cNvSpPr/>
            <p:nvPr/>
          </p:nvSpPr>
          <p:spPr>
            <a:xfrm rot="-1140313">
              <a:off x="3444" y="1816"/>
              <a:ext cx="6" cy="2033"/>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2" name="矩形 187401"/>
            <p:cNvSpPr/>
            <p:nvPr/>
          </p:nvSpPr>
          <p:spPr>
            <a:xfrm rot="1114412">
              <a:off x="2757" y="1821"/>
              <a:ext cx="6" cy="2119"/>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3" name="矩形 187402"/>
            <p:cNvSpPr/>
            <p:nvPr/>
          </p:nvSpPr>
          <p:spPr>
            <a:xfrm rot="254676">
              <a:off x="3035" y="1870"/>
              <a:ext cx="6" cy="1906"/>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4" name="任意多边形 187403"/>
            <p:cNvSpPr/>
            <p:nvPr/>
          </p:nvSpPr>
          <p:spPr>
            <a:xfrm>
              <a:off x="4007" y="3021"/>
              <a:ext cx="623" cy="156"/>
            </a:xfrm>
            <a:custGeom>
              <a:avLst/>
              <a:gdLst/>
              <a:ahLst/>
              <a:cxnLst/>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5" name="任意多边形 187404"/>
            <p:cNvSpPr/>
            <p:nvPr/>
          </p:nvSpPr>
          <p:spPr>
            <a:xfrm>
              <a:off x="4762" y="3591"/>
              <a:ext cx="996" cy="126"/>
            </a:xfrm>
            <a:custGeom>
              <a:avLst/>
              <a:gdLst/>
              <a:ahLst/>
              <a:cxnLst/>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6" name="任意多边形 187405"/>
            <p:cNvSpPr/>
            <p:nvPr/>
          </p:nvSpPr>
          <p:spPr>
            <a:xfrm>
              <a:off x="4786" y="3645"/>
              <a:ext cx="972" cy="245"/>
            </a:xfrm>
            <a:custGeom>
              <a:avLst/>
              <a:gdLst/>
              <a:ahLst/>
              <a:cxnLst/>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tileRect/>
            </a:gradFill>
            <a:ln w="9525">
              <a:noFill/>
            </a:ln>
          </p:spPr>
          <p:txBody>
            <a:bodyPr/>
            <a:p>
              <a:endParaRPr lang="zh-CN" altLang="en-US"/>
            </a:p>
          </p:txBody>
        </p:sp>
        <p:sp>
          <p:nvSpPr>
            <p:cNvPr id="187407" name="任意多边形 187406"/>
            <p:cNvSpPr/>
            <p:nvPr/>
          </p:nvSpPr>
          <p:spPr>
            <a:xfrm>
              <a:off x="4804" y="3591"/>
              <a:ext cx="954" cy="90"/>
            </a:xfrm>
            <a:custGeom>
              <a:avLst/>
              <a:gdLst/>
              <a:ahLst/>
              <a:cxnLst/>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7408" name="任意多边形 187407"/>
            <p:cNvSpPr/>
            <p:nvPr/>
          </p:nvSpPr>
          <p:spPr>
            <a:xfrm>
              <a:off x="3059" y="1541"/>
              <a:ext cx="102" cy="155"/>
            </a:xfrm>
            <a:custGeom>
              <a:avLst/>
              <a:gdLst/>
              <a:ahLst/>
              <a:cxnLst/>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09" name="任意多边形 187408"/>
            <p:cNvSpPr>
              <a:spLocks noEditPoints="1"/>
            </p:cNvSpPr>
            <p:nvPr/>
          </p:nvSpPr>
          <p:spPr>
            <a:xfrm>
              <a:off x="3059" y="1690"/>
              <a:ext cx="90" cy="96"/>
            </a:xfrm>
            <a:custGeom>
              <a:avLst/>
              <a:gdLst/>
              <a:ahLst/>
              <a:cxnLst/>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0" name="任意多边形 187409"/>
            <p:cNvSpPr>
              <a:spLocks noEditPoints="1"/>
            </p:cNvSpPr>
            <p:nvPr/>
          </p:nvSpPr>
          <p:spPr>
            <a:xfrm>
              <a:off x="3059" y="1768"/>
              <a:ext cx="90" cy="108"/>
            </a:xfrm>
            <a:custGeom>
              <a:avLst/>
              <a:gdLst/>
              <a:ahLst/>
              <a:cxnLst/>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1" name="任意多边形 187410"/>
            <p:cNvSpPr/>
            <p:nvPr/>
          </p:nvSpPr>
          <p:spPr>
            <a:xfrm>
              <a:off x="5470" y="1205"/>
              <a:ext cx="102" cy="156"/>
            </a:xfrm>
            <a:custGeom>
              <a:avLst/>
              <a:gdLst/>
              <a:ahLst/>
              <a:cxnLst/>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2" name="任意多边形 187411"/>
            <p:cNvSpPr>
              <a:spLocks noEditPoints="1"/>
            </p:cNvSpPr>
            <p:nvPr/>
          </p:nvSpPr>
          <p:spPr>
            <a:xfrm>
              <a:off x="5476" y="1349"/>
              <a:ext cx="84" cy="96"/>
            </a:xfrm>
            <a:custGeom>
              <a:avLst/>
              <a:gdLst/>
              <a:ahLst/>
              <a:cxnLst/>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3" name="任意多边形 187412"/>
            <p:cNvSpPr>
              <a:spLocks noEditPoints="1"/>
            </p:cNvSpPr>
            <p:nvPr/>
          </p:nvSpPr>
          <p:spPr>
            <a:xfrm>
              <a:off x="5470" y="1433"/>
              <a:ext cx="90" cy="108"/>
            </a:xfrm>
            <a:custGeom>
              <a:avLst/>
              <a:gdLst/>
              <a:ahLst/>
              <a:cxnLst/>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4" name="任意多边形 187413"/>
            <p:cNvSpPr>
              <a:spLocks noEditPoints="1"/>
            </p:cNvSpPr>
            <p:nvPr/>
          </p:nvSpPr>
          <p:spPr>
            <a:xfrm>
              <a:off x="5428" y="3525"/>
              <a:ext cx="66" cy="96"/>
            </a:xfrm>
            <a:custGeom>
              <a:avLst/>
              <a:gdLst/>
              <a:ahLst/>
              <a:cxnLst/>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5" name="任意多边形 187414"/>
            <p:cNvSpPr/>
            <p:nvPr/>
          </p:nvSpPr>
          <p:spPr>
            <a:xfrm>
              <a:off x="3017" y="1127"/>
              <a:ext cx="2603" cy="444"/>
            </a:xfrm>
            <a:custGeom>
              <a:avLst/>
              <a:gdLst/>
              <a:ahLst/>
              <a:cxnLst/>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7416" name="任意多边形 187415"/>
            <p:cNvSpPr>
              <a:spLocks noEditPoints="1"/>
            </p:cNvSpPr>
            <p:nvPr/>
          </p:nvSpPr>
          <p:spPr>
            <a:xfrm>
              <a:off x="2934" y="3773"/>
              <a:ext cx="84" cy="95"/>
            </a:xfrm>
            <a:custGeom>
              <a:avLst/>
              <a:gdLst/>
              <a:ahLst/>
              <a:cxnLst/>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7" name="任意多边形 187416"/>
            <p:cNvSpPr>
              <a:spLocks noEditPoints="1"/>
            </p:cNvSpPr>
            <p:nvPr/>
          </p:nvSpPr>
          <p:spPr>
            <a:xfrm>
              <a:off x="3779" y="3872"/>
              <a:ext cx="90" cy="108"/>
            </a:xfrm>
            <a:custGeom>
              <a:avLst/>
              <a:gdLst/>
              <a:ahLst/>
              <a:cxnLst/>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8" name="任意多边形 187417"/>
            <p:cNvSpPr>
              <a:spLocks noEditPoints="1"/>
            </p:cNvSpPr>
            <p:nvPr/>
          </p:nvSpPr>
          <p:spPr>
            <a:xfrm>
              <a:off x="2400" y="3872"/>
              <a:ext cx="72" cy="90"/>
            </a:xfrm>
            <a:custGeom>
              <a:avLst/>
              <a:gdLst/>
              <a:ahLst/>
              <a:cxnLst/>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19" name="椭圆 187418"/>
            <p:cNvSpPr/>
            <p:nvPr/>
          </p:nvSpPr>
          <p:spPr>
            <a:xfrm>
              <a:off x="2444" y="3838"/>
              <a:ext cx="1380" cy="389"/>
            </a:xfrm>
            <a:prstGeom prst="ellipse">
              <a:avLst/>
            </a:prstGeom>
            <a:gradFill rotWithShape="0">
              <a:gsLst>
                <a:gs pos="0">
                  <a:schemeClr val="bg2">
                    <a:gamma/>
                    <a:tint val="81961"/>
                    <a:invGamma/>
                  </a:schemeClr>
                </a:gs>
                <a:gs pos="100000">
                  <a:schemeClr val="bg2"/>
                </a:gs>
              </a:gsLst>
              <a:lin ang="2700000" scaled="1"/>
              <a:tileRect/>
            </a:gradFill>
            <a:ln w="9525">
              <a:noFill/>
            </a:ln>
          </p:spPr>
          <p:txBody>
            <a:bodyPr/>
            <a:p>
              <a:endParaRPr lang="zh-CN" altLang="en-US"/>
            </a:p>
          </p:txBody>
        </p:sp>
        <p:sp>
          <p:nvSpPr>
            <p:cNvPr id="187420" name="椭圆 187419"/>
            <p:cNvSpPr/>
            <p:nvPr/>
          </p:nvSpPr>
          <p:spPr>
            <a:xfrm>
              <a:off x="2394" y="3834"/>
              <a:ext cx="1502" cy="288"/>
            </a:xfrm>
            <a:prstGeom prst="ellipse">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21" name="椭圆 187420"/>
            <p:cNvSpPr/>
            <p:nvPr/>
          </p:nvSpPr>
          <p:spPr>
            <a:xfrm>
              <a:off x="2441" y="3860"/>
              <a:ext cx="1425" cy="220"/>
            </a:xfrm>
            <a:prstGeom prst="ellipse">
              <a:avLst/>
            </a:prstGeom>
            <a:gradFill rotWithShape="0">
              <a:gsLst>
                <a:gs pos="0">
                  <a:schemeClr val="bg2"/>
                </a:gs>
                <a:gs pos="100000">
                  <a:schemeClr val="bg2">
                    <a:gamma/>
                    <a:tint val="81961"/>
                    <a:invGamma/>
                  </a:schemeClr>
                </a:gs>
              </a:gsLst>
              <a:lin ang="0" scaled="1"/>
              <a:tileRect/>
            </a:gradFill>
            <a:ln w="9525">
              <a:noFill/>
            </a:ln>
          </p:spPr>
          <p:txBody>
            <a:bodyPr/>
            <a:p>
              <a:endParaRPr lang="zh-CN" altLang="en-US"/>
            </a:p>
          </p:txBody>
        </p:sp>
        <p:sp>
          <p:nvSpPr>
            <p:cNvPr id="187422" name="任意多边形 187421"/>
            <p:cNvSpPr>
              <a:spLocks noEditPoints="1"/>
            </p:cNvSpPr>
            <p:nvPr/>
          </p:nvSpPr>
          <p:spPr>
            <a:xfrm>
              <a:off x="3743" y="3788"/>
              <a:ext cx="90" cy="96"/>
            </a:xfrm>
            <a:custGeom>
              <a:avLst/>
              <a:gdLst/>
              <a:ahLst/>
              <a:cxnLst/>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23" name="任意多边形 187422"/>
            <p:cNvSpPr>
              <a:spLocks noEditPoints="1"/>
            </p:cNvSpPr>
            <p:nvPr/>
          </p:nvSpPr>
          <p:spPr>
            <a:xfrm>
              <a:off x="5422" y="3603"/>
              <a:ext cx="72" cy="108"/>
            </a:xfrm>
            <a:custGeom>
              <a:avLst/>
              <a:gdLst/>
              <a:ahLst/>
              <a:cxnLst/>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24" name="矩形 187423"/>
            <p:cNvSpPr/>
            <p:nvPr/>
          </p:nvSpPr>
          <p:spPr>
            <a:xfrm>
              <a:off x="4238" y="1773"/>
              <a:ext cx="173" cy="2539"/>
            </a:xfrm>
            <a:prstGeom prst="rect">
              <a:avLst/>
            </a:pr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7425" name="矩形 187424"/>
            <p:cNvSpPr/>
            <p:nvPr/>
          </p:nvSpPr>
          <p:spPr>
            <a:xfrm>
              <a:off x="4288" y="1545"/>
              <a:ext cx="76" cy="240"/>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26" name="圆角矩形 187425"/>
            <p:cNvSpPr/>
            <p:nvPr/>
          </p:nvSpPr>
          <p:spPr>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7427" name="任意多边形 187426"/>
            <p:cNvSpPr/>
            <p:nvPr/>
          </p:nvSpPr>
          <p:spPr>
            <a:xfrm>
              <a:off x="4306" y="1529"/>
              <a:ext cx="252" cy="1576"/>
            </a:xfrm>
            <a:custGeom>
              <a:avLst/>
              <a:gdLst/>
              <a:ahLst/>
              <a:cxnLst/>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tileRect/>
            </a:gradFill>
            <a:ln w="9525">
              <a:noFill/>
            </a:ln>
          </p:spPr>
          <p:txBody>
            <a:bodyPr/>
            <a:p>
              <a:endParaRPr lang="zh-CN" altLang="en-US"/>
            </a:p>
          </p:txBody>
        </p:sp>
        <p:sp>
          <p:nvSpPr>
            <p:cNvPr id="187428" name="任意多边形 187427"/>
            <p:cNvSpPr/>
            <p:nvPr/>
          </p:nvSpPr>
          <p:spPr>
            <a:xfrm>
              <a:off x="4169" y="1421"/>
              <a:ext cx="317" cy="138"/>
            </a:xfrm>
            <a:custGeom>
              <a:avLst/>
              <a:gdLst/>
              <a:ahLst/>
              <a:cxnLst/>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grpSp>
      <p:sp>
        <p:nvSpPr>
          <p:cNvPr id="187429" name="日期占位符 187428"/>
          <p:cNvSpPr>
            <a:spLocks noGrp="1"/>
          </p:cNvSpPr>
          <p:nvPr>
            <p:ph type="dt" sz="half" idx="2"/>
          </p:nvPr>
        </p:nvSpPr>
        <p:spPr>
          <a:xfrm>
            <a:off x="457200" y="6278563"/>
            <a:ext cx="2133600" cy="457200"/>
          </a:xfrm>
          <a:prstGeom prst="rect">
            <a:avLst/>
          </a:prstGeom>
          <a:noFill/>
          <a:ln w="9525">
            <a:noFill/>
          </a:ln>
        </p:spPr>
        <p:txBody>
          <a:bodyPr anchor="b"/>
          <a:lstStyle>
            <a:lvl1pPr>
              <a:defRPr sz="1200">
                <a:latin typeface="Tahoma" panose="020B0604030504040204" pitchFamily="34" charset="0"/>
              </a:defRPr>
            </a:lvl1pPr>
          </a:lstStyle>
          <a:p>
            <a:endParaRPr lang="zh-CN" altLang="en-US" dirty="0">
              <a:latin typeface="Arial" panose="020B0604020202020204" pitchFamily="34" charset="0"/>
            </a:endParaRPr>
          </a:p>
        </p:txBody>
      </p:sp>
      <p:sp>
        <p:nvSpPr>
          <p:cNvPr id="187430" name="页脚占位符 187429"/>
          <p:cNvSpPr>
            <a:spLocks noGrp="1"/>
          </p:cNvSpPr>
          <p:nvPr>
            <p:ph type="ftr" sz="quarter" idx="3"/>
          </p:nvPr>
        </p:nvSpPr>
        <p:spPr>
          <a:xfrm>
            <a:off x="3124200" y="6278563"/>
            <a:ext cx="2895600" cy="457200"/>
          </a:xfrm>
          <a:prstGeom prst="rect">
            <a:avLst/>
          </a:prstGeom>
          <a:noFill/>
          <a:ln w="9525">
            <a:noFill/>
          </a:ln>
        </p:spPr>
        <p:txBody>
          <a:bodyPr anchor="b"/>
          <a:lstStyle>
            <a:lvl1pPr algn="ctr">
              <a:defRPr sz="1200">
                <a:latin typeface="Tahoma" panose="020B0604030504040204" pitchFamily="34" charset="0"/>
              </a:defRPr>
            </a:lvl1pPr>
          </a:lstStyle>
          <a:p>
            <a:endParaRPr lang="zh-CN" altLang="en-US" dirty="0"/>
          </a:p>
        </p:txBody>
      </p:sp>
      <p:sp>
        <p:nvSpPr>
          <p:cNvPr id="187431" name="副标题 187430"/>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hlink"/>
              </a:buClr>
              <a:buSzPct val="65000"/>
              <a:buFont typeface="Wingdings" panose="05000000000000000000" pitchFamily="2" charset="2"/>
              <a:buNone/>
              <a:defRPr/>
            </a:lvl1pPr>
            <a:lvl2pPr marL="457200" lvl="1" indent="0" algn="ctr">
              <a:buClr>
                <a:schemeClr val="tx1"/>
              </a:buClr>
              <a:buSzPct val="65000"/>
              <a:buFont typeface="Wingdings" panose="05000000000000000000" pitchFamily="2" charset="2"/>
              <a:buNone/>
              <a:defRPr/>
            </a:lvl2pPr>
            <a:lvl3pPr marL="914400" lvl="2" indent="0" algn="ctr">
              <a:buClr>
                <a:schemeClr val="accent2"/>
              </a:buClr>
              <a:buSzPct val="65000"/>
              <a:buFont typeface="Wingdings" panose="05000000000000000000" pitchFamily="2" charset="2"/>
              <a:buNone/>
              <a:defRPr/>
            </a:lvl3pPr>
            <a:lvl4pPr marL="1371600" lvl="3" indent="0" algn="ctr">
              <a:buClr>
                <a:schemeClr val="tx1"/>
              </a:buClr>
              <a:buSzPct val="65000"/>
              <a:buFont typeface="Wingdings" panose="05000000000000000000" pitchFamily="2" charset="2"/>
              <a:buNone/>
              <a:defRPr/>
            </a:lvl4pPr>
            <a:lvl5pPr marL="1828800" lvl="4" indent="0" algn="ctr">
              <a:buClr>
                <a:schemeClr val="folHlink"/>
              </a:buClr>
              <a:buSzPct val="65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87432" name="标题 187431"/>
          <p:cNvSpPr>
            <a:spLocks noGrp="1"/>
          </p:cNvSpPr>
          <p:nvPr>
            <p:ph type="ctrTitle"/>
          </p:nvPr>
        </p:nvSpPr>
        <p:spPr>
          <a:xfrm>
            <a:off x="685800" y="1768475"/>
            <a:ext cx="7772400" cy="1736725"/>
          </a:xfrm>
          <a:prstGeom prst="rect">
            <a:avLst/>
          </a:prstGeom>
          <a:noFill/>
          <a:ln w="9525">
            <a:noFill/>
          </a:ln>
        </p:spPr>
        <p:txBody>
          <a:bodyPr anchor="b" anchorCtr="1"/>
          <a:lstStyle>
            <a:lvl1pPr lvl="0">
              <a:buClrTx/>
              <a:buSzTx/>
              <a:buFontTx/>
              <a:defRPr sz="5400"/>
            </a:lvl1pPr>
          </a:lstStyle>
          <a:p>
            <a:pPr lvl="0"/>
            <a:r>
              <a:rPr lang="zh-CN" altLang="en-US" dirty="0"/>
              <a:t>单击此处编辑母版标题样式</a:t>
            </a:r>
            <a:endParaRPr lang="zh-CN" altLang="en-US" dirty="0"/>
          </a:p>
        </p:txBody>
      </p:sp>
      <p:sp>
        <p:nvSpPr>
          <p:cNvPr id="187433" name="灯片编号占位符 187432"/>
          <p:cNvSpPr>
            <a:spLocks noGrp="1"/>
          </p:cNvSpPr>
          <p:nvPr>
            <p:ph type="sldNum" sz="quarter" idx="4"/>
          </p:nvPr>
        </p:nvSpPr>
        <p:spPr>
          <a:xfrm>
            <a:off x="6553200" y="6278563"/>
            <a:ext cx="2133600" cy="457200"/>
          </a:xfrm>
          <a:prstGeom prst="rect">
            <a:avLst/>
          </a:prstGeom>
          <a:noFill/>
          <a:ln w="9525">
            <a:noFill/>
          </a:ln>
        </p:spPr>
        <p:txBody>
          <a:bodyPr anchor="b"/>
          <a:lstStyle>
            <a:lvl1pPr algn="r">
              <a:defRPr sz="1200">
                <a:latin typeface="Tahoma" panose="020B060403050404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pic>
        <p:nvPicPr>
          <p:cNvPr id="187434" name="图片 187433"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90466" name="直接连接符 190465"/>
          <p:cNvSpPr/>
          <p:nvPr/>
        </p:nvSpPr>
        <p:spPr>
          <a:xfrm>
            <a:off x="7315200" y="1066800"/>
            <a:ext cx="0" cy="4495800"/>
          </a:xfrm>
          <a:prstGeom prst="line">
            <a:avLst/>
          </a:prstGeom>
          <a:ln w="9525" cap="flat" cmpd="sng">
            <a:solidFill>
              <a:schemeClr val="tx1"/>
            </a:solidFill>
            <a:prstDash val="solid"/>
            <a:headEnd type="none" w="med" len="med"/>
            <a:tailEnd type="none" w="med" len="med"/>
          </a:ln>
        </p:spPr>
      </p:sp>
      <p:sp>
        <p:nvSpPr>
          <p:cNvPr id="190467" name="标题 190466"/>
          <p:cNvSpPr>
            <a:spLocks noGrp="1"/>
          </p:cNvSpPr>
          <p:nvPr>
            <p:ph type="ctrTitle"/>
          </p:nvPr>
        </p:nvSpPr>
        <p:spPr>
          <a:xfrm>
            <a:off x="315913" y="466725"/>
            <a:ext cx="6781800" cy="2133600"/>
          </a:xfrm>
          <a:prstGeom prst="rect">
            <a:avLst/>
          </a:prstGeom>
          <a:noFill/>
          <a:ln w="9525">
            <a:noFill/>
          </a:ln>
        </p:spPr>
        <p:txBody>
          <a:bodyPr anchor="b"/>
          <a:lstStyle>
            <a:lvl1pPr lvl="0" algn="r">
              <a:buClrTx/>
              <a:buSzTx/>
              <a:buFontTx/>
              <a:defRPr sz="4800"/>
            </a:lvl1pPr>
          </a:lstStyle>
          <a:p>
            <a:pPr lvl="0"/>
            <a:r>
              <a:rPr lang="zh-CN" altLang="en-US" dirty="0"/>
              <a:t>单击此处编辑母版标题样式</a:t>
            </a:r>
            <a:endParaRPr lang="zh-CN" altLang="en-US" dirty="0"/>
          </a:p>
        </p:txBody>
      </p:sp>
      <p:sp>
        <p:nvSpPr>
          <p:cNvPr id="190468" name="副标题 190467"/>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Clr>
                <a:schemeClr val="tx2"/>
              </a:buClr>
              <a:buSzPct val="70000"/>
              <a:buFont typeface="Wingdings" panose="05000000000000000000" pitchFamily="2" charset="2"/>
              <a:buNone/>
              <a:defRPr sz="3200"/>
            </a:lvl1pPr>
            <a:lvl2pPr marL="344805" lvl="1" indent="0" algn="ctr">
              <a:buClr>
                <a:schemeClr val="accent2"/>
              </a:buClr>
              <a:buSzPct val="70000"/>
              <a:buFont typeface="Wingdings" panose="05000000000000000000" pitchFamily="2" charset="2"/>
              <a:buNone/>
              <a:defRPr sz="3200"/>
            </a:lvl2pPr>
            <a:lvl3pPr marL="694055" lvl="2" indent="0" algn="ctr">
              <a:buClr>
                <a:schemeClr val="accent1"/>
              </a:buClr>
              <a:buSzPct val="70000"/>
              <a:buFont typeface="Wingdings" panose="05000000000000000000" pitchFamily="2" charset="2"/>
              <a:buNone/>
              <a:defRPr sz="3200"/>
            </a:lvl3pPr>
            <a:lvl4pPr marL="989330" lvl="3" indent="0" algn="ctr">
              <a:buClr>
                <a:schemeClr val="tx2"/>
              </a:buClr>
              <a:buSzPct val="75000"/>
              <a:buFont typeface="Wingdings" panose="05000000000000000000" pitchFamily="2" charset="2"/>
              <a:buNone/>
              <a:defRPr sz="3200"/>
            </a:lvl4pPr>
            <a:lvl5pPr marL="1282700" lvl="4" indent="0" algn="ctr">
              <a:buClr>
                <a:schemeClr val="folHlink"/>
              </a:buClr>
              <a:buSzPct val="80000"/>
              <a:buFont typeface="Wingdings" panose="05000000000000000000" pitchFamily="2" charset="2"/>
              <a:buNone/>
              <a:defRPr sz="3200"/>
            </a:lvl5pPr>
          </a:lstStyle>
          <a:p>
            <a:pPr lvl="0"/>
            <a:r>
              <a:rPr lang="zh-CN" altLang="en-US" dirty="0"/>
              <a:t>单击此处编辑母版副标题样式</a:t>
            </a:r>
            <a:endParaRPr lang="zh-CN" altLang="en-US" dirty="0"/>
          </a:p>
        </p:txBody>
      </p:sp>
      <p:sp>
        <p:nvSpPr>
          <p:cNvPr id="190469" name="日期占位符 190468"/>
          <p:cNvSpPr>
            <a:spLocks noGrp="1"/>
          </p:cNvSpPr>
          <p:nvPr>
            <p:ph type="dt" sz="half" idx="2"/>
          </p:nvPr>
        </p:nvSpPr>
        <p:spPr>
          <a:xfrm>
            <a:off x="457200" y="6248400"/>
            <a:ext cx="2133600" cy="457200"/>
          </a:xfrm>
          <a:prstGeom prst="rect">
            <a:avLst/>
          </a:prstGeom>
          <a:noFill/>
          <a:ln w="9525">
            <a:noFill/>
          </a:ln>
        </p:spPr>
        <p:txBody>
          <a:bodyPr anchor="t"/>
          <a:lstStyle>
            <a:lvl1pPr>
              <a:defRPr sz="1000"/>
            </a:lvl1pPr>
          </a:lstStyle>
          <a:p>
            <a:endParaRPr lang="zh-CN" altLang="en-US" dirty="0">
              <a:latin typeface="Arial" panose="020B0604020202020204" pitchFamily="34" charset="0"/>
            </a:endParaRPr>
          </a:p>
        </p:txBody>
      </p:sp>
      <p:sp>
        <p:nvSpPr>
          <p:cNvPr id="190470" name="页脚占位符 190469"/>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vl1pPr>
          </a:lstStyle>
          <a:p>
            <a:endParaRPr lang="zh-CN" altLang="en-US" dirty="0">
              <a:latin typeface="Arial" panose="020B0604020202020204" pitchFamily="34" charset="0"/>
            </a:endParaRPr>
          </a:p>
        </p:txBody>
      </p:sp>
      <p:sp>
        <p:nvSpPr>
          <p:cNvPr id="190471" name="灯片编号占位符 190470"/>
          <p:cNvSpPr>
            <a:spLocks noGrp="1"/>
          </p:cNvSpPr>
          <p:nvPr>
            <p:ph type="sldNum" sz="quarter" idx="4"/>
          </p:nvPr>
        </p:nvSpPr>
        <p:spPr>
          <a:xfrm>
            <a:off x="6553200" y="6248400"/>
            <a:ext cx="2133600" cy="457200"/>
          </a:xfrm>
          <a:prstGeom prst="rect">
            <a:avLst/>
          </a:prstGeom>
          <a:noFill/>
          <a:ln w="9525">
            <a:noFill/>
          </a:ln>
        </p:spPr>
        <p:txBody>
          <a:bodyPr anchor="t"/>
          <a:lstStyle>
            <a:lvl1pPr algn="r">
              <a:defRPr sz="10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190472" name="组合 190471"/>
          <p:cNvGrpSpPr/>
          <p:nvPr/>
        </p:nvGrpSpPr>
        <p:grpSpPr>
          <a:xfrm>
            <a:off x="7493000" y="2992438"/>
            <a:ext cx="1338263" cy="2189162"/>
            <a:chOff x="4704" y="1885"/>
            <a:chExt cx="843" cy="1379"/>
          </a:xfrm>
        </p:grpSpPr>
        <p:sp>
          <p:nvSpPr>
            <p:cNvPr id="190473" name="椭圆 190472"/>
            <p:cNvSpPr/>
            <p:nvPr/>
          </p:nvSpPr>
          <p:spPr>
            <a:xfrm>
              <a:off x="4704" y="1885"/>
              <a:ext cx="127" cy="127"/>
            </a:xfrm>
            <a:prstGeom prst="ellipse">
              <a:avLst/>
            </a:prstGeom>
            <a:solidFill>
              <a:schemeClr val="tx2"/>
            </a:solidFill>
            <a:ln w="9525">
              <a:noFill/>
            </a:ln>
          </p:spPr>
          <p:txBody>
            <a:bodyPr/>
            <a:p>
              <a:endParaRPr lang="zh-CN" altLang="en-US"/>
            </a:p>
          </p:txBody>
        </p:sp>
        <p:sp>
          <p:nvSpPr>
            <p:cNvPr id="190474" name="椭圆 190473"/>
            <p:cNvSpPr/>
            <p:nvPr/>
          </p:nvSpPr>
          <p:spPr>
            <a:xfrm>
              <a:off x="4883" y="1885"/>
              <a:ext cx="127" cy="127"/>
            </a:xfrm>
            <a:prstGeom prst="ellipse">
              <a:avLst/>
            </a:prstGeom>
            <a:solidFill>
              <a:schemeClr val="tx2"/>
            </a:solidFill>
            <a:ln w="9525">
              <a:noFill/>
            </a:ln>
          </p:spPr>
          <p:txBody>
            <a:bodyPr/>
            <a:p>
              <a:endParaRPr lang="zh-CN" altLang="en-US"/>
            </a:p>
          </p:txBody>
        </p:sp>
        <p:sp>
          <p:nvSpPr>
            <p:cNvPr id="190475" name="椭圆 190474"/>
            <p:cNvSpPr/>
            <p:nvPr/>
          </p:nvSpPr>
          <p:spPr>
            <a:xfrm>
              <a:off x="5062" y="1885"/>
              <a:ext cx="127" cy="127"/>
            </a:xfrm>
            <a:prstGeom prst="ellipse">
              <a:avLst/>
            </a:prstGeom>
            <a:solidFill>
              <a:schemeClr val="tx2"/>
            </a:solidFill>
            <a:ln w="9525">
              <a:noFill/>
            </a:ln>
          </p:spPr>
          <p:txBody>
            <a:bodyPr/>
            <a:p>
              <a:endParaRPr lang="zh-CN" altLang="en-US"/>
            </a:p>
          </p:txBody>
        </p:sp>
        <p:sp>
          <p:nvSpPr>
            <p:cNvPr id="190476" name="椭圆 190475"/>
            <p:cNvSpPr/>
            <p:nvPr/>
          </p:nvSpPr>
          <p:spPr>
            <a:xfrm>
              <a:off x="4704" y="2064"/>
              <a:ext cx="127" cy="127"/>
            </a:xfrm>
            <a:prstGeom prst="ellipse">
              <a:avLst/>
            </a:prstGeom>
            <a:solidFill>
              <a:schemeClr val="tx2"/>
            </a:solidFill>
            <a:ln w="9525">
              <a:noFill/>
            </a:ln>
          </p:spPr>
          <p:txBody>
            <a:bodyPr/>
            <a:p>
              <a:endParaRPr lang="zh-CN" altLang="en-US"/>
            </a:p>
          </p:txBody>
        </p:sp>
        <p:sp>
          <p:nvSpPr>
            <p:cNvPr id="190477" name="椭圆 190476"/>
            <p:cNvSpPr/>
            <p:nvPr/>
          </p:nvSpPr>
          <p:spPr>
            <a:xfrm>
              <a:off x="4883" y="2064"/>
              <a:ext cx="127" cy="127"/>
            </a:xfrm>
            <a:prstGeom prst="ellipse">
              <a:avLst/>
            </a:prstGeom>
            <a:solidFill>
              <a:schemeClr val="tx2"/>
            </a:solidFill>
            <a:ln w="9525">
              <a:noFill/>
            </a:ln>
          </p:spPr>
          <p:txBody>
            <a:bodyPr/>
            <a:p>
              <a:endParaRPr lang="zh-CN" altLang="en-US"/>
            </a:p>
          </p:txBody>
        </p:sp>
        <p:sp>
          <p:nvSpPr>
            <p:cNvPr id="190478" name="椭圆 190477"/>
            <p:cNvSpPr/>
            <p:nvPr/>
          </p:nvSpPr>
          <p:spPr>
            <a:xfrm>
              <a:off x="5062" y="2064"/>
              <a:ext cx="127" cy="127"/>
            </a:xfrm>
            <a:prstGeom prst="ellipse">
              <a:avLst/>
            </a:prstGeom>
            <a:solidFill>
              <a:schemeClr val="tx2"/>
            </a:solidFill>
            <a:ln w="9525">
              <a:noFill/>
            </a:ln>
          </p:spPr>
          <p:txBody>
            <a:bodyPr/>
            <a:p>
              <a:endParaRPr lang="zh-CN" altLang="en-US"/>
            </a:p>
          </p:txBody>
        </p:sp>
        <p:sp>
          <p:nvSpPr>
            <p:cNvPr id="190479" name="椭圆 190478"/>
            <p:cNvSpPr/>
            <p:nvPr/>
          </p:nvSpPr>
          <p:spPr>
            <a:xfrm>
              <a:off x="5241" y="2064"/>
              <a:ext cx="127" cy="127"/>
            </a:xfrm>
            <a:prstGeom prst="ellipse">
              <a:avLst/>
            </a:prstGeom>
            <a:solidFill>
              <a:schemeClr val="accent2"/>
            </a:solidFill>
            <a:ln w="9525">
              <a:noFill/>
            </a:ln>
          </p:spPr>
          <p:txBody>
            <a:bodyPr/>
            <a:p>
              <a:endParaRPr lang="zh-CN" altLang="en-US"/>
            </a:p>
          </p:txBody>
        </p:sp>
        <p:sp>
          <p:nvSpPr>
            <p:cNvPr id="190480" name="椭圆 190479"/>
            <p:cNvSpPr/>
            <p:nvPr/>
          </p:nvSpPr>
          <p:spPr>
            <a:xfrm>
              <a:off x="4704" y="2243"/>
              <a:ext cx="127" cy="127"/>
            </a:xfrm>
            <a:prstGeom prst="ellipse">
              <a:avLst/>
            </a:prstGeom>
            <a:solidFill>
              <a:schemeClr val="tx2"/>
            </a:solidFill>
            <a:ln w="9525">
              <a:noFill/>
            </a:ln>
          </p:spPr>
          <p:txBody>
            <a:bodyPr/>
            <a:p>
              <a:endParaRPr lang="zh-CN" altLang="en-US"/>
            </a:p>
          </p:txBody>
        </p:sp>
        <p:sp>
          <p:nvSpPr>
            <p:cNvPr id="190481" name="椭圆 190480"/>
            <p:cNvSpPr/>
            <p:nvPr/>
          </p:nvSpPr>
          <p:spPr>
            <a:xfrm>
              <a:off x="4883" y="2243"/>
              <a:ext cx="127" cy="127"/>
            </a:xfrm>
            <a:prstGeom prst="ellipse">
              <a:avLst/>
            </a:prstGeom>
            <a:solidFill>
              <a:schemeClr val="tx2"/>
            </a:solidFill>
            <a:ln w="9525">
              <a:noFill/>
            </a:ln>
          </p:spPr>
          <p:txBody>
            <a:bodyPr/>
            <a:p>
              <a:endParaRPr lang="zh-CN" altLang="en-US"/>
            </a:p>
          </p:txBody>
        </p:sp>
        <p:sp>
          <p:nvSpPr>
            <p:cNvPr id="190482" name="椭圆 190481"/>
            <p:cNvSpPr/>
            <p:nvPr/>
          </p:nvSpPr>
          <p:spPr>
            <a:xfrm>
              <a:off x="5062" y="2243"/>
              <a:ext cx="127" cy="127"/>
            </a:xfrm>
            <a:prstGeom prst="ellipse">
              <a:avLst/>
            </a:prstGeom>
            <a:solidFill>
              <a:schemeClr val="accent2"/>
            </a:solidFill>
            <a:ln w="9525">
              <a:noFill/>
            </a:ln>
          </p:spPr>
          <p:txBody>
            <a:bodyPr/>
            <a:p>
              <a:endParaRPr lang="zh-CN" altLang="en-US"/>
            </a:p>
          </p:txBody>
        </p:sp>
        <p:sp>
          <p:nvSpPr>
            <p:cNvPr id="190483" name="椭圆 190482"/>
            <p:cNvSpPr/>
            <p:nvPr/>
          </p:nvSpPr>
          <p:spPr>
            <a:xfrm>
              <a:off x="5241" y="2243"/>
              <a:ext cx="127" cy="127"/>
            </a:xfrm>
            <a:prstGeom prst="ellipse">
              <a:avLst/>
            </a:prstGeom>
            <a:solidFill>
              <a:schemeClr val="accent2"/>
            </a:solidFill>
            <a:ln w="9525">
              <a:noFill/>
            </a:ln>
          </p:spPr>
          <p:txBody>
            <a:bodyPr/>
            <a:p>
              <a:endParaRPr lang="zh-CN" altLang="en-US"/>
            </a:p>
          </p:txBody>
        </p:sp>
        <p:sp>
          <p:nvSpPr>
            <p:cNvPr id="190484" name="椭圆 190483"/>
            <p:cNvSpPr/>
            <p:nvPr/>
          </p:nvSpPr>
          <p:spPr>
            <a:xfrm>
              <a:off x="5420" y="2243"/>
              <a:ext cx="127" cy="127"/>
            </a:xfrm>
            <a:prstGeom prst="ellipse">
              <a:avLst/>
            </a:prstGeom>
            <a:solidFill>
              <a:schemeClr val="accent1"/>
            </a:solidFill>
            <a:ln w="9525">
              <a:noFill/>
            </a:ln>
          </p:spPr>
          <p:txBody>
            <a:bodyPr/>
            <a:p>
              <a:endParaRPr lang="zh-CN" altLang="en-US"/>
            </a:p>
          </p:txBody>
        </p:sp>
        <p:sp>
          <p:nvSpPr>
            <p:cNvPr id="190485" name="椭圆 190484"/>
            <p:cNvSpPr/>
            <p:nvPr/>
          </p:nvSpPr>
          <p:spPr>
            <a:xfrm>
              <a:off x="4704" y="2421"/>
              <a:ext cx="127" cy="128"/>
            </a:xfrm>
            <a:prstGeom prst="ellipse">
              <a:avLst/>
            </a:prstGeom>
            <a:solidFill>
              <a:schemeClr val="tx2"/>
            </a:solidFill>
            <a:ln w="9525">
              <a:noFill/>
            </a:ln>
          </p:spPr>
          <p:txBody>
            <a:bodyPr/>
            <a:p>
              <a:endParaRPr lang="zh-CN" altLang="en-US"/>
            </a:p>
          </p:txBody>
        </p:sp>
        <p:sp>
          <p:nvSpPr>
            <p:cNvPr id="190486" name="椭圆 190485"/>
            <p:cNvSpPr/>
            <p:nvPr/>
          </p:nvSpPr>
          <p:spPr>
            <a:xfrm>
              <a:off x="4883" y="2421"/>
              <a:ext cx="127" cy="128"/>
            </a:xfrm>
            <a:prstGeom prst="ellipse">
              <a:avLst/>
            </a:prstGeom>
            <a:solidFill>
              <a:schemeClr val="accent2"/>
            </a:solidFill>
            <a:ln w="9525">
              <a:noFill/>
            </a:ln>
          </p:spPr>
          <p:txBody>
            <a:bodyPr/>
            <a:p>
              <a:endParaRPr lang="zh-CN" altLang="en-US"/>
            </a:p>
          </p:txBody>
        </p:sp>
        <p:sp>
          <p:nvSpPr>
            <p:cNvPr id="190487" name="椭圆 190486"/>
            <p:cNvSpPr/>
            <p:nvPr/>
          </p:nvSpPr>
          <p:spPr>
            <a:xfrm>
              <a:off x="5062" y="2421"/>
              <a:ext cx="127" cy="128"/>
            </a:xfrm>
            <a:prstGeom prst="ellipse">
              <a:avLst/>
            </a:prstGeom>
            <a:solidFill>
              <a:schemeClr val="accent2"/>
            </a:solidFill>
            <a:ln w="9525">
              <a:noFill/>
            </a:ln>
          </p:spPr>
          <p:txBody>
            <a:bodyPr/>
            <a:p>
              <a:endParaRPr lang="zh-CN" altLang="en-US"/>
            </a:p>
          </p:txBody>
        </p:sp>
        <p:sp>
          <p:nvSpPr>
            <p:cNvPr id="190488" name="椭圆 190487"/>
            <p:cNvSpPr/>
            <p:nvPr/>
          </p:nvSpPr>
          <p:spPr>
            <a:xfrm>
              <a:off x="5241" y="2421"/>
              <a:ext cx="127" cy="128"/>
            </a:xfrm>
            <a:prstGeom prst="ellipse">
              <a:avLst/>
            </a:prstGeom>
            <a:solidFill>
              <a:schemeClr val="accent1"/>
            </a:solidFill>
            <a:ln w="9525">
              <a:noFill/>
            </a:ln>
          </p:spPr>
          <p:txBody>
            <a:bodyPr/>
            <a:p>
              <a:endParaRPr lang="zh-CN" altLang="en-US"/>
            </a:p>
          </p:txBody>
        </p:sp>
        <p:sp>
          <p:nvSpPr>
            <p:cNvPr id="190489" name="椭圆 190488"/>
            <p:cNvSpPr/>
            <p:nvPr/>
          </p:nvSpPr>
          <p:spPr>
            <a:xfrm>
              <a:off x="4704" y="2600"/>
              <a:ext cx="127" cy="128"/>
            </a:xfrm>
            <a:prstGeom prst="ellipse">
              <a:avLst/>
            </a:prstGeom>
            <a:solidFill>
              <a:schemeClr val="accent2"/>
            </a:solidFill>
            <a:ln w="9525">
              <a:noFill/>
            </a:ln>
          </p:spPr>
          <p:txBody>
            <a:bodyPr/>
            <a:p>
              <a:endParaRPr lang="zh-CN" altLang="en-US"/>
            </a:p>
          </p:txBody>
        </p:sp>
        <p:sp>
          <p:nvSpPr>
            <p:cNvPr id="190490" name="椭圆 190489"/>
            <p:cNvSpPr/>
            <p:nvPr/>
          </p:nvSpPr>
          <p:spPr>
            <a:xfrm>
              <a:off x="4883" y="2600"/>
              <a:ext cx="127" cy="128"/>
            </a:xfrm>
            <a:prstGeom prst="ellipse">
              <a:avLst/>
            </a:prstGeom>
            <a:solidFill>
              <a:schemeClr val="accent2"/>
            </a:solidFill>
            <a:ln w="9525">
              <a:noFill/>
            </a:ln>
          </p:spPr>
          <p:txBody>
            <a:bodyPr/>
            <a:p>
              <a:endParaRPr lang="zh-CN" altLang="en-US"/>
            </a:p>
          </p:txBody>
        </p:sp>
        <p:sp>
          <p:nvSpPr>
            <p:cNvPr id="190491" name="椭圆 190490"/>
            <p:cNvSpPr/>
            <p:nvPr/>
          </p:nvSpPr>
          <p:spPr>
            <a:xfrm>
              <a:off x="5062" y="2600"/>
              <a:ext cx="127" cy="128"/>
            </a:xfrm>
            <a:prstGeom prst="ellipse">
              <a:avLst/>
            </a:prstGeom>
            <a:solidFill>
              <a:schemeClr val="accent1"/>
            </a:solidFill>
            <a:ln w="9525">
              <a:noFill/>
            </a:ln>
          </p:spPr>
          <p:txBody>
            <a:bodyPr/>
            <a:p>
              <a:endParaRPr lang="zh-CN" altLang="en-US"/>
            </a:p>
          </p:txBody>
        </p:sp>
        <p:sp>
          <p:nvSpPr>
            <p:cNvPr id="190492" name="椭圆 190491"/>
            <p:cNvSpPr/>
            <p:nvPr/>
          </p:nvSpPr>
          <p:spPr>
            <a:xfrm>
              <a:off x="5241" y="2600"/>
              <a:ext cx="127" cy="128"/>
            </a:xfrm>
            <a:prstGeom prst="ellipse">
              <a:avLst/>
            </a:prstGeom>
            <a:solidFill>
              <a:schemeClr val="accent1"/>
            </a:solidFill>
            <a:ln w="9525">
              <a:noFill/>
            </a:ln>
          </p:spPr>
          <p:txBody>
            <a:bodyPr/>
            <a:p>
              <a:endParaRPr lang="zh-CN" altLang="en-US"/>
            </a:p>
          </p:txBody>
        </p:sp>
        <p:sp>
          <p:nvSpPr>
            <p:cNvPr id="190493" name="椭圆 190492"/>
            <p:cNvSpPr/>
            <p:nvPr/>
          </p:nvSpPr>
          <p:spPr>
            <a:xfrm>
              <a:off x="5420" y="2600"/>
              <a:ext cx="127" cy="128"/>
            </a:xfrm>
            <a:prstGeom prst="ellipse">
              <a:avLst/>
            </a:prstGeom>
            <a:solidFill>
              <a:schemeClr val="folHlink"/>
            </a:solidFill>
            <a:ln w="9525">
              <a:noFill/>
            </a:ln>
          </p:spPr>
          <p:txBody>
            <a:bodyPr/>
            <a:p>
              <a:endParaRPr lang="zh-CN" altLang="en-US"/>
            </a:p>
          </p:txBody>
        </p:sp>
        <p:sp>
          <p:nvSpPr>
            <p:cNvPr id="190494" name="椭圆 190493"/>
            <p:cNvSpPr/>
            <p:nvPr/>
          </p:nvSpPr>
          <p:spPr>
            <a:xfrm>
              <a:off x="4704" y="2779"/>
              <a:ext cx="127" cy="127"/>
            </a:xfrm>
            <a:prstGeom prst="ellipse">
              <a:avLst/>
            </a:prstGeom>
            <a:solidFill>
              <a:schemeClr val="accent2"/>
            </a:solidFill>
            <a:ln w="9525">
              <a:noFill/>
            </a:ln>
          </p:spPr>
          <p:txBody>
            <a:bodyPr/>
            <a:p>
              <a:endParaRPr lang="zh-CN" altLang="en-US"/>
            </a:p>
          </p:txBody>
        </p:sp>
        <p:sp>
          <p:nvSpPr>
            <p:cNvPr id="190495" name="椭圆 190494"/>
            <p:cNvSpPr/>
            <p:nvPr/>
          </p:nvSpPr>
          <p:spPr>
            <a:xfrm>
              <a:off x="4883" y="2779"/>
              <a:ext cx="127" cy="127"/>
            </a:xfrm>
            <a:prstGeom prst="ellipse">
              <a:avLst/>
            </a:prstGeom>
            <a:solidFill>
              <a:schemeClr val="accent1"/>
            </a:solidFill>
            <a:ln w="9525">
              <a:noFill/>
            </a:ln>
          </p:spPr>
          <p:txBody>
            <a:bodyPr/>
            <a:p>
              <a:endParaRPr lang="zh-CN" altLang="en-US"/>
            </a:p>
          </p:txBody>
        </p:sp>
        <p:sp>
          <p:nvSpPr>
            <p:cNvPr id="190496" name="椭圆 190495"/>
            <p:cNvSpPr/>
            <p:nvPr/>
          </p:nvSpPr>
          <p:spPr>
            <a:xfrm>
              <a:off x="5062" y="2779"/>
              <a:ext cx="127" cy="127"/>
            </a:xfrm>
            <a:prstGeom prst="ellipse">
              <a:avLst/>
            </a:prstGeom>
            <a:solidFill>
              <a:schemeClr val="accent1"/>
            </a:solidFill>
            <a:ln w="9525">
              <a:noFill/>
            </a:ln>
          </p:spPr>
          <p:txBody>
            <a:bodyPr/>
            <a:p>
              <a:endParaRPr lang="zh-CN" altLang="en-US"/>
            </a:p>
          </p:txBody>
        </p:sp>
        <p:sp>
          <p:nvSpPr>
            <p:cNvPr id="190497" name="椭圆 190496"/>
            <p:cNvSpPr/>
            <p:nvPr/>
          </p:nvSpPr>
          <p:spPr>
            <a:xfrm>
              <a:off x="5241" y="2779"/>
              <a:ext cx="127" cy="127"/>
            </a:xfrm>
            <a:prstGeom prst="ellipse">
              <a:avLst/>
            </a:prstGeom>
            <a:solidFill>
              <a:schemeClr val="folHlink"/>
            </a:solidFill>
            <a:ln w="9525">
              <a:noFill/>
            </a:ln>
          </p:spPr>
          <p:txBody>
            <a:bodyPr/>
            <a:p>
              <a:endParaRPr lang="zh-CN" altLang="en-US"/>
            </a:p>
          </p:txBody>
        </p:sp>
        <p:sp>
          <p:nvSpPr>
            <p:cNvPr id="190498" name="椭圆 190497"/>
            <p:cNvSpPr/>
            <p:nvPr/>
          </p:nvSpPr>
          <p:spPr>
            <a:xfrm>
              <a:off x="4704" y="2958"/>
              <a:ext cx="127" cy="127"/>
            </a:xfrm>
            <a:prstGeom prst="ellipse">
              <a:avLst/>
            </a:prstGeom>
            <a:solidFill>
              <a:schemeClr val="accent1"/>
            </a:solidFill>
            <a:ln w="9525">
              <a:noFill/>
            </a:ln>
          </p:spPr>
          <p:txBody>
            <a:bodyPr/>
            <a:p>
              <a:endParaRPr lang="zh-CN" altLang="en-US"/>
            </a:p>
          </p:txBody>
        </p:sp>
        <p:sp>
          <p:nvSpPr>
            <p:cNvPr id="190499" name="椭圆 190498"/>
            <p:cNvSpPr/>
            <p:nvPr/>
          </p:nvSpPr>
          <p:spPr>
            <a:xfrm>
              <a:off x="4883" y="2958"/>
              <a:ext cx="127" cy="127"/>
            </a:xfrm>
            <a:prstGeom prst="ellipse">
              <a:avLst/>
            </a:prstGeom>
            <a:solidFill>
              <a:schemeClr val="accent1"/>
            </a:solidFill>
            <a:ln w="9525">
              <a:noFill/>
            </a:ln>
          </p:spPr>
          <p:txBody>
            <a:bodyPr/>
            <a:p>
              <a:endParaRPr lang="zh-CN" altLang="en-US"/>
            </a:p>
          </p:txBody>
        </p:sp>
        <p:sp>
          <p:nvSpPr>
            <p:cNvPr id="190500" name="椭圆 190499"/>
            <p:cNvSpPr/>
            <p:nvPr/>
          </p:nvSpPr>
          <p:spPr>
            <a:xfrm>
              <a:off x="5062" y="2958"/>
              <a:ext cx="127" cy="127"/>
            </a:xfrm>
            <a:prstGeom prst="ellipse">
              <a:avLst/>
            </a:prstGeom>
            <a:solidFill>
              <a:schemeClr val="folHlink"/>
            </a:solidFill>
            <a:ln w="9525">
              <a:noFill/>
            </a:ln>
          </p:spPr>
          <p:txBody>
            <a:bodyPr/>
            <a:p>
              <a:endParaRPr lang="zh-CN" altLang="en-US"/>
            </a:p>
          </p:txBody>
        </p:sp>
        <p:sp>
          <p:nvSpPr>
            <p:cNvPr id="190501" name="椭圆 190500"/>
            <p:cNvSpPr/>
            <p:nvPr/>
          </p:nvSpPr>
          <p:spPr>
            <a:xfrm>
              <a:off x="5241" y="2958"/>
              <a:ext cx="127" cy="127"/>
            </a:xfrm>
            <a:prstGeom prst="ellipse">
              <a:avLst/>
            </a:prstGeom>
            <a:solidFill>
              <a:schemeClr val="folHlink"/>
            </a:solidFill>
            <a:ln w="9525">
              <a:noFill/>
            </a:ln>
          </p:spPr>
          <p:txBody>
            <a:bodyPr/>
            <a:p>
              <a:endParaRPr lang="zh-CN" altLang="en-US"/>
            </a:p>
          </p:txBody>
        </p:sp>
        <p:sp>
          <p:nvSpPr>
            <p:cNvPr id="190502" name="椭圆 190501"/>
            <p:cNvSpPr/>
            <p:nvPr/>
          </p:nvSpPr>
          <p:spPr>
            <a:xfrm>
              <a:off x="4883" y="3137"/>
              <a:ext cx="127" cy="127"/>
            </a:xfrm>
            <a:prstGeom prst="ellipse">
              <a:avLst/>
            </a:prstGeom>
            <a:solidFill>
              <a:schemeClr val="folHlink"/>
            </a:solidFill>
            <a:ln w="9525">
              <a:noFill/>
            </a:ln>
          </p:spPr>
          <p:txBody>
            <a:bodyPr/>
            <a:p>
              <a:endParaRPr lang="zh-CN" altLang="en-US"/>
            </a:p>
          </p:txBody>
        </p:sp>
        <p:sp>
          <p:nvSpPr>
            <p:cNvPr id="190503" name="椭圆 190502"/>
            <p:cNvSpPr/>
            <p:nvPr/>
          </p:nvSpPr>
          <p:spPr>
            <a:xfrm>
              <a:off x="5241" y="3137"/>
              <a:ext cx="127" cy="127"/>
            </a:xfrm>
            <a:prstGeom prst="ellipse">
              <a:avLst/>
            </a:prstGeom>
            <a:solidFill>
              <a:schemeClr val="folHlink"/>
            </a:solidFill>
            <a:ln w="9525">
              <a:noFill/>
            </a:ln>
          </p:spPr>
          <p:txBody>
            <a:bodyPr/>
            <a:p>
              <a:endParaRPr lang="zh-CN" altLang="en-US"/>
            </a:p>
          </p:txBody>
        </p:sp>
      </p:grpSp>
      <p:sp>
        <p:nvSpPr>
          <p:cNvPr id="190504" name="直接连接符 190503"/>
          <p:cNvSpPr/>
          <p:nvPr/>
        </p:nvSpPr>
        <p:spPr>
          <a:xfrm>
            <a:off x="304800" y="2819400"/>
            <a:ext cx="8229600" cy="0"/>
          </a:xfrm>
          <a:prstGeom prst="line">
            <a:avLst/>
          </a:prstGeom>
          <a:ln w="6350" cap="flat" cmpd="sng">
            <a:solidFill>
              <a:schemeClr val="tx1"/>
            </a:solidFill>
            <a:prstDash val="solid"/>
            <a:headEnd type="none" w="med" len="med"/>
            <a:tailEnd type="none" w="med" len="med"/>
          </a:ln>
        </p:spPr>
      </p:sp>
      <p:pic>
        <p:nvPicPr>
          <p:cNvPr id="190505" name="图片 190504"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719263"/>
            <a:ext cx="4032504" cy="44116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719263"/>
            <a:ext cx="4032504" cy="44116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2238"/>
            <a:ext cx="6052930" cy="60086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93538" name="标题 193537"/>
          <p:cNvSpPr>
            <a:spLocks noGrp="1"/>
          </p:cNvSpPr>
          <p:nvPr>
            <p:ph type="ctrTitle"/>
          </p:nvPr>
        </p:nvSpPr>
        <p:spPr>
          <a:xfrm>
            <a:off x="914400" y="1524000"/>
            <a:ext cx="7623175" cy="1752600"/>
          </a:xfrm>
          <a:prstGeom prst="rect">
            <a:avLst/>
          </a:prstGeom>
          <a:noFill/>
          <a:ln w="9525">
            <a:noFill/>
          </a:ln>
        </p:spPr>
        <p:txBody>
          <a:bodyPr anchor="t"/>
          <a:lstStyle>
            <a:lvl1pPr lvl="0">
              <a:buClrTx/>
              <a:buSzTx/>
              <a:buFontTx/>
              <a:defRPr sz="5000"/>
            </a:lvl1pPr>
          </a:lstStyle>
          <a:p>
            <a:pPr lvl="0"/>
            <a:r>
              <a:rPr lang="zh-CN" altLang="en-US" dirty="0"/>
              <a:t>单击此处编辑母版标题样式</a:t>
            </a:r>
            <a:endParaRPr lang="zh-CN" altLang="en-US" dirty="0"/>
          </a:p>
        </p:txBody>
      </p:sp>
      <p:sp>
        <p:nvSpPr>
          <p:cNvPr id="193539" name="副标题 193538"/>
          <p:cNvSpPr>
            <a:spLocks noGrp="1"/>
          </p:cNvSpPr>
          <p:nvPr>
            <p:ph type="subTitle" idx="1"/>
          </p:nvPr>
        </p:nvSpPr>
        <p:spPr>
          <a:xfrm>
            <a:off x="1981200" y="3962400"/>
            <a:ext cx="6553200" cy="1752600"/>
          </a:xfrm>
          <a:prstGeom prst="rect">
            <a:avLst/>
          </a:prstGeom>
          <a:noFill/>
          <a:ln w="9525">
            <a:noFill/>
          </a:ln>
        </p:spPr>
        <p:txBody>
          <a:bodyPr anchor="t"/>
          <a:lstStyle>
            <a:lvl1pPr marL="0" lvl="0" indent="0">
              <a:buClr>
                <a:schemeClr val="accent1"/>
              </a:buClr>
              <a:buSzPct val="65000"/>
              <a:buFont typeface="Wingdings" panose="05000000000000000000" pitchFamily="2" charset="2"/>
              <a:buNone/>
              <a:defRPr sz="2800"/>
            </a:lvl1pPr>
            <a:lvl2pPr marL="344805" lvl="1" indent="0" algn="ctr">
              <a:buClr>
                <a:schemeClr val="accent2"/>
              </a:buClr>
              <a:buSzPct val="60000"/>
              <a:buFont typeface="Wingdings" panose="05000000000000000000" pitchFamily="2" charset="2"/>
              <a:buNone/>
              <a:defRPr sz="2800"/>
            </a:lvl2pPr>
            <a:lvl3pPr marL="671830" lvl="2" indent="0" algn="ctr">
              <a:buClr>
                <a:schemeClr val="accent1"/>
              </a:buClr>
              <a:buSzPct val="65000"/>
              <a:buFont typeface="Wingdings" panose="05000000000000000000" pitchFamily="2" charset="2"/>
              <a:buNone/>
              <a:defRPr sz="2800"/>
            </a:lvl3pPr>
            <a:lvl4pPr marL="1024255" lvl="3" indent="0" algn="ctr">
              <a:buClr>
                <a:schemeClr val="accent2"/>
              </a:buClr>
              <a:buSzPct val="70000"/>
              <a:buFont typeface="Wingdings" panose="05000000000000000000" pitchFamily="2" charset="2"/>
              <a:buNone/>
              <a:defRPr sz="2800"/>
            </a:lvl4pPr>
            <a:lvl5pPr marL="1341755" lvl="4" indent="0" algn="ctr">
              <a:buClr>
                <a:schemeClr val="accent1"/>
              </a:buClr>
              <a:buSzPct val="75000"/>
              <a:buFont typeface="Wingdings" panose="05000000000000000000" pitchFamily="2" charset="2"/>
              <a:buNone/>
              <a:defRPr sz="2800"/>
            </a:lvl5pPr>
          </a:lstStyle>
          <a:p>
            <a:pPr lvl="0"/>
            <a:r>
              <a:rPr lang="zh-CN" altLang="en-US" dirty="0"/>
              <a:t>单击此处编辑母版副标题样式</a:t>
            </a:r>
            <a:endParaRPr lang="zh-CN" altLang="en-US" dirty="0"/>
          </a:p>
        </p:txBody>
      </p:sp>
      <p:sp>
        <p:nvSpPr>
          <p:cNvPr id="193540" name="日期占位符 193539"/>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anose="02020404030301010803" pitchFamily="18" charset="0"/>
              </a:defRPr>
            </a:lvl1pPr>
          </a:lstStyle>
          <a:p>
            <a:endParaRPr lang="zh-CN" altLang="en-US" dirty="0">
              <a:latin typeface="Arial" panose="020B0604020202020204" pitchFamily="34" charset="0"/>
            </a:endParaRPr>
          </a:p>
        </p:txBody>
      </p:sp>
      <p:sp>
        <p:nvSpPr>
          <p:cNvPr id="193541" name="页脚占位符 193540"/>
          <p:cNvSpPr>
            <a:spLocks noGrp="1"/>
          </p:cNvSpPr>
          <p:nvPr>
            <p:ph type="ftr" sz="quarter" idx="3"/>
          </p:nvPr>
        </p:nvSpPr>
        <p:spPr>
          <a:xfrm>
            <a:off x="3124200" y="6243638"/>
            <a:ext cx="2895600" cy="457200"/>
          </a:xfrm>
          <a:prstGeom prst="rect">
            <a:avLst/>
          </a:prstGeom>
          <a:noFill/>
          <a:ln w="9525">
            <a:noFill/>
          </a:ln>
        </p:spPr>
        <p:txBody>
          <a:bodyPr anchor="b"/>
          <a:lstStyle>
            <a:lvl1pPr algn="ctr">
              <a:defRPr sz="1200">
                <a:latin typeface="Garamond" panose="02020404030301010803" pitchFamily="18" charset="0"/>
              </a:defRPr>
            </a:lvl1pPr>
          </a:lstStyle>
          <a:p>
            <a:endParaRPr lang="zh-CN" altLang="en-US" dirty="0"/>
          </a:p>
        </p:txBody>
      </p:sp>
      <p:sp>
        <p:nvSpPr>
          <p:cNvPr id="193542" name="灯片编号占位符 193541"/>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anose="02020404030301010803" pitchFamily="18" charset="0"/>
              </a:defRPr>
            </a:lvl1pPr>
          </a:lstStyle>
          <a:p>
            <a:fld id="{9A0DB2DC-4C9A-4742-B13C-FB6460FD3503}" type="slidenum">
              <a:rPr lang="zh-CN" altLang="en-US" dirty="0"/>
            </a:fld>
            <a:endParaRPr lang="zh-CN" altLang="en-US" dirty="0">
              <a:latin typeface="Arial" panose="020B0604020202020204" pitchFamily="34" charset="0"/>
            </a:endParaRPr>
          </a:p>
        </p:txBody>
      </p:sp>
      <p:sp>
        <p:nvSpPr>
          <p:cNvPr id="193543" name="任意多边形 193542"/>
          <p:cNvSpPr/>
          <p:nvPr/>
        </p:nvSpPr>
        <p:spPr>
          <a:xfrm>
            <a:off x="609600" y="1219200"/>
            <a:ext cx="7924800" cy="914400"/>
          </a:xfrm>
          <a:custGeom>
            <a:avLst/>
            <a:gdLst/>
            <a:ahLst/>
            <a:cxnLst/>
            <a:pathLst>
              <a:path w="1000" h="1000">
                <a:moveTo>
                  <a:pt x="0" y="1000"/>
                </a:moveTo>
                <a:lnTo>
                  <a:pt x="0" y="0"/>
                </a:lnTo>
                <a:lnTo>
                  <a:pt x="1000" y="0"/>
                </a:lnTo>
              </a:path>
            </a:pathLst>
          </a:custGeom>
          <a:noFill/>
          <a:ln w="25400" cap="flat" cmpd="sng">
            <a:solidFill>
              <a:schemeClr val="accent1">
                <a:alpha val="100000"/>
              </a:schemeClr>
            </a:solidFill>
            <a:prstDash val="solid"/>
            <a:miter/>
            <a:headEnd type="none" w="med" len="med"/>
            <a:tailEnd type="none" w="med" len="med"/>
          </a:ln>
        </p:spPr>
        <p:txBody>
          <a:bodyPr/>
          <a:p>
            <a:endParaRPr lang="zh-CN" altLang="en-US"/>
          </a:p>
        </p:txBody>
      </p:sp>
      <p:sp>
        <p:nvSpPr>
          <p:cNvPr id="193544" name="直接连接符 193543"/>
          <p:cNvSpPr/>
          <p:nvPr/>
        </p:nvSpPr>
        <p:spPr>
          <a:xfrm>
            <a:off x="1981200" y="3962400"/>
            <a:ext cx="6511925" cy="0"/>
          </a:xfrm>
          <a:prstGeom prst="line">
            <a:avLst/>
          </a:prstGeom>
          <a:ln w="19050" cap="flat" cmpd="sng">
            <a:solidFill>
              <a:schemeClr val="accent1"/>
            </a:solidFill>
            <a:prstDash val="solid"/>
            <a:headEnd type="none" w="med" len="med"/>
            <a:tailEnd type="none" w="med" len="med"/>
          </a:ln>
        </p:spPr>
      </p:sp>
      <p:pic>
        <p:nvPicPr>
          <p:cNvPr id="193545" name="图片 193544"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5293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196610" name="组合 196609"/>
          <p:cNvGrpSpPr/>
          <p:nvPr/>
        </p:nvGrpSpPr>
        <p:grpSpPr>
          <a:xfrm>
            <a:off x="0" y="2438400"/>
            <a:ext cx="9009063" cy="1052513"/>
            <a:chOff x="0" y="1536"/>
            <a:chExt cx="5675" cy="663"/>
          </a:xfrm>
        </p:grpSpPr>
        <p:grpSp>
          <p:nvGrpSpPr>
            <p:cNvPr id="196611" name="组合 196610"/>
            <p:cNvGrpSpPr/>
            <p:nvPr/>
          </p:nvGrpSpPr>
          <p:grpSpPr>
            <a:xfrm>
              <a:off x="183" y="1604"/>
              <a:ext cx="448" cy="299"/>
              <a:chOff x="720" y="336"/>
              <a:chExt cx="624" cy="432"/>
            </a:xfrm>
          </p:grpSpPr>
          <p:sp>
            <p:nvSpPr>
              <p:cNvPr id="196612" name="矩形 196611"/>
              <p:cNvSpPr/>
              <p:nvPr/>
            </p:nvSpPr>
            <p:spPr>
              <a:xfrm>
                <a:off x="720" y="336"/>
                <a:ext cx="384" cy="432"/>
              </a:xfrm>
              <a:prstGeom prst="rect">
                <a:avLst/>
              </a:prstGeom>
              <a:solidFill>
                <a:schemeClr val="folHlink"/>
              </a:solidFill>
              <a:ln w="9525">
                <a:noFill/>
              </a:ln>
            </p:spPr>
            <p:txBody>
              <a:bodyPr/>
              <a:p>
                <a:endParaRPr lang="zh-CN" altLang="en-US"/>
              </a:p>
            </p:txBody>
          </p:sp>
          <p:sp>
            <p:nvSpPr>
              <p:cNvPr id="196613" name="矩形 196612"/>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a:p>
                <a:endParaRPr lang="zh-CN" altLang="en-US"/>
              </a:p>
            </p:txBody>
          </p:sp>
        </p:grpSp>
        <p:grpSp>
          <p:nvGrpSpPr>
            <p:cNvPr id="196614" name="组合 196613"/>
            <p:cNvGrpSpPr/>
            <p:nvPr/>
          </p:nvGrpSpPr>
          <p:grpSpPr>
            <a:xfrm>
              <a:off x="261" y="1870"/>
              <a:ext cx="465" cy="299"/>
              <a:chOff x="912" y="2640"/>
              <a:chExt cx="672" cy="432"/>
            </a:xfrm>
          </p:grpSpPr>
          <p:sp>
            <p:nvSpPr>
              <p:cNvPr id="196615" name="矩形 196614"/>
              <p:cNvSpPr/>
              <p:nvPr/>
            </p:nvSpPr>
            <p:spPr>
              <a:xfrm>
                <a:off x="912" y="2640"/>
                <a:ext cx="384" cy="432"/>
              </a:xfrm>
              <a:prstGeom prst="rect">
                <a:avLst/>
              </a:prstGeom>
              <a:solidFill>
                <a:schemeClr val="accent2"/>
              </a:solidFill>
              <a:ln w="9525">
                <a:noFill/>
              </a:ln>
            </p:spPr>
            <p:txBody>
              <a:bodyPr/>
              <a:p>
                <a:endParaRPr lang="zh-CN" altLang="en-US"/>
              </a:p>
            </p:txBody>
          </p:sp>
          <p:sp>
            <p:nvSpPr>
              <p:cNvPr id="196616" name="矩形 196615"/>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a:p>
                <a:endParaRPr lang="zh-CN" altLang="en-US"/>
              </a:p>
            </p:txBody>
          </p:sp>
        </p:grpSp>
        <p:sp>
          <p:nvSpPr>
            <p:cNvPr id="196617" name="矩形 196616"/>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a:p>
              <a:endParaRPr lang="zh-CN" altLang="en-US"/>
            </a:p>
          </p:txBody>
        </p:sp>
        <p:sp>
          <p:nvSpPr>
            <p:cNvPr id="196618" name="矩形 196617"/>
            <p:cNvSpPr/>
            <p:nvPr/>
          </p:nvSpPr>
          <p:spPr>
            <a:xfrm>
              <a:off x="400" y="1536"/>
              <a:ext cx="20" cy="663"/>
            </a:xfrm>
            <a:prstGeom prst="rect">
              <a:avLst/>
            </a:prstGeom>
            <a:solidFill>
              <a:schemeClr val="bg2"/>
            </a:solidFill>
            <a:ln w="9525">
              <a:noFill/>
            </a:ln>
          </p:spPr>
          <p:txBody>
            <a:bodyPr/>
            <a:p>
              <a:endParaRPr lang="zh-CN" altLang="en-US"/>
            </a:p>
          </p:txBody>
        </p:sp>
        <p:sp>
          <p:nvSpPr>
            <p:cNvPr id="196619" name="矩形 196618"/>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grpSp>
      <p:sp>
        <p:nvSpPr>
          <p:cNvPr id="196620" name="标题 196619"/>
          <p:cNvSpPr>
            <a:spLocks noGrp="1"/>
          </p:cNvSpPr>
          <p:nvPr>
            <p:ph type="ctrTitle"/>
          </p:nvPr>
        </p:nvSpPr>
        <p:spPr>
          <a:xfrm>
            <a:off x="990600" y="1676400"/>
            <a:ext cx="7772400" cy="1462088"/>
          </a:xfrm>
          <a:prstGeom prst="rect">
            <a:avLst/>
          </a:prstGeom>
          <a:noFill/>
          <a:ln w="9525">
            <a:noFill/>
          </a:ln>
        </p:spPr>
        <p:txBody>
          <a:bodyPr anchor="b"/>
          <a:lstStyle>
            <a:lvl1pPr lvl="0">
              <a:buClrTx/>
              <a:buSzTx/>
              <a:buFontTx/>
              <a:defRPr/>
            </a:lvl1pPr>
          </a:lstStyle>
          <a:p>
            <a:pPr lvl="0"/>
            <a:r>
              <a:rPr lang="zh-CN" altLang="en-US" dirty="0"/>
              <a:t>单击此处编辑母版标题样式</a:t>
            </a:r>
            <a:endParaRPr lang="zh-CN" altLang="en-US" dirty="0"/>
          </a:p>
        </p:txBody>
      </p:sp>
      <p:sp>
        <p:nvSpPr>
          <p:cNvPr id="196621" name="副标题 196620"/>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Clr>
                <a:schemeClr val="folHlink"/>
              </a:buClr>
              <a:buSzPct val="60000"/>
              <a:buFont typeface="Wingdings" panose="05000000000000000000" pitchFamily="2" charset="2"/>
              <a:buNone/>
              <a:defRPr/>
            </a:lvl1pPr>
            <a:lvl2pPr marL="457200" lvl="1" indent="0" algn="ctr">
              <a:buClr>
                <a:schemeClr val="hlink"/>
              </a:buClr>
              <a:buSzPct val="55000"/>
              <a:buFont typeface="Wingdings" panose="05000000000000000000" pitchFamily="2" charset="2"/>
              <a:buNone/>
              <a:defRPr/>
            </a:lvl2pPr>
            <a:lvl3pPr marL="914400" lvl="2" indent="0" algn="ctr">
              <a:buClr>
                <a:schemeClr val="folHlink"/>
              </a:buClr>
              <a:buSzPct val="50000"/>
              <a:buFont typeface="Wingdings" panose="05000000000000000000" pitchFamily="2" charset="2"/>
              <a:buNone/>
              <a:defRPr/>
            </a:lvl3pPr>
            <a:lvl4pPr marL="1371600" lvl="3" indent="0" algn="ctr">
              <a:buClr>
                <a:schemeClr val="accent2"/>
              </a:buClr>
              <a:buSzPct val="55000"/>
              <a:buFont typeface="Wingdings" panose="05000000000000000000" pitchFamily="2" charset="2"/>
              <a:buNone/>
              <a:defRPr/>
            </a:lvl4pPr>
            <a:lvl5pPr marL="1828800" lvl="4" indent="0" algn="ctr">
              <a:buClr>
                <a:schemeClr val="accent1"/>
              </a:buClr>
              <a:buSzPct val="5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96622" name="日期占位符 196621"/>
          <p:cNvSpPr>
            <a:spLocks noGrp="1"/>
          </p:cNvSpPr>
          <p:nvPr>
            <p:ph type="dt" sz="half" idx="2"/>
          </p:nvPr>
        </p:nvSpPr>
        <p:spPr>
          <a:xfrm>
            <a:off x="990600" y="6248400"/>
            <a:ext cx="1905000" cy="457200"/>
          </a:xfrm>
          <a:prstGeom prst="rect">
            <a:avLst/>
          </a:prstGeom>
          <a:noFill/>
          <a:ln w="9525">
            <a:noFill/>
          </a:ln>
        </p:spPr>
        <p:txBody>
          <a:bodyPr anchor="b"/>
          <a:lstStyle>
            <a:lvl1pPr>
              <a:defRPr sz="1400">
                <a:solidFill>
                  <a:schemeClr val="bg2"/>
                </a:solidFill>
                <a:latin typeface="Tahoma" panose="020B0604030504040204" pitchFamily="34" charset="0"/>
              </a:defRPr>
            </a:lvl1pPr>
          </a:lstStyle>
          <a:p>
            <a:endParaRPr lang="zh-CN" altLang="en-US" dirty="0">
              <a:latin typeface="Arial" panose="020B0604020202020204" pitchFamily="34" charset="0"/>
            </a:endParaRPr>
          </a:p>
        </p:txBody>
      </p:sp>
      <p:sp>
        <p:nvSpPr>
          <p:cNvPr id="196623" name="页脚占位符 196622"/>
          <p:cNvSpPr>
            <a:spLocks noGrp="1"/>
          </p:cNvSpPr>
          <p:nvPr>
            <p:ph type="ftr" sz="quarter" idx="3"/>
          </p:nvPr>
        </p:nvSpPr>
        <p:spPr>
          <a:xfrm>
            <a:off x="3429000" y="6248400"/>
            <a:ext cx="2895600" cy="457200"/>
          </a:xfrm>
          <a:prstGeom prst="rect">
            <a:avLst/>
          </a:prstGeom>
          <a:noFill/>
          <a:ln w="9525">
            <a:noFill/>
          </a:ln>
        </p:spPr>
        <p:txBody>
          <a:bodyPr anchor="b"/>
          <a:lstStyle>
            <a:lvl1pPr algn="ctr">
              <a:defRPr sz="1400">
                <a:solidFill>
                  <a:schemeClr val="bg2"/>
                </a:solidFill>
                <a:latin typeface="Tahoma" panose="020B0604030504040204" pitchFamily="34" charset="0"/>
              </a:defRPr>
            </a:lvl1pPr>
          </a:lstStyle>
          <a:p>
            <a:endParaRPr lang="zh-CN" altLang="en-US" dirty="0"/>
          </a:p>
        </p:txBody>
      </p:sp>
      <p:sp>
        <p:nvSpPr>
          <p:cNvPr id="196624" name="灯片编号占位符 196623"/>
          <p:cNvSpPr>
            <a:spLocks noGrp="1"/>
          </p:cNvSpPr>
          <p:nvPr>
            <p:ph type="sldNum" sz="quarter" idx="4"/>
          </p:nvPr>
        </p:nvSpPr>
        <p:spPr>
          <a:xfrm>
            <a:off x="6858000" y="6248400"/>
            <a:ext cx="1905000" cy="457200"/>
          </a:xfrm>
          <a:prstGeom prst="rect">
            <a:avLst/>
          </a:prstGeom>
          <a:noFill/>
          <a:ln w="9525">
            <a:noFill/>
          </a:ln>
        </p:spPr>
        <p:txBody>
          <a:bodyPr anchor="b"/>
          <a:lstStyle>
            <a:lvl1pPr algn="r">
              <a:defRPr sz="1400">
                <a:solidFill>
                  <a:schemeClr val="bg2"/>
                </a:solidFill>
                <a:latin typeface="Tahoma" panose="020B0604030504040204" pitchFamily="34" charset="0"/>
              </a:defRPr>
            </a:lvl1pPr>
          </a:lstStyle>
          <a:p>
            <a:fld id="{9A0DB2DC-4C9A-4742-B13C-FB6460FD3503}" type="slidenum">
              <a:rPr lang="zh-CN" altLang="en-US" dirty="0"/>
            </a:fld>
            <a:endParaRPr lang="zh-CN" altLang="en-US" dirty="0">
              <a:latin typeface="Arial" panose="020B0604020202020204" pitchFamily="34" charset="0"/>
            </a:endParaRPr>
          </a:p>
        </p:txBody>
      </p:sp>
      <p:pic>
        <p:nvPicPr>
          <p:cNvPr id="196625" name="图片 196624"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40009"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1">
                <a:gamma/>
                <a:shade val="46275"/>
                <a:invGamma/>
              </a:schemeClr>
            </a:gs>
            <a:gs pos="100000">
              <a:schemeClr val="bg1"/>
            </a:gs>
          </a:gsLst>
          <a:lin ang="5400000" scaled="1"/>
          <a:tileRect/>
        </a:gradFill>
        <a:effectLst/>
      </p:bgPr>
    </p:bg>
    <p:spTree>
      <p:nvGrpSpPr>
        <p:cNvPr id="1" name=""/>
        <p:cNvGrpSpPr/>
        <p:nvPr/>
      </p:nvGrpSpPr>
      <p:grpSpPr/>
      <p:grpSp>
        <p:nvGrpSpPr>
          <p:cNvPr id="201730" name="组合 201729"/>
          <p:cNvGrpSpPr/>
          <p:nvPr/>
        </p:nvGrpSpPr>
        <p:grpSpPr>
          <a:xfrm>
            <a:off x="-6350" y="20638"/>
            <a:ext cx="9144000" cy="6858000"/>
            <a:chOff x="0" y="0"/>
            <a:chExt cx="5760" cy="4320"/>
          </a:xfrm>
        </p:grpSpPr>
        <p:sp>
          <p:nvSpPr>
            <p:cNvPr id="201731" name="任意多边形 201730"/>
            <p:cNvSpPr/>
            <p:nvPr/>
          </p:nvSpPr>
          <p:spPr>
            <a:xfrm>
              <a:off x="0" y="3072"/>
              <a:ext cx="5760" cy="1248"/>
            </a:xfrm>
            <a:custGeom>
              <a:avLst/>
              <a:gdLst/>
              <a:ahLst/>
              <a:cxnLst/>
              <a:pathLst>
                <a:path w="6027" h="2296">
                  <a:moveTo>
                    <a:pt x="6027" y="2296"/>
                  </a:moveTo>
                  <a:lnTo>
                    <a:pt x="0" y="2296"/>
                  </a:lnTo>
                  <a:lnTo>
                    <a:pt x="0" y="0"/>
                  </a:lnTo>
                  <a:lnTo>
                    <a:pt x="6027" y="0"/>
                  </a:lnTo>
                  <a:lnTo>
                    <a:pt x="6027" y="2296"/>
                  </a:lnTo>
                  <a:lnTo>
                    <a:pt x="6027" y="2296"/>
                  </a:lnTo>
                  <a:close/>
                </a:path>
              </a:pathLst>
            </a:custGeom>
            <a:gradFill rotWithShape="0">
              <a:gsLst>
                <a:gs pos="0">
                  <a:schemeClr val="bg1">
                    <a:alpha val="100000"/>
                  </a:schemeClr>
                </a:gs>
                <a:gs pos="100000">
                  <a:schemeClr val="accent2">
                    <a:alpha val="100000"/>
                  </a:schemeClr>
                </a:gs>
              </a:gsLst>
              <a:lin ang="5400000" scaled="1"/>
              <a:tileRect/>
            </a:gradFill>
            <a:ln w="9525">
              <a:noFill/>
            </a:ln>
          </p:spPr>
          <p:txBody>
            <a:bodyPr/>
            <a:p>
              <a:endParaRPr lang="zh-CN" altLang="en-US"/>
            </a:p>
          </p:txBody>
        </p:sp>
        <p:sp>
          <p:nvSpPr>
            <p:cNvPr id="201732" name="任意多边形 201731"/>
            <p:cNvSpPr/>
            <p:nvPr/>
          </p:nvSpPr>
          <p:spPr>
            <a:xfrm>
              <a:off x="0" y="0"/>
              <a:ext cx="5760" cy="3072"/>
            </a:xfrm>
            <a:custGeom>
              <a:avLst/>
              <a:gdLst/>
              <a:ahLst/>
              <a:cxnLst/>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tileRect/>
            </a:gradFill>
            <a:ln w="9525">
              <a:noFill/>
            </a:ln>
          </p:spPr>
          <p:txBody>
            <a:bodyPr/>
            <a:p>
              <a:endParaRPr lang="zh-CN" altLang="en-US"/>
            </a:p>
          </p:txBody>
        </p:sp>
      </p:grpSp>
      <p:sp>
        <p:nvSpPr>
          <p:cNvPr id="201733" name="任意多边形 201732"/>
          <p:cNvSpPr/>
          <p:nvPr/>
        </p:nvSpPr>
        <p:spPr>
          <a:xfrm>
            <a:off x="6242050" y="6269038"/>
            <a:ext cx="2895600" cy="609600"/>
          </a:xfrm>
          <a:custGeom>
            <a:avLst/>
            <a:gdLst/>
            <a:ahLst/>
            <a:cxnLst/>
            <a:pathLst>
              <a:path w="5748" h="246">
                <a:moveTo>
                  <a:pt x="5748" y="246"/>
                </a:moveTo>
                <a:lnTo>
                  <a:pt x="0" y="246"/>
                </a:lnTo>
                <a:lnTo>
                  <a:pt x="0" y="0"/>
                </a:lnTo>
                <a:lnTo>
                  <a:pt x="5748" y="0"/>
                </a:lnTo>
                <a:lnTo>
                  <a:pt x="5748" y="246"/>
                </a:lnTo>
                <a:lnTo>
                  <a:pt x="5748" y="246"/>
                </a:lnTo>
                <a:close/>
              </a:path>
            </a:pathLst>
          </a:custGeom>
          <a:gradFill rotWithShape="0">
            <a:gsLst>
              <a:gs pos="0">
                <a:schemeClr val="bg1">
                  <a:alpha val="100000"/>
                </a:schemeClr>
              </a:gs>
              <a:gs pos="100000">
                <a:schemeClr val="hlink">
                  <a:alpha val="100000"/>
                </a:schemeClr>
              </a:gs>
            </a:gsLst>
            <a:lin ang="18900000" scaled="1"/>
            <a:tileRect/>
          </a:gradFill>
          <a:ln w="9525">
            <a:noFill/>
          </a:ln>
        </p:spPr>
        <p:txBody>
          <a:bodyPr/>
          <a:p>
            <a:endParaRPr lang="zh-CN" altLang="en-US"/>
          </a:p>
        </p:txBody>
      </p:sp>
      <p:grpSp>
        <p:nvGrpSpPr>
          <p:cNvPr id="201734" name="组合 201733"/>
          <p:cNvGrpSpPr/>
          <p:nvPr/>
        </p:nvGrpSpPr>
        <p:grpSpPr>
          <a:xfrm>
            <a:off x="-1587" y="6034088"/>
            <a:ext cx="7845425" cy="850900"/>
            <a:chOff x="0" y="3792"/>
            <a:chExt cx="4942" cy="536"/>
          </a:xfrm>
        </p:grpSpPr>
        <p:sp>
          <p:nvSpPr>
            <p:cNvPr id="201735" name="任意多边形 201734"/>
            <p:cNvSpPr/>
            <p:nvPr userDrawn="1"/>
          </p:nvSpPr>
          <p:spPr>
            <a:xfrm>
              <a:off x="1488" y="3792"/>
              <a:ext cx="3240" cy="536"/>
            </a:xfrm>
            <a:custGeom>
              <a:avLst/>
              <a:gdLst/>
              <a:ahLst/>
              <a:cxnLst/>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tileRect/>
            </a:gradFill>
            <a:ln w="9525">
              <a:noFill/>
            </a:ln>
          </p:spPr>
          <p:txBody>
            <a:bodyPr/>
            <a:p>
              <a:endParaRPr lang="zh-CN" altLang="en-US"/>
            </a:p>
          </p:txBody>
        </p:sp>
        <p:grpSp>
          <p:nvGrpSpPr>
            <p:cNvPr id="201736" name="组合 201735"/>
            <p:cNvGrpSpPr/>
            <p:nvPr userDrawn="1"/>
          </p:nvGrpSpPr>
          <p:grpSpPr>
            <a:xfrm>
              <a:off x="2486" y="3792"/>
              <a:ext cx="2456" cy="536"/>
              <a:chOff x="2486" y="3792"/>
              <a:chExt cx="2456" cy="536"/>
            </a:xfrm>
          </p:grpSpPr>
          <p:sp>
            <p:nvSpPr>
              <p:cNvPr id="201737" name="任意多边形 201736"/>
              <p:cNvSpPr/>
              <p:nvPr userDrawn="1"/>
            </p:nvSpPr>
            <p:spPr>
              <a:xfrm>
                <a:off x="3948" y="3799"/>
                <a:ext cx="994" cy="529"/>
              </a:xfrm>
              <a:custGeom>
                <a:avLst/>
                <a:gdLst/>
                <a:ahLst/>
                <a:cxnLst/>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ln>
            </p:spPr>
            <p:txBody>
              <a:bodyPr/>
              <a:p>
                <a:endParaRPr lang="zh-CN" altLang="en-US"/>
              </a:p>
            </p:txBody>
          </p:sp>
          <p:sp>
            <p:nvSpPr>
              <p:cNvPr id="201738" name="任意多边形 201737"/>
              <p:cNvSpPr/>
              <p:nvPr userDrawn="1"/>
            </p:nvSpPr>
            <p:spPr>
              <a:xfrm>
                <a:off x="2677" y="3792"/>
                <a:ext cx="186" cy="395"/>
              </a:xfrm>
              <a:custGeom>
                <a:avLst/>
                <a:gdLst/>
                <a:ahLst/>
                <a:cxnLst/>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ln>
            </p:spPr>
            <p:txBody>
              <a:bodyPr/>
              <a:p>
                <a:endParaRPr lang="zh-CN" altLang="en-US"/>
              </a:p>
            </p:txBody>
          </p:sp>
          <p:sp>
            <p:nvSpPr>
              <p:cNvPr id="201739" name="任意多边形 201738"/>
              <p:cNvSpPr/>
              <p:nvPr userDrawn="1"/>
            </p:nvSpPr>
            <p:spPr>
              <a:xfrm>
                <a:off x="3030" y="3893"/>
                <a:ext cx="378" cy="271"/>
              </a:xfrm>
              <a:custGeom>
                <a:avLst/>
                <a:gdLst/>
                <a:ahLst/>
                <a:cxnLst/>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ln>
            </p:spPr>
            <p:txBody>
              <a:bodyPr/>
              <a:p>
                <a:endParaRPr lang="zh-CN" altLang="en-US"/>
              </a:p>
            </p:txBody>
          </p:sp>
          <p:sp>
            <p:nvSpPr>
              <p:cNvPr id="201740" name="任意多边形 201739"/>
              <p:cNvSpPr/>
              <p:nvPr userDrawn="1"/>
            </p:nvSpPr>
            <p:spPr>
              <a:xfrm>
                <a:off x="3628" y="3866"/>
                <a:ext cx="155" cy="74"/>
              </a:xfrm>
              <a:custGeom>
                <a:avLst/>
                <a:gdLst/>
                <a:ahLst/>
                <a:cxnLst/>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ln>
            </p:spPr>
            <p:txBody>
              <a:bodyPr/>
              <a:p>
                <a:endParaRPr lang="zh-CN" altLang="en-US"/>
              </a:p>
            </p:txBody>
          </p:sp>
          <p:sp>
            <p:nvSpPr>
              <p:cNvPr id="201741" name="任意多边形 201740"/>
              <p:cNvSpPr/>
              <p:nvPr userDrawn="1"/>
            </p:nvSpPr>
            <p:spPr>
              <a:xfrm>
                <a:off x="2486" y="3859"/>
                <a:ext cx="42" cy="81"/>
              </a:xfrm>
              <a:custGeom>
                <a:avLst/>
                <a:gdLst/>
                <a:ahLst/>
                <a:cxnLst/>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ln>
            </p:spPr>
            <p:txBody>
              <a:bodyPr/>
              <a:p>
                <a:endParaRPr lang="zh-CN" altLang="en-US"/>
              </a:p>
            </p:txBody>
          </p:sp>
        </p:grpSp>
        <p:sp>
          <p:nvSpPr>
            <p:cNvPr id="201742" name="任意多边形 201741"/>
            <p:cNvSpPr/>
            <p:nvPr userDrawn="1"/>
          </p:nvSpPr>
          <p:spPr>
            <a:xfrm>
              <a:off x="0" y="3792"/>
              <a:ext cx="3976" cy="535"/>
            </a:xfrm>
            <a:custGeom>
              <a:avLst/>
              <a:gdLst/>
              <a:ahLst/>
              <a:cxnLst/>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tileRect/>
            </a:gradFill>
            <a:ln w="9525">
              <a:noFill/>
            </a:ln>
          </p:spPr>
          <p:txBody>
            <a:bodyPr/>
            <a:p>
              <a:endParaRPr lang="zh-CN" altLang="en-US"/>
            </a:p>
          </p:txBody>
        </p:sp>
      </p:grpSp>
      <p:grpSp>
        <p:nvGrpSpPr>
          <p:cNvPr id="201743" name="组合 201742"/>
          <p:cNvGrpSpPr/>
          <p:nvPr/>
        </p:nvGrpSpPr>
        <p:grpSpPr>
          <a:xfrm>
            <a:off x="627063" y="6021388"/>
            <a:ext cx="5684837" cy="849312"/>
            <a:chOff x="395" y="3793"/>
            <a:chExt cx="3581" cy="535"/>
          </a:xfrm>
        </p:grpSpPr>
        <p:sp>
          <p:nvSpPr>
            <p:cNvPr id="201744" name="任意多边形 201743"/>
            <p:cNvSpPr/>
            <p:nvPr userDrawn="1"/>
          </p:nvSpPr>
          <p:spPr>
            <a:xfrm>
              <a:off x="1196" y="3793"/>
              <a:ext cx="365" cy="291"/>
            </a:xfrm>
            <a:custGeom>
              <a:avLst/>
              <a:gdLst/>
              <a:ahLst/>
              <a:cxnLst/>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ln>
          </p:spPr>
          <p:txBody>
            <a:bodyPr/>
            <a:p>
              <a:endParaRPr lang="zh-CN" altLang="en-US"/>
            </a:p>
          </p:txBody>
        </p:sp>
        <p:sp>
          <p:nvSpPr>
            <p:cNvPr id="201745" name="任意多边形 201744"/>
            <p:cNvSpPr/>
            <p:nvPr userDrawn="1"/>
          </p:nvSpPr>
          <p:spPr>
            <a:xfrm>
              <a:off x="1943" y="3829"/>
              <a:ext cx="2033" cy="499"/>
            </a:xfrm>
            <a:custGeom>
              <a:avLst/>
              <a:gdLst/>
              <a:ahLst/>
              <a:cxnLst/>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ln>
          </p:spPr>
          <p:txBody>
            <a:bodyPr/>
            <a:p>
              <a:endParaRPr lang="zh-CN" altLang="en-US"/>
            </a:p>
          </p:txBody>
        </p:sp>
        <p:sp>
          <p:nvSpPr>
            <p:cNvPr id="201746" name="任意多边形 201745"/>
            <p:cNvSpPr/>
            <p:nvPr userDrawn="1"/>
          </p:nvSpPr>
          <p:spPr>
            <a:xfrm>
              <a:off x="1830" y="3823"/>
              <a:ext cx="71" cy="61"/>
            </a:xfrm>
            <a:custGeom>
              <a:avLst/>
              <a:gdLst/>
              <a:ahLst/>
              <a:cxnLst/>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ln>
          </p:spPr>
          <p:txBody>
            <a:bodyPr/>
            <a:p>
              <a:endParaRPr lang="zh-CN" altLang="en-US"/>
            </a:p>
          </p:txBody>
        </p:sp>
        <p:sp>
          <p:nvSpPr>
            <p:cNvPr id="201747" name="任意多边形 201746"/>
            <p:cNvSpPr/>
            <p:nvPr userDrawn="1"/>
          </p:nvSpPr>
          <p:spPr>
            <a:xfrm>
              <a:off x="855" y="3842"/>
              <a:ext cx="161" cy="164"/>
            </a:xfrm>
            <a:custGeom>
              <a:avLst/>
              <a:gdLst/>
              <a:ahLst/>
              <a:cxnLst/>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ln>
          </p:spPr>
          <p:txBody>
            <a:bodyPr/>
            <a:p>
              <a:endParaRPr lang="zh-CN" altLang="en-US"/>
            </a:p>
          </p:txBody>
        </p:sp>
        <p:sp>
          <p:nvSpPr>
            <p:cNvPr id="201748" name="任意多边形 201747"/>
            <p:cNvSpPr/>
            <p:nvPr userDrawn="1"/>
          </p:nvSpPr>
          <p:spPr>
            <a:xfrm>
              <a:off x="706" y="3854"/>
              <a:ext cx="59" cy="61"/>
            </a:xfrm>
            <a:custGeom>
              <a:avLst/>
              <a:gdLst/>
              <a:ahLst/>
              <a:cxnLst/>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ln>
          </p:spPr>
          <p:txBody>
            <a:bodyPr/>
            <a:p>
              <a:endParaRPr lang="zh-CN" altLang="en-US"/>
            </a:p>
          </p:txBody>
        </p:sp>
        <p:sp>
          <p:nvSpPr>
            <p:cNvPr id="201749" name="任意多边形 201748"/>
            <p:cNvSpPr/>
            <p:nvPr userDrawn="1"/>
          </p:nvSpPr>
          <p:spPr>
            <a:xfrm>
              <a:off x="395" y="3811"/>
              <a:ext cx="245" cy="207"/>
            </a:xfrm>
            <a:custGeom>
              <a:avLst/>
              <a:gdLst/>
              <a:ahLst/>
              <a:cxnLst/>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ln>
          </p:spPr>
          <p:txBody>
            <a:bodyPr/>
            <a:p>
              <a:endParaRPr lang="zh-CN" altLang="en-US"/>
            </a:p>
          </p:txBody>
        </p:sp>
      </p:grpSp>
      <p:sp>
        <p:nvSpPr>
          <p:cNvPr id="201750" name="标题 201749"/>
          <p:cNvSpPr>
            <a:spLocks noGrp="1"/>
          </p:cNvSpPr>
          <p:nvPr>
            <p:ph type="ctrTitle" sz="quarter"/>
          </p:nvPr>
        </p:nvSpPr>
        <p:spPr>
          <a:xfrm>
            <a:off x="457200" y="1447800"/>
            <a:ext cx="8229600" cy="1736725"/>
          </a:xfrm>
          <a:prstGeom prst="rect">
            <a:avLst/>
          </a:prstGeom>
          <a:noFill/>
          <a:ln w="9525">
            <a:noFill/>
          </a:ln>
        </p:spPr>
        <p:txBody>
          <a:bodyPr anchor="ctr"/>
          <a:lstStyle>
            <a:lvl1pPr lvl="0">
              <a:buClrTx/>
              <a:buSzTx/>
              <a:buFontTx/>
              <a:defRPr sz="5400"/>
            </a:lvl1pPr>
          </a:lstStyle>
          <a:p>
            <a:pPr lvl="0"/>
            <a:r>
              <a:rPr lang="zh-CN" altLang="en-US" dirty="0"/>
              <a:t>单击此处编辑母版标题样式</a:t>
            </a:r>
            <a:endParaRPr lang="zh-CN" altLang="en-US" dirty="0"/>
          </a:p>
        </p:txBody>
      </p:sp>
      <p:sp>
        <p:nvSpPr>
          <p:cNvPr id="201751" name="副标题 201750"/>
          <p:cNvSpPr>
            <a:spLocks noGrp="1"/>
          </p:cNvSpPr>
          <p:nvPr>
            <p:ph type="subTitle" sz="quarter" idx="1"/>
          </p:nvPr>
        </p:nvSpPr>
        <p:spPr>
          <a:xfrm>
            <a:off x="1371600" y="3429000"/>
            <a:ext cx="6400800" cy="1752600"/>
          </a:xfrm>
          <a:prstGeom prst="rect">
            <a:avLst/>
          </a:prstGeom>
          <a:noFill/>
          <a:ln w="9525">
            <a:noFill/>
          </a:ln>
        </p:spPr>
        <p:txBody>
          <a:bodyPr anchor="t"/>
          <a:lstStyle>
            <a:lvl1pPr marL="0" lvl="0" indent="0" algn="ctr">
              <a:buClr>
                <a:schemeClr val="tx2"/>
              </a:buClr>
              <a:buSzTx/>
              <a:buFontTx/>
              <a:buNone/>
              <a:defRPr>
                <a:effectLst>
                  <a:outerShdw blurRad="38100" dist="38100" dir="2700000">
                    <a:srgbClr val="C0C0C0"/>
                  </a:outerShdw>
                </a:effectLst>
              </a:defRPr>
            </a:lvl1pPr>
            <a:lvl2pPr marL="457200" lvl="1" indent="0" algn="ctr">
              <a:buClrTx/>
              <a:buSzTx/>
              <a:buFontTx/>
              <a:buNone/>
              <a:defRPr>
                <a:effectLst>
                  <a:outerShdw blurRad="38100" dist="38100" dir="2700000">
                    <a:srgbClr val="C0C0C0"/>
                  </a:outerShdw>
                </a:effectLst>
              </a:defRPr>
            </a:lvl2pPr>
            <a:lvl3pPr marL="914400" lvl="2" indent="0" algn="ctr">
              <a:buClr>
                <a:schemeClr val="tx2"/>
              </a:buClr>
              <a:buSzTx/>
              <a:buFontTx/>
              <a:buNone/>
              <a:defRPr>
                <a:effectLst>
                  <a:outerShdw blurRad="38100" dist="38100" dir="2700000">
                    <a:srgbClr val="C0C0C0"/>
                  </a:outerShdw>
                </a:effectLst>
              </a:defRPr>
            </a:lvl3pPr>
            <a:lvl4pPr marL="1371600" lvl="3" indent="0" algn="ctr">
              <a:buClrTx/>
              <a:buSzTx/>
              <a:buFontTx/>
              <a:buNone/>
              <a:defRPr>
                <a:effectLst>
                  <a:outerShdw blurRad="38100" dist="38100" dir="2700000">
                    <a:srgbClr val="C0C0C0"/>
                  </a:outerShdw>
                </a:effectLst>
              </a:defRPr>
            </a:lvl4pPr>
            <a:lvl5pPr marL="1828800" lvl="4" indent="0" algn="ctr">
              <a:buClr>
                <a:schemeClr val="tx2"/>
              </a:buClr>
              <a:buSzTx/>
              <a:buFontTx/>
              <a:buNone/>
              <a:defRPr>
                <a:effectLst>
                  <a:outerShdw blurRad="38100" dist="38100" dir="2700000">
                    <a:srgbClr val="C0C0C0"/>
                  </a:outerShdw>
                </a:effectLst>
              </a:defRPr>
            </a:lvl5pPr>
          </a:lstStyle>
          <a:p>
            <a:pPr lvl="0"/>
            <a:r>
              <a:rPr lang="zh-CN" altLang="en-US" dirty="0"/>
              <a:t>单击此处编辑母版副标题样式</a:t>
            </a:r>
            <a:endParaRPr lang="zh-CN" altLang="en-US" dirty="0"/>
          </a:p>
        </p:txBody>
      </p:sp>
      <p:sp>
        <p:nvSpPr>
          <p:cNvPr id="201752" name="日期占位符 201751"/>
          <p:cNvSpPr>
            <a:spLocks noGrp="1"/>
          </p:cNvSpPr>
          <p:nvPr>
            <p:ph type="dt" sz="quarter" idx="2"/>
          </p:nvPr>
        </p:nvSpPr>
        <p:spPr>
          <a:xfrm>
            <a:off x="457200" y="6248400"/>
            <a:ext cx="2133600" cy="457200"/>
          </a:xfrm>
          <a:prstGeom prst="rect">
            <a:avLst/>
          </a:prstGeom>
          <a:noFill/>
          <a:ln w="9525">
            <a:noFill/>
          </a:ln>
        </p:spPr>
        <p:txBody>
          <a:bodyPr anchor="b"/>
          <a:lstStyle>
            <a:lvl1pPr>
              <a:defRPr sz="1200"/>
            </a:lvl1pPr>
          </a:lstStyle>
          <a:p>
            <a:endParaRPr lang="zh-CN" altLang="en-US" dirty="0">
              <a:effectLst>
                <a:outerShdw blurRad="38100" dist="38100" dir="2700000">
                  <a:srgbClr val="C0C0C0"/>
                </a:outerShdw>
              </a:effectLst>
              <a:latin typeface="Arial" panose="020B0604020202020204" pitchFamily="34" charset="0"/>
            </a:endParaRPr>
          </a:p>
        </p:txBody>
      </p:sp>
      <p:sp>
        <p:nvSpPr>
          <p:cNvPr id="201753" name="灯片编号占位符 201752"/>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vl1pPr>
          </a:lstStyle>
          <a:p>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
        <p:nvSpPr>
          <p:cNvPr id="201754" name="页脚占位符 201753"/>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endParaRPr lang="zh-CN" altLang="en-US" dirty="0">
              <a:effectLst>
                <a:outerShdw blurRad="38100" dist="38100" dir="2700000">
                  <a:srgbClr val="C0C0C0"/>
                </a:outerShdw>
              </a:effectLst>
              <a:latin typeface="Arial" panose="020B0604020202020204" pitchFamily="34" charset="0"/>
            </a:endParaRPr>
          </a:p>
        </p:txBody>
      </p:sp>
      <p:pic>
        <p:nvPicPr>
          <p:cNvPr id="201755" name="图片 201754" descr="远山黛"/>
          <p:cNvPicPr>
            <a:picLocks noChangeAspect="1"/>
          </p:cNvPicPr>
          <p:nvPr userDrawn="1"/>
        </p:nvPicPr>
        <p:blipFill>
          <a:blip r:embed="rId2"/>
          <a:stretch>
            <a:fillRect/>
          </a:stretch>
        </p:blipFill>
        <p:spPr>
          <a:xfrm>
            <a:off x="-1584325" y="-34925"/>
            <a:ext cx="12312650" cy="6927850"/>
          </a:xfrm>
          <a:prstGeom prst="rect">
            <a:avLst/>
          </a:prstGeom>
          <a:noFill/>
          <a:ln w="9525">
            <a:noFill/>
          </a:ln>
        </p:spPr>
      </p:pic>
    </p:spTree>
  </p:cSld>
  <p:clrMapOvr>
    <a:masterClrMapping/>
  </p:clrMapOvr>
  <p:hf sldNum="0"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9.xml"/><Relationship Id="rId8" Type="http://schemas.openxmlformats.org/officeDocument/2006/relationships/slideLayout" Target="../slideLayouts/slideLayout108.xml"/><Relationship Id="rId7" Type="http://schemas.openxmlformats.org/officeDocument/2006/relationships/slideLayout" Target="../slideLayouts/slideLayout107.xml"/><Relationship Id="rId6" Type="http://schemas.openxmlformats.org/officeDocument/2006/relationships/slideLayout" Target="../slideLayouts/slideLayout106.xml"/><Relationship Id="rId5" Type="http://schemas.openxmlformats.org/officeDocument/2006/relationships/slideLayout" Target="../slideLayouts/slideLayout105.xml"/><Relationship Id="rId4" Type="http://schemas.openxmlformats.org/officeDocument/2006/relationships/slideLayout" Target="../slideLayouts/slideLayout104.xml"/><Relationship Id="rId3" Type="http://schemas.openxmlformats.org/officeDocument/2006/relationships/slideLayout" Target="../slideLayouts/slideLayout103.xml"/><Relationship Id="rId2" Type="http://schemas.openxmlformats.org/officeDocument/2006/relationships/slideLayout" Target="../slideLayouts/slideLayout102.xml"/><Relationship Id="rId14" Type="http://schemas.openxmlformats.org/officeDocument/2006/relationships/theme" Target="../theme/theme10.xml"/><Relationship Id="rId13" Type="http://schemas.openxmlformats.org/officeDocument/2006/relationships/image" Target="../media/image1.jpeg"/><Relationship Id="rId12" Type="http://schemas.openxmlformats.org/officeDocument/2006/relationships/image" Target="../media/image7.jpeg"/><Relationship Id="rId11" Type="http://schemas.openxmlformats.org/officeDocument/2006/relationships/slideLayout" Target="../slideLayouts/slideLayout111.xml"/><Relationship Id="rId10" Type="http://schemas.openxmlformats.org/officeDocument/2006/relationships/slideLayout" Target="../slideLayouts/slideLayout110.xml"/><Relationship Id="rId1"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0.xml"/><Relationship Id="rId8" Type="http://schemas.openxmlformats.org/officeDocument/2006/relationships/slideLayout" Target="../slideLayouts/slideLayout119.xml"/><Relationship Id="rId7" Type="http://schemas.openxmlformats.org/officeDocument/2006/relationships/slideLayout" Target="../slideLayouts/slideLayout118.xml"/><Relationship Id="rId6" Type="http://schemas.openxmlformats.org/officeDocument/2006/relationships/slideLayout" Target="../slideLayouts/slideLayout117.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 Type="http://schemas.openxmlformats.org/officeDocument/2006/relationships/slideLayout" Target="../slideLayouts/slideLayout113.xml"/><Relationship Id="rId13" Type="http://schemas.openxmlformats.org/officeDocument/2006/relationships/theme" Target="../theme/theme11.xml"/><Relationship Id="rId12" Type="http://schemas.openxmlformats.org/officeDocument/2006/relationships/image" Target="../media/image1.jpeg"/><Relationship Id="rId11" Type="http://schemas.openxmlformats.org/officeDocument/2006/relationships/slideLayout" Target="../slideLayouts/slideLayout122.xml"/><Relationship Id="rId10" Type="http://schemas.openxmlformats.org/officeDocument/2006/relationships/slideLayout" Target="../slideLayouts/slideLayout121.xml"/><Relationship Id="rId1" Type="http://schemas.openxmlformats.org/officeDocument/2006/relationships/slideLayout" Target="../slideLayouts/slideLayout112.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 Type="http://schemas.openxmlformats.org/officeDocument/2006/relationships/slideLayout" Target="../slideLayouts/slideLayout124.xml"/><Relationship Id="rId13" Type="http://schemas.openxmlformats.org/officeDocument/2006/relationships/theme" Target="../theme/theme12.xml"/><Relationship Id="rId12" Type="http://schemas.openxmlformats.org/officeDocument/2006/relationships/image" Target="../media/image1.jpeg"/><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1.jpeg"/><Relationship Id="rId13" Type="http://schemas.openxmlformats.org/officeDocument/2006/relationships/image" Target="../media/image5.jpeg"/><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3" Type="http://schemas.openxmlformats.org/officeDocument/2006/relationships/theme" Target="../theme/theme8.xml"/><Relationship Id="rId12" Type="http://schemas.openxmlformats.org/officeDocument/2006/relationships/image" Target="../media/image1.jpeg"/><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8.xml"/><Relationship Id="rId8" Type="http://schemas.openxmlformats.org/officeDocument/2006/relationships/slideLayout" Target="../slideLayouts/slideLayout97.xml"/><Relationship Id="rId7" Type="http://schemas.openxmlformats.org/officeDocument/2006/relationships/slideLayout" Target="../slideLayouts/slideLayout96.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3" Type="http://schemas.openxmlformats.org/officeDocument/2006/relationships/theme" Target="../theme/theme9.xml"/><Relationship Id="rId12" Type="http://schemas.openxmlformats.org/officeDocument/2006/relationships/image" Target="../media/image1.jpeg"/><Relationship Id="rId11" Type="http://schemas.openxmlformats.org/officeDocument/2006/relationships/slideLayout" Target="../slideLayouts/slideLayout100.xml"/><Relationship Id="rId10" Type="http://schemas.openxmlformats.org/officeDocument/2006/relationships/slideLayout" Target="../slideLayouts/slideLayout99.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58722" name="组合 158721"/>
          <p:cNvGrpSpPr/>
          <p:nvPr/>
        </p:nvGrpSpPr>
        <p:grpSpPr>
          <a:xfrm>
            <a:off x="566738" y="0"/>
            <a:ext cx="7891462" cy="6821488"/>
            <a:chOff x="349" y="23"/>
            <a:chExt cx="4971" cy="4297"/>
          </a:xfrm>
        </p:grpSpPr>
        <p:sp>
          <p:nvSpPr>
            <p:cNvPr id="158723" name="矩形 158722"/>
            <p:cNvSpPr/>
            <p:nvPr/>
          </p:nvSpPr>
          <p:spPr>
            <a:xfrm>
              <a:off x="384" y="23"/>
              <a:ext cx="21" cy="101"/>
            </a:xfrm>
            <a:prstGeom prst="rect">
              <a:avLst/>
            </a:prstGeom>
            <a:solidFill>
              <a:schemeClr val="bg2">
                <a:alpha val="60001"/>
              </a:schemeClr>
            </a:solidFill>
            <a:ln w="0">
              <a:noFill/>
            </a:ln>
          </p:spPr>
          <p:txBody>
            <a:bodyPr/>
            <a:p>
              <a:endParaRPr lang="zh-CN" altLang="en-US"/>
            </a:p>
          </p:txBody>
        </p:sp>
        <p:sp>
          <p:nvSpPr>
            <p:cNvPr id="158724" name="任意多边形 158723"/>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25" name="任意多边形 158724"/>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26" name="任意多边形 158725"/>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27" name="任意多边形 158726"/>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28" name="任意多边形 158727"/>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29" name="任意多边形 158728"/>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0" name="任意多边形 158729"/>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1" name="任意多边形 158730"/>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2" name="任意多边形 158731"/>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3" name="任意多边形 158732"/>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4" name="矩形 158733"/>
            <p:cNvSpPr/>
            <p:nvPr/>
          </p:nvSpPr>
          <p:spPr>
            <a:xfrm>
              <a:off x="384" y="4269"/>
              <a:ext cx="21" cy="51"/>
            </a:xfrm>
            <a:prstGeom prst="rect">
              <a:avLst/>
            </a:prstGeom>
            <a:solidFill>
              <a:schemeClr val="bg2">
                <a:alpha val="60001"/>
              </a:schemeClr>
            </a:solidFill>
            <a:ln w="0">
              <a:noFill/>
            </a:ln>
          </p:spPr>
          <p:txBody>
            <a:bodyPr/>
            <a:p>
              <a:endParaRPr lang="zh-CN" altLang="en-US"/>
            </a:p>
          </p:txBody>
        </p:sp>
        <p:sp>
          <p:nvSpPr>
            <p:cNvPr id="158735" name="矩形 158734"/>
            <p:cNvSpPr/>
            <p:nvPr/>
          </p:nvSpPr>
          <p:spPr>
            <a:xfrm>
              <a:off x="829" y="23"/>
              <a:ext cx="21" cy="101"/>
            </a:xfrm>
            <a:prstGeom prst="rect">
              <a:avLst/>
            </a:prstGeom>
            <a:solidFill>
              <a:schemeClr val="bg2">
                <a:alpha val="60001"/>
              </a:schemeClr>
            </a:solidFill>
            <a:ln w="0">
              <a:noFill/>
            </a:ln>
          </p:spPr>
          <p:txBody>
            <a:bodyPr/>
            <a:p>
              <a:endParaRPr lang="zh-CN" altLang="en-US"/>
            </a:p>
          </p:txBody>
        </p:sp>
        <p:sp>
          <p:nvSpPr>
            <p:cNvPr id="158736" name="任意多边形 158735"/>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7" name="任意多边形 158736"/>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8" name="任意多边形 158737"/>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39" name="任意多边形 158738"/>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0" name="任意多边形 158739"/>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1" name="任意多边形 158740"/>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2" name="任意多边形 158741"/>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3" name="任意多边形 158742"/>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4" name="任意多边形 158743"/>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5" name="任意多边形 158744"/>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6" name="矩形 158745"/>
            <p:cNvSpPr/>
            <p:nvPr/>
          </p:nvSpPr>
          <p:spPr>
            <a:xfrm>
              <a:off x="829" y="4269"/>
              <a:ext cx="21" cy="51"/>
            </a:xfrm>
            <a:prstGeom prst="rect">
              <a:avLst/>
            </a:prstGeom>
            <a:solidFill>
              <a:schemeClr val="bg2">
                <a:alpha val="60001"/>
              </a:schemeClr>
            </a:solidFill>
            <a:ln w="0">
              <a:noFill/>
            </a:ln>
          </p:spPr>
          <p:txBody>
            <a:bodyPr/>
            <a:p>
              <a:endParaRPr lang="zh-CN" altLang="en-US"/>
            </a:p>
          </p:txBody>
        </p:sp>
        <p:sp>
          <p:nvSpPr>
            <p:cNvPr id="158747" name="矩形 158746"/>
            <p:cNvSpPr/>
            <p:nvPr/>
          </p:nvSpPr>
          <p:spPr>
            <a:xfrm>
              <a:off x="1279" y="23"/>
              <a:ext cx="21" cy="101"/>
            </a:xfrm>
            <a:prstGeom prst="rect">
              <a:avLst/>
            </a:prstGeom>
            <a:solidFill>
              <a:schemeClr val="bg2">
                <a:alpha val="60001"/>
              </a:schemeClr>
            </a:solidFill>
            <a:ln w="0">
              <a:noFill/>
            </a:ln>
          </p:spPr>
          <p:txBody>
            <a:bodyPr/>
            <a:p>
              <a:endParaRPr lang="zh-CN" altLang="en-US"/>
            </a:p>
          </p:txBody>
        </p:sp>
        <p:sp>
          <p:nvSpPr>
            <p:cNvPr id="158748" name="任意多边形 158747"/>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49" name="任意多边形 158748"/>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0" name="任意多边形 158749"/>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1" name="任意多边形 158750"/>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2" name="任意多边形 158751"/>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3" name="任意多边形 158752"/>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4" name="任意多边形 158753"/>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5" name="任意多边形 158754"/>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6" name="任意多边形 158755"/>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7" name="任意多边形 158756"/>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58" name="矩形 158757"/>
            <p:cNvSpPr/>
            <p:nvPr/>
          </p:nvSpPr>
          <p:spPr>
            <a:xfrm>
              <a:off x="1279" y="4269"/>
              <a:ext cx="21" cy="51"/>
            </a:xfrm>
            <a:prstGeom prst="rect">
              <a:avLst/>
            </a:prstGeom>
            <a:solidFill>
              <a:schemeClr val="bg2">
                <a:alpha val="60001"/>
              </a:schemeClr>
            </a:solidFill>
            <a:ln w="0">
              <a:noFill/>
            </a:ln>
          </p:spPr>
          <p:txBody>
            <a:bodyPr/>
            <a:p>
              <a:endParaRPr lang="zh-CN" altLang="en-US"/>
            </a:p>
          </p:txBody>
        </p:sp>
        <p:sp>
          <p:nvSpPr>
            <p:cNvPr id="158759" name="矩形 158758"/>
            <p:cNvSpPr/>
            <p:nvPr/>
          </p:nvSpPr>
          <p:spPr>
            <a:xfrm>
              <a:off x="1724" y="23"/>
              <a:ext cx="21" cy="101"/>
            </a:xfrm>
            <a:prstGeom prst="rect">
              <a:avLst/>
            </a:prstGeom>
            <a:solidFill>
              <a:schemeClr val="bg2">
                <a:alpha val="60001"/>
              </a:schemeClr>
            </a:solidFill>
            <a:ln w="0">
              <a:noFill/>
            </a:ln>
          </p:spPr>
          <p:txBody>
            <a:bodyPr/>
            <a:p>
              <a:endParaRPr lang="zh-CN" altLang="en-US"/>
            </a:p>
          </p:txBody>
        </p:sp>
        <p:sp>
          <p:nvSpPr>
            <p:cNvPr id="158760" name="任意多边形 158759"/>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1" name="任意多边形 158760"/>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2" name="任意多边形 158761"/>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3" name="任意多边形 158762"/>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4" name="任意多边形 158763"/>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5" name="任意多边形 158764"/>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6" name="任意多边形 158765"/>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7" name="任意多边形 158766"/>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8" name="任意多边形 158767"/>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69" name="任意多边形 158768"/>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0" name="矩形 158769"/>
            <p:cNvSpPr/>
            <p:nvPr/>
          </p:nvSpPr>
          <p:spPr>
            <a:xfrm>
              <a:off x="1724" y="4269"/>
              <a:ext cx="21" cy="51"/>
            </a:xfrm>
            <a:prstGeom prst="rect">
              <a:avLst/>
            </a:prstGeom>
            <a:solidFill>
              <a:schemeClr val="bg2">
                <a:alpha val="60001"/>
              </a:schemeClr>
            </a:solidFill>
            <a:ln w="0">
              <a:noFill/>
            </a:ln>
          </p:spPr>
          <p:txBody>
            <a:bodyPr/>
            <a:p>
              <a:endParaRPr lang="zh-CN" altLang="en-US"/>
            </a:p>
          </p:txBody>
        </p:sp>
        <p:sp>
          <p:nvSpPr>
            <p:cNvPr id="158771" name="矩形 158770"/>
            <p:cNvSpPr/>
            <p:nvPr/>
          </p:nvSpPr>
          <p:spPr>
            <a:xfrm>
              <a:off x="2169" y="23"/>
              <a:ext cx="21" cy="101"/>
            </a:xfrm>
            <a:prstGeom prst="rect">
              <a:avLst/>
            </a:prstGeom>
            <a:solidFill>
              <a:schemeClr val="bg2">
                <a:alpha val="60001"/>
              </a:schemeClr>
            </a:solidFill>
            <a:ln w="0">
              <a:noFill/>
            </a:ln>
          </p:spPr>
          <p:txBody>
            <a:bodyPr/>
            <a:p>
              <a:endParaRPr lang="zh-CN" altLang="en-US"/>
            </a:p>
          </p:txBody>
        </p:sp>
        <p:sp>
          <p:nvSpPr>
            <p:cNvPr id="158772" name="任意多边形 158771"/>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3" name="任意多边形 158772"/>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4" name="任意多边形 158773"/>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5" name="任意多边形 158774"/>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6" name="任意多边形 158775"/>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7" name="任意多边形 158776"/>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8" name="任意多边形 158777"/>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79" name="任意多边形 158778"/>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0" name="任意多边形 158779"/>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1" name="任意多边形 158780"/>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2" name="矩形 158781"/>
            <p:cNvSpPr/>
            <p:nvPr/>
          </p:nvSpPr>
          <p:spPr>
            <a:xfrm>
              <a:off x="2169" y="4269"/>
              <a:ext cx="21" cy="51"/>
            </a:xfrm>
            <a:prstGeom prst="rect">
              <a:avLst/>
            </a:prstGeom>
            <a:solidFill>
              <a:schemeClr val="bg2">
                <a:alpha val="60001"/>
              </a:schemeClr>
            </a:solidFill>
            <a:ln w="0">
              <a:noFill/>
            </a:ln>
          </p:spPr>
          <p:txBody>
            <a:bodyPr/>
            <a:p>
              <a:endParaRPr lang="zh-CN" altLang="en-US"/>
            </a:p>
          </p:txBody>
        </p:sp>
        <p:sp>
          <p:nvSpPr>
            <p:cNvPr id="158783" name="矩形 158782"/>
            <p:cNvSpPr/>
            <p:nvPr/>
          </p:nvSpPr>
          <p:spPr>
            <a:xfrm>
              <a:off x="2620" y="23"/>
              <a:ext cx="20" cy="101"/>
            </a:xfrm>
            <a:prstGeom prst="rect">
              <a:avLst/>
            </a:prstGeom>
            <a:solidFill>
              <a:schemeClr val="bg2">
                <a:alpha val="60001"/>
              </a:schemeClr>
            </a:solidFill>
            <a:ln w="0">
              <a:noFill/>
            </a:ln>
          </p:spPr>
          <p:txBody>
            <a:bodyPr/>
            <a:p>
              <a:endParaRPr lang="zh-CN" altLang="en-US"/>
            </a:p>
          </p:txBody>
        </p:sp>
        <p:sp>
          <p:nvSpPr>
            <p:cNvPr id="158784" name="任意多边形 158783"/>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5" name="任意多边形 158784"/>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6" name="任意多边形 158785"/>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7" name="任意多边形 158786"/>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8" name="任意多边形 158787"/>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89" name="任意多边形 158788"/>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0" name="任意多边形 158789"/>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1" name="任意多边形 158790"/>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2" name="任意多边形 158791"/>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3" name="任意多边形 158792"/>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4" name="矩形 158793"/>
            <p:cNvSpPr/>
            <p:nvPr/>
          </p:nvSpPr>
          <p:spPr>
            <a:xfrm>
              <a:off x="2620" y="4269"/>
              <a:ext cx="20" cy="51"/>
            </a:xfrm>
            <a:prstGeom prst="rect">
              <a:avLst/>
            </a:prstGeom>
            <a:solidFill>
              <a:schemeClr val="bg2">
                <a:alpha val="60001"/>
              </a:schemeClr>
            </a:solidFill>
            <a:ln w="0">
              <a:noFill/>
            </a:ln>
          </p:spPr>
          <p:txBody>
            <a:bodyPr/>
            <a:p>
              <a:endParaRPr lang="zh-CN" altLang="en-US"/>
            </a:p>
          </p:txBody>
        </p:sp>
        <p:sp>
          <p:nvSpPr>
            <p:cNvPr id="158795" name="矩形 158794"/>
            <p:cNvSpPr/>
            <p:nvPr/>
          </p:nvSpPr>
          <p:spPr>
            <a:xfrm>
              <a:off x="3065" y="23"/>
              <a:ext cx="20" cy="101"/>
            </a:xfrm>
            <a:prstGeom prst="rect">
              <a:avLst/>
            </a:prstGeom>
            <a:solidFill>
              <a:schemeClr val="bg2">
                <a:alpha val="60001"/>
              </a:schemeClr>
            </a:solidFill>
            <a:ln w="0">
              <a:noFill/>
            </a:ln>
          </p:spPr>
          <p:txBody>
            <a:bodyPr/>
            <a:p>
              <a:endParaRPr lang="zh-CN" altLang="en-US"/>
            </a:p>
          </p:txBody>
        </p:sp>
        <p:sp>
          <p:nvSpPr>
            <p:cNvPr id="158796" name="任意多边形 158795"/>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7" name="任意多边形 158796"/>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8" name="任意多边形 158797"/>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799" name="任意多边形 158798"/>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0" name="任意多边形 158799"/>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1" name="任意多边形 158800"/>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2" name="任意多边形 158801"/>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3" name="任意多边形 158802"/>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4" name="任意多边形 158803"/>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5" name="任意多边形 158804"/>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6" name="矩形 158805"/>
            <p:cNvSpPr/>
            <p:nvPr/>
          </p:nvSpPr>
          <p:spPr>
            <a:xfrm>
              <a:off x="3065" y="4269"/>
              <a:ext cx="20" cy="51"/>
            </a:xfrm>
            <a:prstGeom prst="rect">
              <a:avLst/>
            </a:prstGeom>
            <a:solidFill>
              <a:schemeClr val="bg2">
                <a:alpha val="60001"/>
              </a:schemeClr>
            </a:solidFill>
            <a:ln w="0">
              <a:noFill/>
            </a:ln>
          </p:spPr>
          <p:txBody>
            <a:bodyPr/>
            <a:p>
              <a:endParaRPr lang="zh-CN" altLang="en-US"/>
            </a:p>
          </p:txBody>
        </p:sp>
        <p:sp>
          <p:nvSpPr>
            <p:cNvPr id="158807" name="矩形 158806"/>
            <p:cNvSpPr/>
            <p:nvPr/>
          </p:nvSpPr>
          <p:spPr>
            <a:xfrm>
              <a:off x="3510" y="23"/>
              <a:ext cx="20" cy="101"/>
            </a:xfrm>
            <a:prstGeom prst="rect">
              <a:avLst/>
            </a:prstGeom>
            <a:solidFill>
              <a:schemeClr val="bg2">
                <a:alpha val="60001"/>
              </a:schemeClr>
            </a:solidFill>
            <a:ln w="0">
              <a:noFill/>
            </a:ln>
          </p:spPr>
          <p:txBody>
            <a:bodyPr/>
            <a:p>
              <a:endParaRPr lang="zh-CN" altLang="en-US"/>
            </a:p>
          </p:txBody>
        </p:sp>
        <p:sp>
          <p:nvSpPr>
            <p:cNvPr id="158808" name="任意多边形 158807"/>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09" name="任意多边形 158808"/>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0" name="任意多边形 158809"/>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1" name="任意多边形 158810"/>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2" name="任意多边形 158811"/>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3" name="任意多边形 158812"/>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4" name="任意多边形 158813"/>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5" name="任意多边形 158814"/>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6" name="任意多边形 158815"/>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7" name="任意多边形 158816"/>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18" name="矩形 158817"/>
            <p:cNvSpPr/>
            <p:nvPr/>
          </p:nvSpPr>
          <p:spPr>
            <a:xfrm>
              <a:off x="3510" y="4269"/>
              <a:ext cx="20" cy="51"/>
            </a:xfrm>
            <a:prstGeom prst="rect">
              <a:avLst/>
            </a:prstGeom>
            <a:solidFill>
              <a:schemeClr val="bg2">
                <a:alpha val="60001"/>
              </a:schemeClr>
            </a:solidFill>
            <a:ln w="0">
              <a:noFill/>
            </a:ln>
          </p:spPr>
          <p:txBody>
            <a:bodyPr/>
            <a:p>
              <a:endParaRPr lang="zh-CN" altLang="en-US"/>
            </a:p>
          </p:txBody>
        </p:sp>
        <p:sp>
          <p:nvSpPr>
            <p:cNvPr id="158819" name="矩形 158818"/>
            <p:cNvSpPr/>
            <p:nvPr/>
          </p:nvSpPr>
          <p:spPr>
            <a:xfrm>
              <a:off x="3960" y="23"/>
              <a:ext cx="20" cy="101"/>
            </a:xfrm>
            <a:prstGeom prst="rect">
              <a:avLst/>
            </a:prstGeom>
            <a:solidFill>
              <a:schemeClr val="bg2">
                <a:alpha val="60001"/>
              </a:schemeClr>
            </a:solidFill>
            <a:ln w="0">
              <a:noFill/>
            </a:ln>
          </p:spPr>
          <p:txBody>
            <a:bodyPr/>
            <a:p>
              <a:endParaRPr lang="zh-CN" altLang="en-US"/>
            </a:p>
          </p:txBody>
        </p:sp>
        <p:sp>
          <p:nvSpPr>
            <p:cNvPr id="158820" name="任意多边形 158819"/>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1" name="任意多边形 158820"/>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2" name="任意多边形 158821"/>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3" name="任意多边形 158822"/>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4" name="任意多边形 158823"/>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5" name="任意多边形 158824"/>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6" name="任意多边形 158825"/>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7" name="任意多边形 158826"/>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8" name="任意多边形 158827"/>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29" name="任意多边形 158828"/>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0" name="矩形 158829"/>
            <p:cNvSpPr/>
            <p:nvPr/>
          </p:nvSpPr>
          <p:spPr>
            <a:xfrm>
              <a:off x="3960" y="4269"/>
              <a:ext cx="20" cy="51"/>
            </a:xfrm>
            <a:prstGeom prst="rect">
              <a:avLst/>
            </a:prstGeom>
            <a:solidFill>
              <a:schemeClr val="bg2">
                <a:alpha val="60001"/>
              </a:schemeClr>
            </a:solidFill>
            <a:ln w="0">
              <a:noFill/>
            </a:ln>
          </p:spPr>
          <p:txBody>
            <a:bodyPr/>
            <a:p>
              <a:endParaRPr lang="zh-CN" altLang="en-US"/>
            </a:p>
          </p:txBody>
        </p:sp>
        <p:sp>
          <p:nvSpPr>
            <p:cNvPr id="158831" name="矩形 158830"/>
            <p:cNvSpPr/>
            <p:nvPr/>
          </p:nvSpPr>
          <p:spPr>
            <a:xfrm>
              <a:off x="4405" y="23"/>
              <a:ext cx="20" cy="101"/>
            </a:xfrm>
            <a:prstGeom prst="rect">
              <a:avLst/>
            </a:prstGeom>
            <a:solidFill>
              <a:schemeClr val="bg2">
                <a:alpha val="60001"/>
              </a:schemeClr>
            </a:solidFill>
            <a:ln w="0">
              <a:noFill/>
            </a:ln>
          </p:spPr>
          <p:txBody>
            <a:bodyPr/>
            <a:p>
              <a:endParaRPr lang="zh-CN" altLang="en-US"/>
            </a:p>
          </p:txBody>
        </p:sp>
        <p:sp>
          <p:nvSpPr>
            <p:cNvPr id="158832" name="任意多边形 158831"/>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3" name="任意多边形 158832"/>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4" name="任意多边形 158833"/>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5" name="任意多边形 158834"/>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6" name="任意多边形 158835"/>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7" name="任意多边形 158836"/>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8" name="任意多边形 158837"/>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39" name="任意多边形 158838"/>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0" name="任意多边形 158839"/>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1" name="任意多边形 158840"/>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2" name="矩形 158841"/>
            <p:cNvSpPr/>
            <p:nvPr/>
          </p:nvSpPr>
          <p:spPr>
            <a:xfrm>
              <a:off x="4405" y="4269"/>
              <a:ext cx="20" cy="51"/>
            </a:xfrm>
            <a:prstGeom prst="rect">
              <a:avLst/>
            </a:prstGeom>
            <a:solidFill>
              <a:schemeClr val="bg2">
                <a:alpha val="60001"/>
              </a:schemeClr>
            </a:solidFill>
            <a:ln w="0">
              <a:noFill/>
            </a:ln>
          </p:spPr>
          <p:txBody>
            <a:bodyPr/>
            <a:p>
              <a:endParaRPr lang="zh-CN" altLang="en-US"/>
            </a:p>
          </p:txBody>
        </p:sp>
        <p:sp>
          <p:nvSpPr>
            <p:cNvPr id="158843" name="矩形 158842"/>
            <p:cNvSpPr/>
            <p:nvPr/>
          </p:nvSpPr>
          <p:spPr>
            <a:xfrm>
              <a:off x="4850" y="23"/>
              <a:ext cx="20" cy="101"/>
            </a:xfrm>
            <a:prstGeom prst="rect">
              <a:avLst/>
            </a:prstGeom>
            <a:solidFill>
              <a:schemeClr val="bg2">
                <a:alpha val="60001"/>
              </a:schemeClr>
            </a:solidFill>
            <a:ln w="0">
              <a:noFill/>
            </a:ln>
          </p:spPr>
          <p:txBody>
            <a:bodyPr/>
            <a:p>
              <a:endParaRPr lang="zh-CN" altLang="en-US"/>
            </a:p>
          </p:txBody>
        </p:sp>
        <p:sp>
          <p:nvSpPr>
            <p:cNvPr id="158844" name="任意多边形 158843"/>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5" name="任意多边形 158844"/>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6" name="任意多边形 158845"/>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7" name="任意多边形 158846"/>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8" name="任意多边形 158847"/>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49" name="任意多边形 158848"/>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0" name="任意多边形 158849"/>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1" name="任意多边形 158850"/>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2" name="任意多边形 158851"/>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3" name="任意多边形 158852"/>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4" name="矩形 158853"/>
            <p:cNvSpPr/>
            <p:nvPr/>
          </p:nvSpPr>
          <p:spPr>
            <a:xfrm>
              <a:off x="4850" y="4269"/>
              <a:ext cx="20" cy="51"/>
            </a:xfrm>
            <a:prstGeom prst="rect">
              <a:avLst/>
            </a:prstGeom>
            <a:solidFill>
              <a:schemeClr val="bg2">
                <a:alpha val="60001"/>
              </a:schemeClr>
            </a:solidFill>
            <a:ln w="0">
              <a:noFill/>
            </a:ln>
          </p:spPr>
          <p:txBody>
            <a:bodyPr/>
            <a:p>
              <a:endParaRPr lang="zh-CN" altLang="en-US"/>
            </a:p>
          </p:txBody>
        </p:sp>
        <p:sp>
          <p:nvSpPr>
            <p:cNvPr id="158855" name="矩形 158854"/>
            <p:cNvSpPr/>
            <p:nvPr/>
          </p:nvSpPr>
          <p:spPr>
            <a:xfrm>
              <a:off x="5300" y="23"/>
              <a:ext cx="20" cy="101"/>
            </a:xfrm>
            <a:prstGeom prst="rect">
              <a:avLst/>
            </a:prstGeom>
            <a:solidFill>
              <a:schemeClr val="bg2">
                <a:alpha val="60001"/>
              </a:schemeClr>
            </a:solidFill>
            <a:ln w="0">
              <a:noFill/>
            </a:ln>
          </p:spPr>
          <p:txBody>
            <a:bodyPr/>
            <a:p>
              <a:endParaRPr lang="zh-CN" altLang="en-US"/>
            </a:p>
          </p:txBody>
        </p:sp>
        <p:sp>
          <p:nvSpPr>
            <p:cNvPr id="158856" name="任意多边形 158855"/>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7" name="任意多边形 158856"/>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8" name="任意多边形 158857"/>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59" name="任意多边形 158858"/>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0" name="任意多边形 158859"/>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1" name="任意多边形 158860"/>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2" name="任意多边形 158861"/>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3" name="任意多边形 158862"/>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4" name="任意多边形 158863"/>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5" name="任意多边形 158864"/>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8866" name="矩形 158865"/>
            <p:cNvSpPr/>
            <p:nvPr/>
          </p:nvSpPr>
          <p:spPr>
            <a:xfrm>
              <a:off x="5300" y="4269"/>
              <a:ext cx="20" cy="51"/>
            </a:xfrm>
            <a:prstGeom prst="rect">
              <a:avLst/>
            </a:prstGeom>
            <a:solidFill>
              <a:schemeClr val="bg2">
                <a:alpha val="60001"/>
              </a:schemeClr>
            </a:solidFill>
            <a:ln w="0">
              <a:noFill/>
            </a:ln>
          </p:spPr>
          <p:txBody>
            <a:bodyPr/>
            <a:p>
              <a:endParaRPr lang="zh-CN" altLang="en-US"/>
            </a:p>
          </p:txBody>
        </p:sp>
        <p:sp>
          <p:nvSpPr>
            <p:cNvPr id="158867" name="任意多边形 158866"/>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60001"/>
              </a:schemeClr>
            </a:solidFill>
            <a:ln w="0">
              <a:noFill/>
            </a:ln>
          </p:spPr>
          <p:txBody>
            <a:bodyPr/>
            <a:p>
              <a:endParaRPr lang="zh-CN" altLang="en-US"/>
            </a:p>
          </p:txBody>
        </p:sp>
      </p:grpSp>
      <p:grpSp>
        <p:nvGrpSpPr>
          <p:cNvPr id="158868" name="组合 158867"/>
          <p:cNvGrpSpPr/>
          <p:nvPr/>
        </p:nvGrpSpPr>
        <p:grpSpPr>
          <a:xfrm>
            <a:off x="1066800" y="3444875"/>
            <a:ext cx="533400" cy="492125"/>
            <a:chOff x="96" y="2784"/>
            <a:chExt cx="1062" cy="981"/>
          </a:xfrm>
        </p:grpSpPr>
        <p:sp>
          <p:nvSpPr>
            <p:cNvPr id="158869" name="任意多边形 15886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870" name="任意多边形 15886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871" name="任意多边形 15887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872" name="任意多边形 15887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873" name="任意多边形 15887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874" name="任意多边形 15887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875" name="任意多边形 15887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876" name="任意多边形 15887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877" name="任意多边形 15887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878" name="任意多边形 15887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879" name="任意多边形 15887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880" name="任意多边形 15887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881" name="任意多边形 15888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882" name="组合 158881"/>
          <p:cNvGrpSpPr/>
          <p:nvPr/>
        </p:nvGrpSpPr>
        <p:grpSpPr>
          <a:xfrm>
            <a:off x="1066800" y="4552950"/>
            <a:ext cx="533400" cy="492125"/>
            <a:chOff x="96" y="2784"/>
            <a:chExt cx="1062" cy="981"/>
          </a:xfrm>
        </p:grpSpPr>
        <p:sp>
          <p:nvSpPr>
            <p:cNvPr id="158883" name="任意多边形 15888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884" name="任意多边形 15888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885" name="任意多边形 15888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886" name="任意多边形 15888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887" name="任意多边形 15888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888" name="任意多边形 15888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889" name="任意多边形 15888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890" name="任意多边形 15888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891" name="任意多边形 15889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892" name="任意多边形 15889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893" name="任意多边形 15889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894" name="任意多边形 15889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895" name="任意多边形 15889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896" name="组合 158895"/>
          <p:cNvGrpSpPr/>
          <p:nvPr/>
        </p:nvGrpSpPr>
        <p:grpSpPr>
          <a:xfrm>
            <a:off x="1066800" y="5562600"/>
            <a:ext cx="533400" cy="492125"/>
            <a:chOff x="96" y="2784"/>
            <a:chExt cx="1062" cy="981"/>
          </a:xfrm>
        </p:grpSpPr>
        <p:sp>
          <p:nvSpPr>
            <p:cNvPr id="158897" name="任意多边形 158896"/>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898" name="任意多边形 158897"/>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899" name="任意多边形 158898"/>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900" name="任意多边形 158899"/>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901" name="任意多边形 158900"/>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902" name="任意多边形 158901"/>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903" name="任意多边形 158902"/>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904" name="任意多边形 158903"/>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905" name="任意多边形 158904"/>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906" name="任意多边形 158905"/>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907" name="任意多边形 158906"/>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908" name="任意多边形 158907"/>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909" name="任意多边形 158908"/>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910" name="组合 158909"/>
          <p:cNvGrpSpPr/>
          <p:nvPr/>
        </p:nvGrpSpPr>
        <p:grpSpPr>
          <a:xfrm>
            <a:off x="381000" y="3962400"/>
            <a:ext cx="533400" cy="492125"/>
            <a:chOff x="96" y="2784"/>
            <a:chExt cx="1062" cy="981"/>
          </a:xfrm>
        </p:grpSpPr>
        <p:sp>
          <p:nvSpPr>
            <p:cNvPr id="158911" name="任意多边形 158910"/>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912" name="任意多边形 158911"/>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913" name="任意多边形 158912"/>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914" name="任意多边形 158913"/>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915" name="任意多边形 158914"/>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916" name="任意多边形 158915"/>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917" name="任意多边形 158916"/>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918" name="任意多边形 158917"/>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919" name="任意多边形 158918"/>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920" name="任意多边形 158919"/>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921" name="任意多边形 158920"/>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922" name="任意多边形 158921"/>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923" name="任意多边形 158922"/>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924" name="组合 158923"/>
          <p:cNvGrpSpPr/>
          <p:nvPr/>
        </p:nvGrpSpPr>
        <p:grpSpPr>
          <a:xfrm>
            <a:off x="381000" y="5070475"/>
            <a:ext cx="533400" cy="492125"/>
            <a:chOff x="96" y="2784"/>
            <a:chExt cx="1062" cy="981"/>
          </a:xfrm>
        </p:grpSpPr>
        <p:sp>
          <p:nvSpPr>
            <p:cNvPr id="158925" name="任意多边形 158924"/>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926" name="任意多边形 158925"/>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927" name="任意多边形 158926"/>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928" name="任意多边形 158927"/>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929" name="任意多边形 158928"/>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930" name="任意多边形 158929"/>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931" name="任意多边形 158930"/>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932" name="任意多边形 158931"/>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933" name="任意多边形 158932"/>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934" name="任意多边形 158933"/>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935" name="任意多边形 158934"/>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936" name="任意多边形 158935"/>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937" name="任意多边形 158936"/>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938" name="组合 158937"/>
          <p:cNvGrpSpPr/>
          <p:nvPr/>
        </p:nvGrpSpPr>
        <p:grpSpPr>
          <a:xfrm>
            <a:off x="381000" y="6121400"/>
            <a:ext cx="533400" cy="492125"/>
            <a:chOff x="96" y="2784"/>
            <a:chExt cx="1062" cy="981"/>
          </a:xfrm>
        </p:grpSpPr>
        <p:sp>
          <p:nvSpPr>
            <p:cNvPr id="158939" name="任意多边形 15893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8940" name="任意多边形 15893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8941" name="任意多边形 15894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8942" name="任意多边形 15894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8943" name="任意多边形 15894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8944" name="任意多边形 15894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8945" name="任意多边形 15894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8946" name="任意多边形 15894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8947" name="任意多边形 15894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8948" name="任意多边形 15894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8949" name="任意多边形 15894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8950" name="任意多边形 15894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8951" name="任意多边形 15895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8952" name="组合 158951"/>
          <p:cNvGrpSpPr/>
          <p:nvPr/>
        </p:nvGrpSpPr>
        <p:grpSpPr>
          <a:xfrm>
            <a:off x="6934200" y="-7937"/>
            <a:ext cx="2317750" cy="2063750"/>
            <a:chOff x="4080" y="-5"/>
            <a:chExt cx="1748" cy="1556"/>
          </a:xfrm>
        </p:grpSpPr>
        <p:sp>
          <p:nvSpPr>
            <p:cNvPr id="158953" name="任意多边形 158952"/>
            <p:cNvSpPr/>
            <p:nvPr userDrawn="1"/>
          </p:nvSpPr>
          <p:spPr>
            <a:xfrm>
              <a:off x="4161" y="-5"/>
              <a:ext cx="1586" cy="1443"/>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58954" name="组合 158953"/>
            <p:cNvGrpSpPr/>
            <p:nvPr userDrawn="1"/>
          </p:nvGrpSpPr>
          <p:grpSpPr>
            <a:xfrm>
              <a:off x="4080" y="0"/>
              <a:ext cx="1748" cy="1551"/>
              <a:chOff x="2918" y="18"/>
              <a:chExt cx="2958" cy="2699"/>
            </a:xfrm>
          </p:grpSpPr>
          <p:sp>
            <p:nvSpPr>
              <p:cNvPr id="158955" name="任意多边形 158954"/>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58956" name="任意多边形 158955"/>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58957" name="任意多边形 158956"/>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58958" name="任意多边形 158957"/>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58959" name="任意多边形 158958"/>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58960" name="任意多边形 158959"/>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58961" name="任意多边形 158960"/>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58962" name="任意多边形 158961"/>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58963" name="任意多边形 158962"/>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58964" name="任意多边形 158963"/>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58965" name="任意多边形 158964"/>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58966" name="任意多边形 158965"/>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58967" name="任意多边形 158966"/>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sp>
        <p:nvSpPr>
          <p:cNvPr id="158968" name="标题 158967"/>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58969" name="文本占位符 158968"/>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8970" name="日期占位符 158969"/>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58971" name="页脚占位符 158970"/>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58972" name="灯片编号占位符 158971"/>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58973" name="图片 158972"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95000"/>
        <a:buFont typeface="Wingdings 2" panose="05020102010507070707" pitchFamily="18"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Tx/>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3778" name="标题 203777"/>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3779" name="文本占位符 203778"/>
          <p:cNvSpPr>
            <a:spLocks noGrp="1"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3780" name="日期占位符 203779"/>
          <p:cNvSpPr>
            <a:spLocks noGrp="1"/>
          </p:cNvSpPr>
          <p:nvPr>
            <p:ph type="dt" sz="half" idx="2"/>
          </p:nvPr>
        </p:nvSpPr>
        <p:spPr>
          <a:xfrm>
            <a:off x="301625"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203781" name="页脚占位符 20378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203782" name="灯片编号占位符 203781"/>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203783" name="图片 203782" descr="远山黛"/>
          <p:cNvPicPr>
            <a:picLocks noChangeAspect="1"/>
          </p:cNvPicPr>
          <p:nvPr userDrawn="1"/>
        </p:nvPicPr>
        <p:blipFill>
          <a:blip r:embed="rId13"/>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6850" name="组合 206849"/>
          <p:cNvGrpSpPr/>
          <p:nvPr/>
        </p:nvGrpSpPr>
        <p:grpSpPr>
          <a:xfrm>
            <a:off x="0" y="0"/>
            <a:ext cx="9159875" cy="6858000"/>
            <a:chOff x="0" y="0"/>
            <a:chExt cx="5770" cy="4320"/>
          </a:xfrm>
        </p:grpSpPr>
        <p:sp>
          <p:nvSpPr>
            <p:cNvPr id="206851" name="矩形 206850"/>
            <p:cNvSpPr/>
            <p:nvPr userDrawn="1"/>
          </p:nvSpPr>
          <p:spPr>
            <a:xfrm>
              <a:off x="5232" y="1"/>
              <a:ext cx="528" cy="4319"/>
            </a:xfrm>
            <a:prstGeom prst="rect">
              <a:avLst/>
            </a:prstGeom>
            <a:gradFill rotWithShape="0">
              <a:gsLst>
                <a:gs pos="0">
                  <a:schemeClr val="accent2"/>
                </a:gs>
                <a:gs pos="100000">
                  <a:schemeClr val="accent2">
                    <a:gamma/>
                    <a:tint val="94118"/>
                    <a:invGamma/>
                  </a:schemeClr>
                </a:gs>
              </a:gsLst>
              <a:lin ang="0" scaled="1"/>
              <a:tileRect/>
            </a:gradFill>
            <a:ln w="9525">
              <a:noFill/>
            </a:ln>
          </p:spPr>
          <p:txBody>
            <a:bodyPr/>
            <a:p>
              <a:endParaRPr lang="zh-CN" altLang="en-US"/>
            </a:p>
          </p:txBody>
        </p:sp>
        <p:sp>
          <p:nvSpPr>
            <p:cNvPr id="206852" name="矩形 206851"/>
            <p:cNvSpPr/>
            <p:nvPr userDrawn="1"/>
          </p:nvSpPr>
          <p:spPr>
            <a:xfrm>
              <a:off x="1056" y="0"/>
              <a:ext cx="192"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6853" name="矩形 206852"/>
            <p:cNvSpPr/>
            <p:nvPr userDrawn="1"/>
          </p:nvSpPr>
          <p:spPr>
            <a:xfrm>
              <a:off x="1728" y="0"/>
              <a:ext cx="432"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6854" name="矩形 206853"/>
            <p:cNvSpPr/>
            <p:nvPr userDrawn="1"/>
          </p:nvSpPr>
          <p:spPr>
            <a:xfrm>
              <a:off x="2256" y="0"/>
              <a:ext cx="240" cy="4320"/>
            </a:xfrm>
            <a:prstGeom prst="rect">
              <a:avLst/>
            </a:prstGeom>
            <a:solidFill>
              <a:schemeClr val="bg1"/>
            </a:solidFill>
            <a:ln w="9525">
              <a:noFill/>
            </a:ln>
          </p:spPr>
          <p:txBody>
            <a:bodyPr/>
            <a:p>
              <a:endParaRPr lang="zh-CN" altLang="en-US"/>
            </a:p>
          </p:txBody>
        </p:sp>
        <p:sp>
          <p:nvSpPr>
            <p:cNvPr id="206855" name="矩形 206854"/>
            <p:cNvSpPr/>
            <p:nvPr userDrawn="1"/>
          </p:nvSpPr>
          <p:spPr>
            <a:xfrm>
              <a:off x="1344" y="0"/>
              <a:ext cx="384"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6856" name="矩形 206855"/>
            <p:cNvSpPr/>
            <p:nvPr userDrawn="1"/>
          </p:nvSpPr>
          <p:spPr>
            <a:xfrm>
              <a:off x="480" y="0"/>
              <a:ext cx="576"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6857" name="矩形 206856"/>
            <p:cNvSpPr/>
            <p:nvPr userDrawn="1"/>
          </p:nvSpPr>
          <p:spPr>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tileRect/>
            </a:gradFill>
            <a:ln w="9525">
              <a:noFill/>
            </a:ln>
          </p:spPr>
          <p:txBody>
            <a:bodyPr/>
            <a:p>
              <a:endParaRPr lang="zh-CN" altLang="en-US"/>
            </a:p>
          </p:txBody>
        </p:sp>
        <p:sp>
          <p:nvSpPr>
            <p:cNvPr id="206858" name="矩形 206857"/>
            <p:cNvSpPr/>
            <p:nvPr userDrawn="1"/>
          </p:nvSpPr>
          <p:spPr>
            <a:xfrm>
              <a:off x="0" y="0"/>
              <a:ext cx="288" cy="4320"/>
            </a:xfrm>
            <a:prstGeom prst="rect">
              <a:avLst/>
            </a:prstGeom>
            <a:gradFill rotWithShape="0">
              <a:gsLst>
                <a:gs pos="0">
                  <a:schemeClr val="bg2">
                    <a:gamma/>
                    <a:shade val="78824"/>
                    <a:invGamma/>
                  </a:schemeClr>
                </a:gs>
                <a:gs pos="100000">
                  <a:schemeClr val="bg2"/>
                </a:gs>
              </a:gsLst>
              <a:lin ang="0" scaled="1"/>
              <a:tileRect/>
            </a:gradFill>
            <a:ln w="9525">
              <a:noFill/>
            </a:ln>
          </p:spPr>
          <p:txBody>
            <a:bodyPr/>
            <a:p>
              <a:endParaRPr lang="zh-CN" altLang="en-US"/>
            </a:p>
          </p:txBody>
        </p:sp>
        <p:sp>
          <p:nvSpPr>
            <p:cNvPr id="206859" name="矩形 206858"/>
            <p:cNvSpPr/>
            <p:nvPr userDrawn="1"/>
          </p:nvSpPr>
          <p:spPr>
            <a:xfrm>
              <a:off x="2160" y="0"/>
              <a:ext cx="240"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6860" name="矩形 206859"/>
            <p:cNvSpPr/>
            <p:nvPr userDrawn="1"/>
          </p:nvSpPr>
          <p:spPr>
            <a:xfrm>
              <a:off x="2784" y="0"/>
              <a:ext cx="528"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6861" name="矩形 206860"/>
            <p:cNvSpPr/>
            <p:nvPr userDrawn="1"/>
          </p:nvSpPr>
          <p:spPr>
            <a:xfrm>
              <a:off x="1248" y="0"/>
              <a:ext cx="144" cy="4320"/>
            </a:xfrm>
            <a:prstGeom prst="rect">
              <a:avLst/>
            </a:prstGeom>
            <a:solidFill>
              <a:schemeClr val="bg2"/>
            </a:solidFill>
            <a:ln w="9525">
              <a:noFill/>
            </a:ln>
          </p:spPr>
          <p:txBody>
            <a:bodyPr/>
            <a:p>
              <a:endParaRPr lang="zh-CN" altLang="en-US"/>
            </a:p>
          </p:txBody>
        </p:sp>
        <p:sp>
          <p:nvSpPr>
            <p:cNvPr id="206862" name="矩形 206861"/>
            <p:cNvSpPr/>
            <p:nvPr userDrawn="1"/>
          </p:nvSpPr>
          <p:spPr>
            <a:xfrm>
              <a:off x="3300" y="0"/>
              <a:ext cx="252" cy="4320"/>
            </a:xfrm>
            <a:prstGeom prst="rect">
              <a:avLst/>
            </a:prstGeom>
            <a:solidFill>
              <a:schemeClr val="bg2"/>
            </a:solidFill>
            <a:ln w="9525">
              <a:noFill/>
            </a:ln>
          </p:spPr>
          <p:txBody>
            <a:bodyPr/>
            <a:p>
              <a:endParaRPr lang="zh-CN" altLang="en-US"/>
            </a:p>
          </p:txBody>
        </p:sp>
        <p:sp>
          <p:nvSpPr>
            <p:cNvPr id="206863" name="矩形 206862"/>
            <p:cNvSpPr/>
            <p:nvPr userDrawn="1"/>
          </p:nvSpPr>
          <p:spPr>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tileRect/>
            </a:gradFill>
            <a:ln w="9525">
              <a:noFill/>
            </a:ln>
          </p:spPr>
          <p:txBody>
            <a:bodyPr/>
            <a:p>
              <a:endParaRPr lang="zh-CN" altLang="en-US"/>
            </a:p>
          </p:txBody>
        </p:sp>
        <p:sp>
          <p:nvSpPr>
            <p:cNvPr id="206864" name="矩形 206863"/>
            <p:cNvSpPr/>
            <p:nvPr userDrawn="1"/>
          </p:nvSpPr>
          <p:spPr>
            <a:xfrm>
              <a:off x="4608" y="0"/>
              <a:ext cx="672" cy="4320"/>
            </a:xfrm>
            <a:prstGeom prst="rect">
              <a:avLst/>
            </a:prstGeom>
            <a:gradFill rotWithShape="0">
              <a:gsLst>
                <a:gs pos="0">
                  <a:schemeClr val="bg2"/>
                </a:gs>
                <a:gs pos="100000">
                  <a:schemeClr val="accent2"/>
                </a:gs>
              </a:gsLst>
              <a:lin ang="0" scaled="1"/>
              <a:tileRect/>
            </a:gradFill>
            <a:ln w="9525">
              <a:noFill/>
            </a:ln>
          </p:spPr>
          <p:txBody>
            <a:bodyPr/>
            <a:p>
              <a:endParaRPr lang="zh-CN" altLang="en-US"/>
            </a:p>
          </p:txBody>
        </p:sp>
        <p:sp>
          <p:nvSpPr>
            <p:cNvPr id="206865" name="矩形 206864"/>
            <p:cNvSpPr/>
            <p:nvPr userDrawn="1"/>
          </p:nvSpPr>
          <p:spPr>
            <a:xfrm>
              <a:off x="3504" y="0"/>
              <a:ext cx="624" cy="4320"/>
            </a:xfrm>
            <a:prstGeom prst="rect">
              <a:avLst/>
            </a:prstGeom>
            <a:gradFill rotWithShape="0">
              <a:gsLst>
                <a:gs pos="0">
                  <a:schemeClr val="bg2"/>
                </a:gs>
                <a:gs pos="50000">
                  <a:schemeClr val="bg1"/>
                </a:gs>
                <a:gs pos="100000">
                  <a:schemeClr val="bg2"/>
                </a:gs>
              </a:gsLst>
              <a:lin ang="0" scaled="1"/>
              <a:tileRect/>
            </a:gradFill>
            <a:ln w="9525">
              <a:noFill/>
            </a:ln>
          </p:spPr>
          <p:txBody>
            <a:bodyPr/>
            <a:p>
              <a:endParaRPr lang="zh-CN" altLang="en-US"/>
            </a:p>
          </p:txBody>
        </p:sp>
        <p:sp>
          <p:nvSpPr>
            <p:cNvPr id="206866" name="矩形 206865"/>
            <p:cNvSpPr/>
            <p:nvPr userDrawn="1"/>
          </p:nvSpPr>
          <p:spPr>
            <a:xfrm>
              <a:off x="3840" y="0"/>
              <a:ext cx="528"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6867" name="矩形 206866"/>
            <p:cNvSpPr/>
            <p:nvPr userDrawn="1"/>
          </p:nvSpPr>
          <p:spPr>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tileRect/>
            </a:gradFill>
            <a:ln w="9525">
              <a:noFill/>
            </a:ln>
          </p:spPr>
          <p:txBody>
            <a:bodyPr/>
            <a:p>
              <a:endParaRPr lang="zh-CN" altLang="en-US"/>
            </a:p>
          </p:txBody>
        </p:sp>
        <p:sp>
          <p:nvSpPr>
            <p:cNvPr id="206868" name="矩形 206867"/>
            <p:cNvSpPr/>
            <p:nvPr userDrawn="1"/>
          </p:nvSpPr>
          <p:spPr>
            <a:xfrm>
              <a:off x="2680" y="0"/>
              <a:ext cx="152" cy="4320"/>
            </a:xfrm>
            <a:prstGeom prst="rect">
              <a:avLst/>
            </a:prstGeom>
            <a:gradFill rotWithShape="0">
              <a:gsLst>
                <a:gs pos="0">
                  <a:schemeClr val="bg2"/>
                </a:gs>
                <a:gs pos="100000">
                  <a:schemeClr val="bg1"/>
                </a:gs>
              </a:gsLst>
              <a:lin ang="0" scaled="1"/>
              <a:tileRect/>
            </a:gradFill>
            <a:ln w="9525">
              <a:noFill/>
            </a:ln>
          </p:spPr>
          <p:txBody>
            <a:bodyPr/>
            <a:p>
              <a:endParaRPr lang="zh-CN" altLang="en-US"/>
            </a:p>
          </p:txBody>
        </p:sp>
        <p:sp>
          <p:nvSpPr>
            <p:cNvPr id="206869" name="矩形 206868"/>
            <p:cNvSpPr/>
            <p:nvPr userDrawn="1"/>
          </p:nvSpPr>
          <p:spPr>
            <a:xfrm>
              <a:off x="2366" y="0"/>
              <a:ext cx="336" cy="4320"/>
            </a:xfrm>
            <a:prstGeom prst="rect">
              <a:avLst/>
            </a:prstGeom>
            <a:gradFill rotWithShape="0">
              <a:gsLst>
                <a:gs pos="0">
                  <a:schemeClr val="bg1"/>
                </a:gs>
                <a:gs pos="100000">
                  <a:schemeClr val="bg2"/>
                </a:gs>
              </a:gsLst>
              <a:lin ang="0" scaled="1"/>
              <a:tileRect/>
            </a:gradFill>
            <a:ln w="9525">
              <a:noFill/>
            </a:ln>
          </p:spPr>
          <p:txBody>
            <a:bodyPr/>
            <a:p>
              <a:endParaRPr lang="zh-CN" altLang="en-US"/>
            </a:p>
          </p:txBody>
        </p:sp>
        <p:sp>
          <p:nvSpPr>
            <p:cNvPr id="206870" name="任意多边形 206869"/>
            <p:cNvSpPr/>
            <p:nvPr userDrawn="1"/>
          </p:nvSpPr>
          <p:spPr>
            <a:xfrm>
              <a:off x="1" y="3875"/>
              <a:ext cx="5760" cy="445"/>
            </a:xfrm>
            <a:custGeom>
              <a:avLst/>
              <a:gdLst/>
              <a:ahLst/>
              <a:cxnLst/>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lnTo>
                    <a:pt x="5760" y="445"/>
                  </a:lnTo>
                  <a:lnTo>
                    <a:pt x="5760" y="445"/>
                  </a:lnTo>
                </a:path>
              </a:pathLst>
            </a:custGeom>
            <a:solidFill>
              <a:schemeClr val="accent2">
                <a:alpha val="50000"/>
              </a:schemeClr>
            </a:solidFill>
            <a:ln w="9525">
              <a:noFill/>
            </a:ln>
          </p:spPr>
          <p:txBody>
            <a:bodyPr/>
            <a:p>
              <a:endParaRPr lang="zh-CN" altLang="en-US"/>
            </a:p>
          </p:txBody>
        </p:sp>
        <p:sp>
          <p:nvSpPr>
            <p:cNvPr id="206871" name="任意多边形 206870"/>
            <p:cNvSpPr/>
            <p:nvPr userDrawn="1"/>
          </p:nvSpPr>
          <p:spPr>
            <a:xfrm>
              <a:off x="0" y="3867"/>
              <a:ext cx="5770" cy="174"/>
            </a:xfrm>
            <a:custGeom>
              <a:avLst/>
              <a:gdLst/>
              <a:ahLst/>
              <a:cxnLst/>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tileRect/>
            </a:gradFill>
            <a:ln w="9525">
              <a:noFill/>
            </a:ln>
          </p:spPr>
          <p:txBody>
            <a:bodyPr/>
            <a:p>
              <a:endParaRPr lang="zh-CN" altLang="en-US"/>
            </a:p>
          </p:txBody>
        </p:sp>
      </p:grpSp>
      <p:sp>
        <p:nvSpPr>
          <p:cNvPr id="206872" name="标题 206871"/>
          <p:cNvSpPr>
            <a:spLocks noGrp="1"/>
          </p:cNvSpPr>
          <p:nvPr>
            <p:ph type="title"/>
          </p:nvPr>
        </p:nvSpPr>
        <p:spPr>
          <a:xfrm>
            <a:off x="457200" y="277813"/>
            <a:ext cx="8229600" cy="1139825"/>
          </a:xfrm>
          <a:prstGeom prst="rect">
            <a:avLst/>
          </a:prstGeom>
          <a:noFill/>
          <a:ln w="9525">
            <a:noFill/>
          </a:ln>
        </p:spPr>
        <p:txBody>
          <a:bodyPr anchor="ctr" anchorCtr="1"/>
          <a:p>
            <a:pPr lvl="0"/>
            <a:r>
              <a:rPr lang="zh-CN" altLang="en-US" dirty="0"/>
              <a:t>单击此处编辑母版标题样式</a:t>
            </a:r>
            <a:endParaRPr lang="zh-CN" altLang="en-US" dirty="0"/>
          </a:p>
        </p:txBody>
      </p:sp>
      <p:sp>
        <p:nvSpPr>
          <p:cNvPr id="206873" name="文本占位符 206872"/>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6874" name="页脚占位符 206873"/>
          <p:cNvSpPr>
            <a:spLocks noGrp="1"/>
          </p:cNvSpPr>
          <p:nvPr>
            <p:ph type="ftr" sz="quarter" idx="3"/>
          </p:nvPr>
        </p:nvSpPr>
        <p:spPr>
          <a:xfrm>
            <a:off x="3124200" y="6248400"/>
            <a:ext cx="2895600" cy="457200"/>
          </a:xfrm>
          <a:prstGeom prst="rect">
            <a:avLst/>
          </a:prstGeom>
          <a:noFill/>
          <a:ln w="9525">
            <a:noFill/>
          </a:ln>
        </p:spPr>
        <p:txBody>
          <a:bodyPr/>
          <a:lstStyle>
            <a:lvl1pPr algn="ctr">
              <a:defRPr sz="1000">
                <a:latin typeface="Tahoma" panose="020B0604030504040204" pitchFamily="34" charset="0"/>
              </a:defRPr>
            </a:lvl1pPr>
          </a:lstStyle>
          <a:p>
            <a:pPr lvl="0"/>
            <a:endParaRPr lang="zh-CN" altLang="en-US" dirty="0">
              <a:effectLst>
                <a:outerShdw blurRad="38100" dist="38100" dir="2700000">
                  <a:srgbClr val="000000"/>
                </a:outerShdw>
              </a:effectLst>
            </a:endParaRPr>
          </a:p>
        </p:txBody>
      </p:sp>
      <p:sp>
        <p:nvSpPr>
          <p:cNvPr id="206875" name="灯片编号占位符 206874"/>
          <p:cNvSpPr>
            <a:spLocks noGrp="1"/>
          </p:cNvSpPr>
          <p:nvPr>
            <p:ph type="sldNum" sz="quarter" idx="4"/>
          </p:nvPr>
        </p:nvSpPr>
        <p:spPr>
          <a:xfrm>
            <a:off x="6553200" y="6243638"/>
            <a:ext cx="2133600" cy="457200"/>
          </a:xfrm>
          <a:prstGeom prst="rect">
            <a:avLst/>
          </a:prstGeom>
          <a:noFill/>
          <a:ln w="9525">
            <a:noFill/>
          </a:ln>
        </p:spPr>
        <p:txBody>
          <a:bodyPr/>
          <a:lstStyle>
            <a:lvl1pPr algn="r">
              <a:defRPr sz="1000">
                <a:latin typeface="Tahoma" panose="020B0604030504040204" pitchFamily="34" charset="0"/>
              </a:defRPr>
            </a:lvl1pPr>
          </a:lstStyle>
          <a:p>
            <a:pPr lvl="0"/>
            <a:fld id="{9A0DB2DC-4C9A-4742-B13C-FB6460FD3503}" type="slidenum">
              <a:rPr lang="zh-CN" altLang="en-US" dirty="0">
                <a:effectLst>
                  <a:outerShdw blurRad="38100" dist="38100" dir="2700000">
                    <a:srgbClr val="000000"/>
                  </a:outerShdw>
                </a:effectLst>
              </a:rPr>
            </a:fld>
            <a:endParaRPr lang="zh-CN" altLang="en-US" dirty="0">
              <a:effectLst>
                <a:outerShdw blurRad="38100" dist="38100" dir="2700000">
                  <a:srgbClr val="000000"/>
                </a:outerShdw>
              </a:effectLst>
              <a:latin typeface="Arial" panose="020B0604020202020204" pitchFamily="34" charset="0"/>
            </a:endParaRPr>
          </a:p>
        </p:txBody>
      </p:sp>
      <p:sp>
        <p:nvSpPr>
          <p:cNvPr id="206876" name="日期占位符 206875"/>
          <p:cNvSpPr>
            <a:spLocks noGrp="1"/>
          </p:cNvSpPr>
          <p:nvPr>
            <p:ph type="dt" sz="half" idx="2"/>
          </p:nvPr>
        </p:nvSpPr>
        <p:spPr>
          <a:xfrm>
            <a:off x="457200" y="6248400"/>
            <a:ext cx="2133600" cy="457200"/>
          </a:xfrm>
          <a:prstGeom prst="rect">
            <a:avLst/>
          </a:prstGeom>
          <a:noFill/>
          <a:ln w="9525">
            <a:noFill/>
          </a:ln>
        </p:spPr>
        <p:txBody>
          <a:bodyPr/>
          <a:lstStyle>
            <a:lvl1pPr>
              <a:defRPr sz="1000">
                <a:latin typeface="Tahoma" panose="020B0604030504040204" pitchFamily="34" charset="0"/>
              </a:defRPr>
            </a:lvl1pPr>
          </a:lstStyle>
          <a:p>
            <a:pPr lvl="0"/>
            <a:endParaRPr lang="zh-CN" altLang="en-US" dirty="0">
              <a:effectLst>
                <a:outerShdw blurRad="38100" dist="38100" dir="2700000">
                  <a:srgbClr val="000000"/>
                </a:outerShdw>
              </a:effectLst>
              <a:latin typeface="Arial" panose="020B0604020202020204" pitchFamily="34" charset="0"/>
            </a:endParaRPr>
          </a:p>
        </p:txBody>
      </p:sp>
      <p:pic>
        <p:nvPicPr>
          <p:cNvPr id="206877" name="图片 206876"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2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l"/>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SzPct val="80000"/>
        <a:buFont typeface="Wingdings" panose="05000000000000000000" pitchFamily="2" charset="2"/>
        <a:buChar char="l"/>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1"/>
        </a:buClr>
        <a:buSzPct val="80000"/>
        <a:buFont typeface="Wingdings" panose="05000000000000000000" pitchFamily="2" charset="2"/>
        <a:buChar char="l"/>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tileRect/>
        </a:gradFill>
        <a:effectLst/>
      </p:bgPr>
    </p:bg>
    <p:spTree>
      <p:nvGrpSpPr>
        <p:cNvPr id="1" name=""/>
        <p:cNvGrpSpPr/>
        <p:nvPr/>
      </p:nvGrpSpPr>
      <p:grpSpPr/>
      <p:grpSp>
        <p:nvGrpSpPr>
          <p:cNvPr id="211970" name="组合 211969"/>
          <p:cNvGrpSpPr/>
          <p:nvPr/>
        </p:nvGrpSpPr>
        <p:grpSpPr>
          <a:xfrm>
            <a:off x="0" y="0"/>
            <a:ext cx="9144000" cy="6934200"/>
            <a:chOff x="0" y="0"/>
            <a:chExt cx="5760" cy="4368"/>
          </a:xfrm>
        </p:grpSpPr>
        <p:sp>
          <p:nvSpPr>
            <p:cNvPr id="211971" name="任意多边形 211970"/>
            <p:cNvSpPr/>
            <p:nvPr/>
          </p:nvSpPr>
          <p:spPr>
            <a:xfrm>
              <a:off x="0" y="2208"/>
              <a:ext cx="2515" cy="1970"/>
            </a:xfrm>
            <a:custGeom>
              <a:avLst/>
              <a:gdLst/>
              <a:ahLst/>
              <a:cxnLst/>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tileRect/>
            </a:gradFill>
            <a:ln w="9525">
              <a:noFill/>
            </a:ln>
          </p:spPr>
          <p:txBody>
            <a:bodyPr/>
            <a:p>
              <a:endParaRPr lang="zh-CN" altLang="en-US"/>
            </a:p>
          </p:txBody>
        </p:sp>
        <p:sp>
          <p:nvSpPr>
            <p:cNvPr id="211972" name="任意多边形 211971"/>
            <p:cNvSpPr/>
            <p:nvPr/>
          </p:nvSpPr>
          <p:spPr>
            <a:xfrm>
              <a:off x="0" y="2496"/>
              <a:ext cx="2112" cy="1604"/>
            </a:xfrm>
            <a:custGeom>
              <a:avLst/>
              <a:gdLst/>
              <a:ahLst/>
              <a:cxnLst/>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1973" name="任意多边形 211972"/>
            <p:cNvSpPr/>
            <p:nvPr/>
          </p:nvSpPr>
          <p:spPr>
            <a:xfrm>
              <a:off x="2092" y="3233"/>
              <a:ext cx="3668" cy="943"/>
            </a:xfrm>
            <a:custGeom>
              <a:avLst/>
              <a:gdLst/>
              <a:ahLst/>
              <a:cxnLst/>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1974" name="任意多边形 211973"/>
            <p:cNvSpPr/>
            <p:nvPr/>
          </p:nvSpPr>
          <p:spPr>
            <a:xfrm>
              <a:off x="0" y="524"/>
              <a:ext cx="973" cy="1195"/>
            </a:xfrm>
            <a:custGeom>
              <a:avLst/>
              <a:gdLst/>
              <a:ahLst/>
              <a:cxnLst/>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1975" name="任意多边形 211974"/>
            <p:cNvSpPr/>
            <p:nvPr/>
          </p:nvSpPr>
          <p:spPr>
            <a:xfrm>
              <a:off x="3188" y="1"/>
              <a:ext cx="2570" cy="2266"/>
            </a:xfrm>
            <a:custGeom>
              <a:avLst/>
              <a:gdLst/>
              <a:ahLst/>
              <a:cxnLst/>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tileRect/>
            </a:gradFill>
            <a:ln w="9525">
              <a:noFill/>
            </a:ln>
          </p:spPr>
          <p:txBody>
            <a:bodyPr/>
            <a:p>
              <a:endParaRPr lang="zh-CN" altLang="en-US"/>
            </a:p>
          </p:txBody>
        </p:sp>
        <p:sp>
          <p:nvSpPr>
            <p:cNvPr id="211976" name="任意多边形 211975"/>
            <p:cNvSpPr/>
            <p:nvPr/>
          </p:nvSpPr>
          <p:spPr>
            <a:xfrm>
              <a:off x="3525" y="1"/>
              <a:ext cx="2185" cy="1508"/>
            </a:xfrm>
            <a:custGeom>
              <a:avLst/>
              <a:gdLst/>
              <a:ahLst/>
              <a:cxnLst/>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1977" name="任意多边形 211976"/>
            <p:cNvSpPr/>
            <p:nvPr/>
          </p:nvSpPr>
          <p:spPr>
            <a:xfrm>
              <a:off x="0" y="649"/>
              <a:ext cx="816" cy="806"/>
            </a:xfrm>
            <a:custGeom>
              <a:avLst/>
              <a:gdLst/>
              <a:ahLst/>
              <a:cxnLst/>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1978" name="任意多边形 211977"/>
            <p:cNvSpPr/>
            <p:nvPr/>
          </p:nvSpPr>
          <p:spPr>
            <a:xfrm>
              <a:off x="0" y="1545"/>
              <a:ext cx="762" cy="107"/>
            </a:xfrm>
            <a:custGeom>
              <a:avLst/>
              <a:gdLst/>
              <a:ahLst/>
              <a:cxnLst/>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1979" name="任意多边形 211978"/>
            <p:cNvSpPr/>
            <p:nvPr/>
          </p:nvSpPr>
          <p:spPr>
            <a:xfrm>
              <a:off x="2314" y="3431"/>
              <a:ext cx="3182" cy="745"/>
            </a:xfrm>
            <a:custGeom>
              <a:avLst/>
              <a:gdLst/>
              <a:ahLst/>
              <a:cxnLst/>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tileRect/>
            </a:gradFill>
            <a:ln w="9525">
              <a:noFill/>
            </a:ln>
          </p:spPr>
          <p:txBody>
            <a:bodyPr/>
            <a:p>
              <a:endParaRPr lang="zh-CN" altLang="en-US"/>
            </a:p>
          </p:txBody>
        </p:sp>
        <p:sp>
          <p:nvSpPr>
            <p:cNvPr id="211980" name="矩形 211979"/>
            <p:cNvSpPr/>
            <p:nvPr/>
          </p:nvSpPr>
          <p:spPr>
            <a:xfrm>
              <a:off x="192" y="127"/>
              <a:ext cx="1" cy="1"/>
            </a:xfrm>
            <a:prstGeom prst="rect">
              <a:avLst/>
            </a:prstGeom>
            <a:solidFill>
              <a:srgbClr val="9A1E8D"/>
            </a:solidFill>
            <a:ln w="9525">
              <a:noFill/>
            </a:ln>
          </p:spPr>
          <p:txBody>
            <a:bodyPr/>
            <a:p>
              <a:endParaRPr lang="zh-CN" altLang="en-US"/>
            </a:p>
          </p:txBody>
        </p:sp>
        <p:sp>
          <p:nvSpPr>
            <p:cNvPr id="211981" name="矩形 211980"/>
            <p:cNvSpPr/>
            <p:nvPr/>
          </p:nvSpPr>
          <p:spPr>
            <a:xfrm>
              <a:off x="204" y="131"/>
              <a:ext cx="1" cy="1"/>
            </a:xfrm>
            <a:prstGeom prst="rect">
              <a:avLst/>
            </a:prstGeom>
            <a:solidFill>
              <a:srgbClr val="9A1E8D"/>
            </a:solidFill>
            <a:ln w="9525">
              <a:noFill/>
            </a:ln>
          </p:spPr>
          <p:txBody>
            <a:bodyPr/>
            <a:p>
              <a:endParaRPr lang="zh-CN" altLang="en-US"/>
            </a:p>
          </p:txBody>
        </p:sp>
        <p:sp>
          <p:nvSpPr>
            <p:cNvPr id="211982" name="任意多边形 211981"/>
            <p:cNvSpPr/>
            <p:nvPr/>
          </p:nvSpPr>
          <p:spPr>
            <a:xfrm>
              <a:off x="0" y="4032"/>
              <a:ext cx="5760" cy="288"/>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tileRect/>
            </a:gradFill>
            <a:ln w="9525">
              <a:noFill/>
            </a:ln>
          </p:spPr>
          <p:txBody>
            <a:bodyPr/>
            <a:p>
              <a:endParaRPr lang="zh-CN" altLang="en-US"/>
            </a:p>
          </p:txBody>
        </p:sp>
        <p:sp>
          <p:nvSpPr>
            <p:cNvPr id="211983" name="任意多边形 211982"/>
            <p:cNvSpPr/>
            <p:nvPr/>
          </p:nvSpPr>
          <p:spPr>
            <a:xfrm>
              <a:off x="0" y="4032"/>
              <a:ext cx="5760" cy="336"/>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tileRect/>
            </a:gradFill>
            <a:ln w="9525">
              <a:noFill/>
            </a:ln>
          </p:spPr>
          <p:txBody>
            <a:bodyPr/>
            <a:p>
              <a:endParaRPr lang="zh-CN" altLang="en-US"/>
            </a:p>
          </p:txBody>
        </p:sp>
        <p:sp>
          <p:nvSpPr>
            <p:cNvPr id="211984" name="任意多边形 211983"/>
            <p:cNvSpPr/>
            <p:nvPr/>
          </p:nvSpPr>
          <p:spPr>
            <a:xfrm>
              <a:off x="0" y="0"/>
              <a:ext cx="5760" cy="288"/>
            </a:xfrm>
            <a:custGeom>
              <a:avLst/>
              <a:gdLst/>
              <a:ahLst/>
              <a:cxnLst/>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tileRect/>
            </a:gradFill>
            <a:ln w="9525">
              <a:noFill/>
            </a:ln>
          </p:spPr>
          <p:txBody>
            <a:bodyPr/>
            <a:p>
              <a:endParaRPr lang="zh-CN" altLang="en-US"/>
            </a:p>
          </p:txBody>
        </p:sp>
        <p:sp>
          <p:nvSpPr>
            <p:cNvPr id="211985" name="任意多边形 211984"/>
            <p:cNvSpPr/>
            <p:nvPr/>
          </p:nvSpPr>
          <p:spPr>
            <a:xfrm>
              <a:off x="509" y="229"/>
              <a:ext cx="3188" cy="2024"/>
            </a:xfrm>
            <a:custGeom>
              <a:avLst/>
              <a:gdLst/>
              <a:ahLst/>
              <a:cxnLst/>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tileRect/>
            </a:gradFill>
            <a:ln w="9525">
              <a:noFill/>
            </a:ln>
          </p:spPr>
          <p:txBody>
            <a:bodyPr/>
            <a:p>
              <a:endParaRPr lang="zh-CN" altLang="en-US"/>
            </a:p>
          </p:txBody>
        </p:sp>
        <p:sp>
          <p:nvSpPr>
            <p:cNvPr id="211986" name="任意多边形 211985"/>
            <p:cNvSpPr/>
            <p:nvPr/>
          </p:nvSpPr>
          <p:spPr>
            <a:xfrm>
              <a:off x="1344" y="293"/>
              <a:ext cx="2144" cy="1787"/>
            </a:xfrm>
            <a:custGeom>
              <a:avLst/>
              <a:gdLst/>
              <a:ahLst/>
              <a:cxnLst/>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sp>
          <p:nvSpPr>
            <p:cNvPr id="211987" name="任意多边形 211986"/>
            <p:cNvSpPr/>
            <p:nvPr/>
          </p:nvSpPr>
          <p:spPr>
            <a:xfrm>
              <a:off x="2932" y="1728"/>
              <a:ext cx="2828" cy="2366"/>
            </a:xfrm>
            <a:custGeom>
              <a:avLst/>
              <a:gdLst/>
              <a:ahLst/>
              <a:cxnLst/>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tileRect/>
            </a:gradFill>
            <a:ln w="9525">
              <a:noFill/>
            </a:ln>
          </p:spPr>
          <p:txBody>
            <a:bodyPr/>
            <a:p>
              <a:endParaRPr lang="zh-CN" altLang="en-US"/>
            </a:p>
          </p:txBody>
        </p:sp>
        <p:sp>
          <p:nvSpPr>
            <p:cNvPr id="211988" name="任意多边形 211987"/>
            <p:cNvSpPr/>
            <p:nvPr/>
          </p:nvSpPr>
          <p:spPr>
            <a:xfrm>
              <a:off x="3160" y="1860"/>
              <a:ext cx="2162" cy="1934"/>
            </a:xfrm>
            <a:custGeom>
              <a:avLst/>
              <a:gdLst/>
              <a:ahLst/>
              <a:cxnLst/>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tileRect/>
            </a:gradFill>
            <a:ln w="9525">
              <a:noFill/>
            </a:ln>
          </p:spPr>
          <p:txBody>
            <a:bodyPr/>
            <a:p>
              <a:endParaRPr lang="zh-CN" altLang="en-US"/>
            </a:p>
          </p:txBody>
        </p:sp>
      </p:grpSp>
      <p:sp>
        <p:nvSpPr>
          <p:cNvPr id="211989" name="标题 211988"/>
          <p:cNvSpPr>
            <a:spLocks noGrp="1"/>
          </p:cNvSpPr>
          <p:nvPr>
            <p:ph type="title"/>
          </p:nvPr>
        </p:nvSpPr>
        <p:spPr>
          <a:xfrm>
            <a:off x="457200" y="277813"/>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11990" name="文本占位符 211989"/>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11991" name="日期占位符 211990"/>
          <p:cNvSpPr>
            <a:spLocks noGrp="1"/>
          </p:cNvSpPr>
          <p:nvPr>
            <p:ph type="dt" sz="half" idx="2"/>
          </p:nvPr>
        </p:nvSpPr>
        <p:spPr>
          <a:xfrm>
            <a:off x="457200" y="6248400"/>
            <a:ext cx="2133600" cy="457200"/>
          </a:xfrm>
          <a:prstGeom prst="rect">
            <a:avLst/>
          </a:prstGeom>
          <a:noFill/>
          <a:ln w="9525">
            <a:noFill/>
          </a:ln>
        </p:spPr>
        <p:txBody>
          <a:bodyPr/>
          <a:lstStyle>
            <a:lvl1pPr>
              <a:defRPr sz="1400">
                <a:latin typeface="Times New Roman" panose="02020603050405020304" pitchFamily="18" charset="0"/>
              </a:defRPr>
            </a:lvl1p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211992" name="页脚占位符 211991"/>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18" charset="0"/>
              </a:defRPr>
            </a:lvl1pPr>
          </a:lstStyle>
          <a:p>
            <a:pPr lvl="0"/>
            <a:endParaRPr lang="zh-CN" altLang="en-US" dirty="0">
              <a:effectLst>
                <a:outerShdw blurRad="38100" dist="38100" dir="2700000">
                  <a:srgbClr val="C0C0C0"/>
                </a:outerShdw>
              </a:effectLst>
            </a:endParaRPr>
          </a:p>
        </p:txBody>
      </p:sp>
      <p:sp>
        <p:nvSpPr>
          <p:cNvPr id="211993" name="灯片编号占位符 211992"/>
          <p:cNvSpPr>
            <a:spLocks noGrp="1"/>
          </p:cNvSpPr>
          <p:nvPr>
            <p:ph type="sldNum" sz="quarter" idx="4"/>
          </p:nvPr>
        </p:nvSpPr>
        <p:spPr>
          <a:xfrm>
            <a:off x="6553200" y="6248400"/>
            <a:ext cx="2133600" cy="457200"/>
          </a:xfrm>
          <a:prstGeom prst="rect">
            <a:avLst/>
          </a:prstGeom>
          <a:noFill/>
          <a:ln w="9525">
            <a:noFill/>
          </a:ln>
        </p:spPr>
        <p:txBody>
          <a:bodyPr/>
          <a:lstStyle>
            <a:lvl1pPr algn="r">
              <a:defRPr sz="1400">
                <a:latin typeface="Times New Roman" panose="02020603050405020304" pitchFamily="18" charset="0"/>
              </a:defRPr>
            </a:lvl1p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Arial" panose="020B0604020202020204" pitchFamily="34" charset="0"/>
            </a:endParaRPr>
          </a:p>
        </p:txBody>
      </p:sp>
      <p:pic>
        <p:nvPicPr>
          <p:cNvPr id="211994" name="图片 211993"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2"/>
        </a:buClr>
        <a:buSzPct val="60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6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72034" name="标题 172033"/>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72035" name="文本占位符 172034"/>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72036" name="日期占位符 172035"/>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72037" name="页脚占位符 172036"/>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72038" name="灯片编号占位符 172037"/>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72039" name="图片 172038" descr="远山黛"/>
          <p:cNvPicPr>
            <a:picLocks noChangeAspect="1"/>
          </p:cNvPicPr>
          <p:nvPr userDrawn="1"/>
        </p:nvPicPr>
        <p:blipFill>
          <a:blip r:embed="rId13"/>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77154" name="组合 177153"/>
          <p:cNvGrpSpPr/>
          <p:nvPr/>
        </p:nvGrpSpPr>
        <p:grpSpPr>
          <a:xfrm>
            <a:off x="1071563" y="304800"/>
            <a:ext cx="7615237" cy="1106488"/>
            <a:chOff x="675" y="192"/>
            <a:chExt cx="4797" cy="697"/>
          </a:xfrm>
        </p:grpSpPr>
        <p:sp>
          <p:nvSpPr>
            <p:cNvPr id="177155" name="椭圆 177154"/>
            <p:cNvSpPr/>
            <p:nvPr/>
          </p:nvSpPr>
          <p:spPr>
            <a:xfrm flipH="1">
              <a:off x="3067" y="192"/>
              <a:ext cx="696" cy="696"/>
            </a:xfrm>
            <a:prstGeom prst="ellipse">
              <a:avLst/>
            </a:prstGeom>
            <a:solidFill>
              <a:schemeClr val="accent2"/>
            </a:solidFill>
            <a:ln w="28575">
              <a:noFill/>
            </a:ln>
          </p:spPr>
          <p:txBody>
            <a:bodyPr wrap="none" anchor="ctr"/>
            <a:p>
              <a:pPr lvl="0" algn="ctr"/>
              <a:endParaRPr sz="2400" dirty="0">
                <a:latin typeface="Times New Roman" panose="02020603050405020304" pitchFamily="18" charset="0"/>
              </a:endParaRPr>
            </a:p>
          </p:txBody>
        </p:sp>
        <p:sp>
          <p:nvSpPr>
            <p:cNvPr id="177156" name="椭圆 177155"/>
            <p:cNvSpPr/>
            <p:nvPr/>
          </p:nvSpPr>
          <p:spPr>
            <a:xfrm flipH="1">
              <a:off x="4777" y="192"/>
              <a:ext cx="695" cy="696"/>
            </a:xfrm>
            <a:prstGeom prst="ellipse">
              <a:avLst/>
            </a:prstGeom>
            <a:solidFill>
              <a:schemeClr val="accent2"/>
            </a:solidFill>
            <a:ln w="28575">
              <a:noFill/>
            </a:ln>
          </p:spPr>
          <p:txBody>
            <a:bodyPr wrap="none" anchor="ctr"/>
            <a:p>
              <a:pPr lvl="0" algn="ctr"/>
              <a:endParaRPr sz="2400" dirty="0">
                <a:latin typeface="Times New Roman" panose="02020603050405020304" pitchFamily="18" charset="0"/>
              </a:endParaRPr>
            </a:p>
          </p:txBody>
        </p:sp>
        <p:sp>
          <p:nvSpPr>
            <p:cNvPr id="177157" name="椭圆 177156"/>
            <p:cNvSpPr/>
            <p:nvPr/>
          </p:nvSpPr>
          <p:spPr>
            <a:xfrm flipH="1">
              <a:off x="675" y="193"/>
              <a:ext cx="695" cy="696"/>
            </a:xfrm>
            <a:prstGeom prst="ellipse">
              <a:avLst/>
            </a:prstGeom>
            <a:solidFill>
              <a:schemeClr val="accent2"/>
            </a:solidFill>
            <a:ln w="28575">
              <a:noFill/>
            </a:ln>
          </p:spPr>
          <p:txBody>
            <a:bodyPr wrap="none" anchor="ctr"/>
            <a:p>
              <a:pPr lvl="0" algn="ctr"/>
              <a:endParaRPr sz="2400" dirty="0">
                <a:latin typeface="Times New Roman" panose="02020603050405020304" pitchFamily="18" charset="0"/>
              </a:endParaRPr>
            </a:p>
          </p:txBody>
        </p:sp>
        <p:sp>
          <p:nvSpPr>
            <p:cNvPr id="177158" name="椭圆 177157"/>
            <p:cNvSpPr/>
            <p:nvPr/>
          </p:nvSpPr>
          <p:spPr>
            <a:xfrm flipH="1">
              <a:off x="3984" y="192"/>
              <a:ext cx="695" cy="696"/>
            </a:xfrm>
            <a:prstGeom prst="ellipse">
              <a:avLst/>
            </a:prstGeom>
            <a:noFill/>
            <a:ln w="28575" cap="flat" cmpd="sng">
              <a:solidFill>
                <a:schemeClr val="accent2"/>
              </a:solidFill>
              <a:prstDash val="solid"/>
              <a:headEnd type="none" w="med" len="med"/>
              <a:tailEnd type="none" w="med" len="med"/>
            </a:ln>
          </p:spPr>
          <p:txBody>
            <a:bodyPr wrap="none" anchor="ctr"/>
            <a:p>
              <a:pPr lvl="0" algn="ctr"/>
              <a:endParaRPr sz="2400" dirty="0">
                <a:latin typeface="Times New Roman" panose="02020603050405020304" pitchFamily="18" charset="0"/>
              </a:endParaRPr>
            </a:p>
          </p:txBody>
        </p:sp>
        <p:sp>
          <p:nvSpPr>
            <p:cNvPr id="177159" name="椭圆 177158"/>
            <p:cNvSpPr/>
            <p:nvPr/>
          </p:nvSpPr>
          <p:spPr>
            <a:xfrm flipH="1">
              <a:off x="1486" y="192"/>
              <a:ext cx="695" cy="696"/>
            </a:xfrm>
            <a:prstGeom prst="ellipse">
              <a:avLst/>
            </a:prstGeom>
            <a:noFill/>
            <a:ln w="28575" cap="flat" cmpd="sng">
              <a:solidFill>
                <a:schemeClr val="accent2"/>
              </a:solidFill>
              <a:prstDash val="solid"/>
              <a:headEnd type="none" w="med" len="med"/>
              <a:tailEnd type="none" w="med" len="med"/>
            </a:ln>
          </p:spPr>
          <p:txBody>
            <a:bodyPr wrap="none" anchor="ctr"/>
            <a:p>
              <a:pPr lvl="0" algn="ctr"/>
              <a:endParaRPr sz="2400" dirty="0">
                <a:latin typeface="Times New Roman" panose="02020603050405020304" pitchFamily="18" charset="0"/>
              </a:endParaRPr>
            </a:p>
          </p:txBody>
        </p:sp>
      </p:grpSp>
      <p:sp>
        <p:nvSpPr>
          <p:cNvPr id="177160" name="文本占位符 177159"/>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77161" name="日期占位符 177160"/>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a:endParaRPr lang="zh-CN" altLang="en-US" dirty="0">
              <a:latin typeface="Arial" panose="020B0604020202020204" pitchFamily="34" charset="0"/>
            </a:endParaRPr>
          </a:p>
        </p:txBody>
      </p:sp>
      <p:sp>
        <p:nvSpPr>
          <p:cNvPr id="177162" name="页脚占位符 177161"/>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a:endParaRPr lang="zh-CN" altLang="en-US" dirty="0">
              <a:latin typeface="Arial" panose="020B0604020202020204" pitchFamily="34" charset="0"/>
            </a:endParaRPr>
          </a:p>
        </p:txBody>
      </p:sp>
      <p:sp>
        <p:nvSpPr>
          <p:cNvPr id="177163" name="灯片编号占位符 177162"/>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77164" name="标题 177163"/>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pic>
        <p:nvPicPr>
          <p:cNvPr id="177165" name="图片 177164"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83298" name="组合 183297"/>
          <p:cNvGrpSpPr/>
          <p:nvPr/>
        </p:nvGrpSpPr>
        <p:grpSpPr>
          <a:xfrm>
            <a:off x="0" y="0"/>
            <a:ext cx="2667000" cy="6858000"/>
            <a:chOff x="0" y="0"/>
            <a:chExt cx="1680" cy="4320"/>
          </a:xfrm>
        </p:grpSpPr>
        <p:sp>
          <p:nvSpPr>
            <p:cNvPr id="183299" name="矩形 183298"/>
            <p:cNvSpPr/>
            <p:nvPr/>
          </p:nvSpPr>
          <p:spPr>
            <a:xfrm>
              <a:off x="1248" y="0"/>
              <a:ext cx="432" cy="4320"/>
            </a:xfrm>
            <a:prstGeom prst="rect">
              <a:avLst/>
            </a:prstGeom>
            <a:gradFill rotWithShape="0">
              <a:gsLst>
                <a:gs pos="0">
                  <a:schemeClr val="bg1">
                    <a:gamma/>
                    <a:shade val="45490"/>
                    <a:invGamma/>
                  </a:schemeClr>
                </a:gs>
                <a:gs pos="100000">
                  <a:schemeClr val="bg1"/>
                </a:gs>
              </a:gsLst>
              <a:lin ang="0" scaled="1"/>
              <a:tileRect/>
            </a:gradFill>
            <a:ln w="9525">
              <a:noFill/>
            </a:ln>
          </p:spPr>
          <p:txBody>
            <a:bodyPr wrap="none" anchor="ctr"/>
            <a:p>
              <a:pPr lvl="0" algn="ctr"/>
              <a:endParaRPr sz="1800" dirty="0">
                <a:latin typeface="Arial" panose="020B0604020202020204" pitchFamily="34" charset="0"/>
              </a:endParaRPr>
            </a:p>
          </p:txBody>
        </p:sp>
        <p:pic>
          <p:nvPicPr>
            <p:cNvPr id="183300" name="图片 183299" descr="slidemaster_med3"/>
            <p:cNvPicPr>
              <a:picLocks noChangeAspect="1"/>
            </p:cNvPicPr>
            <p:nvPr/>
          </p:nvPicPr>
          <p:blipFill>
            <a:blip r:embed="rId13"/>
            <a:stretch>
              <a:fillRect/>
            </a:stretch>
          </p:blipFill>
          <p:spPr>
            <a:xfrm>
              <a:off x="0" y="0"/>
              <a:ext cx="1348" cy="4320"/>
            </a:xfrm>
            <a:prstGeom prst="rect">
              <a:avLst/>
            </a:prstGeom>
            <a:noFill/>
            <a:ln w="9525">
              <a:noFill/>
            </a:ln>
          </p:spPr>
        </p:pic>
      </p:grpSp>
      <p:sp>
        <p:nvSpPr>
          <p:cNvPr id="183301" name="标题 183300"/>
          <p:cNvSpPr>
            <a:spLocks noGrp="1"/>
          </p:cNvSpPr>
          <p:nvPr>
            <p:ph type="title"/>
          </p:nvPr>
        </p:nvSpPr>
        <p:spPr>
          <a:xfrm>
            <a:off x="2438400" y="228600"/>
            <a:ext cx="6400800" cy="1219200"/>
          </a:xfrm>
          <a:prstGeom prst="rect">
            <a:avLst/>
          </a:prstGeom>
          <a:noFill/>
          <a:ln w="9525">
            <a:noFill/>
          </a:ln>
        </p:spPr>
        <p:txBody>
          <a:bodyPr anchor="ctr"/>
          <a:p>
            <a:pPr lvl="0"/>
            <a:r>
              <a:rPr lang="zh-CN" altLang="en-US" dirty="0"/>
              <a:t>单击此处编辑母版标题样式</a:t>
            </a:r>
            <a:endParaRPr lang="zh-CN" altLang="en-US" dirty="0"/>
          </a:p>
        </p:txBody>
      </p:sp>
      <p:sp>
        <p:nvSpPr>
          <p:cNvPr id="183302" name="文本占位符 183301"/>
          <p:cNvSpPr>
            <a:spLocks noGrp="1"/>
          </p:cNvSpPr>
          <p:nvPr>
            <p:ph type="body" idx="1"/>
          </p:nvPr>
        </p:nvSpPr>
        <p:spPr>
          <a:xfrm>
            <a:off x="2438400" y="1600200"/>
            <a:ext cx="6400800" cy="4495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3303" name="日期占位符 183302"/>
          <p:cNvSpPr>
            <a:spLocks noGrp="1"/>
          </p:cNvSpPr>
          <p:nvPr>
            <p:ph type="dt" sz="half" idx="2"/>
          </p:nvPr>
        </p:nvSpPr>
        <p:spPr>
          <a:xfrm>
            <a:off x="152400" y="6248400"/>
            <a:ext cx="1901825" cy="457200"/>
          </a:xfrm>
          <a:prstGeom prst="rect">
            <a:avLst/>
          </a:prstGeom>
          <a:noFill/>
          <a:ln w="9525">
            <a:noFill/>
          </a:ln>
        </p:spPr>
        <p:txBody>
          <a:bodyPr/>
          <a:lstStyle>
            <a:lvl1pPr>
              <a:defRPr sz="1000"/>
            </a:lvl1p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183304" name="页脚占位符 183303"/>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183305" name="灯片编号占位符 183304"/>
          <p:cNvSpPr>
            <a:spLocks noGrp="1"/>
          </p:cNvSpPr>
          <p:nvPr>
            <p:ph type="sldNum" sz="quarter" idx="4"/>
          </p:nvPr>
        </p:nvSpPr>
        <p:spPr>
          <a:xfrm>
            <a:off x="6934200" y="6248400"/>
            <a:ext cx="1905000" cy="457200"/>
          </a:xfrm>
          <a:prstGeom prst="rect">
            <a:avLst/>
          </a:prstGeom>
          <a:noFill/>
          <a:ln w="9525">
            <a:noFill/>
          </a:ln>
        </p:spPr>
        <p:txBody>
          <a:bodyPr/>
          <a:lstStyle>
            <a:lvl1pPr algn="r">
              <a:defRPr sz="1000"/>
            </a:lvl1p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pic>
        <p:nvPicPr>
          <p:cNvPr id="183306" name="图片 183305" descr="远山黛"/>
          <p:cNvPicPr>
            <a:picLocks noChangeAspect="1"/>
          </p:cNvPicPr>
          <p:nvPr userDrawn="1"/>
        </p:nvPicPr>
        <p:blipFill>
          <a:blip r:embed="rId14"/>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spd="slow"/>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tileRect/>
        </a:gradFill>
        <a:effectLst/>
      </p:bgPr>
    </p:bg>
    <p:spTree>
      <p:nvGrpSpPr>
        <p:cNvPr id="1" name=""/>
        <p:cNvGrpSpPr/>
        <p:nvPr/>
      </p:nvGrpSpPr>
      <p:grpSpPr/>
      <p:grpSp>
        <p:nvGrpSpPr>
          <p:cNvPr id="186370" name="组合 186369"/>
          <p:cNvGrpSpPr/>
          <p:nvPr/>
        </p:nvGrpSpPr>
        <p:grpSpPr>
          <a:xfrm>
            <a:off x="3800475" y="1789113"/>
            <a:ext cx="5340350" cy="5056187"/>
            <a:chOff x="2394" y="1127"/>
            <a:chExt cx="3364" cy="3185"/>
          </a:xfrm>
        </p:grpSpPr>
        <p:sp>
          <p:nvSpPr>
            <p:cNvPr id="186371" name="矩形 186370"/>
            <p:cNvSpPr/>
            <p:nvPr userDrawn="1"/>
          </p:nvSpPr>
          <p:spPr>
            <a:xfrm>
              <a:off x="4230" y="1365"/>
              <a:ext cx="197" cy="102"/>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2" name="椭圆 186371"/>
            <p:cNvSpPr/>
            <p:nvPr userDrawn="1"/>
          </p:nvSpPr>
          <p:spPr>
            <a:xfrm>
              <a:off x="4299" y="1185"/>
              <a:ext cx="47" cy="47"/>
            </a:xfrm>
            <a:prstGeom prst="ellipse">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3" name="矩形 186372"/>
            <p:cNvSpPr/>
            <p:nvPr userDrawn="1"/>
          </p:nvSpPr>
          <p:spPr>
            <a:xfrm rot="995337">
              <a:off x="5205" y="1495"/>
              <a:ext cx="6" cy="2073"/>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4" name="任意多边形 186373"/>
            <p:cNvSpPr>
              <a:spLocks noEditPoints="1"/>
            </p:cNvSpPr>
            <p:nvPr userDrawn="1"/>
          </p:nvSpPr>
          <p:spPr>
            <a:xfrm>
              <a:off x="4871" y="3508"/>
              <a:ext cx="66" cy="96"/>
            </a:xfrm>
            <a:custGeom>
              <a:avLst/>
              <a:gdLst/>
              <a:ahLst/>
              <a:cxnLst/>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5" name="矩形 186374"/>
            <p:cNvSpPr/>
            <p:nvPr userDrawn="1"/>
          </p:nvSpPr>
          <p:spPr>
            <a:xfrm rot="91736">
              <a:off x="5487" y="1535"/>
              <a:ext cx="6" cy="1998"/>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6" name="矩形 186375"/>
            <p:cNvSpPr/>
            <p:nvPr userDrawn="1"/>
          </p:nvSpPr>
          <p:spPr>
            <a:xfrm rot="-926223">
              <a:off x="5640" y="1521"/>
              <a:ext cx="6" cy="881"/>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7" name="矩形 186376"/>
            <p:cNvSpPr/>
            <p:nvPr userDrawn="1"/>
          </p:nvSpPr>
          <p:spPr>
            <a:xfrm rot="-1140313">
              <a:off x="3444" y="1816"/>
              <a:ext cx="6" cy="2033"/>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8" name="矩形 186377"/>
            <p:cNvSpPr/>
            <p:nvPr userDrawn="1"/>
          </p:nvSpPr>
          <p:spPr>
            <a:xfrm rot="1114412">
              <a:off x="2757" y="1821"/>
              <a:ext cx="6" cy="2119"/>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79" name="矩形 186378"/>
            <p:cNvSpPr/>
            <p:nvPr userDrawn="1"/>
          </p:nvSpPr>
          <p:spPr>
            <a:xfrm rot="254676">
              <a:off x="3035" y="1870"/>
              <a:ext cx="6" cy="1906"/>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0" name="任意多边形 186379"/>
            <p:cNvSpPr/>
            <p:nvPr userDrawn="1"/>
          </p:nvSpPr>
          <p:spPr>
            <a:xfrm>
              <a:off x="4007" y="3021"/>
              <a:ext cx="623" cy="156"/>
            </a:xfrm>
            <a:custGeom>
              <a:avLst/>
              <a:gdLst/>
              <a:ahLst/>
              <a:cxnLst/>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1" name="任意多边形 186380"/>
            <p:cNvSpPr/>
            <p:nvPr userDrawn="1"/>
          </p:nvSpPr>
          <p:spPr>
            <a:xfrm>
              <a:off x="4762" y="3591"/>
              <a:ext cx="996" cy="126"/>
            </a:xfrm>
            <a:custGeom>
              <a:avLst/>
              <a:gdLst/>
              <a:ahLst/>
              <a:cxnLst/>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2" name="任意多边形 186381"/>
            <p:cNvSpPr/>
            <p:nvPr userDrawn="1"/>
          </p:nvSpPr>
          <p:spPr>
            <a:xfrm>
              <a:off x="4786" y="3645"/>
              <a:ext cx="972" cy="245"/>
            </a:xfrm>
            <a:custGeom>
              <a:avLst/>
              <a:gdLst/>
              <a:ahLst/>
              <a:cxnLst/>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tileRect/>
            </a:gradFill>
            <a:ln w="9525">
              <a:noFill/>
            </a:ln>
          </p:spPr>
          <p:txBody>
            <a:bodyPr/>
            <a:p>
              <a:endParaRPr lang="zh-CN" altLang="en-US"/>
            </a:p>
          </p:txBody>
        </p:sp>
        <p:sp>
          <p:nvSpPr>
            <p:cNvPr id="186383" name="任意多边形 186382"/>
            <p:cNvSpPr/>
            <p:nvPr userDrawn="1"/>
          </p:nvSpPr>
          <p:spPr>
            <a:xfrm>
              <a:off x="4804" y="3591"/>
              <a:ext cx="954" cy="90"/>
            </a:xfrm>
            <a:custGeom>
              <a:avLst/>
              <a:gdLst/>
              <a:ahLst/>
              <a:cxnLst/>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6384" name="任意多边形 186383"/>
            <p:cNvSpPr/>
            <p:nvPr userDrawn="1"/>
          </p:nvSpPr>
          <p:spPr>
            <a:xfrm>
              <a:off x="3059" y="1541"/>
              <a:ext cx="102" cy="155"/>
            </a:xfrm>
            <a:custGeom>
              <a:avLst/>
              <a:gdLst/>
              <a:ahLst/>
              <a:cxnLst/>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5" name="任意多边形 186384"/>
            <p:cNvSpPr>
              <a:spLocks noEditPoints="1"/>
            </p:cNvSpPr>
            <p:nvPr userDrawn="1"/>
          </p:nvSpPr>
          <p:spPr>
            <a:xfrm>
              <a:off x="3059" y="1690"/>
              <a:ext cx="90" cy="96"/>
            </a:xfrm>
            <a:custGeom>
              <a:avLst/>
              <a:gdLst/>
              <a:ahLst/>
              <a:cxnLst/>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6" name="任意多边形 186385"/>
            <p:cNvSpPr>
              <a:spLocks noEditPoints="1"/>
            </p:cNvSpPr>
            <p:nvPr userDrawn="1"/>
          </p:nvSpPr>
          <p:spPr>
            <a:xfrm>
              <a:off x="3059" y="1768"/>
              <a:ext cx="90" cy="108"/>
            </a:xfrm>
            <a:custGeom>
              <a:avLst/>
              <a:gdLst/>
              <a:ahLst/>
              <a:cxnLst/>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7" name="任意多边形 186386"/>
            <p:cNvSpPr/>
            <p:nvPr userDrawn="1"/>
          </p:nvSpPr>
          <p:spPr>
            <a:xfrm>
              <a:off x="5470" y="1205"/>
              <a:ext cx="102" cy="156"/>
            </a:xfrm>
            <a:custGeom>
              <a:avLst/>
              <a:gdLst/>
              <a:ahLst/>
              <a:cxnLst/>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8" name="任意多边形 186387"/>
            <p:cNvSpPr>
              <a:spLocks noEditPoints="1"/>
            </p:cNvSpPr>
            <p:nvPr userDrawn="1"/>
          </p:nvSpPr>
          <p:spPr>
            <a:xfrm>
              <a:off x="5476" y="1349"/>
              <a:ext cx="84" cy="96"/>
            </a:xfrm>
            <a:custGeom>
              <a:avLst/>
              <a:gdLst/>
              <a:ahLst/>
              <a:cxnLst/>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89" name="任意多边形 186388"/>
            <p:cNvSpPr>
              <a:spLocks noEditPoints="1"/>
            </p:cNvSpPr>
            <p:nvPr userDrawn="1"/>
          </p:nvSpPr>
          <p:spPr>
            <a:xfrm>
              <a:off x="5470" y="1433"/>
              <a:ext cx="90" cy="108"/>
            </a:xfrm>
            <a:custGeom>
              <a:avLst/>
              <a:gdLst/>
              <a:ahLst/>
              <a:cxnLst/>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0" name="任意多边形 186389"/>
            <p:cNvSpPr>
              <a:spLocks noEditPoints="1"/>
            </p:cNvSpPr>
            <p:nvPr userDrawn="1"/>
          </p:nvSpPr>
          <p:spPr>
            <a:xfrm>
              <a:off x="5428" y="3525"/>
              <a:ext cx="66" cy="96"/>
            </a:xfrm>
            <a:custGeom>
              <a:avLst/>
              <a:gdLst/>
              <a:ahLst/>
              <a:cxnLst/>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1" name="任意多边形 186390"/>
            <p:cNvSpPr/>
            <p:nvPr userDrawn="1"/>
          </p:nvSpPr>
          <p:spPr>
            <a:xfrm>
              <a:off x="3017" y="1127"/>
              <a:ext cx="2603" cy="444"/>
            </a:xfrm>
            <a:custGeom>
              <a:avLst/>
              <a:gdLst/>
              <a:ahLst/>
              <a:cxnLst/>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6392" name="任意多边形 186391"/>
            <p:cNvSpPr>
              <a:spLocks noEditPoints="1"/>
            </p:cNvSpPr>
            <p:nvPr userDrawn="1"/>
          </p:nvSpPr>
          <p:spPr>
            <a:xfrm>
              <a:off x="2934" y="3773"/>
              <a:ext cx="84" cy="95"/>
            </a:xfrm>
            <a:custGeom>
              <a:avLst/>
              <a:gdLst/>
              <a:ahLst/>
              <a:cxnLst/>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3" name="任意多边形 186392"/>
            <p:cNvSpPr>
              <a:spLocks noEditPoints="1"/>
            </p:cNvSpPr>
            <p:nvPr userDrawn="1"/>
          </p:nvSpPr>
          <p:spPr>
            <a:xfrm>
              <a:off x="3779" y="3872"/>
              <a:ext cx="90" cy="108"/>
            </a:xfrm>
            <a:custGeom>
              <a:avLst/>
              <a:gdLst/>
              <a:ahLst/>
              <a:cxnLst/>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4" name="任意多边形 186393"/>
            <p:cNvSpPr>
              <a:spLocks noEditPoints="1"/>
            </p:cNvSpPr>
            <p:nvPr userDrawn="1"/>
          </p:nvSpPr>
          <p:spPr>
            <a:xfrm>
              <a:off x="2400" y="3872"/>
              <a:ext cx="72" cy="90"/>
            </a:xfrm>
            <a:custGeom>
              <a:avLst/>
              <a:gdLst/>
              <a:ahLst/>
              <a:cxnLst/>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5" name="椭圆 186394"/>
            <p:cNvSpPr/>
            <p:nvPr userDrawn="1"/>
          </p:nvSpPr>
          <p:spPr>
            <a:xfrm>
              <a:off x="2444" y="3838"/>
              <a:ext cx="1380" cy="389"/>
            </a:xfrm>
            <a:prstGeom prst="ellipse">
              <a:avLst/>
            </a:prstGeom>
            <a:gradFill rotWithShape="0">
              <a:gsLst>
                <a:gs pos="0">
                  <a:schemeClr val="bg2">
                    <a:gamma/>
                    <a:tint val="81961"/>
                    <a:invGamma/>
                  </a:schemeClr>
                </a:gs>
                <a:gs pos="100000">
                  <a:schemeClr val="bg2"/>
                </a:gs>
              </a:gsLst>
              <a:lin ang="2700000" scaled="1"/>
              <a:tileRect/>
            </a:gradFill>
            <a:ln w="9525">
              <a:noFill/>
            </a:ln>
          </p:spPr>
          <p:txBody>
            <a:bodyPr/>
            <a:p>
              <a:endParaRPr lang="zh-CN" altLang="en-US"/>
            </a:p>
          </p:txBody>
        </p:sp>
        <p:sp>
          <p:nvSpPr>
            <p:cNvPr id="186396" name="椭圆 186395"/>
            <p:cNvSpPr/>
            <p:nvPr userDrawn="1"/>
          </p:nvSpPr>
          <p:spPr>
            <a:xfrm>
              <a:off x="2394" y="3834"/>
              <a:ext cx="1502" cy="288"/>
            </a:xfrm>
            <a:prstGeom prst="ellipse">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7" name="椭圆 186396"/>
            <p:cNvSpPr/>
            <p:nvPr userDrawn="1"/>
          </p:nvSpPr>
          <p:spPr>
            <a:xfrm>
              <a:off x="2441" y="3860"/>
              <a:ext cx="1425" cy="220"/>
            </a:xfrm>
            <a:prstGeom prst="ellipse">
              <a:avLst/>
            </a:prstGeom>
            <a:gradFill rotWithShape="0">
              <a:gsLst>
                <a:gs pos="0">
                  <a:schemeClr val="bg2"/>
                </a:gs>
                <a:gs pos="100000">
                  <a:schemeClr val="bg2">
                    <a:gamma/>
                    <a:tint val="81961"/>
                    <a:invGamma/>
                  </a:schemeClr>
                </a:gs>
              </a:gsLst>
              <a:lin ang="0" scaled="1"/>
              <a:tileRect/>
            </a:gradFill>
            <a:ln w="9525">
              <a:noFill/>
            </a:ln>
          </p:spPr>
          <p:txBody>
            <a:bodyPr/>
            <a:p>
              <a:endParaRPr lang="zh-CN" altLang="en-US"/>
            </a:p>
          </p:txBody>
        </p:sp>
        <p:sp>
          <p:nvSpPr>
            <p:cNvPr id="186398" name="任意多边形 186397"/>
            <p:cNvSpPr>
              <a:spLocks noEditPoints="1"/>
            </p:cNvSpPr>
            <p:nvPr userDrawn="1"/>
          </p:nvSpPr>
          <p:spPr>
            <a:xfrm>
              <a:off x="3743" y="3788"/>
              <a:ext cx="90" cy="96"/>
            </a:xfrm>
            <a:custGeom>
              <a:avLst/>
              <a:gdLst/>
              <a:ahLst/>
              <a:cxnLst/>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399" name="任意多边形 186398"/>
            <p:cNvSpPr>
              <a:spLocks noEditPoints="1"/>
            </p:cNvSpPr>
            <p:nvPr userDrawn="1"/>
          </p:nvSpPr>
          <p:spPr>
            <a:xfrm>
              <a:off x="5422" y="3603"/>
              <a:ext cx="72" cy="108"/>
            </a:xfrm>
            <a:custGeom>
              <a:avLst/>
              <a:gdLst/>
              <a:ahLst/>
              <a:cxnLst/>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400" name="矩形 186399"/>
            <p:cNvSpPr/>
            <p:nvPr userDrawn="1"/>
          </p:nvSpPr>
          <p:spPr>
            <a:xfrm>
              <a:off x="4238" y="1773"/>
              <a:ext cx="173" cy="2539"/>
            </a:xfrm>
            <a:prstGeom prst="rect">
              <a:avLst/>
            </a:pr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sp>
          <p:nvSpPr>
            <p:cNvPr id="186401" name="矩形 186400"/>
            <p:cNvSpPr/>
            <p:nvPr userDrawn="1"/>
          </p:nvSpPr>
          <p:spPr>
            <a:xfrm>
              <a:off x="4288" y="1545"/>
              <a:ext cx="76" cy="240"/>
            </a:xfrm>
            <a:prstGeom prst="rect">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402" name="圆角矩形 186401"/>
            <p:cNvSpPr/>
            <p:nvPr userDrawn="1"/>
          </p:nvSpPr>
          <p:spPr>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tileRect/>
            </a:gradFill>
            <a:ln w="9525">
              <a:noFill/>
            </a:ln>
          </p:spPr>
          <p:txBody>
            <a:bodyPr/>
            <a:p>
              <a:endParaRPr lang="zh-CN" altLang="en-US"/>
            </a:p>
          </p:txBody>
        </p:sp>
        <p:sp>
          <p:nvSpPr>
            <p:cNvPr id="186403" name="任意多边形 186402"/>
            <p:cNvSpPr/>
            <p:nvPr userDrawn="1"/>
          </p:nvSpPr>
          <p:spPr>
            <a:xfrm>
              <a:off x="4306" y="1529"/>
              <a:ext cx="252" cy="1576"/>
            </a:xfrm>
            <a:custGeom>
              <a:avLst/>
              <a:gdLst/>
              <a:ahLst/>
              <a:cxnLst/>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tileRect/>
            </a:gradFill>
            <a:ln w="9525">
              <a:noFill/>
            </a:ln>
          </p:spPr>
          <p:txBody>
            <a:bodyPr/>
            <a:p>
              <a:endParaRPr lang="zh-CN" altLang="en-US"/>
            </a:p>
          </p:txBody>
        </p:sp>
        <p:sp>
          <p:nvSpPr>
            <p:cNvPr id="186404" name="任意多边形 186403"/>
            <p:cNvSpPr/>
            <p:nvPr userDrawn="1"/>
          </p:nvSpPr>
          <p:spPr>
            <a:xfrm>
              <a:off x="4169" y="1421"/>
              <a:ext cx="317" cy="138"/>
            </a:xfrm>
            <a:custGeom>
              <a:avLst/>
              <a:gdLst/>
              <a:ahLst/>
              <a:cxnLst/>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tileRect/>
            </a:gradFill>
            <a:ln w="9525">
              <a:noFill/>
            </a:ln>
          </p:spPr>
          <p:txBody>
            <a:bodyPr/>
            <a:p>
              <a:endParaRPr lang="zh-CN" altLang="en-US"/>
            </a:p>
          </p:txBody>
        </p:sp>
      </p:grpSp>
      <p:sp>
        <p:nvSpPr>
          <p:cNvPr id="186405" name="标题 186404"/>
          <p:cNvSpPr>
            <a:spLocks noGrp="1"/>
          </p:cNvSpPr>
          <p:nvPr>
            <p:ph type="title"/>
          </p:nvPr>
        </p:nvSpPr>
        <p:spPr>
          <a:xfrm>
            <a:off x="457200" y="277813"/>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86406" name="文本占位符 186405"/>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6407" name="日期占位符 186406"/>
          <p:cNvSpPr>
            <a:spLocks noGrp="1"/>
          </p:cNvSpPr>
          <p:nvPr>
            <p:ph type="dt" sz="half" idx="2"/>
          </p:nvPr>
        </p:nvSpPr>
        <p:spPr>
          <a:xfrm>
            <a:off x="457200" y="6278563"/>
            <a:ext cx="2133600" cy="457200"/>
          </a:xfrm>
          <a:prstGeom prst="rect">
            <a:avLst/>
          </a:prstGeom>
          <a:noFill/>
          <a:ln w="9525">
            <a:noFill/>
          </a:ln>
        </p:spPr>
        <p:txBody>
          <a:bodyPr anchor="b"/>
          <a:lstStyle>
            <a:lvl1pPr>
              <a:defRPr sz="1200">
                <a:latin typeface="Tahoma" panose="020B0604030504040204" pitchFamily="34" charset="0"/>
              </a:defRPr>
            </a:lvl1pPr>
          </a:lstStyle>
          <a:p>
            <a:pPr lvl="0"/>
            <a:endParaRPr lang="zh-CN" altLang="en-US" dirty="0">
              <a:latin typeface="Arial" panose="020B0604020202020204" pitchFamily="34" charset="0"/>
            </a:endParaRPr>
          </a:p>
        </p:txBody>
      </p:sp>
      <p:sp>
        <p:nvSpPr>
          <p:cNvPr id="186408" name="页脚占位符 186407"/>
          <p:cNvSpPr>
            <a:spLocks noGrp="1"/>
          </p:cNvSpPr>
          <p:nvPr>
            <p:ph type="ftr" sz="quarter" idx="3"/>
          </p:nvPr>
        </p:nvSpPr>
        <p:spPr>
          <a:xfrm>
            <a:off x="3124200" y="6278563"/>
            <a:ext cx="2895600" cy="457200"/>
          </a:xfrm>
          <a:prstGeom prst="rect">
            <a:avLst/>
          </a:prstGeom>
          <a:noFill/>
          <a:ln w="9525">
            <a:noFill/>
          </a:ln>
        </p:spPr>
        <p:txBody>
          <a:bodyPr anchor="b"/>
          <a:lstStyle>
            <a:lvl1pPr algn="ctr">
              <a:defRPr sz="1200">
                <a:latin typeface="Tahoma" panose="020B0604030504040204" pitchFamily="34" charset="0"/>
              </a:defRPr>
            </a:lvl1pPr>
          </a:lstStyle>
          <a:p>
            <a:pPr lvl="0"/>
            <a:endParaRPr lang="zh-CN" altLang="en-US" dirty="0"/>
          </a:p>
        </p:txBody>
      </p:sp>
      <p:sp>
        <p:nvSpPr>
          <p:cNvPr id="186409" name="灯片编号占位符 186408"/>
          <p:cNvSpPr>
            <a:spLocks noGrp="1"/>
          </p:cNvSpPr>
          <p:nvPr>
            <p:ph type="sldNum" sz="quarter" idx="4"/>
          </p:nvPr>
        </p:nvSpPr>
        <p:spPr>
          <a:xfrm>
            <a:off x="6553200" y="6278563"/>
            <a:ext cx="2133600" cy="457200"/>
          </a:xfrm>
          <a:prstGeom prst="rect">
            <a:avLst/>
          </a:prstGeom>
          <a:noFill/>
          <a:ln w="9525">
            <a:noFill/>
          </a:ln>
        </p:spPr>
        <p:txBody>
          <a:bodyPr anchor="b"/>
          <a:lstStyle>
            <a:lvl1pPr algn="r">
              <a:defRPr sz="1200">
                <a:latin typeface="Tahoma" panose="020B060403050404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pic>
        <p:nvPicPr>
          <p:cNvPr id="186410" name="图片 186409"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65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n"/>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2"/>
        </a:buClr>
        <a:buSzPct val="65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tx1"/>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folHlink"/>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folHlink"/>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folHlink"/>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folHlink"/>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folHlink"/>
        </a:buClr>
        <a:buSzPct val="65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9442" name="直接连接符 189441"/>
          <p:cNvSpPr/>
          <p:nvPr/>
        </p:nvSpPr>
        <p:spPr>
          <a:xfrm>
            <a:off x="7962900" y="152400"/>
            <a:ext cx="0" cy="1524000"/>
          </a:xfrm>
          <a:prstGeom prst="line">
            <a:avLst/>
          </a:prstGeom>
          <a:ln w="9525" cap="flat" cmpd="sng">
            <a:solidFill>
              <a:schemeClr val="tx1"/>
            </a:solidFill>
            <a:prstDash val="solid"/>
            <a:headEnd type="none" w="med" len="med"/>
            <a:tailEnd type="none" w="med" len="med"/>
          </a:ln>
        </p:spPr>
      </p:sp>
      <p:sp>
        <p:nvSpPr>
          <p:cNvPr id="189443" name="标题 189442"/>
          <p:cNvSpPr>
            <a:spLocks noGrp="1"/>
          </p:cNvSpPr>
          <p:nvPr>
            <p:ph type="title"/>
          </p:nvPr>
        </p:nvSpPr>
        <p:spPr>
          <a:xfrm>
            <a:off x="457200" y="122238"/>
            <a:ext cx="7543800" cy="1295400"/>
          </a:xfrm>
          <a:prstGeom prst="rect">
            <a:avLst/>
          </a:prstGeom>
          <a:noFill/>
          <a:ln w="9525">
            <a:noFill/>
          </a:ln>
        </p:spPr>
        <p:txBody>
          <a:bodyPr anchor="b"/>
          <a:p>
            <a:pPr lvl="0"/>
            <a:r>
              <a:rPr lang="zh-CN" altLang="en-US" dirty="0"/>
              <a:t>单击此处编辑母版标题样式</a:t>
            </a:r>
            <a:endParaRPr lang="zh-CN" altLang="en-US" dirty="0"/>
          </a:p>
        </p:txBody>
      </p:sp>
      <p:sp>
        <p:nvSpPr>
          <p:cNvPr id="189444" name="文本占位符 189443"/>
          <p:cNvSpPr>
            <a:spLocks noGrp="1"/>
          </p:cNvSpPr>
          <p:nvPr>
            <p:ph type="body" idx="1"/>
          </p:nvPr>
        </p:nvSpPr>
        <p:spPr>
          <a:xfrm>
            <a:off x="457200" y="1719263"/>
            <a:ext cx="8229600" cy="4411662"/>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9445" name="日期占位符 189444"/>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a:endParaRPr lang="zh-CN" altLang="en-US" dirty="0">
              <a:latin typeface="Arial" panose="020B0604020202020204" pitchFamily="34" charset="0"/>
            </a:endParaRPr>
          </a:p>
        </p:txBody>
      </p:sp>
      <p:sp>
        <p:nvSpPr>
          <p:cNvPr id="189446" name="页脚占位符 189445"/>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a:endParaRPr lang="zh-CN" altLang="en-US" dirty="0">
              <a:latin typeface="Arial" panose="020B0604020202020204" pitchFamily="34" charset="0"/>
            </a:endParaRPr>
          </a:p>
        </p:txBody>
      </p:sp>
      <p:sp>
        <p:nvSpPr>
          <p:cNvPr id="189447" name="灯片编号占位符 189446"/>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grpSp>
        <p:nvGrpSpPr>
          <p:cNvPr id="189448" name="组合 189447"/>
          <p:cNvGrpSpPr/>
          <p:nvPr/>
        </p:nvGrpSpPr>
        <p:grpSpPr>
          <a:xfrm>
            <a:off x="8153400" y="152400"/>
            <a:ext cx="792163" cy="1295400"/>
            <a:chOff x="5136" y="960"/>
            <a:chExt cx="528" cy="864"/>
          </a:xfrm>
        </p:grpSpPr>
        <p:sp>
          <p:nvSpPr>
            <p:cNvPr id="189449" name="椭圆 189448"/>
            <p:cNvSpPr/>
            <p:nvPr/>
          </p:nvSpPr>
          <p:spPr>
            <a:xfrm>
              <a:off x="5136" y="960"/>
              <a:ext cx="80" cy="80"/>
            </a:xfrm>
            <a:prstGeom prst="ellipse">
              <a:avLst/>
            </a:prstGeom>
            <a:solidFill>
              <a:schemeClr val="tx2"/>
            </a:solidFill>
            <a:ln w="9525">
              <a:noFill/>
            </a:ln>
          </p:spPr>
          <p:txBody>
            <a:bodyPr/>
            <a:p>
              <a:endParaRPr lang="zh-CN" altLang="en-US"/>
            </a:p>
          </p:txBody>
        </p:sp>
        <p:sp>
          <p:nvSpPr>
            <p:cNvPr id="189450" name="椭圆 189449"/>
            <p:cNvSpPr/>
            <p:nvPr/>
          </p:nvSpPr>
          <p:spPr>
            <a:xfrm>
              <a:off x="5248" y="960"/>
              <a:ext cx="80" cy="80"/>
            </a:xfrm>
            <a:prstGeom prst="ellipse">
              <a:avLst/>
            </a:prstGeom>
            <a:solidFill>
              <a:schemeClr val="tx2"/>
            </a:solidFill>
            <a:ln w="9525">
              <a:noFill/>
            </a:ln>
          </p:spPr>
          <p:txBody>
            <a:bodyPr/>
            <a:p>
              <a:endParaRPr lang="zh-CN" altLang="en-US"/>
            </a:p>
          </p:txBody>
        </p:sp>
        <p:sp>
          <p:nvSpPr>
            <p:cNvPr id="189451" name="椭圆 189450"/>
            <p:cNvSpPr/>
            <p:nvPr/>
          </p:nvSpPr>
          <p:spPr>
            <a:xfrm>
              <a:off x="5360" y="960"/>
              <a:ext cx="80" cy="80"/>
            </a:xfrm>
            <a:prstGeom prst="ellipse">
              <a:avLst/>
            </a:prstGeom>
            <a:solidFill>
              <a:schemeClr val="tx2"/>
            </a:solidFill>
            <a:ln w="9525">
              <a:noFill/>
            </a:ln>
          </p:spPr>
          <p:txBody>
            <a:bodyPr/>
            <a:p>
              <a:endParaRPr lang="zh-CN" altLang="en-US"/>
            </a:p>
          </p:txBody>
        </p:sp>
        <p:sp>
          <p:nvSpPr>
            <p:cNvPr id="189452" name="椭圆 189451"/>
            <p:cNvSpPr/>
            <p:nvPr/>
          </p:nvSpPr>
          <p:spPr>
            <a:xfrm>
              <a:off x="5136" y="1072"/>
              <a:ext cx="80" cy="80"/>
            </a:xfrm>
            <a:prstGeom prst="ellipse">
              <a:avLst/>
            </a:prstGeom>
            <a:solidFill>
              <a:schemeClr val="tx2"/>
            </a:solidFill>
            <a:ln w="9525">
              <a:noFill/>
            </a:ln>
          </p:spPr>
          <p:txBody>
            <a:bodyPr/>
            <a:p>
              <a:endParaRPr lang="zh-CN" altLang="en-US"/>
            </a:p>
          </p:txBody>
        </p:sp>
        <p:sp>
          <p:nvSpPr>
            <p:cNvPr id="189453" name="椭圆 189452"/>
            <p:cNvSpPr/>
            <p:nvPr/>
          </p:nvSpPr>
          <p:spPr>
            <a:xfrm>
              <a:off x="5248" y="1072"/>
              <a:ext cx="80" cy="80"/>
            </a:xfrm>
            <a:prstGeom prst="ellipse">
              <a:avLst/>
            </a:prstGeom>
            <a:solidFill>
              <a:schemeClr val="tx2"/>
            </a:solidFill>
            <a:ln w="9525">
              <a:noFill/>
            </a:ln>
          </p:spPr>
          <p:txBody>
            <a:bodyPr/>
            <a:p>
              <a:endParaRPr lang="zh-CN" altLang="en-US"/>
            </a:p>
          </p:txBody>
        </p:sp>
        <p:sp>
          <p:nvSpPr>
            <p:cNvPr id="189454" name="椭圆 189453"/>
            <p:cNvSpPr/>
            <p:nvPr/>
          </p:nvSpPr>
          <p:spPr>
            <a:xfrm>
              <a:off x="5360" y="1072"/>
              <a:ext cx="80" cy="80"/>
            </a:xfrm>
            <a:prstGeom prst="ellipse">
              <a:avLst/>
            </a:prstGeom>
            <a:solidFill>
              <a:schemeClr val="tx2"/>
            </a:solidFill>
            <a:ln w="9525">
              <a:noFill/>
            </a:ln>
          </p:spPr>
          <p:txBody>
            <a:bodyPr/>
            <a:p>
              <a:endParaRPr lang="zh-CN" altLang="en-US"/>
            </a:p>
          </p:txBody>
        </p:sp>
        <p:sp>
          <p:nvSpPr>
            <p:cNvPr id="189455" name="椭圆 189454"/>
            <p:cNvSpPr/>
            <p:nvPr/>
          </p:nvSpPr>
          <p:spPr>
            <a:xfrm>
              <a:off x="5472" y="1072"/>
              <a:ext cx="80" cy="80"/>
            </a:xfrm>
            <a:prstGeom prst="ellipse">
              <a:avLst/>
            </a:prstGeom>
            <a:solidFill>
              <a:schemeClr val="accent2"/>
            </a:solidFill>
            <a:ln w="9525">
              <a:noFill/>
            </a:ln>
          </p:spPr>
          <p:txBody>
            <a:bodyPr/>
            <a:p>
              <a:endParaRPr lang="zh-CN" altLang="en-US"/>
            </a:p>
          </p:txBody>
        </p:sp>
        <p:sp>
          <p:nvSpPr>
            <p:cNvPr id="189456" name="椭圆 189455"/>
            <p:cNvSpPr/>
            <p:nvPr/>
          </p:nvSpPr>
          <p:spPr>
            <a:xfrm>
              <a:off x="5136" y="1184"/>
              <a:ext cx="80" cy="80"/>
            </a:xfrm>
            <a:prstGeom prst="ellipse">
              <a:avLst/>
            </a:prstGeom>
            <a:solidFill>
              <a:schemeClr val="tx2"/>
            </a:solidFill>
            <a:ln w="9525">
              <a:noFill/>
            </a:ln>
          </p:spPr>
          <p:txBody>
            <a:bodyPr/>
            <a:p>
              <a:endParaRPr lang="zh-CN" altLang="en-US"/>
            </a:p>
          </p:txBody>
        </p:sp>
        <p:sp>
          <p:nvSpPr>
            <p:cNvPr id="189457" name="椭圆 189456"/>
            <p:cNvSpPr/>
            <p:nvPr/>
          </p:nvSpPr>
          <p:spPr>
            <a:xfrm>
              <a:off x="5248" y="1184"/>
              <a:ext cx="80" cy="80"/>
            </a:xfrm>
            <a:prstGeom prst="ellipse">
              <a:avLst/>
            </a:prstGeom>
            <a:solidFill>
              <a:schemeClr val="tx2"/>
            </a:solidFill>
            <a:ln w="9525">
              <a:noFill/>
            </a:ln>
          </p:spPr>
          <p:txBody>
            <a:bodyPr/>
            <a:p>
              <a:endParaRPr lang="zh-CN" altLang="en-US"/>
            </a:p>
          </p:txBody>
        </p:sp>
        <p:sp>
          <p:nvSpPr>
            <p:cNvPr id="189458" name="椭圆 189457"/>
            <p:cNvSpPr/>
            <p:nvPr/>
          </p:nvSpPr>
          <p:spPr>
            <a:xfrm>
              <a:off x="5360" y="1184"/>
              <a:ext cx="80" cy="80"/>
            </a:xfrm>
            <a:prstGeom prst="ellipse">
              <a:avLst/>
            </a:prstGeom>
            <a:solidFill>
              <a:schemeClr val="accent2"/>
            </a:solidFill>
            <a:ln w="9525">
              <a:noFill/>
            </a:ln>
          </p:spPr>
          <p:txBody>
            <a:bodyPr/>
            <a:p>
              <a:endParaRPr lang="zh-CN" altLang="en-US"/>
            </a:p>
          </p:txBody>
        </p:sp>
        <p:sp>
          <p:nvSpPr>
            <p:cNvPr id="189459" name="椭圆 189458"/>
            <p:cNvSpPr/>
            <p:nvPr/>
          </p:nvSpPr>
          <p:spPr>
            <a:xfrm>
              <a:off x="5472" y="1184"/>
              <a:ext cx="80" cy="80"/>
            </a:xfrm>
            <a:prstGeom prst="ellipse">
              <a:avLst/>
            </a:prstGeom>
            <a:solidFill>
              <a:schemeClr val="accent2"/>
            </a:solidFill>
            <a:ln w="9525">
              <a:noFill/>
            </a:ln>
          </p:spPr>
          <p:txBody>
            <a:bodyPr/>
            <a:p>
              <a:endParaRPr lang="zh-CN" altLang="en-US"/>
            </a:p>
          </p:txBody>
        </p:sp>
        <p:sp>
          <p:nvSpPr>
            <p:cNvPr id="189460" name="椭圆 189459"/>
            <p:cNvSpPr/>
            <p:nvPr/>
          </p:nvSpPr>
          <p:spPr>
            <a:xfrm>
              <a:off x="5584" y="1184"/>
              <a:ext cx="80" cy="80"/>
            </a:xfrm>
            <a:prstGeom prst="ellipse">
              <a:avLst/>
            </a:prstGeom>
            <a:solidFill>
              <a:schemeClr val="accent1"/>
            </a:solidFill>
            <a:ln w="9525">
              <a:noFill/>
            </a:ln>
          </p:spPr>
          <p:txBody>
            <a:bodyPr/>
            <a:p>
              <a:endParaRPr lang="zh-CN" altLang="en-US"/>
            </a:p>
          </p:txBody>
        </p:sp>
        <p:sp>
          <p:nvSpPr>
            <p:cNvPr id="189461" name="椭圆 189460"/>
            <p:cNvSpPr/>
            <p:nvPr/>
          </p:nvSpPr>
          <p:spPr>
            <a:xfrm>
              <a:off x="5136" y="1296"/>
              <a:ext cx="80" cy="80"/>
            </a:xfrm>
            <a:prstGeom prst="ellipse">
              <a:avLst/>
            </a:prstGeom>
            <a:solidFill>
              <a:schemeClr val="tx2"/>
            </a:solidFill>
            <a:ln w="9525">
              <a:noFill/>
            </a:ln>
          </p:spPr>
          <p:txBody>
            <a:bodyPr/>
            <a:p>
              <a:endParaRPr lang="zh-CN" altLang="en-US"/>
            </a:p>
          </p:txBody>
        </p:sp>
        <p:sp>
          <p:nvSpPr>
            <p:cNvPr id="189462" name="椭圆 189461"/>
            <p:cNvSpPr/>
            <p:nvPr/>
          </p:nvSpPr>
          <p:spPr>
            <a:xfrm>
              <a:off x="5248" y="1296"/>
              <a:ext cx="80" cy="80"/>
            </a:xfrm>
            <a:prstGeom prst="ellipse">
              <a:avLst/>
            </a:prstGeom>
            <a:solidFill>
              <a:schemeClr val="accent2"/>
            </a:solidFill>
            <a:ln w="9525">
              <a:noFill/>
            </a:ln>
          </p:spPr>
          <p:txBody>
            <a:bodyPr/>
            <a:p>
              <a:endParaRPr lang="zh-CN" altLang="en-US"/>
            </a:p>
          </p:txBody>
        </p:sp>
        <p:sp>
          <p:nvSpPr>
            <p:cNvPr id="189463" name="椭圆 189462"/>
            <p:cNvSpPr/>
            <p:nvPr/>
          </p:nvSpPr>
          <p:spPr>
            <a:xfrm>
              <a:off x="5360" y="1296"/>
              <a:ext cx="80" cy="80"/>
            </a:xfrm>
            <a:prstGeom prst="ellipse">
              <a:avLst/>
            </a:prstGeom>
            <a:solidFill>
              <a:schemeClr val="accent2"/>
            </a:solidFill>
            <a:ln w="9525">
              <a:noFill/>
            </a:ln>
          </p:spPr>
          <p:txBody>
            <a:bodyPr/>
            <a:p>
              <a:endParaRPr lang="zh-CN" altLang="en-US"/>
            </a:p>
          </p:txBody>
        </p:sp>
        <p:sp>
          <p:nvSpPr>
            <p:cNvPr id="189464" name="椭圆 189463"/>
            <p:cNvSpPr/>
            <p:nvPr/>
          </p:nvSpPr>
          <p:spPr>
            <a:xfrm>
              <a:off x="5472" y="1296"/>
              <a:ext cx="80" cy="80"/>
            </a:xfrm>
            <a:prstGeom prst="ellipse">
              <a:avLst/>
            </a:prstGeom>
            <a:solidFill>
              <a:schemeClr val="accent1"/>
            </a:solidFill>
            <a:ln w="9525">
              <a:noFill/>
            </a:ln>
          </p:spPr>
          <p:txBody>
            <a:bodyPr/>
            <a:p>
              <a:endParaRPr lang="zh-CN" altLang="en-US"/>
            </a:p>
          </p:txBody>
        </p:sp>
        <p:sp>
          <p:nvSpPr>
            <p:cNvPr id="189465" name="椭圆 189464"/>
            <p:cNvSpPr/>
            <p:nvPr/>
          </p:nvSpPr>
          <p:spPr>
            <a:xfrm>
              <a:off x="5136" y="1408"/>
              <a:ext cx="80" cy="80"/>
            </a:xfrm>
            <a:prstGeom prst="ellipse">
              <a:avLst/>
            </a:prstGeom>
            <a:solidFill>
              <a:schemeClr val="accent2"/>
            </a:solidFill>
            <a:ln w="9525">
              <a:noFill/>
            </a:ln>
          </p:spPr>
          <p:txBody>
            <a:bodyPr/>
            <a:p>
              <a:endParaRPr lang="zh-CN" altLang="en-US"/>
            </a:p>
          </p:txBody>
        </p:sp>
        <p:sp>
          <p:nvSpPr>
            <p:cNvPr id="189466" name="椭圆 189465"/>
            <p:cNvSpPr/>
            <p:nvPr/>
          </p:nvSpPr>
          <p:spPr>
            <a:xfrm>
              <a:off x="5248" y="1408"/>
              <a:ext cx="80" cy="80"/>
            </a:xfrm>
            <a:prstGeom prst="ellipse">
              <a:avLst/>
            </a:prstGeom>
            <a:solidFill>
              <a:schemeClr val="accent2"/>
            </a:solidFill>
            <a:ln w="9525">
              <a:noFill/>
            </a:ln>
          </p:spPr>
          <p:txBody>
            <a:bodyPr/>
            <a:p>
              <a:endParaRPr lang="zh-CN" altLang="en-US"/>
            </a:p>
          </p:txBody>
        </p:sp>
        <p:sp>
          <p:nvSpPr>
            <p:cNvPr id="189467" name="椭圆 189466"/>
            <p:cNvSpPr/>
            <p:nvPr/>
          </p:nvSpPr>
          <p:spPr>
            <a:xfrm>
              <a:off x="5360" y="1408"/>
              <a:ext cx="80" cy="80"/>
            </a:xfrm>
            <a:prstGeom prst="ellipse">
              <a:avLst/>
            </a:prstGeom>
            <a:solidFill>
              <a:schemeClr val="accent1"/>
            </a:solidFill>
            <a:ln w="9525">
              <a:noFill/>
            </a:ln>
          </p:spPr>
          <p:txBody>
            <a:bodyPr/>
            <a:p>
              <a:endParaRPr lang="zh-CN" altLang="en-US"/>
            </a:p>
          </p:txBody>
        </p:sp>
        <p:sp>
          <p:nvSpPr>
            <p:cNvPr id="189468" name="椭圆 189467"/>
            <p:cNvSpPr/>
            <p:nvPr/>
          </p:nvSpPr>
          <p:spPr>
            <a:xfrm>
              <a:off x="5472" y="1408"/>
              <a:ext cx="80" cy="80"/>
            </a:xfrm>
            <a:prstGeom prst="ellipse">
              <a:avLst/>
            </a:prstGeom>
            <a:solidFill>
              <a:schemeClr val="accent1"/>
            </a:solidFill>
            <a:ln w="9525">
              <a:noFill/>
            </a:ln>
          </p:spPr>
          <p:txBody>
            <a:bodyPr/>
            <a:p>
              <a:endParaRPr lang="zh-CN" altLang="en-US"/>
            </a:p>
          </p:txBody>
        </p:sp>
        <p:sp>
          <p:nvSpPr>
            <p:cNvPr id="189469" name="椭圆 189468"/>
            <p:cNvSpPr/>
            <p:nvPr/>
          </p:nvSpPr>
          <p:spPr>
            <a:xfrm>
              <a:off x="5584" y="1408"/>
              <a:ext cx="80" cy="80"/>
            </a:xfrm>
            <a:prstGeom prst="ellipse">
              <a:avLst/>
            </a:prstGeom>
            <a:solidFill>
              <a:schemeClr val="folHlink"/>
            </a:solidFill>
            <a:ln w="9525">
              <a:noFill/>
            </a:ln>
          </p:spPr>
          <p:txBody>
            <a:bodyPr/>
            <a:p>
              <a:endParaRPr lang="zh-CN" altLang="en-US"/>
            </a:p>
          </p:txBody>
        </p:sp>
        <p:sp>
          <p:nvSpPr>
            <p:cNvPr id="189470" name="椭圆 189469"/>
            <p:cNvSpPr/>
            <p:nvPr/>
          </p:nvSpPr>
          <p:spPr>
            <a:xfrm>
              <a:off x="5136" y="1520"/>
              <a:ext cx="80" cy="80"/>
            </a:xfrm>
            <a:prstGeom prst="ellipse">
              <a:avLst/>
            </a:prstGeom>
            <a:solidFill>
              <a:schemeClr val="accent2"/>
            </a:solidFill>
            <a:ln w="9525">
              <a:noFill/>
            </a:ln>
          </p:spPr>
          <p:txBody>
            <a:bodyPr/>
            <a:p>
              <a:endParaRPr lang="zh-CN" altLang="en-US"/>
            </a:p>
          </p:txBody>
        </p:sp>
        <p:sp>
          <p:nvSpPr>
            <p:cNvPr id="189471" name="椭圆 189470"/>
            <p:cNvSpPr/>
            <p:nvPr/>
          </p:nvSpPr>
          <p:spPr>
            <a:xfrm>
              <a:off x="5248" y="1520"/>
              <a:ext cx="80" cy="80"/>
            </a:xfrm>
            <a:prstGeom prst="ellipse">
              <a:avLst/>
            </a:prstGeom>
            <a:solidFill>
              <a:schemeClr val="accent1"/>
            </a:solidFill>
            <a:ln w="9525">
              <a:noFill/>
            </a:ln>
          </p:spPr>
          <p:txBody>
            <a:bodyPr/>
            <a:p>
              <a:endParaRPr lang="zh-CN" altLang="en-US"/>
            </a:p>
          </p:txBody>
        </p:sp>
        <p:sp>
          <p:nvSpPr>
            <p:cNvPr id="189472" name="椭圆 189471"/>
            <p:cNvSpPr/>
            <p:nvPr/>
          </p:nvSpPr>
          <p:spPr>
            <a:xfrm>
              <a:off x="5360" y="1520"/>
              <a:ext cx="80" cy="80"/>
            </a:xfrm>
            <a:prstGeom prst="ellipse">
              <a:avLst/>
            </a:prstGeom>
            <a:solidFill>
              <a:schemeClr val="accent1"/>
            </a:solidFill>
            <a:ln w="9525">
              <a:noFill/>
            </a:ln>
          </p:spPr>
          <p:txBody>
            <a:bodyPr/>
            <a:p>
              <a:endParaRPr lang="zh-CN" altLang="en-US"/>
            </a:p>
          </p:txBody>
        </p:sp>
        <p:sp>
          <p:nvSpPr>
            <p:cNvPr id="189473" name="椭圆 189472"/>
            <p:cNvSpPr/>
            <p:nvPr/>
          </p:nvSpPr>
          <p:spPr>
            <a:xfrm>
              <a:off x="5472" y="1520"/>
              <a:ext cx="80" cy="80"/>
            </a:xfrm>
            <a:prstGeom prst="ellipse">
              <a:avLst/>
            </a:prstGeom>
            <a:solidFill>
              <a:schemeClr val="folHlink"/>
            </a:solidFill>
            <a:ln w="9525">
              <a:noFill/>
            </a:ln>
          </p:spPr>
          <p:txBody>
            <a:bodyPr/>
            <a:p>
              <a:endParaRPr lang="zh-CN" altLang="en-US"/>
            </a:p>
          </p:txBody>
        </p:sp>
        <p:sp>
          <p:nvSpPr>
            <p:cNvPr id="189474" name="椭圆 189473"/>
            <p:cNvSpPr/>
            <p:nvPr/>
          </p:nvSpPr>
          <p:spPr>
            <a:xfrm>
              <a:off x="5136" y="1632"/>
              <a:ext cx="80" cy="80"/>
            </a:xfrm>
            <a:prstGeom prst="ellipse">
              <a:avLst/>
            </a:prstGeom>
            <a:solidFill>
              <a:schemeClr val="accent1"/>
            </a:solidFill>
            <a:ln w="9525">
              <a:noFill/>
            </a:ln>
          </p:spPr>
          <p:txBody>
            <a:bodyPr/>
            <a:p>
              <a:endParaRPr lang="zh-CN" altLang="en-US"/>
            </a:p>
          </p:txBody>
        </p:sp>
        <p:sp>
          <p:nvSpPr>
            <p:cNvPr id="189475" name="椭圆 189474"/>
            <p:cNvSpPr/>
            <p:nvPr/>
          </p:nvSpPr>
          <p:spPr>
            <a:xfrm>
              <a:off x="5248" y="1632"/>
              <a:ext cx="80" cy="80"/>
            </a:xfrm>
            <a:prstGeom prst="ellipse">
              <a:avLst/>
            </a:prstGeom>
            <a:solidFill>
              <a:schemeClr val="accent1"/>
            </a:solidFill>
            <a:ln w="9525">
              <a:noFill/>
            </a:ln>
          </p:spPr>
          <p:txBody>
            <a:bodyPr/>
            <a:p>
              <a:endParaRPr lang="zh-CN" altLang="en-US"/>
            </a:p>
          </p:txBody>
        </p:sp>
        <p:sp>
          <p:nvSpPr>
            <p:cNvPr id="189476" name="椭圆 189475"/>
            <p:cNvSpPr/>
            <p:nvPr/>
          </p:nvSpPr>
          <p:spPr>
            <a:xfrm>
              <a:off x="5360" y="1632"/>
              <a:ext cx="80" cy="80"/>
            </a:xfrm>
            <a:prstGeom prst="ellipse">
              <a:avLst/>
            </a:prstGeom>
            <a:solidFill>
              <a:schemeClr val="folHlink"/>
            </a:solidFill>
            <a:ln w="9525">
              <a:noFill/>
            </a:ln>
          </p:spPr>
          <p:txBody>
            <a:bodyPr/>
            <a:p>
              <a:endParaRPr lang="zh-CN" altLang="en-US"/>
            </a:p>
          </p:txBody>
        </p:sp>
        <p:sp>
          <p:nvSpPr>
            <p:cNvPr id="189477" name="椭圆 189476"/>
            <p:cNvSpPr/>
            <p:nvPr/>
          </p:nvSpPr>
          <p:spPr>
            <a:xfrm>
              <a:off x="5472" y="1632"/>
              <a:ext cx="80" cy="80"/>
            </a:xfrm>
            <a:prstGeom prst="ellipse">
              <a:avLst/>
            </a:prstGeom>
            <a:solidFill>
              <a:schemeClr val="folHlink"/>
            </a:solidFill>
            <a:ln w="9525">
              <a:noFill/>
            </a:ln>
          </p:spPr>
          <p:txBody>
            <a:bodyPr/>
            <a:p>
              <a:endParaRPr lang="zh-CN" altLang="en-US"/>
            </a:p>
          </p:txBody>
        </p:sp>
        <p:sp>
          <p:nvSpPr>
            <p:cNvPr id="189478" name="椭圆 189477"/>
            <p:cNvSpPr/>
            <p:nvPr/>
          </p:nvSpPr>
          <p:spPr>
            <a:xfrm>
              <a:off x="5248" y="1744"/>
              <a:ext cx="80" cy="80"/>
            </a:xfrm>
            <a:prstGeom prst="ellipse">
              <a:avLst/>
            </a:prstGeom>
            <a:solidFill>
              <a:schemeClr val="folHlink"/>
            </a:solidFill>
            <a:ln w="9525">
              <a:noFill/>
            </a:ln>
          </p:spPr>
          <p:txBody>
            <a:bodyPr/>
            <a:p>
              <a:endParaRPr lang="zh-CN" altLang="en-US"/>
            </a:p>
          </p:txBody>
        </p:sp>
        <p:sp>
          <p:nvSpPr>
            <p:cNvPr id="189479" name="椭圆 189478"/>
            <p:cNvSpPr/>
            <p:nvPr/>
          </p:nvSpPr>
          <p:spPr>
            <a:xfrm>
              <a:off x="5472" y="1744"/>
              <a:ext cx="80" cy="80"/>
            </a:xfrm>
            <a:prstGeom prst="ellipse">
              <a:avLst/>
            </a:prstGeom>
            <a:solidFill>
              <a:schemeClr val="folHlink"/>
            </a:solidFill>
            <a:ln w="9525">
              <a:noFill/>
            </a:ln>
          </p:spPr>
          <p:txBody>
            <a:bodyPr/>
            <a:p>
              <a:endParaRPr lang="zh-CN" altLang="en-US"/>
            </a:p>
          </p:txBody>
        </p:sp>
      </p:grpSp>
      <p:pic>
        <p:nvPicPr>
          <p:cNvPr id="189480" name="图片 189479"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39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rtl="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rtl="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2514" name="标题 192513"/>
          <p:cNvSpPr>
            <a:spLocks noGrp="1"/>
          </p:cNvSpPr>
          <p:nvPr>
            <p:ph type="title"/>
          </p:nvPr>
        </p:nvSpPr>
        <p:spPr>
          <a:xfrm>
            <a:off x="457200" y="277813"/>
            <a:ext cx="8229600" cy="1139825"/>
          </a:xfrm>
          <a:prstGeom prst="rect">
            <a:avLst/>
          </a:prstGeom>
          <a:noFill/>
          <a:ln w="9525">
            <a:noFill/>
          </a:ln>
        </p:spPr>
        <p:txBody>
          <a:bodyPr/>
          <a:p>
            <a:pPr lvl="0"/>
            <a:r>
              <a:rPr lang="zh-CN" altLang="en-US" dirty="0"/>
              <a:t>单击此处编辑母版标题样式</a:t>
            </a:r>
            <a:endParaRPr lang="zh-CN" altLang="en-US" dirty="0"/>
          </a:p>
        </p:txBody>
      </p:sp>
      <p:sp>
        <p:nvSpPr>
          <p:cNvPr id="192515" name="文本占位符 192514"/>
          <p:cNvSpPr>
            <a:spLocks noGrp="1"/>
          </p:cNvSpPr>
          <p:nvPr>
            <p:ph type="body" idx="1"/>
          </p:nvPr>
        </p:nvSpPr>
        <p:spPr>
          <a:xfrm>
            <a:off x="457200" y="1600200"/>
            <a:ext cx="8229600" cy="453072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2516" name="日期占位符 192515"/>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anose="02020404030301010803" pitchFamily="18" charset="0"/>
              </a:defRPr>
            </a:lvl1pPr>
          </a:lstStyle>
          <a:p>
            <a:pPr lvl="0"/>
            <a:endParaRPr lang="zh-CN" altLang="en-US" dirty="0">
              <a:latin typeface="Arial" panose="020B0604020202020204" pitchFamily="34" charset="0"/>
            </a:endParaRPr>
          </a:p>
        </p:txBody>
      </p:sp>
      <p:sp>
        <p:nvSpPr>
          <p:cNvPr id="192517" name="页脚占位符 192516"/>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Garamond" panose="02020404030301010803" pitchFamily="18" charset="0"/>
              </a:defRPr>
            </a:lvl1pPr>
          </a:lstStyle>
          <a:p>
            <a:pPr lvl="0"/>
            <a:endParaRPr lang="zh-CN" altLang="en-US" dirty="0"/>
          </a:p>
        </p:txBody>
      </p:sp>
      <p:sp>
        <p:nvSpPr>
          <p:cNvPr id="192518" name="灯片编号占位符 192517"/>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anose="02020404030301010803" pitchFamily="18"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sp>
        <p:nvSpPr>
          <p:cNvPr id="192519" name="任意多边形 192518"/>
          <p:cNvSpPr/>
          <p:nvPr/>
        </p:nvSpPr>
        <p:spPr>
          <a:xfrm>
            <a:off x="381000" y="228600"/>
            <a:ext cx="8229600" cy="609600"/>
          </a:xfrm>
          <a:custGeom>
            <a:avLst/>
            <a:gdLst/>
            <a:ahLst/>
            <a:cxnLst/>
            <a:pathLst>
              <a:path w="1000" h="1000">
                <a:moveTo>
                  <a:pt x="0" y="1000"/>
                </a:moveTo>
                <a:lnTo>
                  <a:pt x="0" y="0"/>
                </a:lnTo>
                <a:lnTo>
                  <a:pt x="1000" y="0"/>
                </a:lnTo>
              </a:path>
            </a:pathLst>
          </a:custGeom>
          <a:noFill/>
          <a:ln w="19050" cap="flat" cmpd="sng">
            <a:solidFill>
              <a:schemeClr val="accent1">
                <a:alpha val="100000"/>
              </a:schemeClr>
            </a:solidFill>
            <a:prstDash val="solid"/>
            <a:miter/>
            <a:headEnd type="none" w="med" len="med"/>
            <a:tailEnd type="none" w="med" len="med"/>
          </a:ln>
        </p:spPr>
        <p:txBody>
          <a:bodyPr/>
          <a:p>
            <a:endParaRPr lang="zh-CN" altLang="en-US"/>
          </a:p>
        </p:txBody>
      </p:sp>
      <p:sp>
        <p:nvSpPr>
          <p:cNvPr id="192520" name="直接连接符 192519"/>
          <p:cNvSpPr/>
          <p:nvPr/>
        </p:nvSpPr>
        <p:spPr>
          <a:xfrm>
            <a:off x="457200" y="6172200"/>
            <a:ext cx="8229600" cy="0"/>
          </a:xfrm>
          <a:prstGeom prst="line">
            <a:avLst/>
          </a:prstGeom>
          <a:ln w="19050" cap="flat" cmpd="sng">
            <a:solidFill>
              <a:schemeClr val="accent1"/>
            </a:solidFill>
            <a:prstDash val="solid"/>
            <a:headEnd type="none" w="med" len="med"/>
            <a:tailEnd type="none" w="med" len="med"/>
          </a:ln>
        </p:spPr>
      </p:sp>
      <p:pic>
        <p:nvPicPr>
          <p:cNvPr id="192521" name="图片 192520"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5586" name="矩形 195585"/>
          <p:cNvSpPr/>
          <p:nvPr/>
        </p:nvSpPr>
        <p:spPr>
          <a:xfrm>
            <a:off x="417513" y="1098550"/>
            <a:ext cx="438150" cy="474663"/>
          </a:xfrm>
          <a:prstGeom prst="rect">
            <a:avLst/>
          </a:prstGeom>
          <a:solidFill>
            <a:schemeClr val="accent2"/>
          </a:solidFill>
          <a:ln w="9525">
            <a:noFill/>
          </a:ln>
        </p:spPr>
        <p:txBody>
          <a:bodyPr wrap="none" anchor="ctr"/>
          <a:p>
            <a:pPr lvl="0" algn="ctr"/>
            <a:endParaRPr sz="2400" dirty="0">
              <a:latin typeface="Tahoma" panose="020B0604030504040204" pitchFamily="34" charset="0"/>
            </a:endParaRPr>
          </a:p>
        </p:txBody>
      </p:sp>
      <p:sp>
        <p:nvSpPr>
          <p:cNvPr id="195587" name="矩形 195586"/>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p>
            <a:pPr lvl="0" algn="ctr"/>
            <a:endParaRPr sz="2400" dirty="0">
              <a:latin typeface="Tahoma" panose="020B0604030504040204" pitchFamily="34" charset="0"/>
            </a:endParaRPr>
          </a:p>
        </p:txBody>
      </p:sp>
      <p:sp>
        <p:nvSpPr>
          <p:cNvPr id="195588" name="矩形 195587"/>
          <p:cNvSpPr/>
          <p:nvPr/>
        </p:nvSpPr>
        <p:spPr>
          <a:xfrm>
            <a:off x="541338" y="1520825"/>
            <a:ext cx="422275" cy="474663"/>
          </a:xfrm>
          <a:prstGeom prst="rect">
            <a:avLst/>
          </a:prstGeom>
          <a:solidFill>
            <a:schemeClr val="folHlink"/>
          </a:solidFill>
          <a:ln w="9525">
            <a:noFill/>
          </a:ln>
        </p:spPr>
        <p:txBody>
          <a:bodyPr wrap="none" anchor="ctr"/>
          <a:p>
            <a:pPr lvl="0" algn="ctr"/>
            <a:endParaRPr sz="2400" dirty="0">
              <a:latin typeface="Tahoma" panose="020B0604030504040204" pitchFamily="34" charset="0"/>
            </a:endParaRPr>
          </a:p>
        </p:txBody>
      </p:sp>
      <p:sp>
        <p:nvSpPr>
          <p:cNvPr id="195589" name="矩形 195588"/>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p>
            <a:pPr lvl="0" algn="ctr"/>
            <a:endParaRPr sz="2400" dirty="0">
              <a:latin typeface="Tahoma" panose="020B0604030504040204" pitchFamily="34" charset="0"/>
            </a:endParaRPr>
          </a:p>
        </p:txBody>
      </p:sp>
      <p:sp>
        <p:nvSpPr>
          <p:cNvPr id="195590" name="矩形 195589"/>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p>
            <a:pPr lvl="0" algn="ctr"/>
            <a:endParaRPr sz="2400" dirty="0">
              <a:latin typeface="Tahoma" panose="020B0604030504040204" pitchFamily="34" charset="0"/>
            </a:endParaRPr>
          </a:p>
        </p:txBody>
      </p:sp>
      <p:sp>
        <p:nvSpPr>
          <p:cNvPr id="195591" name="矩形 195590"/>
          <p:cNvSpPr/>
          <p:nvPr/>
        </p:nvSpPr>
        <p:spPr>
          <a:xfrm>
            <a:off x="762000" y="990600"/>
            <a:ext cx="31750" cy="1052513"/>
          </a:xfrm>
          <a:prstGeom prst="rect">
            <a:avLst/>
          </a:prstGeom>
          <a:solidFill>
            <a:schemeClr val="bg2"/>
          </a:solidFill>
          <a:ln w="9525">
            <a:noFill/>
          </a:ln>
        </p:spPr>
        <p:txBody>
          <a:bodyPr wrap="none" anchor="ctr"/>
          <a:p>
            <a:pPr lvl="0" algn="ctr"/>
            <a:endParaRPr sz="2400" dirty="0">
              <a:latin typeface="Tahoma" panose="020B0604030504040204" pitchFamily="34" charset="0"/>
            </a:endParaRPr>
          </a:p>
        </p:txBody>
      </p:sp>
      <p:sp>
        <p:nvSpPr>
          <p:cNvPr id="195592" name="矩形 195591"/>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p>
            <a:pPr lvl="0" algn="ctr"/>
            <a:endParaRPr sz="2400" dirty="0">
              <a:latin typeface="Tahoma" panose="020B0604030504040204" pitchFamily="34" charset="0"/>
            </a:endParaRPr>
          </a:p>
        </p:txBody>
      </p:sp>
      <p:sp>
        <p:nvSpPr>
          <p:cNvPr id="195593" name="标题 195592"/>
          <p:cNvSpPr>
            <a:spLocks noGrp="1"/>
          </p:cNvSpPr>
          <p:nvPr>
            <p:ph type="title"/>
          </p:nvPr>
        </p:nvSpPr>
        <p:spPr>
          <a:xfrm>
            <a:off x="1150938" y="214313"/>
            <a:ext cx="7793037" cy="1462087"/>
          </a:xfrm>
          <a:prstGeom prst="rect">
            <a:avLst/>
          </a:prstGeom>
          <a:noFill/>
          <a:ln w="9525">
            <a:noFill/>
          </a:ln>
        </p:spPr>
        <p:txBody>
          <a:bodyPr anchor="b"/>
          <a:p>
            <a:pPr lvl="0"/>
            <a:r>
              <a:rPr lang="zh-CN" altLang="en-US" dirty="0"/>
              <a:t>单击此处编辑母版标题样式</a:t>
            </a:r>
            <a:endParaRPr lang="zh-CN" altLang="en-US" dirty="0"/>
          </a:p>
        </p:txBody>
      </p:sp>
      <p:sp>
        <p:nvSpPr>
          <p:cNvPr id="195594" name="文本占位符 195593"/>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5595" name="日期占位符 195594"/>
          <p:cNvSpPr>
            <a:spLocks noGrp="1"/>
          </p:cNvSpPr>
          <p:nvPr>
            <p:ph type="dt" sz="half" idx="2"/>
          </p:nvPr>
        </p:nvSpPr>
        <p:spPr>
          <a:xfrm>
            <a:off x="1162050" y="6243638"/>
            <a:ext cx="1905000" cy="457200"/>
          </a:xfrm>
          <a:prstGeom prst="rect">
            <a:avLst/>
          </a:prstGeom>
          <a:noFill/>
          <a:ln w="9525">
            <a:noFill/>
          </a:ln>
        </p:spPr>
        <p:txBody>
          <a:bodyPr anchor="b"/>
          <a:lstStyle>
            <a:lvl1pPr>
              <a:defRPr sz="1400">
                <a:latin typeface="Tahoma" panose="020B0604030504040204" pitchFamily="34" charset="0"/>
              </a:defRPr>
            </a:lvl1pPr>
          </a:lstStyle>
          <a:p>
            <a:pPr lvl="0"/>
            <a:endParaRPr lang="zh-CN" altLang="en-US" dirty="0">
              <a:latin typeface="Arial" panose="020B0604020202020204" pitchFamily="34" charset="0"/>
            </a:endParaRPr>
          </a:p>
        </p:txBody>
      </p:sp>
      <p:sp>
        <p:nvSpPr>
          <p:cNvPr id="195596" name="页脚占位符 195595"/>
          <p:cNvSpPr>
            <a:spLocks noGrp="1"/>
          </p:cNvSpPr>
          <p:nvPr>
            <p:ph type="ftr" sz="quarter" idx="3"/>
          </p:nvPr>
        </p:nvSpPr>
        <p:spPr>
          <a:xfrm>
            <a:off x="3657600" y="6243638"/>
            <a:ext cx="2895600" cy="457200"/>
          </a:xfrm>
          <a:prstGeom prst="rect">
            <a:avLst/>
          </a:prstGeom>
          <a:noFill/>
          <a:ln w="9525">
            <a:noFill/>
          </a:ln>
        </p:spPr>
        <p:txBody>
          <a:bodyPr anchor="b"/>
          <a:lstStyle>
            <a:lvl1pPr algn="ctr">
              <a:defRPr sz="1400">
                <a:latin typeface="Tahoma" panose="020B0604030504040204" pitchFamily="34" charset="0"/>
              </a:defRPr>
            </a:lvl1pPr>
          </a:lstStyle>
          <a:p>
            <a:pPr lvl="0"/>
            <a:endParaRPr lang="zh-CN" altLang="en-US" dirty="0"/>
          </a:p>
        </p:txBody>
      </p:sp>
      <p:sp>
        <p:nvSpPr>
          <p:cNvPr id="195597" name="灯片编号占位符 195596"/>
          <p:cNvSpPr>
            <a:spLocks noGrp="1"/>
          </p:cNvSpPr>
          <p:nvPr>
            <p:ph type="sldNum" sz="quarter" idx="4"/>
          </p:nvPr>
        </p:nvSpPr>
        <p:spPr>
          <a:xfrm>
            <a:off x="7042150" y="6243638"/>
            <a:ext cx="1905000" cy="457200"/>
          </a:xfrm>
          <a:prstGeom prst="rect">
            <a:avLst/>
          </a:prstGeom>
          <a:noFill/>
          <a:ln w="9525">
            <a:noFill/>
          </a:ln>
        </p:spPr>
        <p:txBody>
          <a:bodyPr anchor="b"/>
          <a:lstStyle>
            <a:lvl1pPr algn="r">
              <a:defRPr sz="1400">
                <a:latin typeface="Tahoma" panose="020B0604030504040204" pitchFamily="34" charset="0"/>
              </a:defRPr>
            </a:lvl1pPr>
          </a:lstStyle>
          <a:p>
            <a:pPr lvl="0"/>
            <a:fld id="{9A0DB2DC-4C9A-4742-B13C-FB6460FD3503}" type="slidenum">
              <a:rPr lang="zh-CN" altLang="en-US" dirty="0"/>
            </a:fld>
            <a:endParaRPr lang="zh-CN" altLang="en-US" dirty="0">
              <a:latin typeface="Arial" panose="020B0604020202020204" pitchFamily="34" charset="0"/>
            </a:endParaRPr>
          </a:p>
        </p:txBody>
      </p:sp>
      <p:pic>
        <p:nvPicPr>
          <p:cNvPr id="195598" name="图片 195597"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55000"/>
        <a:buFont typeface="Wingdings" panose="05000000000000000000" pitchFamily="2" charset="2"/>
        <a:buChar char="n"/>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50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2"/>
        </a:buClr>
        <a:buSzPct val="55000"/>
        <a:buFont typeface="Wingdings" panose="05000000000000000000" pitchFamily="2" charset="2"/>
        <a:buChar char="n"/>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n"/>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tileRect/>
        </a:gradFill>
        <a:effectLst/>
      </p:bgPr>
    </p:bg>
    <p:spTree>
      <p:nvGrpSpPr>
        <p:cNvPr id="1" name=""/>
        <p:cNvGrpSpPr/>
        <p:nvPr/>
      </p:nvGrpSpPr>
      <p:grpSpPr/>
      <p:grpSp>
        <p:nvGrpSpPr>
          <p:cNvPr id="200706" name="组合 200705"/>
          <p:cNvGrpSpPr/>
          <p:nvPr/>
        </p:nvGrpSpPr>
        <p:grpSpPr>
          <a:xfrm>
            <a:off x="0" y="0"/>
            <a:ext cx="9144000" cy="6858000"/>
            <a:chOff x="0" y="0"/>
            <a:chExt cx="5760" cy="4320"/>
          </a:xfrm>
        </p:grpSpPr>
        <p:sp>
          <p:nvSpPr>
            <p:cNvPr id="200707" name="任意多边形 200706"/>
            <p:cNvSpPr/>
            <p:nvPr/>
          </p:nvSpPr>
          <p:spPr>
            <a:xfrm>
              <a:off x="0" y="3072"/>
              <a:ext cx="5760" cy="1248"/>
            </a:xfrm>
            <a:custGeom>
              <a:avLst/>
              <a:gdLst/>
              <a:ahLst/>
              <a:cxnLst/>
              <a:pathLst>
                <a:path w="6027" h="2296">
                  <a:moveTo>
                    <a:pt x="6027" y="2296"/>
                  </a:moveTo>
                  <a:lnTo>
                    <a:pt x="0" y="2296"/>
                  </a:lnTo>
                  <a:lnTo>
                    <a:pt x="0" y="0"/>
                  </a:lnTo>
                  <a:lnTo>
                    <a:pt x="6027" y="0"/>
                  </a:lnTo>
                  <a:lnTo>
                    <a:pt x="6027" y="2296"/>
                  </a:lnTo>
                  <a:lnTo>
                    <a:pt x="6027" y="2296"/>
                  </a:lnTo>
                  <a:close/>
                </a:path>
              </a:pathLst>
            </a:custGeom>
            <a:gradFill rotWithShape="0">
              <a:gsLst>
                <a:gs pos="0">
                  <a:schemeClr val="bg1">
                    <a:alpha val="100000"/>
                  </a:schemeClr>
                </a:gs>
                <a:gs pos="100000">
                  <a:schemeClr val="accent2">
                    <a:alpha val="100000"/>
                  </a:schemeClr>
                </a:gs>
              </a:gsLst>
              <a:lin ang="5400000" scaled="1"/>
              <a:tileRect/>
            </a:gradFill>
            <a:ln w="9525">
              <a:noFill/>
            </a:ln>
          </p:spPr>
          <p:txBody>
            <a:bodyPr/>
            <a:p>
              <a:endParaRPr lang="zh-CN" altLang="en-US"/>
            </a:p>
          </p:txBody>
        </p:sp>
        <p:sp>
          <p:nvSpPr>
            <p:cNvPr id="200708" name="任意多边形 200707"/>
            <p:cNvSpPr/>
            <p:nvPr/>
          </p:nvSpPr>
          <p:spPr>
            <a:xfrm>
              <a:off x="0" y="0"/>
              <a:ext cx="5760" cy="3072"/>
            </a:xfrm>
            <a:custGeom>
              <a:avLst/>
              <a:gdLst/>
              <a:ahLst/>
              <a:cxnLst/>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tileRect/>
            </a:gradFill>
            <a:ln w="9525">
              <a:noFill/>
            </a:ln>
          </p:spPr>
          <p:txBody>
            <a:bodyPr/>
            <a:p>
              <a:endParaRPr lang="zh-CN" altLang="en-US"/>
            </a:p>
          </p:txBody>
        </p:sp>
      </p:grpSp>
      <p:sp>
        <p:nvSpPr>
          <p:cNvPr id="200709" name="任意多边形 200708"/>
          <p:cNvSpPr/>
          <p:nvPr/>
        </p:nvSpPr>
        <p:spPr>
          <a:xfrm>
            <a:off x="6248400" y="6262688"/>
            <a:ext cx="2895600" cy="609600"/>
          </a:xfrm>
          <a:custGeom>
            <a:avLst/>
            <a:gdLst/>
            <a:ahLst/>
            <a:cxnLst/>
            <a:pathLst>
              <a:path w="5748" h="246">
                <a:moveTo>
                  <a:pt x="5748" y="246"/>
                </a:moveTo>
                <a:lnTo>
                  <a:pt x="0" y="246"/>
                </a:lnTo>
                <a:lnTo>
                  <a:pt x="0" y="0"/>
                </a:lnTo>
                <a:lnTo>
                  <a:pt x="5748" y="0"/>
                </a:lnTo>
                <a:lnTo>
                  <a:pt x="5748" y="246"/>
                </a:lnTo>
                <a:lnTo>
                  <a:pt x="5748" y="246"/>
                </a:lnTo>
                <a:close/>
              </a:path>
            </a:pathLst>
          </a:custGeom>
          <a:gradFill rotWithShape="0">
            <a:gsLst>
              <a:gs pos="0">
                <a:schemeClr val="bg1">
                  <a:alpha val="100000"/>
                </a:schemeClr>
              </a:gs>
              <a:gs pos="100000">
                <a:schemeClr val="hlink">
                  <a:alpha val="100000"/>
                </a:schemeClr>
              </a:gs>
            </a:gsLst>
            <a:lin ang="18900000" scaled="1"/>
            <a:tileRect/>
          </a:gradFill>
          <a:ln w="9525">
            <a:noFill/>
          </a:ln>
        </p:spPr>
        <p:txBody>
          <a:bodyPr/>
          <a:p>
            <a:endParaRPr lang="zh-CN" altLang="en-US"/>
          </a:p>
        </p:txBody>
      </p:sp>
      <p:grpSp>
        <p:nvGrpSpPr>
          <p:cNvPr id="200710" name="组合 200709"/>
          <p:cNvGrpSpPr/>
          <p:nvPr/>
        </p:nvGrpSpPr>
        <p:grpSpPr>
          <a:xfrm>
            <a:off x="0" y="6019800"/>
            <a:ext cx="7848600" cy="857250"/>
            <a:chOff x="0" y="3792"/>
            <a:chExt cx="4944" cy="540"/>
          </a:xfrm>
        </p:grpSpPr>
        <p:sp>
          <p:nvSpPr>
            <p:cNvPr id="200711" name="任意多边形 200710"/>
            <p:cNvSpPr/>
            <p:nvPr userDrawn="1"/>
          </p:nvSpPr>
          <p:spPr>
            <a:xfrm>
              <a:off x="1488" y="3792"/>
              <a:ext cx="3240" cy="536"/>
            </a:xfrm>
            <a:custGeom>
              <a:avLst/>
              <a:gdLst/>
              <a:ahLst/>
              <a:cxnLst/>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tileRect/>
            </a:gradFill>
            <a:ln w="9525">
              <a:noFill/>
            </a:ln>
          </p:spPr>
          <p:txBody>
            <a:bodyPr/>
            <a:p>
              <a:endParaRPr lang="zh-CN" altLang="en-US"/>
            </a:p>
          </p:txBody>
        </p:sp>
        <p:grpSp>
          <p:nvGrpSpPr>
            <p:cNvPr id="200712" name="组合 200711"/>
            <p:cNvGrpSpPr/>
            <p:nvPr userDrawn="1"/>
          </p:nvGrpSpPr>
          <p:grpSpPr>
            <a:xfrm>
              <a:off x="2486" y="3792"/>
              <a:ext cx="2458" cy="540"/>
              <a:chOff x="2486" y="3792"/>
              <a:chExt cx="2458" cy="540"/>
            </a:xfrm>
          </p:grpSpPr>
          <p:sp>
            <p:nvSpPr>
              <p:cNvPr id="200713" name="任意多边形 200712"/>
              <p:cNvSpPr/>
              <p:nvPr userDrawn="1"/>
            </p:nvSpPr>
            <p:spPr>
              <a:xfrm>
                <a:off x="3948" y="3799"/>
                <a:ext cx="996" cy="533"/>
              </a:xfrm>
              <a:custGeom>
                <a:avLst/>
                <a:gdLst/>
                <a:ahLst/>
                <a:cxnLst/>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ln>
            </p:spPr>
            <p:txBody>
              <a:bodyPr/>
              <a:p>
                <a:endParaRPr lang="zh-CN" altLang="en-US"/>
              </a:p>
            </p:txBody>
          </p:sp>
          <p:sp>
            <p:nvSpPr>
              <p:cNvPr id="200714" name="任意多边形 200713"/>
              <p:cNvSpPr/>
              <p:nvPr userDrawn="1"/>
            </p:nvSpPr>
            <p:spPr>
              <a:xfrm>
                <a:off x="2677" y="3792"/>
                <a:ext cx="186" cy="395"/>
              </a:xfrm>
              <a:custGeom>
                <a:avLst/>
                <a:gdLst/>
                <a:ahLst/>
                <a:cxnLst/>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ln>
            </p:spPr>
            <p:txBody>
              <a:bodyPr/>
              <a:p>
                <a:endParaRPr lang="zh-CN" altLang="en-US"/>
              </a:p>
            </p:txBody>
          </p:sp>
          <p:sp>
            <p:nvSpPr>
              <p:cNvPr id="200715" name="任意多边形 200714"/>
              <p:cNvSpPr/>
              <p:nvPr userDrawn="1"/>
            </p:nvSpPr>
            <p:spPr>
              <a:xfrm>
                <a:off x="3030" y="3893"/>
                <a:ext cx="378" cy="271"/>
              </a:xfrm>
              <a:custGeom>
                <a:avLst/>
                <a:gdLst/>
                <a:ahLst/>
                <a:cxnLst/>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ln>
            </p:spPr>
            <p:txBody>
              <a:bodyPr/>
              <a:p>
                <a:endParaRPr lang="zh-CN" altLang="en-US"/>
              </a:p>
            </p:txBody>
          </p:sp>
          <p:sp>
            <p:nvSpPr>
              <p:cNvPr id="200716" name="任意多边形 200715"/>
              <p:cNvSpPr/>
              <p:nvPr userDrawn="1"/>
            </p:nvSpPr>
            <p:spPr>
              <a:xfrm>
                <a:off x="3628" y="3866"/>
                <a:ext cx="155" cy="74"/>
              </a:xfrm>
              <a:custGeom>
                <a:avLst/>
                <a:gdLst/>
                <a:ahLst/>
                <a:cxnLst/>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ln>
            </p:spPr>
            <p:txBody>
              <a:bodyPr/>
              <a:p>
                <a:endParaRPr lang="zh-CN" altLang="en-US"/>
              </a:p>
            </p:txBody>
          </p:sp>
          <p:sp>
            <p:nvSpPr>
              <p:cNvPr id="200717" name="任意多边形 200716"/>
              <p:cNvSpPr/>
              <p:nvPr userDrawn="1"/>
            </p:nvSpPr>
            <p:spPr>
              <a:xfrm>
                <a:off x="2486" y="3859"/>
                <a:ext cx="42" cy="81"/>
              </a:xfrm>
              <a:custGeom>
                <a:avLst/>
                <a:gdLst/>
                <a:ahLst/>
                <a:cxnLst/>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ln>
            </p:spPr>
            <p:txBody>
              <a:bodyPr/>
              <a:p>
                <a:endParaRPr lang="zh-CN" altLang="en-US"/>
              </a:p>
            </p:txBody>
          </p:sp>
        </p:grpSp>
        <p:sp>
          <p:nvSpPr>
            <p:cNvPr id="200718" name="任意多边形 200717"/>
            <p:cNvSpPr/>
            <p:nvPr userDrawn="1"/>
          </p:nvSpPr>
          <p:spPr>
            <a:xfrm>
              <a:off x="0" y="3792"/>
              <a:ext cx="3976" cy="535"/>
            </a:xfrm>
            <a:custGeom>
              <a:avLst/>
              <a:gdLst/>
              <a:ahLst/>
              <a:cxnLst/>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tileRect/>
            </a:gradFill>
            <a:ln w="9525">
              <a:noFill/>
            </a:ln>
          </p:spPr>
          <p:txBody>
            <a:bodyPr/>
            <a:p>
              <a:endParaRPr lang="zh-CN" altLang="en-US"/>
            </a:p>
          </p:txBody>
        </p:sp>
      </p:grpSp>
      <p:grpSp>
        <p:nvGrpSpPr>
          <p:cNvPr id="200719" name="组合 200718"/>
          <p:cNvGrpSpPr/>
          <p:nvPr/>
        </p:nvGrpSpPr>
        <p:grpSpPr>
          <a:xfrm>
            <a:off x="627063" y="6021388"/>
            <a:ext cx="5684837" cy="849312"/>
            <a:chOff x="395" y="3793"/>
            <a:chExt cx="3581" cy="535"/>
          </a:xfrm>
        </p:grpSpPr>
        <p:sp>
          <p:nvSpPr>
            <p:cNvPr id="200720" name="任意多边形 200719"/>
            <p:cNvSpPr/>
            <p:nvPr/>
          </p:nvSpPr>
          <p:spPr>
            <a:xfrm>
              <a:off x="1196" y="3793"/>
              <a:ext cx="365" cy="291"/>
            </a:xfrm>
            <a:custGeom>
              <a:avLst/>
              <a:gdLst/>
              <a:ahLst/>
              <a:cxnLst/>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ln>
          </p:spPr>
          <p:txBody>
            <a:bodyPr/>
            <a:p>
              <a:endParaRPr lang="zh-CN" altLang="en-US"/>
            </a:p>
          </p:txBody>
        </p:sp>
        <p:sp>
          <p:nvSpPr>
            <p:cNvPr id="200721" name="任意多边形 200720"/>
            <p:cNvSpPr/>
            <p:nvPr/>
          </p:nvSpPr>
          <p:spPr>
            <a:xfrm>
              <a:off x="1943" y="3829"/>
              <a:ext cx="2033" cy="499"/>
            </a:xfrm>
            <a:custGeom>
              <a:avLst/>
              <a:gdLst/>
              <a:ahLst/>
              <a:cxnLst/>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ln>
          </p:spPr>
          <p:txBody>
            <a:bodyPr/>
            <a:p>
              <a:endParaRPr lang="zh-CN" altLang="en-US"/>
            </a:p>
          </p:txBody>
        </p:sp>
        <p:sp>
          <p:nvSpPr>
            <p:cNvPr id="200722" name="任意多边形 200721"/>
            <p:cNvSpPr/>
            <p:nvPr/>
          </p:nvSpPr>
          <p:spPr>
            <a:xfrm>
              <a:off x="1830" y="3823"/>
              <a:ext cx="71" cy="61"/>
            </a:xfrm>
            <a:custGeom>
              <a:avLst/>
              <a:gdLst/>
              <a:ahLst/>
              <a:cxnLst/>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ln>
          </p:spPr>
          <p:txBody>
            <a:bodyPr/>
            <a:p>
              <a:endParaRPr lang="zh-CN" altLang="en-US"/>
            </a:p>
          </p:txBody>
        </p:sp>
        <p:sp>
          <p:nvSpPr>
            <p:cNvPr id="200723" name="任意多边形 200722"/>
            <p:cNvSpPr/>
            <p:nvPr/>
          </p:nvSpPr>
          <p:spPr>
            <a:xfrm>
              <a:off x="855" y="3842"/>
              <a:ext cx="161" cy="164"/>
            </a:xfrm>
            <a:custGeom>
              <a:avLst/>
              <a:gdLst/>
              <a:ahLst/>
              <a:cxnLst/>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ln>
          </p:spPr>
          <p:txBody>
            <a:bodyPr/>
            <a:p>
              <a:endParaRPr lang="zh-CN" altLang="en-US"/>
            </a:p>
          </p:txBody>
        </p:sp>
        <p:sp>
          <p:nvSpPr>
            <p:cNvPr id="200724" name="任意多边形 200723"/>
            <p:cNvSpPr/>
            <p:nvPr/>
          </p:nvSpPr>
          <p:spPr>
            <a:xfrm>
              <a:off x="706" y="3854"/>
              <a:ext cx="59" cy="61"/>
            </a:xfrm>
            <a:custGeom>
              <a:avLst/>
              <a:gdLst/>
              <a:ahLst/>
              <a:cxnLst/>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ln>
          </p:spPr>
          <p:txBody>
            <a:bodyPr/>
            <a:p>
              <a:endParaRPr lang="zh-CN" altLang="en-US"/>
            </a:p>
          </p:txBody>
        </p:sp>
        <p:sp>
          <p:nvSpPr>
            <p:cNvPr id="200725" name="任意多边形 200724"/>
            <p:cNvSpPr/>
            <p:nvPr/>
          </p:nvSpPr>
          <p:spPr>
            <a:xfrm>
              <a:off x="395" y="3811"/>
              <a:ext cx="245" cy="207"/>
            </a:xfrm>
            <a:custGeom>
              <a:avLst/>
              <a:gdLst/>
              <a:ahLst/>
              <a:cxnLst/>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ln>
          </p:spPr>
          <p:txBody>
            <a:bodyPr/>
            <a:p>
              <a:endParaRPr lang="zh-CN" altLang="en-US"/>
            </a:p>
          </p:txBody>
        </p:sp>
      </p:grpSp>
      <p:sp>
        <p:nvSpPr>
          <p:cNvPr id="200726" name="标题 200725"/>
          <p:cNvSpPr>
            <a:spLocks noGrp="1"/>
          </p:cNvSpPr>
          <p:nvPr>
            <p:ph type="title"/>
          </p:nvPr>
        </p:nvSpPr>
        <p:spPr>
          <a:xfrm>
            <a:off x="457200" y="228600"/>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0727" name="文本占位符 200726"/>
          <p:cNvSpPr>
            <a:spLocks noGrp="1"/>
          </p:cNvSpPr>
          <p:nvPr>
            <p:ph type="body" idx="1"/>
          </p:nvPr>
        </p:nvSpPr>
        <p:spPr>
          <a:xfrm>
            <a:off x="457200" y="1600200"/>
            <a:ext cx="8229600" cy="4495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0728" name="日期占位符 200727"/>
          <p:cNvSpPr>
            <a:spLocks noGrp="1"/>
          </p:cNvSpPr>
          <p:nvPr>
            <p:ph type="dt" sz="half" idx="2"/>
          </p:nvPr>
        </p:nvSpPr>
        <p:spPr>
          <a:xfrm>
            <a:off x="457200" y="6248400"/>
            <a:ext cx="2133600" cy="457200"/>
          </a:xfrm>
          <a:prstGeom prst="rect">
            <a:avLst/>
          </a:prstGeom>
          <a:noFill/>
          <a:ln w="9525">
            <a:noFill/>
          </a:ln>
        </p:spPr>
        <p:txBody>
          <a:bodyPr anchor="b"/>
          <a:lstStyle>
            <a:lvl1pPr>
              <a:defRPr sz="1200"/>
            </a:lvl1p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200729" name="页脚占位符 200728"/>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200730" name="灯片编号占位符 200729"/>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vl1p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pic>
        <p:nvPicPr>
          <p:cNvPr id="200731" name="图片 200730" descr="远山黛"/>
          <p:cNvPicPr>
            <a:picLocks noChangeAspect="1"/>
          </p:cNvPicPr>
          <p:nvPr userDrawn="1"/>
        </p:nvPicPr>
        <p:blipFill>
          <a:blip r:embed="rId12"/>
          <a:stretch>
            <a:fillRect/>
          </a:stretch>
        </p:blipFill>
        <p:spPr>
          <a:xfrm>
            <a:off x="-1584325" y="-34925"/>
            <a:ext cx="12312650" cy="69278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tx2"/>
        </a:buClr>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tx2"/>
        </a:buClr>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noRot="1"/>
          </p:cNvSpPr>
          <p:nvPr>
            <p:ph type="ctrTitle"/>
          </p:nvPr>
        </p:nvSpPr>
        <p:spPr>
          <a:xfrm>
            <a:off x="755650" y="1196975"/>
            <a:ext cx="7772400" cy="1143000"/>
          </a:xfrm>
        </p:spPr>
        <p:txBody>
          <a:bodyPr anchor="ctr"/>
          <a:p>
            <a:pPr defTabSz="914400">
              <a:buSzTx/>
            </a:pPr>
            <a:r>
              <a:rPr lang="zh-CN" altLang="en-US" sz="8000" b="1" kern="1200" baseline="0" dirty="0">
                <a:latin typeface="Arial" panose="020B0604020202020204" pitchFamily="34" charset="0"/>
                <a:ea typeface="华文新魏" pitchFamily="2" charset="-122"/>
              </a:rPr>
              <a:t>中考作文复习</a:t>
            </a:r>
            <a:endParaRPr lang="zh-CN" altLang="en-US" sz="8000" b="1" kern="1200" baseline="0" dirty="0">
              <a:latin typeface="Arial" panose="020B0604020202020204" pitchFamily="34" charset="0"/>
              <a:ea typeface="华文新魏"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标题 113665"/>
          <p:cNvSpPr>
            <a:spLocks noGrp="1"/>
          </p:cNvSpPr>
          <p:nvPr>
            <p:ph type="title"/>
          </p:nvPr>
        </p:nvSpPr>
        <p:spPr/>
        <p:txBody>
          <a:bodyPr anchor="ctr"/>
          <a:p>
            <a:r>
              <a:rPr lang="zh-CN" altLang="en-US" sz="4000" b="1" dirty="0">
                <a:solidFill>
                  <a:srgbClr val="000000"/>
                </a:solidFill>
              </a:rPr>
              <a:t>九、审题、立意、构思、选材</a:t>
            </a:r>
            <a:br>
              <a:rPr lang="zh-CN" altLang="en-US" sz="4000" b="1" dirty="0">
                <a:solidFill>
                  <a:srgbClr val="000000"/>
                </a:solidFill>
              </a:rPr>
            </a:br>
            <a:r>
              <a:rPr lang="zh-CN" altLang="en-US" sz="4000" b="1" dirty="0">
                <a:solidFill>
                  <a:srgbClr val="000000"/>
                </a:solidFill>
              </a:rPr>
              <a:t>综合演练</a:t>
            </a:r>
            <a:endParaRPr lang="zh-CN" altLang="en-US" sz="4000" b="1" dirty="0">
              <a:solidFill>
                <a:srgbClr val="000000"/>
              </a:solidFill>
            </a:endParaRPr>
          </a:p>
        </p:txBody>
      </p:sp>
      <p:sp>
        <p:nvSpPr>
          <p:cNvPr id="113667" name="文本占位符 113666"/>
          <p:cNvSpPr>
            <a:spLocks noGrp="1"/>
          </p:cNvSpPr>
          <p:nvPr>
            <p:ph type="body" idx="1"/>
          </p:nvPr>
        </p:nvSpPr>
        <p:spPr/>
        <p:txBody>
          <a:bodyPr/>
          <a:p>
            <a:r>
              <a:rPr lang="zh-CN" altLang="en-US" b="1" dirty="0">
                <a:solidFill>
                  <a:srgbClr val="000000"/>
                </a:solidFill>
              </a:rPr>
              <a:t>（一）命题作文演练</a:t>
            </a:r>
            <a:endParaRPr lang="zh-CN" altLang="en-US" b="1" dirty="0">
              <a:solidFill>
                <a:srgbClr val="000000"/>
              </a:solidFill>
            </a:endParaRPr>
          </a:p>
          <a:p>
            <a:r>
              <a:rPr lang="zh-CN" altLang="en-US" b="1" dirty="0">
                <a:solidFill>
                  <a:srgbClr val="000000"/>
                </a:solidFill>
              </a:rPr>
              <a:t>考题</a:t>
            </a:r>
            <a:r>
              <a:rPr lang="en-US" altLang="zh-CN" b="1" dirty="0">
                <a:solidFill>
                  <a:srgbClr val="000000"/>
                </a:solidFill>
              </a:rPr>
              <a:t>1</a:t>
            </a:r>
            <a:r>
              <a:rPr lang="zh-CN" altLang="en-US" b="1" dirty="0">
                <a:solidFill>
                  <a:srgbClr val="000000"/>
                </a:solidFill>
              </a:rPr>
              <a:t>：凝聚</a:t>
            </a:r>
            <a:endParaRPr lang="zh-CN" altLang="en-US" b="1" dirty="0">
              <a:solidFill>
                <a:srgbClr val="000000"/>
              </a:solidFill>
            </a:endParaRPr>
          </a:p>
          <a:p>
            <a:pPr>
              <a:buNone/>
            </a:pPr>
            <a:r>
              <a:rPr lang="zh-CN" altLang="en-US" b="1" dirty="0">
                <a:solidFill>
                  <a:srgbClr val="000000"/>
                </a:solidFill>
              </a:rPr>
              <a:t>          </a:t>
            </a:r>
            <a:r>
              <a:rPr lang="zh-CN" altLang="en-US" b="1" dirty="0">
                <a:solidFill>
                  <a:srgbClr val="000000"/>
                </a:solidFill>
                <a:ea typeface="楷体_GB2312" panose="02010609030101010101" pitchFamily="49" charset="-122"/>
              </a:rPr>
              <a:t>凝聚亲情才会有幸福的家庭，凝聚友情才会有温馨的集体，凝聚爱心才会有和谐的社会，凝聚智慧和力量才能战胜困难、实现理想</a:t>
            </a:r>
            <a:r>
              <a:rPr lang="en-US" altLang="zh-CN" b="1">
                <a:solidFill>
                  <a:srgbClr val="000000"/>
                </a:solidFill>
                <a:latin typeface="Arial" panose="020B0604020202020204" pitchFamily="34" charset="0"/>
                <a:ea typeface="楷体_GB2312" panose="02010609030101010101" pitchFamily="49" charset="-122"/>
              </a:rPr>
              <a:t>……</a:t>
            </a:r>
            <a:r>
              <a:rPr lang="zh-CN" altLang="en-US" b="1" dirty="0">
                <a:solidFill>
                  <a:srgbClr val="000000"/>
                </a:solidFill>
              </a:rPr>
              <a:t>请以</a:t>
            </a:r>
            <a:r>
              <a:rPr lang="en-US" altLang="zh-CN" b="1" dirty="0">
                <a:solidFill>
                  <a:srgbClr val="000000"/>
                </a:solidFill>
              </a:rPr>
              <a:t>《</a:t>
            </a:r>
            <a:r>
              <a:rPr lang="zh-CN" altLang="en-US" b="1" dirty="0">
                <a:solidFill>
                  <a:srgbClr val="000000"/>
                </a:solidFill>
              </a:rPr>
              <a:t>凝聚</a:t>
            </a:r>
            <a:r>
              <a:rPr lang="en-US" altLang="zh-CN" b="1" dirty="0">
                <a:solidFill>
                  <a:srgbClr val="000000"/>
                </a:solidFill>
              </a:rPr>
              <a:t>》</a:t>
            </a:r>
            <a:r>
              <a:rPr lang="zh-CN" altLang="en-US" b="1" dirty="0">
                <a:solidFill>
                  <a:srgbClr val="000000"/>
                </a:solidFill>
              </a:rPr>
              <a:t>为题写一篇作文，不少于</a:t>
            </a:r>
            <a:r>
              <a:rPr lang="en-US" altLang="zh-CN" b="1" dirty="0">
                <a:solidFill>
                  <a:srgbClr val="000000"/>
                </a:solidFill>
              </a:rPr>
              <a:t>600</a:t>
            </a:r>
            <a:r>
              <a:rPr lang="zh-CN" altLang="en-US" b="1" dirty="0">
                <a:solidFill>
                  <a:srgbClr val="000000"/>
                </a:solidFill>
              </a:rPr>
              <a:t>字，除诗歌外文体不限。 </a:t>
            </a:r>
            <a:endParaRPr lang="zh-CN" altLang="en-US" b="1" dirty="0">
              <a:solidFill>
                <a:srgbClr val="000000"/>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2" name="标题 114691"/>
          <p:cNvSpPr>
            <a:spLocks noGrp="1" noRot="1"/>
          </p:cNvSpPr>
          <p:nvPr>
            <p:ph type="title"/>
          </p:nvPr>
        </p:nvSpPr>
        <p:spPr>
          <a:xfrm>
            <a:off x="298450" y="228600"/>
            <a:ext cx="8540750" cy="6296025"/>
          </a:xfrm>
        </p:spPr>
        <p:txBody>
          <a:bodyPr anchor="ctr"/>
          <a:p>
            <a:pPr algn="l"/>
            <a:r>
              <a:rPr lang="zh-CN" altLang="en-US" sz="4000" b="1" dirty="0">
                <a:solidFill>
                  <a:srgbClr val="000000"/>
                </a:solidFill>
              </a:rPr>
              <a:t>思路点拨：</a:t>
            </a:r>
            <a:br>
              <a:rPr lang="zh-CN" altLang="en-US" sz="4000" b="1" dirty="0">
                <a:solidFill>
                  <a:srgbClr val="000000"/>
                </a:solidFill>
              </a:rPr>
            </a:br>
            <a:r>
              <a:rPr lang="zh-CN" altLang="en-US" sz="2000" b="1" dirty="0">
                <a:solidFill>
                  <a:srgbClr val="000000"/>
                </a:solidFill>
              </a:rPr>
              <a:t>（</a:t>
            </a:r>
            <a:r>
              <a:rPr lang="en-US" altLang="zh-CN" sz="2800" b="1" dirty="0">
                <a:solidFill>
                  <a:srgbClr val="000000"/>
                </a:solidFill>
              </a:rPr>
              <a:t>1</a:t>
            </a:r>
            <a:r>
              <a:rPr lang="zh-CN" altLang="en-US" sz="2800" b="1" dirty="0">
                <a:solidFill>
                  <a:srgbClr val="000000"/>
                </a:solidFill>
              </a:rPr>
              <a:t>）</a:t>
            </a:r>
            <a:r>
              <a:rPr lang="zh-CN" altLang="en-US" sz="2800" b="1" dirty="0">
                <a:solidFill>
                  <a:srgbClr val="FF0000"/>
                </a:solidFill>
              </a:rPr>
              <a:t>团结凝聚力量</a:t>
            </a:r>
            <a:r>
              <a:rPr lang="zh-CN" altLang="en-US" sz="2000" b="1" dirty="0">
                <a:solidFill>
                  <a:srgbClr val="000000"/>
                </a:solidFill>
              </a:rPr>
              <a:t>   </a:t>
            </a:r>
            <a:r>
              <a:rPr lang="zh-CN" altLang="en-US" sz="2000" b="1" dirty="0">
                <a:solidFill>
                  <a:srgbClr val="000000"/>
                </a:solidFill>
                <a:ea typeface="楷体_GB2312" panose="02010609030101010101" pitchFamily="49" charset="-122"/>
              </a:rPr>
              <a:t>“众人拾柴火焰高”“团结就是力量”。任何事情，只要充分发挥集体的力量，就没有迈不过去的坎。当然，对于单个的“我”而言，首先要学会交流和合作。对于集体而言，则要凝聚成共同的理想和目标</a:t>
            </a:r>
            <a:r>
              <a:rPr lang="en-US" altLang="zh-CN" sz="2000" b="1">
                <a:solidFill>
                  <a:srgbClr val="000000"/>
                </a:solidFill>
                <a:latin typeface="Arial" panose="020B0604020202020204" pitchFamily="34" charset="0"/>
                <a:ea typeface="楷体_GB2312" panose="02010609030101010101" pitchFamily="49" charset="-122"/>
              </a:rPr>
              <a:t>……</a:t>
            </a:r>
            <a:br>
              <a:rPr lang="en-US" altLang="zh-CN" sz="2000" b="1">
                <a:solidFill>
                  <a:srgbClr val="000000"/>
                </a:solidFill>
                <a:ea typeface="楷体_GB2312" panose="02010609030101010101" pitchFamily="49" charset="-122"/>
              </a:rPr>
            </a:br>
            <a:r>
              <a:rPr lang="zh-CN" altLang="en-US" sz="2800" b="1" dirty="0">
                <a:solidFill>
                  <a:srgbClr val="000000"/>
                </a:solidFill>
              </a:rPr>
              <a:t>（</a:t>
            </a:r>
            <a:r>
              <a:rPr lang="en-US" altLang="zh-CN" sz="2800" b="1" dirty="0">
                <a:solidFill>
                  <a:srgbClr val="000000"/>
                </a:solidFill>
              </a:rPr>
              <a:t>2</a:t>
            </a:r>
            <a:r>
              <a:rPr lang="zh-CN" altLang="en-US" sz="2800" b="1" dirty="0">
                <a:solidFill>
                  <a:srgbClr val="000000"/>
                </a:solidFill>
              </a:rPr>
              <a:t>）</a:t>
            </a:r>
            <a:r>
              <a:rPr lang="zh-CN" altLang="en-US" sz="2800" b="1" dirty="0">
                <a:solidFill>
                  <a:srgbClr val="FF0000"/>
                </a:solidFill>
              </a:rPr>
              <a:t>奋斗凝聚活力</a:t>
            </a:r>
            <a:r>
              <a:rPr lang="zh-CN" altLang="en-US" sz="2000" b="1" dirty="0">
                <a:solidFill>
                  <a:srgbClr val="000000"/>
                </a:solidFill>
              </a:rPr>
              <a:t>  </a:t>
            </a:r>
            <a:r>
              <a:rPr lang="zh-CN" altLang="en-US" sz="2000" b="1" dirty="0">
                <a:solidFill>
                  <a:srgbClr val="000000"/>
                </a:solidFill>
                <a:ea typeface="楷体_GB2312" panose="02010609030101010101" pitchFamily="49" charset="-122"/>
              </a:rPr>
              <a:t>生命不息，奋斗不止的斗士才能凝聚起美好的希望而活力四射；愈挫折弥坚的奋斗精神凝聚成自己的名族精神而流进每个人的血液，这样的民族才是有活力的名族，这样的国家才是有希望的国家</a:t>
            </a:r>
            <a:r>
              <a:rPr lang="en-US" altLang="zh-CN" sz="2000" b="1">
                <a:solidFill>
                  <a:srgbClr val="000000"/>
                </a:solidFill>
                <a:latin typeface="Arial" panose="020B0604020202020204" pitchFamily="34" charset="0"/>
                <a:ea typeface="楷体_GB2312" panose="02010609030101010101" pitchFamily="49" charset="-122"/>
              </a:rPr>
              <a:t>……</a:t>
            </a:r>
            <a:br>
              <a:rPr lang="en-US" altLang="zh-CN" sz="2000" b="1">
                <a:solidFill>
                  <a:srgbClr val="000000"/>
                </a:solidFill>
                <a:ea typeface="楷体_GB2312" panose="02010609030101010101" pitchFamily="49" charset="-122"/>
              </a:rPr>
            </a:br>
            <a:r>
              <a:rPr lang="zh-CN" altLang="en-US" sz="2800" b="1" dirty="0">
                <a:solidFill>
                  <a:srgbClr val="000000"/>
                </a:solidFill>
              </a:rPr>
              <a:t>（</a:t>
            </a:r>
            <a:r>
              <a:rPr lang="en-US" altLang="zh-CN" sz="2800" b="1" dirty="0">
                <a:solidFill>
                  <a:srgbClr val="000000"/>
                </a:solidFill>
              </a:rPr>
              <a:t>3</a:t>
            </a:r>
            <a:r>
              <a:rPr lang="zh-CN" altLang="en-US" sz="2800" b="1" dirty="0">
                <a:solidFill>
                  <a:srgbClr val="000000"/>
                </a:solidFill>
              </a:rPr>
              <a:t>）</a:t>
            </a:r>
            <a:r>
              <a:rPr lang="zh-CN" altLang="en-US" sz="2800" b="1" dirty="0">
                <a:solidFill>
                  <a:srgbClr val="FF0000"/>
                </a:solidFill>
              </a:rPr>
              <a:t>梦想凝聚希望</a:t>
            </a:r>
            <a:r>
              <a:rPr lang="zh-CN" altLang="en-US" sz="2000" b="1" dirty="0">
                <a:solidFill>
                  <a:srgbClr val="000000"/>
                </a:solidFill>
              </a:rPr>
              <a:t>  </a:t>
            </a:r>
            <a:r>
              <a:rPr lang="zh-CN" altLang="en-US" sz="2000" b="1" dirty="0">
                <a:solidFill>
                  <a:srgbClr val="000000"/>
                </a:solidFill>
                <a:ea typeface="楷体_GB2312" panose="02010609030101010101" pitchFamily="49" charset="-122"/>
              </a:rPr>
              <a:t>“一个没有梦想的名族，是一个没有希望的名族。”不论是个人还是民族、国家，都需要用梦想来凝聚起对未来的信心，从而激发其勇气和闯劲儿</a:t>
            </a:r>
            <a:r>
              <a:rPr lang="en-US" altLang="zh-CN" sz="2000" b="1">
                <a:solidFill>
                  <a:srgbClr val="000000"/>
                </a:solidFill>
                <a:latin typeface="Arial" panose="020B0604020202020204" pitchFamily="34" charset="0"/>
                <a:ea typeface="楷体_GB2312" panose="02010609030101010101" pitchFamily="49" charset="-122"/>
              </a:rPr>
              <a:t>……</a:t>
            </a:r>
            <a:br>
              <a:rPr lang="en-US" altLang="zh-CN" sz="2000" b="1">
                <a:solidFill>
                  <a:srgbClr val="000000"/>
                </a:solidFill>
                <a:ea typeface="楷体_GB2312" panose="02010609030101010101" pitchFamily="49" charset="-122"/>
              </a:rPr>
            </a:br>
            <a:r>
              <a:rPr lang="zh-CN" altLang="en-US" sz="2800" b="1" dirty="0">
                <a:solidFill>
                  <a:srgbClr val="000000"/>
                </a:solidFill>
              </a:rPr>
              <a:t>（</a:t>
            </a:r>
            <a:r>
              <a:rPr lang="en-US" altLang="zh-CN" sz="2800" b="1" dirty="0">
                <a:solidFill>
                  <a:srgbClr val="000000"/>
                </a:solidFill>
              </a:rPr>
              <a:t>4</a:t>
            </a:r>
            <a:r>
              <a:rPr lang="zh-CN" altLang="en-US" sz="2800" b="1" dirty="0">
                <a:solidFill>
                  <a:srgbClr val="000000"/>
                </a:solidFill>
              </a:rPr>
              <a:t>）</a:t>
            </a:r>
            <a:r>
              <a:rPr lang="zh-CN" altLang="en-US" sz="2800" b="1" dirty="0">
                <a:solidFill>
                  <a:srgbClr val="FF0000"/>
                </a:solidFill>
              </a:rPr>
              <a:t>开拓凝聚未来</a:t>
            </a:r>
            <a:r>
              <a:rPr lang="zh-CN" altLang="en-US" sz="2000" b="1" dirty="0">
                <a:solidFill>
                  <a:srgbClr val="000000"/>
                </a:solidFill>
              </a:rPr>
              <a:t>  </a:t>
            </a:r>
            <a:r>
              <a:rPr lang="zh-CN" altLang="en-US" sz="2000" b="1" dirty="0">
                <a:solidFill>
                  <a:srgbClr val="000000"/>
                </a:solidFill>
                <a:latin typeface="楷体_GB2312" panose="02010609030101010101" pitchFamily="49" charset="-122"/>
                <a:ea typeface="楷体_GB2312" panose="02010609030101010101" pitchFamily="49" charset="-122"/>
              </a:rPr>
              <a:t>一个人拥有了开拓创新的精神，他就拥有了进入</a:t>
            </a:r>
            <a:r>
              <a:rPr lang="en-US" altLang="zh-CN" sz="2000" b="1" dirty="0">
                <a:solidFill>
                  <a:srgbClr val="000000"/>
                </a:solidFill>
                <a:latin typeface="楷体_GB2312" panose="02010609030101010101" pitchFamily="49" charset="-122"/>
                <a:ea typeface="楷体_GB2312" panose="02010609030101010101" pitchFamily="49" charset="-122"/>
              </a:rPr>
              <a:t>21</a:t>
            </a:r>
            <a:r>
              <a:rPr lang="zh-CN" altLang="en-US" sz="2000" b="1" dirty="0">
                <a:solidFill>
                  <a:srgbClr val="000000"/>
                </a:solidFill>
                <a:latin typeface="楷体_GB2312" panose="02010609030101010101" pitchFamily="49" charset="-122"/>
                <a:ea typeface="楷体_GB2312" panose="02010609030101010101" pitchFamily="49" charset="-122"/>
              </a:rPr>
              <a:t>世纪的通行证。如果我们一味守旧，不敢逾矩，那么，我们的明天将注定不如今天；如果我们大胆创新，勇于开拓，那么，我们的明天将不可限量，充满希望</a:t>
            </a:r>
            <a:r>
              <a:rPr lang="en-US" altLang="zh-CN" sz="2000" b="1">
                <a:solidFill>
                  <a:srgbClr val="000000"/>
                </a:solidFill>
                <a:latin typeface="Arial" panose="020B0604020202020204" pitchFamily="34" charset="0"/>
                <a:ea typeface="楷体_GB2312" panose="02010609030101010101" pitchFamily="49" charset="-122"/>
              </a:rPr>
              <a:t>……</a:t>
            </a:r>
            <a:br>
              <a:rPr lang="en-US" altLang="zh-CN" sz="2000" b="1">
                <a:solidFill>
                  <a:srgbClr val="000000"/>
                </a:solidFill>
                <a:latin typeface="楷体_GB2312" panose="02010609030101010101" pitchFamily="49" charset="-122"/>
                <a:ea typeface="楷体_GB2312" panose="02010609030101010101" pitchFamily="49" charset="-122"/>
              </a:rPr>
            </a:br>
            <a:endParaRPr lang="en-US" altLang="zh-CN" sz="2000" b="1">
              <a:solidFill>
                <a:srgbClr val="000000"/>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40" name="标题 116739"/>
          <p:cNvSpPr>
            <a:spLocks noGrp="1" noRot="1"/>
          </p:cNvSpPr>
          <p:nvPr>
            <p:ph type="title"/>
          </p:nvPr>
        </p:nvSpPr>
        <p:spPr>
          <a:xfrm>
            <a:off x="298450" y="228600"/>
            <a:ext cx="8540750" cy="6153150"/>
          </a:xfrm>
        </p:spPr>
        <p:txBody>
          <a:bodyPr anchor="ctr"/>
          <a:p>
            <a:pPr algn="l"/>
            <a:r>
              <a:rPr lang="zh-CN" altLang="en-US" b="1" dirty="0">
                <a:solidFill>
                  <a:schemeClr val="tx1"/>
                </a:solidFill>
              </a:rPr>
              <a:t>考题</a:t>
            </a:r>
            <a:r>
              <a:rPr lang="en-US" altLang="zh-CN" b="1" dirty="0">
                <a:solidFill>
                  <a:schemeClr val="tx1"/>
                </a:solidFill>
              </a:rPr>
              <a:t>2</a:t>
            </a:r>
            <a:r>
              <a:rPr lang="zh-CN" altLang="en-US" b="1" dirty="0">
                <a:solidFill>
                  <a:schemeClr val="tx1"/>
                </a:solidFill>
              </a:rPr>
              <a:t>：我做主</a:t>
            </a:r>
            <a:br>
              <a:rPr lang="zh-CN" altLang="en-US" b="1" dirty="0">
                <a:solidFill>
                  <a:schemeClr val="tx1"/>
                </a:solidFill>
              </a:rPr>
            </a:br>
            <a:r>
              <a:rPr lang="zh-CN" altLang="en-US" b="1" dirty="0">
                <a:solidFill>
                  <a:schemeClr val="tx1"/>
                </a:solidFill>
              </a:rPr>
              <a:t>      </a:t>
            </a:r>
            <a:r>
              <a:rPr lang="zh-CN" altLang="en-US" b="1" dirty="0">
                <a:ea typeface="楷体_GB2312" panose="02010609030101010101" pitchFamily="49" charset="-122"/>
              </a:rPr>
              <a:t>请以“我作主”为题，写一篇文章。要求：</a:t>
            </a:r>
            <a:r>
              <a:rPr lang="en-US" altLang="zh-CN" b="1" dirty="0">
                <a:solidFill>
                  <a:schemeClr val="tx1"/>
                </a:solidFill>
              </a:rPr>
              <a:t>①</a:t>
            </a:r>
            <a:r>
              <a:rPr lang="zh-CN" altLang="en-US" b="1" dirty="0">
                <a:solidFill>
                  <a:schemeClr val="tx1"/>
                </a:solidFill>
              </a:rPr>
              <a:t>文体不限，诗歌除外。不少于</a:t>
            </a:r>
            <a:r>
              <a:rPr lang="en-US" altLang="zh-CN" b="1" dirty="0">
                <a:solidFill>
                  <a:schemeClr val="tx1"/>
                </a:solidFill>
              </a:rPr>
              <a:t>600</a:t>
            </a:r>
            <a:r>
              <a:rPr lang="zh-CN" altLang="en-US" b="1" dirty="0">
                <a:solidFill>
                  <a:schemeClr val="tx1"/>
                </a:solidFill>
              </a:rPr>
              <a:t>字；</a:t>
            </a:r>
            <a:r>
              <a:rPr lang="en-US" altLang="zh-CN" b="1" dirty="0">
                <a:solidFill>
                  <a:schemeClr val="tx1"/>
                </a:solidFill>
              </a:rPr>
              <a:t>②</a:t>
            </a:r>
            <a:r>
              <a:rPr lang="zh-CN" altLang="en-US" b="1" dirty="0">
                <a:solidFill>
                  <a:schemeClr val="tx1"/>
                </a:solidFill>
              </a:rPr>
              <a:t>文中不得出现真实的校名、人名。</a:t>
            </a:r>
            <a:br>
              <a:rPr lang="zh-CN" altLang="en-US" b="1" dirty="0"/>
            </a:br>
            <a:endParaRPr lang="zh-CN" altLang="en-US" b="1"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8" name="标题 118787"/>
          <p:cNvSpPr>
            <a:spLocks noGrp="1" noRot="1"/>
          </p:cNvSpPr>
          <p:nvPr>
            <p:ph type="title"/>
          </p:nvPr>
        </p:nvSpPr>
        <p:spPr>
          <a:xfrm>
            <a:off x="298450" y="228600"/>
            <a:ext cx="8540750" cy="6153150"/>
          </a:xfrm>
        </p:spPr>
        <p:txBody>
          <a:bodyPr anchor="ctr"/>
          <a:p>
            <a:pPr algn="l"/>
            <a:r>
              <a:rPr lang="zh-CN" altLang="en-US" sz="2400" b="1" dirty="0">
                <a:solidFill>
                  <a:schemeClr val="tx1"/>
                </a:solidFill>
              </a:rPr>
              <a:t>思路点拨：</a:t>
            </a:r>
            <a:br>
              <a:rPr lang="zh-CN" altLang="en-US" sz="2400" b="1" dirty="0">
                <a:solidFill>
                  <a:schemeClr val="tx1"/>
                </a:solidFill>
              </a:rPr>
            </a:br>
            <a:r>
              <a:rPr lang="zh-CN" altLang="en-US" sz="2400" b="1" dirty="0">
                <a:solidFill>
                  <a:schemeClr val="tx1"/>
                </a:solidFill>
              </a:rPr>
              <a:t>（</a:t>
            </a:r>
            <a:r>
              <a:rPr lang="en-US" altLang="zh-CN" sz="2400" b="1" dirty="0">
                <a:solidFill>
                  <a:schemeClr val="tx1"/>
                </a:solidFill>
              </a:rPr>
              <a:t>1</a:t>
            </a:r>
            <a:r>
              <a:rPr lang="zh-CN" altLang="en-US" sz="2400" b="1" dirty="0">
                <a:solidFill>
                  <a:schemeClr val="tx1"/>
                </a:solidFill>
              </a:rPr>
              <a:t>）</a:t>
            </a:r>
            <a:r>
              <a:rPr lang="zh-CN" altLang="en-US" sz="2800" b="1" dirty="0">
                <a:solidFill>
                  <a:srgbClr val="FF0000"/>
                </a:solidFill>
              </a:rPr>
              <a:t>我的青春我作主</a:t>
            </a:r>
            <a:r>
              <a:rPr lang="zh-CN" altLang="en-US" sz="2400" b="1" dirty="0"/>
              <a:t>  </a:t>
            </a:r>
            <a:r>
              <a:rPr lang="zh-CN" altLang="en-US" sz="2400" b="1" dirty="0">
                <a:ea typeface="楷体_GB2312" panose="02010609030101010101" pitchFamily="49" charset="-122"/>
              </a:rPr>
              <a:t>青春年华充满活力和生机，充满幻想和诗意，但也有失落和悲伤，因此，对于青春可以充满思绪的飞翔，也要经得起失败，允许放弃，经受住意志的考验</a:t>
            </a:r>
            <a:r>
              <a:rPr lang="en-US" altLang="zh-CN" sz="2400" b="1">
                <a:latin typeface="Arial" panose="020B0604020202020204" pitchFamily="34" charset="0"/>
                <a:ea typeface="楷体_GB2312" panose="02010609030101010101" pitchFamily="49" charset="-122"/>
              </a:rPr>
              <a:t>……</a:t>
            </a:r>
            <a:br>
              <a:rPr lang="en-US" altLang="zh-CN" sz="2400" b="1"/>
            </a:br>
            <a:r>
              <a:rPr lang="zh-CN" altLang="en-US" sz="2400" b="1" dirty="0">
                <a:solidFill>
                  <a:schemeClr val="tx1"/>
                </a:solidFill>
              </a:rPr>
              <a:t>（</a:t>
            </a:r>
            <a:r>
              <a:rPr lang="en-US" altLang="zh-CN" sz="2400" b="1" dirty="0">
                <a:solidFill>
                  <a:schemeClr val="tx1"/>
                </a:solidFill>
              </a:rPr>
              <a:t>2</a:t>
            </a:r>
            <a:r>
              <a:rPr lang="zh-CN" altLang="en-US" sz="2400" b="1" dirty="0">
                <a:solidFill>
                  <a:schemeClr val="tx1"/>
                </a:solidFill>
              </a:rPr>
              <a:t>）</a:t>
            </a:r>
            <a:r>
              <a:rPr lang="zh-CN" altLang="en-US" sz="2800" b="1" dirty="0">
                <a:solidFill>
                  <a:srgbClr val="FF0000"/>
                </a:solidFill>
              </a:rPr>
              <a:t>我的奋斗我作主</a:t>
            </a:r>
            <a:r>
              <a:rPr lang="zh-CN" altLang="en-US" sz="2400" b="1" dirty="0"/>
              <a:t>  </a:t>
            </a:r>
            <a:r>
              <a:rPr lang="zh-CN" altLang="en-US" sz="2400" b="1" dirty="0">
                <a:ea typeface="楷体_GB2312" panose="02010609030101010101" pitchFamily="49" charset="-122"/>
              </a:rPr>
              <a:t>从幼稚时候的为雪糕冰淇凌而奋斗，到为学期和生活的目标而奋斗，可能窥到成长的足迹。我的奋斗为自己，为父母，为老师，需要奋斗，能够奋斗是如此的幸福</a:t>
            </a:r>
            <a:r>
              <a:rPr lang="en-US" altLang="zh-CN" sz="2400" b="1">
                <a:latin typeface="Arial" panose="020B0604020202020204" pitchFamily="34" charset="0"/>
                <a:ea typeface="楷体_GB2312" panose="02010609030101010101" pitchFamily="49" charset="-122"/>
              </a:rPr>
              <a:t>……</a:t>
            </a:r>
            <a:br>
              <a:rPr lang="en-US" altLang="zh-CN" sz="2400" b="1">
                <a:ea typeface="楷体_GB2312" panose="02010609030101010101" pitchFamily="49" charset="-122"/>
              </a:rPr>
            </a:br>
            <a:r>
              <a:rPr lang="zh-CN" altLang="en-US" sz="2400" b="1" dirty="0">
                <a:solidFill>
                  <a:schemeClr val="tx1"/>
                </a:solidFill>
              </a:rPr>
              <a:t>（</a:t>
            </a:r>
            <a:r>
              <a:rPr lang="en-US" altLang="zh-CN" sz="2400" b="1" dirty="0">
                <a:solidFill>
                  <a:schemeClr val="tx1"/>
                </a:solidFill>
              </a:rPr>
              <a:t>3</a:t>
            </a:r>
            <a:r>
              <a:rPr lang="zh-CN" altLang="en-US" sz="2400" b="1" dirty="0">
                <a:solidFill>
                  <a:schemeClr val="tx1"/>
                </a:solidFill>
              </a:rPr>
              <a:t>）</a:t>
            </a:r>
            <a:r>
              <a:rPr lang="zh-CN" altLang="en-US" sz="2800" b="1" dirty="0">
                <a:solidFill>
                  <a:srgbClr val="FF0000"/>
                </a:solidFill>
              </a:rPr>
              <a:t>我的生活我作主</a:t>
            </a:r>
            <a:r>
              <a:rPr lang="zh-CN" altLang="en-US" sz="2400" b="1" dirty="0"/>
              <a:t>  </a:t>
            </a:r>
            <a:r>
              <a:rPr lang="zh-CN" altLang="en-US" sz="2400" b="1" dirty="0">
                <a:ea typeface="楷体_GB2312" panose="02010609030101010101" pitchFamily="49" charset="-122"/>
              </a:rPr>
              <a:t>在家庭生活中我们要自立自强，借此机会对家长的包办进行反思；在成长的历程中，不迷信，不盲从，具有一定的家庭和社会责任感；尊重和他人的关系，培养自己“自主、合作、探究”的意识</a:t>
            </a:r>
            <a:r>
              <a:rPr lang="en-US" altLang="zh-CN" sz="2400" b="1">
                <a:latin typeface="Arial" panose="020B0604020202020204" pitchFamily="34" charset="0"/>
                <a:ea typeface="楷体_GB2312" panose="02010609030101010101" pitchFamily="49" charset="-122"/>
              </a:rPr>
              <a:t>……</a:t>
            </a:r>
            <a:br>
              <a:rPr lang="en-US" altLang="zh-CN" sz="2400" b="1">
                <a:ea typeface="楷体_GB2312" panose="02010609030101010101" pitchFamily="49" charset="-122"/>
              </a:rPr>
            </a:br>
            <a:r>
              <a:rPr lang="zh-CN" altLang="en-US" sz="2400" b="1" dirty="0">
                <a:solidFill>
                  <a:schemeClr val="tx1"/>
                </a:solidFill>
              </a:rPr>
              <a:t>（</a:t>
            </a:r>
            <a:r>
              <a:rPr lang="en-US" altLang="zh-CN" sz="2400" b="1" dirty="0">
                <a:solidFill>
                  <a:schemeClr val="tx1"/>
                </a:solidFill>
              </a:rPr>
              <a:t>4</a:t>
            </a:r>
            <a:r>
              <a:rPr lang="zh-CN" altLang="en-US" sz="2400" b="1" dirty="0">
                <a:solidFill>
                  <a:schemeClr val="tx1"/>
                </a:solidFill>
              </a:rPr>
              <a:t>）</a:t>
            </a:r>
            <a:r>
              <a:rPr lang="zh-CN" altLang="en-US" sz="2800" b="1" dirty="0">
                <a:solidFill>
                  <a:srgbClr val="FF0000"/>
                </a:solidFill>
              </a:rPr>
              <a:t>我的地盘我作主</a:t>
            </a:r>
            <a:r>
              <a:rPr lang="zh-CN" altLang="en-US" sz="2400" b="1" dirty="0"/>
              <a:t>  </a:t>
            </a:r>
            <a:r>
              <a:rPr lang="zh-CN" altLang="en-US" sz="2400" b="1" dirty="0">
                <a:ea typeface="楷体_GB2312" panose="02010609030101010101" pitchFamily="49" charset="-122"/>
              </a:rPr>
              <a:t>课堂上，我们有过探索的艰辛，协作的愉悦，成功的喜悦；携手游玩，乐意盎然；家乡的风土人情，远亲近邻，月落乌啼；我的小书房内，琴棋书画，以乐吾道，个人天地，巧妙布置，一一道来</a:t>
            </a:r>
            <a:r>
              <a:rPr lang="en-US" altLang="zh-CN" sz="2400" b="1">
                <a:latin typeface="Arial" panose="020B0604020202020204" pitchFamily="34" charset="0"/>
                <a:ea typeface="楷体_GB2312" panose="02010609030101010101" pitchFamily="49" charset="-122"/>
              </a:rPr>
              <a:t>……</a:t>
            </a:r>
            <a:br>
              <a:rPr lang="en-US" altLang="zh-CN" sz="2400" b="1">
                <a:ea typeface="楷体_GB2312" panose="02010609030101010101" pitchFamily="49" charset="-122"/>
              </a:rPr>
            </a:br>
            <a:endParaRPr lang="en-US" altLang="zh-CN" sz="1800" b="1">
              <a:ea typeface="楷体_GB2312" panose="0201060903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6" name="标题 120835"/>
          <p:cNvSpPr>
            <a:spLocks noGrp="1"/>
          </p:cNvSpPr>
          <p:nvPr>
            <p:ph type="title"/>
          </p:nvPr>
        </p:nvSpPr>
        <p:spPr>
          <a:xfrm>
            <a:off x="298450" y="228600"/>
            <a:ext cx="8540750" cy="6296025"/>
          </a:xfrm>
          <a:ln w="38100">
            <a:solidFill>
              <a:schemeClr val="tx1"/>
            </a:solidFill>
            <a:miter/>
          </a:ln>
        </p:spPr>
        <p:txBody>
          <a:bodyPr anchor="ctr"/>
          <a:p>
            <a:pPr algn="l"/>
            <a:r>
              <a:rPr lang="zh-CN" altLang="en-US" b="1" dirty="0">
                <a:solidFill>
                  <a:srgbClr val="000000"/>
                </a:solidFill>
              </a:rPr>
              <a:t>（二）半命题作文演练</a:t>
            </a:r>
            <a:br>
              <a:rPr lang="zh-CN" altLang="en-US" b="1" dirty="0">
                <a:solidFill>
                  <a:srgbClr val="000000"/>
                </a:solidFill>
              </a:rPr>
            </a:br>
            <a:r>
              <a:rPr lang="zh-CN" altLang="en-US" b="1" dirty="0">
                <a:solidFill>
                  <a:srgbClr val="000000"/>
                </a:solidFill>
              </a:rPr>
              <a:t>考题</a:t>
            </a:r>
            <a:r>
              <a:rPr lang="en-US" altLang="zh-CN" b="1" dirty="0">
                <a:solidFill>
                  <a:srgbClr val="000000"/>
                </a:solidFill>
              </a:rPr>
              <a:t>1. “</a:t>
            </a:r>
            <a:r>
              <a:rPr lang="zh-CN" altLang="en-US" b="1" dirty="0">
                <a:solidFill>
                  <a:srgbClr val="000000"/>
                </a:solidFill>
              </a:rPr>
              <a:t>共享</a:t>
            </a:r>
            <a:r>
              <a:rPr lang="zh-CN" altLang="en-US" b="1" u="sng" dirty="0">
                <a:solidFill>
                  <a:srgbClr val="000000"/>
                </a:solidFill>
              </a:rPr>
              <a:t>        </a:t>
            </a:r>
            <a:r>
              <a:rPr lang="zh-CN" altLang="en-US" b="1" dirty="0">
                <a:solidFill>
                  <a:srgbClr val="000000"/>
                </a:solidFill>
              </a:rPr>
              <a:t>”</a:t>
            </a:r>
            <a:r>
              <a:rPr lang="zh-CN" altLang="en-US" b="1" u="sng" dirty="0">
                <a:solidFill>
                  <a:srgbClr val="000000"/>
                </a:solidFill>
              </a:rPr>
              <a:t>  </a:t>
            </a:r>
            <a:r>
              <a:rPr lang="zh-CN" altLang="en-US" b="1" dirty="0">
                <a:solidFill>
                  <a:srgbClr val="000000"/>
                </a:solidFill>
              </a:rPr>
              <a:t> </a:t>
            </a:r>
            <a:br>
              <a:rPr lang="zh-CN" altLang="en-US" b="1" dirty="0">
                <a:solidFill>
                  <a:srgbClr val="000000"/>
                </a:solidFill>
              </a:rPr>
            </a:br>
            <a:r>
              <a:rPr lang="zh-CN" altLang="en-US" b="1" dirty="0">
                <a:solidFill>
                  <a:srgbClr val="000000"/>
                </a:solidFill>
              </a:rPr>
              <a:t>请以“共享</a:t>
            </a:r>
            <a:r>
              <a:rPr lang="zh-CN" altLang="en-US" b="1" u="sng" dirty="0">
                <a:solidFill>
                  <a:srgbClr val="000000"/>
                </a:solidFill>
              </a:rPr>
              <a:t>         </a:t>
            </a:r>
            <a:r>
              <a:rPr lang="zh-CN" altLang="en-US" b="1" dirty="0">
                <a:solidFill>
                  <a:srgbClr val="000000"/>
                </a:solidFill>
              </a:rPr>
              <a:t>” 为题，写一篇不少于</a:t>
            </a:r>
            <a:r>
              <a:rPr lang="en-US" altLang="zh-CN" b="1" dirty="0">
                <a:solidFill>
                  <a:srgbClr val="000000"/>
                </a:solidFill>
              </a:rPr>
              <a:t>600</a:t>
            </a:r>
            <a:r>
              <a:rPr lang="zh-CN" altLang="en-US" b="1" dirty="0">
                <a:solidFill>
                  <a:srgbClr val="000000"/>
                </a:solidFill>
              </a:rPr>
              <a:t>字的作文。</a:t>
            </a:r>
            <a:br>
              <a:rPr lang="zh-CN" altLang="en-US" b="1" dirty="0">
                <a:solidFill>
                  <a:srgbClr val="000000"/>
                </a:solidFill>
              </a:rPr>
            </a:br>
            <a:r>
              <a:rPr lang="zh-CN" altLang="en-US" b="1" dirty="0">
                <a:solidFill>
                  <a:srgbClr val="000000"/>
                </a:solidFill>
              </a:rPr>
              <a:t>要求：</a:t>
            </a:r>
            <a:r>
              <a:rPr lang="en-US" altLang="zh-CN" b="1" dirty="0">
                <a:solidFill>
                  <a:srgbClr val="000000"/>
                </a:solidFill>
              </a:rPr>
              <a:t>①</a:t>
            </a:r>
            <a:r>
              <a:rPr lang="zh-CN" altLang="en-US" b="1" dirty="0">
                <a:solidFill>
                  <a:srgbClr val="000000"/>
                </a:solidFill>
              </a:rPr>
              <a:t>将题目补充完整并据此写作；</a:t>
            </a:r>
            <a:r>
              <a:rPr lang="en-US" altLang="zh-CN" b="1" dirty="0">
                <a:solidFill>
                  <a:srgbClr val="000000"/>
                </a:solidFill>
              </a:rPr>
              <a:t>②</a:t>
            </a:r>
            <a:r>
              <a:rPr lang="zh-CN" altLang="en-US" b="1" dirty="0">
                <a:solidFill>
                  <a:srgbClr val="000000"/>
                </a:solidFill>
              </a:rPr>
              <a:t>立意自定，文体自选（诗歌除外）；</a:t>
            </a:r>
            <a:r>
              <a:rPr lang="en-US" altLang="zh-CN" b="1" dirty="0">
                <a:solidFill>
                  <a:srgbClr val="000000"/>
                </a:solidFill>
              </a:rPr>
              <a:t>③</a:t>
            </a:r>
            <a:r>
              <a:rPr lang="zh-CN" altLang="en-US" b="1" dirty="0">
                <a:solidFill>
                  <a:srgbClr val="000000"/>
                </a:solidFill>
              </a:rPr>
              <a:t>文中不能出现真实的地名、人名、校名等信息。         </a:t>
            </a:r>
            <a:endParaRPr lang="zh-CN" altLang="en-US" b="1" dirty="0">
              <a:solidFill>
                <a:srgbClr val="000000"/>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8" name="标题 123907"/>
          <p:cNvSpPr>
            <a:spLocks noGrp="1" noRot="1"/>
          </p:cNvSpPr>
          <p:nvPr>
            <p:ph type="title"/>
          </p:nvPr>
        </p:nvSpPr>
        <p:spPr>
          <a:xfrm>
            <a:off x="298450" y="228600"/>
            <a:ext cx="8540750" cy="6224588"/>
          </a:xfrm>
        </p:spPr>
        <p:txBody>
          <a:bodyPr anchor="ctr"/>
          <a:p>
            <a:pPr algn="l"/>
            <a:r>
              <a:rPr lang="zh-CN" altLang="en-US" sz="2800" b="1" dirty="0"/>
              <a:t>思路点拨：</a:t>
            </a:r>
            <a:br>
              <a:rPr lang="zh-CN" altLang="en-US" sz="2800" b="1" dirty="0">
                <a:solidFill>
                  <a:srgbClr val="FF0000"/>
                </a:solidFill>
              </a:rPr>
            </a:br>
            <a:r>
              <a:rPr lang="zh-CN" altLang="en-US" sz="2400" b="1" dirty="0"/>
              <a:t>共享有形的物质  </a:t>
            </a:r>
            <a:r>
              <a:rPr lang="zh-CN" altLang="en-US" sz="2400" b="1" dirty="0">
                <a:solidFill>
                  <a:schemeClr val="tx1"/>
                </a:solidFill>
                <a:latin typeface="楷体_GB2312" panose="02010609030101010101" pitchFamily="49" charset="-122"/>
                <a:ea typeface="楷体_GB2312" panose="02010609030101010101" pitchFamily="49" charset="-122"/>
              </a:rPr>
              <a:t>物质上的共享可以帮助他人摆脱困境，也能给人带来精神上的愉悦，所谓“赠人玫瑰，手有余香”</a:t>
            </a:r>
            <a:r>
              <a:rPr lang="en-US" altLang="zh-CN" sz="2400" b="1">
                <a:solidFill>
                  <a:schemeClr val="tx1"/>
                </a:solidFill>
                <a:latin typeface="Arial" panose="020B0604020202020204" pitchFamily="34" charset="0"/>
                <a:ea typeface="楷体_GB2312" panose="02010609030101010101" pitchFamily="49" charset="-122"/>
              </a:rPr>
              <a:t>……</a:t>
            </a:r>
            <a:br>
              <a:rPr lang="en-US" altLang="zh-CN" sz="2400" b="1" dirty="0">
                <a:solidFill>
                  <a:schemeClr val="tx1"/>
                </a:solidFill>
                <a:latin typeface="楷体_GB2312" panose="02010609030101010101" pitchFamily="49" charset="-122"/>
                <a:ea typeface="楷体_GB2312" panose="02010609030101010101" pitchFamily="49" charset="-122"/>
              </a:rPr>
            </a:br>
            <a:r>
              <a:rPr lang="zh-CN" altLang="en-US" sz="2400" b="1" dirty="0">
                <a:solidFill>
                  <a:schemeClr val="tx1"/>
                </a:solidFill>
                <a:latin typeface="楷体_GB2312" panose="02010609030101010101" pitchFamily="49" charset="-122"/>
                <a:ea typeface="楷体_GB2312" panose="02010609030101010101" pitchFamily="49" charset="-122"/>
              </a:rPr>
              <a:t>共享无形的精神  “独乐乐不如众乐乐。”“把你痛苦与人分享，你的痛苦将会减少一半；把你的快乐与人共享，你的快乐将增加一倍。”精神上的共享不会使自己损失什么，却能让这个世界充满温情</a:t>
            </a:r>
            <a:r>
              <a:rPr lang="en-US" altLang="zh-CN" sz="2400" b="1">
                <a:solidFill>
                  <a:schemeClr val="tx1"/>
                </a:solidFill>
                <a:latin typeface="Arial" panose="020B0604020202020204" pitchFamily="34" charset="0"/>
                <a:ea typeface="楷体_GB2312" panose="02010609030101010101" pitchFamily="49" charset="-122"/>
              </a:rPr>
              <a:t>……</a:t>
            </a:r>
            <a:br>
              <a:rPr lang="en-US" altLang="zh-CN" sz="2400" b="1">
                <a:solidFill>
                  <a:schemeClr val="tx1"/>
                </a:solidFill>
                <a:latin typeface="楷体_GB2312" panose="02010609030101010101" pitchFamily="49" charset="-122"/>
                <a:ea typeface="楷体_GB2312" panose="02010609030101010101" pitchFamily="49" charset="-122"/>
              </a:rPr>
            </a:br>
            <a:r>
              <a:rPr lang="zh-CN" altLang="en-US" sz="2400" b="1" dirty="0"/>
              <a:t>共享的意义  </a:t>
            </a:r>
            <a:r>
              <a:rPr lang="zh-CN" altLang="en-US" sz="2400" b="1" dirty="0">
                <a:solidFill>
                  <a:schemeClr val="tx1"/>
                </a:solidFill>
                <a:ea typeface="楷体_GB2312" panose="02010609030101010101" pitchFamily="49" charset="-122"/>
              </a:rPr>
              <a:t>人类与其他动物的区别在于能通过语言共享他人的经验，正是这一点使人类能够走出丛林，使文明得以延续。现在人类已步入了信息时代，资源的共享成为这个时代的主旋律。正是在这个基础上，现代的科学技术才得到了突飞猛进的发展</a:t>
            </a:r>
            <a:r>
              <a:rPr lang="en-US" altLang="zh-CN" sz="2400" b="1">
                <a:solidFill>
                  <a:schemeClr val="tx1"/>
                </a:solidFill>
                <a:latin typeface="Arial" panose="020B0604020202020204" pitchFamily="34" charset="0"/>
                <a:ea typeface="楷体_GB2312" panose="02010609030101010101" pitchFamily="49" charset="-122"/>
              </a:rPr>
              <a:t>……</a:t>
            </a:r>
            <a:br>
              <a:rPr lang="en-US" altLang="zh-CN" sz="2400" b="1">
                <a:solidFill>
                  <a:schemeClr val="tx1"/>
                </a:solidFill>
                <a:ea typeface="楷体_GB2312" panose="02010609030101010101" pitchFamily="49" charset="-122"/>
              </a:rPr>
            </a:br>
            <a:r>
              <a:rPr lang="zh-CN" altLang="en-US" sz="2400" b="1" dirty="0"/>
              <a:t>共享是一种智慧  </a:t>
            </a:r>
            <a:r>
              <a:rPr lang="zh-CN" altLang="en-US" sz="2400" b="1" dirty="0">
                <a:solidFill>
                  <a:schemeClr val="tx1"/>
                </a:solidFill>
                <a:ea typeface="楷体_GB2312" panose="02010609030101010101" pitchFamily="49" charset="-122"/>
              </a:rPr>
              <a:t>共享是一种大智慧，需要豁达的心胸，坦诚的态度，还需要智慧和策略。虚伪奸诈者不会共享，对利益的攫取使他鼠目寸光；胆小谨慎者不懂得共享，对世界的疑惧湮没了他的好奇；狂妄自负者不屑于共享，愚妄的优越感蒙蔽了他的双眼</a:t>
            </a:r>
            <a:r>
              <a:rPr lang="en-US" altLang="zh-CN" sz="2400" b="1">
                <a:solidFill>
                  <a:schemeClr val="tx1"/>
                </a:solidFill>
                <a:latin typeface="Arial" panose="020B0604020202020204" pitchFamily="34" charset="0"/>
                <a:ea typeface="楷体_GB2312" panose="02010609030101010101" pitchFamily="49" charset="-122"/>
              </a:rPr>
              <a:t>……</a:t>
            </a:r>
            <a:endParaRPr lang="en-US" altLang="zh-CN" sz="2400" b="1">
              <a:solidFill>
                <a:schemeClr val="tx1"/>
              </a:solidFill>
              <a:ea typeface="楷体_GB2312" panose="0201060903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6" name="标题 125955"/>
          <p:cNvSpPr>
            <a:spLocks noGrp="1"/>
          </p:cNvSpPr>
          <p:nvPr>
            <p:ph type="title"/>
          </p:nvPr>
        </p:nvSpPr>
        <p:spPr>
          <a:xfrm>
            <a:off x="298450" y="228600"/>
            <a:ext cx="8540750" cy="6153150"/>
          </a:xfrm>
        </p:spPr>
        <p:txBody>
          <a:bodyPr anchor="ctr"/>
          <a:p>
            <a:pPr algn="l"/>
            <a:r>
              <a:rPr lang="zh-CN" altLang="en-US" sz="3600" b="1" dirty="0">
                <a:solidFill>
                  <a:srgbClr val="000000"/>
                </a:solidFill>
                <a:latin typeface="黑体" panose="02010609060101010101" pitchFamily="2" charset="-122"/>
                <a:ea typeface="黑体" panose="02010609060101010101" pitchFamily="2" charset="-122"/>
              </a:rPr>
              <a:t>考题</a:t>
            </a:r>
            <a:r>
              <a:rPr lang="en-US" altLang="zh-CN" sz="3600" b="1" dirty="0">
                <a:solidFill>
                  <a:srgbClr val="000000"/>
                </a:solidFill>
                <a:latin typeface="黑体" panose="02010609060101010101" pitchFamily="2" charset="-122"/>
                <a:ea typeface="黑体" panose="02010609060101010101" pitchFamily="2" charset="-122"/>
              </a:rPr>
              <a:t>2. </a:t>
            </a:r>
            <a:r>
              <a:rPr lang="zh-CN" altLang="en-US" sz="3600" b="1" dirty="0">
                <a:solidFill>
                  <a:srgbClr val="000000"/>
                </a:solidFill>
                <a:latin typeface="黑体" panose="02010609060101010101" pitchFamily="2" charset="-122"/>
                <a:ea typeface="黑体" panose="02010609060101010101" pitchFamily="2" charset="-122"/>
              </a:rPr>
              <a:t>在紧张的学习环境中，保留自己的一份兴趣和爱好，我们的生活会更美好；在寻常的家庭生活中，营造温馨和谐的氛围，我们的生活会更美好；在人生的路途中，拥有一份快乐的心情，我们的生活将会更美好</a:t>
            </a:r>
            <a:r>
              <a:rPr lang="en-US" altLang="zh-CN" sz="3600" b="1">
                <a:solidFill>
                  <a:srgbClr val="000000"/>
                </a:solidFill>
                <a:latin typeface="Arial" panose="020B0604020202020204" pitchFamily="34" charset="0"/>
                <a:ea typeface="黑体" panose="02010609060101010101" pitchFamily="2" charset="-122"/>
              </a:rPr>
              <a:t>……</a:t>
            </a:r>
            <a:br>
              <a:rPr lang="en-US" altLang="zh-CN" sz="3600" b="1" dirty="0">
                <a:solidFill>
                  <a:srgbClr val="000000"/>
                </a:solidFill>
                <a:latin typeface="黑体" panose="02010609060101010101" pitchFamily="2" charset="-122"/>
                <a:ea typeface="黑体" panose="02010609060101010101" pitchFamily="2" charset="-122"/>
              </a:rPr>
            </a:br>
            <a:r>
              <a:rPr lang="en-US" altLang="zh-CN" sz="3600" b="1" dirty="0">
                <a:solidFill>
                  <a:srgbClr val="000000"/>
                </a:solidFill>
                <a:latin typeface="黑体" panose="02010609060101010101" pitchFamily="2" charset="-122"/>
                <a:ea typeface="黑体" panose="02010609060101010101" pitchFamily="2" charset="-122"/>
              </a:rPr>
              <a:t>       </a:t>
            </a:r>
            <a:r>
              <a:rPr lang="zh-CN" altLang="en-US" sz="3600" b="1" dirty="0">
                <a:solidFill>
                  <a:srgbClr val="000000"/>
                </a:solidFill>
                <a:latin typeface="黑体" panose="02010609060101010101" pitchFamily="2" charset="-122"/>
                <a:ea typeface="黑体" panose="02010609060101010101" pitchFamily="2" charset="-122"/>
              </a:rPr>
              <a:t>请以“</a:t>
            </a:r>
            <a:r>
              <a:rPr lang="zh-CN" altLang="en-US" sz="3600" b="1" u="sng" dirty="0">
                <a:solidFill>
                  <a:srgbClr val="000000"/>
                </a:solidFill>
                <a:latin typeface="黑体" panose="02010609060101010101" pitchFamily="2" charset="-122"/>
                <a:ea typeface="黑体" panose="02010609060101010101" pitchFamily="2" charset="-122"/>
              </a:rPr>
              <a:t>            </a:t>
            </a:r>
            <a:r>
              <a:rPr lang="zh-CN" altLang="en-US" sz="3600" b="1" dirty="0">
                <a:solidFill>
                  <a:srgbClr val="000000"/>
                </a:solidFill>
                <a:latin typeface="黑体" panose="02010609060101010101" pitchFamily="2" charset="-122"/>
                <a:ea typeface="黑体" panose="02010609060101010101" pitchFamily="2" charset="-122"/>
              </a:rPr>
              <a:t>，让生活更美好”为题，写一篇文章。要求：</a:t>
            </a:r>
            <a:r>
              <a:rPr lang="en-US" altLang="zh-CN" sz="3600" b="1" dirty="0">
                <a:solidFill>
                  <a:srgbClr val="000000"/>
                </a:solidFill>
                <a:latin typeface="黑体" panose="02010609060101010101" pitchFamily="2" charset="-122"/>
                <a:ea typeface="黑体" panose="02010609060101010101" pitchFamily="2" charset="-122"/>
              </a:rPr>
              <a:t>①</a:t>
            </a:r>
            <a:r>
              <a:rPr lang="zh-CN" altLang="en-US" sz="3600" b="1" dirty="0">
                <a:solidFill>
                  <a:srgbClr val="000000"/>
                </a:solidFill>
                <a:latin typeface="黑体" panose="02010609060101010101" pitchFamily="2" charset="-122"/>
                <a:ea typeface="黑体" panose="02010609060101010101" pitchFamily="2" charset="-122"/>
              </a:rPr>
              <a:t>请根据自己的理解把题目补充完整，如“爱”“阅读”“拥有快乐”</a:t>
            </a:r>
            <a:r>
              <a:rPr lang="en-US" altLang="zh-CN" sz="3600" b="1">
                <a:solidFill>
                  <a:srgbClr val="000000"/>
                </a:solidFill>
                <a:latin typeface="Arial" panose="020B0604020202020204" pitchFamily="34" charset="0"/>
                <a:ea typeface="黑体" panose="02010609060101010101" pitchFamily="2" charset="-122"/>
              </a:rPr>
              <a:t>……</a:t>
            </a:r>
            <a:r>
              <a:rPr lang="en-US" altLang="zh-CN" sz="3600" b="1" dirty="0">
                <a:solidFill>
                  <a:srgbClr val="000000"/>
                </a:solidFill>
                <a:latin typeface="黑体" panose="02010609060101010101" pitchFamily="2" charset="-122"/>
                <a:ea typeface="黑体" panose="02010609060101010101" pitchFamily="2" charset="-122"/>
              </a:rPr>
              <a:t>②-③</a:t>
            </a:r>
            <a:r>
              <a:rPr lang="zh-CN" altLang="en-US" sz="3600" b="1" dirty="0">
                <a:solidFill>
                  <a:srgbClr val="000000"/>
                </a:solidFill>
                <a:latin typeface="黑体" panose="02010609060101010101" pitchFamily="2" charset="-122"/>
                <a:ea typeface="黑体" panose="02010609060101010101" pitchFamily="2" charset="-122"/>
              </a:rPr>
              <a:t>略。</a:t>
            </a:r>
            <a:br>
              <a:rPr lang="zh-CN" altLang="en-US" sz="3600" b="1">
                <a:solidFill>
                  <a:srgbClr val="000000"/>
                </a:solidFill>
                <a:latin typeface="黑体" panose="02010609060101010101" pitchFamily="2" charset="-122"/>
                <a:ea typeface="黑体" panose="02010609060101010101" pitchFamily="2" charset="-122"/>
              </a:rPr>
            </a:br>
            <a:endParaRPr lang="zh-CN" altLang="en-US" sz="3600" b="1">
              <a:solidFill>
                <a:srgbClr val="000000"/>
              </a:solidFill>
              <a:latin typeface="黑体" panose="02010609060101010101" pitchFamily="2" charset="-122"/>
              <a:ea typeface="黑体" panose="0201060906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4" name="标题 128003"/>
          <p:cNvSpPr>
            <a:spLocks noGrp="1" noRot="1"/>
          </p:cNvSpPr>
          <p:nvPr>
            <p:ph type="title"/>
          </p:nvPr>
        </p:nvSpPr>
        <p:spPr>
          <a:xfrm>
            <a:off x="298450" y="228600"/>
            <a:ext cx="8540750" cy="6224588"/>
          </a:xfrm>
        </p:spPr>
        <p:txBody>
          <a:bodyPr anchor="ctr"/>
          <a:p>
            <a:pPr algn="l"/>
            <a:r>
              <a:rPr lang="zh-CN" altLang="en-US" sz="3200" b="1" dirty="0"/>
              <a:t>思路点拨：</a:t>
            </a:r>
            <a:br>
              <a:rPr lang="zh-CN" altLang="en-US" sz="3200" b="1" dirty="0"/>
            </a:br>
            <a:r>
              <a:rPr lang="zh-CN" altLang="en-US" sz="3200" b="1" dirty="0">
                <a:solidFill>
                  <a:schemeClr val="tx1"/>
                </a:solidFill>
              </a:rPr>
              <a:t>展现兴趣，写出追求</a:t>
            </a:r>
            <a:r>
              <a:rPr lang="en-US" altLang="zh-CN" sz="3200" b="1">
                <a:solidFill>
                  <a:schemeClr val="tx1"/>
                </a:solidFill>
                <a:latin typeface="Arial" panose="020B0604020202020204" pitchFamily="34" charset="0"/>
              </a:rPr>
              <a:t>……</a:t>
            </a:r>
            <a:br>
              <a:rPr lang="en-US" altLang="zh-CN" sz="3200" b="1" dirty="0">
                <a:solidFill>
                  <a:schemeClr val="tx1"/>
                </a:solidFill>
              </a:rPr>
            </a:br>
            <a:r>
              <a:rPr lang="zh-CN" altLang="en-US" sz="3200" b="1" dirty="0">
                <a:solidFill>
                  <a:schemeClr val="tx1"/>
                </a:solidFill>
              </a:rPr>
              <a:t>着眼生活，展现魅力</a:t>
            </a:r>
            <a:r>
              <a:rPr lang="en-US" altLang="zh-CN" sz="3200" b="1">
                <a:solidFill>
                  <a:schemeClr val="tx1"/>
                </a:solidFill>
                <a:latin typeface="Arial" panose="020B0604020202020204" pitchFamily="34" charset="0"/>
              </a:rPr>
              <a:t>……</a:t>
            </a:r>
            <a:br>
              <a:rPr lang="en-US" altLang="zh-CN" sz="3200" b="1" dirty="0">
                <a:solidFill>
                  <a:schemeClr val="tx1"/>
                </a:solidFill>
              </a:rPr>
            </a:br>
            <a:r>
              <a:rPr lang="zh-CN" altLang="en-US" sz="3200" b="1" dirty="0">
                <a:solidFill>
                  <a:schemeClr val="tx1"/>
                </a:solidFill>
              </a:rPr>
              <a:t>放眼山水，陶情悦性</a:t>
            </a:r>
            <a:r>
              <a:rPr lang="en-US" altLang="zh-CN" sz="3200" b="1">
                <a:solidFill>
                  <a:schemeClr val="tx1"/>
                </a:solidFill>
                <a:latin typeface="Arial" panose="020B0604020202020204" pitchFamily="34" charset="0"/>
              </a:rPr>
              <a:t>……</a:t>
            </a:r>
            <a:br>
              <a:rPr lang="en-US" altLang="zh-CN" sz="3200" b="1" dirty="0">
                <a:solidFill>
                  <a:schemeClr val="tx1"/>
                </a:solidFill>
              </a:rPr>
            </a:br>
            <a:r>
              <a:rPr lang="zh-CN" altLang="en-US" sz="3200" b="1" dirty="0">
                <a:solidFill>
                  <a:schemeClr val="tx1"/>
                </a:solidFill>
              </a:rPr>
              <a:t>美在心情，美在感觉</a:t>
            </a:r>
            <a:r>
              <a:rPr lang="en-US" altLang="zh-CN" sz="3200" b="1">
                <a:solidFill>
                  <a:schemeClr val="tx1"/>
                </a:solidFill>
                <a:latin typeface="Arial" panose="020B0604020202020204" pitchFamily="34" charset="0"/>
              </a:rPr>
              <a:t>……</a:t>
            </a:r>
            <a:br>
              <a:rPr lang="en-US" altLang="zh-CN" sz="3200" b="1">
                <a:solidFill>
                  <a:schemeClr val="tx1"/>
                </a:solidFill>
              </a:rPr>
            </a:br>
            <a:r>
              <a:rPr lang="zh-CN" altLang="en-US" sz="3200" b="1" dirty="0"/>
              <a:t>拟题示例：</a:t>
            </a:r>
            <a:br>
              <a:rPr lang="zh-CN" altLang="en-US" sz="3200" b="1" dirty="0"/>
            </a:br>
            <a:r>
              <a:rPr lang="en-US" altLang="zh-CN" sz="3200" b="1">
                <a:solidFill>
                  <a:schemeClr val="tx1"/>
                </a:solidFill>
                <a:ea typeface="楷体_GB2312" panose="02010609030101010101" pitchFamily="49" charset="-122"/>
              </a:rPr>
              <a:t>《</a:t>
            </a:r>
            <a:r>
              <a:rPr lang="zh-CN" altLang="en-US" sz="3200" b="1" u="sng" dirty="0">
                <a:solidFill>
                  <a:schemeClr val="tx1"/>
                </a:solidFill>
                <a:ea typeface="楷体_GB2312" panose="02010609030101010101" pitchFamily="49" charset="-122"/>
              </a:rPr>
              <a:t>珍惜拥有</a:t>
            </a:r>
            <a:r>
              <a:rPr lang="zh-CN" altLang="en-US" sz="3200" b="1" dirty="0">
                <a:solidFill>
                  <a:schemeClr val="tx1"/>
                </a:solidFill>
                <a:ea typeface="楷体_GB2312" panose="02010609030101010101" pitchFamily="49" charset="-122"/>
              </a:rPr>
              <a:t>，让生活更美丽</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r>
              <a:rPr lang="en-US" altLang="zh-CN" sz="3200" b="1">
                <a:solidFill>
                  <a:schemeClr val="tx1"/>
                </a:solidFill>
                <a:ea typeface="楷体_GB2312" panose="02010609030101010101" pitchFamily="49" charset="-122"/>
              </a:rPr>
              <a:t>《</a:t>
            </a:r>
            <a:r>
              <a:rPr lang="zh-CN" altLang="en-US" sz="3200" b="1" u="sng" dirty="0">
                <a:solidFill>
                  <a:schemeClr val="tx1"/>
                </a:solidFill>
                <a:ea typeface="楷体_GB2312" panose="02010609030101010101" pitchFamily="49" charset="-122"/>
              </a:rPr>
              <a:t>与书交流</a:t>
            </a:r>
            <a:r>
              <a:rPr lang="zh-CN" altLang="en-US" sz="3200" b="1" dirty="0">
                <a:solidFill>
                  <a:schemeClr val="tx1"/>
                </a:solidFill>
                <a:ea typeface="楷体_GB2312" panose="02010609030101010101" pitchFamily="49" charset="-122"/>
              </a:rPr>
              <a:t>，让生活更美丽</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r>
              <a:rPr lang="en-US" altLang="zh-CN" sz="3200" b="1">
                <a:solidFill>
                  <a:schemeClr val="tx1"/>
                </a:solidFill>
                <a:ea typeface="楷体_GB2312" panose="02010609030101010101" pitchFamily="49" charset="-122"/>
              </a:rPr>
              <a:t>《</a:t>
            </a:r>
            <a:r>
              <a:rPr lang="zh-CN" altLang="en-US" sz="3200" b="1" u="sng" dirty="0">
                <a:solidFill>
                  <a:schemeClr val="tx1"/>
                </a:solidFill>
                <a:ea typeface="楷体_GB2312" panose="02010609030101010101" pitchFamily="49" charset="-122"/>
              </a:rPr>
              <a:t>追求平淡</a:t>
            </a:r>
            <a:r>
              <a:rPr lang="zh-CN" altLang="en-US" sz="3200" b="1" dirty="0">
                <a:solidFill>
                  <a:schemeClr val="tx1"/>
                </a:solidFill>
                <a:ea typeface="楷体_GB2312" panose="02010609030101010101" pitchFamily="49" charset="-122"/>
              </a:rPr>
              <a:t>，让生活更美丽</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r>
              <a:rPr lang="en-US" altLang="zh-CN" sz="3200" b="1">
                <a:solidFill>
                  <a:schemeClr val="tx1"/>
                </a:solidFill>
                <a:ea typeface="楷体_GB2312" panose="02010609030101010101" pitchFamily="49" charset="-122"/>
              </a:rPr>
              <a:t>《</a:t>
            </a:r>
            <a:r>
              <a:rPr lang="zh-CN" altLang="en-US" sz="3200" b="1" u="sng" dirty="0">
                <a:solidFill>
                  <a:schemeClr val="tx1"/>
                </a:solidFill>
                <a:ea typeface="楷体_GB2312" panose="02010609030101010101" pitchFamily="49" charset="-122"/>
              </a:rPr>
              <a:t>善于欣赏</a:t>
            </a:r>
            <a:r>
              <a:rPr lang="zh-CN" altLang="en-US" sz="3200" b="1" dirty="0">
                <a:solidFill>
                  <a:schemeClr val="tx1"/>
                </a:solidFill>
                <a:ea typeface="楷体_GB2312" panose="02010609030101010101" pitchFamily="49" charset="-122"/>
              </a:rPr>
              <a:t>，让生活更美丽</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br>
              <a:rPr lang="en-US" altLang="zh-CN" sz="3200" b="1">
                <a:solidFill>
                  <a:schemeClr val="tx1"/>
                </a:solidFill>
                <a:ea typeface="楷体_GB2312" panose="02010609030101010101" pitchFamily="49" charset="-122"/>
              </a:rPr>
            </a:br>
            <a:endParaRPr lang="en-US" altLang="zh-CN" sz="3200" b="1">
              <a:solidFill>
                <a:schemeClr val="tx1"/>
              </a:solidFill>
              <a:ea typeface="楷体_GB2312" panose="0201060903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标题 130049"/>
          <p:cNvSpPr>
            <a:spLocks noGrp="1"/>
          </p:cNvSpPr>
          <p:nvPr>
            <p:ph type="title"/>
          </p:nvPr>
        </p:nvSpPr>
        <p:spPr/>
        <p:txBody>
          <a:bodyPr anchor="ctr"/>
          <a:p>
            <a:r>
              <a:rPr lang="zh-CN" altLang="en-US" b="1" dirty="0">
                <a:solidFill>
                  <a:srgbClr val="000000"/>
                </a:solidFill>
              </a:rPr>
              <a:t>（三）材料作文</a:t>
            </a:r>
            <a:endParaRPr lang="zh-CN" altLang="en-US" b="1" dirty="0">
              <a:solidFill>
                <a:srgbClr val="000000"/>
              </a:solidFill>
            </a:endParaRPr>
          </a:p>
        </p:txBody>
      </p:sp>
      <p:sp>
        <p:nvSpPr>
          <p:cNvPr id="130051" name="文本占位符 130050"/>
          <p:cNvSpPr>
            <a:spLocks noGrp="1"/>
          </p:cNvSpPr>
          <p:nvPr>
            <p:ph type="body" idx="1"/>
          </p:nvPr>
        </p:nvSpPr>
        <p:spPr>
          <a:xfrm>
            <a:off x="609600" y="1412875"/>
            <a:ext cx="8153400" cy="4686300"/>
          </a:xfrm>
        </p:spPr>
        <p:txBody>
          <a:bodyPr/>
          <a:p>
            <a:pPr>
              <a:lnSpc>
                <a:spcPct val="80000"/>
              </a:lnSpc>
            </a:pPr>
            <a:r>
              <a:rPr lang="zh-CN" altLang="en-US" sz="2400" b="1" dirty="0">
                <a:solidFill>
                  <a:srgbClr val="000000"/>
                </a:solidFill>
              </a:rPr>
              <a:t>考题</a:t>
            </a:r>
            <a:r>
              <a:rPr lang="en-US" altLang="zh-CN" sz="2400" b="1">
                <a:solidFill>
                  <a:srgbClr val="000000"/>
                </a:solidFill>
              </a:rPr>
              <a:t>1.</a:t>
            </a:r>
            <a:r>
              <a:rPr lang="zh-CN" altLang="en-US" sz="2400" dirty="0">
                <a:solidFill>
                  <a:srgbClr val="000000"/>
                </a:solidFill>
                <a:latin typeface="楷体_GB2312" panose="02010609030101010101" pitchFamily="49" charset="-122"/>
                <a:ea typeface="楷体_GB2312" panose="02010609030101010101" pitchFamily="49" charset="-122"/>
              </a:rPr>
              <a:t>花园里的小橡树愁容满面，看到别人在开花结果，它不知道自己该做什么。</a:t>
            </a:r>
            <a:endParaRPr lang="zh-CN" altLang="en-US" sz="2400" dirty="0">
              <a:solidFill>
                <a:srgbClr val="000000"/>
              </a:solidFill>
              <a:latin typeface="楷体_GB2312" panose="02010609030101010101" pitchFamily="49" charset="-122"/>
              <a:ea typeface="楷体_GB2312" panose="02010609030101010101" pitchFamily="49" charset="-122"/>
            </a:endParaRPr>
          </a:p>
          <a:p>
            <a:pPr>
              <a:lnSpc>
                <a:spcPct val="80000"/>
              </a:lnSpc>
              <a:buNone/>
            </a:pPr>
            <a:r>
              <a:rPr lang="zh-CN" altLang="en-US" sz="2400" dirty="0">
                <a:solidFill>
                  <a:srgbClr val="000000"/>
                </a:solidFill>
                <a:latin typeface="楷体_GB2312" panose="02010609030101010101" pitchFamily="49" charset="-122"/>
                <a:ea typeface="楷体_GB2312" panose="02010609030101010101" pitchFamily="49" charset="-122"/>
              </a:rPr>
              <a:t>      苹果数说：“你为什么不能结出一个美味的苹果呢</a:t>
            </a:r>
            <a:r>
              <a:rPr lang="en-US" altLang="zh-CN" sz="2400" dirty="0">
                <a:solidFill>
                  <a:srgbClr val="000000"/>
                </a:solidFill>
                <a:latin typeface="楷体_GB2312" panose="02010609030101010101" pitchFamily="49" charset="-122"/>
                <a:ea typeface="楷体_GB2312" panose="02010609030101010101" pitchFamily="49" charset="-122"/>
              </a:rPr>
              <a:t>?</a:t>
            </a:r>
            <a:r>
              <a:rPr lang="zh-CN" altLang="en-US" sz="2400" dirty="0">
                <a:solidFill>
                  <a:srgbClr val="000000"/>
                </a:solidFill>
                <a:latin typeface="楷体_GB2312" panose="02010609030101010101" pitchFamily="49" charset="-122"/>
                <a:ea typeface="楷体_GB2312" panose="02010609030101010101" pitchFamily="49" charset="-122"/>
              </a:rPr>
              <a:t>你太不努力了</a:t>
            </a:r>
            <a:r>
              <a:rPr lang="en-US" altLang="zh-CN" sz="2400" dirty="0">
                <a:solidFill>
                  <a:srgbClr val="000000"/>
                </a:solidFill>
                <a:latin typeface="楷体_GB2312" panose="02010609030101010101" pitchFamily="49" charset="-122"/>
                <a:ea typeface="楷体_GB2312" panose="02010609030101010101" pitchFamily="49" charset="-122"/>
              </a:rPr>
              <a:t>!”</a:t>
            </a:r>
            <a:r>
              <a:rPr lang="zh-CN" altLang="en-US" sz="2400" dirty="0">
                <a:solidFill>
                  <a:srgbClr val="000000"/>
                </a:solidFill>
                <a:latin typeface="楷体_GB2312" panose="02010609030101010101" pitchFamily="49" charset="-122"/>
                <a:ea typeface="楷体_GB2312" panose="02010609030101010101" pitchFamily="49" charset="-122"/>
              </a:rPr>
              <a:t>玫瑰也对它说</a:t>
            </a:r>
            <a:r>
              <a:rPr lang="en-US" altLang="zh-CN" sz="2400" dirty="0">
                <a:solidFill>
                  <a:srgbClr val="000000"/>
                </a:solidFill>
                <a:latin typeface="楷体_GB2312" panose="02010609030101010101" pitchFamily="49" charset="-122"/>
                <a:ea typeface="楷体_GB2312" panose="02010609030101010101" pitchFamily="49" charset="-122"/>
              </a:rPr>
              <a:t>:“</a:t>
            </a:r>
            <a:r>
              <a:rPr lang="zh-CN" altLang="en-US" sz="2400" dirty="0">
                <a:solidFill>
                  <a:srgbClr val="000000"/>
                </a:solidFill>
                <a:latin typeface="楷体_GB2312" panose="02010609030101010101" pitchFamily="49" charset="-122"/>
                <a:ea typeface="楷体_GB2312" panose="02010609030101010101" pitchFamily="49" charset="-122"/>
              </a:rPr>
              <a:t>别听它的，你应该开出一朵玫瑰花，你看多容易</a:t>
            </a:r>
            <a:r>
              <a:rPr lang="en-US" altLang="zh-CN" sz="2400" dirty="0">
                <a:solidFill>
                  <a:srgbClr val="000000"/>
                </a:solidFill>
                <a:latin typeface="楷体_GB2312" panose="02010609030101010101" pitchFamily="49" charset="-122"/>
                <a:ea typeface="楷体_GB2312" panose="02010609030101010101" pitchFamily="49" charset="-122"/>
              </a:rPr>
              <a:t>!”</a:t>
            </a:r>
            <a:r>
              <a:rPr lang="zh-CN" altLang="en-US" sz="2400" dirty="0">
                <a:solidFill>
                  <a:srgbClr val="000000"/>
                </a:solidFill>
                <a:latin typeface="楷体_GB2312" panose="02010609030101010101" pitchFamily="49" charset="-122"/>
                <a:ea typeface="楷体_GB2312" panose="02010609030101010101" pitchFamily="49" charset="-122"/>
              </a:rPr>
              <a:t>小橡树非常努力，可是既未结出美味的苹果，也未开出漂亮的玫瑰花，它越来越迷茫。 </a:t>
            </a:r>
            <a:endParaRPr lang="zh-CN" altLang="en-US" sz="2400" dirty="0">
              <a:solidFill>
                <a:srgbClr val="000000"/>
              </a:solidFill>
              <a:latin typeface="楷体_GB2312" panose="02010609030101010101" pitchFamily="49" charset="-122"/>
              <a:ea typeface="楷体_GB2312" panose="02010609030101010101" pitchFamily="49" charset="-122"/>
            </a:endParaRPr>
          </a:p>
          <a:p>
            <a:pPr>
              <a:lnSpc>
                <a:spcPct val="80000"/>
              </a:lnSpc>
              <a:buNone/>
            </a:pPr>
            <a:r>
              <a:rPr lang="zh-CN" altLang="en-US" sz="2400" dirty="0">
                <a:solidFill>
                  <a:srgbClr val="000000"/>
                </a:solidFill>
                <a:latin typeface="楷体_GB2312" panose="02010609030101010101" pitchFamily="49" charset="-122"/>
                <a:ea typeface="楷体_GB2312" panose="02010609030101010101" pitchFamily="49" charset="-122"/>
              </a:rPr>
              <a:t>      迷茫中，小橡树尝试让自己平静下来，去倾听自己内心的声音</a:t>
            </a:r>
            <a:r>
              <a:rPr lang="en-US" altLang="zh-CN" sz="2400" dirty="0">
                <a:solidFill>
                  <a:srgbClr val="000000"/>
                </a:solidFill>
                <a:latin typeface="楷体_GB2312" panose="02010609030101010101" pitchFamily="49" charset="-122"/>
                <a:ea typeface="楷体_GB2312" panose="02010609030101010101" pitchFamily="49" charset="-122"/>
              </a:rPr>
              <a:t>:</a:t>
            </a:r>
            <a:r>
              <a:rPr lang="zh-CN" altLang="en-US" sz="2400" dirty="0">
                <a:solidFill>
                  <a:srgbClr val="000000"/>
                </a:solidFill>
                <a:latin typeface="楷体_GB2312" panose="02010609030101010101" pitchFamily="49" charset="-122"/>
                <a:ea typeface="楷体_GB2312" panose="02010609030101010101" pitchFamily="49" charset="-122"/>
              </a:rPr>
              <a:t>我是一棵橡树啊，我永远结不出苹果，也开不出玫瑰花。我的使命应该是长得高大挺拔，给鸟儿栖息，给游人遮阴。 小橡树顿觉浑身充满力量，它快乐地生长着，很快就成为一棵大橡树。 </a:t>
            </a:r>
            <a:endParaRPr lang="zh-CN" altLang="en-US" sz="2400" dirty="0">
              <a:solidFill>
                <a:srgbClr val="000000"/>
              </a:solidFill>
              <a:latin typeface="楷体_GB2312" panose="02010609030101010101" pitchFamily="49" charset="-122"/>
              <a:ea typeface="楷体_GB2312" panose="02010609030101010101" pitchFamily="49" charset="-122"/>
            </a:endParaRPr>
          </a:p>
          <a:p>
            <a:pPr>
              <a:lnSpc>
                <a:spcPct val="80000"/>
              </a:lnSpc>
              <a:buNone/>
            </a:pPr>
            <a:r>
              <a:rPr lang="zh-CN" altLang="en-US" sz="2400" dirty="0">
                <a:solidFill>
                  <a:srgbClr val="000000"/>
                </a:solidFill>
              </a:rPr>
              <a:t>           成长过程中我们需要些什么呢</a:t>
            </a:r>
            <a:r>
              <a:rPr lang="en-US" altLang="zh-CN" sz="2400" dirty="0">
                <a:solidFill>
                  <a:srgbClr val="000000"/>
                </a:solidFill>
              </a:rPr>
              <a:t>?</a:t>
            </a:r>
            <a:r>
              <a:rPr lang="zh-CN" altLang="en-US" sz="2400" dirty="0">
                <a:solidFill>
                  <a:srgbClr val="000000"/>
                </a:solidFill>
              </a:rPr>
              <a:t>小橡树的经历应该能引发你</a:t>
            </a:r>
            <a:r>
              <a:rPr lang="en-US" altLang="zh-CN" sz="2400">
                <a:solidFill>
                  <a:srgbClr val="000000"/>
                </a:solidFill>
                <a:latin typeface="Arial" panose="020B0604020202020204" pitchFamily="34" charset="0"/>
              </a:rPr>
              <a:t>—</a:t>
            </a:r>
            <a:r>
              <a:rPr lang="zh-CN" altLang="en-US" sz="2400" dirty="0">
                <a:solidFill>
                  <a:srgbClr val="000000"/>
                </a:solidFill>
              </a:rPr>
              <a:t>些思考。请自拟题目，自选文体</a:t>
            </a:r>
            <a:r>
              <a:rPr lang="en-US" altLang="zh-CN" sz="2400" dirty="0">
                <a:solidFill>
                  <a:srgbClr val="000000"/>
                </a:solidFill>
              </a:rPr>
              <a:t>(</a:t>
            </a:r>
            <a:r>
              <a:rPr lang="zh-CN" altLang="en-US" sz="2400" dirty="0">
                <a:solidFill>
                  <a:srgbClr val="000000"/>
                </a:solidFill>
              </a:rPr>
              <a:t>诗歌、戏剧除外</a:t>
            </a:r>
            <a:r>
              <a:rPr lang="en-US" altLang="zh-CN" sz="2400" dirty="0">
                <a:solidFill>
                  <a:srgbClr val="000000"/>
                </a:solidFill>
              </a:rPr>
              <a:t>)</a:t>
            </a:r>
            <a:r>
              <a:rPr lang="zh-CN" altLang="en-US" sz="2400" dirty="0">
                <a:solidFill>
                  <a:srgbClr val="000000"/>
                </a:solidFill>
              </a:rPr>
              <a:t>，写</a:t>
            </a:r>
            <a:r>
              <a:rPr lang="en-US" altLang="zh-CN" sz="2400">
                <a:solidFill>
                  <a:srgbClr val="000000"/>
                </a:solidFill>
                <a:latin typeface="Arial" panose="020B0604020202020204" pitchFamily="34" charset="0"/>
              </a:rPr>
              <a:t>—</a:t>
            </a:r>
            <a:r>
              <a:rPr lang="zh-CN" altLang="en-US" sz="2400" dirty="0">
                <a:solidFill>
                  <a:srgbClr val="000000"/>
                </a:solidFill>
              </a:rPr>
              <a:t>篇不少于</a:t>
            </a:r>
            <a:r>
              <a:rPr lang="en-US" altLang="zh-CN" sz="2400" dirty="0">
                <a:solidFill>
                  <a:srgbClr val="000000"/>
                </a:solidFill>
              </a:rPr>
              <a:t>600</a:t>
            </a:r>
            <a:r>
              <a:rPr lang="zh-CN" altLang="en-US" sz="2400" dirty="0">
                <a:solidFill>
                  <a:srgbClr val="000000"/>
                </a:solidFill>
              </a:rPr>
              <a:t>字的文章。文中不要出现自己的姓名和校名。 </a:t>
            </a:r>
            <a:endParaRPr lang="zh-CN" altLang="en-US" sz="2400" dirty="0">
              <a:solidFill>
                <a:srgbClr val="000000"/>
              </a:solidFill>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4" name="标题 133123"/>
          <p:cNvSpPr>
            <a:spLocks noGrp="1" noRot="1"/>
          </p:cNvSpPr>
          <p:nvPr>
            <p:ph type="title"/>
          </p:nvPr>
        </p:nvSpPr>
        <p:spPr>
          <a:xfrm>
            <a:off x="298450" y="228600"/>
            <a:ext cx="8540750" cy="6224588"/>
          </a:xfrm>
        </p:spPr>
        <p:txBody>
          <a:bodyPr anchor="ctr"/>
          <a:p>
            <a:pPr algn="l"/>
            <a:r>
              <a:rPr lang="zh-CN" altLang="en-US" sz="3600" dirty="0"/>
              <a:t>思路点拨：</a:t>
            </a:r>
            <a:br>
              <a:rPr lang="zh-CN" altLang="en-US" sz="3600" dirty="0"/>
            </a:br>
            <a:r>
              <a:rPr lang="zh-CN" altLang="en-US" sz="3600" dirty="0">
                <a:solidFill>
                  <a:schemeClr val="tx1"/>
                </a:solidFill>
              </a:rPr>
              <a:t>审视成长，欣赏自我</a:t>
            </a:r>
            <a:r>
              <a:rPr lang="en-US" altLang="zh-CN" sz="3600">
                <a:solidFill>
                  <a:schemeClr val="tx1"/>
                </a:solidFill>
                <a:latin typeface="Arial" panose="020B0604020202020204" pitchFamily="34" charset="0"/>
              </a:rPr>
              <a:t>……</a:t>
            </a:r>
            <a:br>
              <a:rPr lang="en-US" altLang="zh-CN" sz="3600" dirty="0">
                <a:solidFill>
                  <a:schemeClr val="tx1"/>
                </a:solidFill>
              </a:rPr>
            </a:br>
            <a:r>
              <a:rPr lang="zh-CN" altLang="en-US" sz="3600" dirty="0">
                <a:solidFill>
                  <a:schemeClr val="tx1"/>
                </a:solidFill>
              </a:rPr>
              <a:t>审视成长，关注环境</a:t>
            </a:r>
            <a:r>
              <a:rPr lang="en-US" altLang="zh-CN" sz="3600">
                <a:solidFill>
                  <a:schemeClr val="tx1"/>
                </a:solidFill>
                <a:latin typeface="Arial" panose="020B0604020202020204" pitchFamily="34" charset="0"/>
              </a:rPr>
              <a:t>……</a:t>
            </a:r>
            <a:br>
              <a:rPr lang="en-US" altLang="zh-CN" sz="3600" dirty="0">
                <a:solidFill>
                  <a:schemeClr val="tx1"/>
                </a:solidFill>
              </a:rPr>
            </a:br>
            <a:r>
              <a:rPr lang="zh-CN" altLang="en-US" sz="3600" dirty="0">
                <a:solidFill>
                  <a:schemeClr val="tx1"/>
                </a:solidFill>
              </a:rPr>
              <a:t>审视成长，注重情感</a:t>
            </a:r>
            <a:r>
              <a:rPr lang="en-US" altLang="zh-CN" sz="3600">
                <a:solidFill>
                  <a:schemeClr val="tx1"/>
                </a:solidFill>
                <a:latin typeface="Arial" panose="020B0604020202020204" pitchFamily="34" charset="0"/>
              </a:rPr>
              <a:t>……</a:t>
            </a:r>
            <a:br>
              <a:rPr lang="en-US" altLang="zh-CN" sz="3600" dirty="0">
                <a:solidFill>
                  <a:schemeClr val="tx1"/>
                </a:solidFill>
              </a:rPr>
            </a:br>
            <a:r>
              <a:rPr lang="zh-CN" altLang="en-US" sz="3600" dirty="0">
                <a:solidFill>
                  <a:schemeClr val="tx1"/>
                </a:solidFill>
              </a:rPr>
              <a:t>审视成长，关注自身与外界的斗争</a:t>
            </a:r>
            <a:r>
              <a:rPr lang="en-US" altLang="zh-CN" sz="3600">
                <a:solidFill>
                  <a:schemeClr val="tx1"/>
                </a:solidFill>
                <a:latin typeface="Arial" panose="020B0604020202020204" pitchFamily="34" charset="0"/>
              </a:rPr>
              <a:t>……</a:t>
            </a:r>
            <a:br>
              <a:rPr lang="en-US" altLang="zh-CN" sz="3600" dirty="0"/>
            </a:br>
            <a:r>
              <a:rPr lang="zh-CN" altLang="en-US" sz="3600" dirty="0"/>
              <a:t>立题示例：</a:t>
            </a:r>
            <a:br>
              <a:rPr lang="zh-CN" altLang="en-US" sz="3600" dirty="0"/>
            </a:br>
            <a:r>
              <a:rPr lang="en-US" altLang="zh-CN" sz="3600" dirty="0">
                <a:solidFill>
                  <a:schemeClr val="tx1"/>
                </a:solidFill>
                <a:ea typeface="楷体_GB2312" panose="02010609030101010101" pitchFamily="49" charset="-122"/>
              </a:rPr>
              <a:t>《</a:t>
            </a:r>
            <a:r>
              <a:rPr lang="zh-CN" altLang="en-US" sz="3600" dirty="0">
                <a:solidFill>
                  <a:schemeClr val="tx1"/>
                </a:solidFill>
                <a:ea typeface="楷体_GB2312" panose="02010609030101010101" pitchFamily="49" charset="-122"/>
              </a:rPr>
              <a:t>成长需要自信</a:t>
            </a:r>
            <a:r>
              <a:rPr lang="en-US" altLang="zh-CN" sz="3600" dirty="0">
                <a:solidFill>
                  <a:schemeClr val="tx1"/>
                </a:solidFill>
                <a:ea typeface="楷体_GB2312" panose="02010609030101010101" pitchFamily="49" charset="-122"/>
              </a:rPr>
              <a:t>》</a:t>
            </a:r>
            <a:br>
              <a:rPr lang="en-US" altLang="zh-CN" sz="3600" dirty="0">
                <a:solidFill>
                  <a:schemeClr val="tx1"/>
                </a:solidFill>
                <a:ea typeface="楷体_GB2312" panose="02010609030101010101" pitchFamily="49" charset="-122"/>
              </a:rPr>
            </a:br>
            <a:r>
              <a:rPr lang="en-US" altLang="zh-CN" sz="3600" dirty="0">
                <a:solidFill>
                  <a:schemeClr val="tx1"/>
                </a:solidFill>
                <a:ea typeface="楷体_GB2312" panose="02010609030101010101" pitchFamily="49" charset="-122"/>
              </a:rPr>
              <a:t>《</a:t>
            </a:r>
            <a:r>
              <a:rPr lang="zh-CN" altLang="en-US" sz="3600" dirty="0">
                <a:solidFill>
                  <a:schemeClr val="tx1"/>
                </a:solidFill>
                <a:ea typeface="楷体_GB2312" panose="02010609030101010101" pitchFamily="49" charset="-122"/>
              </a:rPr>
              <a:t>成长需要反省</a:t>
            </a:r>
            <a:r>
              <a:rPr lang="en-US" altLang="zh-CN" sz="3600" dirty="0">
                <a:solidFill>
                  <a:schemeClr val="tx1"/>
                </a:solidFill>
                <a:ea typeface="楷体_GB2312" panose="02010609030101010101" pitchFamily="49" charset="-122"/>
              </a:rPr>
              <a:t>》</a:t>
            </a:r>
            <a:br>
              <a:rPr lang="en-US" altLang="zh-CN" sz="3600" dirty="0">
                <a:solidFill>
                  <a:schemeClr val="tx1"/>
                </a:solidFill>
                <a:ea typeface="楷体_GB2312" panose="02010609030101010101" pitchFamily="49" charset="-122"/>
              </a:rPr>
            </a:br>
            <a:r>
              <a:rPr lang="en-US" altLang="zh-CN" sz="3600" dirty="0">
                <a:solidFill>
                  <a:schemeClr val="tx1"/>
                </a:solidFill>
                <a:ea typeface="楷体_GB2312" panose="02010609030101010101" pitchFamily="49" charset="-122"/>
              </a:rPr>
              <a:t>《</a:t>
            </a:r>
            <a:r>
              <a:rPr lang="zh-CN" altLang="en-US" sz="3600" dirty="0">
                <a:solidFill>
                  <a:schemeClr val="tx1"/>
                </a:solidFill>
                <a:ea typeface="楷体_GB2312" panose="02010609030101010101" pitchFamily="49" charset="-122"/>
              </a:rPr>
              <a:t>成长需要良好的环境</a:t>
            </a:r>
            <a:r>
              <a:rPr lang="en-US" altLang="zh-CN" sz="3600">
                <a:solidFill>
                  <a:schemeClr val="tx1"/>
                </a:solidFill>
                <a:ea typeface="楷体_GB2312" panose="02010609030101010101" pitchFamily="49" charset="-122"/>
              </a:rPr>
              <a:t>》</a:t>
            </a:r>
            <a:br>
              <a:rPr lang="en-US" altLang="zh-CN" sz="3600">
                <a:solidFill>
                  <a:schemeClr val="tx1"/>
                </a:solidFill>
                <a:ea typeface="楷体_GB2312" panose="02010609030101010101" pitchFamily="49" charset="-122"/>
              </a:rPr>
            </a:br>
            <a:endParaRPr lang="en-US" altLang="zh-CN" sz="3600">
              <a:solidFill>
                <a:schemeClr val="tx1"/>
              </a:solidFill>
              <a:ea typeface="楷体_GB2312" panose="0201060903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p:txBody>
          <a:bodyPr anchor="ctr"/>
          <a:p>
            <a:r>
              <a:rPr lang="zh-CN" altLang="en-US" dirty="0"/>
              <a:t>一、中考作文评分要求及标准</a:t>
            </a:r>
            <a:endParaRPr lang="zh-CN" altLang="en-US" dirty="0"/>
          </a:p>
        </p:txBody>
      </p:sp>
      <p:graphicFrame>
        <p:nvGraphicFramePr>
          <p:cNvPr id="7286" name="内容占位符 7285"/>
          <p:cNvGraphicFramePr/>
          <p:nvPr>
            <p:ph idx="1"/>
          </p:nvPr>
        </p:nvGraphicFramePr>
        <p:xfrm>
          <a:off x="609600" y="1600200"/>
          <a:ext cx="8153400" cy="4575175"/>
        </p:xfrm>
        <a:graphic>
          <a:graphicData uri="http://schemas.openxmlformats.org/drawingml/2006/table">
            <a:tbl>
              <a:tblPr/>
              <a:tblGrid>
                <a:gridCol w="1630363"/>
                <a:gridCol w="1971675"/>
                <a:gridCol w="1368425"/>
                <a:gridCol w="1552575"/>
                <a:gridCol w="1630362"/>
              </a:tblGrid>
              <a:tr h="81438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en-US" altLang="zh-CN" sz="1400" b="1" dirty="0"/>
                        <a:t>                      </a:t>
                      </a:r>
                      <a:r>
                        <a:rPr lang="zh-CN" altLang="en-US" sz="1400" b="1" dirty="0"/>
                        <a:t>项目</a:t>
                      </a:r>
                      <a:endParaRPr lang="zh-CN" altLang="en-US" sz="1400" b="1" dirty="0"/>
                    </a:p>
                    <a:p>
                      <a:pPr marL="0" lvl="0" indent="0">
                        <a:buNone/>
                      </a:pPr>
                      <a:endParaRPr lang="zh-CN" altLang="en-US" sz="1400" b="1" dirty="0"/>
                    </a:p>
                    <a:p>
                      <a:pPr marL="0" lvl="0" indent="0">
                        <a:buNone/>
                      </a:pPr>
                      <a:r>
                        <a:rPr lang="zh-CN" altLang="en-US" sz="1000" b="1" dirty="0"/>
                        <a:t>   </a:t>
                      </a:r>
                      <a:r>
                        <a:rPr lang="zh-CN" altLang="en-US" sz="1400" b="1" dirty="0"/>
                        <a:t>等级</a:t>
                      </a:r>
                      <a:endParaRPr lang="zh-CN" altLang="en-US" sz="14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w="12700" cap="rnd" cmpd="sng">
                      <a:solidFill>
                        <a:schemeClr val="tx1"/>
                      </a:solidFill>
                      <a:prstDash val="sysDot"/>
                      <a:headEnd type="none" w="med" len="med"/>
                      <a:tailEnd type="none" w="med" len="med"/>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b="1" dirty="0"/>
                        <a:t>内容</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b="1" dirty="0"/>
                        <a:t>语言</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b="1" dirty="0"/>
                        <a:t>结构</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b="1" dirty="0"/>
                        <a:t>文体</a:t>
                      </a: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25525">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一类文</a:t>
                      </a:r>
                      <a:endParaRPr lang="zh-CN" altLang="en-US" sz="2000" b="1" dirty="0">
                        <a:solidFill>
                          <a:schemeClr val="tx2"/>
                        </a:solidFill>
                      </a:endParaRPr>
                    </a:p>
                    <a:p>
                      <a:pPr marL="0" lvl="0" indent="0">
                        <a:buNone/>
                      </a:pPr>
                      <a:r>
                        <a:rPr lang="en-US" altLang="zh-CN" sz="2000" b="1" dirty="0">
                          <a:solidFill>
                            <a:schemeClr val="tx2"/>
                          </a:solidFill>
                        </a:rPr>
                        <a:t>45-50</a:t>
                      </a:r>
                      <a:r>
                        <a:rPr lang="zh-CN" altLang="en-US" sz="2000" b="1" dirty="0">
                          <a:solidFill>
                            <a:schemeClr val="tx2"/>
                          </a:solidFill>
                        </a:rPr>
                        <a:t>分</a:t>
                      </a:r>
                      <a:endParaRPr lang="zh-CN" altLang="en-US" sz="2000" b="1" dirty="0">
                        <a:solidFill>
                          <a:schemeClr val="tx2"/>
                        </a:solidFill>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切合题意，立意明确，构思新颖，感情真挚</a:t>
                      </a:r>
                      <a:endParaRPr lang="zh-CN" altLang="en-US" sz="20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1800" b="1" dirty="0">
                          <a:solidFill>
                            <a:schemeClr val="tx2"/>
                          </a:solidFill>
                        </a:rPr>
                        <a:t>简明、</a:t>
                      </a:r>
                      <a:endParaRPr lang="zh-CN" altLang="en-US" sz="1800" b="1" dirty="0">
                        <a:solidFill>
                          <a:schemeClr val="tx2"/>
                        </a:solidFill>
                      </a:endParaRPr>
                    </a:p>
                    <a:p>
                      <a:pPr marL="0" lvl="0" indent="0">
                        <a:buNone/>
                      </a:pPr>
                      <a:r>
                        <a:rPr lang="zh-CN" altLang="en-US" sz="1800" b="1" dirty="0">
                          <a:solidFill>
                            <a:schemeClr val="tx2"/>
                          </a:solidFill>
                        </a:rPr>
                        <a:t>生动、</a:t>
                      </a:r>
                      <a:endParaRPr lang="zh-CN" altLang="en-US" sz="1800" b="1" dirty="0">
                        <a:solidFill>
                          <a:schemeClr val="tx2"/>
                        </a:solidFill>
                      </a:endParaRPr>
                    </a:p>
                    <a:p>
                      <a:pPr marL="0" lvl="0" indent="0">
                        <a:buNone/>
                      </a:pPr>
                      <a:r>
                        <a:rPr lang="zh-CN" altLang="en-US" sz="1800" b="1" dirty="0">
                          <a:solidFill>
                            <a:schemeClr val="tx2"/>
                          </a:solidFill>
                        </a:rPr>
                        <a:t>流畅</a:t>
                      </a:r>
                      <a:endParaRPr lang="zh-CN" altLang="en-US" sz="18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结构严谨</a:t>
                      </a:r>
                      <a:endParaRPr lang="zh-CN" altLang="en-US" sz="2000" b="1" dirty="0">
                        <a:solidFill>
                          <a:schemeClr val="tx2"/>
                        </a:solidFill>
                      </a:endParaRPr>
                    </a:p>
                    <a:p>
                      <a:pPr marL="0" lvl="0" indent="0">
                        <a:buNone/>
                      </a:pPr>
                      <a:r>
                        <a:rPr lang="zh-CN" altLang="en-US" sz="2000" b="1" dirty="0">
                          <a:solidFill>
                            <a:schemeClr val="tx2"/>
                          </a:solidFill>
                        </a:rPr>
                        <a:t>条理清楚</a:t>
                      </a:r>
                      <a:endParaRPr lang="zh-CN" altLang="en-US" sz="20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符合相应文体的规范要求</a:t>
                      </a:r>
                      <a:endParaRPr lang="zh-CN" altLang="en-US" sz="2000" b="1" dirty="0">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25537">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二类文</a:t>
                      </a:r>
                      <a:endParaRPr lang="zh-CN" altLang="en-US" sz="2000" b="1" dirty="0">
                        <a:solidFill>
                          <a:schemeClr val="tx2"/>
                        </a:solidFill>
                      </a:endParaRPr>
                    </a:p>
                    <a:p>
                      <a:pPr marL="0" lvl="0" indent="0">
                        <a:buNone/>
                      </a:pPr>
                      <a:r>
                        <a:rPr lang="en-US" altLang="zh-CN" sz="2000" b="1" dirty="0">
                          <a:solidFill>
                            <a:schemeClr val="tx2"/>
                          </a:solidFill>
                        </a:rPr>
                        <a:t>40-44</a:t>
                      </a:r>
                      <a:r>
                        <a:rPr lang="zh-CN" altLang="en-US" sz="2000" b="1" dirty="0">
                          <a:solidFill>
                            <a:schemeClr val="tx2"/>
                          </a:solidFill>
                        </a:rPr>
                        <a:t>分</a:t>
                      </a:r>
                      <a:endParaRPr lang="zh-CN" altLang="en-US" sz="2000" b="1" dirty="0">
                        <a:solidFill>
                          <a:schemeClr val="tx2"/>
                        </a:solidFill>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切合题意，</a:t>
                      </a:r>
                      <a:endParaRPr lang="zh-CN" altLang="en-US" sz="2000" b="1" dirty="0">
                        <a:solidFill>
                          <a:schemeClr val="tx2"/>
                        </a:solidFill>
                      </a:endParaRPr>
                    </a:p>
                    <a:p>
                      <a:pPr marL="0" lvl="0" indent="0">
                        <a:buNone/>
                      </a:pPr>
                      <a:r>
                        <a:rPr lang="zh-CN" altLang="en-US" sz="2000" b="1" dirty="0">
                          <a:solidFill>
                            <a:schemeClr val="tx2"/>
                          </a:solidFill>
                        </a:rPr>
                        <a:t>立意明确</a:t>
                      </a:r>
                      <a:endParaRPr lang="zh-CN" altLang="en-US" sz="20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1800" b="1" dirty="0">
                          <a:solidFill>
                            <a:schemeClr val="tx2"/>
                          </a:solidFill>
                        </a:rPr>
                        <a:t>通顺</a:t>
                      </a:r>
                      <a:endParaRPr lang="zh-CN" altLang="en-US" sz="1800" b="1" dirty="0">
                        <a:solidFill>
                          <a:schemeClr val="tx2"/>
                        </a:solidFill>
                      </a:endParaRPr>
                    </a:p>
                    <a:p>
                      <a:pPr marL="0" lvl="0" indent="0">
                        <a:buNone/>
                      </a:pPr>
                      <a:r>
                        <a:rPr lang="zh-CN" altLang="en-US" sz="1800" b="1" dirty="0">
                          <a:solidFill>
                            <a:schemeClr val="tx2"/>
                          </a:solidFill>
                        </a:rPr>
                        <a:t>无病句</a:t>
                      </a:r>
                      <a:endParaRPr lang="zh-CN" altLang="en-US" sz="18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结构完整</a:t>
                      </a:r>
                      <a:endParaRPr lang="zh-CN" altLang="en-US" sz="2000" b="1" dirty="0">
                        <a:solidFill>
                          <a:schemeClr val="tx2"/>
                        </a:solidFill>
                      </a:endParaRPr>
                    </a:p>
                    <a:p>
                      <a:pPr marL="0" lvl="0" indent="0">
                        <a:buNone/>
                      </a:pPr>
                      <a:r>
                        <a:rPr lang="zh-CN" altLang="en-US" sz="2000" b="1" dirty="0">
                          <a:solidFill>
                            <a:schemeClr val="tx2"/>
                          </a:solidFill>
                        </a:rPr>
                        <a:t>较有条理</a:t>
                      </a:r>
                      <a:endParaRPr lang="zh-CN" altLang="en-US" sz="2000" b="1" dirty="0">
                        <a:solidFill>
                          <a:schemeClr val="tx2"/>
                        </a:solidFill>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solidFill>
                            <a:schemeClr val="tx2"/>
                          </a:solidFill>
                        </a:rPr>
                        <a:t>比较符合</a:t>
                      </a:r>
                      <a:endParaRPr lang="zh-CN" altLang="en-US" sz="2000" b="1" dirty="0">
                        <a:solidFill>
                          <a:schemeClr val="tx2"/>
                        </a:solidFill>
                      </a:endParaRPr>
                    </a:p>
                    <a:p>
                      <a:pPr marL="0" lvl="0" indent="0">
                        <a:buNone/>
                      </a:pPr>
                      <a:r>
                        <a:rPr lang="zh-CN" altLang="en-US" sz="2000" b="1" dirty="0">
                          <a:solidFill>
                            <a:schemeClr val="tx2"/>
                          </a:solidFill>
                        </a:rPr>
                        <a:t>文体要求</a:t>
                      </a:r>
                      <a:endParaRPr lang="zh-CN" altLang="en-US" sz="2000" b="1" dirty="0">
                        <a:solidFill>
                          <a:schemeClr val="tx2"/>
                        </a:solidFill>
                      </a:endParaRPr>
                    </a:p>
                    <a:p>
                      <a:pPr marL="0" lvl="0" indent="0">
                        <a:buNone/>
                      </a:pPr>
                      <a:endParaRPr lang="zh-CN" altLang="en-US" sz="2000" b="1" dirty="0">
                        <a:solidFill>
                          <a:schemeClr val="tx2"/>
                        </a:solidFill>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60413">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三类文</a:t>
                      </a:r>
                      <a:endParaRPr lang="zh-CN" altLang="en-US" sz="2000" b="1" dirty="0"/>
                    </a:p>
                    <a:p>
                      <a:pPr marL="0" lvl="0" indent="0">
                        <a:buNone/>
                      </a:pPr>
                      <a:r>
                        <a:rPr lang="en-US" altLang="zh-CN" sz="2000" b="1" dirty="0"/>
                        <a:t>35-39</a:t>
                      </a:r>
                      <a:r>
                        <a:rPr lang="zh-CN" altLang="en-US" sz="2000" b="1" dirty="0"/>
                        <a:t>分</a:t>
                      </a:r>
                      <a:endParaRPr lang="zh-CN" altLang="en-US" sz="20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基本切合题意，立意明确</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1800" b="1" dirty="0"/>
                        <a:t>较通顺</a:t>
                      </a:r>
                      <a:endParaRPr lang="zh-CN" altLang="en-US" sz="1800" b="1" dirty="0"/>
                    </a:p>
                    <a:p>
                      <a:pPr marL="0" lvl="0" indent="0">
                        <a:buNone/>
                      </a:pPr>
                      <a:r>
                        <a:rPr lang="zh-CN" altLang="en-US" sz="1800" b="1" dirty="0"/>
                        <a:t>病句少</a:t>
                      </a:r>
                      <a:endParaRPr lang="zh-CN" altLang="en-US" sz="18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结构较完整</a:t>
                      </a:r>
                      <a:endParaRPr lang="zh-CN" altLang="en-US" sz="2000" b="1" dirty="0"/>
                    </a:p>
                    <a:p>
                      <a:pPr marL="0" lvl="0" indent="0">
                        <a:buNone/>
                      </a:pPr>
                      <a:r>
                        <a:rPr lang="zh-CN" altLang="en-US" sz="2000" b="1" dirty="0"/>
                        <a:t>尚有条理</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基本符合</a:t>
                      </a:r>
                      <a:endParaRPr lang="zh-CN" altLang="en-US" sz="2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4931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四类文</a:t>
                      </a:r>
                      <a:endParaRPr lang="zh-CN" altLang="en-US" sz="2000" b="1" dirty="0"/>
                    </a:p>
                    <a:p>
                      <a:pPr marL="0" lvl="0" indent="0">
                        <a:buNone/>
                      </a:pPr>
                      <a:r>
                        <a:rPr lang="en-US" altLang="zh-CN" sz="2000" b="1" dirty="0"/>
                        <a:t>30-34</a:t>
                      </a:r>
                      <a:r>
                        <a:rPr lang="zh-CN" altLang="en-US" sz="2000" b="1" dirty="0"/>
                        <a:t>分</a:t>
                      </a:r>
                      <a:endParaRPr lang="zh-CN" altLang="en-US" sz="20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不够切题，</a:t>
                      </a:r>
                      <a:endParaRPr lang="zh-CN" altLang="en-US" sz="2000" b="1" dirty="0"/>
                    </a:p>
                    <a:p>
                      <a:pPr marL="0" lvl="0" indent="0">
                        <a:buNone/>
                      </a:pPr>
                      <a:r>
                        <a:rPr lang="zh-CN" altLang="en-US" sz="2000" b="1" dirty="0"/>
                        <a:t>立意不够明确</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1600" b="1" dirty="0"/>
                        <a:t>不够通顺</a:t>
                      </a:r>
                      <a:endParaRPr lang="zh-CN" altLang="en-US" sz="1600" b="1" dirty="0"/>
                    </a:p>
                    <a:p>
                      <a:pPr marL="0" lvl="0" indent="0">
                        <a:buNone/>
                      </a:pPr>
                      <a:r>
                        <a:rPr lang="zh-CN" altLang="en-US" sz="1600" b="1" dirty="0"/>
                        <a:t>病句较多</a:t>
                      </a:r>
                      <a:endParaRPr lang="zh-CN" altLang="en-US" sz="16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结构尚完整</a:t>
                      </a:r>
                      <a:endParaRPr lang="zh-CN" altLang="en-US" sz="2000" b="1" dirty="0"/>
                    </a:p>
                    <a:p>
                      <a:pPr marL="0" lvl="0" indent="0">
                        <a:buNone/>
                      </a:pPr>
                      <a:r>
                        <a:rPr lang="zh-CN" altLang="en-US" sz="2000" b="1" dirty="0"/>
                        <a:t>条理不清楚</a:t>
                      </a:r>
                      <a:endParaRPr lang="zh-CN" altLang="en-US" sz="2000"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24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l"/>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1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5pPr>
                    </a:lstStyle>
                    <a:p>
                      <a:pPr marL="0" lvl="0" indent="0">
                        <a:buNone/>
                      </a:pPr>
                      <a:r>
                        <a:rPr lang="zh-CN" altLang="en-US" sz="2000" b="1" dirty="0"/>
                        <a:t>不太符合</a:t>
                      </a:r>
                      <a:endParaRPr lang="zh-CN" altLang="en-US" sz="20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2" name="标题 135171"/>
          <p:cNvSpPr>
            <a:spLocks noGrp="1"/>
          </p:cNvSpPr>
          <p:nvPr>
            <p:ph type="title"/>
          </p:nvPr>
        </p:nvSpPr>
        <p:spPr>
          <a:xfrm>
            <a:off x="298450" y="228600"/>
            <a:ext cx="8540750" cy="6080125"/>
          </a:xfrm>
        </p:spPr>
        <p:txBody>
          <a:bodyPr anchor="b"/>
          <a:p>
            <a:r>
              <a:rPr lang="zh-CN" altLang="en-US" sz="3200" dirty="0"/>
              <a:t>考题</a:t>
            </a:r>
            <a:r>
              <a:rPr lang="en-US" altLang="zh-CN" sz="3200" dirty="0"/>
              <a:t>2.</a:t>
            </a:r>
            <a:r>
              <a:rPr lang="zh-CN" altLang="en-US" sz="3200" dirty="0"/>
              <a:t>毕业留言册</a:t>
            </a:r>
            <a:br>
              <a:rPr lang="zh-CN" altLang="en-US" sz="3200" dirty="0"/>
            </a:br>
            <a:r>
              <a:rPr lang="zh-CN" altLang="en-US" sz="2400" dirty="0"/>
              <a:t>      </a:t>
            </a:r>
            <a:r>
              <a:rPr lang="zh-CN" altLang="en-US" sz="2400" dirty="0">
                <a:solidFill>
                  <a:schemeClr val="tx1"/>
                </a:solidFill>
              </a:rPr>
              <a:t>下面文字摘自一位同学的</a:t>
            </a:r>
            <a:r>
              <a:rPr lang="en-US" altLang="zh-CN" sz="2400" dirty="0">
                <a:solidFill>
                  <a:schemeClr val="tx1"/>
                </a:solidFill>
              </a:rPr>
              <a:t>《</a:t>
            </a:r>
            <a:r>
              <a:rPr lang="zh-CN" altLang="en-US" sz="2400" dirty="0">
                <a:solidFill>
                  <a:schemeClr val="tx1"/>
                </a:solidFill>
              </a:rPr>
              <a:t>毕业留言册</a:t>
            </a:r>
            <a:r>
              <a:rPr lang="en-US" altLang="zh-CN" sz="2400" dirty="0">
                <a:solidFill>
                  <a:schemeClr val="tx1"/>
                </a:solidFill>
              </a:rPr>
              <a:t>》</a:t>
            </a:r>
            <a:r>
              <a:rPr lang="zh-CN" altLang="en-US" sz="2400" dirty="0">
                <a:solidFill>
                  <a:schemeClr val="tx1"/>
                </a:solidFill>
              </a:rPr>
              <a:t>。</a:t>
            </a:r>
            <a:br>
              <a:rPr lang="zh-CN" altLang="en-US" sz="2400" dirty="0">
                <a:solidFill>
                  <a:schemeClr val="tx1"/>
                </a:solidFill>
              </a:rPr>
            </a:br>
            <a:r>
              <a:rPr lang="en-US" altLang="zh-CN" sz="2400" dirty="0">
                <a:solidFill>
                  <a:schemeClr val="tx1"/>
                </a:solidFill>
              </a:rPr>
              <a:t>       </a:t>
            </a:r>
            <a:r>
              <a:rPr lang="zh-CN" altLang="en-US" sz="2400" dirty="0">
                <a:solidFill>
                  <a:schemeClr val="tx1"/>
                </a:solidFill>
                <a:latin typeface="楷体_GB2312" panose="02010609030101010101" pitchFamily="49" charset="-122"/>
                <a:ea typeface="楷体_GB2312" panose="02010609030101010101" pitchFamily="49" charset="-122"/>
              </a:rPr>
              <a:t>我的自画像： 额头宽了一点</a:t>
            </a:r>
            <a:r>
              <a:rPr lang="en-US" altLang="zh-CN" sz="2400">
                <a:solidFill>
                  <a:schemeClr val="tx1"/>
                </a:solidFill>
                <a:latin typeface="Arial" panose="020B0604020202020204" pitchFamily="34" charset="0"/>
                <a:ea typeface="楷体_GB2312" panose="02010609030101010101" pitchFamily="49" charset="-122"/>
              </a:rPr>
              <a:t>——</a:t>
            </a:r>
            <a:r>
              <a:rPr lang="zh-CN" altLang="en-US" sz="2400" dirty="0">
                <a:solidFill>
                  <a:schemeClr val="tx1"/>
                </a:solidFill>
                <a:latin typeface="楷体_GB2312" panose="02010609030101010101" pitchFamily="49" charset="-122"/>
                <a:ea typeface="楷体_GB2312" panose="02010609030101010101" pitchFamily="49" charset="-122"/>
              </a:rPr>
              <a:t>思想的野马正好在这里奔跑。</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solidFill>
                  <a:schemeClr val="tx1"/>
                </a:solidFill>
                <a:latin typeface="楷体_GB2312" panose="02010609030101010101" pitchFamily="49" charset="-122"/>
                <a:ea typeface="楷体_GB2312" panose="02010609030101010101" pitchFamily="49" charset="-122"/>
              </a:rPr>
              <a:t>     </a:t>
            </a:r>
            <a:r>
              <a:rPr lang="zh-CN" altLang="en-US" sz="2400" dirty="0">
                <a:solidFill>
                  <a:schemeClr val="tx1"/>
                </a:solidFill>
                <a:latin typeface="楷体_GB2312" panose="02010609030101010101" pitchFamily="49" charset="-122"/>
                <a:ea typeface="楷体_GB2312" panose="02010609030101010101" pitchFamily="49" charset="-122"/>
              </a:rPr>
              <a:t>同学留言：</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solidFill>
                  <a:schemeClr val="tx1"/>
                </a:solidFill>
                <a:latin typeface="楷体_GB2312" panose="02010609030101010101" pitchFamily="49" charset="-122"/>
                <a:ea typeface="楷体_GB2312" panose="02010609030101010101" pitchFamily="49" charset="-122"/>
              </a:rPr>
              <a:t>     </a:t>
            </a:r>
            <a:r>
              <a:rPr lang="zh-CN" altLang="en-US" sz="2400" dirty="0">
                <a:solidFill>
                  <a:schemeClr val="tx1"/>
                </a:solidFill>
                <a:latin typeface="楷体_GB2312" panose="02010609030101010101" pitchFamily="49" charset="-122"/>
                <a:ea typeface="楷体_GB2312" panose="02010609030101010101" pitchFamily="49" charset="-122"/>
              </a:rPr>
              <a:t>最难忘那次联欢会，你的新鲜点子让我们快乐无比！（同学甲）</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solidFill>
                  <a:schemeClr val="tx1"/>
                </a:solidFill>
                <a:latin typeface="楷体_GB2312" panose="02010609030101010101" pitchFamily="49" charset="-122"/>
                <a:ea typeface="楷体_GB2312" panose="02010609030101010101" pitchFamily="49" charset="-122"/>
              </a:rPr>
              <a:t>     </a:t>
            </a:r>
            <a:r>
              <a:rPr lang="zh-CN" altLang="en-US" sz="2400" dirty="0">
                <a:solidFill>
                  <a:schemeClr val="tx1"/>
                </a:solidFill>
                <a:latin typeface="楷体_GB2312" panose="02010609030101010101" pitchFamily="49" charset="-122"/>
                <a:ea typeface="楷体_GB2312" panose="02010609030101010101" pitchFamily="49" charset="-122"/>
              </a:rPr>
              <a:t>你知道我最欣赏你的是什么吗？就是你总能够别出心裁。（同学乙）</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solidFill>
                  <a:schemeClr val="tx1"/>
                </a:solidFill>
                <a:latin typeface="楷体_GB2312" panose="02010609030101010101" pitchFamily="49" charset="-122"/>
                <a:ea typeface="楷体_GB2312" panose="02010609030101010101" pitchFamily="49" charset="-122"/>
              </a:rPr>
              <a:t>     </a:t>
            </a:r>
            <a:r>
              <a:rPr lang="zh-CN" altLang="en-US" sz="2400" dirty="0">
                <a:solidFill>
                  <a:schemeClr val="tx1"/>
                </a:solidFill>
                <a:latin typeface="楷体_GB2312" panose="02010609030101010101" pitchFamily="49" charset="-122"/>
                <a:ea typeface="楷体_GB2312" panose="02010609030101010101" pitchFamily="49" charset="-122"/>
              </a:rPr>
              <a:t>我总在想，以你非凡的创造力，十年后会成就一个怎样的你！（同学丙）</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solidFill>
                  <a:schemeClr val="tx1"/>
                </a:solidFill>
                <a:latin typeface="楷体_GB2312" panose="02010609030101010101" pitchFamily="49" charset="-122"/>
                <a:ea typeface="楷体_GB2312" panose="02010609030101010101" pitchFamily="49" charset="-122"/>
              </a:rPr>
              <a:t>     </a:t>
            </a:r>
            <a:r>
              <a:rPr lang="zh-CN" altLang="en-US" sz="2400" dirty="0">
                <a:solidFill>
                  <a:schemeClr val="tx1"/>
                </a:solidFill>
                <a:latin typeface="楷体_GB2312" panose="02010609030101010101" pitchFamily="49" charset="-122"/>
                <a:ea typeface="楷体_GB2312" panose="02010609030101010101" pitchFamily="49" charset="-122"/>
              </a:rPr>
              <a:t>恩师寄语：你的那些富有创造性的见解常常为我们开启另一扇窗！老师感谢你。</a:t>
            </a:r>
            <a:br>
              <a:rPr lang="zh-CN" altLang="en-US" sz="2400" dirty="0">
                <a:solidFill>
                  <a:schemeClr val="tx1"/>
                </a:solidFill>
                <a:latin typeface="楷体_GB2312" panose="02010609030101010101" pitchFamily="49" charset="-122"/>
                <a:ea typeface="楷体_GB2312" panose="02010609030101010101" pitchFamily="49" charset="-122"/>
              </a:rPr>
            </a:br>
            <a:r>
              <a:rPr lang="en-US" altLang="zh-CN" sz="2400" dirty="0"/>
              <a:t>    </a:t>
            </a:r>
            <a:r>
              <a:rPr lang="zh-CN" altLang="en-US" sz="2000" dirty="0"/>
              <a:t>结合上述材料的内容和自己的生活体验，自选角度，自拟题目，写一篇不少于</a:t>
            </a:r>
            <a:r>
              <a:rPr lang="en-US" altLang="zh-CN" sz="2000" dirty="0"/>
              <a:t>600</a:t>
            </a:r>
            <a:r>
              <a:rPr lang="zh-CN" altLang="en-US" sz="2000" dirty="0"/>
              <a:t>字的文章。文体不限，诗歌戏剧除外。文中不得出现自己的姓名、校名。</a:t>
            </a:r>
            <a:br>
              <a:rPr lang="zh-CN" altLang="en-US" sz="2000" dirty="0"/>
            </a:br>
            <a:endParaRPr lang="zh-CN" altLang="en-US" sz="20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20" name="标题 137219"/>
          <p:cNvSpPr>
            <a:spLocks noGrp="1" noRot="1"/>
          </p:cNvSpPr>
          <p:nvPr>
            <p:ph type="title"/>
          </p:nvPr>
        </p:nvSpPr>
        <p:spPr>
          <a:xfrm>
            <a:off x="298450" y="228600"/>
            <a:ext cx="8540750" cy="6224588"/>
          </a:xfrm>
        </p:spPr>
        <p:txBody>
          <a:bodyPr anchor="ctr"/>
          <a:p>
            <a:pPr algn="l"/>
            <a:r>
              <a:rPr lang="zh-CN" altLang="en-US" dirty="0"/>
              <a:t>思路点拨：</a:t>
            </a:r>
            <a:br>
              <a:rPr lang="zh-CN" altLang="en-US" dirty="0"/>
            </a:br>
            <a:r>
              <a:rPr lang="zh-CN" altLang="en-US" dirty="0">
                <a:solidFill>
                  <a:schemeClr val="tx1"/>
                </a:solidFill>
                <a:ea typeface="楷体_GB2312" panose="02010609030101010101" pitchFamily="49" charset="-122"/>
              </a:rPr>
              <a:t>赞美创新</a:t>
            </a:r>
            <a:br>
              <a:rPr lang="zh-CN" altLang="en-US" dirty="0">
                <a:solidFill>
                  <a:schemeClr val="tx1"/>
                </a:solidFill>
                <a:ea typeface="楷体_GB2312" panose="02010609030101010101" pitchFamily="49" charset="-122"/>
              </a:rPr>
            </a:br>
            <a:r>
              <a:rPr lang="zh-CN" altLang="en-US" dirty="0">
                <a:solidFill>
                  <a:schemeClr val="tx1"/>
                </a:solidFill>
                <a:ea typeface="楷体_GB2312" panose="02010609030101010101" pitchFamily="49" charset="-122"/>
              </a:rPr>
              <a:t>创新和发展</a:t>
            </a:r>
            <a:br>
              <a:rPr lang="zh-CN" altLang="en-US" dirty="0">
                <a:solidFill>
                  <a:schemeClr val="tx1"/>
                </a:solidFill>
                <a:ea typeface="楷体_GB2312" panose="02010609030101010101" pitchFamily="49" charset="-122"/>
              </a:rPr>
            </a:br>
            <a:r>
              <a:rPr lang="zh-CN" altLang="en-US" dirty="0">
                <a:solidFill>
                  <a:schemeClr val="tx1"/>
                </a:solidFill>
                <a:ea typeface="楷体_GB2312" panose="02010609030101010101" pitchFamily="49" charset="-122"/>
              </a:rPr>
              <a:t>培养创新能力</a:t>
            </a:r>
            <a:br>
              <a:rPr lang="zh-CN" altLang="en-US" dirty="0">
                <a:solidFill>
                  <a:schemeClr val="tx1"/>
                </a:solidFill>
                <a:ea typeface="楷体_GB2312" panose="02010609030101010101" pitchFamily="49" charset="-122"/>
              </a:rPr>
            </a:br>
            <a:r>
              <a:rPr lang="zh-CN" altLang="en-US" dirty="0">
                <a:solidFill>
                  <a:schemeClr val="tx1"/>
                </a:solidFill>
                <a:ea typeface="楷体_GB2312" panose="02010609030101010101" pitchFamily="49" charset="-122"/>
              </a:rPr>
              <a:t>人才竞争需要创新</a:t>
            </a:r>
            <a:br>
              <a:rPr lang="zh-CN" altLang="en-US" dirty="0">
                <a:solidFill>
                  <a:schemeClr val="tx1"/>
                </a:solidFill>
                <a:ea typeface="楷体_GB2312" panose="02010609030101010101" pitchFamily="49" charset="-122"/>
              </a:rPr>
            </a:br>
            <a:r>
              <a:rPr lang="zh-CN" altLang="en-US" dirty="0">
                <a:solidFill>
                  <a:schemeClr val="tx1"/>
                </a:solidFill>
                <a:ea typeface="楷体_GB2312" panose="02010609030101010101" pitchFamily="49" charset="-122"/>
              </a:rPr>
              <a:t>社会需要创新精神</a:t>
            </a:r>
            <a:br>
              <a:rPr lang="zh-CN" altLang="en-US" dirty="0">
                <a:solidFill>
                  <a:schemeClr val="tx1"/>
                </a:solidFill>
                <a:ea typeface="楷体_GB2312" panose="02010609030101010101" pitchFamily="49" charset="-122"/>
              </a:rPr>
            </a:br>
            <a:r>
              <a:rPr lang="zh-CN" altLang="en-US" dirty="0"/>
              <a:t>立题示例：</a:t>
            </a:r>
            <a:br>
              <a:rPr lang="zh-CN" altLang="en-US" dirty="0"/>
            </a:br>
            <a:r>
              <a:rPr lang="en-US" altLang="zh-CN" dirty="0">
                <a:solidFill>
                  <a:schemeClr val="tx1"/>
                </a:solidFill>
                <a:ea typeface="楷体_GB2312" panose="02010609030101010101" pitchFamily="49" charset="-122"/>
              </a:rPr>
              <a:t>《</a:t>
            </a:r>
            <a:r>
              <a:rPr lang="zh-CN" altLang="en-US" dirty="0">
                <a:solidFill>
                  <a:schemeClr val="tx1"/>
                </a:solidFill>
                <a:ea typeface="楷体_GB2312" panose="02010609030101010101" pitchFamily="49" charset="-122"/>
              </a:rPr>
              <a:t>创新开启的一扇窗</a:t>
            </a:r>
            <a:r>
              <a:rPr lang="en-US" altLang="zh-CN">
                <a:solidFill>
                  <a:schemeClr val="tx1"/>
                </a:solidFill>
                <a:ea typeface="楷体_GB2312" panose="02010609030101010101" pitchFamily="49" charset="-122"/>
              </a:rPr>
              <a:t>》</a:t>
            </a:r>
            <a:endParaRPr lang="en-US" altLang="zh-CN">
              <a:solidFill>
                <a:schemeClr val="tx1"/>
              </a:solidFill>
              <a:ea typeface="楷体_GB2312" panose="02010609030101010101"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标题 131073"/>
          <p:cNvSpPr>
            <a:spLocks noGrp="1"/>
          </p:cNvSpPr>
          <p:nvPr>
            <p:ph type="title"/>
          </p:nvPr>
        </p:nvSpPr>
        <p:spPr/>
        <p:txBody>
          <a:bodyPr anchor="ctr"/>
          <a:p>
            <a:r>
              <a:rPr lang="zh-CN" altLang="en-US" dirty="0"/>
              <a:t>（四）话题作文</a:t>
            </a:r>
            <a:endParaRPr lang="zh-CN" altLang="en-US" dirty="0"/>
          </a:p>
        </p:txBody>
      </p:sp>
      <p:sp>
        <p:nvSpPr>
          <p:cNvPr id="131075" name="文本占位符 131074"/>
          <p:cNvSpPr>
            <a:spLocks noGrp="1"/>
          </p:cNvSpPr>
          <p:nvPr>
            <p:ph type="body" idx="1"/>
          </p:nvPr>
        </p:nvSpPr>
        <p:spPr/>
        <p:txBody>
          <a:bodyPr/>
          <a:p>
            <a:pPr>
              <a:lnSpc>
                <a:spcPct val="90000"/>
              </a:lnSpc>
            </a:pPr>
            <a:r>
              <a:rPr lang="zh-CN" altLang="en-US" b="1" dirty="0">
                <a:solidFill>
                  <a:srgbClr val="000000"/>
                </a:solidFill>
              </a:rPr>
              <a:t>考题</a:t>
            </a:r>
            <a:r>
              <a:rPr lang="en-US" altLang="zh-CN" b="1" dirty="0">
                <a:solidFill>
                  <a:srgbClr val="000000"/>
                </a:solidFill>
              </a:rPr>
              <a:t>1.</a:t>
            </a:r>
            <a:r>
              <a:rPr lang="zh-CN" altLang="en-US" b="1" dirty="0">
                <a:solidFill>
                  <a:srgbClr val="000000"/>
                </a:solidFill>
              </a:rPr>
              <a:t>发现</a:t>
            </a:r>
            <a:endParaRPr lang="zh-CN" altLang="en-US" b="1" dirty="0">
              <a:solidFill>
                <a:srgbClr val="000000"/>
              </a:solidFill>
            </a:endParaRPr>
          </a:p>
          <a:p>
            <a:pPr>
              <a:lnSpc>
                <a:spcPct val="90000"/>
              </a:lnSpc>
              <a:buNone/>
            </a:pPr>
            <a:r>
              <a:rPr lang="zh-CN" altLang="en-US" b="1">
                <a:solidFill>
                  <a:srgbClr val="000000"/>
                </a:solidFill>
              </a:rPr>
              <a:t>          </a:t>
            </a:r>
            <a:r>
              <a:rPr lang="zh-CN" altLang="en-US" b="1" dirty="0">
                <a:solidFill>
                  <a:srgbClr val="000000"/>
                </a:solidFill>
                <a:ea typeface="楷体_GB2312" panose="02010609030101010101" pitchFamily="49" charset="-122"/>
              </a:rPr>
              <a:t>“生活中不是缺少美，而是缺少发现。”从“飞流直下三千尺，疑是银河落九天”中，我们发现了自然的神奇；从“临行密密缝，意恐迟迟归。”中，我们发现了母爱的细腻；从“会当凌绝顶，一览众山小。”中，我们发现了攀登的快乐；从圣火传递、抗震救灾中，我们发现了</a:t>
            </a:r>
            <a:r>
              <a:rPr lang="en-US" altLang="zh-CN" b="1">
                <a:solidFill>
                  <a:srgbClr val="000000"/>
                </a:solidFill>
                <a:latin typeface="Arial" panose="020B0604020202020204" pitchFamily="34" charset="0"/>
                <a:ea typeface="楷体_GB2312" panose="02010609030101010101" pitchFamily="49" charset="-122"/>
              </a:rPr>
              <a:t>……</a:t>
            </a:r>
            <a:r>
              <a:rPr lang="zh-CN" altLang="en-US" b="1" dirty="0">
                <a:solidFill>
                  <a:srgbClr val="000000"/>
                </a:solidFill>
                <a:ea typeface="楷体_GB2312" panose="02010609030101010101" pitchFamily="49" charset="-122"/>
              </a:rPr>
              <a:t>请以发现为话题，写一篇文章。</a:t>
            </a:r>
            <a:r>
              <a:rPr lang="zh-CN" altLang="en-US" b="1" dirty="0">
                <a:solidFill>
                  <a:srgbClr val="000000"/>
                </a:solidFill>
              </a:rPr>
              <a:t>要求（略）</a:t>
            </a:r>
            <a:endParaRPr lang="zh-CN" altLang="en-US" b="1" dirty="0">
              <a:solidFill>
                <a:srgbClr val="000000"/>
              </a:solidFill>
            </a:endParaRPr>
          </a:p>
          <a:p>
            <a:pPr>
              <a:lnSpc>
                <a:spcPct val="90000"/>
              </a:lnSpc>
              <a:buNone/>
            </a:pPr>
            <a:endParaRPr lang="zh-CN" altLang="en-US" b="1" dirty="0">
              <a:solidFill>
                <a:srgbClr val="000000"/>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8" name="标题 139267"/>
          <p:cNvSpPr>
            <a:spLocks noGrp="1" noRot="1"/>
          </p:cNvSpPr>
          <p:nvPr>
            <p:ph type="title"/>
          </p:nvPr>
        </p:nvSpPr>
        <p:spPr>
          <a:xfrm>
            <a:off x="298450" y="228600"/>
            <a:ext cx="8540750" cy="6153150"/>
          </a:xfrm>
        </p:spPr>
        <p:txBody>
          <a:bodyPr anchor="ctr"/>
          <a:p>
            <a:pPr algn="l"/>
            <a:r>
              <a:rPr lang="zh-CN" altLang="en-US" sz="4000" b="1" dirty="0"/>
              <a:t>思路点拨：</a:t>
            </a:r>
            <a:br>
              <a:rPr lang="zh-CN" altLang="en-US" sz="4000" b="1" dirty="0"/>
            </a:br>
            <a:r>
              <a:rPr lang="zh-CN" altLang="en-US" sz="3200" b="1" dirty="0">
                <a:latin typeface="宋体" panose="02010600030101010101" pitchFamily="2" charset="-122"/>
              </a:rPr>
              <a:t>人生的感悟</a:t>
            </a:r>
            <a:r>
              <a:rPr lang="zh-CN" altLang="en-US" sz="3200" dirty="0">
                <a:solidFill>
                  <a:schemeClr val="tx1"/>
                </a:solidFill>
                <a:latin typeface="楷体_GB2312" panose="02010609030101010101" pitchFamily="49" charset="-122"/>
                <a:ea typeface="楷体_GB2312" panose="02010609030101010101" pitchFamily="49" charset="-122"/>
              </a:rPr>
              <a:t>（花开花谢、日落日升、自然界万物给我们人生启示</a:t>
            </a:r>
            <a:r>
              <a:rPr lang="en-US" altLang="zh-CN" sz="3200">
                <a:solidFill>
                  <a:schemeClr val="tx1"/>
                </a:solidFill>
                <a:latin typeface="Arial" panose="020B0604020202020204" pitchFamily="34" charset="0"/>
                <a:ea typeface="楷体_GB2312" panose="02010609030101010101" pitchFamily="49" charset="-122"/>
              </a:rPr>
              <a:t>……</a:t>
            </a:r>
            <a:br>
              <a:rPr lang="en-US" altLang="zh-CN" sz="3200">
                <a:solidFill>
                  <a:schemeClr val="tx1"/>
                </a:solidFill>
                <a:latin typeface="楷体_GB2312" panose="02010609030101010101" pitchFamily="49" charset="-122"/>
                <a:ea typeface="楷体_GB2312" panose="02010609030101010101" pitchFamily="49" charset="-122"/>
              </a:rPr>
            </a:br>
            <a:r>
              <a:rPr lang="zh-CN" altLang="en-US" sz="3200" b="1" dirty="0">
                <a:latin typeface="宋体" panose="02010600030101010101" pitchFamily="2" charset="-122"/>
              </a:rPr>
              <a:t>失去后的发现</a:t>
            </a:r>
            <a:r>
              <a:rPr lang="zh-CN" altLang="en-US" sz="3200" dirty="0">
                <a:solidFill>
                  <a:schemeClr val="tx1"/>
                </a:solidFill>
                <a:latin typeface="楷体_GB2312" panose="02010609030101010101" pitchFamily="49" charset="-122"/>
                <a:ea typeface="楷体_GB2312" panose="02010609030101010101" pitchFamily="49" charset="-122"/>
              </a:rPr>
              <a:t>（青春、健康、亲情、友情</a:t>
            </a:r>
            <a:r>
              <a:rPr lang="en-US" altLang="zh-CN" sz="3200">
                <a:solidFill>
                  <a:schemeClr val="tx1"/>
                </a:solidFill>
                <a:latin typeface="Arial" panose="020B0604020202020204" pitchFamily="34" charset="0"/>
                <a:ea typeface="楷体_GB2312" panose="02010609030101010101" pitchFamily="49" charset="-122"/>
              </a:rPr>
              <a:t>……</a:t>
            </a:r>
            <a:r>
              <a:rPr lang="zh-CN" altLang="en-US" sz="3200" dirty="0">
                <a:solidFill>
                  <a:schemeClr val="tx1"/>
                </a:solidFill>
                <a:latin typeface="楷体_GB2312" panose="02010609030101010101" pitchFamily="49" charset="-122"/>
                <a:ea typeface="楷体_GB2312" panose="02010609030101010101" pitchFamily="49" charset="-122"/>
              </a:rPr>
              <a:t>）</a:t>
            </a:r>
            <a:br>
              <a:rPr lang="zh-CN" altLang="en-US" sz="3200" dirty="0">
                <a:solidFill>
                  <a:schemeClr val="tx1"/>
                </a:solidFill>
                <a:latin typeface="楷体_GB2312" panose="02010609030101010101" pitchFamily="49" charset="-122"/>
                <a:ea typeface="楷体_GB2312" panose="02010609030101010101" pitchFamily="49" charset="-122"/>
              </a:rPr>
            </a:br>
            <a:r>
              <a:rPr lang="zh-CN" altLang="en-US" sz="3200" b="1" dirty="0">
                <a:latin typeface="宋体" panose="02010600030101010101" pitchFamily="2" charset="-122"/>
              </a:rPr>
              <a:t>细微之处的传神发现</a:t>
            </a:r>
            <a:r>
              <a:rPr lang="zh-CN" altLang="en-US" sz="3200" dirty="0">
                <a:solidFill>
                  <a:schemeClr val="tx1"/>
                </a:solidFill>
                <a:latin typeface="楷体_GB2312" panose="02010609030101010101" pitchFamily="49" charset="-122"/>
                <a:ea typeface="楷体_GB2312" panose="02010609030101010101" pitchFamily="49" charset="-122"/>
              </a:rPr>
              <a:t>（人格魅力、人间挚情 </a:t>
            </a:r>
            <a:r>
              <a:rPr lang="en-US" altLang="zh-CN" sz="3200">
                <a:solidFill>
                  <a:schemeClr val="tx1"/>
                </a:solidFill>
                <a:latin typeface="Arial" panose="020B0604020202020204" pitchFamily="34" charset="0"/>
                <a:ea typeface="楷体_GB2312" panose="02010609030101010101" pitchFamily="49" charset="-122"/>
              </a:rPr>
              <a:t>……</a:t>
            </a:r>
            <a:r>
              <a:rPr lang="en-US" altLang="zh-CN" sz="3200" dirty="0">
                <a:solidFill>
                  <a:schemeClr val="tx1"/>
                </a:solidFill>
                <a:latin typeface="楷体_GB2312" panose="02010609030101010101" pitchFamily="49" charset="-122"/>
                <a:ea typeface="楷体_GB2312" panose="02010609030101010101" pitchFamily="49" charset="-122"/>
              </a:rPr>
              <a:t> </a:t>
            </a:r>
            <a:r>
              <a:rPr lang="zh-CN" altLang="en-US" sz="3200" dirty="0">
                <a:solidFill>
                  <a:schemeClr val="tx1"/>
                </a:solidFill>
                <a:latin typeface="楷体_GB2312" panose="02010609030101010101" pitchFamily="49" charset="-122"/>
                <a:ea typeface="楷体_GB2312" panose="02010609030101010101" pitchFamily="49" charset="-122"/>
              </a:rPr>
              <a:t>）</a:t>
            </a:r>
            <a:br>
              <a:rPr lang="zh-CN" altLang="en-US" sz="3200">
                <a:solidFill>
                  <a:schemeClr val="tx1"/>
                </a:solidFill>
                <a:latin typeface="楷体_GB2312" panose="02010609030101010101" pitchFamily="49" charset="-122"/>
                <a:ea typeface="楷体_GB2312" panose="02010609030101010101" pitchFamily="49" charset="-122"/>
              </a:rPr>
            </a:br>
            <a:r>
              <a:rPr lang="zh-CN" altLang="en-US" sz="3200" b="1" dirty="0">
                <a:latin typeface="宋体" panose="02010600030101010101" pitchFamily="2" charset="-122"/>
              </a:rPr>
              <a:t>文化的魅力</a:t>
            </a:r>
            <a:r>
              <a:rPr lang="zh-CN" altLang="en-US" sz="3200" dirty="0">
                <a:solidFill>
                  <a:schemeClr val="tx1"/>
                </a:solidFill>
                <a:latin typeface="楷体_GB2312" panose="02010609030101010101" pitchFamily="49" charset="-122"/>
                <a:ea typeface="楷体_GB2312" panose="02010609030101010101" pitchFamily="49" charset="-122"/>
              </a:rPr>
              <a:t>（从“关关雎鸠，在河之洲”到“路漫漫其修远兮，吾将上下而求索”，从“飞流直下三千尺，疑是银河落九天”到“夕阳西下，断肠人在天涯”，在古典文化的世界里徜徉，我们发现了文化的魅力</a:t>
            </a:r>
            <a:r>
              <a:rPr lang="en-US" altLang="zh-CN" sz="3200">
                <a:solidFill>
                  <a:schemeClr val="tx1"/>
                </a:solidFill>
                <a:latin typeface="Arial" panose="020B0604020202020204" pitchFamily="34" charset="0"/>
                <a:ea typeface="楷体_GB2312" panose="02010609030101010101" pitchFamily="49" charset="-122"/>
              </a:rPr>
              <a:t>……</a:t>
            </a:r>
            <a:br>
              <a:rPr lang="en-US" altLang="zh-CN" sz="3200">
                <a:solidFill>
                  <a:schemeClr val="tx1"/>
                </a:solidFill>
                <a:latin typeface="楷体_GB2312" panose="02010609030101010101" pitchFamily="49" charset="-122"/>
                <a:ea typeface="楷体_GB2312" panose="02010609030101010101" pitchFamily="49" charset="-122"/>
              </a:rPr>
            </a:br>
            <a:endParaRPr lang="en-US" altLang="zh-CN" sz="320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6" name="标题 141315"/>
          <p:cNvSpPr>
            <a:spLocks noGrp="1"/>
          </p:cNvSpPr>
          <p:nvPr>
            <p:ph type="title"/>
          </p:nvPr>
        </p:nvSpPr>
        <p:spPr>
          <a:xfrm>
            <a:off x="298450" y="228600"/>
            <a:ext cx="8540750" cy="6296025"/>
          </a:xfrm>
        </p:spPr>
        <p:txBody>
          <a:bodyPr anchor="ctr"/>
          <a:p>
            <a:pPr algn="l"/>
            <a:r>
              <a:rPr lang="zh-CN" altLang="en-US" sz="4000" b="1" dirty="0">
                <a:solidFill>
                  <a:srgbClr val="000000"/>
                </a:solidFill>
              </a:rPr>
              <a:t>考题</a:t>
            </a:r>
            <a:r>
              <a:rPr lang="en-US" altLang="zh-CN" sz="4000" b="1" dirty="0">
                <a:solidFill>
                  <a:srgbClr val="000000"/>
                </a:solidFill>
              </a:rPr>
              <a:t>2.</a:t>
            </a:r>
            <a:r>
              <a:rPr lang="zh-CN" altLang="en-US" sz="4000" b="1" dirty="0">
                <a:solidFill>
                  <a:srgbClr val="000000"/>
                </a:solidFill>
              </a:rPr>
              <a:t>财富</a:t>
            </a:r>
            <a:br>
              <a:rPr lang="zh-CN" altLang="en-US" sz="4000" b="1" dirty="0">
                <a:solidFill>
                  <a:srgbClr val="000000"/>
                </a:solidFill>
              </a:rPr>
            </a:br>
            <a:r>
              <a:rPr lang="zh-CN" altLang="en-US" sz="3200" dirty="0">
                <a:solidFill>
                  <a:srgbClr val="000000"/>
                </a:solidFill>
              </a:rPr>
              <a:t>       </a:t>
            </a:r>
            <a:r>
              <a:rPr lang="zh-CN" altLang="en-US" sz="3200" dirty="0">
                <a:solidFill>
                  <a:srgbClr val="000000"/>
                </a:solidFill>
                <a:latin typeface="楷体_GB2312" panose="02010609030101010101" pitchFamily="49" charset="-122"/>
                <a:ea typeface="楷体_GB2312" panose="02010609030101010101" pitchFamily="49" charset="-122"/>
              </a:rPr>
              <a:t>我们每个人都需要财富，我们每个人都拥有财富。金钱是财富，知识是财富，时间是财富，健康是财富，信誉是财富，亲情是财富，朋友是财富，成功的经验是财富，失败的教训也是财富</a:t>
            </a:r>
            <a:r>
              <a:rPr lang="en-US" altLang="zh-CN" sz="3200">
                <a:solidFill>
                  <a:srgbClr val="000000"/>
                </a:solidFill>
                <a:latin typeface="Arial" panose="020B0604020202020204" pitchFamily="34" charset="0"/>
                <a:ea typeface="楷体_GB2312" panose="02010609030101010101" pitchFamily="49" charset="-122"/>
              </a:rPr>
              <a:t>……</a:t>
            </a:r>
            <a:r>
              <a:rPr lang="zh-CN" altLang="en-US" sz="3200" dirty="0">
                <a:solidFill>
                  <a:srgbClr val="000000"/>
                </a:solidFill>
                <a:latin typeface="楷体_GB2312" panose="02010609030101010101" pitchFamily="49" charset="-122"/>
                <a:ea typeface="楷体_GB2312" panose="02010609030101010101" pitchFamily="49" charset="-122"/>
              </a:rPr>
              <a:t>拥有财富，我们才可以拥有真正富有的人生。请以</a:t>
            </a:r>
            <a:r>
              <a:rPr lang="en-US" altLang="zh-CN" sz="3200" dirty="0">
                <a:solidFill>
                  <a:srgbClr val="000000"/>
                </a:solidFill>
                <a:latin typeface="楷体_GB2312" panose="02010609030101010101" pitchFamily="49" charset="-122"/>
                <a:ea typeface="楷体_GB2312" panose="02010609030101010101" pitchFamily="49" charset="-122"/>
              </a:rPr>
              <a:t>"</a:t>
            </a:r>
            <a:r>
              <a:rPr lang="zh-CN" altLang="en-US" sz="3200" dirty="0">
                <a:solidFill>
                  <a:srgbClr val="000000"/>
                </a:solidFill>
                <a:latin typeface="楷体_GB2312" panose="02010609030101010101" pitchFamily="49" charset="-122"/>
                <a:ea typeface="楷体_GB2312" panose="02010609030101010101" pitchFamily="49" charset="-122"/>
              </a:rPr>
              <a:t>财富</a:t>
            </a:r>
            <a:r>
              <a:rPr lang="en-US" altLang="zh-CN" sz="3200" dirty="0">
                <a:solidFill>
                  <a:srgbClr val="000000"/>
                </a:solidFill>
                <a:latin typeface="楷体_GB2312" panose="02010609030101010101" pitchFamily="49" charset="-122"/>
                <a:ea typeface="楷体_GB2312" panose="02010609030101010101" pitchFamily="49" charset="-122"/>
              </a:rPr>
              <a:t>"</a:t>
            </a:r>
            <a:r>
              <a:rPr lang="zh-CN" altLang="en-US" sz="3200" dirty="0">
                <a:solidFill>
                  <a:srgbClr val="000000"/>
                </a:solidFill>
                <a:latin typeface="楷体_GB2312" panose="02010609030101010101" pitchFamily="49" charset="-122"/>
                <a:ea typeface="楷体_GB2312" panose="02010609030101010101" pitchFamily="49" charset="-122"/>
              </a:rPr>
              <a:t>为话题，自选角度，自定文体，自拟题目，写一篇不少于</a:t>
            </a:r>
            <a:r>
              <a:rPr lang="en-US" altLang="zh-CN" sz="3200" dirty="0">
                <a:solidFill>
                  <a:srgbClr val="000000"/>
                </a:solidFill>
                <a:latin typeface="楷体_GB2312" panose="02010609030101010101" pitchFamily="49" charset="-122"/>
                <a:ea typeface="楷体_GB2312" panose="02010609030101010101" pitchFamily="49" charset="-122"/>
              </a:rPr>
              <a:t>600</a:t>
            </a:r>
            <a:r>
              <a:rPr lang="zh-CN" altLang="en-US" sz="3200" dirty="0">
                <a:solidFill>
                  <a:srgbClr val="000000"/>
                </a:solidFill>
                <a:latin typeface="楷体_GB2312" panose="02010609030101010101" pitchFamily="49" charset="-122"/>
                <a:ea typeface="楷体_GB2312" panose="02010609030101010101" pitchFamily="49" charset="-122"/>
              </a:rPr>
              <a:t>字的文章。</a:t>
            </a:r>
            <a:r>
              <a:rPr lang="zh-CN" altLang="en-US" sz="3200" dirty="0">
                <a:solidFill>
                  <a:srgbClr val="000000"/>
                </a:solidFill>
                <a:latin typeface="宋体" panose="02010600030101010101" pitchFamily="2" charset="-122"/>
              </a:rPr>
              <a:t>要求：</a:t>
            </a:r>
            <a:r>
              <a:rPr lang="en-US" altLang="zh-CN" sz="3200" dirty="0">
                <a:solidFill>
                  <a:srgbClr val="000000"/>
                </a:solidFill>
                <a:latin typeface="宋体" panose="02010600030101010101" pitchFamily="2" charset="-122"/>
              </a:rPr>
              <a:t>①</a:t>
            </a:r>
            <a:r>
              <a:rPr lang="zh-CN" altLang="en-US" sz="3200" dirty="0">
                <a:solidFill>
                  <a:srgbClr val="000000"/>
                </a:solidFill>
                <a:latin typeface="宋体" panose="02010600030101010101" pitchFamily="2" charset="-122"/>
              </a:rPr>
              <a:t>所写内容必须在话题范围之内。</a:t>
            </a:r>
            <a:r>
              <a:rPr lang="en-US" altLang="zh-CN" sz="3200" dirty="0">
                <a:solidFill>
                  <a:srgbClr val="000000"/>
                </a:solidFill>
                <a:latin typeface="宋体" panose="02010600030101010101" pitchFamily="2" charset="-122"/>
              </a:rPr>
              <a:t>②</a:t>
            </a:r>
            <a:r>
              <a:rPr lang="zh-CN" altLang="en-US" sz="3200" dirty="0">
                <a:solidFill>
                  <a:srgbClr val="000000"/>
                </a:solidFill>
                <a:latin typeface="宋体" panose="02010600030101010101" pitchFamily="2" charset="-122"/>
              </a:rPr>
              <a:t>可以记叙经历，抒发感情，发表见解</a:t>
            </a:r>
            <a:r>
              <a:rPr lang="en-US" altLang="zh-CN" sz="3200" dirty="0">
                <a:solidFill>
                  <a:srgbClr val="000000"/>
                </a:solidFill>
                <a:latin typeface="宋体" panose="02010600030101010101" pitchFamily="2" charset="-122"/>
              </a:rPr>
              <a:t>……③</a:t>
            </a:r>
            <a:r>
              <a:rPr lang="zh-CN" altLang="en-US" sz="3200" dirty="0">
                <a:solidFill>
                  <a:srgbClr val="000000"/>
                </a:solidFill>
                <a:latin typeface="宋体" panose="02010600030101010101" pitchFamily="2" charset="-122"/>
              </a:rPr>
              <a:t>写成诗歌应不少于</a:t>
            </a:r>
            <a:r>
              <a:rPr lang="en-US" altLang="zh-CN" sz="3200" dirty="0">
                <a:solidFill>
                  <a:srgbClr val="000000"/>
                </a:solidFill>
                <a:latin typeface="宋体" panose="02010600030101010101" pitchFamily="2" charset="-122"/>
              </a:rPr>
              <a:t>20</a:t>
            </a:r>
            <a:r>
              <a:rPr lang="zh-CN" altLang="en-US" sz="3200" dirty="0">
                <a:solidFill>
                  <a:srgbClr val="000000"/>
                </a:solidFill>
                <a:latin typeface="宋体" panose="02010600030101010101" pitchFamily="2" charset="-122"/>
              </a:rPr>
              <a:t>行。</a:t>
            </a:r>
            <a:r>
              <a:rPr lang="en-US" altLang="zh-CN" sz="3200" dirty="0">
                <a:solidFill>
                  <a:srgbClr val="000000"/>
                </a:solidFill>
                <a:latin typeface="宋体" panose="02010600030101010101" pitchFamily="2" charset="-122"/>
              </a:rPr>
              <a:t>④</a:t>
            </a:r>
            <a:r>
              <a:rPr lang="zh-CN" altLang="en-US" sz="3200" dirty="0">
                <a:solidFill>
                  <a:srgbClr val="000000"/>
                </a:solidFill>
                <a:latin typeface="宋体" panose="02010600030101010101" pitchFamily="2" charset="-122"/>
              </a:rPr>
              <a:t>文章中不要出现真实的地名、校名、人名。</a:t>
            </a:r>
            <a:br>
              <a:rPr lang="zh-CN" altLang="en-US" sz="3200" dirty="0">
                <a:solidFill>
                  <a:srgbClr val="000000"/>
                </a:solidFill>
                <a:latin typeface="宋体" panose="02010600030101010101" pitchFamily="2" charset="-122"/>
              </a:rPr>
            </a:br>
            <a:endParaRPr lang="zh-CN" altLang="en-US" sz="3200">
              <a:solidFill>
                <a:srgbClr val="000000"/>
              </a:solidFill>
              <a:latin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4" name="标题 143363"/>
          <p:cNvSpPr>
            <a:spLocks noGrp="1" noRot="1"/>
          </p:cNvSpPr>
          <p:nvPr>
            <p:ph type="title"/>
          </p:nvPr>
        </p:nvSpPr>
        <p:spPr>
          <a:xfrm>
            <a:off x="298450" y="228600"/>
            <a:ext cx="8540750" cy="6296025"/>
          </a:xfrm>
        </p:spPr>
        <p:txBody>
          <a:bodyPr anchor="ctr"/>
          <a:p>
            <a:pPr algn="l"/>
            <a:r>
              <a:rPr lang="zh-CN" altLang="en-US" sz="3600" b="1" dirty="0"/>
              <a:t>思路点拨：</a:t>
            </a:r>
            <a:br>
              <a:rPr lang="zh-CN" altLang="en-US" sz="3600" dirty="0"/>
            </a:br>
            <a:r>
              <a:rPr lang="zh-CN" altLang="en-US" sz="3600" dirty="0">
                <a:solidFill>
                  <a:schemeClr val="tx1"/>
                </a:solidFill>
                <a:ea typeface="楷体_GB2312" panose="02010609030101010101" pitchFamily="49" charset="-122"/>
              </a:rPr>
              <a:t>金钱是财富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dirty="0">
                <a:solidFill>
                  <a:schemeClr val="tx1"/>
                </a:solidFill>
                <a:ea typeface="楷体_GB2312" panose="02010609030101010101" pitchFamily="49" charset="-122"/>
              </a:rPr>
            </a:br>
            <a:r>
              <a:rPr lang="zh-CN" altLang="en-US" sz="3600" dirty="0">
                <a:solidFill>
                  <a:schemeClr val="tx1"/>
                </a:solidFill>
                <a:ea typeface="楷体_GB2312" panose="02010609030101010101" pitchFamily="49" charset="-122"/>
              </a:rPr>
              <a:t>知识是财富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dirty="0">
                <a:solidFill>
                  <a:schemeClr val="tx1"/>
                </a:solidFill>
                <a:ea typeface="楷体_GB2312" panose="02010609030101010101" pitchFamily="49" charset="-122"/>
              </a:rPr>
            </a:br>
            <a:r>
              <a:rPr lang="zh-CN" altLang="en-US" sz="3600" dirty="0">
                <a:solidFill>
                  <a:schemeClr val="tx1"/>
                </a:solidFill>
                <a:ea typeface="楷体_GB2312" panose="02010609030101010101" pitchFamily="49" charset="-122"/>
              </a:rPr>
              <a:t>健康是财富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dirty="0">
                <a:solidFill>
                  <a:schemeClr val="tx1"/>
                </a:solidFill>
                <a:ea typeface="楷体_GB2312" panose="02010609030101010101" pitchFamily="49" charset="-122"/>
              </a:rPr>
            </a:br>
            <a:r>
              <a:rPr lang="zh-CN" altLang="en-US" sz="3600" dirty="0">
                <a:solidFill>
                  <a:schemeClr val="tx1"/>
                </a:solidFill>
                <a:ea typeface="楷体_GB2312" panose="02010609030101010101" pitchFamily="49" charset="-122"/>
              </a:rPr>
              <a:t>失败是财富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dirty="0">
                <a:solidFill>
                  <a:schemeClr val="tx1"/>
                </a:solidFill>
                <a:ea typeface="楷体_GB2312" panose="02010609030101010101" pitchFamily="49" charset="-122"/>
              </a:rPr>
            </a:br>
            <a:r>
              <a:rPr lang="zh-CN" altLang="en-US" sz="3600" dirty="0">
                <a:solidFill>
                  <a:schemeClr val="tx1"/>
                </a:solidFill>
                <a:ea typeface="楷体_GB2312" panose="02010609030101010101" pitchFamily="49" charset="-122"/>
              </a:rPr>
              <a:t>诚信是财富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dirty="0">
                <a:solidFill>
                  <a:schemeClr val="tx1"/>
                </a:solidFill>
                <a:ea typeface="楷体_GB2312" panose="02010609030101010101" pitchFamily="49" charset="-122"/>
              </a:rPr>
            </a:br>
            <a:r>
              <a:rPr lang="zh-CN" altLang="en-US" sz="3600" dirty="0">
                <a:solidFill>
                  <a:schemeClr val="tx1"/>
                </a:solidFill>
                <a:ea typeface="楷体_GB2312" panose="02010609030101010101" pitchFamily="49" charset="-122"/>
              </a:rPr>
              <a:t>时间是财富</a:t>
            </a:r>
            <a:r>
              <a:rPr lang="en-US" altLang="zh-CN" sz="3600">
                <a:solidFill>
                  <a:schemeClr val="tx1"/>
                </a:solidFill>
                <a:latin typeface="Arial" panose="020B0604020202020204" pitchFamily="34" charset="0"/>
                <a:ea typeface="楷体_GB2312" panose="02010609030101010101" pitchFamily="49" charset="-122"/>
              </a:rPr>
              <a:t>……</a:t>
            </a:r>
            <a:br>
              <a:rPr lang="en-US" altLang="zh-CN" sz="3600">
                <a:solidFill>
                  <a:schemeClr val="tx1"/>
                </a:solidFill>
              </a:rPr>
            </a:br>
            <a:r>
              <a:rPr lang="zh-CN" altLang="en-US" sz="3600" dirty="0"/>
              <a:t>立题示例：</a:t>
            </a:r>
            <a:br>
              <a:rPr lang="zh-CN" altLang="en-US" sz="3600" dirty="0"/>
            </a:br>
            <a:r>
              <a:rPr lang="en-US" altLang="zh-CN" sz="3600" dirty="0">
                <a:solidFill>
                  <a:schemeClr val="tx1"/>
                </a:solidFill>
                <a:ea typeface="楷体_GB2312" panose="02010609030101010101" pitchFamily="49" charset="-122"/>
              </a:rPr>
              <a:t>《</a:t>
            </a:r>
            <a:r>
              <a:rPr lang="zh-CN" altLang="en-US" sz="3600" dirty="0">
                <a:solidFill>
                  <a:schemeClr val="tx1"/>
                </a:solidFill>
                <a:ea typeface="楷体_GB2312" panose="02010609030101010101" pitchFamily="49" charset="-122"/>
              </a:rPr>
              <a:t>对手也是一笔大财富</a:t>
            </a:r>
            <a:r>
              <a:rPr lang="en-US" altLang="zh-CN" sz="3600" dirty="0">
                <a:solidFill>
                  <a:schemeClr val="tx1"/>
                </a:solidFill>
                <a:ea typeface="楷体_GB2312" panose="02010609030101010101" pitchFamily="49" charset="-122"/>
              </a:rPr>
              <a:t>》</a:t>
            </a:r>
            <a:br>
              <a:rPr lang="en-US" altLang="zh-CN" sz="3600" dirty="0">
                <a:solidFill>
                  <a:schemeClr val="tx1"/>
                </a:solidFill>
                <a:ea typeface="楷体_GB2312" panose="02010609030101010101" pitchFamily="49" charset="-122"/>
              </a:rPr>
            </a:br>
            <a:r>
              <a:rPr lang="en-US" altLang="zh-CN" sz="3600" dirty="0">
                <a:solidFill>
                  <a:schemeClr val="tx1"/>
                </a:solidFill>
                <a:ea typeface="楷体_GB2312" panose="02010609030101010101" pitchFamily="49" charset="-122"/>
              </a:rPr>
              <a:t>《</a:t>
            </a:r>
            <a:r>
              <a:rPr lang="zh-CN" altLang="en-US" sz="3600" dirty="0">
                <a:solidFill>
                  <a:schemeClr val="tx1"/>
                </a:solidFill>
                <a:ea typeface="楷体_GB2312" panose="02010609030101010101" pitchFamily="49" charset="-122"/>
              </a:rPr>
              <a:t>我的财富</a:t>
            </a:r>
            <a:r>
              <a:rPr lang="en-US" altLang="zh-CN" sz="3600">
                <a:solidFill>
                  <a:schemeClr val="tx1"/>
                </a:solidFill>
                <a:latin typeface="Arial" panose="020B0604020202020204" pitchFamily="34" charset="0"/>
                <a:ea typeface="楷体_GB2312" panose="02010609030101010101" pitchFamily="49" charset="-122"/>
              </a:rPr>
              <a:t>——</a:t>
            </a:r>
            <a:r>
              <a:rPr lang="zh-CN" altLang="en-US" sz="3600" dirty="0">
                <a:solidFill>
                  <a:schemeClr val="tx1"/>
                </a:solidFill>
                <a:ea typeface="楷体_GB2312" panose="02010609030101010101" pitchFamily="49" charset="-122"/>
              </a:rPr>
              <a:t>白开水</a:t>
            </a:r>
            <a:r>
              <a:rPr lang="en-US" altLang="zh-CN" sz="3600">
                <a:solidFill>
                  <a:schemeClr val="tx1"/>
                </a:solidFill>
                <a:ea typeface="楷体_GB2312" panose="02010609030101010101" pitchFamily="49" charset="-122"/>
              </a:rPr>
              <a:t>》</a:t>
            </a:r>
            <a:endParaRPr lang="en-US" altLang="zh-CN" sz="3600">
              <a:solidFill>
                <a:schemeClr val="tx1"/>
              </a:solidFill>
              <a:ea typeface="楷体_GB2312" panose="02010609030101010101"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标题 132097"/>
          <p:cNvSpPr>
            <a:spLocks noGrp="1"/>
          </p:cNvSpPr>
          <p:nvPr>
            <p:ph type="title"/>
          </p:nvPr>
        </p:nvSpPr>
        <p:spPr/>
        <p:txBody>
          <a:bodyPr anchor="ctr"/>
          <a:p>
            <a:r>
              <a:rPr lang="zh-CN" altLang="en-US" dirty="0"/>
              <a:t>（五）选题作文</a:t>
            </a:r>
            <a:endParaRPr lang="zh-CN" altLang="en-US" dirty="0"/>
          </a:p>
        </p:txBody>
      </p:sp>
      <p:sp>
        <p:nvSpPr>
          <p:cNvPr id="132099" name="文本占位符 132098"/>
          <p:cNvSpPr>
            <a:spLocks noGrp="1"/>
          </p:cNvSpPr>
          <p:nvPr>
            <p:ph type="body" idx="1"/>
          </p:nvPr>
        </p:nvSpPr>
        <p:spPr>
          <a:xfrm>
            <a:off x="609600" y="1268413"/>
            <a:ext cx="8153400" cy="5329237"/>
          </a:xfrm>
        </p:spPr>
        <p:txBody>
          <a:bodyPr/>
          <a:p>
            <a:pPr>
              <a:lnSpc>
                <a:spcPct val="80000"/>
              </a:lnSpc>
            </a:pPr>
            <a:r>
              <a:rPr lang="zh-CN" altLang="en-US" sz="2000" dirty="0">
                <a:solidFill>
                  <a:srgbClr val="000000"/>
                </a:solidFill>
              </a:rPr>
              <a:t>从下面两题中任选一题，按要求完成写作任务。</a:t>
            </a:r>
            <a:br>
              <a:rPr lang="zh-CN" altLang="en-US" sz="2000" dirty="0">
                <a:solidFill>
                  <a:srgbClr val="000000"/>
                </a:solidFill>
              </a:rPr>
            </a:br>
            <a:r>
              <a:rPr lang="zh-CN" altLang="en-US" sz="2000" dirty="0">
                <a:solidFill>
                  <a:srgbClr val="000000"/>
                </a:solidFill>
              </a:rPr>
              <a:t>　　题一：</a:t>
            </a:r>
            <a:r>
              <a:rPr lang="zh-CN" altLang="en-US" sz="2000" dirty="0">
                <a:solidFill>
                  <a:srgbClr val="000000"/>
                </a:solidFill>
                <a:latin typeface="楷体_GB2312" panose="02010609030101010101" pitchFamily="49" charset="-122"/>
                <a:ea typeface="楷体_GB2312" panose="02010609030101010101" pitchFamily="49" charset="-122"/>
              </a:rPr>
              <a:t>没想到我如此</a:t>
            </a:r>
            <a:r>
              <a:rPr lang="zh-CN" altLang="en-US" sz="2000" u="sng" dirty="0">
                <a:solidFill>
                  <a:srgbClr val="000000"/>
                </a:solidFill>
                <a:latin typeface="楷体_GB2312" panose="02010609030101010101" pitchFamily="49" charset="-122"/>
                <a:ea typeface="楷体_GB2312" panose="02010609030101010101" pitchFamily="49" charset="-122"/>
              </a:rPr>
              <a:t>     </a:t>
            </a:r>
            <a:r>
              <a:rPr lang="zh-CN" altLang="en-US" sz="2000" dirty="0">
                <a:solidFill>
                  <a:srgbClr val="000000"/>
                </a:solidFill>
                <a:latin typeface="楷体_GB2312" panose="02010609030101010101" pitchFamily="49" charset="-122"/>
                <a:ea typeface="楷体_GB2312" panose="02010609030101010101" pitchFamily="49" charset="-122"/>
              </a:rPr>
              <a:t>（浮躁、虚荣、坚强、幸运、依赖父母）</a:t>
            </a:r>
            <a:br>
              <a:rPr lang="zh-CN" altLang="en-US" sz="2000" dirty="0">
                <a:solidFill>
                  <a:srgbClr val="000000"/>
                </a:solidFill>
                <a:latin typeface="楷体_GB2312" panose="02010609030101010101" pitchFamily="49" charset="-122"/>
                <a:ea typeface="楷体_GB2312" panose="02010609030101010101" pitchFamily="49" charset="-122"/>
              </a:rPr>
            </a:br>
            <a:r>
              <a:rPr lang="zh-CN" altLang="en-US" sz="2000" dirty="0">
                <a:solidFill>
                  <a:srgbClr val="000000"/>
                </a:solidFill>
                <a:latin typeface="楷体_GB2312" panose="02010609030101010101" pitchFamily="49" charset="-122"/>
                <a:ea typeface="楷体_GB2312" panose="02010609030101010101" pitchFamily="49" charset="-122"/>
              </a:rPr>
              <a:t>　　要求：</a:t>
            </a:r>
            <a:r>
              <a:rPr lang="en-US" altLang="zh-CN" sz="2000" dirty="0">
                <a:solidFill>
                  <a:srgbClr val="000000"/>
                </a:solidFill>
                <a:latin typeface="楷体_GB2312" panose="02010609030101010101" pitchFamily="49" charset="-122"/>
                <a:ea typeface="楷体_GB2312" panose="02010609030101010101" pitchFamily="49" charset="-122"/>
              </a:rPr>
              <a:t>①</a:t>
            </a:r>
            <a:r>
              <a:rPr lang="zh-CN" altLang="en-US" sz="2000" dirty="0">
                <a:solidFill>
                  <a:srgbClr val="000000"/>
                </a:solidFill>
                <a:latin typeface="楷体_GB2312" panose="02010609030101010101" pitchFamily="49" charset="-122"/>
                <a:ea typeface="楷体_GB2312" panose="02010609030101010101" pitchFamily="49" charset="-122"/>
              </a:rPr>
              <a:t>结合个人生活经历，从括号里的五个词语中任选其一填写在前面的横线上，使作文题目完整；</a:t>
            </a:r>
            <a:r>
              <a:rPr lang="en-US" altLang="zh-CN" sz="2000" dirty="0">
                <a:solidFill>
                  <a:srgbClr val="000000"/>
                </a:solidFill>
                <a:latin typeface="楷体_GB2312" panose="02010609030101010101" pitchFamily="49" charset="-122"/>
                <a:ea typeface="楷体_GB2312" panose="02010609030101010101" pitchFamily="49" charset="-122"/>
              </a:rPr>
              <a:t>②</a:t>
            </a:r>
            <a:r>
              <a:rPr lang="zh-CN" altLang="en-US" sz="2000" dirty="0">
                <a:solidFill>
                  <a:srgbClr val="000000"/>
                </a:solidFill>
                <a:latin typeface="楷体_GB2312" panose="02010609030101010101" pitchFamily="49" charset="-122"/>
                <a:ea typeface="楷体_GB2312" panose="02010609030101010101" pitchFamily="49" charset="-122"/>
              </a:rPr>
              <a:t>文章叙事清楚，结构完整，内容充实；</a:t>
            </a:r>
            <a:r>
              <a:rPr lang="en-US" altLang="zh-CN" sz="2000" dirty="0">
                <a:solidFill>
                  <a:srgbClr val="000000"/>
                </a:solidFill>
                <a:latin typeface="楷体_GB2312" panose="02010609030101010101" pitchFamily="49" charset="-122"/>
                <a:ea typeface="楷体_GB2312" panose="02010609030101010101" pitchFamily="49" charset="-122"/>
              </a:rPr>
              <a:t>③</a:t>
            </a:r>
            <a:r>
              <a:rPr lang="zh-CN" altLang="en-US" sz="2000" dirty="0">
                <a:solidFill>
                  <a:srgbClr val="000000"/>
                </a:solidFill>
                <a:latin typeface="楷体_GB2312" panose="02010609030101010101" pitchFamily="49" charset="-122"/>
                <a:ea typeface="楷体_GB2312" panose="02010609030101010101" pitchFamily="49" charset="-122"/>
              </a:rPr>
              <a:t>恰当运用描写、抒情等表达方式，写出真实感受；</a:t>
            </a:r>
            <a:r>
              <a:rPr lang="en-US" altLang="zh-CN" sz="2000" dirty="0">
                <a:solidFill>
                  <a:srgbClr val="000000"/>
                </a:solidFill>
                <a:latin typeface="楷体_GB2312" panose="02010609030101010101" pitchFamily="49" charset="-122"/>
                <a:ea typeface="楷体_GB2312" panose="02010609030101010101" pitchFamily="49" charset="-122"/>
              </a:rPr>
              <a:t>③</a:t>
            </a:r>
            <a:r>
              <a:rPr lang="zh-CN" altLang="en-US" sz="2000" dirty="0">
                <a:solidFill>
                  <a:srgbClr val="000000"/>
                </a:solidFill>
                <a:latin typeface="楷体_GB2312" panose="02010609030101010101" pitchFamily="49" charset="-122"/>
                <a:ea typeface="楷体_GB2312" panose="02010609030101010101" pitchFamily="49" charset="-122"/>
              </a:rPr>
              <a:t>写一篇</a:t>
            </a:r>
            <a:r>
              <a:rPr lang="en-US" altLang="zh-CN" sz="2000" dirty="0">
                <a:solidFill>
                  <a:srgbClr val="000000"/>
                </a:solidFill>
                <a:latin typeface="楷体_GB2312" panose="02010609030101010101" pitchFamily="49" charset="-122"/>
                <a:ea typeface="楷体_GB2312" panose="02010609030101010101" pitchFamily="49" charset="-122"/>
              </a:rPr>
              <a:t>600</a:t>
            </a:r>
            <a:r>
              <a:rPr lang="zh-CN" altLang="en-US" sz="2000" dirty="0">
                <a:solidFill>
                  <a:srgbClr val="000000"/>
                </a:solidFill>
                <a:latin typeface="楷体_GB2312" panose="02010609030101010101" pitchFamily="49" charset="-122"/>
                <a:ea typeface="楷体_GB2312" panose="02010609030101010101" pitchFamily="49" charset="-122"/>
              </a:rPr>
              <a:t>字以上的记叙文。</a:t>
            </a:r>
            <a:br>
              <a:rPr lang="zh-CN" altLang="en-US" sz="2000" dirty="0">
                <a:solidFill>
                  <a:srgbClr val="000000"/>
                </a:solidFill>
                <a:latin typeface="楷体_GB2312" panose="02010609030101010101" pitchFamily="49" charset="-122"/>
                <a:ea typeface="楷体_GB2312" panose="02010609030101010101" pitchFamily="49" charset="-122"/>
              </a:rPr>
            </a:br>
            <a:r>
              <a:rPr lang="zh-CN" altLang="en-US" sz="2000" dirty="0">
                <a:solidFill>
                  <a:srgbClr val="000000"/>
                </a:solidFill>
              </a:rPr>
              <a:t>　　题二：阅读下面的材料，按要求作文。</a:t>
            </a:r>
            <a:br>
              <a:rPr lang="zh-CN" altLang="en-US" sz="2000" dirty="0">
                <a:solidFill>
                  <a:srgbClr val="000000"/>
                </a:solidFill>
              </a:rPr>
            </a:br>
            <a:r>
              <a:rPr lang="zh-CN" altLang="en-US" sz="2000" dirty="0">
                <a:solidFill>
                  <a:srgbClr val="000000"/>
                </a:solidFill>
              </a:rPr>
              <a:t>　　</a:t>
            </a:r>
            <a:r>
              <a:rPr lang="zh-CN" altLang="en-US" sz="2000" dirty="0">
                <a:solidFill>
                  <a:srgbClr val="000000"/>
                </a:solidFill>
                <a:ea typeface="楷体_GB2312" panose="02010609030101010101" pitchFamily="49" charset="-122"/>
              </a:rPr>
              <a:t>最近杂志上有一篇题为</a:t>
            </a:r>
            <a:r>
              <a:rPr lang="en-US" altLang="zh-CN" sz="2000" dirty="0">
                <a:solidFill>
                  <a:srgbClr val="000000"/>
                </a:solidFill>
                <a:ea typeface="楷体_GB2312" panose="02010609030101010101" pitchFamily="49" charset="-122"/>
              </a:rPr>
              <a:t>《</a:t>
            </a:r>
            <a:r>
              <a:rPr lang="zh-CN" altLang="en-US" sz="2000" dirty="0">
                <a:solidFill>
                  <a:srgbClr val="000000"/>
                </a:solidFill>
                <a:ea typeface="楷体_GB2312" panose="02010609030101010101" pitchFamily="49" charset="-122"/>
              </a:rPr>
              <a:t>人生最重要的几个字</a:t>
            </a:r>
            <a:r>
              <a:rPr lang="en-US" altLang="zh-CN" sz="2000" dirty="0">
                <a:solidFill>
                  <a:srgbClr val="000000"/>
                </a:solidFill>
                <a:ea typeface="楷体_GB2312" panose="02010609030101010101" pitchFamily="49" charset="-122"/>
              </a:rPr>
              <a:t>》</a:t>
            </a:r>
            <a:r>
              <a:rPr lang="zh-CN" altLang="en-US" sz="2000" dirty="0">
                <a:solidFill>
                  <a:srgbClr val="000000"/>
                </a:solidFill>
                <a:ea typeface="楷体_GB2312" panose="02010609030101010101" pitchFamily="49" charset="-122"/>
              </a:rPr>
              <a:t>的文章，该文寥寥数语，却折射出为人处世的很多道理。文中写道：</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最重要的六个字：我承认我错了；</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最重要的五个字：你做得很好；</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最重要的四个字：你觉得呢；</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最重要的三个字：麻烦你；</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最重要的两个字：谢谢；</a:t>
            </a:r>
            <a:br>
              <a:rPr lang="zh-CN" altLang="en-US" sz="2000" dirty="0">
                <a:solidFill>
                  <a:srgbClr val="000000"/>
                </a:solidFill>
                <a:ea typeface="楷体_GB2312" panose="02010609030101010101" pitchFamily="49" charset="-122"/>
              </a:rPr>
            </a:br>
            <a:r>
              <a:rPr lang="zh-CN" altLang="en-US" sz="2000" dirty="0">
                <a:solidFill>
                  <a:srgbClr val="000000"/>
                </a:solidFill>
                <a:ea typeface="楷体_GB2312" panose="02010609030101010101" pitchFamily="49" charset="-122"/>
              </a:rPr>
              <a:t>　　最重要的一个字：爱。</a:t>
            </a:r>
            <a:br>
              <a:rPr lang="zh-CN" altLang="en-US" sz="2000" dirty="0">
                <a:solidFill>
                  <a:srgbClr val="000000"/>
                </a:solidFill>
                <a:ea typeface="楷体_GB2312" panose="02010609030101010101" pitchFamily="49" charset="-122"/>
              </a:rPr>
            </a:br>
            <a:r>
              <a:rPr lang="zh-CN" altLang="en-US" sz="2000" dirty="0">
                <a:solidFill>
                  <a:srgbClr val="000000"/>
                </a:solidFill>
              </a:rPr>
              <a:t>　　要求：</a:t>
            </a:r>
            <a:r>
              <a:rPr lang="en-US" altLang="zh-CN" sz="2000" dirty="0">
                <a:solidFill>
                  <a:srgbClr val="000000"/>
                </a:solidFill>
              </a:rPr>
              <a:t>①</a:t>
            </a:r>
            <a:r>
              <a:rPr lang="zh-CN" altLang="en-US" sz="2000" dirty="0">
                <a:solidFill>
                  <a:srgbClr val="000000"/>
                </a:solidFill>
              </a:rPr>
              <a:t>必须从两个画线句子中任选一个，领悟其所蕴涵的道理，选取一个角度，提炼观点，自拟题目，写一篇</a:t>
            </a:r>
            <a:r>
              <a:rPr lang="en-US" altLang="zh-CN" sz="2000" dirty="0">
                <a:solidFill>
                  <a:srgbClr val="000000"/>
                </a:solidFill>
              </a:rPr>
              <a:t>500</a:t>
            </a:r>
            <a:r>
              <a:rPr lang="zh-CN" altLang="en-US" sz="2000" dirty="0">
                <a:solidFill>
                  <a:srgbClr val="000000"/>
                </a:solidFill>
              </a:rPr>
              <a:t>字以上的议论文；</a:t>
            </a:r>
            <a:r>
              <a:rPr lang="en-US" altLang="zh-CN" sz="2000" dirty="0">
                <a:solidFill>
                  <a:srgbClr val="000000"/>
                </a:solidFill>
              </a:rPr>
              <a:t>②</a:t>
            </a:r>
            <a:r>
              <a:rPr lang="zh-CN" altLang="en-US" sz="2000" dirty="0">
                <a:solidFill>
                  <a:srgbClr val="000000"/>
                </a:solidFill>
              </a:rPr>
              <a:t>观点明确，结构完整；</a:t>
            </a:r>
            <a:r>
              <a:rPr lang="en-US" altLang="zh-CN" sz="2000" dirty="0">
                <a:solidFill>
                  <a:srgbClr val="000000"/>
                </a:solidFill>
              </a:rPr>
              <a:t>③</a:t>
            </a:r>
            <a:r>
              <a:rPr lang="zh-CN" altLang="en-US" sz="2000" dirty="0">
                <a:solidFill>
                  <a:srgbClr val="000000"/>
                </a:solidFill>
              </a:rPr>
              <a:t>论据充分，论证有力。</a:t>
            </a:r>
            <a:endParaRPr lang="zh-CN" altLang="en-US" sz="2000" dirty="0">
              <a:solidFill>
                <a:srgbClr val="000000"/>
              </a:solidFill>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2" name="标题 145411"/>
          <p:cNvSpPr>
            <a:spLocks noGrp="1" noRot="1"/>
          </p:cNvSpPr>
          <p:nvPr>
            <p:ph type="title"/>
          </p:nvPr>
        </p:nvSpPr>
        <p:spPr>
          <a:xfrm>
            <a:off x="298450" y="228600"/>
            <a:ext cx="8540750" cy="6153150"/>
          </a:xfrm>
        </p:spPr>
        <p:txBody>
          <a:bodyPr anchor="ctr"/>
          <a:p>
            <a:pPr algn="l"/>
            <a:r>
              <a:rPr lang="zh-CN" altLang="en-US" sz="4000" dirty="0"/>
              <a:t>思路点拨：</a:t>
            </a:r>
            <a:br>
              <a:rPr lang="zh-CN" altLang="en-US" sz="4000" dirty="0"/>
            </a:br>
            <a:r>
              <a:rPr lang="zh-CN" altLang="en-US" sz="4000" dirty="0">
                <a:latin typeface="宋体" panose="02010600030101010101" pitchFamily="2" charset="-122"/>
              </a:rPr>
              <a:t>题一：</a:t>
            </a:r>
            <a:br>
              <a:rPr lang="zh-CN" altLang="en-US" sz="4000" dirty="0">
                <a:solidFill>
                  <a:schemeClr val="tx1"/>
                </a:solidFill>
                <a:latin typeface="楷体_GB2312" panose="02010609030101010101" pitchFamily="49" charset="-122"/>
                <a:ea typeface="楷体_GB2312" panose="02010609030101010101" pitchFamily="49" charset="-122"/>
              </a:rPr>
            </a:br>
            <a:r>
              <a:rPr lang="zh-CN" altLang="en-US" sz="4000" dirty="0">
                <a:solidFill>
                  <a:schemeClr val="tx1"/>
                </a:solidFill>
                <a:latin typeface="楷体_GB2312" panose="02010609030101010101" pitchFamily="49" charset="-122"/>
                <a:ea typeface="楷体_GB2312" panose="02010609030101010101" pitchFamily="49" charset="-122"/>
              </a:rPr>
              <a:t>高屋建瓴巧补题</a:t>
            </a:r>
            <a:r>
              <a:rPr lang="en-US" altLang="zh-CN" sz="4000">
                <a:solidFill>
                  <a:schemeClr val="tx1"/>
                </a:solidFill>
                <a:latin typeface="Arial" panose="020B0604020202020204" pitchFamily="34" charset="0"/>
                <a:ea typeface="楷体_GB2312" panose="02010609030101010101" pitchFamily="49" charset="-122"/>
              </a:rPr>
              <a:t>……</a:t>
            </a:r>
            <a:r>
              <a:rPr lang="en-US" altLang="zh-CN" sz="4000" dirty="0">
                <a:solidFill>
                  <a:schemeClr val="tx1"/>
                </a:solidFill>
                <a:latin typeface="楷体_GB2312" panose="02010609030101010101" pitchFamily="49" charset="-122"/>
                <a:ea typeface="楷体_GB2312" panose="02010609030101010101" pitchFamily="49" charset="-122"/>
              </a:rPr>
              <a:t>            </a:t>
            </a:r>
            <a:br>
              <a:rPr lang="en-US" altLang="zh-CN" sz="4000" dirty="0">
                <a:solidFill>
                  <a:schemeClr val="tx1"/>
                </a:solidFill>
                <a:latin typeface="楷体_GB2312" panose="02010609030101010101" pitchFamily="49" charset="-122"/>
                <a:ea typeface="楷体_GB2312" panose="02010609030101010101" pitchFamily="49" charset="-122"/>
              </a:rPr>
            </a:br>
            <a:r>
              <a:rPr lang="zh-CN" altLang="en-US" sz="4000" dirty="0">
                <a:solidFill>
                  <a:schemeClr val="tx1"/>
                </a:solidFill>
                <a:latin typeface="楷体_GB2312" panose="02010609030101010101" pitchFamily="49" charset="-122"/>
                <a:ea typeface="楷体_GB2312" panose="02010609030101010101" pitchFamily="49" charset="-122"/>
              </a:rPr>
              <a:t>小处落笔深立意</a:t>
            </a:r>
            <a:r>
              <a:rPr lang="en-US" altLang="zh-CN" sz="4000">
                <a:solidFill>
                  <a:schemeClr val="tx1"/>
                </a:solidFill>
                <a:latin typeface="Arial" panose="020B0604020202020204" pitchFamily="34" charset="0"/>
                <a:ea typeface="楷体_GB2312" panose="02010609030101010101" pitchFamily="49" charset="-122"/>
              </a:rPr>
              <a:t>……</a:t>
            </a:r>
            <a:br>
              <a:rPr lang="en-US" altLang="zh-CN" sz="4000" dirty="0">
                <a:solidFill>
                  <a:schemeClr val="tx1"/>
                </a:solidFill>
                <a:latin typeface="楷体_GB2312" panose="02010609030101010101" pitchFamily="49" charset="-122"/>
                <a:ea typeface="楷体_GB2312" panose="02010609030101010101" pitchFamily="49" charset="-122"/>
              </a:rPr>
            </a:br>
            <a:r>
              <a:rPr lang="zh-CN" altLang="en-US" sz="4000" dirty="0">
                <a:solidFill>
                  <a:schemeClr val="tx1"/>
                </a:solidFill>
                <a:latin typeface="楷体_GB2312" panose="02010609030101010101" pitchFamily="49" charset="-122"/>
                <a:ea typeface="楷体_GB2312" panose="02010609030101010101" pitchFamily="49" charset="-122"/>
              </a:rPr>
              <a:t>细处选材动人心</a:t>
            </a:r>
            <a:r>
              <a:rPr lang="en-US" altLang="zh-CN" sz="4000">
                <a:solidFill>
                  <a:schemeClr val="tx1"/>
                </a:solidFill>
                <a:latin typeface="Arial" panose="020B0604020202020204" pitchFamily="34" charset="0"/>
                <a:ea typeface="楷体_GB2312" panose="02010609030101010101" pitchFamily="49" charset="-122"/>
              </a:rPr>
              <a:t>……</a:t>
            </a:r>
            <a:br>
              <a:rPr lang="en-US" altLang="zh-CN" sz="4000" dirty="0">
                <a:solidFill>
                  <a:schemeClr val="tx1"/>
                </a:solidFill>
                <a:latin typeface="楷体_GB2312" panose="02010609030101010101" pitchFamily="49" charset="-122"/>
                <a:ea typeface="楷体_GB2312" panose="02010609030101010101" pitchFamily="49" charset="-122"/>
              </a:rPr>
            </a:br>
            <a:r>
              <a:rPr lang="zh-CN" altLang="en-US" sz="4000" dirty="0">
                <a:solidFill>
                  <a:schemeClr val="tx1"/>
                </a:solidFill>
                <a:latin typeface="楷体_GB2312" panose="02010609030101010101" pitchFamily="49" charset="-122"/>
                <a:ea typeface="楷体_GB2312" panose="02010609030101010101" pitchFamily="49" charset="-122"/>
              </a:rPr>
              <a:t>妙笔生花出华章</a:t>
            </a:r>
            <a:r>
              <a:rPr lang="en-US" altLang="zh-CN" sz="4000">
                <a:solidFill>
                  <a:schemeClr val="tx1"/>
                </a:solidFill>
                <a:latin typeface="Arial" panose="020B0604020202020204" pitchFamily="34" charset="0"/>
                <a:ea typeface="楷体_GB2312" panose="02010609030101010101" pitchFamily="49" charset="-122"/>
              </a:rPr>
              <a:t>……</a:t>
            </a:r>
            <a:br>
              <a:rPr lang="en-US" altLang="zh-CN" sz="4000">
                <a:solidFill>
                  <a:schemeClr val="tx1"/>
                </a:solidFill>
                <a:latin typeface="楷体_GB2312" panose="02010609030101010101" pitchFamily="49" charset="-122"/>
                <a:ea typeface="楷体_GB2312" panose="02010609030101010101" pitchFamily="49" charset="-122"/>
              </a:rPr>
            </a:br>
            <a:r>
              <a:rPr lang="zh-CN" altLang="en-US" sz="4000" dirty="0"/>
              <a:t>题二：</a:t>
            </a:r>
            <a:br>
              <a:rPr lang="zh-CN" altLang="en-US" sz="4000" dirty="0"/>
            </a:br>
            <a:r>
              <a:rPr lang="zh-CN" altLang="en-US" sz="4000" dirty="0">
                <a:solidFill>
                  <a:schemeClr val="tx1"/>
                </a:solidFill>
                <a:ea typeface="楷体_GB2312" panose="02010609030101010101" pitchFamily="49" charset="-122"/>
              </a:rPr>
              <a:t>人生最重要的几个字，也是突出人的品格，它们分别是：</a:t>
            </a:r>
            <a:r>
              <a:rPr lang="zh-CN" altLang="en-US" sz="4000" dirty="0"/>
              <a:t> </a:t>
            </a:r>
            <a:br>
              <a:rPr lang="zh-CN" altLang="en-US" sz="4000" dirty="0"/>
            </a:br>
            <a:endParaRPr lang="zh-CN" altLang="en-US" sz="40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60" name="标题 147459"/>
          <p:cNvSpPr>
            <a:spLocks noGrp="1" noRot="1"/>
          </p:cNvSpPr>
          <p:nvPr>
            <p:ph type="title"/>
          </p:nvPr>
        </p:nvSpPr>
        <p:spPr>
          <a:xfrm>
            <a:off x="298450" y="228600"/>
            <a:ext cx="8540750" cy="6224588"/>
          </a:xfrm>
        </p:spPr>
        <p:txBody>
          <a:bodyPr anchor="ctr"/>
          <a:p>
            <a:pPr algn="l"/>
            <a:r>
              <a:rPr lang="en-US" altLang="zh-CN" sz="2400" b="1" dirty="0"/>
              <a:t>       </a:t>
            </a:r>
            <a:r>
              <a:rPr lang="zh-CN" altLang="en-US" sz="2400" b="1" dirty="0"/>
              <a:t>最重要的六个字是“我承认我错了”</a:t>
            </a:r>
            <a:r>
              <a:rPr lang="en-US" altLang="zh-CN" sz="2400" b="1">
                <a:latin typeface="Arial" panose="020B0604020202020204" pitchFamily="34" charset="0"/>
              </a:rPr>
              <a:t>——</a:t>
            </a:r>
            <a:br>
              <a:rPr lang="en-US" altLang="zh-CN" sz="2400" b="1"/>
            </a:br>
            <a:r>
              <a:rPr lang="en-US" altLang="zh-CN" sz="2400" b="1"/>
              <a:t>      </a:t>
            </a:r>
            <a:r>
              <a:rPr lang="zh-CN" altLang="en-US" sz="2400" b="1" dirty="0">
                <a:solidFill>
                  <a:schemeClr val="tx1"/>
                </a:solidFill>
                <a:ea typeface="楷体_GB2312" panose="02010609030101010101" pitchFamily="49" charset="-122"/>
              </a:rPr>
              <a:t>（谁也不能保证自己不犯错误，在漫漫的人生道路上，犯错误是正常的，也是难以杜绝的，关键在于对待错误的态度。有些人顾及“面子”，为了保护自己可怜的虚荣心，掩饰错误，推诿错误，以至于在过错的泥潭里越陷越深，最终给社会和单位个人带来无法弥补的损失。错误是明摆着的，改正了人们更会敬仰你。西塞罗说：“每人都会犯错误，但是，只有愚人才会知过不改。”所以承认错误是明智的</a:t>
            </a:r>
            <a:r>
              <a:rPr lang="en-US" altLang="zh-CN" sz="2400" b="1">
                <a:solidFill>
                  <a:schemeClr val="tx1"/>
                </a:solidFill>
                <a:latin typeface="Arial" panose="020B0604020202020204" pitchFamily="34" charset="0"/>
                <a:ea typeface="楷体_GB2312" panose="02010609030101010101" pitchFamily="49" charset="-122"/>
              </a:rPr>
              <a:t>……</a:t>
            </a:r>
            <a:r>
              <a:rPr lang="zh-CN" altLang="en-US" sz="2400" b="1" dirty="0">
                <a:solidFill>
                  <a:schemeClr val="tx1"/>
                </a:solidFill>
                <a:ea typeface="楷体_GB2312" panose="02010609030101010101" pitchFamily="49" charset="-122"/>
              </a:rPr>
              <a:t>）</a:t>
            </a:r>
            <a:br>
              <a:rPr lang="zh-CN" altLang="en-US" sz="2400" b="1" dirty="0">
                <a:solidFill>
                  <a:schemeClr val="tx1"/>
                </a:solidFill>
                <a:ea typeface="楷体_GB2312" panose="02010609030101010101" pitchFamily="49" charset="-122"/>
              </a:rPr>
            </a:br>
            <a:br>
              <a:rPr lang="zh-CN" altLang="en-US" sz="2400" b="1" dirty="0">
                <a:solidFill>
                  <a:schemeClr val="tx1"/>
                </a:solidFill>
                <a:ea typeface="楷体_GB2312" panose="02010609030101010101" pitchFamily="49" charset="-122"/>
              </a:rPr>
            </a:br>
            <a:r>
              <a:rPr lang="zh-CN" altLang="en-US" sz="2400" b="1" dirty="0"/>
              <a:t>　</a:t>
            </a:r>
            <a:r>
              <a:rPr lang="en-US" altLang="zh-CN" sz="2400" b="1" dirty="0"/>
              <a:t>    </a:t>
            </a:r>
            <a:r>
              <a:rPr lang="zh-CN" altLang="en-US" sz="2400" b="1" dirty="0"/>
              <a:t>最重要的五个字是“你做得很好”</a:t>
            </a:r>
            <a:r>
              <a:rPr lang="en-US" altLang="zh-CN" sz="2400" b="1">
                <a:latin typeface="Arial" panose="020B0604020202020204" pitchFamily="34" charset="0"/>
              </a:rPr>
              <a:t>——</a:t>
            </a:r>
            <a:br>
              <a:rPr lang="en-US" altLang="zh-CN" sz="2400" b="1"/>
            </a:br>
            <a:r>
              <a:rPr lang="en-US" altLang="zh-CN" sz="2400" b="1"/>
              <a:t>     </a:t>
            </a:r>
            <a:r>
              <a:rPr lang="zh-CN" altLang="en-US" sz="2400" b="1" dirty="0">
                <a:solidFill>
                  <a:schemeClr val="tx1"/>
                </a:solidFill>
                <a:latin typeface="楷体_GB2312" panose="02010609030101010101" pitchFamily="49" charset="-122"/>
                <a:ea typeface="楷体_GB2312" panose="02010609030101010101" pitchFamily="49" charset="-122"/>
              </a:rPr>
              <a:t>（这体现了对别人的尊重。尊重别人是一种巨大的人格力量，它能产生强大的凝聚力和感染力，使人愿意团结在你的周围。尊重别人体现了一种豁达和挚爱，可以化干戈为玉帛，改善自己与社会的关系，也可以使自己的心灵得到慰藉与升华</a:t>
            </a:r>
            <a:r>
              <a:rPr lang="en-US" altLang="zh-CN" sz="2400" b="1">
                <a:solidFill>
                  <a:schemeClr val="tx1"/>
                </a:solidFill>
                <a:latin typeface="Arial" panose="020B0604020202020204" pitchFamily="34" charset="0"/>
                <a:ea typeface="楷体_GB2312" panose="02010609030101010101" pitchFamily="49" charset="-122"/>
              </a:rPr>
              <a:t>……</a:t>
            </a:r>
            <a:r>
              <a:rPr lang="zh-CN" altLang="en-US" sz="2400" b="1" dirty="0">
                <a:solidFill>
                  <a:schemeClr val="tx1"/>
                </a:solidFill>
                <a:latin typeface="楷体_GB2312" panose="02010609030101010101" pitchFamily="49" charset="-122"/>
                <a:ea typeface="楷体_GB2312" panose="02010609030101010101" pitchFamily="49" charset="-122"/>
              </a:rPr>
              <a:t>） </a:t>
            </a:r>
            <a:br>
              <a:rPr lang="zh-CN" altLang="en-US" sz="2400" b="1" dirty="0">
                <a:solidFill>
                  <a:schemeClr val="tx1"/>
                </a:solidFill>
                <a:latin typeface="楷体_GB2312" panose="02010609030101010101" pitchFamily="49" charset="-122"/>
                <a:ea typeface="楷体_GB2312" panose="02010609030101010101" pitchFamily="49" charset="-122"/>
              </a:rPr>
            </a:br>
            <a:r>
              <a:rPr lang="zh-CN" altLang="en-US" sz="2400" b="1" dirty="0"/>
              <a:t>　　</a:t>
            </a:r>
            <a:endParaRPr lang="zh-CN" altLang="en-US" sz="2400" b="1"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8" name="标题 149507"/>
          <p:cNvSpPr>
            <a:spLocks noGrp="1" noRot="1"/>
          </p:cNvSpPr>
          <p:nvPr>
            <p:ph type="title"/>
          </p:nvPr>
        </p:nvSpPr>
        <p:spPr>
          <a:xfrm>
            <a:off x="298450" y="228600"/>
            <a:ext cx="8540750" cy="6224588"/>
          </a:xfrm>
        </p:spPr>
        <p:txBody>
          <a:bodyPr anchor="ctr"/>
          <a:p>
            <a:pPr algn="l"/>
            <a:r>
              <a:rPr lang="en-US" altLang="zh-CN" sz="2800" b="1" dirty="0"/>
              <a:t>        </a:t>
            </a:r>
            <a:r>
              <a:rPr lang="zh-CN" altLang="en-US" sz="2800" b="1" dirty="0"/>
              <a:t>最重要的四个字是“你觉得呢？”</a:t>
            </a:r>
            <a:r>
              <a:rPr lang="en-US" altLang="zh-CN" sz="2800" b="1">
                <a:latin typeface="Arial" panose="020B0604020202020204" pitchFamily="34" charset="0"/>
              </a:rPr>
              <a:t>——</a:t>
            </a:r>
            <a:br>
              <a:rPr lang="en-US" altLang="zh-CN" sz="2800" b="1"/>
            </a:br>
            <a:r>
              <a:rPr lang="en-US" altLang="zh-CN" sz="2800" b="1"/>
              <a:t>    </a:t>
            </a:r>
            <a:r>
              <a:rPr lang="zh-CN" altLang="en-US" sz="2800" b="1" dirty="0">
                <a:solidFill>
                  <a:schemeClr val="tx1"/>
                </a:solidFill>
                <a:ea typeface="楷体_GB2312" panose="02010609030101010101" pitchFamily="49" charset="-122"/>
              </a:rPr>
              <a:t>（这体现出人应有的礼貌风度。每个人来到这个世界上，在人格上没有贵贱之分，大家都是平等的。听取他人意见是对别人的尊敬。人再深思熟虑，再谨慎从事，也难免有不到之处，这就要接受别人好的建议并加以合理利用</a:t>
            </a:r>
            <a:r>
              <a:rPr lang="en-US" altLang="zh-CN" sz="2800" b="1">
                <a:solidFill>
                  <a:schemeClr val="tx1"/>
                </a:solidFill>
                <a:latin typeface="Arial" panose="020B0604020202020204" pitchFamily="34" charset="0"/>
                <a:ea typeface="楷体_GB2312" panose="02010609030101010101" pitchFamily="49" charset="-122"/>
              </a:rPr>
              <a:t>……</a:t>
            </a:r>
            <a:r>
              <a:rPr lang="zh-CN" altLang="en-US" sz="2800" b="1" dirty="0">
                <a:solidFill>
                  <a:schemeClr val="tx1"/>
                </a:solidFill>
                <a:ea typeface="楷体_GB2312" panose="02010609030101010101" pitchFamily="49" charset="-122"/>
              </a:rPr>
              <a:t>）</a:t>
            </a:r>
            <a:br>
              <a:rPr lang="zh-CN" altLang="en-US" sz="2800" b="1" dirty="0">
                <a:solidFill>
                  <a:schemeClr val="tx1"/>
                </a:solidFill>
                <a:ea typeface="楷体_GB2312" panose="02010609030101010101" pitchFamily="49" charset="-122"/>
              </a:rPr>
            </a:br>
            <a:br>
              <a:rPr lang="zh-CN" altLang="en-US" sz="2800" b="1" dirty="0"/>
            </a:br>
            <a:r>
              <a:rPr lang="zh-CN" altLang="en-US" sz="2800" b="1" dirty="0"/>
              <a:t>　</a:t>
            </a:r>
            <a:r>
              <a:rPr lang="en-US" altLang="zh-CN" sz="2800" b="1" dirty="0"/>
              <a:t>    </a:t>
            </a:r>
            <a:r>
              <a:rPr lang="zh-CN" altLang="en-US" sz="2800" b="1" dirty="0"/>
              <a:t>最重要的三个字是“麻烦你”</a:t>
            </a:r>
            <a:r>
              <a:rPr lang="en-US" altLang="zh-CN" sz="2800" b="1">
                <a:latin typeface="Arial" panose="020B0604020202020204" pitchFamily="34" charset="0"/>
              </a:rPr>
              <a:t>——</a:t>
            </a:r>
            <a:br>
              <a:rPr lang="en-US" altLang="zh-CN" sz="2800" b="1"/>
            </a:br>
            <a:r>
              <a:rPr lang="en-US" altLang="zh-CN" sz="2800" b="1"/>
              <a:t>    </a:t>
            </a:r>
            <a:r>
              <a:rPr lang="zh-CN" altLang="en-US" sz="2800" b="1" dirty="0">
                <a:solidFill>
                  <a:schemeClr val="tx1"/>
                </a:solidFill>
                <a:latin typeface="楷体_GB2312" panose="02010609030101010101" pitchFamily="49" charset="-122"/>
                <a:ea typeface="楷体_GB2312" panose="02010609030101010101" pitchFamily="49" charset="-122"/>
              </a:rPr>
              <a:t>（就是需要别人帮助你的时候，你说一句文明礼貌的话语，这体现出你应有的礼貌风度</a:t>
            </a:r>
            <a:r>
              <a:rPr lang="en-US" altLang="zh-CN" sz="2800" b="1">
                <a:solidFill>
                  <a:schemeClr val="tx1"/>
                </a:solidFill>
                <a:latin typeface="Arial" panose="020B0604020202020204" pitchFamily="34" charset="0"/>
                <a:ea typeface="楷体_GB2312" panose="02010609030101010101" pitchFamily="49" charset="-122"/>
              </a:rPr>
              <a:t>……</a:t>
            </a:r>
            <a:r>
              <a:rPr lang="zh-CN" altLang="en-US" sz="2800" b="1" dirty="0">
                <a:solidFill>
                  <a:schemeClr val="tx1"/>
                </a:solidFill>
                <a:latin typeface="楷体_GB2312" panose="02010609030101010101" pitchFamily="49" charset="-122"/>
                <a:ea typeface="楷体_GB2312" panose="02010609030101010101" pitchFamily="49" charset="-122"/>
              </a:rPr>
              <a:t>） </a:t>
            </a:r>
            <a:br>
              <a:rPr lang="zh-CN" altLang="en-US" sz="2800" b="1" dirty="0">
                <a:solidFill>
                  <a:schemeClr val="tx1"/>
                </a:solidFill>
                <a:latin typeface="楷体_GB2312" panose="02010609030101010101" pitchFamily="49" charset="-122"/>
                <a:ea typeface="楷体_GB2312" panose="02010609030101010101" pitchFamily="49" charset="-122"/>
              </a:rPr>
            </a:br>
            <a:r>
              <a:rPr lang="zh-CN" altLang="en-US" sz="2800" b="1" dirty="0"/>
              <a:t>　</a:t>
            </a:r>
            <a:endParaRPr lang="zh-CN" altLang="en-US" sz="2800" b="1"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p:txBody>
          <a:bodyPr vert="horz" anchor="ctr"/>
          <a:p>
            <a:r>
              <a:rPr lang="zh-CN" altLang="en-US" b="1" dirty="0">
                <a:solidFill>
                  <a:srgbClr val="000000"/>
                </a:solidFill>
              </a:rPr>
              <a:t>二、回顾写作诸法</a:t>
            </a:r>
            <a:endParaRPr lang="zh-CN" altLang="en-US" b="1" dirty="0">
              <a:solidFill>
                <a:srgbClr val="000000"/>
              </a:solidFill>
            </a:endParaRPr>
          </a:p>
        </p:txBody>
      </p:sp>
      <p:sp>
        <p:nvSpPr>
          <p:cNvPr id="8195" name="文本占位符 8194"/>
          <p:cNvSpPr>
            <a:spLocks noGrp="1"/>
          </p:cNvSpPr>
          <p:nvPr>
            <p:ph type="body" idx="1"/>
          </p:nvPr>
        </p:nvSpPr>
        <p:spPr/>
        <p:txBody>
          <a:bodyPr vert="horz"/>
          <a:p>
            <a:pPr>
              <a:buNone/>
            </a:pPr>
            <a:r>
              <a:rPr lang="en-US" altLang="zh-CN" sz="2800" b="1" dirty="0"/>
              <a:t>1.</a:t>
            </a:r>
            <a:r>
              <a:rPr lang="zh-CN" altLang="en-US" sz="2800" b="1" dirty="0"/>
              <a:t>袁刚教授的：“</a:t>
            </a:r>
            <a:r>
              <a:rPr lang="zh-CN" altLang="en-US" sz="2800" b="1" dirty="0">
                <a:solidFill>
                  <a:srgbClr val="FF0000"/>
                </a:solidFill>
                <a:ea typeface="楷体_GB2312" panose="02010609030101010101" pitchFamily="49" charset="-122"/>
              </a:rPr>
              <a:t>快乐高分作文</a:t>
            </a:r>
            <a:r>
              <a:rPr lang="zh-CN" altLang="en-US" sz="2800" b="1" dirty="0">
                <a:solidFill>
                  <a:srgbClr val="FF0000"/>
                </a:solidFill>
              </a:rPr>
              <a:t>”</a:t>
            </a:r>
            <a:endParaRPr lang="zh-CN" altLang="en-US" sz="2800" b="1" dirty="0">
              <a:solidFill>
                <a:srgbClr val="FF0000"/>
              </a:solidFill>
            </a:endParaRPr>
          </a:p>
          <a:p>
            <a:pPr>
              <a:buNone/>
            </a:pPr>
            <a:r>
              <a:rPr lang="en-US" altLang="zh-CN" sz="2800" b="1" dirty="0"/>
              <a:t>2.</a:t>
            </a:r>
            <a:r>
              <a:rPr lang="zh-CN" altLang="en-US" sz="2800" b="1" dirty="0"/>
              <a:t>上九文丁的：“</a:t>
            </a:r>
            <a:r>
              <a:rPr lang="zh-CN" altLang="en-US" sz="2800" b="1" dirty="0">
                <a:solidFill>
                  <a:srgbClr val="FF0000"/>
                </a:solidFill>
                <a:ea typeface="楷体_GB2312" panose="02010609030101010101" pitchFamily="49" charset="-122"/>
              </a:rPr>
              <a:t>六通写作法</a:t>
            </a:r>
            <a:r>
              <a:rPr lang="zh-CN" altLang="en-US" sz="2800" b="1" dirty="0">
                <a:solidFill>
                  <a:srgbClr val="FF0000"/>
                </a:solidFill>
              </a:rPr>
              <a:t>”</a:t>
            </a:r>
            <a:endParaRPr lang="zh-CN" altLang="en-US" sz="2800" b="1" dirty="0">
              <a:solidFill>
                <a:srgbClr val="FF0000"/>
              </a:solidFill>
            </a:endParaRPr>
          </a:p>
          <a:p>
            <a:pPr>
              <a:buNone/>
            </a:pPr>
            <a:r>
              <a:rPr lang="en-US" altLang="zh-CN" sz="2800" b="1" dirty="0"/>
              <a:t>3.</a:t>
            </a:r>
            <a:r>
              <a:rPr lang="zh-CN" altLang="en-US" sz="2800" b="1" dirty="0"/>
              <a:t>六字黄金策：“</a:t>
            </a:r>
            <a:r>
              <a:rPr lang="zh-CN" altLang="en-US" sz="2800" b="1" dirty="0">
                <a:solidFill>
                  <a:srgbClr val="FF0000"/>
                </a:solidFill>
                <a:ea typeface="楷体_GB2312" panose="02010609030101010101" pitchFamily="49" charset="-122"/>
              </a:rPr>
              <a:t>凤头、猪肚、豹尾</a:t>
            </a:r>
            <a:r>
              <a:rPr lang="zh-CN" altLang="en-US" sz="2800" b="1" dirty="0">
                <a:solidFill>
                  <a:srgbClr val="FF0000"/>
                </a:solidFill>
              </a:rPr>
              <a:t>”</a:t>
            </a:r>
            <a:endParaRPr lang="zh-CN" altLang="en-US" sz="2800" b="1" dirty="0">
              <a:solidFill>
                <a:srgbClr val="FF0000"/>
              </a:solidFill>
            </a:endParaRPr>
          </a:p>
          <a:p>
            <a:pPr>
              <a:buNone/>
            </a:pPr>
            <a:r>
              <a:rPr lang="en-US" altLang="zh-CN" sz="2800" b="1" dirty="0"/>
              <a:t>4.</a:t>
            </a:r>
            <a:r>
              <a:rPr lang="zh-CN" altLang="en-US" sz="2800" b="1" dirty="0"/>
              <a:t>散落在书本中的写作诸法：</a:t>
            </a:r>
            <a:endParaRPr lang="zh-CN" altLang="en-US" sz="2800" b="1" dirty="0"/>
          </a:p>
          <a:p>
            <a:pPr>
              <a:buNone/>
            </a:pPr>
            <a:r>
              <a:rPr lang="zh-CN" altLang="en-US" sz="2800" b="1" dirty="0"/>
              <a:t>    </a:t>
            </a:r>
            <a:r>
              <a:rPr lang="zh-CN" altLang="en-US" sz="2800" b="1" dirty="0">
                <a:solidFill>
                  <a:srgbClr val="FF0000"/>
                </a:solidFill>
                <a:ea typeface="楷体_GB2312" panose="02010609030101010101" pitchFamily="49" charset="-122"/>
              </a:rPr>
              <a:t>开门见山；伏笔悬念；承上启下；抑扬结合；正反齐下、点面结合；动静相衬；对比烘托；叙议相见；白描细写，虚实相生；比喻象征、浓淡相宜；情景交融；卒章显志、托物言志、</a:t>
            </a:r>
            <a:r>
              <a:rPr lang="zh-CN" altLang="zh-CN" sz="2800" b="1" dirty="0">
                <a:solidFill>
                  <a:srgbClr val="FF0000"/>
                </a:solidFill>
                <a:ea typeface="楷体_GB2312" panose="02010609030101010101" pitchFamily="49" charset="-122"/>
              </a:rPr>
              <a:t>借物抒情</a:t>
            </a:r>
            <a:r>
              <a:rPr lang="zh-CN" altLang="en-US" sz="2800" b="1" dirty="0">
                <a:solidFill>
                  <a:srgbClr val="FF0000"/>
                </a:solidFill>
                <a:ea typeface="楷体_GB2312" panose="02010609030101010101" pitchFamily="49" charset="-122"/>
              </a:rPr>
              <a:t>、借古讽今、直抒胸臆</a:t>
            </a:r>
            <a:r>
              <a:rPr lang="en-US" altLang="zh-CN" sz="2800" b="1">
                <a:solidFill>
                  <a:srgbClr val="FF0000"/>
                </a:solidFill>
                <a:latin typeface="Arial" panose="020B0604020202020204" pitchFamily="34" charset="0"/>
                <a:ea typeface="楷体_GB2312" panose="02010609030101010101" pitchFamily="49" charset="-122"/>
              </a:rPr>
              <a:t>……</a:t>
            </a:r>
            <a:endParaRPr lang="en-US" altLang="zh-CN" sz="2800" b="1">
              <a:solidFill>
                <a:srgbClr val="FF0000"/>
              </a:solidFill>
              <a:ea typeface="楷体_GB2312" panose="02010609030101010101" pitchFamily="49" charset="-122"/>
            </a:endParaRPr>
          </a:p>
          <a:p>
            <a:endParaRPr lang="en-US" altLang="zh-CN" sz="2800" b="1" dirty="0">
              <a:solidFill>
                <a:srgbClr val="FF0000"/>
              </a:solidFill>
              <a:ea typeface="楷体_GB2312" panose="02010609030101010101" pitchFamily="49"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indefinite" fill="hold">
                                          <p:stCondLst>
                                            <p:cond delay="0"/>
                                          </p:stCondLst>
                                        </p:cTn>
                                        <p:tgtEl>
                                          <p:spTgt spid="8194"/>
                                        </p:tgtEl>
                                        <p:attrNameLst>
                                          <p:attrName>style.visibility</p:attrName>
                                        </p:attrNameLst>
                                      </p:cBhvr>
                                      <p:to>
                                        <p:strVal val="visible"/>
                                      </p:to>
                                    </p:set>
                                    <p:animEffect transition="in" filter="fade">
                                      <p:cBhvr>
                                        <p:cTn id="7" dur="799" decel="100000"/>
                                        <p:tgtEl>
                                          <p:spTgt spid="8194"/>
                                        </p:tgtEl>
                                      </p:cBhvr>
                                    </p:animEffect>
                                    <p:anim calcmode="lin" valueType="num">
                                      <p:cBhvr>
                                        <p:cTn id="8" dur="799" decel="100000" fill="hold"/>
                                        <p:tgtEl>
                                          <p:spTgt spid="8194"/>
                                        </p:tgtEl>
                                        <p:attrNameLst>
                                          <p:attrName>style.rotation</p:attrName>
                                        </p:attrNameLst>
                                      </p:cBhvr>
                                      <p:tavLst>
                                        <p:tav tm="0">
                                          <p:val>
                                            <p:fltVal val="-90.000000"/>
                                          </p:val>
                                        </p:tav>
                                        <p:tav tm="100000">
                                          <p:val>
                                            <p:fltVal val="0.000000"/>
                                          </p:val>
                                        </p:tav>
                                      </p:tavLst>
                                    </p:anim>
                                    <p:anim calcmode="lin" valueType="num">
                                      <p:cBhvr>
                                        <p:cTn id="9" dur="799" decel="100000" fill="hold"/>
                                        <p:tgtEl>
                                          <p:spTgt spid="8194"/>
                                        </p:tgtEl>
                                        <p:attrNameLst>
                                          <p:attrName>ppt_x</p:attrName>
                                        </p:attrNameLst>
                                      </p:cBhvr>
                                      <p:tavLst>
                                        <p:tav tm="0">
                                          <p:val>
                                            <p:strVal val="#ppt_x+0.4"/>
                                          </p:val>
                                        </p:tav>
                                        <p:tav tm="100000">
                                          <p:val>
                                            <p:strVal val="#ppt_x-0.05"/>
                                          </p:val>
                                        </p:tav>
                                      </p:tavLst>
                                    </p:anim>
                                    <p:anim calcmode="lin" valueType="num">
                                      <p:cBhvr>
                                        <p:cTn id="10" dur="799" decel="100000" fill="hold"/>
                                        <p:tgtEl>
                                          <p:spTgt spid="8194"/>
                                        </p:tgtEl>
                                        <p:attrNameLst>
                                          <p:attrName>ppt_y</p:attrName>
                                        </p:attrNameLst>
                                      </p:cBhvr>
                                      <p:tavLst>
                                        <p:tav tm="0">
                                          <p:val>
                                            <p:strVal val="#ppt_y-0.4"/>
                                          </p:val>
                                        </p:tav>
                                        <p:tav tm="100000">
                                          <p:val>
                                            <p:strVal val="#ppt_y+0.1"/>
                                          </p:val>
                                        </p:tav>
                                      </p:tavLst>
                                    </p:anim>
                                    <p:anim calcmode="lin" valueType="num">
                                      <p:cBhvr>
                                        <p:cTn id="11" dur="199" accel="100000" fill="hold">
                                          <p:stCondLst>
                                            <p:cond delay="799"/>
                                          </p:stCondLst>
                                        </p:cTn>
                                        <p:tgtEl>
                                          <p:spTgt spid="8194"/>
                                        </p:tgtEl>
                                        <p:attrNameLst>
                                          <p:attrName>ppt_x</p:attrName>
                                        </p:attrNameLst>
                                      </p:cBhvr>
                                      <p:tavLst>
                                        <p:tav tm="0">
                                          <p:val>
                                            <p:strVal val="#ppt_x-0.05"/>
                                          </p:val>
                                        </p:tav>
                                        <p:tav tm="100000">
                                          <p:val>
                                            <p:strVal val="#ppt_x"/>
                                          </p:val>
                                        </p:tav>
                                      </p:tavLst>
                                    </p:anim>
                                    <p:anim calcmode="lin" valueType="num">
                                      <p:cBhvr>
                                        <p:cTn id="12" dur="199" accel="100000" fill="hold">
                                          <p:stCondLst>
                                            <p:cond delay="799"/>
                                          </p:stCondLst>
                                        </p:cTn>
                                        <p:tgtEl>
                                          <p:spTgt spid="819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indefinite" fill="hold">
                                          <p:stCondLst>
                                            <p:cond delay="0"/>
                                          </p:stCondLst>
                                        </p:cTn>
                                        <p:tgtEl>
                                          <p:spTgt spid="8195">
                                            <p:txEl>
                                              <p:charRg st="0" end="17"/>
                                            </p:txEl>
                                          </p:spTgt>
                                        </p:tgtEl>
                                        <p:attrNameLst>
                                          <p:attrName>style.visibility</p:attrName>
                                        </p:attrNameLst>
                                      </p:cBhvr>
                                      <p:to>
                                        <p:strVal val="visible"/>
                                      </p:to>
                                    </p:set>
                                    <p:animEffect transition="in" filter="fade">
                                      <p:cBhvr>
                                        <p:cTn id="17" dur="1000"/>
                                        <p:tgtEl>
                                          <p:spTgt spid="8195">
                                            <p:txEl>
                                              <p:charRg st="0" end="17"/>
                                            </p:txEl>
                                          </p:spTgt>
                                        </p:tgtEl>
                                      </p:cBhvr>
                                    </p:animEffect>
                                    <p:anim calcmode="lin" valueType="num">
                                      <p:cBhvr>
                                        <p:cTn id="18" dur="1000" fill="hold"/>
                                        <p:tgtEl>
                                          <p:spTgt spid="8195">
                                            <p:txEl>
                                              <p:charRg st="0" end="17"/>
                                            </p:txEl>
                                          </p:spTgt>
                                        </p:tgtEl>
                                        <p:attrNameLst>
                                          <p:attrName>ppt_x</p:attrName>
                                        </p:attrNameLst>
                                      </p:cBhvr>
                                      <p:tavLst>
                                        <p:tav tm="0">
                                          <p:val>
                                            <p:strVal val="#ppt_x"/>
                                          </p:val>
                                        </p:tav>
                                        <p:tav tm="100000">
                                          <p:val>
                                            <p:strVal val="#ppt_x"/>
                                          </p:val>
                                        </p:tav>
                                      </p:tavLst>
                                    </p:anim>
                                    <p:anim calcmode="lin" valueType="num">
                                      <p:cBhvr>
                                        <p:cTn id="19" dur="1000" fill="hold"/>
                                        <p:tgtEl>
                                          <p:spTgt spid="8195">
                                            <p:txEl>
                                              <p:charRg st="0" end="17"/>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indefinite" fill="hold">
                                          <p:stCondLst>
                                            <p:cond delay="0"/>
                                          </p:stCondLst>
                                        </p:cTn>
                                        <p:tgtEl>
                                          <p:spTgt spid="8195">
                                            <p:txEl>
                                              <p:charRg st="17" end="33"/>
                                            </p:txEl>
                                          </p:spTgt>
                                        </p:tgtEl>
                                        <p:attrNameLst>
                                          <p:attrName>style.visibility</p:attrName>
                                        </p:attrNameLst>
                                      </p:cBhvr>
                                      <p:to>
                                        <p:strVal val="visible"/>
                                      </p:to>
                                    </p:set>
                                    <p:animEffect transition="in" filter="fade">
                                      <p:cBhvr>
                                        <p:cTn id="24" dur="1000"/>
                                        <p:tgtEl>
                                          <p:spTgt spid="8195">
                                            <p:txEl>
                                              <p:charRg st="17" end="33"/>
                                            </p:txEl>
                                          </p:spTgt>
                                        </p:tgtEl>
                                      </p:cBhvr>
                                    </p:animEffect>
                                    <p:anim calcmode="lin" valueType="num">
                                      <p:cBhvr>
                                        <p:cTn id="25" dur="1000" fill="hold"/>
                                        <p:tgtEl>
                                          <p:spTgt spid="8195">
                                            <p:txEl>
                                              <p:charRg st="17" end="33"/>
                                            </p:txEl>
                                          </p:spTgt>
                                        </p:tgtEl>
                                        <p:attrNameLst>
                                          <p:attrName>ppt_x</p:attrName>
                                        </p:attrNameLst>
                                      </p:cBhvr>
                                      <p:tavLst>
                                        <p:tav tm="0">
                                          <p:val>
                                            <p:strVal val="#ppt_x"/>
                                          </p:val>
                                        </p:tav>
                                        <p:tav tm="100000">
                                          <p:val>
                                            <p:strVal val="#ppt_x"/>
                                          </p:val>
                                        </p:tav>
                                      </p:tavLst>
                                    </p:anim>
                                    <p:anim calcmode="lin" valueType="num">
                                      <p:cBhvr>
                                        <p:cTn id="26" dur="1000" fill="hold"/>
                                        <p:tgtEl>
                                          <p:spTgt spid="8195">
                                            <p:txEl>
                                              <p:charRg st="17" end="3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indefinite" fill="hold">
                                          <p:stCondLst>
                                            <p:cond delay="0"/>
                                          </p:stCondLst>
                                        </p:cTn>
                                        <p:tgtEl>
                                          <p:spTgt spid="8195">
                                            <p:txEl>
                                              <p:charRg st="33" end="52"/>
                                            </p:txEl>
                                          </p:spTgt>
                                        </p:tgtEl>
                                        <p:attrNameLst>
                                          <p:attrName>style.visibility</p:attrName>
                                        </p:attrNameLst>
                                      </p:cBhvr>
                                      <p:to>
                                        <p:strVal val="visible"/>
                                      </p:to>
                                    </p:set>
                                    <p:animEffect transition="in" filter="fade">
                                      <p:cBhvr>
                                        <p:cTn id="31" dur="1000"/>
                                        <p:tgtEl>
                                          <p:spTgt spid="8195">
                                            <p:txEl>
                                              <p:charRg st="33" end="52"/>
                                            </p:txEl>
                                          </p:spTgt>
                                        </p:tgtEl>
                                      </p:cBhvr>
                                    </p:animEffect>
                                    <p:anim calcmode="lin" valueType="num">
                                      <p:cBhvr>
                                        <p:cTn id="32" dur="1000" fill="hold"/>
                                        <p:tgtEl>
                                          <p:spTgt spid="8195">
                                            <p:txEl>
                                              <p:charRg st="33" end="52"/>
                                            </p:txEl>
                                          </p:spTgt>
                                        </p:tgtEl>
                                        <p:attrNameLst>
                                          <p:attrName>ppt_x</p:attrName>
                                        </p:attrNameLst>
                                      </p:cBhvr>
                                      <p:tavLst>
                                        <p:tav tm="0">
                                          <p:val>
                                            <p:strVal val="#ppt_x"/>
                                          </p:val>
                                        </p:tav>
                                        <p:tav tm="100000">
                                          <p:val>
                                            <p:strVal val="#ppt_x"/>
                                          </p:val>
                                        </p:tav>
                                      </p:tavLst>
                                    </p:anim>
                                    <p:anim calcmode="lin" valueType="num">
                                      <p:cBhvr>
                                        <p:cTn id="33" dur="1000" fill="hold"/>
                                        <p:tgtEl>
                                          <p:spTgt spid="8195">
                                            <p:txEl>
                                              <p:charRg st="33" end="5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indefinite" fill="hold">
                                          <p:stCondLst>
                                            <p:cond delay="0"/>
                                          </p:stCondLst>
                                        </p:cTn>
                                        <p:tgtEl>
                                          <p:spTgt spid="8195">
                                            <p:txEl>
                                              <p:charRg st="52" end="67"/>
                                            </p:txEl>
                                          </p:spTgt>
                                        </p:tgtEl>
                                        <p:attrNameLst>
                                          <p:attrName>style.visibility</p:attrName>
                                        </p:attrNameLst>
                                      </p:cBhvr>
                                      <p:to>
                                        <p:strVal val="visible"/>
                                      </p:to>
                                    </p:set>
                                    <p:animEffect transition="in" filter="fade">
                                      <p:cBhvr>
                                        <p:cTn id="38" dur="1000"/>
                                        <p:tgtEl>
                                          <p:spTgt spid="8195">
                                            <p:txEl>
                                              <p:charRg st="52" end="67"/>
                                            </p:txEl>
                                          </p:spTgt>
                                        </p:tgtEl>
                                      </p:cBhvr>
                                    </p:animEffect>
                                    <p:anim calcmode="lin" valueType="num">
                                      <p:cBhvr>
                                        <p:cTn id="39" dur="1000" fill="hold"/>
                                        <p:tgtEl>
                                          <p:spTgt spid="8195">
                                            <p:txEl>
                                              <p:charRg st="52" end="67"/>
                                            </p:txEl>
                                          </p:spTgt>
                                        </p:tgtEl>
                                        <p:attrNameLst>
                                          <p:attrName>ppt_x</p:attrName>
                                        </p:attrNameLst>
                                      </p:cBhvr>
                                      <p:tavLst>
                                        <p:tav tm="0">
                                          <p:val>
                                            <p:strVal val="#ppt_x"/>
                                          </p:val>
                                        </p:tav>
                                        <p:tav tm="100000">
                                          <p:val>
                                            <p:strVal val="#ppt_x"/>
                                          </p:val>
                                        </p:tav>
                                      </p:tavLst>
                                    </p:anim>
                                    <p:anim calcmode="lin" valueType="num">
                                      <p:cBhvr>
                                        <p:cTn id="40" dur="1000" fill="hold"/>
                                        <p:tgtEl>
                                          <p:spTgt spid="8195">
                                            <p:txEl>
                                              <p:charRg st="52" end="67"/>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indefinite" fill="hold">
                                          <p:stCondLst>
                                            <p:cond delay="0"/>
                                          </p:stCondLst>
                                        </p:cTn>
                                        <p:tgtEl>
                                          <p:spTgt spid="8195">
                                            <p:txEl>
                                              <p:charRg st="67" end="168"/>
                                            </p:txEl>
                                          </p:spTgt>
                                        </p:tgtEl>
                                        <p:attrNameLst>
                                          <p:attrName>style.visibility</p:attrName>
                                        </p:attrNameLst>
                                      </p:cBhvr>
                                      <p:to>
                                        <p:strVal val="visible"/>
                                      </p:to>
                                    </p:set>
                                    <p:animEffect transition="in" filter="fade">
                                      <p:cBhvr>
                                        <p:cTn id="45" dur="1000"/>
                                        <p:tgtEl>
                                          <p:spTgt spid="8195">
                                            <p:txEl>
                                              <p:charRg st="67" end="168"/>
                                            </p:txEl>
                                          </p:spTgt>
                                        </p:tgtEl>
                                      </p:cBhvr>
                                    </p:animEffect>
                                    <p:anim calcmode="lin" valueType="num">
                                      <p:cBhvr>
                                        <p:cTn id="46" dur="1000" fill="hold"/>
                                        <p:tgtEl>
                                          <p:spTgt spid="8195">
                                            <p:txEl>
                                              <p:charRg st="67" end="168"/>
                                            </p:txEl>
                                          </p:spTgt>
                                        </p:tgtEl>
                                        <p:attrNameLst>
                                          <p:attrName>ppt_x</p:attrName>
                                        </p:attrNameLst>
                                      </p:cBhvr>
                                      <p:tavLst>
                                        <p:tav tm="0">
                                          <p:val>
                                            <p:strVal val="#ppt_x"/>
                                          </p:val>
                                        </p:tav>
                                        <p:tav tm="100000">
                                          <p:val>
                                            <p:strVal val="#ppt_x"/>
                                          </p:val>
                                        </p:tav>
                                      </p:tavLst>
                                    </p:anim>
                                    <p:anim calcmode="lin" valueType="num">
                                      <p:cBhvr>
                                        <p:cTn id="47" dur="1000" fill="hold"/>
                                        <p:tgtEl>
                                          <p:spTgt spid="8195">
                                            <p:txEl>
                                              <p:charRg st="67" end="16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6" name="标题 151555"/>
          <p:cNvSpPr>
            <a:spLocks noGrp="1" noRot="1"/>
          </p:cNvSpPr>
          <p:nvPr>
            <p:ph type="title"/>
          </p:nvPr>
        </p:nvSpPr>
        <p:spPr>
          <a:xfrm>
            <a:off x="298450" y="228600"/>
            <a:ext cx="8540750" cy="6224588"/>
          </a:xfrm>
        </p:spPr>
        <p:txBody>
          <a:bodyPr anchor="ctr"/>
          <a:p>
            <a:pPr algn="l"/>
            <a:r>
              <a:rPr lang="zh-CN" altLang="en-US" sz="2800" b="1" dirty="0"/>
              <a:t>　  最重要的二个字是“谢谢”</a:t>
            </a:r>
            <a:r>
              <a:rPr lang="en-US" altLang="zh-CN" sz="2800" b="1">
                <a:latin typeface="Arial" panose="020B0604020202020204" pitchFamily="34" charset="0"/>
              </a:rPr>
              <a:t>——</a:t>
            </a:r>
            <a:br>
              <a:rPr lang="en-US" altLang="zh-CN" sz="2800" b="1"/>
            </a:br>
            <a:r>
              <a:rPr lang="en-US" altLang="zh-CN" sz="2800" b="1"/>
              <a:t>    </a:t>
            </a:r>
            <a:r>
              <a:rPr lang="zh-CN" altLang="en-US" sz="2800" b="1" dirty="0">
                <a:solidFill>
                  <a:schemeClr val="tx1"/>
                </a:solidFill>
                <a:ea typeface="楷体_GB2312" panose="02010609030101010101" pitchFamily="49" charset="-122"/>
              </a:rPr>
              <a:t>（但这些话语是文明礼貌的表现。被誉为“柜台语言学家”的张秉贵接待顾客用语文明，对不同的顾客使用不同的语言，使每个顾客都十分满意。他该是我们的榜样</a:t>
            </a:r>
            <a:r>
              <a:rPr lang="en-US" altLang="zh-CN" sz="2800" b="1">
                <a:solidFill>
                  <a:schemeClr val="tx1"/>
                </a:solidFill>
                <a:latin typeface="Arial" panose="020B0604020202020204" pitchFamily="34" charset="0"/>
                <a:ea typeface="楷体_GB2312" panose="02010609030101010101" pitchFamily="49" charset="-122"/>
              </a:rPr>
              <a:t>……</a:t>
            </a:r>
            <a:r>
              <a:rPr lang="zh-CN" altLang="en-US" sz="2800" b="1" dirty="0">
                <a:solidFill>
                  <a:schemeClr val="tx1"/>
                </a:solidFill>
                <a:ea typeface="楷体_GB2312" panose="02010609030101010101" pitchFamily="49" charset="-122"/>
              </a:rPr>
              <a:t>）</a:t>
            </a:r>
            <a:br>
              <a:rPr lang="zh-CN" altLang="en-US" sz="2800" b="1" dirty="0">
                <a:solidFill>
                  <a:schemeClr val="tx1"/>
                </a:solidFill>
                <a:ea typeface="楷体_GB2312" panose="02010609030101010101" pitchFamily="49" charset="-122"/>
              </a:rPr>
            </a:br>
            <a:br>
              <a:rPr lang="zh-CN" altLang="en-US" sz="2800" b="1" dirty="0">
                <a:solidFill>
                  <a:schemeClr val="tx1"/>
                </a:solidFill>
                <a:ea typeface="楷体_GB2312" panose="02010609030101010101" pitchFamily="49" charset="-122"/>
              </a:rPr>
            </a:br>
            <a:r>
              <a:rPr lang="zh-CN" altLang="en-US" sz="2800" b="1" dirty="0"/>
              <a:t>　　最重要的一个字是“爱”</a:t>
            </a:r>
            <a:r>
              <a:rPr lang="en-US" altLang="zh-CN" sz="2800" b="1">
                <a:latin typeface="Arial" panose="020B0604020202020204" pitchFamily="34" charset="0"/>
              </a:rPr>
              <a:t>——</a:t>
            </a:r>
            <a:br>
              <a:rPr lang="en-US" altLang="zh-CN" sz="2800" b="1"/>
            </a:br>
            <a:r>
              <a:rPr lang="en-US" altLang="zh-CN" sz="2800" b="1"/>
              <a:t>    </a:t>
            </a:r>
            <a:r>
              <a:rPr lang="zh-CN" altLang="en-US" sz="2800" b="1" dirty="0">
                <a:solidFill>
                  <a:schemeClr val="tx1"/>
                </a:solidFill>
                <a:ea typeface="楷体_GB2312" panose="02010609030101010101" pitchFamily="49" charset="-122"/>
              </a:rPr>
              <a:t>（爱是人与人之间的一种和谐的关系，它代表着每个人身上的独一无二的气质与魅力。也许你搞不懂爱，但是你可以去以真情与别人交往，这样你就可以做到了爱的基础。如果你懂爱，那你会发现爱并不狭窄，它是无私的，纯洁的，高尚的，永远值得你去记住这个字“爱”</a:t>
            </a:r>
            <a:r>
              <a:rPr lang="en-US" altLang="zh-CN" sz="2800" b="1">
                <a:solidFill>
                  <a:schemeClr val="tx1"/>
                </a:solidFill>
                <a:latin typeface="Arial" panose="020B0604020202020204" pitchFamily="34" charset="0"/>
                <a:ea typeface="楷体_GB2312" panose="02010609030101010101" pitchFamily="49" charset="-122"/>
              </a:rPr>
              <a:t>……</a:t>
            </a:r>
            <a:r>
              <a:rPr lang="zh-CN" altLang="en-US" sz="2800" b="1" dirty="0">
                <a:solidFill>
                  <a:schemeClr val="tx1"/>
                </a:solidFill>
                <a:ea typeface="楷体_GB2312" panose="02010609030101010101" pitchFamily="49" charset="-122"/>
              </a:rPr>
              <a:t>）</a:t>
            </a:r>
            <a:endParaRPr lang="zh-CN" altLang="en-US" sz="2800" b="1" dirty="0">
              <a:solidFill>
                <a:schemeClr val="tx1"/>
              </a:solidFill>
              <a:ea typeface="楷体_GB2312" panose="02010609030101010101" pitchFamily="49"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title"/>
          </p:nvPr>
        </p:nvSpPr>
        <p:spPr/>
        <p:txBody>
          <a:bodyPr anchor="ctr"/>
          <a:p>
            <a:r>
              <a:rPr lang="zh-CN" altLang="en-US" dirty="0"/>
              <a:t>十、</a:t>
            </a:r>
            <a:r>
              <a:rPr lang="zh-CN" altLang="en-US" dirty="0">
                <a:sym typeface="Wingdings" panose="05000000000000000000" pitchFamily="2" charset="2"/>
              </a:rPr>
              <a:t>☺</a:t>
            </a:r>
            <a:r>
              <a:rPr lang="zh-CN" altLang="en-US" dirty="0"/>
              <a:t>写作妙招</a:t>
            </a:r>
            <a:r>
              <a:rPr lang="zh-CN" altLang="en-US" dirty="0">
                <a:sym typeface="Wingdings" panose="05000000000000000000" pitchFamily="2" charset="2"/>
              </a:rPr>
              <a:t>☺</a:t>
            </a:r>
            <a:endParaRPr lang="zh-CN" altLang="en-US" dirty="0">
              <a:sym typeface="Wingdings" panose="05000000000000000000" pitchFamily="2" charset="2"/>
            </a:endParaRPr>
          </a:p>
        </p:txBody>
      </p:sp>
      <p:sp>
        <p:nvSpPr>
          <p:cNvPr id="57347" name="文本占位符 57346"/>
          <p:cNvSpPr>
            <a:spLocks noGrp="1"/>
          </p:cNvSpPr>
          <p:nvPr>
            <p:ph type="body" idx="1"/>
          </p:nvPr>
        </p:nvSpPr>
        <p:spPr/>
        <p:txBody>
          <a:bodyPr/>
          <a:p>
            <a:pPr>
              <a:lnSpc>
                <a:spcPct val="90000"/>
              </a:lnSpc>
            </a:pPr>
            <a:r>
              <a:rPr lang="zh-CN" altLang="en-US" b="1" dirty="0">
                <a:solidFill>
                  <a:srgbClr val="000000"/>
                </a:solidFill>
              </a:rPr>
              <a:t>（一）六通写作法（</a:t>
            </a:r>
            <a:r>
              <a:rPr lang="en-US" altLang="zh-CN" b="1">
                <a:solidFill>
                  <a:srgbClr val="000000"/>
                </a:solidFill>
                <a:latin typeface="Arial" panose="020B0604020202020204" pitchFamily="34" charset="0"/>
              </a:rPr>
              <a:t>……</a:t>
            </a:r>
            <a:r>
              <a:rPr lang="zh-CN" altLang="en-US" b="1" dirty="0">
                <a:solidFill>
                  <a:srgbClr val="000000"/>
                </a:solidFill>
              </a:rPr>
              <a:t>）</a:t>
            </a:r>
            <a:endParaRPr lang="zh-CN" altLang="en-US" b="1" dirty="0">
              <a:solidFill>
                <a:srgbClr val="000000"/>
              </a:solidFill>
            </a:endParaRPr>
          </a:p>
          <a:p>
            <a:pPr>
              <a:lnSpc>
                <a:spcPct val="90000"/>
              </a:lnSpc>
            </a:pPr>
            <a:r>
              <a:rPr lang="zh-CN" altLang="en-US" b="1" dirty="0">
                <a:solidFill>
                  <a:srgbClr val="000000"/>
                </a:solidFill>
              </a:rPr>
              <a:t>（二）六通写作法之“十妙心经”</a:t>
            </a:r>
            <a:endParaRPr lang="zh-CN" altLang="en-US" b="1" dirty="0">
              <a:solidFill>
                <a:srgbClr val="000000"/>
              </a:solidFill>
            </a:endParaRPr>
          </a:p>
          <a:p>
            <a:pPr>
              <a:lnSpc>
                <a:spcPct val="90000"/>
              </a:lnSpc>
              <a:buNone/>
            </a:pPr>
            <a:r>
              <a:rPr lang="zh-CN" altLang="en-US" b="1" dirty="0">
                <a:solidFill>
                  <a:srgbClr val="000000"/>
                </a:solidFill>
                <a:latin typeface="楷体_GB2312" panose="02010609030101010101" pitchFamily="49" charset="-122"/>
                <a:ea typeface="楷体_GB2312" panose="02010609030101010101" pitchFamily="49" charset="-122"/>
              </a:rPr>
              <a:t>  开篇引人入胜；情节跌宕起伏；</a:t>
            </a:r>
            <a:endParaRPr lang="zh-CN" altLang="en-US" b="1" dirty="0">
              <a:solidFill>
                <a:srgbClr val="000000"/>
              </a:solidFill>
              <a:latin typeface="楷体_GB2312" panose="02010609030101010101" pitchFamily="49" charset="-122"/>
              <a:ea typeface="楷体_GB2312" panose="02010609030101010101" pitchFamily="49" charset="-122"/>
            </a:endParaRPr>
          </a:p>
          <a:p>
            <a:pPr>
              <a:lnSpc>
                <a:spcPct val="90000"/>
              </a:lnSpc>
              <a:buNone/>
            </a:pPr>
            <a:r>
              <a:rPr lang="zh-CN" altLang="en-US" b="1" dirty="0">
                <a:solidFill>
                  <a:srgbClr val="000000"/>
                </a:solidFill>
                <a:latin typeface="楷体_GB2312" panose="02010609030101010101" pitchFamily="49" charset="-122"/>
                <a:ea typeface="楷体_GB2312" panose="02010609030101010101" pitchFamily="49" charset="-122"/>
              </a:rPr>
              <a:t>  结构完美无瑕；人物个性鲜明；</a:t>
            </a:r>
            <a:endParaRPr lang="zh-CN" altLang="en-US" b="1" dirty="0">
              <a:solidFill>
                <a:srgbClr val="000000"/>
              </a:solidFill>
              <a:latin typeface="楷体_GB2312" panose="02010609030101010101" pitchFamily="49" charset="-122"/>
              <a:ea typeface="楷体_GB2312" panose="02010609030101010101" pitchFamily="49" charset="-122"/>
            </a:endParaRPr>
          </a:p>
          <a:p>
            <a:pPr>
              <a:lnSpc>
                <a:spcPct val="90000"/>
              </a:lnSpc>
              <a:buNone/>
            </a:pPr>
            <a:r>
              <a:rPr lang="zh-CN" altLang="en-US" b="1" dirty="0">
                <a:solidFill>
                  <a:srgbClr val="000000"/>
                </a:solidFill>
                <a:latin typeface="楷体_GB2312" panose="02010609030101010101" pitchFamily="49" charset="-122"/>
                <a:ea typeface="楷体_GB2312" panose="02010609030101010101" pitchFamily="49" charset="-122"/>
              </a:rPr>
              <a:t>  语言精彩绝伦；环境如朕亲临；</a:t>
            </a:r>
            <a:endParaRPr lang="zh-CN" altLang="en-US" b="1" dirty="0">
              <a:solidFill>
                <a:srgbClr val="000000"/>
              </a:solidFill>
              <a:latin typeface="楷体_GB2312" panose="02010609030101010101" pitchFamily="49" charset="-122"/>
              <a:ea typeface="楷体_GB2312" panose="02010609030101010101" pitchFamily="49" charset="-122"/>
            </a:endParaRPr>
          </a:p>
          <a:p>
            <a:pPr>
              <a:lnSpc>
                <a:spcPct val="90000"/>
              </a:lnSpc>
              <a:buNone/>
            </a:pPr>
            <a:r>
              <a:rPr lang="zh-CN" altLang="en-US" b="1" dirty="0">
                <a:solidFill>
                  <a:srgbClr val="000000"/>
                </a:solidFill>
                <a:latin typeface="楷体_GB2312" panose="02010609030101010101" pitchFamily="49" charset="-122"/>
                <a:ea typeface="楷体_GB2312" panose="02010609030101010101" pitchFamily="49" charset="-122"/>
              </a:rPr>
              <a:t>  文字妙笔生花；生活无限代入；</a:t>
            </a:r>
            <a:endParaRPr lang="zh-CN" altLang="en-US" b="1" dirty="0">
              <a:solidFill>
                <a:srgbClr val="000000"/>
              </a:solidFill>
              <a:latin typeface="楷体_GB2312" panose="02010609030101010101" pitchFamily="49" charset="-122"/>
              <a:ea typeface="楷体_GB2312" panose="02010609030101010101" pitchFamily="49" charset="-122"/>
            </a:endParaRPr>
          </a:p>
          <a:p>
            <a:pPr>
              <a:lnSpc>
                <a:spcPct val="90000"/>
              </a:lnSpc>
              <a:buNone/>
            </a:pPr>
            <a:r>
              <a:rPr lang="zh-CN" altLang="en-US" b="1" dirty="0">
                <a:solidFill>
                  <a:srgbClr val="000000"/>
                </a:solidFill>
                <a:latin typeface="楷体_GB2312" panose="02010609030101010101" pitchFamily="49" charset="-122"/>
                <a:ea typeface="楷体_GB2312" panose="02010609030101010101" pitchFamily="49" charset="-122"/>
              </a:rPr>
              <a:t>  结尾余韵无穷；成文一气呵成。</a:t>
            </a:r>
            <a:br>
              <a:rPr lang="zh-CN" altLang="en-US" b="1" dirty="0">
                <a:solidFill>
                  <a:srgbClr val="000000"/>
                </a:solidFill>
                <a:latin typeface="楷体_GB2312" panose="02010609030101010101" pitchFamily="49" charset="-122"/>
                <a:ea typeface="楷体_GB2312" panose="02010609030101010101" pitchFamily="49" charset="-122"/>
              </a:rPr>
            </a:br>
            <a:endParaRPr lang="zh-CN" altLang="en-US" b="1" dirty="0">
              <a:solidFill>
                <a:srgbClr val="000000"/>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43" name="标题 73742"/>
          <p:cNvSpPr>
            <a:spLocks noGrp="1" noRot="1"/>
          </p:cNvSpPr>
          <p:nvPr>
            <p:ph type="title"/>
          </p:nvPr>
        </p:nvSpPr>
        <p:spPr/>
        <p:txBody>
          <a:bodyPr anchor="ctr"/>
          <a:p>
            <a:r>
              <a:rPr lang="zh-CN" altLang="en-US" dirty="0"/>
              <a:t>（三）拟一个精彩靓丽的题目</a:t>
            </a:r>
            <a:endParaRPr lang="zh-CN" altLang="en-US" dirty="0"/>
          </a:p>
        </p:txBody>
      </p:sp>
      <p:sp>
        <p:nvSpPr>
          <p:cNvPr id="73744" name="文本占位符 73743"/>
          <p:cNvSpPr>
            <a:spLocks noGrp="1" noRot="1"/>
          </p:cNvSpPr>
          <p:nvPr>
            <p:ph type="body" idx="1"/>
          </p:nvPr>
        </p:nvSpPr>
        <p:spPr/>
        <p:txBody>
          <a:bodyPr/>
          <a:p>
            <a:r>
              <a:rPr lang="en-US" altLang="zh-CN" sz="2800" b="1" dirty="0">
                <a:solidFill>
                  <a:srgbClr val="000000"/>
                </a:solidFill>
              </a:rPr>
              <a:t>1.</a:t>
            </a:r>
            <a:r>
              <a:rPr lang="zh-CN" altLang="en-US" sz="2800" b="1" dirty="0">
                <a:solidFill>
                  <a:srgbClr val="000000"/>
                </a:solidFill>
              </a:rPr>
              <a:t>引用诗歌词句透气息：</a:t>
            </a:r>
            <a:endParaRPr lang="zh-CN" altLang="en-US" sz="2800" b="1" dirty="0">
              <a:solidFill>
                <a:srgbClr val="000000"/>
              </a:solidFill>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爱拼才会赢</a:t>
            </a:r>
            <a:r>
              <a:rPr lang="en-US" altLang="zh-CN" sz="2800" b="1">
                <a:solidFill>
                  <a:srgbClr val="000000"/>
                </a:solidFill>
                <a:ea typeface="楷体_GB2312" panose="02010609030101010101" pitchFamily="49" charset="-122"/>
              </a:rPr>
              <a:t>》</a:t>
            </a:r>
            <a:endParaRPr lang="en-US" altLang="zh-CN" sz="2800" b="1">
              <a:solidFill>
                <a:srgbClr val="000000"/>
              </a:solidFill>
              <a:ea typeface="楷体_GB2312" panose="02010609030101010101" pitchFamily="49" charset="-122"/>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我的未来不是梦</a:t>
            </a:r>
            <a:r>
              <a:rPr lang="en-US" altLang="zh-CN" sz="2800" b="1">
                <a:solidFill>
                  <a:srgbClr val="000000"/>
                </a:solidFill>
                <a:ea typeface="楷体_GB2312" panose="02010609030101010101" pitchFamily="49" charset="-122"/>
              </a:rPr>
              <a:t>》</a:t>
            </a:r>
            <a:endParaRPr lang="en-US" altLang="zh-CN" sz="2800" b="1">
              <a:solidFill>
                <a:srgbClr val="000000"/>
              </a:solidFill>
              <a:ea typeface="楷体_GB2312" panose="02010609030101010101" pitchFamily="49" charset="-122"/>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天生我才必有用</a:t>
            </a:r>
            <a:r>
              <a:rPr lang="en-US" altLang="zh-CN" sz="2800" b="1">
                <a:solidFill>
                  <a:srgbClr val="000000"/>
                </a:solidFill>
                <a:ea typeface="楷体_GB2312" panose="02010609030101010101" pitchFamily="49" charset="-122"/>
              </a:rPr>
              <a:t>》</a:t>
            </a:r>
            <a:endParaRPr lang="en-US" altLang="zh-CN" sz="2800" b="1">
              <a:solidFill>
                <a:srgbClr val="000000"/>
              </a:solidFill>
              <a:ea typeface="楷体_GB2312" panose="02010609030101010101" pitchFamily="49" charset="-122"/>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生于忧患，死于安乐</a:t>
            </a:r>
            <a:r>
              <a:rPr lang="en-US" altLang="zh-CN" sz="2800" b="1">
                <a:solidFill>
                  <a:srgbClr val="000000"/>
                </a:solidFill>
                <a:ea typeface="楷体_GB2312" panose="02010609030101010101" pitchFamily="49" charset="-122"/>
              </a:rPr>
              <a:t>》 </a:t>
            </a:r>
            <a:endParaRPr lang="en-US" altLang="zh-CN" sz="2800" b="1">
              <a:solidFill>
                <a:srgbClr val="000000"/>
              </a:solidFill>
              <a:ea typeface="楷体_GB2312" panose="02010609030101010101" pitchFamily="49" charset="-122"/>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我被青春撞了一下腰</a:t>
            </a:r>
            <a:r>
              <a:rPr lang="en-US" altLang="zh-CN" sz="2800" b="1">
                <a:solidFill>
                  <a:srgbClr val="000000"/>
                </a:solidFill>
                <a:ea typeface="楷体_GB2312" panose="02010609030101010101" pitchFamily="49" charset="-122"/>
              </a:rPr>
              <a:t>》</a:t>
            </a:r>
            <a:endParaRPr lang="en-US" altLang="zh-CN" sz="2800" b="1">
              <a:solidFill>
                <a:srgbClr val="000000"/>
              </a:solidFill>
              <a:ea typeface="楷体_GB2312" panose="02010609030101010101" pitchFamily="49" charset="-122"/>
            </a:endParaRPr>
          </a:p>
          <a:p>
            <a:pPr>
              <a:buNone/>
            </a:pPr>
            <a:r>
              <a:rPr lang="en-US" altLang="zh-CN" sz="2800" b="1" dirty="0">
                <a:solidFill>
                  <a:srgbClr val="000000"/>
                </a:solidFill>
                <a:ea typeface="楷体_GB2312" panose="02010609030101010101" pitchFamily="49" charset="-122"/>
              </a:rPr>
              <a:t>《</a:t>
            </a:r>
            <a:r>
              <a:rPr lang="zh-CN" altLang="en-US" sz="2800" b="1" dirty="0">
                <a:solidFill>
                  <a:srgbClr val="000000"/>
                </a:solidFill>
                <a:ea typeface="楷体_GB2312" panose="02010609030101010101" pitchFamily="49" charset="-122"/>
              </a:rPr>
              <a:t>爱我，就别把我抱得太紧</a:t>
            </a:r>
            <a:r>
              <a:rPr lang="en-US" altLang="zh-CN" sz="2800" b="1">
                <a:solidFill>
                  <a:srgbClr val="000000"/>
                </a:solidFill>
                <a:ea typeface="楷体_GB2312" panose="02010609030101010101" pitchFamily="49" charset="-122"/>
              </a:rPr>
              <a:t>》</a:t>
            </a:r>
            <a:endParaRPr lang="en-US" altLang="zh-CN" sz="2800" b="1">
              <a:solidFill>
                <a:srgbClr val="000000"/>
              </a:solidFill>
              <a:ea typeface="楷体_GB2312" panose="02010609030101010101" pitchFamily="49" charset="-122"/>
            </a:endParaRPr>
          </a:p>
          <a:p>
            <a:pPr>
              <a:buNone/>
            </a:pPr>
            <a:r>
              <a:rPr lang="en-US" altLang="zh-CN" sz="2800" b="1">
                <a:solidFill>
                  <a:srgbClr val="000000"/>
                </a:solidFill>
              </a:rPr>
              <a:t>             </a:t>
            </a:r>
            <a:r>
              <a:rPr lang="en-US" altLang="zh-CN" sz="2800" b="1">
                <a:solidFill>
                  <a:srgbClr val="000000"/>
                </a:solidFill>
                <a:latin typeface="Arial" panose="020B0604020202020204" pitchFamily="34" charset="0"/>
              </a:rPr>
              <a:t>……</a:t>
            </a:r>
            <a:endParaRPr lang="en-US" altLang="zh-CN" sz="2800" b="1">
              <a:solidFill>
                <a:srgbClr val="000000"/>
              </a:solidFill>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2" name="标题 83971"/>
          <p:cNvSpPr>
            <a:spLocks noGrp="1" noRot="1"/>
          </p:cNvSpPr>
          <p:nvPr>
            <p:ph type="title"/>
          </p:nvPr>
        </p:nvSpPr>
        <p:spPr>
          <a:xfrm>
            <a:off x="298450" y="228600"/>
            <a:ext cx="8540750" cy="6224588"/>
          </a:xfrm>
        </p:spPr>
        <p:txBody>
          <a:bodyPr anchor="ctr"/>
          <a:p>
            <a:pPr algn="l"/>
            <a:r>
              <a:rPr lang="en-US" altLang="zh-CN" b="1" dirty="0"/>
              <a:t>2.</a:t>
            </a:r>
            <a:r>
              <a:rPr lang="zh-CN" altLang="en-US" b="1" dirty="0"/>
              <a:t>运用修辞增色彩：</a:t>
            </a:r>
            <a:br>
              <a:rPr lang="zh-CN" altLang="en-US" b="1" dirty="0"/>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父爱如山</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母爱如海</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给生命加点盐</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往事并不如烟</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给乌云镶上金边</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把清风明月握在手</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生活中的朵朵浪花</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r>
              <a:rPr lang="en-US" altLang="zh-CN" sz="3200" b="1">
                <a:solidFill>
                  <a:schemeClr val="tx1"/>
                </a:solidFill>
              </a:rPr>
              <a:t>  </a:t>
            </a:r>
            <a:r>
              <a:rPr lang="en-US" altLang="zh-CN" sz="3200" b="1">
                <a:solidFill>
                  <a:schemeClr val="tx1"/>
                </a:solidFill>
                <a:latin typeface="Arial" panose="020B0604020202020204" pitchFamily="34" charset="0"/>
              </a:rPr>
              <a:t>……</a:t>
            </a:r>
            <a:endParaRPr lang="en-US" altLang="zh-CN" sz="3200" b="1">
              <a:solidFill>
                <a:schemeClr val="tx1"/>
              </a:solidFill>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20" name="标题 86019"/>
          <p:cNvSpPr>
            <a:spLocks noGrp="1" noRot="1"/>
          </p:cNvSpPr>
          <p:nvPr>
            <p:ph type="title"/>
          </p:nvPr>
        </p:nvSpPr>
        <p:spPr>
          <a:xfrm>
            <a:off x="298450" y="228600"/>
            <a:ext cx="8540750" cy="5937250"/>
          </a:xfrm>
        </p:spPr>
        <p:txBody>
          <a:bodyPr anchor="ctr"/>
          <a:p>
            <a:pPr algn="l"/>
            <a:r>
              <a:rPr lang="en-US" altLang="zh-CN" b="1" dirty="0"/>
              <a:t>3.</a:t>
            </a:r>
            <a:r>
              <a:rPr lang="zh-CN" altLang="en-US" b="1" dirty="0"/>
              <a:t>套用公式符号出奇效：</a:t>
            </a:r>
            <a:br>
              <a:rPr lang="zh-CN" altLang="en-US" b="1" dirty="0"/>
            </a:br>
            <a:r>
              <a:rPr lang="zh-CN" altLang="en-US" b="1" dirty="0"/>
              <a:t> </a:t>
            </a:r>
            <a:r>
              <a:rPr lang="en-US" altLang="zh-CN" sz="3200" b="1">
                <a:solidFill>
                  <a:schemeClr val="tx1"/>
                </a:solidFill>
                <a:latin typeface="楷体_GB2312" panose="02010609030101010101" pitchFamily="49" charset="-122"/>
                <a:ea typeface="楷体_GB2312" panose="02010609030101010101" pitchFamily="49" charset="-122"/>
              </a:rPr>
              <a:t>《5+2&lt;7》</a:t>
            </a:r>
            <a:br>
              <a:rPr lang="en-US" altLang="zh-CN" b="1"/>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满堂灌</a:t>
            </a:r>
            <a:r>
              <a:rPr lang="en-US" altLang="zh-CN" sz="3200" b="1" dirty="0">
                <a:solidFill>
                  <a:schemeClr val="tx1"/>
                </a:solidFill>
                <a:latin typeface="楷体_GB2312" panose="02010609030101010101" pitchFamily="49" charset="-122"/>
                <a:ea typeface="楷体_GB2312" panose="02010609030101010101" pitchFamily="49" charset="-122"/>
              </a:rPr>
              <a:t>vs</a:t>
            </a:r>
            <a:r>
              <a:rPr lang="zh-CN" altLang="en-US" sz="3200" b="1" dirty="0">
                <a:solidFill>
                  <a:schemeClr val="tx1"/>
                </a:solidFill>
                <a:latin typeface="楷体_GB2312" panose="02010609030101010101" pitchFamily="49" charset="-122"/>
                <a:ea typeface="楷体_GB2312" panose="02010609030101010101" pitchFamily="49" charset="-122"/>
              </a:rPr>
              <a:t>满堂问</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成功</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目标</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努力</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青春</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人生收益</a:t>
            </a:r>
            <a:r>
              <a:rPr lang="en-US" altLang="zh-CN" sz="3200" b="1" dirty="0">
                <a:solidFill>
                  <a:schemeClr val="tx1"/>
                </a:solidFill>
                <a:latin typeface="楷体_GB2312" panose="02010609030101010101" pitchFamily="49" charset="-122"/>
                <a:ea typeface="楷体_GB2312" panose="02010609030101010101" pitchFamily="49" charset="-122"/>
              </a:rPr>
              <a:t>N % 》</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友谊</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善良</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诚实</a:t>
            </a: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互助</a:t>
            </a:r>
            <a:r>
              <a:rPr lang="en-US" altLang="zh-CN" sz="3200" b="1">
                <a:solidFill>
                  <a:schemeClr val="tx1"/>
                </a:solidFill>
                <a:latin typeface="楷体_GB2312" panose="02010609030101010101" pitchFamily="49" charset="-122"/>
                <a:ea typeface="楷体_GB2312" panose="02010609030101010101" pitchFamily="49" charset="-122"/>
              </a:rPr>
              <a:t>》</a:t>
            </a:r>
            <a:br>
              <a:rPr lang="en-US" altLang="zh-CN" sz="3200" b="1">
                <a:solidFill>
                  <a:schemeClr val="tx1"/>
                </a:solidFill>
                <a:latin typeface="楷体_GB2312" panose="02010609030101010101" pitchFamily="49" charset="-122"/>
                <a:ea typeface="楷体_GB2312" panose="02010609030101010101" pitchFamily="49" charset="-122"/>
              </a:rPr>
            </a:br>
            <a:r>
              <a:rPr lang="en-US" altLang="zh-CN" sz="3200" b="1">
                <a:solidFill>
                  <a:schemeClr val="tx1"/>
                </a:solidFill>
                <a:latin typeface="楷体_GB2312" panose="02010609030101010101" pitchFamily="49" charset="-122"/>
                <a:ea typeface="楷体_GB2312" panose="02010609030101010101" pitchFamily="49" charset="-122"/>
              </a:rPr>
              <a:t>  </a:t>
            </a:r>
            <a:r>
              <a:rPr lang="en-US" altLang="zh-CN" sz="3200" b="1">
                <a:solidFill>
                  <a:schemeClr val="tx1"/>
                </a:solidFill>
                <a:latin typeface="Arial" panose="020B0604020202020204" pitchFamily="34" charset="0"/>
                <a:ea typeface="楷体_GB2312" panose="02010609030101010101" pitchFamily="49" charset="-122"/>
              </a:rPr>
              <a:t>……</a:t>
            </a:r>
            <a:endParaRPr lang="en-US" altLang="zh-CN" b="1"/>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8" name="标题 88067"/>
          <p:cNvSpPr>
            <a:spLocks noGrp="1" noRot="1"/>
          </p:cNvSpPr>
          <p:nvPr>
            <p:ph type="title"/>
          </p:nvPr>
        </p:nvSpPr>
        <p:spPr>
          <a:xfrm>
            <a:off x="298450" y="228600"/>
            <a:ext cx="8540750" cy="6224588"/>
          </a:xfrm>
        </p:spPr>
        <p:txBody>
          <a:bodyPr anchor="ctr"/>
          <a:p>
            <a:pPr algn="l"/>
            <a:r>
              <a:rPr lang="en-US" altLang="zh-CN" b="1" dirty="0"/>
              <a:t>4.</a:t>
            </a:r>
            <a:r>
              <a:rPr lang="zh-CN" altLang="en-US" b="1" dirty="0"/>
              <a:t>逆向思维标新意</a:t>
            </a:r>
            <a:br>
              <a:rPr lang="zh-CN" altLang="en-US" b="1" dirty="0"/>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向挫折致敬</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偶遇成功之母</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弄斧”不必到“班门”</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吃一堑，未必长一智</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疑人要用，用人要疑</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仅靠功夫深，铁棒难成针</a:t>
            </a:r>
            <a:r>
              <a:rPr lang="en-US" altLang="zh-CN" sz="3200" b="1" dirty="0">
                <a:solidFill>
                  <a:schemeClr val="tx1"/>
                </a:solidFill>
                <a:ea typeface="楷体_GB2312" panose="02010609030101010101" pitchFamily="49" charset="-122"/>
              </a:rPr>
              <a:t>》</a:t>
            </a:r>
            <a:br>
              <a:rPr lang="en-US" altLang="zh-CN" sz="3200" b="1" dirty="0">
                <a:solidFill>
                  <a:schemeClr val="tx1"/>
                </a:solidFill>
                <a:ea typeface="楷体_GB2312" panose="02010609030101010101" pitchFamily="49" charset="-122"/>
              </a:rPr>
            </a:br>
            <a:r>
              <a:rPr lang="en-US" altLang="zh-CN" sz="3200" b="1" dirty="0">
                <a:solidFill>
                  <a:schemeClr val="tx1"/>
                </a:solidFill>
                <a:ea typeface="楷体_GB2312" panose="02010609030101010101" pitchFamily="49" charset="-122"/>
              </a:rPr>
              <a:t>《</a:t>
            </a:r>
            <a:r>
              <a:rPr lang="zh-CN" altLang="en-US" sz="3200" b="1" dirty="0">
                <a:solidFill>
                  <a:schemeClr val="tx1"/>
                </a:solidFill>
                <a:ea typeface="楷体_GB2312" panose="02010609030101010101" pitchFamily="49" charset="-122"/>
              </a:rPr>
              <a:t>但求夕阳好，何必惆怅近黄昏</a:t>
            </a:r>
            <a:r>
              <a:rPr lang="en-US" altLang="zh-CN" sz="3200" b="1">
                <a:solidFill>
                  <a:schemeClr val="tx1"/>
                </a:solidFill>
                <a:ea typeface="楷体_GB2312" panose="02010609030101010101" pitchFamily="49" charset="-122"/>
              </a:rPr>
              <a:t>》</a:t>
            </a:r>
            <a:br>
              <a:rPr lang="en-US" altLang="zh-CN" sz="3200" b="1">
                <a:solidFill>
                  <a:schemeClr val="tx1"/>
                </a:solidFill>
                <a:ea typeface="楷体_GB2312" panose="02010609030101010101" pitchFamily="49" charset="-122"/>
              </a:rPr>
            </a:br>
            <a:r>
              <a:rPr lang="en-US" altLang="zh-CN" sz="3200" b="1">
                <a:solidFill>
                  <a:schemeClr val="tx1"/>
                </a:solidFill>
                <a:ea typeface="楷体_GB2312" panose="02010609030101010101" pitchFamily="49" charset="-122"/>
              </a:rPr>
              <a:t>    </a:t>
            </a:r>
            <a:r>
              <a:rPr lang="en-US" altLang="zh-CN" sz="3200" b="1">
                <a:solidFill>
                  <a:schemeClr val="tx1"/>
                </a:solidFill>
                <a:latin typeface="Arial" panose="020B0604020202020204" pitchFamily="34" charset="0"/>
                <a:ea typeface="楷体_GB2312" panose="02010609030101010101" pitchFamily="49" charset="-122"/>
              </a:rPr>
              <a:t>……</a:t>
            </a:r>
            <a:endParaRPr lang="en-US" altLang="zh-CN" sz="3200" b="1">
              <a:solidFill>
                <a:schemeClr val="tx1"/>
              </a:solidFill>
              <a:ea typeface="楷体_GB2312" panose="02010609030101010101"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6" name="标题 90115"/>
          <p:cNvSpPr>
            <a:spLocks noGrp="1" noRot="1"/>
          </p:cNvSpPr>
          <p:nvPr>
            <p:ph type="title"/>
          </p:nvPr>
        </p:nvSpPr>
        <p:spPr>
          <a:xfrm>
            <a:off x="298450" y="228600"/>
            <a:ext cx="8540750" cy="6153150"/>
          </a:xfrm>
        </p:spPr>
        <p:txBody>
          <a:bodyPr anchor="ctr"/>
          <a:p>
            <a:pPr algn="l"/>
            <a:r>
              <a:rPr lang="en-US" altLang="zh-CN" b="1" dirty="0"/>
              <a:t>5.</a:t>
            </a:r>
            <a:r>
              <a:rPr lang="zh-CN" altLang="en-US" b="1" dirty="0"/>
              <a:t>试用“悬念”激情趣：</a:t>
            </a:r>
            <a:br>
              <a:rPr lang="zh-CN" altLang="en-US" b="1" dirty="0"/>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渴望停电</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校园“生化”危机</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一个美丽的错误</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 </a:t>
            </a:r>
            <a:r>
              <a:rPr lang="zh-CN" altLang="en-US" sz="3200" b="1" dirty="0">
                <a:solidFill>
                  <a:schemeClr val="tx1"/>
                </a:solidFill>
                <a:latin typeface="楷体_GB2312" panose="02010609030101010101" pitchFamily="49" charset="-122"/>
                <a:ea typeface="楷体_GB2312" panose="02010609030101010101" pitchFamily="49" charset="-122"/>
              </a:rPr>
              <a:t>抓住“她”的尾巴</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假如时光可以倒流</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r>
              <a:rPr lang="en-US" altLang="zh-CN" sz="3200" b="1" dirty="0">
                <a:solidFill>
                  <a:schemeClr val="tx1"/>
                </a:solidFill>
                <a:latin typeface="楷体_GB2312" panose="02010609030101010101" pitchFamily="49" charset="-122"/>
                <a:ea typeface="楷体_GB2312" panose="02010609030101010101" pitchFamily="49" charset="-122"/>
              </a:rPr>
              <a:t>《</a:t>
            </a:r>
            <a:r>
              <a:rPr lang="zh-CN" altLang="en-US" sz="3200" b="1" dirty="0">
                <a:solidFill>
                  <a:schemeClr val="tx1"/>
                </a:solidFill>
                <a:latin typeface="楷体_GB2312" panose="02010609030101010101" pitchFamily="49" charset="-122"/>
                <a:ea typeface="楷体_GB2312" panose="02010609030101010101" pitchFamily="49" charset="-122"/>
              </a:rPr>
              <a:t>我和秦始皇的一次邂逅</a:t>
            </a:r>
            <a:r>
              <a:rPr lang="en-US" altLang="zh-CN" sz="3200" b="1" dirty="0">
                <a:solidFill>
                  <a:schemeClr val="tx1"/>
                </a:solidFill>
                <a:latin typeface="楷体_GB2312" panose="02010609030101010101" pitchFamily="49" charset="-122"/>
                <a:ea typeface="楷体_GB2312" panose="02010609030101010101" pitchFamily="49" charset="-122"/>
              </a:rPr>
              <a:t>》</a:t>
            </a:r>
            <a:br>
              <a:rPr lang="en-US" altLang="zh-CN" sz="3200" b="1" dirty="0">
                <a:solidFill>
                  <a:schemeClr val="tx1"/>
                </a:solidFill>
                <a:latin typeface="楷体_GB2312" panose="02010609030101010101" pitchFamily="49" charset="-122"/>
                <a:ea typeface="楷体_GB2312" panose="02010609030101010101" pitchFamily="49" charset="-122"/>
              </a:rPr>
            </a:br>
            <a:endParaRPr lang="en-US" altLang="zh-CN" sz="3200" b="1">
              <a:solidFill>
                <a:schemeClr val="tx1"/>
              </a:solidFill>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92161"/>
          <p:cNvSpPr>
            <a:spLocks noGrp="1" noRot="1"/>
          </p:cNvSpPr>
          <p:nvPr>
            <p:ph type="title"/>
          </p:nvPr>
        </p:nvSpPr>
        <p:spPr/>
        <p:txBody>
          <a:bodyPr anchor="ctr"/>
          <a:p>
            <a:r>
              <a:rPr lang="zh-CN" altLang="en-US" dirty="0"/>
              <a:t>（四）漂亮开头是怎样炼成的 </a:t>
            </a:r>
            <a:endParaRPr lang="zh-CN" altLang="en-US" dirty="0"/>
          </a:p>
        </p:txBody>
      </p:sp>
      <p:sp>
        <p:nvSpPr>
          <p:cNvPr id="92163" name="文本占位符 92162"/>
          <p:cNvSpPr>
            <a:spLocks noGrp="1" noRot="1"/>
          </p:cNvSpPr>
          <p:nvPr>
            <p:ph type="body" idx="1"/>
          </p:nvPr>
        </p:nvSpPr>
        <p:spPr/>
        <p:txBody>
          <a:bodyPr/>
          <a:p>
            <a:pPr>
              <a:lnSpc>
                <a:spcPct val="80000"/>
              </a:lnSpc>
            </a:pPr>
            <a:r>
              <a:rPr lang="en-US" altLang="zh-CN" sz="1800" b="1" dirty="0"/>
              <a:t> </a:t>
            </a:r>
            <a:r>
              <a:rPr lang="en-US" altLang="zh-CN" sz="1800" b="1" dirty="0">
                <a:solidFill>
                  <a:srgbClr val="FF66FF"/>
                </a:solidFill>
              </a:rPr>
              <a:t>⑴</a:t>
            </a:r>
            <a:r>
              <a:rPr lang="zh-CN" altLang="en-US" sz="1800" b="1" dirty="0">
                <a:solidFill>
                  <a:srgbClr val="FF66FF"/>
                </a:solidFill>
              </a:rPr>
              <a:t>欲扬先抑，开足胃口</a:t>
            </a:r>
            <a:endParaRPr lang="zh-CN" altLang="en-US" sz="1800" b="1" dirty="0">
              <a:solidFill>
                <a:srgbClr val="FF66FF"/>
              </a:solidFill>
            </a:endParaRPr>
          </a:p>
          <a:p>
            <a:pPr>
              <a:lnSpc>
                <a:spcPct val="80000"/>
              </a:lnSpc>
            </a:pPr>
            <a:r>
              <a:rPr lang="zh-CN" altLang="en-US" sz="1800" b="1" dirty="0"/>
              <a:t>       </a:t>
            </a:r>
            <a:r>
              <a:rPr lang="zh-CN" altLang="en-US" sz="1800" b="1" dirty="0">
                <a:latin typeface="楷体_GB2312" panose="02010609030101010101" pitchFamily="49" charset="-122"/>
                <a:ea typeface="楷体_GB2312" panose="02010609030101010101" pitchFamily="49" charset="-122"/>
              </a:rPr>
              <a:t>唉，老师怎么让我和他坐一个桌呢</a:t>
            </a:r>
            <a:r>
              <a:rPr lang="en-US" altLang="zh-CN" sz="1800" b="1" dirty="0">
                <a:latin typeface="楷体_GB2312" panose="02010609030101010101" pitchFamily="49" charset="-122"/>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她可是我班最凶的女生啦</a:t>
            </a:r>
            <a:r>
              <a:rPr lang="en-US" altLang="zh-CN" sz="1800" b="1" dirty="0">
                <a:latin typeface="楷体_GB2312" panose="02010609030101010101" pitchFamily="49" charset="-122"/>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就因为这，大伙都叫她“虎妞”。</a:t>
            </a:r>
            <a:r>
              <a:rPr lang="en-US" altLang="zh-CN" sz="1800" b="1">
                <a:latin typeface="Arial" panose="020B0604020202020204" pitchFamily="34" charset="0"/>
                <a:ea typeface="楷体_GB2312" panose="02010609030101010101" pitchFamily="49" charset="-122"/>
              </a:rPr>
              <a:t>——</a:t>
            </a:r>
            <a:r>
              <a:rPr lang="en-US" altLang="zh-CN" sz="1800" b="1" dirty="0">
                <a:latin typeface="楷体_GB2312" panose="02010609030101010101" pitchFamily="49" charset="-122"/>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同桌</a:t>
            </a:r>
            <a:r>
              <a:rPr lang="en-US" altLang="zh-CN" sz="1800" b="1">
                <a:latin typeface="楷体_GB2312" panose="02010609030101010101" pitchFamily="49" charset="-122"/>
                <a:ea typeface="楷体_GB2312" panose="02010609030101010101" pitchFamily="49" charset="-122"/>
              </a:rPr>
              <a:t>》</a:t>
            </a:r>
            <a:endParaRPr lang="en-US" altLang="zh-CN" sz="1800" b="1">
              <a:latin typeface="楷体_GB2312" panose="02010609030101010101" pitchFamily="49" charset="-122"/>
              <a:ea typeface="楷体_GB2312" panose="02010609030101010101" pitchFamily="49" charset="-122"/>
            </a:endParaRPr>
          </a:p>
          <a:p>
            <a:pPr>
              <a:lnSpc>
                <a:spcPct val="80000"/>
              </a:lnSpc>
            </a:pPr>
            <a:r>
              <a:rPr lang="en-US" altLang="zh-CN" sz="1800" b="1"/>
              <a:t>  </a:t>
            </a:r>
            <a:r>
              <a:rPr lang="en-US" altLang="zh-CN" sz="1800" b="1" dirty="0">
                <a:solidFill>
                  <a:srgbClr val="FF66FF"/>
                </a:solidFill>
              </a:rPr>
              <a:t>⑵</a:t>
            </a:r>
            <a:r>
              <a:rPr lang="zh-CN" altLang="en-US" sz="1800" b="1" dirty="0">
                <a:solidFill>
                  <a:srgbClr val="FF66FF"/>
                </a:solidFill>
              </a:rPr>
              <a:t>开门见山，直截了当</a:t>
            </a:r>
            <a:endParaRPr lang="zh-CN" altLang="en-US" sz="1800" b="1" dirty="0">
              <a:solidFill>
                <a:srgbClr val="FF66FF"/>
              </a:solidFill>
            </a:endParaRPr>
          </a:p>
          <a:p>
            <a:pPr>
              <a:lnSpc>
                <a:spcPct val="80000"/>
              </a:lnSpc>
            </a:pPr>
            <a:r>
              <a:rPr lang="zh-CN" altLang="en-US" sz="1800" b="1" dirty="0"/>
              <a:t>       </a:t>
            </a:r>
            <a:r>
              <a:rPr lang="zh-CN" altLang="en-US" sz="1800" b="1" dirty="0">
                <a:ea typeface="楷体_GB2312" panose="02010609030101010101" pitchFamily="49" charset="-122"/>
              </a:rPr>
              <a:t>我和阿敏的交情可不一般</a:t>
            </a:r>
            <a:r>
              <a:rPr lang="en-US" altLang="zh-CN" sz="1800" b="1">
                <a:latin typeface="Arial" panose="020B0604020202020204" pitchFamily="34" charset="0"/>
                <a:ea typeface="楷体_GB2312" panose="02010609030101010101" pitchFamily="49" charset="-122"/>
              </a:rPr>
              <a:t>——</a:t>
            </a:r>
            <a:r>
              <a:rPr lang="zh-CN" altLang="en-US" sz="1800" b="1" dirty="0">
                <a:ea typeface="楷体_GB2312" panose="02010609030101010101" pitchFamily="49" charset="-122"/>
              </a:rPr>
              <a:t>初中三年的同桌。对她，我有一肚子的话要说。</a:t>
            </a:r>
            <a:r>
              <a:rPr lang="en-US" altLang="zh-CN" sz="1800" b="1">
                <a:latin typeface="Arial" panose="020B0604020202020204" pitchFamily="34" charset="0"/>
                <a:ea typeface="楷体_GB2312" panose="02010609030101010101" pitchFamily="49" charset="-122"/>
              </a:rPr>
              <a:t>——</a:t>
            </a:r>
            <a:r>
              <a:rPr lang="en-US" altLang="zh-CN" sz="1800" b="1" dirty="0">
                <a:ea typeface="楷体_GB2312" panose="02010609030101010101" pitchFamily="49" charset="-122"/>
              </a:rPr>
              <a:t>《</a:t>
            </a:r>
            <a:r>
              <a:rPr lang="zh-CN" altLang="en-US" sz="1800" b="1" dirty="0">
                <a:ea typeface="楷体_GB2312" panose="02010609030101010101" pitchFamily="49" charset="-122"/>
              </a:rPr>
              <a:t>同桌</a:t>
            </a:r>
            <a:r>
              <a:rPr lang="en-US" altLang="zh-CN" sz="1800" b="1">
                <a:ea typeface="楷体_GB2312" panose="02010609030101010101" pitchFamily="49" charset="-122"/>
              </a:rPr>
              <a:t>》</a:t>
            </a:r>
            <a:endParaRPr lang="en-US" altLang="zh-CN" sz="1800" b="1">
              <a:ea typeface="楷体_GB2312" panose="02010609030101010101" pitchFamily="49" charset="-122"/>
            </a:endParaRPr>
          </a:p>
          <a:p>
            <a:pPr>
              <a:lnSpc>
                <a:spcPct val="80000"/>
              </a:lnSpc>
            </a:pPr>
            <a:r>
              <a:rPr lang="en-US" altLang="zh-CN" sz="1800" b="1"/>
              <a:t>  </a:t>
            </a:r>
            <a:r>
              <a:rPr lang="en-US" altLang="zh-CN" sz="1800" b="1" dirty="0">
                <a:solidFill>
                  <a:srgbClr val="FF66FF"/>
                </a:solidFill>
              </a:rPr>
              <a:t>⑶</a:t>
            </a:r>
            <a:r>
              <a:rPr lang="zh-CN" altLang="en-US" sz="1800" b="1" dirty="0">
                <a:solidFill>
                  <a:srgbClr val="FF66FF"/>
                </a:solidFill>
              </a:rPr>
              <a:t>描形绘神，印象逼真</a:t>
            </a:r>
            <a:endParaRPr lang="zh-CN" altLang="en-US" sz="1800" b="1" dirty="0">
              <a:solidFill>
                <a:srgbClr val="FF66FF"/>
              </a:solidFill>
            </a:endParaRPr>
          </a:p>
          <a:p>
            <a:pPr>
              <a:lnSpc>
                <a:spcPct val="80000"/>
              </a:lnSpc>
            </a:pPr>
            <a:r>
              <a:rPr lang="zh-CN" altLang="en-US" sz="1800" b="1" dirty="0"/>
              <a:t>       </a:t>
            </a:r>
            <a:r>
              <a:rPr lang="zh-CN" altLang="en-US" sz="1800" b="1" dirty="0">
                <a:latin typeface="楷体_GB2312" panose="02010609030101010101" pitchFamily="49" charset="-122"/>
                <a:ea typeface="楷体_GB2312" panose="02010609030101010101" pitchFamily="49" charset="-122"/>
              </a:rPr>
              <a:t>她，长得真丑：黄瘦的脸；尖尖的下巴；淡得几乎看不见的眉毛下，一双细眯的眼睛</a:t>
            </a:r>
            <a:r>
              <a:rPr lang="en-US" altLang="zh-CN" sz="1800" b="1" dirty="0">
                <a:latin typeface="楷体_GB2312" panose="02010609030101010101" pitchFamily="49" charset="-122"/>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鼻子扁而大；一口参差不齐的牙齿，略有黄色</a:t>
            </a:r>
            <a:r>
              <a:rPr lang="en-US" altLang="zh-CN" sz="1800" b="1">
                <a:latin typeface="Arial" panose="020B0604020202020204" pitchFamily="34" charset="0"/>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唉！甭提了，她的外表真不符合这么动听的名字</a:t>
            </a:r>
            <a:r>
              <a:rPr lang="en-US" altLang="zh-CN" sz="1800" b="1">
                <a:latin typeface="Arial" panose="020B0604020202020204" pitchFamily="34" charset="0"/>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祝丽丽。</a:t>
            </a:r>
            <a:r>
              <a:rPr lang="en-US" altLang="zh-CN" sz="1800" b="1">
                <a:latin typeface="Arial" panose="020B0604020202020204" pitchFamily="34" charset="0"/>
                <a:ea typeface="楷体_GB2312" panose="02010609030101010101" pitchFamily="49" charset="-122"/>
              </a:rPr>
              <a:t>——</a:t>
            </a:r>
            <a:r>
              <a:rPr lang="en-US" altLang="zh-CN" sz="1800" b="1" dirty="0">
                <a:latin typeface="楷体_GB2312" panose="02010609030101010101" pitchFamily="49" charset="-122"/>
                <a:ea typeface="楷体_GB2312" panose="02010609030101010101" pitchFamily="49" charset="-122"/>
              </a:rPr>
              <a:t>《</a:t>
            </a:r>
            <a:r>
              <a:rPr lang="zh-CN" altLang="en-US" sz="1800" b="1" dirty="0">
                <a:latin typeface="楷体_GB2312" panose="02010609030101010101" pitchFamily="49" charset="-122"/>
                <a:ea typeface="楷体_GB2312" panose="02010609030101010101" pitchFamily="49" charset="-122"/>
              </a:rPr>
              <a:t>同桌</a:t>
            </a:r>
            <a:r>
              <a:rPr lang="en-US" altLang="zh-CN" sz="1800" b="1">
                <a:latin typeface="楷体_GB2312" panose="02010609030101010101" pitchFamily="49" charset="-122"/>
                <a:ea typeface="楷体_GB2312" panose="02010609030101010101" pitchFamily="49" charset="-122"/>
              </a:rPr>
              <a:t>》</a:t>
            </a:r>
            <a:endParaRPr lang="en-US" altLang="zh-CN" sz="1800" b="1">
              <a:latin typeface="楷体_GB2312" panose="02010609030101010101" pitchFamily="49" charset="-122"/>
              <a:ea typeface="楷体_GB2312" panose="02010609030101010101" pitchFamily="49" charset="-122"/>
            </a:endParaRPr>
          </a:p>
          <a:p>
            <a:pPr>
              <a:lnSpc>
                <a:spcPct val="80000"/>
              </a:lnSpc>
            </a:pPr>
            <a:r>
              <a:rPr lang="en-US" altLang="zh-CN" sz="1800" b="1"/>
              <a:t>  </a:t>
            </a:r>
            <a:r>
              <a:rPr lang="en-US" altLang="zh-CN" sz="1800" b="1" dirty="0">
                <a:solidFill>
                  <a:srgbClr val="FF66FF"/>
                </a:solidFill>
              </a:rPr>
              <a:t>⑷</a:t>
            </a:r>
            <a:r>
              <a:rPr lang="zh-CN" altLang="en-US" sz="1800" b="1" dirty="0">
                <a:solidFill>
                  <a:srgbClr val="FF66FF"/>
                </a:solidFill>
              </a:rPr>
              <a:t>自然交代，平引下文</a:t>
            </a:r>
            <a:endParaRPr lang="zh-CN" altLang="en-US" sz="1800" b="1" dirty="0">
              <a:solidFill>
                <a:srgbClr val="FF66FF"/>
              </a:solidFill>
            </a:endParaRPr>
          </a:p>
          <a:p>
            <a:pPr>
              <a:lnSpc>
                <a:spcPct val="80000"/>
              </a:lnSpc>
            </a:pPr>
            <a:r>
              <a:rPr lang="zh-CN" altLang="en-US" sz="1800" b="1" dirty="0"/>
              <a:t>       </a:t>
            </a:r>
            <a:r>
              <a:rPr lang="zh-CN" altLang="en-US" sz="1800" b="1" dirty="0">
                <a:ea typeface="楷体_GB2312" panose="02010609030101010101" pitchFamily="49" charset="-122"/>
              </a:rPr>
              <a:t>新学期一开始，我就注意到一个问题：我们班三十三名男生，二十七名女生，男生两人一桌恰好多一名，女生亦如此，必将出现一个男生和一个女生同坐一桌的危机。可万万没想到这个危机会降临到我的头上。</a:t>
            </a:r>
            <a:r>
              <a:rPr lang="en-US" altLang="zh-CN" sz="1800" b="1">
                <a:latin typeface="Arial" panose="020B0604020202020204" pitchFamily="34" charset="0"/>
                <a:ea typeface="楷体_GB2312" panose="02010609030101010101" pitchFamily="49" charset="-122"/>
              </a:rPr>
              <a:t>——</a:t>
            </a:r>
            <a:r>
              <a:rPr lang="en-US" altLang="zh-CN" sz="1800" b="1" dirty="0">
                <a:ea typeface="楷体_GB2312" panose="02010609030101010101" pitchFamily="49" charset="-122"/>
              </a:rPr>
              <a:t>《</a:t>
            </a:r>
            <a:r>
              <a:rPr lang="zh-CN" altLang="en-US" sz="1800" b="1" dirty="0">
                <a:ea typeface="楷体_GB2312" panose="02010609030101010101" pitchFamily="49" charset="-122"/>
              </a:rPr>
              <a:t>同桌</a:t>
            </a:r>
            <a:r>
              <a:rPr lang="en-US" altLang="zh-CN" sz="1800" b="1">
                <a:ea typeface="楷体_GB2312" panose="02010609030101010101" pitchFamily="49" charset="-122"/>
              </a:rPr>
              <a:t>》</a:t>
            </a:r>
            <a:endParaRPr lang="en-US" altLang="zh-CN" sz="1800" b="1">
              <a:ea typeface="楷体_GB2312" panose="02010609030101010101"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8" name="标题 93187"/>
          <p:cNvSpPr>
            <a:spLocks noGrp="1" noRot="1"/>
          </p:cNvSpPr>
          <p:nvPr>
            <p:ph type="title"/>
          </p:nvPr>
        </p:nvSpPr>
        <p:spPr>
          <a:xfrm>
            <a:off x="298450" y="228600"/>
            <a:ext cx="8540750" cy="6080125"/>
          </a:xfrm>
        </p:spPr>
        <p:txBody>
          <a:bodyPr anchor="ctr"/>
          <a:p>
            <a:pPr algn="l"/>
            <a:r>
              <a:rPr lang="en-US" altLang="zh-CN" sz="2000" b="1" dirty="0"/>
              <a:t> </a:t>
            </a:r>
            <a:r>
              <a:rPr lang="en-US" altLang="zh-CN" sz="2000" b="1" dirty="0">
                <a:solidFill>
                  <a:srgbClr val="FF66FF"/>
                </a:solidFill>
              </a:rPr>
              <a:t>⑸</a:t>
            </a:r>
            <a:r>
              <a:rPr lang="zh-CN" altLang="en-US" sz="2000" b="1" dirty="0">
                <a:solidFill>
                  <a:srgbClr val="FF66FF"/>
                </a:solidFill>
              </a:rPr>
              <a:t>歌词开头，响彻云际</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latin typeface="楷体_GB2312" panose="02010609030101010101" pitchFamily="49" charset="-122"/>
                <a:ea typeface="楷体_GB2312" panose="02010609030101010101" pitchFamily="49" charset="-122"/>
              </a:rPr>
              <a:t>“明天你是否会想起</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昨天你写的日记</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明天你是否会惦起</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曾经最爱哭的你</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一曲悠扬的</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同桌的你</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从路边音像书店传了出来，那带着绵绵情思的乐曲，把我的思绪带回了三年前的时光</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同桌</a:t>
            </a:r>
            <a:r>
              <a:rPr lang="en-US" altLang="zh-CN" sz="2000" b="1">
                <a:solidFill>
                  <a:schemeClr val="tx1"/>
                </a:solidFill>
                <a:latin typeface="楷体_GB2312" panose="02010609030101010101" pitchFamily="49" charset="-122"/>
                <a:ea typeface="楷体_GB2312" panose="02010609030101010101" pitchFamily="49" charset="-122"/>
              </a:rPr>
              <a:t>》</a:t>
            </a:r>
            <a:br>
              <a:rPr lang="en-US" altLang="zh-CN" sz="2000" b="1">
                <a:solidFill>
                  <a:schemeClr val="tx1"/>
                </a:solidFill>
                <a:latin typeface="楷体_GB2312" panose="02010609030101010101" pitchFamily="49" charset="-122"/>
                <a:ea typeface="楷体_GB2312" panose="02010609030101010101" pitchFamily="49" charset="-122"/>
              </a:rPr>
            </a:br>
            <a:r>
              <a:rPr lang="en-US" altLang="zh-CN" sz="2000" b="1">
                <a:solidFill>
                  <a:schemeClr val="tx1"/>
                </a:solidFill>
              </a:rPr>
              <a:t>  </a:t>
            </a:r>
            <a:r>
              <a:rPr lang="en-US" altLang="zh-CN" sz="2000" b="1" dirty="0">
                <a:solidFill>
                  <a:srgbClr val="FF66FF"/>
                </a:solidFill>
              </a:rPr>
              <a:t>⑹</a:t>
            </a:r>
            <a:r>
              <a:rPr lang="zh-CN" altLang="en-US" sz="2000" b="1" dirty="0">
                <a:solidFill>
                  <a:srgbClr val="FF66FF"/>
                </a:solidFill>
              </a:rPr>
              <a:t>排比反复，创造旋律</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latin typeface="楷体_GB2312" panose="02010609030101010101" pitchFamily="49" charset="-122"/>
                <a:ea typeface="楷体_GB2312" panose="02010609030101010101" pitchFamily="49" charset="-122"/>
              </a:rPr>
              <a:t>朋友，就是我可以为他献出真挚情感的人</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朋友，就是我可以对他付出全部信任的人</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朋友，欢乐时与我分享，危难时与我同行。人生中没有朋友，就像生活中没有阳光。我就有着这样的一个好朋友。</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朋友</a:t>
            </a:r>
            <a:r>
              <a:rPr lang="en-US" altLang="zh-CN" sz="2000" b="1">
                <a:solidFill>
                  <a:schemeClr val="tx1"/>
                </a:solidFill>
                <a:latin typeface="楷体_GB2312" panose="02010609030101010101" pitchFamily="49" charset="-122"/>
                <a:ea typeface="楷体_GB2312" panose="02010609030101010101" pitchFamily="49" charset="-122"/>
              </a:rPr>
              <a:t>》</a:t>
            </a:r>
            <a:br>
              <a:rPr lang="en-US" altLang="zh-CN" sz="2000" b="1">
                <a:solidFill>
                  <a:schemeClr val="tx1"/>
                </a:solidFill>
                <a:latin typeface="楷体_GB2312" panose="02010609030101010101" pitchFamily="49" charset="-122"/>
                <a:ea typeface="楷体_GB2312" panose="02010609030101010101" pitchFamily="49" charset="-122"/>
              </a:rPr>
            </a:br>
            <a:r>
              <a:rPr lang="en-US" altLang="zh-CN" sz="2000" b="1">
                <a:solidFill>
                  <a:schemeClr val="tx1"/>
                </a:solidFill>
              </a:rPr>
              <a:t>  </a:t>
            </a:r>
            <a:r>
              <a:rPr lang="en-US" altLang="zh-CN" sz="2000" b="1" dirty="0">
                <a:solidFill>
                  <a:srgbClr val="FF66FF"/>
                </a:solidFill>
              </a:rPr>
              <a:t>⑺</a:t>
            </a:r>
            <a:r>
              <a:rPr lang="zh-CN" altLang="en-US" sz="2000" b="1" dirty="0">
                <a:solidFill>
                  <a:srgbClr val="FF66FF"/>
                </a:solidFill>
              </a:rPr>
              <a:t>设问开篇，无沿无边</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latin typeface="楷体_GB2312" panose="02010609030101010101" pitchFamily="49" charset="-122"/>
                <a:ea typeface="楷体_GB2312" panose="02010609030101010101" pitchFamily="49" charset="-122"/>
              </a:rPr>
              <a:t>往事如烟，随着时光的流逝，大都渐渐淡忘，而那双眼睛，怎能使我忘怀</a:t>
            </a:r>
            <a:r>
              <a:rPr lang="en-US" altLang="zh-CN" sz="2000" b="1">
                <a:solidFill>
                  <a:schemeClr val="tx1"/>
                </a:solidFill>
                <a:latin typeface="楷体_GB2312" panose="02010609030101010101" pitchFamily="49" charset="-122"/>
                <a:ea typeface="楷体_GB2312" panose="02010609030101010101" pitchFamily="49" charset="-122"/>
              </a:rPr>
              <a:t>?</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朋友</a:t>
            </a:r>
            <a:r>
              <a:rPr lang="en-US" altLang="zh-CN" sz="2000" b="1">
                <a:solidFill>
                  <a:schemeClr val="tx1"/>
                </a:solidFill>
                <a:latin typeface="楷体_GB2312" panose="02010609030101010101" pitchFamily="49" charset="-122"/>
                <a:ea typeface="楷体_GB2312" panose="02010609030101010101" pitchFamily="49" charset="-122"/>
              </a:rPr>
              <a:t>》</a:t>
            </a:r>
            <a:br>
              <a:rPr lang="en-US" altLang="zh-CN" sz="2000" b="1">
                <a:solidFill>
                  <a:schemeClr val="tx1"/>
                </a:solidFill>
                <a:latin typeface="楷体_GB2312" panose="02010609030101010101" pitchFamily="49" charset="-122"/>
                <a:ea typeface="楷体_GB2312" panose="02010609030101010101" pitchFamily="49" charset="-122"/>
              </a:rPr>
            </a:br>
            <a:r>
              <a:rPr lang="en-US" altLang="zh-CN" sz="2000" b="1">
                <a:solidFill>
                  <a:schemeClr val="tx1"/>
                </a:solidFill>
              </a:rPr>
              <a:t>  </a:t>
            </a:r>
            <a:r>
              <a:rPr lang="en-US" altLang="zh-CN" sz="2000" b="1" dirty="0">
                <a:solidFill>
                  <a:srgbClr val="FF66FF"/>
                </a:solidFill>
              </a:rPr>
              <a:t>⑻</a:t>
            </a:r>
            <a:r>
              <a:rPr lang="zh-CN" altLang="en-US" sz="2000" b="1" dirty="0">
                <a:solidFill>
                  <a:srgbClr val="FF66FF"/>
                </a:solidFill>
              </a:rPr>
              <a:t>名言指路，开宗明义</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培根说过：“无真实朋友之人，可以谓之真可怜而永陷于孤独生活之人。”他的话道出了朋友的重要。是的，假如一个人丧失了友情，他简直无法生存在世界上。</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朋友</a:t>
            </a:r>
            <a:r>
              <a:rPr lang="en-US" altLang="zh-CN" sz="2000" b="1">
                <a:solidFill>
                  <a:schemeClr val="tx1"/>
                </a:solidFill>
                <a:ea typeface="楷体_GB2312" panose="02010609030101010101" pitchFamily="49" charset="-122"/>
              </a:rPr>
              <a:t>》</a:t>
            </a:r>
            <a:endParaRPr lang="en-US" altLang="zh-CN" sz="2000" b="1">
              <a:solidFill>
                <a:schemeClr val="tx1"/>
              </a:solidFill>
              <a:ea typeface="楷体_GB2312" panose="0201060903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6" name="标题 95235"/>
          <p:cNvSpPr>
            <a:spLocks noGrp="1" noRot="1"/>
          </p:cNvSpPr>
          <p:nvPr>
            <p:ph type="title"/>
          </p:nvPr>
        </p:nvSpPr>
        <p:spPr>
          <a:xfrm>
            <a:off x="298450" y="228600"/>
            <a:ext cx="8540750" cy="6224588"/>
          </a:xfrm>
        </p:spPr>
        <p:txBody>
          <a:bodyPr anchor="ctr"/>
          <a:p>
            <a:pPr algn="l"/>
            <a:r>
              <a:rPr lang="en-US" altLang="zh-CN" sz="2000" b="1" dirty="0">
                <a:solidFill>
                  <a:srgbClr val="FF66FF"/>
                </a:solidFill>
              </a:rPr>
              <a:t>⑼</a:t>
            </a:r>
            <a:r>
              <a:rPr lang="zh-CN" altLang="en-US" sz="2000" b="1" dirty="0">
                <a:solidFill>
                  <a:srgbClr val="FF66FF"/>
                </a:solidFill>
              </a:rPr>
              <a:t>对比映衬，突出重点</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随着岁月的流逝，许多人渐渐被我淡忘了，然而，有那么一双眼睛，一种声音一个身影，至今萦绕在我的心头，久久不能忘怀。</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朋友</a:t>
            </a:r>
            <a:r>
              <a:rPr lang="en-US" altLang="zh-CN" sz="2000" b="1">
                <a:solidFill>
                  <a:schemeClr val="tx1"/>
                </a:solidFill>
                <a:ea typeface="楷体_GB2312" panose="02010609030101010101" pitchFamily="49" charset="-122"/>
              </a:rPr>
              <a:t>》</a:t>
            </a:r>
            <a:br>
              <a:rPr lang="en-US" altLang="zh-CN" sz="2000" b="1">
                <a:solidFill>
                  <a:schemeClr val="tx1"/>
                </a:solidFill>
              </a:rPr>
            </a:br>
            <a:r>
              <a:rPr lang="en-US" altLang="zh-CN" sz="2000" b="1">
                <a:solidFill>
                  <a:schemeClr val="tx1"/>
                </a:solidFill>
              </a:rPr>
              <a:t>  </a:t>
            </a:r>
            <a:r>
              <a:rPr lang="en-US" altLang="zh-CN" sz="2000" b="1" dirty="0">
                <a:solidFill>
                  <a:srgbClr val="FF66FF"/>
                </a:solidFill>
              </a:rPr>
              <a:t>⑽</a:t>
            </a:r>
            <a:r>
              <a:rPr lang="zh-CN" altLang="en-US" sz="2000" b="1" dirty="0">
                <a:solidFill>
                  <a:srgbClr val="FF66FF"/>
                </a:solidFill>
              </a:rPr>
              <a:t>倒叙开头，吸引读者</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latin typeface="楷体_GB2312" panose="02010609030101010101" pitchFamily="49" charset="-122"/>
                <a:ea typeface="楷体_GB2312" panose="02010609030101010101" pitchFamily="49" charset="-122"/>
              </a:rPr>
              <a:t>当我们乘着离开国防教育学校的时候，不知道为什么，泪水竟然在我的眼眶里打转。难道是留恋吗</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是留恋那一段虽苦虽累但充满活力的生活，还是留恋那待人苛刻却真诚亲切的军人，我们的教官</a:t>
            </a:r>
            <a:r>
              <a:rPr lang="en-US" altLang="zh-CN" sz="2000" b="1">
                <a:solidFill>
                  <a:schemeClr val="tx1"/>
                </a:solidFill>
                <a:latin typeface="楷体_GB2312" panose="02010609030101010101" pitchFamily="49" charset="-122"/>
                <a:ea typeface="楷体_GB2312" panose="02010609030101010101" pitchFamily="49" charset="-122"/>
              </a:rPr>
              <a:t>?</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朋友</a:t>
            </a:r>
            <a:r>
              <a:rPr lang="en-US" altLang="zh-CN" sz="2000" b="1">
                <a:solidFill>
                  <a:schemeClr val="tx1"/>
                </a:solidFill>
                <a:latin typeface="楷体_GB2312" panose="02010609030101010101" pitchFamily="49" charset="-122"/>
                <a:ea typeface="楷体_GB2312" panose="02010609030101010101" pitchFamily="49" charset="-122"/>
              </a:rPr>
              <a:t>》</a:t>
            </a:r>
            <a:br>
              <a:rPr lang="en-US" altLang="zh-CN" sz="2000" b="1">
                <a:solidFill>
                  <a:schemeClr val="tx1"/>
                </a:solidFill>
                <a:latin typeface="楷体_GB2312" panose="02010609030101010101" pitchFamily="49" charset="-122"/>
                <a:ea typeface="楷体_GB2312" panose="02010609030101010101" pitchFamily="49" charset="-122"/>
              </a:rPr>
            </a:br>
            <a:r>
              <a:rPr lang="en-US" altLang="zh-CN" sz="2000" b="1">
                <a:solidFill>
                  <a:schemeClr val="tx1"/>
                </a:solidFill>
              </a:rPr>
              <a:t>  </a:t>
            </a:r>
            <a:r>
              <a:rPr lang="en-US" altLang="zh-CN" sz="2000" b="1" dirty="0">
                <a:solidFill>
                  <a:srgbClr val="FF66FF"/>
                </a:solidFill>
              </a:rPr>
              <a:t>⑾</a:t>
            </a:r>
            <a:r>
              <a:rPr lang="zh-CN" altLang="en-US" sz="2000" b="1" dirty="0">
                <a:solidFill>
                  <a:srgbClr val="FF66FF"/>
                </a:solidFill>
              </a:rPr>
              <a:t>拨乱反正，拨云见日</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有人说，淡泊就是看破红尘，看透一切，认为一切都是假的、虚伪的</a:t>
            </a:r>
            <a:r>
              <a:rPr lang="en-US" altLang="zh-CN" sz="2000" b="1">
                <a:solidFill>
                  <a:schemeClr val="tx1"/>
                </a:solidFill>
                <a:latin typeface="Arial" panose="020B0604020202020204" pitchFamily="34" charset="0"/>
                <a:ea typeface="楷体_GB2312" panose="02010609030101010101" pitchFamily="49" charset="-122"/>
              </a:rPr>
              <a:t>……</a:t>
            </a:r>
            <a:r>
              <a:rPr lang="zh-CN" altLang="en-US" sz="2000" b="1" dirty="0">
                <a:solidFill>
                  <a:schemeClr val="tx1"/>
                </a:solidFill>
                <a:ea typeface="楷体_GB2312" panose="02010609030101010101" pitchFamily="49" charset="-122"/>
              </a:rPr>
              <a:t>这种看法是对淡泊的曲解。如果我们翻一下词典就会明白，“淡泊”是不追求名利的意思</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淡泊</a:t>
            </a:r>
            <a:r>
              <a:rPr lang="en-US" altLang="zh-CN" sz="2000" b="1">
                <a:solidFill>
                  <a:schemeClr val="tx1"/>
                </a:solidFill>
                <a:ea typeface="楷体_GB2312" panose="02010609030101010101" pitchFamily="49" charset="-122"/>
              </a:rPr>
              <a:t>》</a:t>
            </a:r>
            <a:br>
              <a:rPr lang="en-US" altLang="zh-CN" sz="2000" b="1">
                <a:solidFill>
                  <a:schemeClr val="tx1"/>
                </a:solidFill>
                <a:ea typeface="楷体_GB2312" panose="02010609030101010101" pitchFamily="49" charset="-122"/>
              </a:rPr>
            </a:br>
            <a:r>
              <a:rPr lang="en-US" altLang="zh-CN" sz="2000" b="1">
                <a:solidFill>
                  <a:schemeClr val="tx1"/>
                </a:solidFill>
              </a:rPr>
              <a:t>  </a:t>
            </a:r>
            <a:r>
              <a:rPr lang="en-US" altLang="zh-CN" sz="2000" b="1" dirty="0">
                <a:solidFill>
                  <a:srgbClr val="FF66FF"/>
                </a:solidFill>
              </a:rPr>
              <a:t>⑿</a:t>
            </a:r>
            <a:r>
              <a:rPr lang="zh-CN" altLang="en-US" sz="2000" b="1" dirty="0">
                <a:solidFill>
                  <a:srgbClr val="FF66FF"/>
                </a:solidFill>
              </a:rPr>
              <a:t>泰山压顶，观点强现</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目前，校园攀比之风肆虐，我认为这种风气确实需要刹一刹。</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攀比风，可休矣</a:t>
            </a:r>
            <a:r>
              <a:rPr lang="en-US" altLang="zh-CN" sz="2000" b="1">
                <a:solidFill>
                  <a:schemeClr val="tx1"/>
                </a:solidFill>
                <a:ea typeface="楷体_GB2312" panose="02010609030101010101" pitchFamily="49" charset="-122"/>
              </a:rPr>
              <a:t>》</a:t>
            </a:r>
            <a:endParaRPr lang="en-US" altLang="zh-CN" sz="2000" b="1">
              <a:solidFill>
                <a:schemeClr val="tx1"/>
              </a:solidFill>
              <a:ea typeface="楷体_GB2312" panose="0201060903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noRot="1"/>
          </p:cNvSpPr>
          <p:nvPr>
            <p:ph type="title"/>
          </p:nvPr>
        </p:nvSpPr>
        <p:spPr/>
        <p:txBody>
          <a:bodyPr anchor="ctr"/>
          <a:p>
            <a:r>
              <a:rPr lang="zh-CN" altLang="en-US" dirty="0"/>
              <a:t>三、中考作文命题类型</a:t>
            </a:r>
            <a:endParaRPr lang="zh-CN" altLang="en-US" dirty="0"/>
          </a:p>
        </p:txBody>
      </p:sp>
      <p:sp>
        <p:nvSpPr>
          <p:cNvPr id="59395" name="文本占位符 59394"/>
          <p:cNvSpPr>
            <a:spLocks noGrp="1" noRot="1"/>
          </p:cNvSpPr>
          <p:nvPr>
            <p:ph type="body" idx="1"/>
          </p:nvPr>
        </p:nvSpPr>
        <p:spPr/>
        <p:txBody>
          <a:bodyPr/>
          <a:p>
            <a:pPr>
              <a:buNone/>
            </a:pPr>
            <a:r>
              <a:rPr lang="zh-CN" altLang="en-US" b="1" dirty="0">
                <a:solidFill>
                  <a:srgbClr val="000000"/>
                </a:solidFill>
              </a:rPr>
              <a:t>（一）命题作文</a:t>
            </a:r>
            <a:r>
              <a:rPr lang="zh-CN" altLang="en-US" b="1" dirty="0"/>
              <a:t>：</a:t>
            </a:r>
            <a:r>
              <a:rPr lang="zh-CN" altLang="en-US" b="1" dirty="0">
                <a:ea typeface="楷体_GB2312" panose="02010609030101010101" pitchFamily="49" charset="-122"/>
              </a:rPr>
              <a:t>题目明确，不能改动</a:t>
            </a:r>
            <a:endParaRPr lang="zh-CN" altLang="en-US" b="1" dirty="0">
              <a:ea typeface="楷体_GB2312" panose="02010609030101010101" pitchFamily="49" charset="-122"/>
            </a:endParaRPr>
          </a:p>
          <a:p>
            <a:pPr>
              <a:buNone/>
            </a:pPr>
            <a:r>
              <a:rPr lang="zh-CN" altLang="en-US" b="1" dirty="0">
                <a:solidFill>
                  <a:srgbClr val="000000"/>
                </a:solidFill>
              </a:rPr>
              <a:t>（二）半命题作文</a:t>
            </a:r>
            <a:r>
              <a:rPr lang="zh-CN" altLang="en-US" b="1" dirty="0"/>
              <a:t>：</a:t>
            </a:r>
            <a:r>
              <a:rPr lang="zh-CN" altLang="en-US" b="1" dirty="0">
                <a:ea typeface="楷体_GB2312" panose="02010609030101010101" pitchFamily="49" charset="-122"/>
              </a:rPr>
              <a:t>所补部分即是重点</a:t>
            </a:r>
            <a:endParaRPr lang="zh-CN" altLang="en-US" b="1" dirty="0">
              <a:ea typeface="楷体_GB2312" panose="02010609030101010101" pitchFamily="49" charset="-122"/>
            </a:endParaRPr>
          </a:p>
          <a:p>
            <a:pPr>
              <a:buNone/>
            </a:pPr>
            <a:r>
              <a:rPr lang="zh-CN" altLang="en-US" b="1" dirty="0">
                <a:solidFill>
                  <a:srgbClr val="000000"/>
                </a:solidFill>
              </a:rPr>
              <a:t>（三）材料作文</a:t>
            </a:r>
            <a:r>
              <a:rPr lang="zh-CN" altLang="en-US" b="1" dirty="0"/>
              <a:t>：</a:t>
            </a:r>
            <a:r>
              <a:rPr lang="zh-CN" altLang="en-US" b="1" dirty="0">
                <a:ea typeface="楷体_GB2312" panose="02010609030101010101" pitchFamily="49" charset="-122"/>
              </a:rPr>
              <a:t>深挖内涵，炼准观点</a:t>
            </a:r>
            <a:endParaRPr lang="zh-CN" altLang="en-US" b="1" dirty="0">
              <a:ea typeface="楷体_GB2312" panose="02010609030101010101" pitchFamily="49" charset="-122"/>
            </a:endParaRPr>
          </a:p>
          <a:p>
            <a:pPr>
              <a:buNone/>
            </a:pPr>
            <a:r>
              <a:rPr lang="zh-CN" altLang="en-US" b="1" dirty="0">
                <a:solidFill>
                  <a:srgbClr val="000000"/>
                </a:solidFill>
              </a:rPr>
              <a:t>（四）话题作文</a:t>
            </a:r>
            <a:r>
              <a:rPr lang="zh-CN" altLang="en-US" b="1" dirty="0"/>
              <a:t>：</a:t>
            </a:r>
            <a:r>
              <a:rPr lang="zh-CN" altLang="en-US" b="1" dirty="0">
                <a:ea typeface="楷体_GB2312" panose="02010609030101010101" pitchFamily="49" charset="-122"/>
              </a:rPr>
              <a:t>精巧构思，独树一帜</a:t>
            </a:r>
            <a:endParaRPr lang="zh-CN" altLang="en-US" b="1" dirty="0">
              <a:ea typeface="楷体_GB2312" panose="02010609030101010101" pitchFamily="49" charset="-122"/>
            </a:endParaRPr>
          </a:p>
          <a:p>
            <a:pPr>
              <a:buNone/>
            </a:pPr>
            <a:r>
              <a:rPr lang="zh-CN" altLang="en-US" b="1" dirty="0">
                <a:solidFill>
                  <a:srgbClr val="000000"/>
                </a:solidFill>
              </a:rPr>
              <a:t>（五）选题作文</a:t>
            </a:r>
            <a:r>
              <a:rPr lang="zh-CN" altLang="en-US" b="1" dirty="0"/>
              <a:t>：</a:t>
            </a:r>
            <a:r>
              <a:rPr lang="zh-CN" altLang="en-US" b="1" dirty="0">
                <a:ea typeface="楷体_GB2312" panose="02010609030101010101" pitchFamily="49" charset="-122"/>
              </a:rPr>
              <a:t>首选易者，浅处见才</a:t>
            </a:r>
            <a:endParaRPr lang="zh-CN" altLang="en-US" b="1" dirty="0">
              <a:ea typeface="楷体_GB2312" panose="0201060903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4" name="标题 97283"/>
          <p:cNvSpPr>
            <a:spLocks noGrp="1" noRot="1"/>
          </p:cNvSpPr>
          <p:nvPr>
            <p:ph type="title"/>
          </p:nvPr>
        </p:nvSpPr>
        <p:spPr>
          <a:xfrm>
            <a:off x="298450" y="228600"/>
            <a:ext cx="8540750" cy="6296025"/>
          </a:xfrm>
        </p:spPr>
        <p:txBody>
          <a:bodyPr anchor="ctr"/>
          <a:p>
            <a:pPr algn="l"/>
            <a:r>
              <a:rPr lang="en-US" altLang="zh-CN" sz="2000" b="1" dirty="0">
                <a:solidFill>
                  <a:srgbClr val="FF66FF"/>
                </a:solidFill>
              </a:rPr>
              <a:t>⒀</a:t>
            </a:r>
            <a:r>
              <a:rPr lang="zh-CN" altLang="en-US" sz="2000" b="1" dirty="0">
                <a:solidFill>
                  <a:srgbClr val="FF66FF"/>
                </a:solidFill>
              </a:rPr>
              <a:t>联想象征，奇妙无穷</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一个梦，曾经在西方强盗的炮舰下埋葬，留下的是老一辈辛酸是泪珠不止的心痛和望眼欲穿的期盼作为见证。伴随着流泪的长江长大的我们也就少年已尝愁滋味，踩着前辈留下的印证期待，期待着有那么一天</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期待</a:t>
            </a:r>
            <a:r>
              <a:rPr lang="en-US" altLang="zh-CN" sz="2000" b="1">
                <a:solidFill>
                  <a:schemeClr val="tx1"/>
                </a:solidFill>
                <a:ea typeface="楷体_GB2312" panose="02010609030101010101" pitchFamily="49" charset="-122"/>
              </a:rPr>
              <a:t>》</a:t>
            </a:r>
            <a:br>
              <a:rPr lang="en-US" altLang="zh-CN" sz="2000" b="1">
                <a:solidFill>
                  <a:schemeClr val="tx1"/>
                </a:solidFill>
                <a:ea typeface="楷体_GB2312" panose="02010609030101010101" pitchFamily="49" charset="-122"/>
              </a:rPr>
            </a:br>
            <a:r>
              <a:rPr lang="en-US" altLang="zh-CN" sz="2000" b="1">
                <a:solidFill>
                  <a:schemeClr val="tx1"/>
                </a:solidFill>
              </a:rPr>
              <a:t>  </a:t>
            </a:r>
            <a:r>
              <a:rPr lang="en-US" altLang="zh-CN" sz="2000" b="1" dirty="0">
                <a:solidFill>
                  <a:srgbClr val="FF66FF"/>
                </a:solidFill>
              </a:rPr>
              <a:t>⒁</a:t>
            </a:r>
            <a:r>
              <a:rPr lang="zh-CN" altLang="en-US" sz="2000" b="1" dirty="0">
                <a:solidFill>
                  <a:srgbClr val="FF66FF"/>
                </a:solidFill>
              </a:rPr>
              <a:t>环境描写，渲染气氛</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十月九日又到了，鲁迅先生已经逝世六十年了。从傍晚到子夜，静静地，一个人坐在窗前，任冷雨打着窗棂。灯下一盆吊兰淡淡地涂抹一壁翠色书柜。夜风荡起，身上微微泛起寒意。想起了鲁迅先生，泪水就滑落下来。</a:t>
            </a:r>
            <a:br>
              <a:rPr lang="zh-CN" altLang="en-US" sz="2000" b="1" dirty="0">
                <a:solidFill>
                  <a:schemeClr val="tx1"/>
                </a:solidFill>
                <a:ea typeface="楷体_GB2312" panose="02010609030101010101" pitchFamily="49" charset="-122"/>
              </a:rPr>
            </a:br>
            <a:r>
              <a:rPr lang="zh-CN" altLang="en-US" sz="2000" b="1" dirty="0">
                <a:solidFill>
                  <a:schemeClr val="tx1"/>
                </a:solidFill>
              </a:rPr>
              <a:t>  </a:t>
            </a:r>
            <a:r>
              <a:rPr lang="en-US" altLang="zh-CN" sz="2000" b="1" dirty="0">
                <a:solidFill>
                  <a:srgbClr val="FF66FF"/>
                </a:solidFill>
              </a:rPr>
              <a:t>⒂</a:t>
            </a:r>
            <a:r>
              <a:rPr lang="zh-CN" altLang="en-US" sz="2000" b="1" dirty="0">
                <a:solidFill>
                  <a:srgbClr val="FF66FF"/>
                </a:solidFill>
              </a:rPr>
              <a:t>题记为冠，哲理为先</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latin typeface="楷体_GB2312" panose="02010609030101010101" pitchFamily="49" charset="-122"/>
                <a:ea typeface="楷体_GB2312" panose="02010609030101010101" pitchFamily="49" charset="-122"/>
              </a:rPr>
              <a:t>世间万物皆难逃自然辩证法，孰是孰非，孰优孰劣，孰喜孰忧，岂可一言以蔽之</a:t>
            </a:r>
            <a:r>
              <a:rPr lang="en-US" altLang="zh-CN" sz="2000" b="1">
                <a:solidFill>
                  <a:schemeClr val="tx1"/>
                </a:solidFill>
                <a:latin typeface="楷体_GB2312" panose="02010609030101010101" pitchFamily="49" charset="-122"/>
                <a:ea typeface="楷体_GB2312" panose="02010609030101010101" pitchFamily="49" charset="-122"/>
              </a:rPr>
              <a:t>?</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latin typeface="楷体_GB2312" panose="02010609030101010101" pitchFamily="49" charset="-122"/>
                <a:ea typeface="楷体_GB2312" panose="02010609030101010101" pitchFamily="49" charset="-122"/>
              </a:rPr>
              <a:t>《</a:t>
            </a:r>
            <a:r>
              <a:rPr lang="zh-CN" altLang="en-US" sz="2000" b="1" dirty="0">
                <a:solidFill>
                  <a:schemeClr val="tx1"/>
                </a:solidFill>
                <a:latin typeface="楷体_GB2312" panose="02010609030101010101" pitchFamily="49" charset="-122"/>
                <a:ea typeface="楷体_GB2312" panose="02010609030101010101" pitchFamily="49" charset="-122"/>
              </a:rPr>
              <a:t>假如记忆可以移植</a:t>
            </a:r>
            <a:r>
              <a:rPr lang="en-US" altLang="zh-CN" sz="2000" b="1">
                <a:solidFill>
                  <a:schemeClr val="tx1"/>
                </a:solidFill>
                <a:latin typeface="楷体_GB2312" panose="02010609030101010101" pitchFamily="49" charset="-122"/>
                <a:ea typeface="楷体_GB2312" panose="02010609030101010101" pitchFamily="49" charset="-122"/>
              </a:rPr>
              <a:t>》</a:t>
            </a:r>
            <a:br>
              <a:rPr lang="en-US" altLang="zh-CN" sz="2000" b="1">
                <a:solidFill>
                  <a:schemeClr val="tx1"/>
                </a:solidFill>
                <a:latin typeface="楷体_GB2312" panose="02010609030101010101" pitchFamily="49" charset="-122"/>
                <a:ea typeface="楷体_GB2312" panose="02010609030101010101" pitchFamily="49" charset="-122"/>
              </a:rPr>
            </a:br>
            <a:r>
              <a:rPr lang="en-US" altLang="zh-CN" sz="2000" b="1">
                <a:solidFill>
                  <a:schemeClr val="tx1"/>
                </a:solidFill>
              </a:rPr>
              <a:t>  </a:t>
            </a:r>
            <a:r>
              <a:rPr lang="en-US" altLang="zh-CN" sz="2000" b="1" dirty="0">
                <a:solidFill>
                  <a:srgbClr val="FF66FF"/>
                </a:solidFill>
              </a:rPr>
              <a:t>⒃</a:t>
            </a:r>
            <a:r>
              <a:rPr lang="zh-CN" altLang="en-US" sz="2000" b="1" dirty="0">
                <a:solidFill>
                  <a:srgbClr val="FF66FF"/>
                </a:solidFill>
              </a:rPr>
              <a:t>博览群书，信手拈来</a:t>
            </a:r>
            <a:br>
              <a:rPr lang="zh-CN" altLang="en-US" sz="2000" b="1" dirty="0">
                <a:solidFill>
                  <a:srgbClr val="FF66FF"/>
                </a:solidFill>
              </a:rPr>
            </a:br>
            <a:r>
              <a:rPr lang="zh-CN" altLang="en-US" sz="2000" b="1" dirty="0">
                <a:solidFill>
                  <a:schemeClr val="tx1"/>
                </a:solidFill>
              </a:rPr>
              <a:t>     </a:t>
            </a:r>
            <a:r>
              <a:rPr lang="zh-CN" altLang="en-US" sz="2000" b="1" dirty="0">
                <a:solidFill>
                  <a:schemeClr val="tx1"/>
                </a:solidFill>
                <a:ea typeface="楷体_GB2312" panose="02010609030101010101" pitchFamily="49" charset="-122"/>
              </a:rPr>
              <a:t>据说，在非洲的原野上，有一种食虫的花朵，色彩绚丽，芳香异常，许多飞虫抵御不了“诱惑”而葬身其中</a:t>
            </a:r>
            <a:r>
              <a:rPr lang="en-US" altLang="zh-CN" sz="2000" b="1">
                <a:solidFill>
                  <a:schemeClr val="tx1"/>
                </a:solidFill>
                <a:latin typeface="Arial" panose="020B0604020202020204" pitchFamily="34" charset="0"/>
                <a:ea typeface="楷体_GB2312" panose="02010609030101010101" pitchFamily="49" charset="-122"/>
              </a:rPr>
              <a:t>……——</a:t>
            </a:r>
            <a:r>
              <a:rPr lang="en-US" altLang="zh-CN" sz="2000" b="1" dirty="0">
                <a:solidFill>
                  <a:schemeClr val="tx1"/>
                </a:solidFill>
                <a:ea typeface="楷体_GB2312" panose="02010609030101010101" pitchFamily="49" charset="-122"/>
              </a:rPr>
              <a:t>《</a:t>
            </a:r>
            <a:r>
              <a:rPr lang="zh-CN" altLang="en-US" sz="2000" b="1" dirty="0">
                <a:solidFill>
                  <a:schemeClr val="tx1"/>
                </a:solidFill>
                <a:ea typeface="楷体_GB2312" panose="02010609030101010101" pitchFamily="49" charset="-122"/>
              </a:rPr>
              <a:t>抵御“诱惑”</a:t>
            </a:r>
            <a:r>
              <a:rPr lang="en-US" altLang="zh-CN" sz="2000" b="1">
                <a:solidFill>
                  <a:schemeClr val="tx1"/>
                </a:solidFill>
                <a:ea typeface="楷体_GB2312" panose="02010609030101010101" pitchFamily="49" charset="-122"/>
              </a:rPr>
              <a:t>》</a:t>
            </a:r>
            <a:endParaRPr lang="en-US" altLang="zh-CN" sz="2000" b="1">
              <a:solidFill>
                <a:schemeClr val="tx1"/>
              </a:solidFill>
              <a:ea typeface="楷体_GB2312" panose="0201060903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2" name="标题 99331"/>
          <p:cNvSpPr>
            <a:spLocks noGrp="1" noRot="1"/>
          </p:cNvSpPr>
          <p:nvPr>
            <p:ph type="title"/>
          </p:nvPr>
        </p:nvSpPr>
        <p:spPr>
          <a:xfrm>
            <a:off x="298450" y="228600"/>
            <a:ext cx="8540750" cy="6153150"/>
          </a:xfrm>
        </p:spPr>
        <p:txBody>
          <a:bodyPr anchor="ctr"/>
          <a:p>
            <a:pPr algn="l"/>
            <a:r>
              <a:rPr lang="en-US" altLang="zh-CN" sz="1800" dirty="0">
                <a:solidFill>
                  <a:srgbClr val="FF66FF"/>
                </a:solidFill>
              </a:rPr>
              <a:t>⒄</a:t>
            </a:r>
            <a:r>
              <a:rPr lang="zh-CN" altLang="en-US" sz="1800" dirty="0">
                <a:solidFill>
                  <a:srgbClr val="FF66FF"/>
                </a:solidFill>
              </a:rPr>
              <a:t>抒发情感，以情动人</a:t>
            </a:r>
            <a:br>
              <a:rPr lang="zh-CN" altLang="en-US" sz="1800" dirty="0">
                <a:solidFill>
                  <a:srgbClr val="FF66FF"/>
                </a:solidFill>
              </a:rPr>
            </a:br>
            <a:r>
              <a:rPr lang="zh-CN" altLang="en-US" sz="1800" dirty="0">
                <a:solidFill>
                  <a:schemeClr val="tx1"/>
                </a:solidFill>
              </a:rPr>
              <a:t>      </a:t>
            </a:r>
            <a:r>
              <a:rPr lang="zh-CN" altLang="en-US" sz="1800" dirty="0">
                <a:solidFill>
                  <a:schemeClr val="tx1"/>
                </a:solidFill>
                <a:latin typeface="楷体_GB2312" panose="02010609030101010101" pitchFamily="49" charset="-122"/>
                <a:ea typeface="楷体_GB2312" panose="02010609030101010101" pitchFamily="49" charset="-122"/>
              </a:rPr>
              <a:t>暮色中，几缕炊烟从农舍里袅袅升起。我捧着一束栀子花，站在张老师的窗前。张老师，您还是那样忙碌</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该歇歇了吧，今天是您的节日</a:t>
            </a:r>
            <a:r>
              <a:rPr lang="en-US" altLang="zh-CN" sz="1800">
                <a:solidFill>
                  <a:schemeClr val="tx1"/>
                </a:solidFill>
                <a:latin typeface="Arial" panose="020B0604020202020204" pitchFamily="34" charset="0"/>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教师节。我带着我的收获来看您来了。</a:t>
            </a:r>
            <a:r>
              <a:rPr lang="en-US" altLang="zh-CN" sz="1800">
                <a:solidFill>
                  <a:schemeClr val="tx1"/>
                </a:solidFill>
                <a:latin typeface="Arial" panose="020B0604020202020204" pitchFamily="34" charset="0"/>
                <a:ea typeface="楷体_GB2312" panose="02010609030101010101" pitchFamily="49" charset="-122"/>
              </a:rPr>
              <a:t>——</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琐忆</a:t>
            </a:r>
            <a:r>
              <a:rPr lang="en-US" altLang="zh-CN" sz="1800">
                <a:solidFill>
                  <a:schemeClr val="tx1"/>
                </a:solidFill>
                <a:latin typeface="楷体_GB2312" panose="02010609030101010101" pitchFamily="49" charset="-122"/>
                <a:ea typeface="楷体_GB2312" panose="02010609030101010101" pitchFamily="49" charset="-122"/>
              </a:rPr>
              <a:t>》</a:t>
            </a:r>
            <a:br>
              <a:rPr lang="en-US" altLang="zh-CN" sz="1800">
                <a:solidFill>
                  <a:schemeClr val="tx1"/>
                </a:solidFill>
                <a:latin typeface="楷体_GB2312" panose="02010609030101010101" pitchFamily="49" charset="-122"/>
                <a:ea typeface="楷体_GB2312" panose="02010609030101010101" pitchFamily="49" charset="-122"/>
              </a:rPr>
            </a:br>
            <a:r>
              <a:rPr lang="en-US" altLang="zh-CN" sz="1800">
                <a:solidFill>
                  <a:schemeClr val="tx1"/>
                </a:solidFill>
              </a:rPr>
              <a:t>  </a:t>
            </a:r>
            <a:r>
              <a:rPr lang="en-US" altLang="zh-CN" sz="1800" dirty="0">
                <a:solidFill>
                  <a:srgbClr val="FF66FF"/>
                </a:solidFill>
              </a:rPr>
              <a:t>⒅</a:t>
            </a:r>
            <a:r>
              <a:rPr lang="zh-CN" altLang="en-US" sz="1800" dirty="0">
                <a:solidFill>
                  <a:srgbClr val="FF66FF"/>
                </a:solidFill>
              </a:rPr>
              <a:t>以物喻人，含义深长</a:t>
            </a:r>
            <a:br>
              <a:rPr lang="zh-CN" altLang="en-US" sz="1800" dirty="0">
                <a:solidFill>
                  <a:srgbClr val="FF66FF"/>
                </a:solidFill>
              </a:rPr>
            </a:br>
            <a:r>
              <a:rPr lang="zh-CN" altLang="en-US" sz="1800" dirty="0">
                <a:solidFill>
                  <a:schemeClr val="tx1"/>
                </a:solidFill>
              </a:rPr>
              <a:t>      </a:t>
            </a:r>
            <a:r>
              <a:rPr lang="zh-CN" altLang="en-US" sz="1800" dirty="0">
                <a:solidFill>
                  <a:schemeClr val="tx1"/>
                </a:solidFill>
                <a:latin typeface="楷体_GB2312" panose="02010609030101010101" pitchFamily="49" charset="-122"/>
                <a:ea typeface="楷体_GB2312" panose="02010609030101010101" pitchFamily="49" charset="-122"/>
              </a:rPr>
              <a:t>在一望无际的旷野上，一棵古老的树，虽然生命已到了最后一刻，但它仍然倔强的生长着。在它的身旁，一棵小树正在抽出嫩嫩的芽。老树的根枯了，它把生命的汁液输给了小树</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老树的叶黄了，它把绿色的生命注入了小树。老树历经沧桑，走完了它艰难的历程。如今，小树刚刚抽枝吐叶，老树却离开了它</a:t>
            </a:r>
            <a:r>
              <a:rPr lang="en-US" altLang="zh-CN" sz="1800">
                <a:solidFill>
                  <a:schemeClr val="tx1"/>
                </a:solidFill>
                <a:latin typeface="Arial" panose="020B0604020202020204" pitchFamily="34" charset="0"/>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这正像外公离开了我，他来不及接受我对他的报答之情，就匆匆离开了我。</a:t>
            </a:r>
            <a:r>
              <a:rPr lang="en-US" altLang="zh-CN" sz="1800">
                <a:solidFill>
                  <a:schemeClr val="tx1"/>
                </a:solidFill>
                <a:latin typeface="Arial" panose="020B0604020202020204" pitchFamily="34" charset="0"/>
                <a:ea typeface="楷体_GB2312" panose="02010609030101010101" pitchFamily="49" charset="-122"/>
              </a:rPr>
              <a:t>——</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琐忆</a:t>
            </a:r>
            <a:r>
              <a:rPr lang="en-US" altLang="zh-CN" sz="1800">
                <a:solidFill>
                  <a:schemeClr val="tx1"/>
                </a:solidFill>
                <a:latin typeface="楷体_GB2312" panose="02010609030101010101" pitchFamily="49" charset="-122"/>
                <a:ea typeface="楷体_GB2312" panose="02010609030101010101" pitchFamily="49" charset="-122"/>
              </a:rPr>
              <a:t>》</a:t>
            </a:r>
            <a:br>
              <a:rPr lang="en-US" altLang="zh-CN" sz="1800">
                <a:solidFill>
                  <a:schemeClr val="tx1"/>
                </a:solidFill>
                <a:latin typeface="楷体_GB2312" panose="02010609030101010101" pitchFamily="49" charset="-122"/>
                <a:ea typeface="楷体_GB2312" panose="02010609030101010101" pitchFamily="49" charset="-122"/>
              </a:rPr>
            </a:br>
            <a:r>
              <a:rPr lang="en-US" altLang="zh-CN" sz="1800">
                <a:solidFill>
                  <a:schemeClr val="tx1"/>
                </a:solidFill>
              </a:rPr>
              <a:t>  </a:t>
            </a:r>
            <a:r>
              <a:rPr lang="en-US" altLang="zh-CN" sz="1800" dirty="0">
                <a:solidFill>
                  <a:srgbClr val="FF66FF"/>
                </a:solidFill>
              </a:rPr>
              <a:t>⒆</a:t>
            </a:r>
            <a:r>
              <a:rPr lang="zh-CN" altLang="en-US" sz="1800" dirty="0">
                <a:solidFill>
                  <a:srgbClr val="FF66FF"/>
                </a:solidFill>
              </a:rPr>
              <a:t>解题铺陈，明示中心</a:t>
            </a:r>
            <a:br>
              <a:rPr lang="zh-CN" altLang="en-US" sz="1800" dirty="0">
                <a:solidFill>
                  <a:srgbClr val="FF66FF"/>
                </a:solidFill>
              </a:rPr>
            </a:br>
            <a:r>
              <a:rPr lang="zh-CN" altLang="en-US" sz="1800" dirty="0">
                <a:solidFill>
                  <a:schemeClr val="tx1"/>
                </a:solidFill>
              </a:rPr>
              <a:t>       </a:t>
            </a:r>
            <a:r>
              <a:rPr lang="zh-CN" altLang="en-US" sz="1800" dirty="0">
                <a:solidFill>
                  <a:schemeClr val="tx1"/>
                </a:solidFill>
                <a:latin typeface="楷体_GB2312" panose="02010609030101010101" pitchFamily="49" charset="-122"/>
                <a:ea typeface="楷体_GB2312" panose="02010609030101010101" pitchFamily="49" charset="-122"/>
              </a:rPr>
              <a:t>责任，就是一个人分内应该做的事。军人，有保家卫国的责任</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医生，有救死扶伤的责任</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教师，有培养接班人的责任。工人、农民、职员、商人</a:t>
            </a:r>
            <a:r>
              <a:rPr lang="en-US" altLang="zh-CN" sz="1800">
                <a:solidFill>
                  <a:schemeClr val="tx1"/>
                </a:solidFill>
                <a:latin typeface="Arial" panose="020B0604020202020204" pitchFamily="34" charset="0"/>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人人都有自己的责任。在我们的社会里，各行各业都有许多尽职尽责的人，他们组成了一道道最美的风景</a:t>
            </a:r>
            <a:r>
              <a:rPr lang="en-US" altLang="zh-CN" sz="1800">
                <a:solidFill>
                  <a:schemeClr val="tx1"/>
                </a:solidFill>
                <a:latin typeface="Arial" panose="020B0604020202020204" pitchFamily="34" charset="0"/>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请允许我，从这道道美丽的风景画卷中撷取一幅动人的画面吧。</a:t>
            </a:r>
            <a:br>
              <a:rPr lang="zh-CN" altLang="en-US" sz="1800" dirty="0">
                <a:solidFill>
                  <a:schemeClr val="tx1"/>
                </a:solidFill>
                <a:latin typeface="楷体_GB2312" panose="02010609030101010101" pitchFamily="49" charset="-122"/>
                <a:ea typeface="楷体_GB2312" panose="02010609030101010101" pitchFamily="49" charset="-122"/>
              </a:rPr>
            </a:br>
            <a:r>
              <a:rPr lang="zh-CN" altLang="en-US" sz="1800" dirty="0">
                <a:solidFill>
                  <a:schemeClr val="tx1"/>
                </a:solidFill>
              </a:rPr>
              <a:t>  </a:t>
            </a:r>
            <a:r>
              <a:rPr lang="en-US" altLang="zh-CN" sz="1800" dirty="0">
                <a:solidFill>
                  <a:srgbClr val="FF66FF"/>
                </a:solidFill>
              </a:rPr>
              <a:t>⒇</a:t>
            </a:r>
            <a:r>
              <a:rPr lang="zh-CN" altLang="en-US" sz="1800" dirty="0">
                <a:solidFill>
                  <a:srgbClr val="FF66FF"/>
                </a:solidFill>
              </a:rPr>
              <a:t>设置矛盾，引人入胜</a:t>
            </a:r>
            <a:br>
              <a:rPr lang="zh-CN" altLang="en-US" sz="1800" dirty="0">
                <a:solidFill>
                  <a:srgbClr val="FF66FF"/>
                </a:solidFill>
              </a:rPr>
            </a:br>
            <a:r>
              <a:rPr lang="zh-CN" altLang="en-US" sz="1800" dirty="0">
                <a:solidFill>
                  <a:schemeClr val="tx1"/>
                </a:solidFill>
              </a:rPr>
              <a:t>      </a:t>
            </a:r>
            <a:r>
              <a:rPr lang="zh-CN" altLang="en-US" sz="1800" dirty="0">
                <a:solidFill>
                  <a:schemeClr val="tx1"/>
                </a:solidFill>
                <a:latin typeface="楷体_GB2312" panose="02010609030101010101" pitchFamily="49" charset="-122"/>
                <a:ea typeface="楷体_GB2312" panose="02010609030101010101" pitchFamily="49" charset="-122"/>
              </a:rPr>
              <a:t>“我就不信，你在这个班生活了两年多，对这个集体就会没有一点感情</a:t>
            </a:r>
            <a:r>
              <a:rPr lang="en-US" altLang="zh-CN" sz="1800">
                <a:solidFill>
                  <a:schemeClr val="tx1"/>
                </a:solidFill>
                <a:latin typeface="楷体_GB2312" panose="02010609030101010101" pitchFamily="49" charset="-122"/>
                <a:ea typeface="楷体_GB2312" panose="02010609030101010101" pitchFamily="49" charset="-122"/>
              </a:rPr>
              <a:t>?</a:t>
            </a:r>
            <a:r>
              <a:rPr lang="en-US" altLang="zh-CN" sz="1800">
                <a:solidFill>
                  <a:schemeClr val="tx1"/>
                </a:solidFill>
                <a:latin typeface="Arial" panose="020B0604020202020204" pitchFamily="34" charset="0"/>
                <a:ea typeface="楷体_GB2312" panose="02010609030101010101" pitchFamily="49" charset="-122"/>
              </a:rPr>
              <a:t>……</a:t>
            </a:r>
            <a:r>
              <a:rPr lang="en-US" altLang="zh-CN" sz="1800" dirty="0">
                <a:solidFill>
                  <a:schemeClr val="tx1"/>
                </a:solidFill>
                <a:latin typeface="楷体_GB2312" panose="02010609030101010101" pitchFamily="49" charset="-122"/>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这是今天早晨班主任陈老师对我说的话。我望着陈老师愤怒的目光，委屈的眼泪直在眼眶里打转，心理说：“陈老师，你误会了</a:t>
            </a:r>
            <a:r>
              <a:rPr lang="en-US" altLang="zh-CN" sz="1800">
                <a:solidFill>
                  <a:schemeClr val="tx1"/>
                </a:solidFill>
                <a:latin typeface="Arial" panose="020B0604020202020204" pitchFamily="34" charset="0"/>
                <a:ea typeface="楷体_GB2312" panose="02010609030101010101" pitchFamily="49" charset="-122"/>
              </a:rPr>
              <a:t>……</a:t>
            </a:r>
            <a:r>
              <a:rPr lang="zh-CN" altLang="en-US" sz="1800" dirty="0">
                <a:solidFill>
                  <a:schemeClr val="tx1"/>
                </a:solidFill>
                <a:latin typeface="楷体_GB2312" panose="02010609030101010101" pitchFamily="49" charset="-122"/>
                <a:ea typeface="楷体_GB2312" panose="02010609030101010101" pitchFamily="49" charset="-122"/>
              </a:rPr>
              <a:t>我怎么能不爱我们的班级体呢</a:t>
            </a:r>
            <a:r>
              <a:rPr lang="en-US" altLang="zh-CN" sz="1800">
                <a:solidFill>
                  <a:schemeClr val="tx1"/>
                </a:solidFill>
                <a:latin typeface="楷体_GB2312" panose="02010609030101010101" pitchFamily="49" charset="-122"/>
                <a:ea typeface="楷体_GB2312" panose="02010609030101010101" pitchFamily="49" charset="-122"/>
              </a:rPr>
              <a:t>?”</a:t>
            </a:r>
            <a:endParaRPr lang="en-US" altLang="zh-CN" sz="180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标题 101377"/>
          <p:cNvSpPr>
            <a:spLocks noGrp="1"/>
          </p:cNvSpPr>
          <p:nvPr>
            <p:ph type="title"/>
          </p:nvPr>
        </p:nvSpPr>
        <p:spPr/>
        <p:txBody>
          <a:bodyPr anchor="ctr"/>
          <a:p>
            <a:r>
              <a:rPr lang="zh-CN" altLang="en-US" dirty="0"/>
              <a:t>（五）作文应试诀窍十八法</a:t>
            </a:r>
            <a:endParaRPr lang="zh-CN" altLang="en-US" dirty="0"/>
          </a:p>
        </p:txBody>
      </p:sp>
      <p:sp>
        <p:nvSpPr>
          <p:cNvPr id="101379" name="文本占位符 101378"/>
          <p:cNvSpPr>
            <a:spLocks noGrp="1"/>
          </p:cNvSpPr>
          <p:nvPr>
            <p:ph type="body" idx="1"/>
          </p:nvPr>
        </p:nvSpPr>
        <p:spPr>
          <a:xfrm>
            <a:off x="1331913" y="1628775"/>
            <a:ext cx="7219950" cy="4495800"/>
          </a:xfrm>
        </p:spPr>
        <p:txBody>
          <a:bodyPr/>
          <a:p>
            <a:pPr>
              <a:lnSpc>
                <a:spcPct val="80000"/>
              </a:lnSpc>
            </a:pPr>
            <a:r>
              <a:rPr lang="en-US" altLang="zh-CN" sz="1800" dirty="0"/>
              <a:t>       </a:t>
            </a:r>
            <a:r>
              <a:rPr lang="en-US" altLang="zh-CN" sz="1800" b="1" dirty="0">
                <a:solidFill>
                  <a:schemeClr val="tx2"/>
                </a:solidFill>
              </a:rPr>
              <a:t>1</a:t>
            </a:r>
            <a:r>
              <a:rPr lang="zh-CN" altLang="en-US" sz="1800" b="1" dirty="0">
                <a:solidFill>
                  <a:schemeClr val="tx2"/>
                </a:solidFill>
              </a:rPr>
              <a:t>、充分发挥自己的优势。</a:t>
            </a:r>
            <a:r>
              <a:rPr lang="zh-CN" altLang="en-US" sz="1800" dirty="0">
                <a:ea typeface="楷体_GB2312" panose="02010609030101010101" pitchFamily="49" charset="-122"/>
              </a:rPr>
              <a:t>认识水平高、擅长理性思维的同学可选择议论文，擅长形象思维、会刻画人物的同学可选择微型小说，擅长抒情的同学可选择散文。</a:t>
            </a:r>
            <a:endParaRPr lang="zh-CN" altLang="en-US" sz="1800" dirty="0">
              <a:ea typeface="楷体_GB2312" panose="02010609030101010101" pitchFamily="49" charset="-122"/>
            </a:endParaRPr>
          </a:p>
          <a:p>
            <a:pPr>
              <a:lnSpc>
                <a:spcPct val="80000"/>
              </a:lnSpc>
            </a:pPr>
            <a:r>
              <a:rPr lang="zh-CN" altLang="en-US" sz="1800" dirty="0"/>
              <a:t>       </a:t>
            </a:r>
            <a:r>
              <a:rPr lang="en-US" altLang="zh-CN" sz="1800" b="1" dirty="0">
                <a:solidFill>
                  <a:schemeClr val="tx2"/>
                </a:solidFill>
              </a:rPr>
              <a:t>2</a:t>
            </a:r>
            <a:r>
              <a:rPr lang="zh-CN" altLang="en-US" sz="1800" b="1" dirty="0">
                <a:solidFill>
                  <a:schemeClr val="tx2"/>
                </a:solidFill>
              </a:rPr>
              <a:t>、精写前几段，给评卷老师留下一个好印象。</a:t>
            </a:r>
            <a:r>
              <a:rPr lang="zh-CN" altLang="en-US" sz="1800" dirty="0">
                <a:latin typeface="楷体_GB2312" panose="02010609030101010101" pitchFamily="49" charset="-122"/>
                <a:ea typeface="楷体_GB2312" panose="02010609030101010101" pitchFamily="49" charset="-122"/>
              </a:rPr>
              <a:t>要精雕细刻，要出彩。比如，可开门见山，直奔主题；可制造悬念，引人入胜；可提出问题，引人注意；或巧用排比、比喻、拟人等修辞手法，或</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巧述故事，引人入胜，或巧用题记，揭示主旨，或巧用诗文显诗意。写好结尾和过渡段。阅卷老师一般是</a:t>
            </a:r>
            <a:r>
              <a:rPr lang="en-US" altLang="zh-CN" sz="1800" dirty="0">
                <a:latin typeface="楷体_GB2312" panose="02010609030101010101" pitchFamily="49" charset="-122"/>
                <a:ea typeface="楷体_GB2312" panose="02010609030101010101" pitchFamily="49" charset="-122"/>
              </a:rPr>
              <a:t>S</a:t>
            </a:r>
            <a:r>
              <a:rPr lang="zh-CN" altLang="en-US" sz="1800" dirty="0">
                <a:latin typeface="楷体_GB2312" panose="02010609030101010101" pitchFamily="49" charset="-122"/>
                <a:ea typeface="楷体_GB2312" panose="02010609030101010101" pitchFamily="49" charset="-122"/>
              </a:rPr>
              <a:t>型的扫描全文。结尾可画龙点睛，发人深思；或总结全文，照应开头；或虚笔拓展，扩大容量；或精辟议论，深化主旨。</a:t>
            </a:r>
            <a:endParaRPr lang="zh-CN" altLang="en-US" sz="1800" dirty="0">
              <a:latin typeface="楷体_GB2312" panose="02010609030101010101" pitchFamily="49" charset="-122"/>
              <a:ea typeface="楷体_GB2312" panose="02010609030101010101" pitchFamily="49" charset="-122"/>
            </a:endParaRPr>
          </a:p>
          <a:p>
            <a:pPr>
              <a:lnSpc>
                <a:spcPct val="80000"/>
              </a:lnSpc>
            </a:pPr>
            <a:r>
              <a:rPr lang="zh-CN" altLang="en-US" sz="1800" dirty="0"/>
              <a:t>        </a:t>
            </a:r>
            <a:r>
              <a:rPr lang="en-US" altLang="zh-CN" sz="1800" b="1" dirty="0">
                <a:solidFill>
                  <a:schemeClr val="tx2"/>
                </a:solidFill>
              </a:rPr>
              <a:t>3</a:t>
            </a:r>
            <a:r>
              <a:rPr lang="zh-CN" altLang="en-US" sz="1800" b="1" dirty="0">
                <a:solidFill>
                  <a:schemeClr val="tx2"/>
                </a:solidFill>
              </a:rPr>
              <a:t>、要给自己充足的构思时间，不要急于动笔。</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宁停三分，不争一秒</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，因为写作是</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开弓没有回头箭</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的，写到一半，突然发现，呀，把题目理解错了，或没领会好命题的要求。最可怕的是文章写到一半，又想另起炉灶。时间没了，心情也坏了。干着急。建议打草稿，防止</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三边工程</a:t>
            </a:r>
            <a:r>
              <a:rPr lang="en-US" altLang="zh-CN" sz="1800" dirty="0">
                <a:latin typeface="楷体_GB2312" panose="02010609030101010101" pitchFamily="49" charset="-122"/>
                <a:ea typeface="楷体_GB2312" panose="02010609030101010101" pitchFamily="49" charset="-122"/>
              </a:rPr>
              <a:t>"</a:t>
            </a:r>
            <a:r>
              <a:rPr lang="zh-CN" altLang="en-US" sz="1800" dirty="0">
                <a:latin typeface="楷体_GB2312" panose="02010609030101010101" pitchFamily="49" charset="-122"/>
                <a:ea typeface="楷体_GB2312" panose="02010609030101010101" pitchFamily="49" charset="-122"/>
              </a:rPr>
              <a:t>（边立项，边设计，边施工）。考场作文不宜见异思迁，边写边改。要贯彻一种构思。一旦构思已定，就不要轻易改变。</a:t>
            </a:r>
            <a:endParaRPr lang="zh-CN" altLang="en-US" sz="1800" dirty="0">
              <a:latin typeface="楷体_GB2312" panose="02010609030101010101" pitchFamily="49" charset="-122"/>
              <a:ea typeface="楷体_GB2312" panose="02010609030101010101" pitchFamily="49" charset="-122"/>
            </a:endParaRP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6" name="标题 105475"/>
          <p:cNvSpPr>
            <a:spLocks noGrp="1" noRot="1"/>
          </p:cNvSpPr>
          <p:nvPr>
            <p:ph type="title"/>
          </p:nvPr>
        </p:nvSpPr>
        <p:spPr>
          <a:xfrm>
            <a:off x="298450" y="228600"/>
            <a:ext cx="8540750" cy="6296025"/>
          </a:xfrm>
        </p:spPr>
        <p:txBody>
          <a:bodyPr anchor="ctr"/>
          <a:p>
            <a:pPr algn="l"/>
            <a:r>
              <a:rPr lang="en-US" altLang="zh-CN" sz="2000" dirty="0">
                <a:solidFill>
                  <a:schemeClr val="tx1"/>
                </a:solidFill>
              </a:rPr>
              <a:t>       </a:t>
            </a:r>
            <a:r>
              <a:rPr lang="en-US" altLang="zh-CN" sz="2000" b="1" dirty="0"/>
              <a:t>4</a:t>
            </a:r>
            <a:r>
              <a:rPr lang="zh-CN" altLang="en-US" sz="2000" b="1" dirty="0"/>
              <a:t>、要力避前松后紧、虎头蛇尾。</a:t>
            </a:r>
            <a:r>
              <a:rPr lang="zh-CN" altLang="en-US" sz="2000" dirty="0">
                <a:solidFill>
                  <a:schemeClr val="tx1"/>
                </a:solidFill>
                <a:ea typeface="楷体_GB2312" panose="02010609030101010101" pitchFamily="49" charset="-122"/>
              </a:rPr>
              <a:t>有些同学构思、提纲拟好后，开头反复推敲，精雕细琢，后来发现时间不够，于是草草收兵。此外，要谨慎对待修改。修改一般只着眼于字词方面的，可用米尺比好之后划两横。结构方面不能修改。要保持卷面的整洁美观，要努力做到改动少而效果好。</a:t>
            </a:r>
            <a:br>
              <a:rPr lang="zh-CN" altLang="en-US" sz="2000" dirty="0">
                <a:solidFill>
                  <a:schemeClr val="tx1"/>
                </a:solidFill>
                <a:ea typeface="楷体_GB2312" panose="02010609030101010101" pitchFamily="49" charset="-122"/>
              </a:rPr>
            </a:br>
            <a:r>
              <a:rPr lang="zh-CN" altLang="en-US" sz="2000" dirty="0">
                <a:solidFill>
                  <a:schemeClr val="tx1"/>
                </a:solidFill>
              </a:rPr>
              <a:t>       </a:t>
            </a:r>
            <a:r>
              <a:rPr lang="en-US" altLang="zh-CN" sz="2000" b="1" dirty="0"/>
              <a:t>5</a:t>
            </a:r>
            <a:r>
              <a:rPr lang="zh-CN" altLang="en-US" sz="2000" b="1" dirty="0"/>
              <a:t>、如果偏题或者离题，作文的主要分数就失去了。</a:t>
            </a:r>
            <a:r>
              <a:rPr lang="zh-CN" altLang="en-US" sz="2000" dirty="0">
                <a:solidFill>
                  <a:schemeClr val="tx1"/>
                </a:solidFill>
                <a:ea typeface="楷体_GB2312" panose="02010609030101010101" pitchFamily="49" charset="-122"/>
              </a:rPr>
              <a:t>为防止跑题，可从如下几点做出努力：一是将材料、引语和话题联系起来思考，不可单看话题；二是看自己确立的观点能否用话题所给材料来证明；三是想一想这则材料当初发在媒体上登载是要达到一个什么效果的。万一跑题了，要考虑逆挽，使文章形成一种欲扬先抑的结构形态。</a:t>
            </a:r>
            <a:br>
              <a:rPr lang="zh-CN" altLang="en-US" sz="2000" dirty="0">
                <a:solidFill>
                  <a:schemeClr val="tx1"/>
                </a:solidFill>
                <a:ea typeface="楷体_GB2312" panose="02010609030101010101" pitchFamily="49" charset="-122"/>
              </a:rPr>
            </a:br>
            <a:r>
              <a:rPr lang="zh-CN" altLang="en-US" sz="2000" dirty="0">
                <a:solidFill>
                  <a:schemeClr val="tx1"/>
                </a:solidFill>
              </a:rPr>
              <a:t>       </a:t>
            </a:r>
            <a:r>
              <a:rPr lang="en-US" altLang="zh-CN" sz="2000" b="1" dirty="0"/>
              <a:t>6</a:t>
            </a:r>
            <a:r>
              <a:rPr lang="zh-CN" altLang="en-US" sz="2000" b="1" dirty="0"/>
              <a:t>、一定要完篇。</a:t>
            </a:r>
            <a:r>
              <a:rPr lang="zh-CN" altLang="en-US" sz="2000" dirty="0">
                <a:solidFill>
                  <a:schemeClr val="tx1"/>
                </a:solidFill>
                <a:ea typeface="楷体_GB2312" panose="02010609030101010101" pitchFamily="49" charset="-122"/>
              </a:rPr>
              <a:t>熟话说，好文章是凤头、猪肚、豹尾。没有豹尾，老鼠尾巴也要有一个，绝不能写半头文。用半篇文章给你评分，怎么会得高分？</a:t>
            </a:r>
            <a:endParaRPr lang="zh-CN" altLang="en-US" sz="2000" dirty="0">
              <a:solidFill>
                <a:schemeClr val="tx1"/>
              </a:solidFill>
              <a:ea typeface="楷体_GB2312" panose="02010609030101010101" pitchFamily="49"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4" name="标题 107523"/>
          <p:cNvSpPr>
            <a:spLocks noGrp="1" noRot="1"/>
          </p:cNvSpPr>
          <p:nvPr>
            <p:ph type="title"/>
          </p:nvPr>
        </p:nvSpPr>
        <p:spPr>
          <a:xfrm>
            <a:off x="298450" y="228600"/>
            <a:ext cx="8540750" cy="6224588"/>
          </a:xfrm>
        </p:spPr>
        <p:txBody>
          <a:bodyPr anchor="ctr"/>
          <a:p>
            <a:pPr algn="l"/>
            <a:r>
              <a:rPr lang="en-US" altLang="zh-CN" sz="2000">
                <a:solidFill>
                  <a:schemeClr val="tx1"/>
                </a:solidFill>
              </a:rPr>
              <a:t>        </a:t>
            </a:r>
            <a:r>
              <a:rPr lang="en-US" altLang="zh-CN" sz="2000" b="1" dirty="0"/>
              <a:t>7</a:t>
            </a:r>
            <a:r>
              <a:rPr lang="zh-CN" altLang="en-US" sz="2000" b="1" dirty="0"/>
              <a:t>、要重视拟题，特别要注意不能缺题。</a:t>
            </a:r>
            <a:r>
              <a:rPr lang="zh-CN" altLang="en-US" sz="2000" dirty="0">
                <a:solidFill>
                  <a:schemeClr val="tx1"/>
                </a:solidFill>
                <a:latin typeface="楷体_GB2312" panose="02010609030101010101" pitchFamily="49" charset="-122"/>
                <a:ea typeface="楷体_GB2312" panose="02010609030101010101" pitchFamily="49" charset="-122"/>
              </a:rPr>
              <a:t>不是万不得已，不要以话题做标题。张伟民讲那是一种浪费。拟题是显示你才气的一个好的平台，不能轻易放弃。缺题影响远不止</a:t>
            </a:r>
            <a:r>
              <a:rPr lang="en-US" altLang="zh-CN" sz="2000" dirty="0">
                <a:solidFill>
                  <a:schemeClr val="tx1"/>
                </a:solidFill>
                <a:latin typeface="楷体_GB2312" panose="02010609030101010101" pitchFamily="49" charset="-122"/>
                <a:ea typeface="楷体_GB2312" panose="02010609030101010101" pitchFamily="49" charset="-122"/>
              </a:rPr>
              <a:t>2</a:t>
            </a:r>
            <a:r>
              <a:rPr lang="zh-CN" altLang="en-US" sz="2000" dirty="0">
                <a:solidFill>
                  <a:schemeClr val="tx1"/>
                </a:solidFill>
                <a:latin typeface="楷体_GB2312" panose="02010609030101010101" pitchFamily="49" charset="-122"/>
                <a:ea typeface="楷体_GB2312" panose="02010609030101010101" pitchFamily="49" charset="-122"/>
              </a:rPr>
              <a:t>分。正好给了评卷老师扣分的理由。</a:t>
            </a:r>
            <a:br>
              <a:rPr lang="zh-CN" altLang="en-US" sz="2000" dirty="0">
                <a:solidFill>
                  <a:schemeClr val="tx1"/>
                </a:solidFill>
                <a:latin typeface="楷体_GB2312" panose="02010609030101010101" pitchFamily="49" charset="-122"/>
                <a:ea typeface="楷体_GB2312" panose="02010609030101010101" pitchFamily="49" charset="-122"/>
              </a:rPr>
            </a:br>
            <a:r>
              <a:rPr lang="zh-CN" altLang="en-US" sz="2000" dirty="0">
                <a:solidFill>
                  <a:schemeClr val="tx1"/>
                </a:solidFill>
              </a:rPr>
              <a:t>　　</a:t>
            </a:r>
            <a:r>
              <a:rPr lang="en-US" altLang="zh-CN" sz="2000" b="1" dirty="0"/>
              <a:t>8</a:t>
            </a:r>
            <a:r>
              <a:rPr lang="zh-CN" altLang="en-US" sz="2000" b="1" dirty="0"/>
              <a:t>、文章要有一至两个亮点。</a:t>
            </a:r>
            <a:r>
              <a:rPr lang="zh-CN" altLang="en-US" sz="2000" dirty="0">
                <a:solidFill>
                  <a:schemeClr val="tx1"/>
                </a:solidFill>
                <a:latin typeface="楷体_GB2312" panose="02010609030101010101" pitchFamily="49" charset="-122"/>
                <a:ea typeface="楷体_GB2312" panose="02010609030101010101" pitchFamily="49" charset="-122"/>
              </a:rPr>
              <a:t>如果是记叙文，应该用抓人的情节和生动的描写表现你的真情，记叙文不能没有描写。如果是议论文，就一定要有</a:t>
            </a:r>
            <a:r>
              <a:rPr lang="en-US" altLang="zh-CN" sz="2000" dirty="0">
                <a:solidFill>
                  <a:schemeClr val="tx1"/>
                </a:solidFill>
                <a:latin typeface="楷体_GB2312" panose="02010609030101010101" pitchFamily="49" charset="-122"/>
                <a:ea typeface="楷体_GB2312" panose="02010609030101010101" pitchFamily="49" charset="-122"/>
              </a:rPr>
              <a:t>1--2</a:t>
            </a:r>
            <a:r>
              <a:rPr lang="zh-CN" altLang="en-US" sz="2000" dirty="0">
                <a:solidFill>
                  <a:schemeClr val="tx1"/>
                </a:solidFill>
                <a:latin typeface="楷体_GB2312" panose="02010609030101010101" pitchFamily="49" charset="-122"/>
                <a:ea typeface="楷体_GB2312" panose="02010609030101010101" pitchFamily="49" charset="-122"/>
              </a:rPr>
              <a:t>个典型的论据，就应该有纵横捭阖，很深刻的见解。如果是微型小说一定要有巧妙的构思。这个亮点还可以是一句富有哲理的警句，也可以是一个精彩的比喻，也可以是一个超常的搭配</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总之，要能使评卷老师精神为之一震。</a:t>
            </a:r>
            <a:br>
              <a:rPr lang="zh-CN" altLang="en-US" sz="2000" dirty="0">
                <a:solidFill>
                  <a:schemeClr val="tx1"/>
                </a:solidFill>
                <a:latin typeface="楷体_GB2312" panose="02010609030101010101" pitchFamily="49" charset="-122"/>
                <a:ea typeface="楷体_GB2312" panose="02010609030101010101" pitchFamily="49" charset="-122"/>
              </a:rPr>
            </a:br>
            <a:r>
              <a:rPr lang="zh-CN" altLang="en-US" sz="2000" dirty="0">
                <a:solidFill>
                  <a:schemeClr val="tx1"/>
                </a:solidFill>
              </a:rPr>
              <a:t>　　</a:t>
            </a:r>
            <a:r>
              <a:rPr lang="en-US" altLang="zh-CN" sz="2000" b="1" dirty="0"/>
              <a:t>9</a:t>
            </a:r>
            <a:r>
              <a:rPr lang="zh-CN" altLang="en-US" sz="2000" b="1" dirty="0"/>
              <a:t>、行文中要多次扣题，要一路扣题一路歌。</a:t>
            </a:r>
            <a:r>
              <a:rPr lang="zh-CN" altLang="en-US" sz="2000" dirty="0">
                <a:solidFill>
                  <a:schemeClr val="tx1"/>
                </a:solidFill>
                <a:latin typeface="楷体_GB2312" panose="02010609030101010101" pitchFamily="49" charset="-122"/>
                <a:ea typeface="楷体_GB2312" panose="02010609030101010101" pitchFamily="49" charset="-122"/>
              </a:rPr>
              <a:t>材料、引语和话题中的相关文字至少在文中出现三次以上。开头三句话内应点题一次，结尾应回扣标题，</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回眸一笑百媚生</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。中间至少扣题一次。几次扣题事实上也是在不断地提醒自己不要跑题。有球场上叫暂停的效果，可以调整思路和写法。</a:t>
            </a:r>
            <a:endParaRPr lang="zh-CN" altLang="en-US" sz="2000"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2" name="标题 109571"/>
          <p:cNvSpPr>
            <a:spLocks noGrp="1" noRot="1"/>
          </p:cNvSpPr>
          <p:nvPr>
            <p:ph type="title"/>
          </p:nvPr>
        </p:nvSpPr>
        <p:spPr>
          <a:xfrm>
            <a:off x="298450" y="228600"/>
            <a:ext cx="8540750" cy="6080125"/>
          </a:xfrm>
        </p:spPr>
        <p:txBody>
          <a:bodyPr anchor="ctr"/>
          <a:p>
            <a:pPr algn="l"/>
            <a:r>
              <a:rPr lang="en-US" altLang="zh-CN" sz="2000" b="1">
                <a:solidFill>
                  <a:schemeClr val="tx1"/>
                </a:solidFill>
              </a:rPr>
              <a:t>       </a:t>
            </a:r>
            <a:r>
              <a:rPr lang="en-US" altLang="zh-CN" sz="2000" b="1" dirty="0"/>
              <a:t>10</a:t>
            </a:r>
            <a:r>
              <a:rPr lang="zh-CN" altLang="en-US" sz="2000" b="1" dirty="0"/>
              <a:t>、思想要健康</a:t>
            </a:r>
            <a:r>
              <a:rPr lang="zh-CN" altLang="en-US" sz="2000" b="1"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“思想健康” 不是说要你只说冠冕堂皇的话，不是要你刻意拔高，“健康”是针对“病态”、“庸俗”而言的，它的底线是不能欣赏违背法律法规和偏离社会道德的事。恋爱题材是考场作文的禁区，无论考生写得如何缠绵悱恻，真挚动人，因其行为是中学生日常行为规范所不允许的，这类作文自然得不了高分。</a:t>
            </a:r>
            <a:br>
              <a:rPr lang="zh-CN" altLang="en-US" sz="2000" dirty="0">
                <a:solidFill>
                  <a:schemeClr val="tx1"/>
                </a:solidFill>
                <a:latin typeface="楷体_GB2312" panose="02010609030101010101" pitchFamily="49" charset="-122"/>
                <a:ea typeface="楷体_GB2312" panose="02010609030101010101" pitchFamily="49" charset="-122"/>
              </a:rPr>
            </a:br>
            <a:r>
              <a:rPr lang="zh-CN" altLang="en-US" sz="2000" dirty="0">
                <a:solidFill>
                  <a:schemeClr val="tx1"/>
                </a:solidFill>
              </a:rPr>
              <a:t>       </a:t>
            </a:r>
            <a:r>
              <a:rPr lang="en-US" altLang="zh-CN" sz="2000" b="1" dirty="0"/>
              <a:t>11</a:t>
            </a:r>
            <a:r>
              <a:rPr lang="zh-CN" altLang="en-US" sz="2000" b="1" dirty="0"/>
              <a:t>、观点不可太绝对，要留有余地</a:t>
            </a:r>
            <a:r>
              <a:rPr lang="zh-CN" altLang="en-US" sz="2000" b="1" dirty="0">
                <a:solidFill>
                  <a:schemeClr val="tx1"/>
                </a:solidFill>
                <a:ea typeface="楷体_GB2312" panose="02010609030101010101" pitchFamily="49" charset="-122"/>
              </a:rPr>
              <a:t>。</a:t>
            </a:r>
            <a:r>
              <a:rPr lang="zh-CN" altLang="en-US" sz="2000" dirty="0">
                <a:solidFill>
                  <a:schemeClr val="tx1"/>
                </a:solidFill>
                <a:ea typeface="楷体_GB2312" panose="02010609030101010101" pitchFamily="49" charset="-122"/>
              </a:rPr>
              <a:t>“义正”未必要“辞严”，“理直”未必就要“气壮”。联系现实生活时，涉及社会黑暗面时，要有分寸，不要一味指责。“质问京山大冤案”。批评家长、老师和社会要与人为善，抱着协商与治病救人的态度，要提建设性意见。不可尖刻、讽刺、挖苦，甚至恶意地进行人身攻击。</a:t>
            </a:r>
            <a:br>
              <a:rPr lang="zh-CN" altLang="en-US" sz="2000" dirty="0">
                <a:solidFill>
                  <a:schemeClr val="tx1"/>
                </a:solidFill>
                <a:ea typeface="楷体_GB2312" panose="02010609030101010101" pitchFamily="49" charset="-122"/>
              </a:rPr>
            </a:br>
            <a:r>
              <a:rPr lang="zh-CN" altLang="en-US" sz="2000" dirty="0">
                <a:solidFill>
                  <a:schemeClr val="tx1"/>
                </a:solidFill>
              </a:rPr>
              <a:t>       </a:t>
            </a:r>
            <a:r>
              <a:rPr lang="en-US" altLang="zh-CN" sz="2000" b="1" dirty="0"/>
              <a:t>12</a:t>
            </a:r>
            <a:r>
              <a:rPr lang="zh-CN" altLang="en-US" sz="2000" b="1" dirty="0"/>
              <a:t>、临场写作时可以根据题意和你的表达需要想像一个或一类读者就在你的面前。</a:t>
            </a:r>
            <a:r>
              <a:rPr lang="zh-CN" altLang="en-US" sz="2000" dirty="0">
                <a:solidFill>
                  <a:schemeClr val="tx1"/>
                </a:solidFill>
                <a:latin typeface="楷体_GB2312" panose="02010609030101010101" pitchFamily="49" charset="-122"/>
                <a:ea typeface="楷体_GB2312" panose="02010609030101010101" pitchFamily="49" charset="-122"/>
              </a:rPr>
              <a:t>如以</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沟通</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为话题作文，写与家长的沟通，可想像父母就在身边；写</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沟通</a:t>
            </a:r>
            <a:r>
              <a:rPr lang="en-US" altLang="zh-CN" sz="2000" dirty="0">
                <a:solidFill>
                  <a:schemeClr val="tx1"/>
                </a:solidFill>
                <a:latin typeface="楷体_GB2312" panose="02010609030101010101" pitchFamily="49" charset="-122"/>
                <a:ea typeface="楷体_GB2312" panose="02010609030101010101" pitchFamily="49" charset="-122"/>
              </a:rPr>
              <a:t>"</a:t>
            </a:r>
            <a:r>
              <a:rPr lang="zh-CN" altLang="en-US" sz="2000" dirty="0">
                <a:solidFill>
                  <a:schemeClr val="tx1"/>
                </a:solidFill>
                <a:latin typeface="楷体_GB2312" panose="02010609030101010101" pitchFamily="49" charset="-122"/>
                <a:ea typeface="楷体_GB2312" panose="02010609030101010101" pitchFamily="49" charset="-122"/>
              </a:rPr>
              <a:t>之艰难和必要，就好像误解过你的人正在听你倾诉；写国际间通过沟通走向合作，就设想自己参与了国与国的谈判。即使所写文章没有明确的阅读对象，你也可以想像此文是写给你的语文老师的。你要知道，你的文章的惟一读者是那位跟你的语文老师非常相似的人。写记叙文，且最好将主人公设定为自己。想想阅卷老师的喜好，说他们想听的话。尽可能赢得评卷老师的同情。</a:t>
            </a:r>
            <a:endParaRPr lang="zh-CN" altLang="en-US" sz="2000" dirty="0">
              <a:solidFill>
                <a:schemeClr val="tx1"/>
              </a:solidFill>
              <a:latin typeface="楷体_GB2312" panose="02010609030101010101" pitchFamily="49" charset="-122"/>
              <a:ea typeface="楷体_GB2312" panose="02010609030101010101" pitchFamily="49"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20" name="标题 111619"/>
          <p:cNvSpPr>
            <a:spLocks noGrp="1" noRot="1"/>
          </p:cNvSpPr>
          <p:nvPr>
            <p:ph type="title"/>
          </p:nvPr>
        </p:nvSpPr>
        <p:spPr>
          <a:xfrm>
            <a:off x="298450" y="228600"/>
            <a:ext cx="8540750" cy="6153150"/>
          </a:xfrm>
        </p:spPr>
        <p:txBody>
          <a:bodyPr anchor="ctr"/>
          <a:p>
            <a:pPr algn="l"/>
            <a:r>
              <a:rPr lang="en-US" altLang="zh-CN" sz="2000" b="1">
                <a:solidFill>
                  <a:schemeClr val="tx1"/>
                </a:solidFill>
              </a:rPr>
              <a:t>       </a:t>
            </a:r>
            <a:r>
              <a:rPr lang="en-US" altLang="zh-CN" sz="2000" b="1" dirty="0"/>
              <a:t>13</a:t>
            </a:r>
            <a:r>
              <a:rPr lang="zh-CN" altLang="en-US" sz="2000" b="1" dirty="0"/>
              <a:t>、写法上可以求新，要考虑，怎样表现更智慧，更艺术，更有可读性；但更要求稳。</a:t>
            </a:r>
            <a:r>
              <a:rPr lang="zh-CN" altLang="en-US" sz="2000" dirty="0">
                <a:solidFill>
                  <a:schemeClr val="tx1"/>
                </a:solidFill>
                <a:ea typeface="楷体_GB2312" panose="02010609030101010101" pitchFamily="49" charset="-122"/>
              </a:rPr>
              <a:t>我的意见是大家一定要在一种比较稳的情况下，确有把握时才可写小小说或者是写戏剧，或者是写别的，确有把握之后才写这种文体，如果没有把握的话，就选择比较稳妥的老的文体，老的写法。</a:t>
            </a:r>
            <a:br>
              <a:rPr lang="zh-CN" altLang="en-US" sz="2000" dirty="0">
                <a:solidFill>
                  <a:schemeClr val="tx1"/>
                </a:solidFill>
              </a:rPr>
            </a:br>
            <a:r>
              <a:rPr lang="zh-CN" altLang="en-US" sz="2000" dirty="0">
                <a:solidFill>
                  <a:schemeClr val="tx1"/>
                </a:solidFill>
              </a:rPr>
              <a:t>       </a:t>
            </a:r>
            <a:r>
              <a:rPr lang="en-US" altLang="zh-CN" sz="2000" b="1" dirty="0"/>
              <a:t>14</a:t>
            </a:r>
            <a:r>
              <a:rPr lang="zh-CN" altLang="en-US" sz="2000" b="1" dirty="0"/>
              <a:t>、不可按上年或前几年的中考作文思路行文。</a:t>
            </a:r>
            <a:r>
              <a:rPr lang="zh-CN" altLang="en-US" sz="2000" dirty="0">
                <a:solidFill>
                  <a:schemeClr val="tx1"/>
                </a:solidFill>
                <a:ea typeface="楷体_GB2312" panose="02010609030101010101" pitchFamily="49" charset="-122"/>
              </a:rPr>
              <a:t>求新、求变是人们所追求的，中考作文也不例外。但若按上年或前几年的中考作文思路行文，甚至拿来套用，机械模仿，不懂灵活应变，就会吃力不讨好，这也是失分的点。因为阅卷者大都是相对固定的，对以前的中考作文非常熟悉。不主张写诗歌、文言文。</a:t>
            </a:r>
            <a:br>
              <a:rPr lang="zh-CN" altLang="en-US" sz="2000" dirty="0">
                <a:solidFill>
                  <a:schemeClr val="tx1"/>
                </a:solidFill>
                <a:ea typeface="楷体_GB2312" panose="02010609030101010101" pitchFamily="49" charset="-122"/>
              </a:rPr>
            </a:br>
            <a:r>
              <a:rPr lang="zh-CN" altLang="en-US" sz="2000" dirty="0">
                <a:solidFill>
                  <a:schemeClr val="tx1"/>
                </a:solidFill>
              </a:rPr>
              <a:t>       </a:t>
            </a:r>
            <a:r>
              <a:rPr lang="en-US" altLang="zh-CN" sz="2000" b="1" dirty="0"/>
              <a:t>15</a:t>
            </a:r>
            <a:r>
              <a:rPr lang="zh-CN" altLang="en-US" sz="2000" b="1" dirty="0"/>
              <a:t>、苦于材料缺乏则可以突出自己的爱好。</a:t>
            </a:r>
            <a:r>
              <a:rPr lang="zh-CN" altLang="en-US" sz="2000" dirty="0">
                <a:solidFill>
                  <a:schemeClr val="tx1"/>
                </a:solidFill>
                <a:ea typeface="楷体_GB2312" panose="02010609030101010101" pitchFamily="49" charset="-122"/>
              </a:rPr>
              <a:t>你如果喜欢体育，那你就像体育记者一样，叙体育、议体育，只要切合题意就好。你如果喜欢听周杰伦的歌、看余秋雨的书、爱好上网</a:t>
            </a:r>
            <a:r>
              <a:rPr lang="en-US" altLang="zh-CN" sz="2000">
                <a:solidFill>
                  <a:schemeClr val="tx1"/>
                </a:solidFill>
                <a:latin typeface="Arial" panose="020B0604020202020204" pitchFamily="34" charset="0"/>
                <a:ea typeface="楷体_GB2312" panose="02010609030101010101" pitchFamily="49" charset="-122"/>
              </a:rPr>
              <a:t>……</a:t>
            </a:r>
            <a:r>
              <a:rPr lang="zh-CN" altLang="en-US" sz="2000" dirty="0">
                <a:solidFill>
                  <a:schemeClr val="tx1"/>
                </a:solidFill>
                <a:ea typeface="楷体_GB2312" panose="02010609030101010101" pitchFamily="49" charset="-122"/>
              </a:rPr>
              <a:t>你就可以将自己这一方面的经历和感受与命题联系起来。那样就不愁内容贫乏、文思枯竭。不要瞎编乱造。靠编故事骗取老师的眼泪从而获得高分的时代已经一去不复返了。</a:t>
            </a:r>
            <a:endParaRPr lang="zh-CN" altLang="en-US" sz="2000" dirty="0">
              <a:solidFill>
                <a:schemeClr val="tx1"/>
              </a:solidFill>
              <a:ea typeface="楷体_GB2312" panose="02010609030101010101" pitchFamily="49"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title"/>
          </p:nvPr>
        </p:nvSpPr>
        <p:spPr/>
        <p:txBody>
          <a:bodyPr anchor="ctr"/>
          <a:p>
            <a:r>
              <a:rPr lang="zh-CN" altLang="en-US" dirty="0"/>
              <a:t>十一、中考作文预测</a:t>
            </a:r>
            <a:endParaRPr lang="zh-CN" altLang="en-US" dirty="0"/>
          </a:p>
        </p:txBody>
      </p:sp>
      <p:sp>
        <p:nvSpPr>
          <p:cNvPr id="58371" name="文本占位符 58370"/>
          <p:cNvSpPr>
            <a:spLocks noGrp="1"/>
          </p:cNvSpPr>
          <p:nvPr>
            <p:ph type="body" idx="1"/>
          </p:nvPr>
        </p:nvSpPr>
        <p:spPr/>
        <p:txBody>
          <a:bodyPr/>
          <a:p>
            <a:r>
              <a:rPr lang="en-US" altLang="zh-CN" b="1" dirty="0">
                <a:solidFill>
                  <a:srgbClr val="000000"/>
                </a:solidFill>
              </a:rPr>
              <a:t>1.</a:t>
            </a:r>
            <a:r>
              <a:rPr lang="zh-CN" altLang="en-US" b="1" dirty="0">
                <a:solidFill>
                  <a:srgbClr val="000000"/>
                </a:solidFill>
              </a:rPr>
              <a:t>命题作文：</a:t>
            </a:r>
            <a:r>
              <a:rPr lang="en-US" altLang="zh-CN" b="1">
                <a:solidFill>
                  <a:srgbClr val="000000"/>
                </a:solidFill>
              </a:rPr>
              <a:t>1.</a:t>
            </a:r>
            <a:r>
              <a:rPr lang="en-US" altLang="zh-CN" b="1" dirty="0">
                <a:solidFill>
                  <a:srgbClr val="000000"/>
                </a:solidFill>
                <a:latin typeface="楷体_GB2312" panose="02010609030101010101" pitchFamily="49" charset="-122"/>
                <a:ea typeface="楷体_GB2312" panose="02010609030101010101" pitchFamily="49" charset="-122"/>
              </a:rPr>
              <a:t>《</a:t>
            </a:r>
            <a:r>
              <a:rPr lang="zh-CN" altLang="en-US" b="1" dirty="0">
                <a:solidFill>
                  <a:srgbClr val="000000"/>
                </a:solidFill>
                <a:latin typeface="楷体_GB2312" panose="02010609030101010101" pitchFamily="49" charset="-122"/>
                <a:ea typeface="楷体_GB2312" panose="02010609030101010101" pitchFamily="49" charset="-122"/>
              </a:rPr>
              <a:t>变</a:t>
            </a:r>
            <a:r>
              <a:rPr lang="en-US" altLang="zh-CN" b="1" dirty="0">
                <a:solidFill>
                  <a:srgbClr val="000000"/>
                </a:solidFill>
                <a:latin typeface="楷体_GB2312" panose="02010609030101010101" pitchFamily="49" charset="-122"/>
                <a:ea typeface="楷体_GB2312" panose="02010609030101010101" pitchFamily="49" charset="-122"/>
              </a:rPr>
              <a:t>》 2.《</a:t>
            </a:r>
            <a:r>
              <a:rPr lang="zh-CN" altLang="en-US" b="1" dirty="0">
                <a:solidFill>
                  <a:srgbClr val="000000"/>
                </a:solidFill>
                <a:latin typeface="楷体_GB2312" panose="02010609030101010101" pitchFamily="49" charset="-122"/>
                <a:ea typeface="楷体_GB2312" panose="02010609030101010101" pitchFamily="49" charset="-122"/>
              </a:rPr>
              <a:t>必须越过那道坎</a:t>
            </a:r>
            <a:r>
              <a:rPr lang="en-US" altLang="zh-CN" b="1">
                <a:solidFill>
                  <a:srgbClr val="000000"/>
                </a:solidFill>
                <a:latin typeface="楷体_GB2312" panose="02010609030101010101" pitchFamily="49" charset="-122"/>
                <a:ea typeface="楷体_GB2312" panose="02010609030101010101" pitchFamily="49" charset="-122"/>
              </a:rPr>
              <a:t>》</a:t>
            </a:r>
            <a:endParaRPr lang="en-US" altLang="zh-CN" b="1">
              <a:solidFill>
                <a:srgbClr val="000000"/>
              </a:solidFill>
              <a:latin typeface="楷体_GB2312" panose="02010609030101010101" pitchFamily="49" charset="-122"/>
              <a:ea typeface="楷体_GB2312" panose="02010609030101010101" pitchFamily="49" charset="-122"/>
            </a:endParaRPr>
          </a:p>
          <a:p>
            <a:r>
              <a:rPr lang="en-US" altLang="zh-CN" b="1" dirty="0">
                <a:solidFill>
                  <a:srgbClr val="000000"/>
                </a:solidFill>
              </a:rPr>
              <a:t>2.</a:t>
            </a:r>
            <a:r>
              <a:rPr lang="zh-CN" altLang="en-US" b="1" dirty="0">
                <a:solidFill>
                  <a:srgbClr val="000000"/>
                </a:solidFill>
              </a:rPr>
              <a:t>半命题作文：</a:t>
            </a:r>
            <a:r>
              <a:rPr lang="en-US" altLang="zh-CN" b="1" dirty="0">
                <a:solidFill>
                  <a:srgbClr val="000000"/>
                </a:solidFill>
                <a:latin typeface="楷体_GB2312" panose="02010609030101010101" pitchFamily="49" charset="-122"/>
                <a:ea typeface="楷体_GB2312" panose="02010609030101010101" pitchFamily="49" charset="-122"/>
              </a:rPr>
              <a:t>《</a:t>
            </a:r>
            <a:r>
              <a:rPr lang="zh-CN" altLang="en-US" b="1" dirty="0">
                <a:solidFill>
                  <a:srgbClr val="000000"/>
                </a:solidFill>
                <a:latin typeface="楷体_GB2312" panose="02010609030101010101" pitchFamily="49" charset="-122"/>
                <a:ea typeface="楷体_GB2312" panose="02010609030101010101" pitchFamily="49" charset="-122"/>
              </a:rPr>
              <a:t>与</a:t>
            </a:r>
            <a:r>
              <a:rPr lang="zh-CN" altLang="en-US" b="1" u="sng" dirty="0">
                <a:solidFill>
                  <a:srgbClr val="000000"/>
                </a:solidFill>
                <a:latin typeface="楷体_GB2312" panose="02010609030101010101" pitchFamily="49" charset="-122"/>
                <a:ea typeface="楷体_GB2312" panose="02010609030101010101" pitchFamily="49" charset="-122"/>
              </a:rPr>
              <a:t>           </a:t>
            </a:r>
            <a:r>
              <a:rPr lang="zh-CN" altLang="en-US" b="1" dirty="0">
                <a:solidFill>
                  <a:srgbClr val="000000"/>
                </a:solidFill>
                <a:latin typeface="楷体_GB2312" panose="02010609030101010101" pitchFamily="49" charset="-122"/>
                <a:ea typeface="楷体_GB2312" panose="02010609030101010101" pitchFamily="49" charset="-122"/>
              </a:rPr>
              <a:t>对话</a:t>
            </a:r>
            <a:r>
              <a:rPr lang="en-US" altLang="zh-CN" b="1">
                <a:solidFill>
                  <a:srgbClr val="000000"/>
                </a:solidFill>
                <a:latin typeface="楷体_GB2312" panose="02010609030101010101" pitchFamily="49" charset="-122"/>
                <a:ea typeface="楷体_GB2312" panose="02010609030101010101" pitchFamily="49" charset="-122"/>
              </a:rPr>
              <a:t>》</a:t>
            </a:r>
            <a:endParaRPr lang="en-US" altLang="zh-CN" b="1">
              <a:solidFill>
                <a:srgbClr val="000000"/>
              </a:solidFill>
              <a:latin typeface="楷体_GB2312" panose="02010609030101010101" pitchFamily="49" charset="-122"/>
              <a:ea typeface="楷体_GB2312" panose="02010609030101010101" pitchFamily="49" charset="-122"/>
            </a:endParaRPr>
          </a:p>
          <a:p>
            <a:r>
              <a:rPr lang="en-US" altLang="zh-CN" b="1" dirty="0">
                <a:solidFill>
                  <a:srgbClr val="000000"/>
                </a:solidFill>
              </a:rPr>
              <a:t>3.</a:t>
            </a:r>
            <a:r>
              <a:rPr lang="zh-CN" altLang="en-US" b="1" dirty="0">
                <a:solidFill>
                  <a:srgbClr val="000000"/>
                </a:solidFill>
              </a:rPr>
              <a:t>选题作文</a:t>
            </a:r>
            <a:r>
              <a:rPr lang="zh-CN" altLang="en-US" b="1" dirty="0">
                <a:solidFill>
                  <a:srgbClr val="000000"/>
                </a:solidFill>
                <a:sym typeface="Wingdings" panose="05000000000000000000" pitchFamily="2" charset="2"/>
              </a:rPr>
              <a:t>（</a:t>
            </a:r>
            <a:r>
              <a:rPr lang="en-US" altLang="zh-CN" b="1" dirty="0">
                <a:solidFill>
                  <a:srgbClr val="000000"/>
                </a:solidFill>
                <a:sym typeface="Wingdings" panose="05000000000000000000" pitchFamily="2" charset="2"/>
              </a:rPr>
              <a:t>1</a:t>
            </a:r>
            <a:r>
              <a:rPr lang="zh-CN" altLang="en-US" b="1" dirty="0">
                <a:solidFill>
                  <a:srgbClr val="000000"/>
                </a:solidFill>
                <a:sym typeface="Wingdings" panose="05000000000000000000" pitchFamily="2" charset="2"/>
              </a:rPr>
              <a:t>）</a:t>
            </a:r>
            <a:r>
              <a:rPr lang="en-US" altLang="zh-CN" b="1" dirty="0">
                <a:solidFill>
                  <a:srgbClr val="000000"/>
                </a:solidFill>
                <a:ea typeface="楷体_GB2312" panose="02010609030101010101" pitchFamily="49" charset="-122"/>
              </a:rPr>
              <a:t>《</a:t>
            </a:r>
            <a:r>
              <a:rPr lang="zh-CN" altLang="en-US" b="1" dirty="0">
                <a:solidFill>
                  <a:srgbClr val="000000"/>
                </a:solidFill>
                <a:ea typeface="楷体_GB2312" panose="02010609030101010101" pitchFamily="49" charset="-122"/>
              </a:rPr>
              <a:t>发现父母</a:t>
            </a:r>
            <a:r>
              <a:rPr lang="en-US" altLang="zh-CN" b="1">
                <a:solidFill>
                  <a:srgbClr val="000000"/>
                </a:solidFill>
                <a:ea typeface="楷体_GB2312" panose="02010609030101010101" pitchFamily="49" charset="-122"/>
              </a:rPr>
              <a:t>》</a:t>
            </a:r>
            <a:endParaRPr lang="en-US" altLang="zh-CN" b="1">
              <a:solidFill>
                <a:srgbClr val="000000"/>
              </a:solidFill>
              <a:ea typeface="楷体_GB2312" panose="02010609030101010101" pitchFamily="49" charset="-122"/>
            </a:endParaRPr>
          </a:p>
          <a:p>
            <a:pPr>
              <a:buNone/>
            </a:pPr>
            <a:r>
              <a:rPr lang="en-US" altLang="zh-CN" b="1" dirty="0">
                <a:solidFill>
                  <a:srgbClr val="000000"/>
                </a:solidFill>
              </a:rPr>
              <a:t>                     </a:t>
            </a:r>
            <a:r>
              <a:rPr lang="zh-CN" altLang="en-US" b="1" dirty="0">
                <a:solidFill>
                  <a:srgbClr val="000000"/>
                </a:solidFill>
              </a:rPr>
              <a:t>（</a:t>
            </a:r>
            <a:r>
              <a:rPr lang="en-US" altLang="zh-CN" b="1" dirty="0">
                <a:solidFill>
                  <a:srgbClr val="000000"/>
                </a:solidFill>
              </a:rPr>
              <a:t>2</a:t>
            </a:r>
            <a:r>
              <a:rPr lang="zh-CN" altLang="en-US" b="1" dirty="0">
                <a:solidFill>
                  <a:srgbClr val="000000"/>
                </a:solidFill>
              </a:rPr>
              <a:t>）</a:t>
            </a:r>
            <a:r>
              <a:rPr lang="en-US" altLang="zh-CN" b="1" dirty="0">
                <a:solidFill>
                  <a:srgbClr val="000000"/>
                </a:solidFill>
                <a:ea typeface="楷体_GB2312" panose="02010609030101010101" pitchFamily="49" charset="-122"/>
              </a:rPr>
              <a:t>《</a:t>
            </a:r>
            <a:r>
              <a:rPr lang="zh-CN" altLang="en-US" b="1" dirty="0">
                <a:solidFill>
                  <a:srgbClr val="000000"/>
                </a:solidFill>
                <a:ea typeface="楷体_GB2312" panose="02010609030101010101" pitchFamily="49" charset="-122"/>
              </a:rPr>
              <a:t>吾恒有三宝</a:t>
            </a:r>
            <a:r>
              <a:rPr lang="en-US" altLang="zh-CN" b="1">
                <a:solidFill>
                  <a:srgbClr val="000000"/>
                </a:solidFill>
                <a:ea typeface="楷体_GB2312" panose="02010609030101010101" pitchFamily="49" charset="-122"/>
              </a:rPr>
              <a:t>》</a:t>
            </a:r>
            <a:endParaRPr lang="en-US" altLang="zh-CN" b="1">
              <a:solidFill>
                <a:srgbClr val="000000"/>
              </a:solidFill>
              <a:ea typeface="楷体_GB2312" panose="02010609030101010101" pitchFamily="49"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标题 122881"/>
          <p:cNvSpPr>
            <a:spLocks noGrp="1"/>
          </p:cNvSpPr>
          <p:nvPr>
            <p:ph type="title"/>
          </p:nvPr>
        </p:nvSpPr>
        <p:spPr>
          <a:xfrm>
            <a:off x="323850" y="765175"/>
            <a:ext cx="8540750" cy="2624138"/>
          </a:xfrm>
        </p:spPr>
        <p:txBody>
          <a:bodyPr anchor="ctr" anchorCtr="1"/>
          <a:p>
            <a:r>
              <a:rPr lang="en-US" altLang="zh-CN" sz="9200" dirty="0">
                <a:solidFill>
                  <a:srgbClr val="000000"/>
                </a:solidFill>
                <a:latin typeface="楷体_GB2312" panose="02010609030101010101" pitchFamily="49" charset="-122"/>
                <a:ea typeface="楷体_GB2312" panose="02010609030101010101" pitchFamily="49" charset="-122"/>
              </a:rPr>
              <a:t>  </a:t>
            </a:r>
            <a:r>
              <a:rPr lang="zh-CN" altLang="en-US" sz="9200" dirty="0">
                <a:solidFill>
                  <a:srgbClr val="000000"/>
                </a:solidFill>
                <a:latin typeface="楷体_GB2312" panose="02010609030101010101" pitchFamily="49" charset="-122"/>
                <a:ea typeface="楷体_GB2312" panose="02010609030101010101" pitchFamily="49" charset="-122"/>
              </a:rPr>
              <a:t>谢 谢！</a:t>
            </a:r>
            <a:endParaRPr lang="zh-CN" altLang="en-US" sz="9200" dirty="0">
              <a:solidFill>
                <a:srgbClr val="000000"/>
              </a:solidFill>
              <a:latin typeface="楷体_GB2312" panose="02010609030101010101" pitchFamily="49" charset="-122"/>
              <a:ea typeface="楷体_GB2312" panose="02010609030101010101" pitchFamily="49" charset="-122"/>
            </a:endParaRPr>
          </a:p>
        </p:txBody>
      </p:sp>
      <p:sp>
        <p:nvSpPr>
          <p:cNvPr id="122884" name="文本占位符 122883"/>
          <p:cNvSpPr>
            <a:spLocks noGrp="1"/>
          </p:cNvSpPr>
          <p:nvPr>
            <p:ph type="body" idx="1"/>
          </p:nvPr>
        </p:nvSpPr>
        <p:spPr/>
        <p:txBody>
          <a:bodyPr/>
          <a:p>
            <a:endParaRPr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indefinite" fill="hold">
                                          <p:stCondLst>
                                            <p:cond delay="0"/>
                                          </p:stCondLst>
                                        </p:cTn>
                                        <p:tgtEl>
                                          <p:spTgt spid="122882"/>
                                        </p:tgtEl>
                                        <p:attrNameLst>
                                          <p:attrName>style.visibility</p:attrName>
                                        </p:attrNameLst>
                                      </p:cBhvr>
                                      <p:to>
                                        <p:strVal val="visible"/>
                                      </p:to>
                                    </p:set>
                                    <p:anim calcmode="lin" valueType="num">
                                      <p:cBhvr>
                                        <p:cTn id="7" dur="1000" fill="hold">
                                          <p:stCondLst>
                                            <p:cond delay="0"/>
                                          </p:stCondLst>
                                        </p:cTn>
                                        <p:tgtEl>
                                          <p:spTgt spid="122882"/>
                                        </p:tgtEl>
                                        <p:attrNameLst>
                                          <p:attrName>style.rotation</p:attrName>
                                        </p:attrNameLst>
                                      </p:cBhvr>
                                      <p:tavLst>
                                        <p:tav tm="0">
                                          <p:val>
                                            <p:fltVal val="-90.000000"/>
                                          </p:val>
                                        </p:tav>
                                        <p:tav tm="100000">
                                          <p:val>
                                            <p:fltVal val="0.000000"/>
                                          </p:val>
                                        </p:tav>
                                      </p:tavLst>
                                    </p:anim>
                                    <p:anim calcmode="lin" valueType="num">
                                      <p:cBhvr>
                                        <p:cTn id="8" dur="1000" fill="hold">
                                          <p:stCondLst>
                                            <p:cond delay="0"/>
                                          </p:stCondLst>
                                        </p:cTn>
                                        <p:tgtEl>
                                          <p:spTgt spid="122882"/>
                                        </p:tgtEl>
                                        <p:attrNameLst>
                                          <p:attrName>ppt_w</p:attrName>
                                        </p:attrNameLst>
                                      </p:cBhvr>
                                      <p:tavLst>
                                        <p:tav tm="0">
                                          <p:val>
                                            <p:strVal val="#ppt_w-.5"/>
                                          </p:val>
                                        </p:tav>
                                        <p:tav tm="50000">
                                          <p:val>
                                            <p:strVal val="#ppt_w-.5"/>
                                          </p:val>
                                        </p:tav>
                                        <p:tav tm="100000">
                                          <p:val>
                                            <p:strVal val="#ppt_w"/>
                                          </p:val>
                                        </p:tav>
                                      </p:tavLst>
                                    </p:anim>
                                    <p:anim calcmode="lin" valueType="num">
                                      <p:cBhvr>
                                        <p:cTn id="9" dur="1000" fill="hold">
                                          <p:stCondLst>
                                            <p:cond delay="0"/>
                                          </p:stCondLst>
                                        </p:cTn>
                                        <p:tgtEl>
                                          <p:spTgt spid="122882"/>
                                        </p:tgtEl>
                                        <p:attrNameLst>
                                          <p:attrName>ppt_h</p:attrName>
                                        </p:attrNameLst>
                                      </p:cBhvr>
                                      <p:tavLst>
                                        <p:tav tm="0">
                                          <p:val>
                                            <p:strVal val="#ppt_h"/>
                                          </p:val>
                                        </p:tav>
                                        <p:tav tm="100000">
                                          <p:val>
                                            <p:strVal val="#ppt_h"/>
                                          </p:val>
                                        </p:tav>
                                      </p:tavLst>
                                    </p:anim>
                                    <p:anim calcmode="lin" valueType="num">
                                      <p:cBhvr>
                                        <p:cTn id="10" dur="1000" fill="hold">
                                          <p:stCondLst>
                                            <p:cond delay="0"/>
                                          </p:stCondLst>
                                        </p:cTn>
                                        <p:tgtEl>
                                          <p:spTgt spid="122882"/>
                                        </p:tgtEl>
                                        <p:attrNameLst>
                                          <p:attrName>ppt_x</p:attrName>
                                        </p:attrNameLst>
                                      </p:cBhvr>
                                      <p:tavLst>
                                        <p:tav tm="0">
                                          <p:val>
                                            <p:strVal val="#ppt_x+.4"/>
                                          </p:val>
                                        </p:tav>
                                        <p:tav tm="100000">
                                          <p:val>
                                            <p:strVal val="#ppt_x"/>
                                          </p:val>
                                        </p:tav>
                                      </p:tavLst>
                                    </p:anim>
                                    <p:anim calcmode="lin" valueType="num">
                                      <p:cBhvr>
                                        <p:cTn id="11" dur="1000" fill="hold">
                                          <p:stCondLst>
                                            <p:cond delay="0"/>
                                          </p:stCondLst>
                                        </p:cTn>
                                        <p:tgtEl>
                                          <p:spTgt spid="122882"/>
                                        </p:tgtEl>
                                        <p:attrNameLst>
                                          <p:attrName>ppt_y</p:attrName>
                                        </p:attrNameLst>
                                      </p:cBhvr>
                                      <p:tavLst>
                                        <p:tav tm="0">
                                          <p:val>
                                            <p:strVal val="#ppt_y-.2"/>
                                          </p:val>
                                        </p:tav>
                                        <p:tav tm="5000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5" presetClass="exit" presetSubtype="0" fill="hold" grpId="1" nodeType="clickEffect">
                                  <p:stCondLst>
                                    <p:cond delay="0"/>
                                  </p:stCondLst>
                                  <p:childTnLst>
                                    <p:anim calcmode="lin" valueType="num">
                                      <p:cBhvr>
                                        <p:cTn id="15" dur="2000" fill="hold"/>
                                        <p:tgtEl>
                                          <p:spTgt spid="122882"/>
                                        </p:tgtEl>
                                        <p:attrNameLst>
                                          <p:attrName>style.rotation</p:attrName>
                                        </p:attrNameLst>
                                      </p:cBhvr>
                                      <p:tavLst>
                                        <p:tav tm="0">
                                          <p:val>
                                            <p:fltVal val="0.000000"/>
                                          </p:val>
                                        </p:tav>
                                        <p:tav tm="100000">
                                          <p:val>
                                            <p:fltVal val="-90.000000"/>
                                          </p:val>
                                        </p:tav>
                                      </p:tavLst>
                                    </p:anim>
                                    <p:anim calcmode="lin" valueType="num">
                                      <p:cBhvr>
                                        <p:cTn id="16" dur="2000" fill="hold"/>
                                        <p:tgtEl>
                                          <p:spTgt spid="122882"/>
                                        </p:tgtEl>
                                        <p:attrNameLst>
                                          <p:attrName>ppt_w</p:attrName>
                                        </p:attrNameLst>
                                      </p:cBhvr>
                                      <p:tavLst>
                                        <p:tav tm="0">
                                          <p:val>
                                            <p:strVal val="ppt_w"/>
                                          </p:val>
                                        </p:tav>
                                        <p:tav tm="50000">
                                          <p:val>
                                            <p:strVal val="ppt_w-.5"/>
                                          </p:val>
                                        </p:tav>
                                        <p:tav tm="100000">
                                          <p:val>
                                            <p:strVal val="ppt_w-.5"/>
                                          </p:val>
                                        </p:tav>
                                      </p:tavLst>
                                    </p:anim>
                                    <p:anim calcmode="lin" valueType="num">
                                      <p:cBhvr>
                                        <p:cTn id="17" dur="2000" fill="hold"/>
                                        <p:tgtEl>
                                          <p:spTgt spid="122882"/>
                                        </p:tgtEl>
                                        <p:attrNameLst>
                                          <p:attrName>ppt_h</p:attrName>
                                        </p:attrNameLst>
                                      </p:cBhvr>
                                      <p:tavLst>
                                        <p:tav tm="0">
                                          <p:val>
                                            <p:strVal val="ppt_h"/>
                                          </p:val>
                                        </p:tav>
                                        <p:tav tm="100000">
                                          <p:val>
                                            <p:strVal val="ppt_h"/>
                                          </p:val>
                                        </p:tav>
                                      </p:tavLst>
                                    </p:anim>
                                    <p:anim calcmode="lin" valueType="num">
                                      <p:cBhvr>
                                        <p:cTn id="18" dur="2000" fill="hold"/>
                                        <p:tgtEl>
                                          <p:spTgt spid="122882"/>
                                        </p:tgtEl>
                                        <p:attrNameLst>
                                          <p:attrName>ppt_x</p:attrName>
                                        </p:attrNameLst>
                                      </p:cBhvr>
                                      <p:tavLst>
                                        <p:tav tm="0">
                                          <p:val>
                                            <p:strVal val="ppt_x"/>
                                          </p:val>
                                        </p:tav>
                                        <p:tav tm="100000">
                                          <p:val>
                                            <p:strVal val="ppt_x+.4"/>
                                          </p:val>
                                        </p:tav>
                                      </p:tavLst>
                                    </p:anim>
                                    <p:anim calcmode="lin" valueType="num">
                                      <p:cBhvr>
                                        <p:cTn id="19" dur="2000" fill="hold"/>
                                        <p:tgtEl>
                                          <p:spTgt spid="122882"/>
                                        </p:tgtEl>
                                        <p:attrNameLst>
                                          <p:attrName>ppt_y</p:attrName>
                                        </p:attrNameLst>
                                      </p:cBhvr>
                                      <p:tavLst>
                                        <p:tav tm="0">
                                          <p:val>
                                            <p:strVal val="ppt_y"/>
                                          </p:val>
                                        </p:tav>
                                        <p:tav tm="50000">
                                          <p:val>
                                            <p:strVal val="ppt_y+.1"/>
                                          </p:val>
                                        </p:tav>
                                        <p:tav tm="100000">
                                          <p:val>
                                            <p:strVal val="ppt_y-.2"/>
                                          </p:val>
                                        </p:tav>
                                      </p:tavLst>
                                    </p:anim>
                                    <p:set>
                                      <p:cBhvr>
                                        <p:cTn id="20" dur="indefinite" fill="hold">
                                          <p:stCondLst>
                                            <p:cond delay="1996"/>
                                          </p:stCondLst>
                                        </p:cTn>
                                        <p:tgtEl>
                                          <p:spTgt spid="1228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title"/>
          </p:nvPr>
        </p:nvSpPr>
        <p:spPr>
          <a:xfrm>
            <a:off x="395288" y="333375"/>
            <a:ext cx="8229600" cy="1143000"/>
          </a:xfrm>
        </p:spPr>
        <p:txBody>
          <a:bodyPr anchor="ctr"/>
          <a:p>
            <a:r>
              <a:rPr lang="zh-CN" altLang="en-US" b="1" dirty="0">
                <a:solidFill>
                  <a:srgbClr val="000000"/>
                </a:solidFill>
                <a:ea typeface="黑体" panose="02010609060101010101" pitchFamily="2" charset="-122"/>
              </a:rPr>
              <a:t>四、历年考题回顾</a:t>
            </a:r>
            <a:endParaRPr lang="zh-CN" altLang="en-US" b="1" dirty="0">
              <a:solidFill>
                <a:srgbClr val="000000"/>
              </a:solidFill>
              <a:ea typeface="黑体" panose="02010609060101010101" pitchFamily="2" charset="-122"/>
            </a:endParaRPr>
          </a:p>
        </p:txBody>
      </p:sp>
      <p:sp>
        <p:nvSpPr>
          <p:cNvPr id="60419" name="文本占位符 60418"/>
          <p:cNvSpPr>
            <a:spLocks noGrp="1"/>
          </p:cNvSpPr>
          <p:nvPr>
            <p:ph type="body" idx="1"/>
          </p:nvPr>
        </p:nvSpPr>
        <p:spPr>
          <a:xfrm>
            <a:off x="468313" y="1700213"/>
            <a:ext cx="8229600" cy="4530725"/>
          </a:xfrm>
        </p:spPr>
        <p:txBody>
          <a:bodyPr/>
          <a:p>
            <a:r>
              <a:rPr lang="en-US" altLang="zh-CN" b="1" dirty="0">
                <a:solidFill>
                  <a:srgbClr val="000000"/>
                </a:solidFill>
                <a:latin typeface="黑体" panose="02010609060101010101" pitchFamily="2" charset="-122"/>
                <a:ea typeface="黑体" panose="02010609060101010101" pitchFamily="2" charset="-122"/>
              </a:rPr>
              <a:t>2017</a:t>
            </a:r>
            <a:r>
              <a:rPr lang="zh-CN" altLang="en-US" b="1" dirty="0">
                <a:solidFill>
                  <a:srgbClr val="000000"/>
                </a:solidFill>
                <a:latin typeface="黑体" panose="02010609060101010101" pitchFamily="2" charset="-122"/>
                <a:ea typeface="黑体" panose="02010609060101010101" pitchFamily="2" charset="-122"/>
              </a:rPr>
              <a:t>年：请以“</a:t>
            </a:r>
            <a:r>
              <a:rPr lang="en-US" altLang="zh-CN" b="1" u="sng" dirty="0">
                <a:solidFill>
                  <a:srgbClr val="000000"/>
                </a:solidFill>
                <a:latin typeface="黑体" panose="02010609060101010101" pitchFamily="2" charset="-122"/>
                <a:ea typeface="黑体" panose="02010609060101010101" pitchFamily="2" charset="-122"/>
              </a:rPr>
              <a:t>          </a:t>
            </a:r>
            <a:r>
              <a:rPr lang="zh-CN" altLang="en-US" b="1" u="sng" dirty="0">
                <a:solidFill>
                  <a:srgbClr val="000000"/>
                </a:solidFill>
                <a:latin typeface="黑体" panose="02010609060101010101" pitchFamily="2" charset="-122"/>
                <a:ea typeface="黑体" panose="02010609060101010101" pitchFamily="2" charset="-122"/>
              </a:rPr>
              <a:t>的</a:t>
            </a:r>
            <a:r>
              <a:rPr lang="zh-CN" altLang="en-US" b="1" dirty="0">
                <a:solidFill>
                  <a:srgbClr val="000000"/>
                </a:solidFill>
                <a:latin typeface="黑体" panose="02010609060101010101" pitchFamily="2" charset="-122"/>
                <a:ea typeface="黑体" panose="02010609060101010101" pitchFamily="2" charset="-122"/>
              </a:rPr>
              <a:t>情调”为题，</a:t>
            </a:r>
            <a:endParaRPr lang="zh-CN" altLang="en-US" b="1" dirty="0">
              <a:solidFill>
                <a:srgbClr val="000000"/>
              </a:solidFill>
              <a:latin typeface="黑体" panose="02010609060101010101" pitchFamily="2" charset="-122"/>
              <a:ea typeface="黑体" panose="02010609060101010101" pitchFamily="2" charset="-122"/>
            </a:endParaRPr>
          </a:p>
          <a:p>
            <a:r>
              <a:rPr lang="en-US" altLang="zh-CN" b="1" dirty="0">
                <a:solidFill>
                  <a:srgbClr val="000000"/>
                </a:solidFill>
                <a:latin typeface="黑体" panose="02010609060101010101" pitchFamily="2" charset="-122"/>
                <a:ea typeface="黑体" panose="02010609060101010101" pitchFamily="2" charset="-122"/>
              </a:rPr>
              <a:t>2016</a:t>
            </a:r>
            <a:r>
              <a:rPr lang="zh-CN" altLang="en-US" b="1" dirty="0">
                <a:solidFill>
                  <a:srgbClr val="000000"/>
                </a:solidFill>
                <a:latin typeface="黑体" panose="02010609060101010101" pitchFamily="2" charset="-122"/>
                <a:ea typeface="黑体" panose="02010609060101010101" pitchFamily="2" charset="-122"/>
              </a:rPr>
              <a:t>年：以</a:t>
            </a:r>
            <a:r>
              <a:rPr lang="en-US" altLang="zh-CN" b="1" dirty="0">
                <a:solidFill>
                  <a:srgbClr val="000000"/>
                </a:solidFill>
                <a:latin typeface="黑体" panose="02010609060101010101" pitchFamily="2" charset="-122"/>
                <a:ea typeface="黑体" panose="02010609060101010101" pitchFamily="2" charset="-122"/>
              </a:rPr>
              <a:t>《</a:t>
            </a:r>
            <a:r>
              <a:rPr lang="zh-CN" altLang="en-US" b="1" dirty="0">
                <a:solidFill>
                  <a:srgbClr val="000000"/>
                </a:solidFill>
                <a:latin typeface="黑体" panose="02010609060101010101" pitchFamily="2" charset="-122"/>
                <a:ea typeface="黑体" panose="02010609060101010101" pitchFamily="2" charset="-122"/>
              </a:rPr>
              <a:t>修炼“挫商”</a:t>
            </a:r>
            <a:r>
              <a:rPr lang="en-US" altLang="zh-CN" b="1" dirty="0">
                <a:solidFill>
                  <a:srgbClr val="000000"/>
                </a:solidFill>
                <a:latin typeface="黑体" panose="02010609060101010101" pitchFamily="2" charset="-122"/>
                <a:ea typeface="黑体" panose="02010609060101010101" pitchFamily="2" charset="-122"/>
              </a:rPr>
              <a:t>》</a:t>
            </a:r>
            <a:r>
              <a:rPr lang="zh-CN" altLang="en-US" b="1" dirty="0">
                <a:solidFill>
                  <a:srgbClr val="000000"/>
                </a:solidFill>
                <a:latin typeface="黑体" panose="02010609060101010101" pitchFamily="2" charset="-122"/>
                <a:ea typeface="黑体" panose="02010609060101010101" pitchFamily="2" charset="-122"/>
              </a:rPr>
              <a:t>为题</a:t>
            </a:r>
            <a:endParaRPr lang="zh-CN" altLang="en-US" b="1" dirty="0">
              <a:solidFill>
                <a:srgbClr val="000000"/>
              </a:solidFill>
              <a:latin typeface="黑体" panose="02010609060101010101" pitchFamily="2" charset="-122"/>
              <a:ea typeface="黑体" panose="02010609060101010101" pitchFamily="2" charset="-122"/>
            </a:endParaRPr>
          </a:p>
          <a:p>
            <a:r>
              <a:rPr lang="en-US" altLang="zh-CN" b="1" dirty="0">
                <a:solidFill>
                  <a:srgbClr val="000000"/>
                </a:solidFill>
                <a:latin typeface="黑体" panose="02010609060101010101" pitchFamily="2" charset="-122"/>
                <a:ea typeface="黑体" panose="02010609060101010101" pitchFamily="2" charset="-122"/>
              </a:rPr>
              <a:t>2015</a:t>
            </a:r>
            <a:r>
              <a:rPr lang="zh-CN" altLang="en-US" b="1" dirty="0">
                <a:solidFill>
                  <a:srgbClr val="000000"/>
                </a:solidFill>
                <a:latin typeface="黑体" panose="02010609060101010101" pitchFamily="2" charset="-122"/>
                <a:ea typeface="黑体" panose="02010609060101010101" pitchFamily="2" charset="-122"/>
              </a:rPr>
              <a:t>年：以</a:t>
            </a:r>
            <a:r>
              <a:rPr lang="en-US" altLang="zh-CN" b="1" dirty="0">
                <a:solidFill>
                  <a:srgbClr val="000000"/>
                </a:solidFill>
                <a:latin typeface="黑体" panose="02010609060101010101" pitchFamily="2" charset="-122"/>
                <a:ea typeface="黑体" panose="02010609060101010101" pitchFamily="2" charset="-122"/>
              </a:rPr>
              <a:t>《</a:t>
            </a:r>
            <a:r>
              <a:rPr lang="zh-CN" altLang="en-US" b="1" dirty="0">
                <a:solidFill>
                  <a:srgbClr val="000000"/>
                </a:solidFill>
                <a:latin typeface="黑体" panose="02010609060101010101" pitchFamily="2" charset="-122"/>
                <a:ea typeface="黑体" panose="02010609060101010101" pitchFamily="2" charset="-122"/>
              </a:rPr>
              <a:t>喜欢</a:t>
            </a:r>
            <a:r>
              <a:rPr lang="en-US" altLang="zh-CN" b="1" dirty="0">
                <a:solidFill>
                  <a:srgbClr val="000000"/>
                </a:solidFill>
                <a:latin typeface="黑体" panose="02010609060101010101" pitchFamily="2" charset="-122"/>
                <a:ea typeface="黑体" panose="02010609060101010101" pitchFamily="2" charset="-122"/>
              </a:rPr>
              <a:t>》</a:t>
            </a:r>
            <a:r>
              <a:rPr lang="zh-CN" altLang="en-US" b="1" dirty="0">
                <a:solidFill>
                  <a:srgbClr val="000000"/>
                </a:solidFill>
                <a:latin typeface="黑体" panose="02010609060101010101" pitchFamily="2" charset="-122"/>
                <a:ea typeface="黑体" panose="02010609060101010101" pitchFamily="2" charset="-122"/>
              </a:rPr>
              <a:t>为题</a:t>
            </a:r>
            <a:endParaRPr lang="zh-CN" altLang="en-US" b="1" dirty="0">
              <a:solidFill>
                <a:srgbClr val="000000"/>
              </a:solidFill>
              <a:latin typeface="黑体" panose="02010609060101010101" pitchFamily="2" charset="-122"/>
              <a:ea typeface="黑体" panose="02010609060101010101" pitchFamily="2" charset="-122"/>
            </a:endParaRPr>
          </a:p>
          <a:p>
            <a:r>
              <a:rPr lang="en-US" altLang="zh-CN" b="1" dirty="0">
                <a:solidFill>
                  <a:srgbClr val="000000"/>
                </a:solidFill>
                <a:latin typeface="黑体" panose="02010609060101010101" pitchFamily="2" charset="-122"/>
                <a:ea typeface="黑体" panose="02010609060101010101" pitchFamily="2" charset="-122"/>
              </a:rPr>
              <a:t>2014</a:t>
            </a:r>
            <a:r>
              <a:rPr lang="zh-CN" altLang="en-US" b="1" dirty="0">
                <a:solidFill>
                  <a:srgbClr val="000000"/>
                </a:solidFill>
                <a:latin typeface="黑体" panose="02010609060101010101" pitchFamily="2" charset="-122"/>
                <a:ea typeface="黑体" panose="02010609060101010101" pitchFamily="2" charset="-122"/>
              </a:rPr>
              <a:t>年：</a:t>
            </a:r>
            <a:r>
              <a:rPr lang="en-US" altLang="zh-CN" b="1" dirty="0">
                <a:solidFill>
                  <a:srgbClr val="000000"/>
                </a:solidFill>
                <a:latin typeface="黑体" panose="02010609060101010101" pitchFamily="2" charset="-122"/>
                <a:ea typeface="黑体" panose="02010609060101010101" pitchFamily="2" charset="-122"/>
              </a:rPr>
              <a:t>《</a:t>
            </a:r>
            <a:r>
              <a:rPr lang="zh-CN" altLang="en-US" b="1" dirty="0">
                <a:solidFill>
                  <a:srgbClr val="000000"/>
                </a:solidFill>
                <a:latin typeface="黑体" panose="02010609060101010101" pitchFamily="2" charset="-122"/>
                <a:ea typeface="黑体" panose="02010609060101010101" pitchFamily="2" charset="-122"/>
              </a:rPr>
              <a:t>那一段美好的时光</a:t>
            </a:r>
            <a:r>
              <a:rPr lang="en-US" altLang="zh-CN" b="1">
                <a:solidFill>
                  <a:srgbClr val="000000"/>
                </a:solidFill>
                <a:latin typeface="黑体" panose="02010609060101010101" pitchFamily="2" charset="-122"/>
                <a:ea typeface="黑体" panose="02010609060101010101" pitchFamily="2" charset="-122"/>
              </a:rPr>
              <a:t>》</a:t>
            </a:r>
            <a:endParaRPr lang="en-US" altLang="zh-CN" b="1">
              <a:solidFill>
                <a:srgbClr val="000000"/>
              </a:solidFill>
              <a:latin typeface="黑体" panose="02010609060101010101" pitchFamily="2" charset="-122"/>
              <a:ea typeface="黑体" panose="02010609060101010101" pitchFamily="2" charset="-122"/>
            </a:endParaRPr>
          </a:p>
          <a:p>
            <a:r>
              <a:rPr lang="en-US" altLang="zh-CN" b="1" dirty="0">
                <a:solidFill>
                  <a:srgbClr val="000000"/>
                </a:solidFill>
                <a:latin typeface="黑体" panose="02010609060101010101" pitchFamily="2" charset="-122"/>
                <a:ea typeface="黑体" panose="02010609060101010101" pitchFamily="2" charset="-122"/>
              </a:rPr>
              <a:t>2013</a:t>
            </a:r>
            <a:r>
              <a:rPr lang="zh-CN" altLang="en-US" b="1" dirty="0">
                <a:solidFill>
                  <a:srgbClr val="000000"/>
                </a:solidFill>
                <a:latin typeface="黑体" panose="02010609060101010101" pitchFamily="2" charset="-122"/>
                <a:ea typeface="黑体" panose="02010609060101010101" pitchFamily="2" charset="-122"/>
              </a:rPr>
              <a:t>年：打造一片亮丽的天空</a:t>
            </a:r>
            <a:endParaRPr lang="zh-CN" altLang="en-US" b="1" dirty="0">
              <a:solidFill>
                <a:srgbClr val="000000"/>
              </a:solidFill>
              <a:latin typeface="黑体" panose="02010609060101010101" pitchFamily="2" charset="-122"/>
              <a:ea typeface="黑体" panose="0201060906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title"/>
          </p:nvPr>
        </p:nvSpPr>
        <p:spPr/>
        <p:txBody>
          <a:bodyPr anchor="b"/>
          <a:p>
            <a:r>
              <a:rPr lang="zh-CN" altLang="en-US" dirty="0"/>
              <a:t>五、 审题要点</a:t>
            </a:r>
            <a:endParaRPr lang="zh-CN" altLang="en-US" dirty="0">
              <a:sym typeface="Wingdings" panose="05000000000000000000" pitchFamily="2" charset="2"/>
            </a:endParaRPr>
          </a:p>
        </p:txBody>
      </p:sp>
      <p:sp>
        <p:nvSpPr>
          <p:cNvPr id="55299" name="文本占位符 55298"/>
          <p:cNvSpPr>
            <a:spLocks noGrp="1"/>
          </p:cNvSpPr>
          <p:nvPr>
            <p:ph type="body" idx="1"/>
          </p:nvPr>
        </p:nvSpPr>
        <p:spPr/>
        <p:txBody>
          <a:bodyPr/>
          <a:p>
            <a:pPr>
              <a:lnSpc>
                <a:spcPct val="80000"/>
              </a:lnSpc>
              <a:buNone/>
            </a:pPr>
            <a:r>
              <a:rPr lang="zh-CN" altLang="en-US" sz="2100" b="1" dirty="0">
                <a:latin typeface="黑体" panose="02010609060101010101" pitchFamily="2" charset="-122"/>
                <a:ea typeface="黑体" panose="02010609060101010101" pitchFamily="2" charset="-122"/>
              </a:rPr>
              <a:t>审题要求做到：</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1</a:t>
            </a:r>
            <a:r>
              <a:rPr lang="zh-CN" altLang="en-US" sz="2100" b="1" dirty="0">
                <a:latin typeface="黑体" panose="02010609060101010101" pitchFamily="2" charset="-122"/>
                <a:ea typeface="黑体" panose="02010609060101010101" pitchFamily="2" charset="-122"/>
              </a:rPr>
              <a:t>）弄清题目含义</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2</a:t>
            </a:r>
            <a:r>
              <a:rPr lang="zh-CN" altLang="en-US" sz="2100" b="1" dirty="0">
                <a:latin typeface="黑体" panose="02010609060101010101" pitchFamily="2" charset="-122"/>
                <a:ea typeface="黑体" panose="02010609060101010101" pitchFamily="2" charset="-122"/>
              </a:rPr>
              <a:t>）把握提示语的意图</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3</a:t>
            </a:r>
            <a:r>
              <a:rPr lang="zh-CN" altLang="en-US" sz="2100" b="1" dirty="0">
                <a:latin typeface="黑体" panose="02010609060101010101" pitchFamily="2" charset="-122"/>
                <a:ea typeface="黑体" panose="02010609060101010101" pitchFamily="2" charset="-122"/>
              </a:rPr>
              <a:t>）明确写作要求</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例：阅读下面文字，按要求作文。</a:t>
            </a:r>
            <a:br>
              <a:rPr lang="zh-CN" altLang="en-US" sz="2100" b="1" dirty="0">
                <a:latin typeface="黑体" panose="02010609060101010101" pitchFamily="2" charset="-122"/>
                <a:ea typeface="黑体" panose="02010609060101010101" pitchFamily="2" charset="-122"/>
              </a:rPr>
            </a:br>
            <a:endParaRPr lang="zh-CN" altLang="en-US" sz="2100" b="1" dirty="0">
              <a:latin typeface="黑体" panose="02010609060101010101" pitchFamily="2" charset="-122"/>
              <a:ea typeface="黑体" panose="02010609060101010101" pitchFamily="2" charset="-122"/>
            </a:endParaRPr>
          </a:p>
          <a:p>
            <a:pPr>
              <a:lnSpc>
                <a:spcPct val="80000"/>
              </a:lnSpc>
              <a:buNone/>
            </a:pPr>
            <a:r>
              <a:rPr lang="en-US" altLang="zh-CN" sz="2100" b="1" dirty="0">
                <a:latin typeface="黑体" panose="02010609060101010101" pitchFamily="2" charset="-122"/>
                <a:ea typeface="黑体" panose="02010609060101010101" pitchFamily="2" charset="-122"/>
              </a:rPr>
              <a:t>        </a:t>
            </a:r>
            <a:r>
              <a:rPr lang="zh-CN" altLang="en-US" sz="2100" b="1" dirty="0">
                <a:latin typeface="黑体" panose="02010609060101010101" pitchFamily="2" charset="-122"/>
                <a:ea typeface="黑体" panose="02010609060101010101" pitchFamily="2" charset="-122"/>
              </a:rPr>
              <a:t>交朋友是人们生活、发展和情感交流的需要。朋友五花八门，在学校里交往的是学友，在球场上交往的是球友，在网上交往的是网友</a:t>
            </a:r>
            <a:r>
              <a:rPr lang="en-US" altLang="zh-CN" sz="2100" b="1">
                <a:latin typeface="Arial" panose="020B0604020202020204" pitchFamily="34" charset="0"/>
                <a:ea typeface="黑体" panose="02010609060101010101" pitchFamily="2" charset="-122"/>
              </a:rPr>
              <a:t>……</a:t>
            </a:r>
            <a:r>
              <a:rPr lang="zh-CN" altLang="en-US" sz="2100" b="1" dirty="0">
                <a:solidFill>
                  <a:schemeClr val="tx2"/>
                </a:solidFill>
                <a:latin typeface="黑体" panose="02010609060101010101" pitchFamily="2" charset="-122"/>
                <a:ea typeface="黑体" panose="02010609060101010101" pitchFamily="2" charset="-122"/>
              </a:rPr>
              <a:t>从更广义的角度看，人与自然、人与动物、人与世界上的一切事物也都可以是朋友，甚至是好朋友。</a:t>
            </a:r>
            <a:endParaRPr lang="zh-CN" altLang="en-US" sz="2100" b="1" dirty="0">
              <a:solidFill>
                <a:schemeClr val="tx2"/>
              </a:solidFill>
              <a:latin typeface="黑体" panose="02010609060101010101" pitchFamily="2" charset="-122"/>
              <a:ea typeface="黑体" panose="02010609060101010101" pitchFamily="2" charset="-122"/>
            </a:endParaRPr>
          </a:p>
          <a:p>
            <a:pPr>
              <a:lnSpc>
                <a:spcPct val="80000"/>
              </a:lnSpc>
              <a:buNone/>
            </a:pPr>
            <a:br>
              <a:rPr lang="zh-CN" altLang="en-US" sz="2100" b="1" dirty="0">
                <a:latin typeface="黑体" panose="02010609060101010101" pitchFamily="2" charset="-122"/>
                <a:ea typeface="黑体" panose="02010609060101010101" pitchFamily="2" charset="-122"/>
              </a:rPr>
            </a:br>
            <a:r>
              <a:rPr lang="en-US" altLang="zh-CN" sz="2100" b="1" dirty="0">
                <a:latin typeface="黑体" panose="02010609060101010101" pitchFamily="2" charset="-122"/>
                <a:ea typeface="黑体" panose="02010609060101010101" pitchFamily="2" charset="-122"/>
              </a:rPr>
              <a:t>       </a:t>
            </a:r>
            <a:r>
              <a:rPr lang="zh-CN" altLang="en-US" sz="2100" b="1" dirty="0">
                <a:latin typeface="黑体" panose="02010609060101010101" pitchFamily="2" charset="-122"/>
                <a:ea typeface="黑体" panose="02010609060101010101" pitchFamily="2" charset="-122"/>
              </a:rPr>
              <a:t>请以“</a:t>
            </a:r>
            <a:r>
              <a:rPr lang="zh-CN" altLang="en-US" sz="2100" b="1" dirty="0">
                <a:solidFill>
                  <a:schemeClr val="tx2"/>
                </a:solidFill>
                <a:latin typeface="黑体" panose="02010609060101010101" pitchFamily="2" charset="-122"/>
                <a:ea typeface="黑体" panose="02010609060101010101" pitchFamily="2" charset="-122"/>
              </a:rPr>
              <a:t>我们是朋友</a:t>
            </a:r>
            <a:r>
              <a:rPr lang="zh-CN" altLang="en-US" sz="2100" b="1" dirty="0">
                <a:latin typeface="黑体" panose="02010609060101010101" pitchFamily="2" charset="-122"/>
                <a:ea typeface="黑体" panose="02010609060101010101" pitchFamily="2" charset="-122"/>
              </a:rPr>
              <a:t>”为题，写一篇文章。可以叙述经历，发表议论，抒发感情，也可以发挥想象编写故事。</a:t>
            </a:r>
            <a:endParaRPr lang="zh-CN" altLang="en-US" sz="2100" b="1" dirty="0">
              <a:latin typeface="黑体" panose="02010609060101010101" pitchFamily="2" charset="-122"/>
              <a:ea typeface="黑体" panose="02010609060101010101" pitchFamily="2" charset="-122"/>
            </a:endParaRPr>
          </a:p>
          <a:p>
            <a:pPr>
              <a:lnSpc>
                <a:spcPct val="80000"/>
              </a:lnSpc>
              <a:buNone/>
            </a:pPr>
            <a:br>
              <a:rPr lang="zh-CN" altLang="en-US" sz="2100" b="1" dirty="0">
                <a:latin typeface="黑体" panose="02010609060101010101" pitchFamily="2" charset="-122"/>
                <a:ea typeface="黑体" panose="02010609060101010101" pitchFamily="2" charset="-122"/>
              </a:rPr>
            </a:br>
            <a:r>
              <a:rPr lang="en-US" altLang="zh-CN" sz="2100" b="1" dirty="0">
                <a:latin typeface="黑体" panose="02010609060101010101" pitchFamily="2" charset="-122"/>
                <a:ea typeface="黑体" panose="02010609060101010101" pitchFamily="2" charset="-122"/>
              </a:rPr>
              <a:t>   </a:t>
            </a:r>
            <a:endParaRPr lang="en-US" altLang="zh-CN" sz="2100" b="1" dirty="0">
              <a:solidFill>
                <a:srgbClr val="FF66FF"/>
              </a:solidFill>
              <a:latin typeface="黑体" panose="02010609060101010101" pitchFamily="2" charset="-122"/>
              <a:ea typeface="黑体" panose="0201060906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p:cNvSpPr>
          <p:nvPr>
            <p:ph type="title"/>
          </p:nvPr>
        </p:nvSpPr>
        <p:spPr/>
        <p:txBody>
          <a:bodyPr anchor="ctr"/>
          <a:p>
            <a:r>
              <a:rPr lang="zh-CN" altLang="en-US" b="1" dirty="0">
                <a:latin typeface="黑体" panose="02010609060101010101" pitchFamily="2" charset="-122"/>
                <a:ea typeface="黑体" panose="02010609060101010101" pitchFamily="2" charset="-122"/>
              </a:rPr>
              <a:t>六、 立意要点</a:t>
            </a:r>
            <a:endParaRPr lang="zh-CN" altLang="en-US" b="1" dirty="0">
              <a:latin typeface="黑体" panose="02010609060101010101" pitchFamily="2" charset="-122"/>
              <a:ea typeface="黑体" panose="02010609060101010101" pitchFamily="2" charset="-122"/>
              <a:sym typeface="Wingdings" panose="05000000000000000000" pitchFamily="2" charset="2"/>
            </a:endParaRPr>
          </a:p>
        </p:txBody>
      </p:sp>
      <p:sp>
        <p:nvSpPr>
          <p:cNvPr id="61443" name="文本占位符 61442"/>
          <p:cNvSpPr>
            <a:spLocks noGrp="1"/>
          </p:cNvSpPr>
          <p:nvPr>
            <p:ph type="body" idx="1"/>
          </p:nvPr>
        </p:nvSpPr>
        <p:spPr/>
        <p:txBody>
          <a:bodyPr/>
          <a:p>
            <a:pPr>
              <a:lnSpc>
                <a:spcPct val="80000"/>
              </a:lnSpc>
              <a:buNone/>
            </a:pPr>
            <a:r>
              <a:rPr lang="zh-CN" altLang="en-US" sz="2400" b="1" dirty="0">
                <a:latin typeface="黑体" panose="02010609060101010101" pitchFamily="2" charset="-122"/>
                <a:ea typeface="黑体" panose="02010609060101010101" pitchFamily="2" charset="-122"/>
              </a:rPr>
              <a:t>立意要求做到：</a:t>
            </a:r>
            <a:endParaRPr lang="zh-CN" altLang="en-US" sz="2400" b="1" dirty="0">
              <a:latin typeface="黑体" panose="02010609060101010101" pitchFamily="2" charset="-122"/>
              <a:ea typeface="黑体" panose="02010609060101010101" pitchFamily="2" charset="-122"/>
            </a:endParaRPr>
          </a:p>
          <a:p>
            <a:pPr>
              <a:lnSpc>
                <a:spcPct val="80000"/>
              </a:lnSpc>
              <a:buNone/>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1</a:t>
            </a:r>
            <a:r>
              <a:rPr lang="zh-CN" altLang="en-US" sz="2400" b="1" dirty="0">
                <a:latin typeface="黑体" panose="02010609060101010101" pitchFamily="2" charset="-122"/>
                <a:ea typeface="黑体" panose="02010609060101010101" pitchFamily="2" charset="-122"/>
              </a:rPr>
              <a:t>）切合题意</a:t>
            </a:r>
            <a:endParaRPr lang="zh-CN" altLang="en-US" sz="2400" b="1" dirty="0">
              <a:latin typeface="黑体" panose="02010609060101010101" pitchFamily="2" charset="-122"/>
              <a:ea typeface="黑体" panose="02010609060101010101" pitchFamily="2" charset="-122"/>
            </a:endParaRPr>
          </a:p>
          <a:p>
            <a:pPr>
              <a:lnSpc>
                <a:spcPct val="80000"/>
              </a:lnSpc>
              <a:buNone/>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2</a:t>
            </a:r>
            <a:r>
              <a:rPr lang="zh-CN" altLang="en-US" sz="2400" b="1" dirty="0">
                <a:latin typeface="黑体" panose="02010609060101010101" pitchFamily="2" charset="-122"/>
                <a:ea typeface="黑体" panose="02010609060101010101" pitchFamily="2" charset="-122"/>
              </a:rPr>
              <a:t>）选定文体，明确中心</a:t>
            </a:r>
            <a:endParaRPr lang="zh-CN" altLang="en-US" sz="2400" b="1" dirty="0">
              <a:latin typeface="黑体" panose="02010609060101010101" pitchFamily="2" charset="-122"/>
              <a:ea typeface="黑体" panose="02010609060101010101" pitchFamily="2" charset="-122"/>
            </a:endParaRPr>
          </a:p>
          <a:p>
            <a:pPr>
              <a:lnSpc>
                <a:spcPct val="80000"/>
              </a:lnSpc>
              <a:buNone/>
            </a:pPr>
            <a:r>
              <a:rPr lang="zh-CN" altLang="en-US" sz="2400" b="1" dirty="0">
                <a:latin typeface="黑体" panose="02010609060101010101" pitchFamily="2" charset="-122"/>
                <a:ea typeface="黑体" panose="02010609060101010101" pitchFamily="2" charset="-122"/>
              </a:rPr>
              <a:t>（</a:t>
            </a:r>
            <a:r>
              <a:rPr lang="en-US" altLang="zh-CN" sz="2400" b="1" dirty="0">
                <a:latin typeface="黑体" panose="02010609060101010101" pitchFamily="2" charset="-122"/>
                <a:ea typeface="黑体" panose="02010609060101010101" pitchFamily="2" charset="-122"/>
              </a:rPr>
              <a:t>3</a:t>
            </a:r>
            <a:r>
              <a:rPr lang="zh-CN" altLang="en-US" sz="2400" b="1" dirty="0">
                <a:latin typeface="黑体" panose="02010609060101010101" pitchFamily="2" charset="-122"/>
                <a:ea typeface="黑体" panose="02010609060101010101" pitchFamily="2" charset="-122"/>
              </a:rPr>
              <a:t>）化大为小巧妙切入</a:t>
            </a:r>
            <a:endParaRPr lang="zh-CN" altLang="en-US" sz="2400" b="1" dirty="0">
              <a:latin typeface="黑体" panose="02010609060101010101" pitchFamily="2" charset="-122"/>
              <a:ea typeface="黑体" panose="02010609060101010101" pitchFamily="2" charset="-122"/>
            </a:endParaRPr>
          </a:p>
          <a:p>
            <a:pPr>
              <a:lnSpc>
                <a:spcPct val="80000"/>
              </a:lnSpc>
              <a:buNone/>
            </a:pPr>
            <a:r>
              <a:rPr lang="zh-CN" altLang="en-US" sz="2400" b="1" dirty="0">
                <a:latin typeface="黑体" panose="02010609060101010101" pitchFamily="2" charset="-122"/>
                <a:ea typeface="黑体" panose="02010609060101010101" pitchFamily="2" charset="-122"/>
              </a:rPr>
              <a:t>例：阅读下面文字，按要求作文。</a:t>
            </a:r>
            <a:br>
              <a:rPr lang="zh-CN" altLang="en-US" sz="2400" b="1" dirty="0">
                <a:latin typeface="黑体" panose="02010609060101010101" pitchFamily="2" charset="-122"/>
                <a:ea typeface="黑体" panose="02010609060101010101" pitchFamily="2" charset="-122"/>
              </a:rPr>
            </a:br>
            <a:r>
              <a:rPr lang="en-US" altLang="zh-CN" sz="2400" b="1" dirty="0">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交朋友是人们生活、发展和情感交流的需要。</a:t>
            </a:r>
            <a:r>
              <a:rPr lang="zh-CN" altLang="en-US" sz="2500" b="1" dirty="0">
                <a:solidFill>
                  <a:srgbClr val="FF0000"/>
                </a:solidFill>
                <a:latin typeface="黑体" panose="02010609060101010101" pitchFamily="2" charset="-122"/>
                <a:ea typeface="黑体" panose="02010609060101010101" pitchFamily="2" charset="-122"/>
              </a:rPr>
              <a:t>朋友五花八门，在学校里交往的是学友，在球场上交往的是球友，在网上交往的是网友</a:t>
            </a:r>
            <a:r>
              <a:rPr lang="en-US" altLang="zh-CN" sz="2500" b="1">
                <a:solidFill>
                  <a:srgbClr val="FF0000"/>
                </a:solidFill>
                <a:latin typeface="Arial" panose="020B0604020202020204" pitchFamily="34" charset="0"/>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从更广义的角度看，人与自然、人与动物、人与世界上的一切事物也都可以是朋友，甚至是好朋友。</a:t>
            </a:r>
            <a:br>
              <a:rPr lang="zh-CN" altLang="en-US" sz="2400" b="1" dirty="0">
                <a:latin typeface="黑体" panose="02010609060101010101" pitchFamily="2" charset="-122"/>
                <a:ea typeface="黑体" panose="02010609060101010101" pitchFamily="2" charset="-122"/>
              </a:rPr>
            </a:br>
            <a:r>
              <a:rPr lang="en-US" altLang="zh-CN" sz="2400" b="1" dirty="0">
                <a:latin typeface="黑体" panose="02010609060101010101" pitchFamily="2" charset="-122"/>
                <a:ea typeface="黑体" panose="02010609060101010101" pitchFamily="2" charset="-122"/>
              </a:rPr>
              <a:t>       </a:t>
            </a:r>
            <a:r>
              <a:rPr lang="zh-CN" altLang="en-US" sz="2400" b="1" dirty="0">
                <a:latin typeface="黑体" panose="02010609060101010101" pitchFamily="2" charset="-122"/>
                <a:ea typeface="黑体" panose="02010609060101010101" pitchFamily="2" charset="-122"/>
              </a:rPr>
              <a:t>请以“我们是朋友”为题，写一篇文章。可以叙述经历，发表议论，抒发感情，也可以发挥想象编写故事。</a:t>
            </a:r>
            <a:br>
              <a:rPr lang="zh-CN" altLang="en-US" sz="2400" b="1" dirty="0">
                <a:latin typeface="黑体" panose="02010609060101010101" pitchFamily="2" charset="-122"/>
                <a:ea typeface="黑体" panose="02010609060101010101" pitchFamily="2" charset="-122"/>
              </a:rPr>
            </a:br>
            <a:r>
              <a:rPr lang="en-US" altLang="zh-CN" sz="2400" b="1" dirty="0">
                <a:latin typeface="黑体" panose="02010609060101010101" pitchFamily="2" charset="-122"/>
                <a:ea typeface="黑体" panose="02010609060101010101" pitchFamily="2" charset="-122"/>
              </a:rPr>
              <a:t>   </a:t>
            </a:r>
            <a:endParaRPr lang="en-US" altLang="zh-CN" sz="2400" b="1" dirty="0">
              <a:latin typeface="黑体" panose="02010609060101010101" pitchFamily="2" charset="-122"/>
              <a:ea typeface="黑体" panose="0201060906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p:cNvSpPr>
          <p:nvPr>
            <p:ph type="title"/>
          </p:nvPr>
        </p:nvSpPr>
        <p:spPr/>
        <p:txBody>
          <a:bodyPr/>
          <a:p>
            <a:r>
              <a:rPr lang="zh-CN" altLang="en-US" b="1" dirty="0"/>
              <a:t>七、构思要点</a:t>
            </a:r>
            <a:endParaRPr lang="zh-CN" altLang="en-US" b="1" dirty="0">
              <a:sym typeface="Wingdings" panose="05000000000000000000" pitchFamily="2" charset="2"/>
            </a:endParaRPr>
          </a:p>
        </p:txBody>
      </p:sp>
      <p:sp>
        <p:nvSpPr>
          <p:cNvPr id="56323" name="文本占位符 56322"/>
          <p:cNvSpPr>
            <a:spLocks noGrp="1"/>
          </p:cNvSpPr>
          <p:nvPr>
            <p:ph type="body" idx="1"/>
          </p:nvPr>
        </p:nvSpPr>
        <p:spPr/>
        <p:txBody>
          <a:bodyPr/>
          <a:p>
            <a:pPr>
              <a:lnSpc>
                <a:spcPct val="80000"/>
              </a:lnSpc>
              <a:buNone/>
            </a:pPr>
            <a:r>
              <a:rPr lang="zh-CN" altLang="en-US" sz="2100" b="1" dirty="0">
                <a:latin typeface="黑体" panose="02010609060101010101" pitchFamily="2" charset="-122"/>
                <a:ea typeface="黑体" panose="02010609060101010101" pitchFamily="2" charset="-122"/>
              </a:rPr>
              <a:t>构思要求做到：</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1</a:t>
            </a:r>
            <a:r>
              <a:rPr lang="zh-CN" altLang="en-US" sz="2100" b="1" dirty="0">
                <a:latin typeface="黑体" panose="02010609060101010101" pitchFamily="2" charset="-122"/>
                <a:ea typeface="黑体" panose="02010609060101010101" pitchFamily="2" charset="-122"/>
              </a:rPr>
              <a:t>）确定写作对象</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2</a:t>
            </a:r>
            <a:r>
              <a:rPr lang="zh-CN" altLang="en-US" sz="2100" b="1" dirty="0">
                <a:latin typeface="黑体" panose="02010609060101010101" pitchFamily="2" charset="-122"/>
                <a:ea typeface="黑体" panose="02010609060101010101" pitchFamily="2" charset="-122"/>
              </a:rPr>
              <a:t>）采用适合的文体</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3</a:t>
            </a:r>
            <a:r>
              <a:rPr lang="zh-CN" altLang="en-US" sz="2100" b="1" dirty="0">
                <a:latin typeface="黑体" panose="02010609060101010101" pitchFamily="2" charset="-122"/>
                <a:ea typeface="黑体" panose="02010609060101010101" pitchFamily="2" charset="-122"/>
              </a:rPr>
              <a:t>）寻找典型材料</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a:t>
            </a:r>
            <a:r>
              <a:rPr lang="en-US" altLang="zh-CN" sz="2100" b="1" dirty="0">
                <a:latin typeface="黑体" panose="02010609060101010101" pitchFamily="2" charset="-122"/>
                <a:ea typeface="黑体" panose="02010609060101010101" pitchFamily="2" charset="-122"/>
              </a:rPr>
              <a:t>4</a:t>
            </a:r>
            <a:r>
              <a:rPr lang="zh-CN" altLang="en-US" sz="2100" b="1" dirty="0">
                <a:latin typeface="黑体" panose="02010609060101010101" pitchFamily="2" charset="-122"/>
                <a:ea typeface="黑体" panose="02010609060101010101" pitchFamily="2" charset="-122"/>
              </a:rPr>
              <a:t>）选择特别的角度</a:t>
            </a:r>
            <a:endParaRPr lang="zh-CN" altLang="en-US" sz="2100" b="1" dirty="0">
              <a:latin typeface="黑体" panose="02010609060101010101" pitchFamily="2" charset="-122"/>
              <a:ea typeface="黑体" panose="02010609060101010101" pitchFamily="2" charset="-122"/>
            </a:endParaRPr>
          </a:p>
          <a:p>
            <a:pPr>
              <a:lnSpc>
                <a:spcPct val="80000"/>
              </a:lnSpc>
              <a:buNone/>
            </a:pPr>
            <a:r>
              <a:rPr lang="zh-CN" altLang="en-US" sz="2100" b="1" dirty="0">
                <a:latin typeface="黑体" panose="02010609060101010101" pitchFamily="2" charset="-122"/>
                <a:ea typeface="黑体" panose="02010609060101010101" pitchFamily="2" charset="-122"/>
              </a:rPr>
              <a:t>例：阅读下面文字，按要求作文。</a:t>
            </a:r>
            <a:endParaRPr lang="zh-CN" altLang="en-US" sz="2100" b="1" dirty="0">
              <a:latin typeface="黑体" panose="02010609060101010101" pitchFamily="2" charset="-122"/>
              <a:ea typeface="黑体" panose="02010609060101010101" pitchFamily="2" charset="-122"/>
            </a:endParaRPr>
          </a:p>
          <a:p>
            <a:pPr>
              <a:lnSpc>
                <a:spcPct val="80000"/>
              </a:lnSpc>
              <a:buNone/>
            </a:pPr>
            <a:br>
              <a:rPr lang="zh-CN" altLang="en-US" sz="2100" b="1" dirty="0">
                <a:latin typeface="黑体" panose="02010609060101010101" pitchFamily="2" charset="-122"/>
                <a:ea typeface="黑体" panose="02010609060101010101" pitchFamily="2" charset="-122"/>
              </a:rPr>
            </a:br>
            <a:r>
              <a:rPr lang="en-US" altLang="zh-CN" sz="2100" b="1" dirty="0">
                <a:latin typeface="黑体" panose="02010609060101010101" pitchFamily="2" charset="-122"/>
                <a:ea typeface="黑体" panose="02010609060101010101" pitchFamily="2" charset="-122"/>
              </a:rPr>
              <a:t>       </a:t>
            </a:r>
            <a:r>
              <a:rPr lang="zh-CN" altLang="en-US" sz="2100" b="1" dirty="0">
                <a:latin typeface="黑体" panose="02010609060101010101" pitchFamily="2" charset="-122"/>
                <a:ea typeface="黑体" panose="02010609060101010101" pitchFamily="2" charset="-122"/>
              </a:rPr>
              <a:t>交朋友是人们生活、发展和情感交流的需要。朋友五花八门，在学校里交往的是</a:t>
            </a:r>
            <a:r>
              <a:rPr lang="zh-CN" altLang="en-US" sz="2100" b="1" dirty="0">
                <a:solidFill>
                  <a:srgbClr val="FF0000"/>
                </a:solidFill>
                <a:latin typeface="黑体" panose="02010609060101010101" pitchFamily="2" charset="-122"/>
                <a:ea typeface="黑体" panose="02010609060101010101" pitchFamily="2" charset="-122"/>
              </a:rPr>
              <a:t>学友</a:t>
            </a:r>
            <a:r>
              <a:rPr lang="zh-CN" altLang="en-US" sz="2100" b="1" dirty="0">
                <a:latin typeface="黑体" panose="02010609060101010101" pitchFamily="2" charset="-122"/>
                <a:ea typeface="黑体" panose="02010609060101010101" pitchFamily="2" charset="-122"/>
              </a:rPr>
              <a:t>，在球场上交往的是</a:t>
            </a:r>
            <a:r>
              <a:rPr lang="zh-CN" altLang="en-US" sz="2100" b="1" dirty="0">
                <a:solidFill>
                  <a:srgbClr val="FF0000"/>
                </a:solidFill>
                <a:latin typeface="黑体" panose="02010609060101010101" pitchFamily="2" charset="-122"/>
                <a:ea typeface="黑体" panose="02010609060101010101" pitchFamily="2" charset="-122"/>
              </a:rPr>
              <a:t>球友</a:t>
            </a:r>
            <a:r>
              <a:rPr lang="zh-CN" altLang="en-US" sz="2100" b="1" dirty="0">
                <a:latin typeface="黑体" panose="02010609060101010101" pitchFamily="2" charset="-122"/>
                <a:ea typeface="黑体" panose="02010609060101010101" pitchFamily="2" charset="-122"/>
              </a:rPr>
              <a:t>，在网上交往的是</a:t>
            </a:r>
            <a:r>
              <a:rPr lang="zh-CN" altLang="en-US" sz="2100" b="1" dirty="0">
                <a:solidFill>
                  <a:srgbClr val="FF0000"/>
                </a:solidFill>
                <a:latin typeface="黑体" panose="02010609060101010101" pitchFamily="2" charset="-122"/>
                <a:ea typeface="黑体" panose="02010609060101010101" pitchFamily="2" charset="-122"/>
              </a:rPr>
              <a:t>网友</a:t>
            </a:r>
            <a:r>
              <a:rPr lang="en-US" altLang="zh-CN" sz="2100" b="1">
                <a:solidFill>
                  <a:srgbClr val="FF0000"/>
                </a:solidFill>
                <a:latin typeface="Arial" panose="020B0604020202020204" pitchFamily="34" charset="0"/>
                <a:ea typeface="黑体" panose="02010609060101010101" pitchFamily="2" charset="-122"/>
              </a:rPr>
              <a:t>……</a:t>
            </a:r>
            <a:r>
              <a:rPr lang="zh-CN" altLang="en-US" sz="2100" b="1" dirty="0">
                <a:latin typeface="黑体" panose="02010609060101010101" pitchFamily="2" charset="-122"/>
                <a:ea typeface="黑体" panose="02010609060101010101" pitchFamily="2" charset="-122"/>
              </a:rPr>
              <a:t>从更广义的角度看，</a:t>
            </a:r>
            <a:r>
              <a:rPr lang="zh-CN" altLang="en-US" sz="2100" b="1" dirty="0">
                <a:solidFill>
                  <a:srgbClr val="FF0000"/>
                </a:solidFill>
                <a:latin typeface="黑体" panose="02010609060101010101" pitchFamily="2" charset="-122"/>
                <a:ea typeface="黑体" panose="02010609060101010101" pitchFamily="2" charset="-122"/>
              </a:rPr>
              <a:t>人与自然、人与动物、人与世界上的一切事物</a:t>
            </a:r>
            <a:r>
              <a:rPr lang="zh-CN" altLang="en-US" sz="2100" b="1" dirty="0">
                <a:latin typeface="黑体" panose="02010609060101010101" pitchFamily="2" charset="-122"/>
                <a:ea typeface="黑体" panose="02010609060101010101" pitchFamily="2" charset="-122"/>
              </a:rPr>
              <a:t>也都可以是朋友，甚至是好朋友。</a:t>
            </a:r>
            <a:endParaRPr lang="zh-CN" altLang="en-US" sz="2100" b="1" dirty="0">
              <a:latin typeface="黑体" panose="02010609060101010101" pitchFamily="2" charset="-122"/>
              <a:ea typeface="黑体" panose="02010609060101010101" pitchFamily="2" charset="-122"/>
            </a:endParaRPr>
          </a:p>
          <a:p>
            <a:pPr>
              <a:lnSpc>
                <a:spcPct val="80000"/>
              </a:lnSpc>
              <a:buNone/>
            </a:pPr>
            <a:br>
              <a:rPr lang="zh-CN" altLang="en-US" sz="2100" b="1" dirty="0">
                <a:latin typeface="黑体" panose="02010609060101010101" pitchFamily="2" charset="-122"/>
                <a:ea typeface="黑体" panose="02010609060101010101" pitchFamily="2" charset="-122"/>
              </a:rPr>
            </a:br>
            <a:r>
              <a:rPr lang="en-US" altLang="zh-CN" sz="2100" b="1" dirty="0">
                <a:latin typeface="黑体" panose="02010609060101010101" pitchFamily="2" charset="-122"/>
                <a:ea typeface="黑体" panose="02010609060101010101" pitchFamily="2" charset="-122"/>
              </a:rPr>
              <a:t>        </a:t>
            </a:r>
            <a:r>
              <a:rPr lang="zh-CN" altLang="en-US" sz="2100" b="1" dirty="0">
                <a:latin typeface="黑体" panose="02010609060101010101" pitchFamily="2" charset="-122"/>
                <a:ea typeface="黑体" panose="02010609060101010101" pitchFamily="2" charset="-122"/>
              </a:rPr>
              <a:t>请以“</a:t>
            </a:r>
            <a:r>
              <a:rPr lang="zh-CN" altLang="en-US" sz="2100" b="1" dirty="0">
                <a:solidFill>
                  <a:srgbClr val="FF0000"/>
                </a:solidFill>
                <a:latin typeface="黑体" panose="02010609060101010101" pitchFamily="2" charset="-122"/>
                <a:ea typeface="黑体" panose="02010609060101010101" pitchFamily="2" charset="-122"/>
              </a:rPr>
              <a:t>我们是朋友</a:t>
            </a:r>
            <a:r>
              <a:rPr lang="zh-CN" altLang="en-US" sz="2100" b="1" dirty="0">
                <a:latin typeface="黑体" panose="02010609060101010101" pitchFamily="2" charset="-122"/>
                <a:ea typeface="黑体" panose="02010609060101010101" pitchFamily="2" charset="-122"/>
              </a:rPr>
              <a:t>”为题，写一篇文章。可以叙述经历，发表议论，抒发感情，也可以发挥想象编写故事。</a:t>
            </a:r>
            <a:br>
              <a:rPr lang="zh-CN" altLang="en-US" sz="2100" b="1" dirty="0">
                <a:latin typeface="黑体" panose="02010609060101010101" pitchFamily="2" charset="-122"/>
                <a:ea typeface="黑体" panose="02010609060101010101" pitchFamily="2" charset="-122"/>
              </a:rPr>
            </a:br>
            <a:r>
              <a:rPr lang="en-US" altLang="zh-CN" sz="2100" b="1" dirty="0">
                <a:latin typeface="黑体" panose="02010609060101010101" pitchFamily="2" charset="-122"/>
                <a:ea typeface="黑体" panose="02010609060101010101" pitchFamily="2" charset="-122"/>
              </a:rPr>
              <a:t>   </a:t>
            </a:r>
            <a:endParaRPr lang="en-US" altLang="zh-CN" sz="2100" b="1" dirty="0">
              <a:latin typeface="黑体" panose="02010609060101010101" pitchFamily="2" charset="-122"/>
              <a:ea typeface="黑体" panose="02010609060101010101" pitchFamily="2" charset="-122"/>
            </a:endParaRPr>
          </a:p>
          <a:p>
            <a:pPr>
              <a:lnSpc>
                <a:spcPct val="80000"/>
              </a:lnSpc>
              <a:buNone/>
            </a:pPr>
            <a:endParaRPr lang="en-US" altLang="zh-CN" sz="2100" b="1" dirty="0">
              <a:latin typeface="黑体" panose="02010609060101010101" pitchFamily="2" charset="-122"/>
              <a:ea typeface="黑体" panose="02010609060101010101" pitchFamily="2" charset="-122"/>
            </a:endParaRPr>
          </a:p>
          <a:p>
            <a:pPr>
              <a:lnSpc>
                <a:spcPct val="80000"/>
              </a:lnSpc>
              <a:buNone/>
            </a:pPr>
            <a:endParaRPr lang="en-US" altLang="zh-CN" sz="2100" b="1" dirty="0">
              <a:latin typeface="黑体" panose="02010609060101010101" pitchFamily="2" charset="-122"/>
              <a:ea typeface="黑体" panose="0201060906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title"/>
          </p:nvPr>
        </p:nvSpPr>
        <p:spPr/>
        <p:txBody>
          <a:bodyPr anchor="b"/>
          <a:p>
            <a:r>
              <a:rPr lang="zh-CN" altLang="en-US" b="1" dirty="0">
                <a:ea typeface="黑体" panose="02010609060101010101" pitchFamily="2" charset="-122"/>
              </a:rPr>
              <a:t>八、选材要点</a:t>
            </a:r>
            <a:endParaRPr lang="zh-CN" altLang="en-US" b="1" dirty="0">
              <a:ea typeface="黑体" panose="02010609060101010101" pitchFamily="2" charset="-122"/>
              <a:sym typeface="Wingdings" panose="05000000000000000000" pitchFamily="2" charset="2"/>
            </a:endParaRPr>
          </a:p>
        </p:txBody>
      </p:sp>
      <p:sp>
        <p:nvSpPr>
          <p:cNvPr id="62467" name="文本占位符 62466"/>
          <p:cNvSpPr>
            <a:spLocks noGrp="1"/>
          </p:cNvSpPr>
          <p:nvPr>
            <p:ph type="body" idx="1"/>
          </p:nvPr>
        </p:nvSpPr>
        <p:spPr/>
        <p:txBody>
          <a:bodyPr/>
          <a:p>
            <a:pPr>
              <a:lnSpc>
                <a:spcPct val="80000"/>
              </a:lnSpc>
              <a:buNone/>
            </a:pPr>
            <a:r>
              <a:rPr lang="zh-CN" altLang="en-US" sz="2000" b="1" dirty="0">
                <a:latin typeface="黑体" panose="02010609060101010101" pitchFamily="2" charset="-122"/>
                <a:ea typeface="黑体" panose="02010609060101010101" pitchFamily="2" charset="-122"/>
              </a:rPr>
              <a:t>选材要求做到：</a:t>
            </a:r>
            <a:endParaRPr lang="zh-CN" altLang="en-US" sz="2000" b="1" dirty="0">
              <a:latin typeface="黑体" panose="02010609060101010101" pitchFamily="2" charset="-122"/>
              <a:ea typeface="黑体" panose="02010609060101010101" pitchFamily="2" charset="-122"/>
            </a:endParaRPr>
          </a:p>
          <a:p>
            <a:pPr>
              <a:lnSpc>
                <a:spcPct val="80000"/>
              </a:lnSpc>
              <a:buNone/>
            </a:pPr>
            <a:r>
              <a:rPr lang="zh-CN" altLang="en-US" sz="2000" b="1" dirty="0">
                <a:latin typeface="黑体" panose="02010609060101010101" pitchFamily="2" charset="-122"/>
                <a:ea typeface="黑体" panose="02010609060101010101" pitchFamily="2" charset="-122"/>
              </a:rPr>
              <a:t>（</a:t>
            </a:r>
            <a:r>
              <a:rPr lang="en-US" altLang="zh-CN" sz="2000" b="1" dirty="0">
                <a:latin typeface="黑体" panose="02010609060101010101" pitchFamily="2" charset="-122"/>
                <a:ea typeface="黑体" panose="02010609060101010101" pitchFamily="2" charset="-122"/>
              </a:rPr>
              <a:t>1</a:t>
            </a:r>
            <a:r>
              <a:rPr lang="zh-CN" altLang="en-US" sz="2000" b="1" dirty="0">
                <a:latin typeface="黑体" panose="02010609060101010101" pitchFamily="2" charset="-122"/>
                <a:ea typeface="黑体" panose="02010609060101010101" pitchFamily="2" charset="-122"/>
              </a:rPr>
              <a:t>）着眼生活</a:t>
            </a:r>
            <a:endParaRPr lang="zh-CN" altLang="en-US" sz="2000" b="1" dirty="0">
              <a:latin typeface="黑体" panose="02010609060101010101" pitchFamily="2" charset="-122"/>
              <a:ea typeface="黑体" panose="02010609060101010101" pitchFamily="2" charset="-122"/>
            </a:endParaRPr>
          </a:p>
          <a:p>
            <a:pPr>
              <a:lnSpc>
                <a:spcPct val="80000"/>
              </a:lnSpc>
              <a:buNone/>
            </a:pPr>
            <a:r>
              <a:rPr lang="zh-CN" altLang="en-US" sz="2000" b="1" dirty="0">
                <a:latin typeface="黑体" panose="02010609060101010101" pitchFamily="2" charset="-122"/>
                <a:ea typeface="黑体" panose="02010609060101010101" pitchFamily="2" charset="-122"/>
              </a:rPr>
              <a:t>（</a:t>
            </a:r>
            <a:r>
              <a:rPr lang="en-US" altLang="zh-CN" sz="2000" b="1" dirty="0">
                <a:latin typeface="黑体" panose="02010609060101010101" pitchFamily="2" charset="-122"/>
                <a:ea typeface="黑体" panose="02010609060101010101" pitchFamily="2" charset="-122"/>
              </a:rPr>
              <a:t>2</a:t>
            </a:r>
            <a:r>
              <a:rPr lang="zh-CN" altLang="en-US" sz="2000" b="1" dirty="0">
                <a:latin typeface="黑体" panose="02010609060101010101" pitchFamily="2" charset="-122"/>
                <a:ea typeface="黑体" panose="02010609060101010101" pitchFamily="2" charset="-122"/>
              </a:rPr>
              <a:t>）注重自我</a:t>
            </a:r>
            <a:endParaRPr lang="zh-CN" altLang="en-US" sz="2000" b="1" dirty="0">
              <a:latin typeface="黑体" panose="02010609060101010101" pitchFamily="2" charset="-122"/>
              <a:ea typeface="黑体" panose="02010609060101010101" pitchFamily="2" charset="-122"/>
            </a:endParaRPr>
          </a:p>
          <a:p>
            <a:pPr>
              <a:lnSpc>
                <a:spcPct val="80000"/>
              </a:lnSpc>
              <a:buNone/>
            </a:pPr>
            <a:r>
              <a:rPr lang="zh-CN" altLang="en-US" sz="2000" b="1" dirty="0">
                <a:latin typeface="黑体" panose="02010609060101010101" pitchFamily="2" charset="-122"/>
                <a:ea typeface="黑体" panose="02010609060101010101" pitchFamily="2" charset="-122"/>
              </a:rPr>
              <a:t>（</a:t>
            </a:r>
            <a:r>
              <a:rPr lang="en-US" altLang="zh-CN" sz="2000" b="1" dirty="0">
                <a:latin typeface="黑体" panose="02010609060101010101" pitchFamily="2" charset="-122"/>
                <a:ea typeface="黑体" panose="02010609060101010101" pitchFamily="2" charset="-122"/>
              </a:rPr>
              <a:t>3</a:t>
            </a:r>
            <a:r>
              <a:rPr lang="zh-CN" altLang="en-US" sz="2000" b="1" dirty="0">
                <a:latin typeface="黑体" panose="02010609060101010101" pitchFamily="2" charset="-122"/>
                <a:ea typeface="黑体" panose="02010609060101010101" pitchFamily="2" charset="-122"/>
              </a:rPr>
              <a:t>）关注社会</a:t>
            </a:r>
            <a:endParaRPr lang="zh-CN" altLang="en-US" sz="2000" b="1" dirty="0">
              <a:latin typeface="黑体" panose="02010609060101010101" pitchFamily="2" charset="-122"/>
              <a:ea typeface="黑体" panose="02010609060101010101" pitchFamily="2" charset="-122"/>
            </a:endParaRPr>
          </a:p>
          <a:p>
            <a:pPr>
              <a:lnSpc>
                <a:spcPct val="80000"/>
              </a:lnSpc>
              <a:buNone/>
            </a:pPr>
            <a:r>
              <a:rPr lang="zh-CN" altLang="en-US" sz="2000" b="1" dirty="0">
                <a:latin typeface="黑体" panose="02010609060101010101" pitchFamily="2" charset="-122"/>
                <a:ea typeface="黑体" panose="02010609060101010101" pitchFamily="2" charset="-122"/>
              </a:rPr>
              <a:t>（</a:t>
            </a:r>
            <a:r>
              <a:rPr lang="en-US" altLang="zh-CN" sz="2000" b="1" dirty="0">
                <a:latin typeface="黑体" panose="02010609060101010101" pitchFamily="2" charset="-122"/>
                <a:ea typeface="黑体" panose="02010609060101010101" pitchFamily="2" charset="-122"/>
              </a:rPr>
              <a:t>4</a:t>
            </a:r>
            <a:r>
              <a:rPr lang="zh-CN" altLang="en-US" sz="2000" b="1" dirty="0">
                <a:latin typeface="黑体" panose="02010609060101010101" pitchFamily="2" charset="-122"/>
                <a:ea typeface="黑体" panose="02010609060101010101" pitchFamily="2" charset="-122"/>
              </a:rPr>
              <a:t>）服从中心</a:t>
            </a:r>
            <a:endParaRPr lang="zh-CN" altLang="en-US" sz="2000" b="1" dirty="0">
              <a:latin typeface="黑体" panose="02010609060101010101" pitchFamily="2" charset="-122"/>
              <a:ea typeface="黑体" panose="02010609060101010101" pitchFamily="2" charset="-122"/>
            </a:endParaRPr>
          </a:p>
          <a:p>
            <a:pPr>
              <a:lnSpc>
                <a:spcPct val="80000"/>
              </a:lnSpc>
              <a:buNone/>
            </a:pPr>
            <a:r>
              <a:rPr lang="zh-CN" altLang="en-US" sz="2000" b="1" dirty="0">
                <a:latin typeface="黑体" panose="02010609060101010101" pitchFamily="2" charset="-122"/>
                <a:ea typeface="黑体" panose="02010609060101010101" pitchFamily="2" charset="-122"/>
              </a:rPr>
              <a:t>例：阅读下面文字，按要求作文。</a:t>
            </a:r>
            <a:endParaRPr lang="zh-CN" altLang="en-US" sz="2000" b="1" dirty="0">
              <a:latin typeface="黑体" panose="02010609060101010101" pitchFamily="2" charset="-122"/>
              <a:ea typeface="黑体" panose="02010609060101010101" pitchFamily="2" charset="-122"/>
            </a:endParaRPr>
          </a:p>
          <a:p>
            <a:pPr>
              <a:lnSpc>
                <a:spcPct val="80000"/>
              </a:lnSpc>
              <a:buNone/>
            </a:pPr>
            <a:r>
              <a:rPr lang="en-US" altLang="zh-CN" sz="2000" b="1" dirty="0">
                <a:latin typeface="黑体" panose="02010609060101010101" pitchFamily="2" charset="-122"/>
                <a:ea typeface="黑体" panose="02010609060101010101" pitchFamily="2" charset="-122"/>
              </a:rPr>
              <a:t>       </a:t>
            </a:r>
            <a:r>
              <a:rPr lang="zh-CN" altLang="en-US" sz="2100" b="1" dirty="0">
                <a:solidFill>
                  <a:srgbClr val="FF0000"/>
                </a:solidFill>
                <a:latin typeface="黑体" panose="02010609060101010101" pitchFamily="2" charset="-122"/>
                <a:ea typeface="黑体" panose="02010609060101010101" pitchFamily="2" charset="-122"/>
              </a:rPr>
              <a:t>交朋友是人们生活、发展和情感交流的需要。</a:t>
            </a:r>
            <a:r>
              <a:rPr lang="zh-CN" altLang="en-US" sz="2000" b="1" dirty="0">
                <a:latin typeface="黑体" panose="02010609060101010101" pitchFamily="2" charset="-122"/>
                <a:ea typeface="黑体" panose="02010609060101010101" pitchFamily="2" charset="-122"/>
              </a:rPr>
              <a:t>朋友五花八门，在</a:t>
            </a:r>
            <a:r>
              <a:rPr lang="zh-CN" altLang="en-US" sz="2100" b="1" dirty="0">
                <a:solidFill>
                  <a:srgbClr val="FF0000"/>
                </a:solidFill>
                <a:latin typeface="黑体" panose="02010609060101010101" pitchFamily="2" charset="-122"/>
                <a:ea typeface="黑体" panose="02010609060101010101" pitchFamily="2" charset="-122"/>
              </a:rPr>
              <a:t>学校</a:t>
            </a:r>
            <a:r>
              <a:rPr lang="zh-CN" altLang="en-US" sz="2000" b="1" dirty="0">
                <a:latin typeface="黑体" panose="02010609060101010101" pitchFamily="2" charset="-122"/>
                <a:ea typeface="黑体" panose="02010609060101010101" pitchFamily="2" charset="-122"/>
              </a:rPr>
              <a:t>里交往的是学友，在</a:t>
            </a:r>
            <a:r>
              <a:rPr lang="zh-CN" altLang="en-US" sz="2100" b="1" dirty="0">
                <a:solidFill>
                  <a:srgbClr val="FF0000"/>
                </a:solidFill>
                <a:latin typeface="黑体" panose="02010609060101010101" pitchFamily="2" charset="-122"/>
                <a:ea typeface="黑体" panose="02010609060101010101" pitchFamily="2" charset="-122"/>
              </a:rPr>
              <a:t>球场</a:t>
            </a:r>
            <a:r>
              <a:rPr lang="zh-CN" altLang="en-US" sz="2000" b="1" dirty="0">
                <a:latin typeface="黑体" panose="02010609060101010101" pitchFamily="2" charset="-122"/>
                <a:ea typeface="黑体" panose="02010609060101010101" pitchFamily="2" charset="-122"/>
              </a:rPr>
              <a:t>上交往的是球友，在</a:t>
            </a:r>
            <a:r>
              <a:rPr lang="zh-CN" altLang="en-US" sz="2100" b="1" dirty="0">
                <a:solidFill>
                  <a:srgbClr val="FF0000"/>
                </a:solidFill>
                <a:latin typeface="黑体" panose="02010609060101010101" pitchFamily="2" charset="-122"/>
                <a:ea typeface="黑体" panose="02010609060101010101" pitchFamily="2" charset="-122"/>
              </a:rPr>
              <a:t>网上</a:t>
            </a:r>
            <a:r>
              <a:rPr lang="zh-CN" altLang="en-US" sz="2000" b="1" dirty="0">
                <a:latin typeface="黑体" panose="02010609060101010101" pitchFamily="2" charset="-122"/>
                <a:ea typeface="黑体" panose="02010609060101010101" pitchFamily="2" charset="-122"/>
              </a:rPr>
              <a:t>交往的是网友</a:t>
            </a:r>
            <a:r>
              <a:rPr lang="en-US" altLang="zh-CN" sz="2000" b="1">
                <a:latin typeface="Arial" panose="020B0604020202020204" pitchFamily="34" charset="0"/>
                <a:ea typeface="黑体" panose="02010609060101010101" pitchFamily="2" charset="-122"/>
              </a:rPr>
              <a:t>……</a:t>
            </a:r>
            <a:r>
              <a:rPr lang="zh-CN" altLang="en-US" sz="2000" b="1" dirty="0">
                <a:latin typeface="黑体" panose="02010609060101010101" pitchFamily="2" charset="-122"/>
                <a:ea typeface="黑体" panose="02010609060101010101" pitchFamily="2" charset="-122"/>
              </a:rPr>
              <a:t>从更广义的角度看，人与自然、人与动物、人与世界上的一切事物也都可以是朋友，甚至是好朋友。</a:t>
            </a:r>
            <a:endParaRPr lang="zh-CN" altLang="en-US" sz="2000" b="1" dirty="0">
              <a:latin typeface="黑体" panose="02010609060101010101" pitchFamily="2" charset="-122"/>
              <a:ea typeface="黑体" panose="02010609060101010101" pitchFamily="2" charset="-122"/>
            </a:endParaRPr>
          </a:p>
          <a:p>
            <a:pPr>
              <a:lnSpc>
                <a:spcPct val="80000"/>
              </a:lnSpc>
              <a:buNone/>
            </a:pPr>
            <a:br>
              <a:rPr lang="zh-CN" altLang="en-US" sz="2000" b="1" dirty="0">
                <a:latin typeface="黑体" panose="02010609060101010101" pitchFamily="2" charset="-122"/>
                <a:ea typeface="黑体" panose="02010609060101010101" pitchFamily="2" charset="-122"/>
              </a:rPr>
            </a:br>
            <a:r>
              <a:rPr lang="en-US" altLang="zh-CN" sz="2000" b="1" dirty="0">
                <a:latin typeface="黑体" panose="02010609060101010101" pitchFamily="2" charset="-122"/>
                <a:ea typeface="黑体" panose="02010609060101010101" pitchFamily="2" charset="-122"/>
              </a:rPr>
              <a:t>       </a:t>
            </a:r>
            <a:r>
              <a:rPr lang="zh-CN" altLang="en-US" sz="2000" b="1" dirty="0">
                <a:latin typeface="黑体" panose="02010609060101010101" pitchFamily="2" charset="-122"/>
                <a:ea typeface="黑体" panose="02010609060101010101" pitchFamily="2" charset="-122"/>
              </a:rPr>
              <a:t>请以“我们是朋友”为题，写一篇文章。可以叙述经历，发表议论，抒发感情，也可以发挥想象编写故事。</a:t>
            </a:r>
            <a:br>
              <a:rPr lang="zh-CN" altLang="en-US" sz="2000" b="1" dirty="0">
                <a:latin typeface="黑体" panose="02010609060101010101" pitchFamily="2" charset="-122"/>
                <a:ea typeface="黑体" panose="02010609060101010101" pitchFamily="2" charset="-122"/>
              </a:rPr>
            </a:br>
            <a:r>
              <a:rPr lang="en-US" altLang="zh-CN" sz="2000" b="1" dirty="0">
                <a:latin typeface="黑体" panose="02010609060101010101" pitchFamily="2" charset="-122"/>
                <a:ea typeface="黑体" panose="02010609060101010101" pitchFamily="2" charset="-122"/>
              </a:rPr>
              <a:t>   </a:t>
            </a:r>
            <a:endParaRPr lang="en-US" altLang="zh-CN" sz="2000" b="1" dirty="0">
              <a:latin typeface="黑体" panose="02010609060101010101" pitchFamily="2" charset="-122"/>
              <a:ea typeface="黑体" panose="02010609060101010101" pitchFamily="2" charset="-122"/>
            </a:endParaRPr>
          </a:p>
          <a:p>
            <a:pPr>
              <a:lnSpc>
                <a:spcPct val="80000"/>
              </a:lnSpc>
              <a:buNone/>
            </a:pPr>
            <a:endParaRPr lang="en-US" altLang="zh-CN" sz="2000" b="1" dirty="0">
              <a:latin typeface="黑体" panose="02010609060101010101" pitchFamily="2" charset="-122"/>
              <a:ea typeface="黑体" panose="02010609060101010101" pitchFamily="2" charset="-122"/>
            </a:endParaRPr>
          </a:p>
          <a:p>
            <a:pPr>
              <a:lnSpc>
                <a:spcPct val="80000"/>
              </a:lnSpc>
              <a:buNone/>
            </a:pPr>
            <a:endParaRPr lang="en-US" altLang="zh-CN" sz="2000" b="1" dirty="0">
              <a:latin typeface="黑体" panose="02010609060101010101" pitchFamily="2" charset="-122"/>
              <a:ea typeface="黑体" panose="02010609060101010101" pitchFamily="2" charset="-122"/>
            </a:endParaRPr>
          </a:p>
        </p:txBody>
      </p:sp>
    </p:spTree>
  </p:cSld>
  <p:clrMapOvr>
    <a:masterClrMapping/>
  </p:clrMapOvr>
  <p:transition/>
</p:sld>
</file>

<file path=ppt/theme/theme1.xml><?xml version="1.0" encoding="utf-8"?>
<a:theme xmlns:a="http://schemas.openxmlformats.org/drawingml/2006/main" name="吉祥如意">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Curtain Call">
  <a:themeElements>
    <a:clrScheme name="">
      <a:dk1>
        <a:srgbClr val="FFFFFF"/>
      </a:dk1>
      <a:lt1>
        <a:srgbClr val="800000"/>
      </a:lt1>
      <a:dk2>
        <a:srgbClr val="FFFFCC"/>
      </a:dk2>
      <a:lt2>
        <a:srgbClr val="602000"/>
      </a:lt2>
      <a:accent1>
        <a:srgbClr val="FF3300"/>
      </a:accent1>
      <a:accent2>
        <a:srgbClr val="000000"/>
      </a:accent2>
      <a:accent3>
        <a:srgbClr val="C1AAAA"/>
      </a:accent3>
      <a:accent4>
        <a:srgbClr val="DCDCDC"/>
      </a:accent4>
      <a:accent5>
        <a:srgbClr val="FFADAA"/>
      </a:accent5>
      <a:accent6>
        <a:srgbClr val="000000"/>
      </a:accent6>
      <a:hlink>
        <a:srgbClr val="EBF25A"/>
      </a:hlink>
      <a:folHlink>
        <a:srgbClr val="F2AA68"/>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CC"/>
        </a:dk2>
        <a:lt2>
          <a:srgbClr val="602000"/>
        </a:lt2>
        <a:accent1>
          <a:srgbClr val="FF3300"/>
        </a:accent1>
        <a:accent2>
          <a:srgbClr val="000000"/>
        </a:accent2>
        <a:accent3>
          <a:srgbClr val="C1AAAA"/>
        </a:accent3>
        <a:accent4>
          <a:srgbClr val="DCDCDC"/>
        </a:accent4>
        <a:accent5>
          <a:srgbClr val="FFADAA"/>
        </a:accent5>
        <a:accent6>
          <a:srgbClr val="000000"/>
        </a:accent6>
        <a:hlink>
          <a:srgbClr val="EBF25A"/>
        </a:hlink>
        <a:folHlink>
          <a:srgbClr val="F2AA68"/>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D8F6F8"/>
        </a:dk2>
        <a:lt2>
          <a:srgbClr val="000066"/>
        </a:lt2>
        <a:accent1>
          <a:srgbClr val="0099FF"/>
        </a:accent1>
        <a:accent2>
          <a:srgbClr val="00003A"/>
        </a:accent2>
        <a:accent3>
          <a:srgbClr val="AAAACA"/>
        </a:accent3>
        <a:accent4>
          <a:srgbClr val="DCDCDC"/>
        </a:accent4>
        <a:accent5>
          <a:srgbClr val="AACAFF"/>
        </a:accent5>
        <a:accent6>
          <a:srgbClr val="000033"/>
        </a:accent6>
        <a:hlink>
          <a:srgbClr val="DDD925"/>
        </a:hlink>
        <a:folHlink>
          <a:srgbClr val="72C676"/>
        </a:folHlink>
      </a:clrScheme>
      <a:clrMap bg1="lt1" tx1="dk1" bg2="lt2" tx2="dk2" accent1="accent1" accent2="accent2" accent3="accent3" accent4="accent4" accent5="accent5" accent6="accent6" hlink="hlink" folHlink="folHlink"/>
    </a:extraClrScheme>
    <a:extraClrScheme>
      <a:clrScheme name="">
        <a:dk1>
          <a:srgbClr val="FFFFFF"/>
        </a:dk1>
        <a:lt1>
          <a:srgbClr val="660066"/>
        </a:lt1>
        <a:dk2>
          <a:srgbClr val="FDFBE3"/>
        </a:dk2>
        <a:lt2>
          <a:srgbClr val="4C3D57"/>
        </a:lt2>
        <a:accent1>
          <a:srgbClr val="976C9E"/>
        </a:accent1>
        <a:accent2>
          <a:srgbClr val="1E1822"/>
        </a:accent2>
        <a:accent3>
          <a:srgbClr val="B9AAB9"/>
        </a:accent3>
        <a:accent4>
          <a:srgbClr val="DCDCDC"/>
        </a:accent4>
        <a:accent5>
          <a:srgbClr val="C9BACC"/>
        </a:accent5>
        <a:accent6>
          <a:srgbClr val="1A151E"/>
        </a:accent6>
        <a:hlink>
          <a:srgbClr val="D8C460"/>
        </a:hlink>
        <a:folHlink>
          <a:srgbClr val="C3C2BD"/>
        </a:folHlink>
      </a:clrScheme>
      <a:clrMap bg1="lt1" tx1="dk1" bg2="lt2" tx2="dk2" accent1="accent1" accent2="accent2" accent3="accent3" accent4="accent4" accent5="accent5" accent6="accent6" hlink="hlink" folHlink="folHlink"/>
    </a:extraClrScheme>
    <a:extraClrScheme>
      <a:clrScheme name="">
        <a:dk1>
          <a:srgbClr val="FFFFFF"/>
        </a:dk1>
        <a:lt1>
          <a:srgbClr val="008000"/>
        </a:lt1>
        <a:dk2>
          <a:srgbClr val="D3F1DB"/>
        </a:dk2>
        <a:lt2>
          <a:srgbClr val="334D3F"/>
        </a:lt2>
        <a:accent1>
          <a:srgbClr val="4A6D84"/>
        </a:accent1>
        <a:accent2>
          <a:srgbClr val="213329"/>
        </a:accent2>
        <a:accent3>
          <a:srgbClr val="AAC1AA"/>
        </a:accent3>
        <a:accent4>
          <a:srgbClr val="DCDCDC"/>
        </a:accent4>
        <a:accent5>
          <a:srgbClr val="B2BBC2"/>
        </a:accent5>
        <a:accent6>
          <a:srgbClr val="1D2D24"/>
        </a:accent6>
        <a:hlink>
          <a:srgbClr val="F0B100"/>
        </a:hlink>
        <a:folHlink>
          <a:srgbClr val="C37103"/>
        </a:folHlink>
      </a:clrScheme>
      <a:clrMap bg1="lt1" tx1="dk1" bg2="lt2" tx2="dk2" accent1="accent1" accent2="accent2" accent3="accent3" accent4="accent4" accent5="accent5" accent6="accent6" hlink="hlink" folHlink="folHlink"/>
    </a:extraClrScheme>
    <a:extraClrScheme>
      <a:clrScheme name="">
        <a:dk1>
          <a:srgbClr val="FFFFFF"/>
        </a:dk1>
        <a:lt1>
          <a:srgbClr val="6D8771"/>
        </a:lt1>
        <a:dk2>
          <a:srgbClr val="ECECB2"/>
        </a:dk2>
        <a:lt2>
          <a:srgbClr val="566858"/>
        </a:lt2>
        <a:accent1>
          <a:srgbClr val="76A571"/>
        </a:accent1>
        <a:accent2>
          <a:srgbClr val="465648"/>
        </a:accent2>
        <a:accent3>
          <a:srgbClr val="BBC3BC"/>
        </a:accent3>
        <a:accent4>
          <a:srgbClr val="DCDCDC"/>
        </a:accent4>
        <a:accent5>
          <a:srgbClr val="BDCFBC"/>
        </a:accent5>
        <a:accent6>
          <a:srgbClr val="3E4C40"/>
        </a:accent6>
        <a:hlink>
          <a:srgbClr val="FFDC0B"/>
        </a:hlink>
        <a:folHlink>
          <a:srgbClr val="FC9916"/>
        </a:folHlink>
      </a:clrScheme>
      <a:clrMap bg1="lt1" tx1="dk1" bg2="lt2" tx2="dk2" accent1="accent1" accent2="accent2" accent3="accent3" accent4="accent4" accent5="accent5" accent6="accent6" hlink="hlink" folHlink="folHlink"/>
    </a:extraClrScheme>
    <a:extraClrScheme>
      <a:clrScheme name="">
        <a:dk1>
          <a:srgbClr val="FFFFFF"/>
        </a:dk1>
        <a:lt1>
          <a:srgbClr val="0D8784"/>
        </a:lt1>
        <a:dk2>
          <a:srgbClr val="B8DEC6"/>
        </a:dk2>
        <a:lt2>
          <a:srgbClr val="0A6866"/>
        </a:lt2>
        <a:accent1>
          <a:srgbClr val="3C7652"/>
        </a:accent1>
        <a:accent2>
          <a:srgbClr val="005250"/>
        </a:accent2>
        <a:accent3>
          <a:srgbClr val="AAC3C2"/>
        </a:accent3>
        <a:accent4>
          <a:srgbClr val="DCDCDC"/>
        </a:accent4>
        <a:accent5>
          <a:srgbClr val="AFBDB3"/>
        </a:accent5>
        <a:accent6>
          <a:srgbClr val="004947"/>
        </a:accent6>
        <a:hlink>
          <a:srgbClr val="00E0A5"/>
        </a:hlink>
        <a:folHlink>
          <a:srgbClr val="00CCFF"/>
        </a:folHlink>
      </a:clrScheme>
      <a:clrMap bg1="lt1" tx1="dk1" bg2="lt2" tx2="dk2" accent1="accent1" accent2="accent2" accent3="accent3" accent4="accent4" accent5="accent5" accent6="accent6" hlink="hlink" folHlink="folHlink"/>
    </a:extraClrScheme>
    <a:extraClrScheme>
      <a:clrScheme name="">
        <a:dk1>
          <a:srgbClr val="FFFFFF"/>
        </a:dk1>
        <a:lt1>
          <a:srgbClr val="6E87AC"/>
        </a:lt1>
        <a:dk2>
          <a:srgbClr val="FFFFFF"/>
        </a:dk2>
        <a:lt2>
          <a:srgbClr val="50688C"/>
        </a:lt2>
        <a:accent1>
          <a:srgbClr val="376EA5"/>
        </a:accent1>
        <a:accent2>
          <a:srgbClr val="445876"/>
        </a:accent2>
        <a:accent3>
          <a:srgbClr val="BBC3D2"/>
        </a:accent3>
        <a:accent4>
          <a:srgbClr val="DCDCDC"/>
        </a:accent4>
        <a:accent5>
          <a:srgbClr val="AEBBCF"/>
        </a:accent5>
        <a:accent6>
          <a:srgbClr val="3C4E69"/>
        </a:accent6>
        <a:hlink>
          <a:srgbClr val="66CC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DDDCC5"/>
        </a:lt1>
        <a:dk2>
          <a:srgbClr val="000000"/>
        </a:dk2>
        <a:lt2>
          <a:srgbClr val="C9C6A5"/>
        </a:lt2>
        <a:accent1>
          <a:srgbClr val="C0C0C0"/>
        </a:accent1>
        <a:accent2>
          <a:srgbClr val="B0AC90"/>
        </a:accent2>
        <a:accent3>
          <a:srgbClr val="EBEADE"/>
        </a:accent3>
        <a:accent4>
          <a:srgbClr val="000000"/>
        </a:accent4>
        <a:accent5>
          <a:srgbClr val="DCDCDC"/>
        </a:accent5>
        <a:accent6>
          <a:srgbClr val="9D9A81"/>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CACAC"/>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Maple">
  <a:themeElements>
    <a:clrScheme name="">
      <a:dk1>
        <a:srgbClr val="FFFFFF"/>
      </a:dk1>
      <a:lt1>
        <a:srgbClr val="993300"/>
      </a:lt1>
      <a:dk2>
        <a:srgbClr val="FEEC94"/>
      </a:dk2>
      <a:lt2>
        <a:srgbClr val="BB5F03"/>
      </a:lt2>
      <a:accent1>
        <a:srgbClr val="FF9900"/>
      </a:accent1>
      <a:accent2>
        <a:srgbClr val="B76A03"/>
      </a:accent2>
      <a:accent3>
        <a:srgbClr val="CAADAA"/>
      </a:accent3>
      <a:accent4>
        <a:srgbClr val="DCDCDC"/>
      </a:accent4>
      <a:accent5>
        <a:srgbClr val="FFCAAA"/>
      </a:accent5>
      <a:accent6>
        <a:srgbClr val="A45E02"/>
      </a:accent6>
      <a:hlink>
        <a:srgbClr val="FFFFCC"/>
      </a:hlink>
      <a:folHlink>
        <a:srgbClr val="CC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993300"/>
        </a:lt1>
        <a:dk2>
          <a:srgbClr val="FEEC94"/>
        </a:dk2>
        <a:lt2>
          <a:srgbClr val="BB5F03"/>
        </a:lt2>
        <a:accent1>
          <a:srgbClr val="FF9900"/>
        </a:accent1>
        <a:accent2>
          <a:srgbClr val="B76A03"/>
        </a:accent2>
        <a:accent3>
          <a:srgbClr val="CAADAA"/>
        </a:accent3>
        <a:accent4>
          <a:srgbClr val="DCDCDC"/>
        </a:accent4>
        <a:accent5>
          <a:srgbClr val="FFCAAA"/>
        </a:accent5>
        <a:accent6>
          <a:srgbClr val="A45E02"/>
        </a:accent6>
        <a:hlink>
          <a:srgbClr val="FFFFCC"/>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FAC120"/>
        </a:lt1>
        <a:dk2>
          <a:srgbClr val="FFFDD1"/>
        </a:dk2>
        <a:lt2>
          <a:srgbClr val="EA9306"/>
        </a:lt2>
        <a:accent1>
          <a:srgbClr val="CC6600"/>
        </a:accent1>
        <a:accent2>
          <a:srgbClr val="FF9933"/>
        </a:accent2>
        <a:accent3>
          <a:srgbClr val="FCDCAB"/>
        </a:accent3>
        <a:accent4>
          <a:srgbClr val="DCDCDC"/>
        </a:accent4>
        <a:accent5>
          <a:srgbClr val="E2B9AA"/>
        </a:accent5>
        <a:accent6>
          <a:srgbClr val="E5892D"/>
        </a:accent6>
        <a:hlink>
          <a:srgbClr val="A50021"/>
        </a:hlink>
        <a:folHlink>
          <a:srgbClr val="666633"/>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6"/>
        </a:accent5>
        <a:accent6>
          <a:srgbClr val="E4CA96"/>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
        <a:dk1>
          <a:srgbClr val="FFFFFF"/>
        </a:dk1>
        <a:lt1>
          <a:srgbClr val="005800"/>
        </a:lt1>
        <a:dk2>
          <a:srgbClr val="FFFFCC"/>
        </a:dk2>
        <a:lt2>
          <a:srgbClr val="008000"/>
        </a:lt2>
        <a:accent1>
          <a:srgbClr val="00CC99"/>
        </a:accent1>
        <a:accent2>
          <a:srgbClr val="007825"/>
        </a:accent2>
        <a:accent3>
          <a:srgbClr val="AAB5AA"/>
        </a:accent3>
        <a:accent4>
          <a:srgbClr val="DCDCDC"/>
        </a:accent4>
        <a:accent5>
          <a:srgbClr val="AAE2CA"/>
        </a:accent5>
        <a:accent6>
          <a:srgbClr val="006B20"/>
        </a:accent6>
        <a:hlink>
          <a:srgbClr val="9966FF"/>
        </a:hlink>
        <a:folHlink>
          <a:srgbClr val="99CCFF"/>
        </a:folHlink>
      </a:clrScheme>
      <a:clrMap bg1="lt1" tx1="dk1" bg2="lt2" tx2="dk2" accent1="accent1" accent2="accent2" accent3="accent3" accent4="accent4" accent5="accent5" accent6="accent6" hlink="hlink" folHlink="folHlink"/>
    </a:extraClrScheme>
    <a:extraClrScheme>
      <a:clrScheme name="">
        <a:dk1>
          <a:srgbClr val="FFFFFF"/>
        </a:dk1>
        <a:lt1>
          <a:srgbClr val="6FB56D"/>
        </a:lt1>
        <a:dk2>
          <a:srgbClr val="FFFFCC"/>
        </a:dk2>
        <a:lt2>
          <a:srgbClr val="56925A"/>
        </a:lt2>
        <a:accent1>
          <a:srgbClr val="2B877C"/>
        </a:accent1>
        <a:accent2>
          <a:srgbClr val="5A9A5F"/>
        </a:accent2>
        <a:accent3>
          <a:srgbClr val="BBD6BB"/>
        </a:accent3>
        <a:accent4>
          <a:srgbClr val="DCDCDC"/>
        </a:accent4>
        <a:accent5>
          <a:srgbClr val="ACC3BF"/>
        </a:accent5>
        <a:accent6>
          <a:srgbClr val="508A55"/>
        </a:accent6>
        <a:hlink>
          <a:srgbClr val="99FF33"/>
        </a:hlink>
        <a:folHlink>
          <a:srgbClr val="CCFF99"/>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CCECFF"/>
        </a:dk2>
        <a:lt2>
          <a:srgbClr val="006699"/>
        </a:lt2>
        <a:accent1>
          <a:srgbClr val="00CCFF"/>
        </a:accent1>
        <a:accent2>
          <a:srgbClr val="017A83"/>
        </a:accent2>
        <a:accent3>
          <a:srgbClr val="AAB9B9"/>
        </a:accent3>
        <a:accent4>
          <a:srgbClr val="DCDCDC"/>
        </a:accent4>
        <a:accent5>
          <a:srgbClr val="AAE2FF"/>
        </a:accent5>
        <a:accent6>
          <a:srgbClr val="006D75"/>
        </a:accent6>
        <a:hlink>
          <a:srgbClr val="FFFFCC"/>
        </a:hlink>
        <a:folHlink>
          <a:srgbClr val="99FF99"/>
        </a:folHlink>
      </a:clrScheme>
      <a:clrMap bg1="lt1" tx1="dk1" bg2="lt2" tx2="dk2" accent1="accent1" accent2="accent2" accent3="accent3" accent4="accent4" accent5="accent5" accent6="accent6" hlink="hlink" folHlink="folHlink"/>
    </a:extraClrScheme>
    <a:extraClrScheme>
      <a:clrScheme name="">
        <a:dk1>
          <a:srgbClr val="FFFFFF"/>
        </a:dk1>
        <a:lt1>
          <a:srgbClr val="B3D1DF"/>
        </a:lt1>
        <a:dk2>
          <a:srgbClr val="FFFFFF"/>
        </a:dk2>
        <a:lt2>
          <a:srgbClr val="80ACC4"/>
        </a:lt2>
        <a:accent1>
          <a:srgbClr val="5089A8"/>
        </a:accent1>
        <a:accent2>
          <a:srgbClr val="BBC6DB"/>
        </a:accent2>
        <a:accent3>
          <a:srgbClr val="D5E4EC"/>
        </a:accent3>
        <a:accent4>
          <a:srgbClr val="DCDCDC"/>
        </a:accent4>
        <a:accent5>
          <a:srgbClr val="B3C4D0"/>
        </a:accent5>
        <a:accent6>
          <a:srgbClr val="A7B1C4"/>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
        <a:dk1>
          <a:srgbClr val="FFFFFF"/>
        </a:dk1>
        <a:lt1>
          <a:srgbClr val="7301CB"/>
        </a:lt1>
        <a:dk2>
          <a:srgbClr val="C5C5FF"/>
        </a:dk2>
        <a:lt2>
          <a:srgbClr val="5700AE"/>
        </a:lt2>
        <a:accent1>
          <a:srgbClr val="9999FF"/>
        </a:accent1>
        <a:accent2>
          <a:srgbClr val="7000E0"/>
        </a:accent2>
        <a:accent3>
          <a:srgbClr val="BDAAE1"/>
        </a:accent3>
        <a:accent4>
          <a:srgbClr val="DCDCDC"/>
        </a:accent4>
        <a:accent5>
          <a:srgbClr val="CACAFF"/>
        </a:accent5>
        <a:accent6>
          <a:srgbClr val="6400C9"/>
        </a:accent6>
        <a:hlink>
          <a:srgbClr val="99F3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3366"/>
        </a:dk1>
        <a:lt1>
          <a:srgbClr val="FFFFFF"/>
        </a:lt1>
        <a:dk2>
          <a:srgbClr val="003366"/>
        </a:dk2>
        <a:lt2>
          <a:srgbClr val="CBD5DF"/>
        </a:lt2>
        <a:accent1>
          <a:srgbClr val="A9BEE9"/>
        </a:accent1>
        <a:accent2>
          <a:srgbClr val="D6E4F2"/>
        </a:accent2>
        <a:accent3>
          <a:srgbClr val="FFFFFF"/>
        </a:accent3>
        <a:accent4>
          <a:srgbClr val="002A57"/>
        </a:accent4>
        <a:accent5>
          <a:srgbClr val="D1DBF2"/>
        </a:accent5>
        <a:accent6>
          <a:srgbClr val="C0CCD9"/>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atermark">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oposal">
  <a:themeElements>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33333"/>
        </a:lt1>
        <a:dk2>
          <a:srgbClr val="FFF4C3"/>
        </a:dk2>
        <a:lt2>
          <a:srgbClr val="777777"/>
        </a:lt2>
        <a:accent1>
          <a:srgbClr val="C892FA"/>
        </a:accent1>
        <a:accent2>
          <a:srgbClr val="9966FF"/>
        </a:accent2>
        <a:accent3>
          <a:srgbClr val="ADADAD"/>
        </a:accent3>
        <a:accent4>
          <a:srgbClr val="DCDCDC"/>
        </a:accent4>
        <a:accent5>
          <a:srgbClr val="E0C7FC"/>
        </a:accent5>
        <a:accent6>
          <a:srgbClr val="895BE5"/>
        </a:accent6>
        <a:hlink>
          <a:srgbClr val="E4005C"/>
        </a:hlink>
        <a:folHlink>
          <a:srgbClr val="DC7A04"/>
        </a:folHlink>
      </a:clrScheme>
      <a:clrMap bg1="lt1" tx1="dk1" bg2="lt2" tx2="dk2" accent1="accent1" accent2="accent2" accent3="accent3" accent4="accent4" accent5="accent5" accent6="accent6" hlink="hlink" folHlink="folHlink"/>
    </a:extraClrScheme>
    <a:extraClrScheme>
      <a:clrScheme name="">
        <a:dk1>
          <a:srgbClr val="FFFFFF"/>
        </a:dk1>
        <a:lt1>
          <a:srgbClr val="5F5F5F"/>
        </a:lt1>
        <a:dk2>
          <a:srgbClr val="FFFFCC"/>
        </a:dk2>
        <a:lt2>
          <a:srgbClr val="1C1C1C"/>
        </a:lt2>
        <a:accent1>
          <a:srgbClr val="4A5B64"/>
        </a:accent1>
        <a:accent2>
          <a:srgbClr val="AF9387"/>
        </a:accent2>
        <a:accent3>
          <a:srgbClr val="B7B7B7"/>
        </a:accent3>
        <a:accent4>
          <a:srgbClr val="DCDCDC"/>
        </a:accent4>
        <a:accent5>
          <a:srgbClr val="B2B6B8"/>
        </a:accent5>
        <a:accent6>
          <a:srgbClr val="9D8379"/>
        </a:accent6>
        <a:hlink>
          <a:srgbClr val="F3C43F"/>
        </a:hlink>
        <a:folHlink>
          <a:srgbClr val="66C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CC"/>
        </a:dk2>
        <a:lt2>
          <a:srgbClr val="4D4D4D"/>
        </a:lt2>
        <a:accent1>
          <a:srgbClr val="8D8DB3"/>
        </a:accent1>
        <a:accent2>
          <a:srgbClr val="7A25D7"/>
        </a:accent2>
        <a:accent3>
          <a:srgbClr val="B9B9CA"/>
        </a:accent3>
        <a:accent4>
          <a:srgbClr val="DCDCDC"/>
        </a:accent4>
        <a:accent5>
          <a:srgbClr val="C5C5D5"/>
        </a:accent5>
        <a:accent6>
          <a:srgbClr val="6D20C1"/>
        </a:accent6>
        <a:hlink>
          <a:srgbClr val="66CCFF"/>
        </a:hlink>
        <a:folHlink>
          <a:srgbClr val="3333CC"/>
        </a:folHlink>
      </a:clrScheme>
      <a:clrMap bg1="lt1" tx1="dk1" bg2="lt2" tx2="dk2" accent1="accent1" accent2="accent2" accent3="accent3" accent4="accent4" accent5="accent5" accent6="accent6" hlink="hlink" folHlink="folHlink"/>
    </a:extraClrScheme>
    <a:extraClrScheme>
      <a:clrScheme name="">
        <a:dk1>
          <a:srgbClr val="F8F8F8"/>
        </a:dk1>
        <a:lt1>
          <a:srgbClr val="538DC7"/>
        </a:lt1>
        <a:dk2>
          <a:srgbClr val="CCECFF"/>
        </a:dk2>
        <a:lt2>
          <a:srgbClr val="10187C"/>
        </a:lt2>
        <a:accent1>
          <a:srgbClr val="879EC7"/>
        </a:accent1>
        <a:accent2>
          <a:srgbClr val="461B8B"/>
        </a:accent2>
        <a:accent3>
          <a:srgbClr val="B4C5DF"/>
        </a:accent3>
        <a:accent4>
          <a:srgbClr val="D6D6D6"/>
        </a:accent4>
        <a:accent5>
          <a:srgbClr val="C3CCDF"/>
        </a:accent5>
        <a:accent6>
          <a:srgbClr val="3E177C"/>
        </a:accent6>
        <a:hlink>
          <a:srgbClr val="0000FF"/>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CC"/>
        </a:dk2>
        <a:lt2>
          <a:srgbClr val="002F2E"/>
        </a:lt2>
        <a:accent1>
          <a:srgbClr val="0E6A52"/>
        </a:accent1>
        <a:accent2>
          <a:srgbClr val="3553A7"/>
        </a:accent2>
        <a:accent3>
          <a:srgbClr val="AAC1C1"/>
        </a:accent3>
        <a:accent4>
          <a:srgbClr val="DCDCDC"/>
        </a:accent4>
        <a:accent5>
          <a:srgbClr val="AABAB3"/>
        </a:accent5>
        <a:accent6>
          <a:srgbClr val="2F4A95"/>
        </a:accent6>
        <a:hlink>
          <a:srgbClr val="1ACE9F"/>
        </a:hlink>
        <a:folHlink>
          <a:srgbClr val="B5B5FF"/>
        </a:folHlink>
      </a:clrScheme>
      <a:clrMap bg1="lt1" tx1="dk1" bg2="lt2" tx2="dk2" accent1="accent1" accent2="accent2" accent3="accent3" accent4="accent4" accent5="accent5" accent6="accent6" hlink="hlink" folHlink="folHlink"/>
    </a:extraClrScheme>
    <a:extraClrScheme>
      <a:clrScheme name="">
        <a:dk1>
          <a:srgbClr val="000000"/>
        </a:dk1>
        <a:lt1>
          <a:srgbClr val="E3FFFF"/>
        </a:lt1>
        <a:dk2>
          <a:srgbClr val="4400A8"/>
        </a:dk2>
        <a:lt2>
          <a:srgbClr val="005452"/>
        </a:lt2>
        <a:accent1>
          <a:srgbClr val="92CAC9"/>
        </a:accent1>
        <a:accent2>
          <a:srgbClr val="009999"/>
        </a:accent2>
        <a:accent3>
          <a:srgbClr val="EEFFFF"/>
        </a:accent3>
        <a:accent4>
          <a:srgbClr val="000000"/>
        </a:accent4>
        <a:accent5>
          <a:srgbClr val="C7E1E0"/>
        </a:accent5>
        <a:accent6>
          <a:srgbClr val="008989"/>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4B501"/>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alance">
  <a:themeElements>
    <a:clrScheme name="">
      <a:dk1>
        <a:srgbClr val="FFFFFF"/>
      </a:dk1>
      <a:lt1>
        <a:srgbClr val="996600"/>
      </a:lt1>
      <a:dk2>
        <a:srgbClr val="DBBD71"/>
      </a:dk2>
      <a:lt2>
        <a:srgbClr val="663300"/>
      </a:lt2>
      <a:accent1>
        <a:srgbClr val="F8A500"/>
      </a:accent1>
      <a:accent2>
        <a:srgbClr val="808000"/>
      </a:accent2>
      <a:accent3>
        <a:srgbClr val="CAB9AA"/>
      </a:accent3>
      <a:accent4>
        <a:srgbClr val="DCDCDC"/>
      </a:accent4>
      <a:accent5>
        <a:srgbClr val="FBCFAA"/>
      </a:accent5>
      <a:accent6>
        <a:srgbClr val="727200"/>
      </a:accent6>
      <a:hlink>
        <a:srgbClr val="FFCC66"/>
      </a:hlink>
      <a:folHlink>
        <a:srgbClr val="CCA500"/>
      </a:folHlink>
    </a:clrScheme>
    <a:fontScheme name="">
      <a:majorFont>
        <a:latin typeface="Arial"/>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996600"/>
        </a:lt1>
        <a:dk2>
          <a:srgbClr val="DBBD71"/>
        </a:dk2>
        <a:lt2>
          <a:srgbClr val="663300"/>
        </a:lt2>
        <a:accent1>
          <a:srgbClr val="F8A500"/>
        </a:accent1>
        <a:accent2>
          <a:srgbClr val="808000"/>
        </a:accent2>
        <a:accent3>
          <a:srgbClr val="CAB9AA"/>
        </a:accent3>
        <a:accent4>
          <a:srgbClr val="DCDCDC"/>
        </a:accent4>
        <a:accent5>
          <a:srgbClr val="FBCFAA"/>
        </a:accent5>
        <a:accent6>
          <a:srgbClr val="727200"/>
        </a:accent6>
        <a:hlink>
          <a:srgbClr val="FFCC66"/>
        </a:hlink>
        <a:folHlink>
          <a:srgbClr val="CCA5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660000"/>
        </a:lt2>
        <a:accent1>
          <a:srgbClr val="CC6600"/>
        </a:accent1>
        <a:accent2>
          <a:srgbClr val="BE7960"/>
        </a:accent2>
        <a:accent3>
          <a:srgbClr val="C1AAAA"/>
        </a:accent3>
        <a:accent4>
          <a:srgbClr val="DCDCDC"/>
        </a:accent4>
        <a:accent5>
          <a:srgbClr val="E2B9AA"/>
        </a:accent5>
        <a:accent6>
          <a:srgbClr val="AA6C55"/>
        </a:accent6>
        <a:hlink>
          <a:srgbClr val="FFFF99"/>
        </a:hlink>
        <a:folHlink>
          <a:srgbClr val="E5B325"/>
        </a:folHlink>
      </a:clrScheme>
      <a:clrMap bg1="lt1" tx1="dk1" bg2="lt2" tx2="dk2" accent1="accent1" accent2="accent2" accent3="accent3" accent4="accent4" accent5="accent5" accent6="accent6" hlink="hlink" folHlink="folHlink"/>
    </a:extraClrScheme>
    <a:extraClrScheme>
      <a:clrScheme name="">
        <a:dk1>
          <a:srgbClr val="FFFFFF"/>
        </a:dk1>
        <a:lt1>
          <a:srgbClr val="4D6A2A"/>
        </a:lt1>
        <a:dk2>
          <a:srgbClr val="CCFF99"/>
        </a:dk2>
        <a:lt2>
          <a:srgbClr val="003300"/>
        </a:lt2>
        <a:accent1>
          <a:srgbClr val="2EB62E"/>
        </a:accent1>
        <a:accent2>
          <a:srgbClr val="527C3A"/>
        </a:accent2>
        <a:accent3>
          <a:srgbClr val="B2BAAC"/>
        </a:accent3>
        <a:accent4>
          <a:srgbClr val="DCDCDC"/>
        </a:accent4>
        <a:accent5>
          <a:srgbClr val="ACD7AC"/>
        </a:accent5>
        <a:accent6>
          <a:srgbClr val="496F33"/>
        </a:accent6>
        <a:hlink>
          <a:srgbClr val="DDD800"/>
        </a:hlink>
        <a:folHlink>
          <a:srgbClr val="009999"/>
        </a:folHlink>
      </a:clrScheme>
      <a:clrMap bg1="lt1" tx1="dk1" bg2="lt2" tx2="dk2" accent1="accent1" accent2="accent2" accent3="accent3" accent4="accent4" accent5="accent5" accent6="accent6" hlink="hlink" folHlink="folHlink"/>
    </a:extraClrScheme>
    <a:extraClrScheme>
      <a:clrScheme name="">
        <a:dk1>
          <a:srgbClr val="FFFFFF"/>
        </a:dk1>
        <a:lt1>
          <a:srgbClr val="00716E"/>
        </a:lt1>
        <a:dk2>
          <a:srgbClr val="FFFF99"/>
        </a:dk2>
        <a:lt2>
          <a:srgbClr val="005A58"/>
        </a:lt2>
        <a:accent1>
          <a:srgbClr val="2DB3B0"/>
        </a:accent1>
        <a:accent2>
          <a:srgbClr val="6D6FC7"/>
        </a:accent2>
        <a:accent3>
          <a:srgbClr val="AABCBB"/>
        </a:accent3>
        <a:accent4>
          <a:srgbClr val="DCDCDC"/>
        </a:accent4>
        <a:accent5>
          <a:srgbClr val="ACD5D4"/>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2B5481"/>
        </a:lt1>
        <a:dk2>
          <a:srgbClr val="E5FFFF"/>
        </a:dk2>
        <a:lt2>
          <a:srgbClr val="003366"/>
        </a:lt2>
        <a:accent1>
          <a:srgbClr val="336699"/>
        </a:accent1>
        <a:accent2>
          <a:srgbClr val="00B000"/>
        </a:accent2>
        <a:accent3>
          <a:srgbClr val="ACB4C1"/>
        </a:accent3>
        <a:accent4>
          <a:srgbClr val="DCDCDC"/>
        </a:accent4>
        <a:accent5>
          <a:srgbClr val="ADB9CA"/>
        </a:accent5>
        <a:accent6>
          <a:srgbClr val="009D00"/>
        </a:accent6>
        <a:hlink>
          <a:srgbClr val="00CCFF"/>
        </a:hlink>
        <a:folHlink>
          <a:srgbClr val="B5FFFB"/>
        </a:folHlink>
      </a:clrScheme>
      <a:clrMap bg1="lt1" tx1="dk1" bg2="lt2" tx2="dk2" accent1="accent1" accent2="accent2" accent3="accent3" accent4="accent4" accent5="accent5" accent6="accent6" hlink="hlink" folHlink="folHlink"/>
    </a:extraClrScheme>
    <a:extraClrScheme>
      <a:clrScheme name="">
        <a:dk1>
          <a:srgbClr val="FFFFFF"/>
        </a:dk1>
        <a:lt1>
          <a:srgbClr val="656151"/>
        </a:lt1>
        <a:dk2>
          <a:srgbClr val="FFFFCC"/>
        </a:dk2>
        <a:lt2>
          <a:srgbClr val="2F2D25"/>
        </a:lt2>
        <a:accent1>
          <a:srgbClr val="818173"/>
        </a:accent1>
        <a:accent2>
          <a:srgbClr val="809EA8"/>
        </a:accent2>
        <a:accent3>
          <a:srgbClr val="B8B7B3"/>
        </a:accent3>
        <a:accent4>
          <a:srgbClr val="DCDCDC"/>
        </a:accent4>
        <a:accent5>
          <a:srgbClr val="C1C1BD"/>
        </a:accent5>
        <a:accent6>
          <a:srgbClr val="728D96"/>
        </a:accent6>
        <a:hlink>
          <a:srgbClr val="E2C86A"/>
        </a:hlink>
        <a:folHlink>
          <a:srgbClr val="B7B6A3"/>
        </a:folHlink>
      </a:clrScheme>
      <a:clrMap bg1="lt1" tx1="dk1" bg2="lt2" tx2="dk2" accent1="accent1" accent2="accent2" accent3="accent3" accent4="accent4" accent5="accent5" accent6="accent6" hlink="hlink" folHlink="folHlink"/>
    </a:extraClrScheme>
    <a:extraClrScheme>
      <a:clrScheme name="">
        <a:dk1>
          <a:srgbClr val="FFFFFF"/>
        </a:dk1>
        <a:lt1>
          <a:srgbClr val="C8C6A2"/>
        </a:lt1>
        <a:dk2>
          <a:srgbClr val="827F4C"/>
        </a:dk2>
        <a:lt2>
          <a:srgbClr val="B4AF80"/>
        </a:lt2>
        <a:accent1>
          <a:srgbClr val="7C784E"/>
        </a:accent1>
        <a:accent2>
          <a:srgbClr val="A2A4AC"/>
        </a:accent2>
        <a:accent3>
          <a:srgbClr val="E0DFCE"/>
        </a:accent3>
        <a:accent4>
          <a:srgbClr val="DCDCDC"/>
        </a:accent4>
        <a:accent5>
          <a:srgbClr val="BFBEB3"/>
        </a:accent5>
        <a:accent6>
          <a:srgbClr val="91939A"/>
        </a:accent6>
        <a:hlink>
          <a:srgbClr val="33CCCC"/>
        </a:hlink>
        <a:folHlink>
          <a:srgbClr val="009999"/>
        </a:folHlink>
      </a:clrScheme>
      <a:clrMap bg1="lt1" tx1="dk1" bg2="lt2" tx2="dk2" accent1="accent1" accent2="accent2" accent3="accent3" accent4="accent4" accent5="accent5" accent6="accent6" hlink="hlink" folHlink="folHlink"/>
    </a:extraClrScheme>
    <a:extraClrScheme>
      <a:clrScheme name="">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DA8E2"/>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EFEFFF"/>
        </a:accent5>
        <a:accent6>
          <a:srgbClr val="6CB85F"/>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20000"/>
        </a:lt1>
        <a:dk2>
          <a:srgbClr val="FFFFFF"/>
        </a:dk2>
        <a:lt2>
          <a:srgbClr val="333333"/>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CCCCFF"/>
        </a:dk1>
        <a:lt1>
          <a:srgbClr val="0B0506"/>
        </a:lt1>
        <a:dk2>
          <a:srgbClr val="FFFFFF"/>
        </a:dk2>
        <a:lt2>
          <a:srgbClr val="333333"/>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221013"/>
        </a:lt1>
        <a:dk2>
          <a:srgbClr val="FFFFFF"/>
        </a:dk2>
        <a:lt2>
          <a:srgbClr val="333333"/>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FF"/>
        </a:dk2>
        <a:lt2>
          <a:srgbClr val="11054B"/>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
        <a:dk1>
          <a:srgbClr val="F8F8F8"/>
        </a:dk1>
        <a:lt1>
          <a:srgbClr val="002600"/>
        </a:lt1>
        <a:dk2>
          <a:srgbClr val="FAFACC"/>
        </a:dk2>
        <a:lt2>
          <a:srgbClr val="9B8D65"/>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006699"/>
        </a:lt1>
        <a:dk2>
          <a:srgbClr val="FFFFFF"/>
        </a:dk2>
        <a:lt2>
          <a:srgbClr val="333333"/>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DDDDDD"/>
        </a:dk2>
        <a:lt2>
          <a:srgbClr val="969696"/>
        </a:lt2>
        <a:accent1>
          <a:srgbClr val="00E4A8"/>
        </a:accent1>
        <a:accent2>
          <a:srgbClr val="3333CC"/>
        </a:accent2>
        <a:accent3>
          <a:srgbClr val="AAAAAA"/>
        </a:accent3>
        <a:accent4>
          <a:srgbClr val="DCDCDC"/>
        </a:accent4>
        <a:accent5>
          <a:srgbClr val="AAEFD0"/>
        </a:accent5>
        <a:accent6>
          <a:srgbClr val="2D2DB7"/>
        </a:accent6>
        <a:hlink>
          <a:srgbClr val="FF5050"/>
        </a:hlink>
        <a:folHlink>
          <a:srgbClr val="FFCF01"/>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CC"/>
        </a:dk2>
        <a:lt2>
          <a:srgbClr val="000094"/>
        </a:lt2>
        <a:accent1>
          <a:srgbClr val="3193FF"/>
        </a:accent1>
        <a:accent2>
          <a:srgbClr val="9900FF"/>
        </a:accent2>
        <a:accent3>
          <a:srgbClr val="AAAAE2"/>
        </a:accent3>
        <a:accent4>
          <a:srgbClr val="DCDCDC"/>
        </a:accent4>
        <a:accent5>
          <a:srgbClr val="ADC8FF"/>
        </a:accent5>
        <a:accent6>
          <a:srgbClr val="8900E5"/>
        </a:accent6>
        <a:hlink>
          <a:srgbClr val="FF3399"/>
        </a:hlink>
        <a:folHlink>
          <a:srgbClr val="FF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5"/>
        </a:accent5>
        <a:accent6>
          <a:srgbClr val="ACACAC"/>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CCA"/>
        </a:accent5>
        <a:accent6>
          <a:srgbClr val="4345A2"/>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AAB82"/>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Mountain Top">
  <a:themeElements>
    <a:clrScheme name="">
      <a:dk1>
        <a:srgbClr val="FFFFFF"/>
      </a:dk1>
      <a:lt1>
        <a:srgbClr val="003399"/>
      </a:lt1>
      <a:dk2>
        <a:srgbClr val="E3E3FF"/>
      </a:dk2>
      <a:lt2>
        <a:srgbClr val="463416"/>
      </a:lt2>
      <a:accent1>
        <a:srgbClr val="3399FF"/>
      </a:accent1>
      <a:accent2>
        <a:srgbClr val="33CCCC"/>
      </a:accent2>
      <a:accent3>
        <a:srgbClr val="AAADCA"/>
      </a:accent3>
      <a:accent4>
        <a:srgbClr val="DCDCDC"/>
      </a:accent4>
      <a:accent5>
        <a:srgbClr val="ADCAFF"/>
      </a:accent5>
      <a:accent6>
        <a:srgbClr val="2DB7B7"/>
      </a:accent6>
      <a:hlink>
        <a:srgbClr val="00FFCC"/>
      </a:hlink>
      <a:folHlink>
        <a:srgbClr val="8080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993300"/>
        </a:lt1>
        <a:dk2>
          <a:srgbClr val="CCAA00"/>
        </a:dk2>
        <a:lt2>
          <a:srgbClr val="4C3A1C"/>
        </a:lt2>
        <a:accent1>
          <a:srgbClr val="FF3300"/>
        </a:accent1>
        <a:accent2>
          <a:srgbClr val="9E6600"/>
        </a:accent2>
        <a:accent3>
          <a:srgbClr val="CAADAA"/>
        </a:accent3>
        <a:accent4>
          <a:srgbClr val="DCDCDC"/>
        </a:accent4>
        <a:accent5>
          <a:srgbClr val="FFADAA"/>
        </a:accent5>
        <a:accent6>
          <a:srgbClr val="8D5B00"/>
        </a:accent6>
        <a:hlink>
          <a:srgbClr val="FFCC00"/>
        </a:hlink>
        <a:folHlink>
          <a:srgbClr val="F7DC97"/>
        </a:folHlink>
      </a:clrScheme>
      <a:clrMap bg1="lt1" tx1="dk1" bg2="lt2" tx2="dk2" accent1="accent1" accent2="accent2" accent3="accent3" accent4="accent4" accent5="accent5" accent6="accent6" hlink="hlink" folHlink="folHlink"/>
    </a:extraClrScheme>
    <a:extraClrScheme>
      <a:clrScheme name="">
        <a:dk1>
          <a:srgbClr val="FFFFFF"/>
        </a:dk1>
        <a:lt1>
          <a:srgbClr val="9188B0"/>
        </a:lt1>
        <a:dk2>
          <a:srgbClr val="DDE0DC"/>
        </a:dk2>
        <a:lt2>
          <a:srgbClr val="3D0058"/>
        </a:lt2>
        <a:accent1>
          <a:srgbClr val="FFCC00"/>
        </a:accent1>
        <a:accent2>
          <a:srgbClr val="4C3D78"/>
        </a:accent2>
        <a:accent3>
          <a:srgbClr val="C7C4D4"/>
        </a:accent3>
        <a:accent4>
          <a:srgbClr val="DCDCDC"/>
        </a:accent4>
        <a:accent5>
          <a:srgbClr val="FFE2AA"/>
        </a:accent5>
        <a:accent6>
          <a:srgbClr val="43366B"/>
        </a:accent6>
        <a:hlink>
          <a:srgbClr val="743D78"/>
        </a:hlink>
        <a:folHlink>
          <a:srgbClr val="CC99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6CCD4"/>
        </a:dk2>
        <a:lt2>
          <a:srgbClr val="10104C"/>
        </a:lt2>
        <a:accent1>
          <a:srgbClr val="33CCFF"/>
        </a:accent1>
        <a:accent2>
          <a:srgbClr val="5B5B8D"/>
        </a:accent2>
        <a:accent3>
          <a:srgbClr val="AAADB9"/>
        </a:accent3>
        <a:accent4>
          <a:srgbClr val="DCDCDC"/>
        </a:accent4>
        <a:accent5>
          <a:srgbClr val="ADE2FF"/>
        </a:accent5>
        <a:accent6>
          <a:srgbClr val="51517E"/>
        </a:accent6>
        <a:hlink>
          <a:srgbClr val="4529AB"/>
        </a:hlink>
        <a:folHlink>
          <a:srgbClr val="00CC9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B0C8CA"/>
        </a:lt2>
        <a:accent1>
          <a:srgbClr val="89C4FF"/>
        </a:accent1>
        <a:accent2>
          <a:srgbClr val="00008C"/>
        </a:accent2>
        <a:accent3>
          <a:srgbClr val="AAAACA"/>
        </a:accent3>
        <a:accent4>
          <a:srgbClr val="DCDCDC"/>
        </a:accent4>
        <a:accent5>
          <a:srgbClr val="C4DEFF"/>
        </a:accent5>
        <a:accent6>
          <a:srgbClr val="00007D"/>
        </a:accent6>
        <a:hlink>
          <a:srgbClr val="6666FF"/>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3399"/>
        </a:lt1>
        <a:dk2>
          <a:srgbClr val="E3E3FF"/>
        </a:dk2>
        <a:lt2>
          <a:srgbClr val="463416"/>
        </a:lt2>
        <a:accent1>
          <a:srgbClr val="3399FF"/>
        </a:accent1>
        <a:accent2>
          <a:srgbClr val="33CCCC"/>
        </a:accent2>
        <a:accent3>
          <a:srgbClr val="AAADCA"/>
        </a:accent3>
        <a:accent4>
          <a:srgbClr val="DCDCDC"/>
        </a:accent4>
        <a:accent5>
          <a:srgbClr val="ADCAFF"/>
        </a:accent5>
        <a:accent6>
          <a:srgbClr val="2DB7B7"/>
        </a:accent6>
        <a:hlink>
          <a:srgbClr val="00FFCC"/>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6699FF"/>
        </a:lt1>
        <a:dk2>
          <a:srgbClr val="B3EDFF"/>
        </a:dk2>
        <a:lt2>
          <a:srgbClr val="809296"/>
        </a:lt2>
        <a:accent1>
          <a:srgbClr val="FF9933"/>
        </a:accent1>
        <a:accent2>
          <a:srgbClr val="FFAA99"/>
        </a:accent2>
        <a:accent3>
          <a:srgbClr val="B9CAFF"/>
        </a:accent3>
        <a:accent4>
          <a:srgbClr val="DCDCDC"/>
        </a:accent4>
        <a:accent5>
          <a:srgbClr val="FFCAAD"/>
        </a:accent5>
        <a:accent6>
          <a:srgbClr val="E59889"/>
        </a:accent6>
        <a:hlink>
          <a:srgbClr val="FFCFAB"/>
        </a:hlink>
        <a:folHlink>
          <a:srgbClr val="CC9900"/>
        </a:folHlink>
      </a:clrScheme>
      <a:clrMap bg1="lt1" tx1="dk1" bg2="lt2" tx2="dk2" accent1="accent1" accent2="accent2" accent3="accent3" accent4="accent4" accent5="accent5" accent6="accent6" hlink="hlink" folHlink="folHlink"/>
    </a:extraClrScheme>
    <a:extraClrScheme>
      <a:clrScheme name="">
        <a:dk1>
          <a:srgbClr val="FFFFFF"/>
        </a:dk1>
        <a:lt1>
          <a:srgbClr val="85D1E3"/>
        </a:lt1>
        <a:dk2>
          <a:srgbClr val="CCFFFF"/>
        </a:dk2>
        <a:lt2>
          <a:srgbClr val="006666"/>
        </a:lt2>
        <a:accent1>
          <a:srgbClr val="FFCC00"/>
        </a:accent1>
        <a:accent2>
          <a:srgbClr val="00CC99"/>
        </a:accent2>
        <a:accent3>
          <a:srgbClr val="C3E4EE"/>
        </a:accent3>
        <a:accent4>
          <a:srgbClr val="DCDCDC"/>
        </a:accent4>
        <a:accent5>
          <a:srgbClr val="FFE2AA"/>
        </a:accent5>
        <a:accent6>
          <a:srgbClr val="00B789"/>
        </a:accent6>
        <a:hlink>
          <a:srgbClr val="0099FF"/>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A7A491"/>
        </a:lt1>
        <a:dk2>
          <a:srgbClr val="CCD0CA"/>
        </a:dk2>
        <a:lt2>
          <a:srgbClr val="404B3D"/>
        </a:lt2>
        <a:accent1>
          <a:srgbClr val="33CCCC"/>
        </a:accent1>
        <a:accent2>
          <a:srgbClr val="004E4C"/>
        </a:accent2>
        <a:accent3>
          <a:srgbClr val="D0CFC7"/>
        </a:accent3>
        <a:accent4>
          <a:srgbClr val="DCDCDC"/>
        </a:accent4>
        <a:accent5>
          <a:srgbClr val="ADE2E2"/>
        </a:accent5>
        <a:accent6>
          <a:srgbClr val="004543"/>
        </a:accent6>
        <a:hlink>
          <a:srgbClr val="477781"/>
        </a:hlink>
        <a:folHlink>
          <a:srgbClr val="85CC74"/>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9E2FF"/>
        </a:accent5>
        <a:accent6>
          <a:srgbClr val="B7D3E5"/>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11041</Words>
  <Application>WPS 演示</Application>
  <PresentationFormat/>
  <Paragraphs>271</Paragraphs>
  <Slides>48</Slides>
  <Notes>0</Notes>
  <HiddenSlides>0</HiddenSlides>
  <MMClips>0</MMClips>
  <ScaleCrop>false</ScaleCrop>
  <HeadingPairs>
    <vt:vector size="6" baseType="variant">
      <vt:variant>
        <vt:lpstr>已用的字体</vt:lpstr>
      </vt:variant>
      <vt:variant>
        <vt:i4>14</vt:i4>
      </vt:variant>
      <vt:variant>
        <vt:lpstr>主题</vt:lpstr>
      </vt:variant>
      <vt:variant>
        <vt:i4>12</vt:i4>
      </vt:variant>
      <vt:variant>
        <vt:lpstr>幻灯片标题</vt:lpstr>
      </vt:variant>
      <vt:variant>
        <vt:i4>48</vt:i4>
      </vt:variant>
    </vt:vector>
  </HeadingPairs>
  <TitlesOfParts>
    <vt:vector size="74" baseType="lpstr">
      <vt:lpstr>Arial</vt:lpstr>
      <vt:lpstr>宋体</vt:lpstr>
      <vt:lpstr>Wingdings</vt:lpstr>
      <vt:lpstr>Wingdings 2</vt:lpstr>
      <vt:lpstr>Times New Roman</vt:lpstr>
      <vt:lpstr>Tahoma</vt:lpstr>
      <vt:lpstr>Garamond</vt:lpstr>
      <vt:lpstr>华文新魏</vt:lpstr>
      <vt:lpstr>楷体_GB2312</vt:lpstr>
      <vt:lpstr>黑体</vt:lpstr>
      <vt:lpstr>微软雅黑</vt:lpstr>
      <vt:lpstr>Arial Unicode MS</vt:lpstr>
      <vt:lpstr>Calibri</vt:lpstr>
      <vt:lpstr>新宋体</vt:lpstr>
      <vt:lpstr>吉祥如意</vt:lpstr>
      <vt:lpstr>古瓶荷花</vt:lpstr>
      <vt:lpstr>Watermark</vt:lpstr>
      <vt:lpstr>Proposal</vt:lpstr>
      <vt:lpstr>Balance</vt:lpstr>
      <vt:lpstr>Network</vt:lpstr>
      <vt:lpstr>Edge</vt:lpstr>
      <vt:lpstr>Blends</vt:lpstr>
      <vt:lpstr>Mountain Top</vt:lpstr>
      <vt:lpstr>诗情画意</vt:lpstr>
      <vt:lpstr>Curtain Call</vt:lpstr>
      <vt:lpstr>Maple</vt:lpstr>
      <vt:lpstr>中考作文复习</vt:lpstr>
      <vt:lpstr>一、中考作文评分要求及标准</vt:lpstr>
      <vt:lpstr>二、回顾写作诸法</vt:lpstr>
      <vt:lpstr>三、中考作文命题类型</vt:lpstr>
      <vt:lpstr>四、历年考题回顾</vt:lpstr>
      <vt:lpstr>五、 审题要点</vt:lpstr>
      <vt:lpstr>六、 立意要点</vt:lpstr>
      <vt:lpstr>七、构思要点</vt:lpstr>
      <vt:lpstr>八、选材要点</vt:lpstr>
      <vt:lpstr>九、审题、立意、构思、选材 综合演练</vt:lpstr>
      <vt:lpstr>思路点拨： （1）团结凝聚力量   “众人拾柴火焰高”“团结就是力量”。任何事情，只要充分发挥集体的力量，就没有迈不过去的坎。当然，对于单个的“我”而言，首先要学会交流和合作。对于集体而言，则要凝聚成共同的理想和目标…… （2）奋斗凝聚活力  生命不息，奋斗不止的斗士才能凝聚起美好的希望而活力四射；愈挫折弥坚的奋斗精神凝聚成自己的名族精神而流进每个人的血液，这样的民族才是有活力的名族，这样的国家才是有希望的国家…… （3）梦想凝聚希望  “一个没有梦想的名族，是一个没有希望的名族。”不论是个人还是民族、国家，都需要用梦想来凝聚起对未来的信心，从而激发其勇气和闯劲儿…… （4）开拓凝聚未来  一个人拥有了开拓创新的精神，他就拥有了进入21世纪的通行证。如果我们一味守旧，不敢逾矩，那么，我们的明天将注定不如今天；如果我们大胆创新，勇于开拓，那么，我们的明天将不可限量，充满希望…… </vt:lpstr>
      <vt:lpstr>考题2：我做主       请以“我作主”为题，写一篇文章。要求：①文体不限，诗歌除外。不少于600字；②文中不得出现真实的校名、人名。 </vt:lpstr>
      <vt:lpstr>思路点拨： （1）我的青春我作主  青春年华充满活力和生机，充满幻想和诗意，但也有失落和悲伤，因此，对于青春可以充满思绪的飞翔，也要经得起失败，允许放弃，经受住意志的考验…… （2）我的奋斗我作主  从幼稚时候的为雪糕冰淇凌而奋斗，到为学期和生活的目标而奋斗，可能窥到成长的足迹。我的奋斗为自己，为父母，为老师，需要奋斗，能够奋斗是如此的幸福…… （3）我的生活我作主  在家庭生活中我们要自立自强，借此机会对家长的包办进行反思；在成长的历程中，不迷信，不盲从，具有一定的家庭和社会责任感；尊重和他人的关系，培养自己“自主、合作、探究”的意识…… （4）我的地盘我作主  课堂上，我们有过探索的艰辛，协作的愉悦，成功的喜悦；携手游玩，乐意盎然；家乡的风土人情，远亲近邻，月落乌啼；我的小书房内，琴棋书画，以乐吾道，个人天地，巧妙布置，一一道来…… </vt:lpstr>
      <vt:lpstr>（二）半命题作文演练 考题1. “共享        ”    请以“共享         ” 为题，写一篇不少于600字的作文。 要求：①将题目补充完整并据此写作；②立意自定，文体自选（诗歌除外）；③文中不能出现真实的地名、人名、校名等信息。         </vt:lpstr>
      <vt:lpstr>思路点拨： 共享有形的物质  物质上的共享可以帮助他人摆脱困境，也能给人带来精神上的愉悦，所谓“赠人玫瑰，手有余香”…… 共享无形的精神  “独乐乐不如众乐乐。”“把你痛苦与人分享，你的痛苦将会减少一半；把你的快乐与人共享，你的快乐将增加一倍。”精神上的共享不会使自己损失什么，却能让这个世界充满温情…… 共享的意义  人类与其他动物的区别在于能通过语言共享他人的经验，正是这一点使人类能够走出丛林，使文明得以延续。现在人类已步入了信息时代，资源的共享成为这个时代的主旋律。正是在这个基础上，现代的科学技术才得到了突飞猛进的发展…… 共享是一种智慧  共享是一种大智慧，需要豁达的心胸，坦诚的态度，还需要智慧和策略。虚伪奸诈者不会共享，对利益的攫取使他鼠目寸光；胆小谨慎者不懂得共享，对世界的疑惧湮没了他的好奇；狂妄自负者不屑于共享，愚妄的优越感蒙蔽了他的双眼……</vt:lpstr>
      <vt:lpstr>考题2. 在紧张的学习环境中，保留自己的一份兴趣和爱好，我们的生活会更美好；在寻常的家庭生活中，营造温馨和谐的氛围，我们的生活会更美好；在人生的路途中，拥有一份快乐的心情，我们的生活将会更美好……        请以“            ，让生活更美好”为题，写一篇文章。要求：①请根据自己的理解把题目补充完整，如“爱”“阅读”“拥有快乐”……②-③略。 </vt:lpstr>
      <vt:lpstr>思路点拨： 展现兴趣，写出追求…… 着眼生活，展现魅力…… 放眼山水，陶情悦性…… 美在心情，美在感觉…… 拟题示例： 《珍惜拥有，让生活更美丽》 《与书交流，让生活更美丽》 《追求平淡，让生活更美丽》 《善于欣赏，让生活更美丽》  </vt:lpstr>
      <vt:lpstr>（三）材料作文</vt:lpstr>
      <vt:lpstr>思路点拨： 审视成长，欣赏自我…… 审视成长，关注环境…… 审视成长，注重情感…… 审视成长，关注自身与外界的斗争…… 立题示例： 《成长需要自信》 《成长需要反省》 《成长需要良好的环境》 </vt:lpstr>
      <vt:lpstr>考题2.毕业留言册       下面文字摘自一位同学的《毕业留言册》。        我的自画像： 额头宽了一点——思想的野马正好在这里奔跑。      同学留言：      最难忘那次联欢会，你的新鲜点子让我们快乐无比！（同学甲）      你知道我最欣赏你的是什么吗？就是你总能够别出心裁。（同学乙）      我总在想，以你非凡的创造力，十年后会成就一个怎样的你！（同学丙）      恩师寄语：你的那些富有创造性的见解常常为我们开启另一扇窗！老师感谢你。     结合上述材料的内容和自己的生活体验，自选角度，自拟题目，写一篇不少于600字的文章。文体不限，诗歌戏剧除外。文中不得出现自己的姓名、校名。 </vt:lpstr>
      <vt:lpstr>思路点拨： 赞美创新 创新和发展 培养创新能力 人才竞争需要创新 社会需要创新精神 立题示例： 《创新开启的一扇窗》</vt:lpstr>
      <vt:lpstr>（四）话题作文</vt:lpstr>
      <vt:lpstr>思路点拨： 人生的感悟（花开花谢、日落日升、自然界万物给我们人生启示…… 失去后的发现（青春、健康、亲情、友情……） 细微之处的传神发现（人格魅力、人间挚情 …… ） 文化的魅力（从“关关雎鸠，在河之洲”到“路漫漫其修远兮，吾将上下而求索”，从“飞流直下三千尺，疑是银河落九天”到“夕阳西下，断肠人在天涯”，在古典文化的世界里徜徉，我们发现了文化的魅力…… </vt:lpstr>
      <vt:lpstr>考题2.财富        我们每个人都需要财富，我们每个人都拥有财富。金钱是财富，知识是财富，时间是财富，健康是财富，信誉是财富，亲情是财富，朋友是财富，成功的经验是财富，失败的教训也是财富……拥有财富，我们才可以拥有真正富有的人生。请以"财富"为话题，自选角度，自定文体，自拟题目，写一篇不少于600字的文章。要求：①所写内容必须在话题范围之内。②可以记叙经历，抒发感情，发表见解……③写成诗歌应不少于20行。④文章中不要出现真实的地名、校名、人名。 </vt:lpstr>
      <vt:lpstr>思路点拨： 金钱是财富…… 知识是财富…… 健康是财富…… 失败是财富…… 诚信是财富…… 时间是财富…… 立题示例： 《对手也是一笔大财富》 《我的财富——白开水》</vt:lpstr>
      <vt:lpstr>（五）选题作文</vt:lpstr>
      <vt:lpstr>思路点拨： 题一： 高屋建瓴巧补题……             小处落笔深立意…… 细处选材动人心…… 妙笔生花出华章…… 题二： 人生最重要的几个字，也是突出人的品格，它们分别是：  </vt:lpstr>
      <vt:lpstr>       最重要的六个字是“我承认我错了”——       （谁也不能保证自己不犯错误，在漫漫的人生道路上，犯错误是正常的，也是难以杜绝的，关键在于对待错误的态度。有些人顾及“面子”，为了保护自己可怜的虚荣心，掩饰错误，推诿错误，以至于在过错的泥潭里越陷越深，最终给社会和单位个人带来无法弥补的损失。错误是明摆着的，改正了人们更会敬仰你。西塞罗说：“每人都会犯错误，但是，只有愚人才会知过不改。”所以承认错误是明智的……）  　    最重要的五个字是“你做得很好”——      （这体现了对别人的尊重。尊重别人是一种巨大的人格力量，它能产生强大的凝聚力和感染力，使人愿意团结在你的周围。尊重别人体现了一种豁达和挚爱，可以化干戈为玉帛，改善自己与社会的关系，也可以使自己的心灵得到慰藉与升华……）  　　</vt:lpstr>
      <vt:lpstr>        最重要的四个字是“你觉得呢？”——     （这体现出人应有的礼貌风度。每个人来到这个世界上，在人格上没有贵贱之分，大家都是平等的。听取他人意见是对别人的尊敬。人再深思熟虑，再谨慎从事，也难免有不到之处，这就要接受别人好的建议并加以合理利用……）  　    最重要的三个字是“麻烦你”——     （就是需要别人帮助你的时候，你说一句文明礼貌的话语，这体现出你应有的礼貌风度……）  　</vt:lpstr>
      <vt:lpstr>　  最重要的二个字是“谢谢”——     （但这些话语是文明礼貌的表现。被誉为“柜台语言学家”的张秉贵接待顾客用语文明，对不同的顾客使用不同的语言，使每个顾客都十分满意。他该是我们的榜样……）  　　最重要的一个字是“爱”——     （爱是人与人之间的一种和谐的关系，它代表着每个人身上的独一无二的气质与魅力。也许你搞不懂爱，但是你可以去以真情与别人交往，这样你就可以做到了爱的基础。如果你懂爱，那你会发现爱并不狭窄，它是无私的，纯洁的，高尚的，永远值得你去记住这个字“爱”……）</vt:lpstr>
      <vt:lpstr>十、☺写作妙招☺</vt:lpstr>
      <vt:lpstr>（三）拟一个精彩靓丽的题目</vt:lpstr>
      <vt:lpstr>2.运用修辞增色彩： 《父爱如山》 《母爱如海》 《给生命加点盐》 《往事并不如烟》 《给乌云镶上金边》 《把清风明月握在手》 《生活中的朵朵浪花》   ……</vt:lpstr>
      <vt:lpstr>3.套用公式符号出奇效：  《5+2&lt;7》 《满堂灌vs满堂问》 《成功=目标+努力》 《青春=人生收益N % 》 《友谊=善良+诚实+互助》   ……</vt:lpstr>
      <vt:lpstr>4.逆向思维标新意 《向挫折致敬》 《偶遇成功之母》 《“弄斧”不必到“班门”》 《吃一堑，未必长一智》 《疑人要用，用人要疑》 《仅靠功夫深，铁棒难成针》 《但求夕阳好，何必惆怅近黄昏》     ……</vt:lpstr>
      <vt:lpstr>5.试用“悬念”激情趣： 《渴望停电》 《校园“生化”危机》 《一个美丽的错误》 《 抓住“她”的尾巴》 《假如时光可以倒流》 《我和秦始皇的一次邂逅》 </vt:lpstr>
      <vt:lpstr>（四）漂亮开头是怎样炼成的 </vt:lpstr>
      <vt:lpstr> ⑸歌词开头，响彻云际          “明天你是否会想起/昨天你写的日记/明天你是否会惦起/曾经最爱哭的你……”一曲悠扬的《同桌的你》从路边音像书店传了出来，那带着绵绵情思的乐曲，把我的思绪带回了三年前的时光……——《同桌》   ⑹排比反复，创造旋律        朋友，就是我可以为他献出真挚情感的人;朋友，就是我可以对他付出全部信任的人;朋友，欢乐时与我分享，危难时与我同行。人生中没有朋友，就像生活中没有阳光。我就有着这样的一个好朋友。——《朋友》   ⑺设问开篇，无沿无边       往事如烟，随着时光的流逝，大都渐渐淡忘，而那双眼睛，怎能使我忘怀?——《朋友》   ⑻名言指路，开宗明义       培根说过：“无真实朋友之人，可以谓之真可怜而永陷于孤独生活之人。”他的话道出了朋友的重要。是的，假如一个人丧失了友情，他简直无法生存在世界上。——《朋友》</vt:lpstr>
      <vt:lpstr>⑼对比映衬，突出重点        随着岁月的流逝，许多人渐渐被我淡忘了，然而，有那么一双眼睛，一种声音一个身影，至今萦绕在我的心头，久久不能忘怀。——《朋友》   ⑽倒叙开头，吸引读者        当我们乘着离开国防教育学校的时候，不知道为什么，泪水竟然在我的眼眶里打转。难道是留恋吗?是留恋那一段虽苦虽累但充满活力的生活，还是留恋那待人苛刻却真诚亲切的军人，我们的教官?——《朋友》   ⑾拨乱反正，拨云见日        有人说，淡泊就是看破红尘，看透一切，认为一切都是假的、虚伪的……这种看法是对淡泊的曲解。如果我们翻一下词典就会明白，“淡泊”是不追求名利的意思……——《淡泊》   ⑿泰山压顶，观点强现        目前，校园攀比之风肆虐，我认为这种风气确实需要刹一刹。——《攀比风，可休矣》</vt:lpstr>
      <vt:lpstr>⒀联想象征，奇妙无穷       一个梦，曾经在西方强盗的炮舰下埋葬，留下的是老一辈辛酸是泪珠不止的心痛和望眼欲穿的期盼作为见证。伴随着流泪的长江长大的我们也就少年已尝愁滋味，踩着前辈留下的印证期待，期待着有那么一天……——《期待》   ⒁环境描写，渲染气氛        十月九日又到了，鲁迅先生已经逝世六十年了。从傍晚到子夜，静静地，一个人坐在窗前，任冷雨打着窗棂。灯下一盆吊兰淡淡地涂抹一壁翠色书柜。夜风荡起，身上微微泛起寒意。想起了鲁迅先生，泪水就滑落下来。   ⒂题记为冠，哲理为先       世间万物皆难逃自然辩证法，孰是孰非，孰优孰劣，孰喜孰忧，岂可一言以蔽之?——《假如记忆可以移植》   ⒃博览群书，信手拈来      据说，在非洲的原野上，有一种食虫的花朵，色彩绚丽，芳香异常，许多飞虫抵御不了“诱惑”而葬身其中……——《抵御“诱惑”》</vt:lpstr>
      <vt:lpstr>⒄抒发情感，以情动人       暮色中，几缕炊烟从农舍里袅袅升起。我捧着一束栀子花，站在张老师的窗前。张老师，您还是那样忙碌?该歇歇了吧，今天是您的节日——教师节。我带着我的收获来看您来了。——《琐忆》   ⒅以物喻人，含义深长       在一望无际的旷野上，一棵古老的树，虽然生命已到了最后一刻，但它仍然倔强的生长着。在它的身旁，一棵小树正在抽出嫩嫩的芽。老树的根枯了，它把生命的汁液输给了小树;老树的叶黄了，它把绿色的生命注入了小树。老树历经沧桑，走完了它艰难的历程。如今，小树刚刚抽枝吐叶，老树却离开了它……这正像外公离开了我，他来不及接受我对他的报答之情，就匆匆离开了我。——《琐忆》   ⒆解题铺陈，明示中心        责任，就是一个人分内应该做的事。军人，有保家卫国的责任;医生，有救死扶伤的责任;教师，有培养接班人的责任。工人、农民、职员、商人……人人都有自己的责任。在我们的社会里，各行各业都有许多尽职尽责的人，他们组成了一道道最美的风景——请允许我，从这道道美丽的风景画卷中撷取一幅动人的画面吧。   ⒇设置矛盾，引人入胜       “我就不信，你在这个班生活了两年多，对这个集体就会没有一点感情?……”这是今天早晨班主任陈老师对我说的话。我望着陈老师愤怒的目光，委屈的眼泪直在眼眶里打转，心理说：“陈老师，你误会了……我怎么能不爱我们的班级体呢?”</vt:lpstr>
      <vt:lpstr>（五）作文应试诀窍十八法</vt:lpstr>
      <vt:lpstr>       4、要力避前松后紧、虎头蛇尾。有些同学构思、提纲拟好后，开头反复推敲，精雕细琢，后来发现时间不够，于是草草收兵。此外，要谨慎对待修改。修改一般只着眼于字词方面的，可用米尺比好之后划两横。结构方面不能修改。要保持卷面的整洁美观，要努力做到改动少而效果好。        5、如果偏题或者离题，作文的主要分数就失去了。为防止跑题，可从如下几点做出努力：一是将材料、引语和话题联系起来思考，不可单看话题；二是看自己确立的观点能否用话题所给材料来证明；三是想一想这则材料当初发在媒体上登载是要达到一个什么效果的。万一跑题了，要考虑逆挽，使文章形成一种欲扬先抑的结构形态。        6、一定要完篇。熟话说，好文章是凤头、猪肚、豹尾。没有豹尾，老鼠尾巴也要有一个，绝不能写半头文。用半篇文章给你评分，怎么会得高分？</vt:lpstr>
      <vt:lpstr>        7、要重视拟题，特别要注意不能缺题。不是万不得已，不要以话题做标题。张伟民讲那是一种浪费。拟题是显示你才气的一个好的平台，不能轻易放弃。缺题影响远不止2分。正好给了评卷老师扣分的理由。 　　8、文章要有一至两个亮点。如果是记叙文，应该用抓人的情节和生动的描写表现你的真情，记叙文不能没有描写。如果是议论文，就一定要有1--2个典型的论据，就应该有纵横捭阖，很深刻的见解。如果是微型小说一定要有巧妙的构思。这个亮点还可以是一句富有哲理的警句，也可以是一个精彩的比喻，也可以是一个超常的搭配.总之，要能使评卷老师精神为之一震。 　　9、行文中要多次扣题，要一路扣题一路歌。材料、引语和话题中的相关文字至少在文中出现三次以上。开头三句话内应点题一次，结尾应回扣标题，"回眸一笑百媚生"。中间至少扣题一次。几次扣题事实上也是在不断地提醒自己不要跑题。有球场上叫暂停的效果，可以调整思路和写法。</vt:lpstr>
      <vt:lpstr>       10、思想要健康。“思想健康” 不是说要你只说冠冕堂皇的话，不是要你刻意拔高，“健康”是针对“病态”、“庸俗”而言的，它的底线是不能欣赏违背法律法规和偏离社会道德的事。恋爱题材是考场作文的禁区，无论考生写得如何缠绵悱恻，真挚动人，因其行为是中学生日常行为规范所不允许的，这类作文自然得不了高分。        11、观点不可太绝对，要留有余地。“义正”未必要“辞严”，“理直”未必就要“气壮”。联系现实生活时，涉及社会黑暗面时，要有分寸，不要一味指责。“质问京山大冤案”。批评家长、老师和社会要与人为善，抱着协商与治病救人的态度，要提建设性意见。不可尖刻、讽刺、挖苦，甚至恶意地进行人身攻击。        12、临场写作时可以根据题意和你的表达需要想像一个或一类读者就在你的面前。如以"沟通"为话题作文，写与家长的沟通，可想像父母就在身边；写"沟通"之艰难和必要，就好像误解过你的人正在听你倾诉；写国际间通过沟通走向合作，就设想自己参与了国与国的谈判。即使所写文章没有明确的阅读对象，你也可以想像此文是写给你的语文老师的。你要知道，你的文章的惟一读者是那位跟你的语文老师非常相似的人。写记叙文，且最好将主人公设定为自己。想想阅卷老师的喜好，说他们想听的话。尽可能赢得评卷老师的同情。</vt:lpstr>
      <vt:lpstr>       13、写法上可以求新，要考虑，怎样表现更智慧，更艺术，更有可读性；但更要求稳。我的意见是大家一定要在一种比较稳的情况下，确有把握时才可写小小说或者是写戏剧，或者是写别的，确有把握之后才写这种文体，如果没有把握的话，就选择比较稳妥的老的文体，老的写法。        14、不可按上年或前几年的中考作文思路行文。求新、求变是人们所追求的，中考作文也不例外。但若按上年或前几年的中考作文思路行文，甚至拿来套用，机械模仿，不懂灵活应变，就会吃力不讨好，这也是失分的点。因为阅卷者大都是相对固定的，对以前的中考作文非常熟悉。不主张写诗歌、文言文。        15、苦于材料缺乏则可以突出自己的爱好。你如果喜欢体育，那你就像体育记者一样，叙体育、议体育，只要切合题意就好。你如果喜欢听周杰伦的歌、看余秋雨的书、爱好上网……你就可以将自己这一方面的经历和感受与命题联系起来。那样就不愁内容贫乏、文思枯竭。不要瞎编乱造。靠编故事骗取老师的眼泪从而获得高分的时代已经一去不复返了。</vt:lpstr>
      <vt:lpstr>十一、中考作文预测</vt:lpstr>
      <vt:lpstr>  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lastModifiedBy>Administrator</cp:lastModifiedBy>
  <cp:revision>128</cp:revision>
  <dcterms:created xsi:type="dcterms:W3CDTF">2011-03-01T12:49:00Z</dcterms:created>
  <dcterms:modified xsi:type="dcterms:W3CDTF">2020-06-12T05:01:10Z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