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4" r:id="rId32"/>
    <p:sldId id="287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田小兵" initials="W用" lastIdx="0" clrIdx="0"/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357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58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image" Target="../media/image1.png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: 圆角 15"/>
          <p:cNvSpPr/>
          <p:nvPr userDrawn="1">
            <p:custDataLst>
              <p:tags r:id="rId2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2.png" /><Relationship Id="rId21" Type="http://schemas.openxmlformats.org/officeDocument/2006/relationships/tags" Target="../tags/tag79.xml" /><Relationship Id="rId22" Type="http://schemas.openxmlformats.org/officeDocument/2006/relationships/image" Target="../media/image3.jpeg" /><Relationship Id="rId23" Type="http://schemas.openxmlformats.org/officeDocument/2006/relationships/tags" Target="../tags/tag80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2">
            <a:alphaModFix amt="8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image" Target="../media/image4.png" /><Relationship Id="rId5" Type="http://schemas.openxmlformats.org/officeDocument/2006/relationships/tags" Target="../tags/tag9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Relationship Id="rId3" Type="http://schemas.openxmlformats.org/officeDocument/2006/relationships/image" Target="../media/image24.png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image" Target="file:///C:\Users\zhating\AppData\Local\Temp\wps\INetCache\ebcc28df6510f4c0e7b7e6b7a2c95e31" TargetMode="External" /><Relationship Id="rId8" Type="http://schemas.openxmlformats.org/officeDocument/2006/relationships/image" Target="../media/image25.jpeg" /><Relationship Id="rId9" Type="http://schemas.openxmlformats.org/officeDocument/2006/relationships/tags" Target="../tags/tag16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image" Target="../media/image26.jpeg" /><Relationship Id="rId7" Type="http://schemas.openxmlformats.org/officeDocument/2006/relationships/tags" Target="../tags/tag16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5.xml" /><Relationship Id="rId11" Type="http://schemas.openxmlformats.org/officeDocument/2006/relationships/image" Target="../media/image18.png" /><Relationship Id="rId12" Type="http://schemas.openxmlformats.org/officeDocument/2006/relationships/tags" Target="../tags/tag176.xml" /><Relationship Id="rId13" Type="http://schemas.openxmlformats.org/officeDocument/2006/relationships/image" Target="../media/image17.png" /><Relationship Id="rId14" Type="http://schemas.openxmlformats.org/officeDocument/2006/relationships/tags" Target="../tags/tag177.xml" /><Relationship Id="rId15" Type="http://schemas.openxmlformats.org/officeDocument/2006/relationships/image" Target="../media/image19.png" /><Relationship Id="rId16" Type="http://schemas.openxmlformats.org/officeDocument/2006/relationships/tags" Target="../tags/tag17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image" Target="../media/image15.png" /><Relationship Id="rId6" Type="http://schemas.microsoft.com/office/2007/relationships/hdphoto" Target="../media/image16.wdp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image" Target="../media/image27.png" /><Relationship Id="rId7" Type="http://schemas.openxmlformats.org/officeDocument/2006/relationships/tags" Target="../tags/tag185.xml" /><Relationship Id="rId8" Type="http://schemas.openxmlformats.org/officeDocument/2006/relationships/tags" Target="../tags/tag18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image" Target="../media/image27.png" /><Relationship Id="rId7" Type="http://schemas.openxmlformats.org/officeDocument/2006/relationships/tags" Target="../tags/tag191.xml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30.png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image" Target="../media/image28.png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image" Target="../media/image29.png" /><Relationship Id="rId9" Type="http://schemas.openxmlformats.org/officeDocument/2006/relationships/tags" Target="../tags/tag19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image" Target="../media/image27.png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image" Target="../media/image3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image" Target="../media/image27.png" /><Relationship Id="rId7" Type="http://schemas.openxmlformats.org/officeDocument/2006/relationships/tags" Target="../tags/tag217.xml" /><Relationship Id="rId8" Type="http://schemas.openxmlformats.org/officeDocument/2006/relationships/tags" Target="../tags/tag218.xml" /><Relationship Id="rId9" Type="http://schemas.openxmlformats.org/officeDocument/2006/relationships/image" Target="../media/image3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image" Target="../media/image27.png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image" Target="../media/image3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image" Target="../media/image27.png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image" Target="../media/image3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image" Target="../media/image5.png" /><Relationship Id="rId6" Type="http://schemas.openxmlformats.org/officeDocument/2006/relationships/tags" Target="../tags/tag9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6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image" Target="../media/image27.png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image" Target="../media/image3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5.xml" /><Relationship Id="rId11" Type="http://schemas.openxmlformats.org/officeDocument/2006/relationships/image" Target="../media/image18.png" /><Relationship Id="rId12" Type="http://schemas.openxmlformats.org/officeDocument/2006/relationships/tags" Target="../tags/tag256.xml" /><Relationship Id="rId13" Type="http://schemas.openxmlformats.org/officeDocument/2006/relationships/image" Target="../media/image17.png" /><Relationship Id="rId14" Type="http://schemas.openxmlformats.org/officeDocument/2006/relationships/tags" Target="../tags/tag257.xml" /><Relationship Id="rId15" Type="http://schemas.openxmlformats.org/officeDocument/2006/relationships/image" Target="../media/image19.png" /><Relationship Id="rId16" Type="http://schemas.openxmlformats.org/officeDocument/2006/relationships/tags" Target="../tags/tag258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image" Target="../media/image15.png" /><Relationship Id="rId6" Type="http://schemas.microsoft.com/office/2007/relationships/hdphoto" Target="../media/image16.wdp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image" Target="../media/image27.png" /><Relationship Id="rId7" Type="http://schemas.openxmlformats.org/officeDocument/2006/relationships/tags" Target="../tags/tag265.xml" /><Relationship Id="rId8" Type="http://schemas.openxmlformats.org/officeDocument/2006/relationships/tags" Target="../tags/tag26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image" Target="../media/image27.png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4.xml" /><Relationship Id="rId11" Type="http://schemas.openxmlformats.org/officeDocument/2006/relationships/tags" Target="../tags/tag285.xml" /><Relationship Id="rId12" Type="http://schemas.openxmlformats.org/officeDocument/2006/relationships/tags" Target="../tags/tag286.xml" /><Relationship Id="rId13" Type="http://schemas.openxmlformats.org/officeDocument/2006/relationships/tags" Target="../tags/tag287.xml" /><Relationship Id="rId14" Type="http://schemas.openxmlformats.org/officeDocument/2006/relationships/tags" Target="../tags/tag288.xml" /><Relationship Id="rId15" Type="http://schemas.openxmlformats.org/officeDocument/2006/relationships/tags" Target="../tags/tag289.xml" /><Relationship Id="rId16" Type="http://schemas.openxmlformats.org/officeDocument/2006/relationships/tags" Target="../tags/tag290.xml" /><Relationship Id="rId17" Type="http://schemas.openxmlformats.org/officeDocument/2006/relationships/tags" Target="../tags/tag291.xml" /><Relationship Id="rId18" Type="http://schemas.openxmlformats.org/officeDocument/2006/relationships/tags" Target="../tags/tag292.xml" /><Relationship Id="rId19" Type="http://schemas.openxmlformats.org/officeDocument/2006/relationships/tags" Target="../tags/tag293.xml" /><Relationship Id="rId2" Type="http://schemas.openxmlformats.org/officeDocument/2006/relationships/notesSlide" Target="../notesSlides/notesSlide10.xml" /><Relationship Id="rId20" Type="http://schemas.openxmlformats.org/officeDocument/2006/relationships/tags" Target="../tags/tag294.xml" /><Relationship Id="rId21" Type="http://schemas.openxmlformats.org/officeDocument/2006/relationships/tags" Target="../tags/tag295.xml" /><Relationship Id="rId22" Type="http://schemas.openxmlformats.org/officeDocument/2006/relationships/tags" Target="../tags/tag296.xml" /><Relationship Id="rId23" Type="http://schemas.openxmlformats.org/officeDocument/2006/relationships/tags" Target="../tags/tag297.xml" /><Relationship Id="rId24" Type="http://schemas.openxmlformats.org/officeDocument/2006/relationships/tags" Target="../tags/tag298.xml" /><Relationship Id="rId25" Type="http://schemas.openxmlformats.org/officeDocument/2006/relationships/tags" Target="../tags/tag299.xml" /><Relationship Id="rId26" Type="http://schemas.openxmlformats.org/officeDocument/2006/relationships/tags" Target="../tags/tag300.xml" /><Relationship Id="rId27" Type="http://schemas.openxmlformats.org/officeDocument/2006/relationships/tags" Target="../tags/tag301.xml" /><Relationship Id="rId28" Type="http://schemas.openxmlformats.org/officeDocument/2006/relationships/tags" Target="../tags/tag302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image" Target="../media/image27.png" /><Relationship Id="rId7" Type="http://schemas.openxmlformats.org/officeDocument/2006/relationships/tags" Target="../tags/tag282.xml" /><Relationship Id="rId8" Type="http://schemas.openxmlformats.org/officeDocument/2006/relationships/tags" Target="../tags/tag283.xml" /><Relationship Id="rId9" Type="http://schemas.openxmlformats.org/officeDocument/2006/relationships/image" Target="../media/image3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image" Target="../media/image27.png" /><Relationship Id="rId7" Type="http://schemas.openxmlformats.org/officeDocument/2006/relationships/tags" Target="../tags/tag30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image" Target="../media/image27.png" /><Relationship Id="rId7" Type="http://schemas.openxmlformats.org/officeDocument/2006/relationships/tags" Target="../tags/tag31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5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image" Target="../media/image27.png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image" Target="../media/image3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4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image" Target="../media/image27.png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image" Target="../media/image3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image" Target="../media/image27.png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image" Target="../media/image3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0.xml" /><Relationship Id="rId11" Type="http://schemas.openxmlformats.org/officeDocument/2006/relationships/image" Target="../media/image9.jpeg" /><Relationship Id="rId12" Type="http://schemas.openxmlformats.org/officeDocument/2006/relationships/tags" Target="../tags/tag101.xml" /><Relationship Id="rId13" Type="http://schemas.openxmlformats.org/officeDocument/2006/relationships/image" Target="../media/image10.png" /><Relationship Id="rId14" Type="http://schemas.openxmlformats.org/officeDocument/2006/relationships/tags" Target="../tags/tag102.xml" /><Relationship Id="rId15" Type="http://schemas.openxmlformats.org/officeDocument/2006/relationships/image" Target="../media/image11.png" /><Relationship Id="rId16" Type="http://schemas.openxmlformats.org/officeDocument/2006/relationships/tags" Target="../tags/tag103.xml" /><Relationship Id="rId17" Type="http://schemas.openxmlformats.org/officeDocument/2006/relationships/image" Target="../media/image12.png" /><Relationship Id="rId18" Type="http://schemas.openxmlformats.org/officeDocument/2006/relationships/tags" Target="../tags/tag10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image" Target="../media/image6.jpeg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image" Target="../media/image7.png" /><Relationship Id="rId8" Type="http://schemas.openxmlformats.org/officeDocument/2006/relationships/tags" Target="../tags/tag99.xml" /><Relationship Id="rId9" Type="http://schemas.openxmlformats.org/officeDocument/2006/relationships/image" Target="../media/image8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2.xml" /><Relationship Id="rId11" Type="http://schemas.openxmlformats.org/officeDocument/2006/relationships/image" Target="../media/image18.png" /><Relationship Id="rId12" Type="http://schemas.openxmlformats.org/officeDocument/2006/relationships/tags" Target="../tags/tag353.xml" /><Relationship Id="rId13" Type="http://schemas.openxmlformats.org/officeDocument/2006/relationships/image" Target="../media/image17.png" /><Relationship Id="rId14" Type="http://schemas.openxmlformats.org/officeDocument/2006/relationships/tags" Target="../tags/tag354.xml" /><Relationship Id="rId15" Type="http://schemas.openxmlformats.org/officeDocument/2006/relationships/image" Target="../media/image19.png" /><Relationship Id="rId16" Type="http://schemas.openxmlformats.org/officeDocument/2006/relationships/tags" Target="../tags/tag355.xml" /><Relationship Id="rId17" Type="http://schemas.openxmlformats.org/officeDocument/2006/relationships/image" Target="../media/image33.png" /><Relationship Id="rId18" Type="http://schemas.openxmlformats.org/officeDocument/2006/relationships/tags" Target="../tags/tag356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image" Target="../media/image15.png" /><Relationship Id="rId6" Type="http://schemas.microsoft.com/office/2007/relationships/hdphoto" Target="../media/image16.wdp" /><Relationship Id="rId7" Type="http://schemas.openxmlformats.org/officeDocument/2006/relationships/tags" Target="../tags/tag349.xml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13" Type="http://schemas.openxmlformats.org/officeDocument/2006/relationships/tags" Target="../tags/tag114.xml" /><Relationship Id="rId14" Type="http://schemas.openxmlformats.org/officeDocument/2006/relationships/tags" Target="../tags/tag115.xml" /><Relationship Id="rId15" Type="http://schemas.openxmlformats.org/officeDocument/2006/relationships/tags" Target="../tags/tag116.xml" /><Relationship Id="rId16" Type="http://schemas.openxmlformats.org/officeDocument/2006/relationships/tags" Target="../tags/tag117.xml" /><Relationship Id="rId17" Type="http://schemas.openxmlformats.org/officeDocument/2006/relationships/tags" Target="../tags/tag118.xml" /><Relationship Id="rId2" Type="http://schemas.openxmlformats.org/officeDocument/2006/relationships/tags" Target="../tags/tag105.xml" /><Relationship Id="rId3" Type="http://schemas.openxmlformats.org/officeDocument/2006/relationships/image" Target="../media/image13.png" /><Relationship Id="rId4" Type="http://schemas.openxmlformats.org/officeDocument/2006/relationships/tags" Target="../tags/tag106.xml" /><Relationship Id="rId5" Type="http://schemas.openxmlformats.org/officeDocument/2006/relationships/image" Target="../media/image14.png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7.png" /><Relationship Id="rId11" Type="http://schemas.openxmlformats.org/officeDocument/2006/relationships/tags" Target="../tags/tag125.xml" /><Relationship Id="rId12" Type="http://schemas.openxmlformats.org/officeDocument/2006/relationships/image" Target="../media/image18.png" /><Relationship Id="rId13" Type="http://schemas.openxmlformats.org/officeDocument/2006/relationships/tags" Target="../tags/tag126.xml" /><Relationship Id="rId14" Type="http://schemas.openxmlformats.org/officeDocument/2006/relationships/image" Target="../media/image19.png" /><Relationship Id="rId15" Type="http://schemas.openxmlformats.org/officeDocument/2006/relationships/tags" Target="../tags/tag127.xml" /><Relationship Id="rId16" Type="http://schemas.openxmlformats.org/officeDocument/2006/relationships/image" Target="../media/image7.png" /><Relationship Id="rId17" Type="http://schemas.openxmlformats.org/officeDocument/2006/relationships/tags" Target="../tags/tag128.xml" /><Relationship Id="rId18" Type="http://schemas.openxmlformats.org/officeDocument/2006/relationships/tags" Target="../tags/tag129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image" Target="../media/image15.png" /><Relationship Id="rId5" Type="http://schemas.microsoft.com/office/2007/relationships/hdphoto" Target="../media/image16.wdp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7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image" Target="../media/image2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5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image" Target="../media/image2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image" Target="../media/image22.jpeg" /><Relationship Id="rId7" Type="http://schemas.openxmlformats.org/officeDocument/2006/relationships/tags" Target="../tags/tag150.xml" /><Relationship Id="rId8" Type="http://schemas.openxmlformats.org/officeDocument/2006/relationships/tags" Target="../tags/tag15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image" Target="../media/image23.png" /><Relationship Id="rId7" Type="http://schemas.openxmlformats.org/officeDocument/2006/relationships/tags" Target="../tags/tag15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-49530"/>
            <a:ext cx="12191365" cy="69075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90000"/>
          </a:blip>
          <a:stretch>
            <a:fillRect/>
          </a:stretch>
        </p:blipFill>
        <p:spPr>
          <a:xfrm>
            <a:off x="4420235" y="-29845"/>
            <a:ext cx="7369175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559935" y="914400"/>
            <a:ext cx="7228840" cy="4970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老子思想的集大成——《道德经》，像一个永不枯竭的井泉，满载宝藏，放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入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汲桶，唾手可得。</a:t>
            </a:r>
            <a:r>
              <a:rPr lang="zh-CN" altLang="zh-CN" sz="3200"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zh-CN" sz="3200">
              <a:latin typeface="微软雅黑" panose="020b0503020204020204" charset="-122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尼采</a:t>
            </a:r>
            <a:endParaRPr lang="zh-CN" altLang="zh-CN" sz="3200">
              <a:latin typeface="微软雅黑" panose="020b0503020204020204" charset="-122"/>
              <a:ea typeface="微软雅黑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不读《道德经》一书，就不知中国文化，不知人生真谛。</a:t>
            </a:r>
            <a:endParaRPr lang="zh-CN" altLang="zh-CN" sz="3200">
              <a:latin typeface="微软雅黑" panose="020b0503020204020204" charset="-122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——鲁迅</a:t>
            </a:r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2" name="图片 111"/>
          <p:cNvPicPr/>
          <p:nvPr>
            <p:custDataLst>
              <p:tags r:id="rId9"/>
            </p:custDataLst>
          </p:nvPr>
        </p:nvPicPr>
        <p:blipFill>
          <a:blip r:embed="rId8" r:link="rId7"/>
          <a:stretch>
            <a:fillRect/>
          </a:stretch>
        </p:blipFill>
        <p:spPr>
          <a:xfrm>
            <a:off x="263525" y="1015365"/>
            <a:ext cx="4157345" cy="476821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2703195" y="459740"/>
            <a:ext cx="3003550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谈对待</a:t>
            </a:r>
            <a:r>
              <a:rPr lang="en-US" altLang="zh-CN" sz="32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53110" y="1408430"/>
            <a:ext cx="10510520" cy="41408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 charset="0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学者柳诒征</a:t>
            </a: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在《中国文化史》上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老子之书，专说对待之理。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此处的“对待”是指相对的两种事物或事物的两个方面。</a:t>
            </a:r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</a:p>
          <a:p>
            <a:pPr marL="0" indent="457200" algn="just">
              <a:lnSpc>
                <a:spcPct val="100000"/>
              </a:lnSpc>
              <a:buNone/>
            </a:pPr>
            <a:endParaRPr lang="zh-CN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课堂任务：</a:t>
            </a:r>
            <a:r>
              <a:rPr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文中说了哪些对待之理？</a:t>
            </a:r>
            <a:endParaRPr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899140" y="5607685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500" y="-86360"/>
            <a:ext cx="2505075" cy="148018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085" y="180594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31690" y="-974090"/>
            <a:ext cx="3163570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001895" y="-706120"/>
            <a:ext cx="2573020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747010" y="2338070"/>
            <a:ext cx="7186295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思考探究：</a:t>
            </a:r>
          </a:p>
          <a:p>
            <a:pPr algn="ctr"/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有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与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无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0560" y="1678305"/>
            <a:ext cx="11024870" cy="3928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endParaRPr lang="zh-CN" altLang="en-US" sz="2400" b="1">
              <a:latin typeface="微软雅黑" panose="020b0503020204020204" charset="-122"/>
              <a:ea typeface="微软雅黑"/>
              <a:sym typeface="+mn-ea"/>
            </a:endParaRPr>
          </a:p>
          <a:p>
            <a:pPr marL="457200" indent="-45720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老子对“有”和“无”的认识，与世俗常见有何不同？</a:t>
            </a:r>
          </a:p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老子“有无相生”观点，从历史角度看有什么意义和影响？该怎样正确理解？</a:t>
            </a:r>
          </a:p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【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经典之用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】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把老子关于有和无的辩证观点迁移到日常生活中，请你说说围绕学习、读书、交友等具体事件，该怎样正确对待“有”和“无”呢？</a:t>
            </a:r>
            <a:endParaRPr lang="en-US" altLang="zh-CN" sz="2400" b="1">
              <a:latin typeface="微软雅黑" panose="020b0503020204020204" charset="-122"/>
              <a:ea typeface="微软雅黑"/>
              <a:cs typeface="黑体" panose="02010609060101010101" pitchFamily="49" charset="-122"/>
            </a:endParaRPr>
          </a:p>
          <a:p>
            <a:pPr indent="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None/>
            </a:pPr>
            <a:endParaRPr lang="zh-CN" altLang="en-US" sz="2400" b="1">
              <a:latin typeface="微软雅黑" panose="020b0503020204020204" charset="-122"/>
              <a:ea typeface="微软雅黑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264140" y="35877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0560" y="907415"/>
            <a:ext cx="995553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同桌互读本章，小组合作思考：“有”和“无”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5" name="组合 30"/>
          <p:cNvGrpSpPr/>
          <p:nvPr>
            <p:custDataLst>
              <p:tags r:id="rId4"/>
            </p:custDataLst>
          </p:nvPr>
        </p:nvGrpSpPr>
        <p:grpSpPr>
          <a:xfrm>
            <a:off x="-1" y="583566"/>
            <a:ext cx="11843385" cy="2522220"/>
            <a:chOff x="1368386" y="2203472"/>
            <a:chExt cx="7094857" cy="1440712"/>
          </a:xfrm>
        </p:grpSpPr>
        <p:sp>
          <p:nvSpPr>
            <p:cNvPr id="7" name="矩形 10"/>
            <p:cNvSpPr/>
            <p:nvPr>
              <p:custDataLst>
                <p:tags r:id="rId5"/>
              </p:custDataLst>
            </p:nvPr>
          </p:nvSpPr>
          <p:spPr>
            <a:xfrm>
              <a:off x="2381774" y="2427631"/>
              <a:ext cx="6081469" cy="817564"/>
            </a:xfrm>
            <a:prstGeom prst="rect">
              <a:avLst/>
            </a:prstGeom>
            <a:solidFill>
              <a:srgbClr val="DED5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rIns="360000" rtlCol="0" anchor="ctr"/>
            <a:lstStyle/>
            <a:p>
              <a:pPr algn="just"/>
              <a:r>
                <a:rPr lang="zh-CN" altLang="en-US" sz="2800" b="1">
                  <a:solidFill>
                    <a:schemeClr val="tx1"/>
                  </a:solidFill>
                  <a:latin typeface="微软雅黑" panose="020b0503020204020204" charset="-122"/>
                  <a:ea typeface="微软雅黑"/>
                  <a:cs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三十</a:t>
              </a:r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辐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共一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毂</a:t>
              </a:r>
              <a:r>
                <a:rPr lang="en-US" altLang="zh-CN" sz="2800" b="1" err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gǔ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，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当其无，有车之用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。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埏</a:t>
              </a:r>
              <a:r>
                <a:rPr lang="en-US" altLang="zh-CN" sz="2800" b="1" err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shān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埴</a:t>
              </a:r>
              <a:r>
                <a:rPr lang="en-US" altLang="zh-CN" sz="2800" b="1" err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zhí</a:t>
              </a:r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以为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器，当其无，有器之用。凿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户牖</a:t>
              </a:r>
              <a:r>
                <a:rPr lang="en-US" altLang="zh-CN" sz="2800" b="1" err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yǒu</a:t>
              </a:r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以为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室，当其无，有室之用。故</a:t>
              </a:r>
              <a:r>
                <a:rPr lang="zh-CN" altLang="en-US" sz="2800" b="1">
                  <a:solidFill>
                    <a:srgbClr val="0070C0"/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有之以为利，无之以为用</a:t>
              </a:r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  <a:sym typeface="+mn-ea"/>
                </a:rPr>
                <a:t>。</a:t>
              </a:r>
              <a:endPara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楷体" panose="02010609060101010101" pitchFamily="49" charset="-122"/>
                <a:sym typeface="+mn-ea"/>
              </a:endParaRPr>
            </a:p>
            <a:p>
              <a:pPr algn="just"/>
              <a:endParaRPr lang="zh-CN" altLang="en-US" b="1"/>
            </a:p>
          </p:txBody>
        </p:sp>
        <p:pic>
          <p:nvPicPr>
            <p:cNvPr id="8" name="图片 7" descr="图片包含 游戏机, 伞  描述已自动生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368386" y="2203472"/>
              <a:ext cx="1440712" cy="144071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776605" y="2906395"/>
            <a:ext cx="4815840" cy="344868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sym typeface="+mn-ea"/>
              </a:rPr>
              <a:t>（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重点字词：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charset="-122"/>
                <a:ea typeface="微软雅黑"/>
                <a:sym typeface="+mn-ea"/>
              </a:rPr>
              <a:t>（蓝色字注释见课本）</a:t>
            </a:r>
            <a:endParaRPr lang="zh-CN" altLang="en-US" sz="2400" b="1">
              <a:solidFill>
                <a:srgbClr val="FFFF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）辐：车轮中连接轴心和轮圈的木条，古时代的车轮由三十根辐条所构成。此数取法于每月三十日的历次。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）以为：以（之）为，把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…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当作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5713095" y="2427288"/>
            <a:ext cx="5972810" cy="441579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432000" tIns="36000" rIns="108000" bIns="72000" anchor="ctr" anchorCtr="1">
            <a:spAutoFit/>
          </a:bodyPr>
          <a:lstStyle/>
          <a:p>
            <a:pPr indent="355600" algn="just" fontAlgn="auto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三十根辐条汇集到一根毂中的孔洞当中，有了车毂中空的地方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（来安装车轴）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，才有了车的作用。揉和陶土做成器皿，有了器具中空的地方，才有了器皿的作用。开凿门窗建造房屋，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有了门窗四壁内的空间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，才有了房屋的作用。所以，“有”（车子、器皿、房屋）供人方便利用，正是“无”（空间）起了作用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1377" y="1246018"/>
            <a:ext cx="103178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3200" b="1" kern="10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26440" y="956310"/>
            <a:ext cx="5113655" cy="538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三极行书简" panose="00000500000000000000" charset="-122"/>
                <a:sym typeface="+mn-ea"/>
              </a:rPr>
              <a:t>古代车轮：轮、辐、毂、轴</a:t>
            </a:r>
            <a:endParaRPr lang="zh-CN" altLang="zh-CN" sz="32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三极行书简" panose="00000500000000000000" charset="-122"/>
            </a:endParaRPr>
          </a:p>
          <a:p>
            <a:endParaRPr lang="zh-CN" altLang="zh-CN" sz="2400"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轮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，最外面部分。</a:t>
            </a:r>
            <a:endParaRPr lang="zh-CN" altLang="en-US" sz="2800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轴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，最里面部分，即轴心。</a:t>
            </a:r>
            <a:endParaRPr lang="zh-CN" altLang="en-US" sz="2800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毂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，套在车轴上的部分。</a:t>
            </a:r>
            <a:endParaRPr lang="zh-CN" altLang="en-US" sz="2800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辐</a:t>
            </a:r>
            <a:r>
              <a:rPr lang="en-US" altLang="zh-CN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，连接轮毂的木条。</a:t>
            </a:r>
            <a:endParaRPr lang="zh-CN" altLang="en-US" sz="2800"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endParaRPr lang="zh-CN" altLang="en-US" sz="2400">
              <a:solidFill>
                <a:srgbClr val="FF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zh-CN" altLang="zh-CN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</a:t>
            </a:r>
            <a:r>
              <a:rPr lang="zh-CN" altLang="zh-CN" sz="32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《诗经·伐檀》</a:t>
            </a:r>
            <a:endParaRPr lang="zh-CN" altLang="zh-CN" sz="32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zh-CN" altLang="zh-CN" sz="32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坎坎伐檀兮，置之河之干兮。</a:t>
            </a:r>
            <a:endParaRPr lang="zh-CN" altLang="zh-CN" sz="32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zh-CN" altLang="zh-CN" sz="32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坎坎伐辐兮，置之河之侧兮。</a:t>
            </a:r>
            <a:endParaRPr lang="zh-CN" altLang="zh-CN" sz="32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zh-CN" altLang="zh-CN" sz="32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坎坎伐轮兮，置之河之漘兮。</a:t>
            </a:r>
            <a:endParaRPr lang="zh-CN" altLang="zh-CN" sz="3200" b="1">
              <a:solidFill>
                <a:srgbClr val="C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r>
              <a:rPr lang="zh-CN" altLang="en-US" sz="2400" b="1" smtClean="0">
                <a:solidFill>
                  <a:srgbClr val="00B050"/>
                </a:solidFill>
                <a:sym typeface="+mn-ea"/>
              </a:rPr>
              <a:t></a:t>
            </a:r>
            <a:r>
              <a:rPr lang="zh-CN" altLang="en-US" sz="2400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85230" y="1095375"/>
            <a:ext cx="3952240" cy="2933700"/>
          </a:xfrm>
          <a:prstGeom prst="rect">
            <a:avLst/>
          </a:prstGeom>
        </p:spPr>
      </p:pic>
      <p:sp>
        <p:nvSpPr>
          <p:cNvPr id="1048599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11096625" y="102870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372860" y="4153535"/>
            <a:ext cx="2315845" cy="2315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02065" y="4329430"/>
            <a:ext cx="2644140" cy="17633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 flipH="1">
            <a:off x="10603230" y="438785"/>
            <a:ext cx="4933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+mn-ea"/>
              </a:rPr>
              <a:t>无中生有</a:t>
            </a:r>
          </a:p>
          <a:p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宋体" panose="02010600030101010101" pitchFamily="2" charset="-122"/>
                <a:sym typeface="+mn-ea"/>
              </a:rPr>
              <a:t>，无有大用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83565" y="1333500"/>
            <a:ext cx="11024870" cy="51682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</a:t>
            </a:r>
            <a:r>
              <a:rPr lang="en-US" altLang="zh-CN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有”与“无”对立统一，相互依存，相互作用。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“无”让“有”发挥作用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。没有“空”和“无”，就不能发挥“有”的作用。因此，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“天下万物生于有，有生于无”。</a:t>
            </a:r>
          </a:p>
          <a:p>
            <a:pPr indent="304800" algn="l" fontAlgn="auto">
              <a:lnSpc>
                <a:spcPct val="150000"/>
              </a:lnSpc>
            </a:pPr>
            <a:r>
              <a:rPr lang="zh-CN" altLang="en-US" sz="24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“以无事取天下。”（五十七章）   “我无欲而民自朴。”（五十七章）   “是以圣人处无为之事，行不言之教。”（二章）……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    </a:t>
            </a: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 当然，不要把‘无’的地位、作用过分夸大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。</a:t>
            </a:r>
            <a:r>
              <a:rPr lang="en-US" altLang="zh-CN" sz="20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没有墙壁、梁柱、砖木的‘有’，也就没有供起居的空间，只是一片空旷的开阔地，虽有空间（‘无’），却不能居住。有与无互相依存，相得益彰。”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任继愈</a:t>
            </a:r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竹影集</a:t>
            </a:r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任继愈自选集</a:t>
            </a:r>
            <a:r>
              <a:rPr lang="en-US" altLang="zh-CN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有无相生、对立统一，是道家的重要思想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6380" y="-24955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83565" y="503555"/>
            <a:ext cx="1102487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老子对“有”和“无”的关系有什么样的认识 ？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959465" y="5071110"/>
            <a:ext cx="1376045" cy="16929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0560" y="1678305"/>
            <a:ext cx="1102487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endParaRPr lang="zh-CN" altLang="en-US" sz="2400" b="1">
              <a:latin typeface="微软雅黑" panose="020b0503020204020204" charset="-122"/>
              <a:ea typeface="微软雅黑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历史角度：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在矛盾冲突尖锐、人心汲汲于功利的社会中，老子独具慧眼，见人所不见，所以能做到有若无，实若虚，以退为进，以守为攻，以屈为伸，以弱为强，以不争为争，为当时人们指出另一种看待事物的视角与方法，具有启发意义。从而丰富了中国古代辩证法思想，建立了中国古代辩证法贵柔的体系，与儒家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易传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尚刚健体系并峙。两大流派优势互䃼，共同丰富了中华民族的文化宝库。”</a:t>
            </a:r>
            <a:endParaRPr lang="en-US" altLang="zh-CN" sz="2400" b="1">
              <a:latin typeface="微软雅黑" panose="020b0503020204020204" charset="-122"/>
              <a:ea typeface="微软雅黑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6380" y="-24955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0560" y="541020"/>
            <a:ext cx="11024870" cy="156845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老子“有无相生”观点，从历史角度看有什么意义和影响？该怎样正确理解？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264140" y="4720590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0560" y="2109470"/>
            <a:ext cx="1102487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304800" fontAlgn="auto">
              <a:lnSpc>
                <a:spcPct val="150000"/>
              </a:lnSpc>
            </a:pPr>
            <a:endParaRPr lang="en-US" altLang="zh-CN" sz="2000" b="1">
              <a:solidFill>
                <a:srgbClr val="0070C0"/>
              </a:solidFill>
              <a:latin typeface="微软雅黑" panose="020b0503020204020204" charset="-122"/>
              <a:ea typeface="微软雅黑"/>
              <a:cs typeface="黑体" panose="02010609060101010101" pitchFamily="49" charset="-122"/>
              <a:sym typeface="+mn-ea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cs typeface="黑体" panose="02010609060101010101" pitchFamily="49" charset="-122"/>
                <a:sym typeface="+mn-ea"/>
              </a:rPr>
              <a:t>有无相生，难易相成，长短相形，高下相倾，音声相和，前后相随。”</a:t>
            </a:r>
            <a:endParaRPr lang="en-US" altLang="zh-CN" sz="24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事物存在着对立面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：美丑、善恶、有无、难易、长短、高下、音声、前后，彼此相反，又互相依存。</a:t>
            </a:r>
            <a:endParaRPr lang="en-US" altLang="zh-CN" sz="2400" b="1">
              <a:latin typeface="微软雅黑" panose="020b0503020204020204" charset="-122"/>
              <a:ea typeface="微软雅黑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掌握了万物相互依存、相反相成的规律，便能在相反事物中获得力量。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朴素辩证法的思想，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是老子道家思想的重要内容。</a:t>
            </a:r>
          </a:p>
          <a:p>
            <a:pPr indent="304800" fontAlgn="auto">
              <a:lnSpc>
                <a:spcPct val="150000"/>
              </a:lnSpc>
            </a:pP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6380" y="-24955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0560" y="541020"/>
            <a:ext cx="11024870" cy="156845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老子“有无相生”观点，从历史角度看有什么意义和影响？该怎样正确理解？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264140" y="4720590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参考示例：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一个人如果不给自己和别人留出空间，那会有什么后果呢？比如学习与休息，我们能把一天二十四小时都用来学习吗？如果这样做，人很快就会崩溃。所以，我们白天学习，晚上休息。睡觉休息恰恰是积蓄力量，是为了第二天更好地学习。读书也是如此。如果囫囵吞枣不假思索地读书，把头脑塞得满满的，不给自己留下思考空间和消化吸收的余地，读书的效果如何能好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8315" y="17589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372745"/>
            <a:ext cx="11099165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把老子关于有和无的辩证观点迁移到日常生活中，请你说说围绕学习、读书、交友等具体事件，该怎样正确对待“有”和“无”呢？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87730" y="530225"/>
            <a:ext cx="10417175" cy="41224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en-US" altLang="zh-CN" sz="2800" b="1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200" b="1">
                <a:sym typeface="+mn-ea"/>
              </a:rPr>
              <a:t>      孔子适周，将问礼于老子。</a:t>
            </a:r>
            <a:endParaRPr lang="zh-CN" altLang="en-US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 charset="0"/>
            </a:endParaRPr>
          </a:p>
          <a:p>
            <a:pPr marL="0" indent="0">
              <a:buNone/>
            </a:pPr>
            <a:r>
              <a:rPr lang="zh-CN" altLang="en-US" sz="3200" b="1" smtClean="0">
                <a:sym typeface="+mn-ea"/>
              </a:rPr>
              <a:t>      孔子</a:t>
            </a:r>
            <a:r>
              <a:rPr lang="zh-CN" altLang="en-US" sz="3200" b="1">
                <a:sym typeface="+mn-ea"/>
              </a:rPr>
              <a:t>去，谓弟子曰：“鸟，吾知其能飞；鱼，吾知其能游；兽，吾知其能走。走者可以为罔，游者可以为纶，飞者可以为矰。至于龙吾不能知，其乘风云而上天。吾今日见老子，其犹龙邪！”</a:t>
            </a:r>
          </a:p>
          <a:p>
            <a:pPr marL="0" indent="0" algn="r">
              <a:buNone/>
            </a:pPr>
            <a:r>
              <a:rPr lang="en-US" altLang="zh-CN" sz="2800" b="1">
                <a:sym typeface="+mn-ea"/>
              </a:rPr>
              <a:t>——</a:t>
            </a:r>
            <a:r>
              <a:rPr lang="zh-CN" altLang="en-US" sz="2800" b="1">
                <a:sym typeface="+mn-ea"/>
              </a:rPr>
              <a:t>《史记》</a:t>
            </a:r>
          </a:p>
          <a:p>
            <a:pPr marL="0" indent="0">
              <a:buNone/>
            </a:pP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333" t="5682" r="1667"/>
          <a:stretch>
            <a:fillRect/>
          </a:stretch>
        </p:blipFill>
        <p:spPr>
          <a:xfrm>
            <a:off x="3806825" y="4074160"/>
            <a:ext cx="4314825" cy="25126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参考示例：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现在有些人想要的东西太多，太在意“有”，去占有，去拥有，去享有，而恰恰忘记了“无”的作用。各种欲念把心都装满了，所以生活会很焦虑，很痛苦。人的一生不能一直都想“有”，还一定要有“无”。如果换个角度把心放空，去掉杂念私欲，做什么事情都刻意给自己的心灵留有空间，留有余地，留出“无”。之后你会发现，原来生活中没有多余的有形物质，人生会变得更轻松美好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8315" y="17589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372745"/>
            <a:ext cx="11099165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黑体" panose="02010609060101010101" pitchFamily="49" charset="-122"/>
                <a:sym typeface="+mn-ea"/>
              </a:rPr>
              <a:t>把老子关于有和无的辩证观点迁移到日常生活中，请你说说围绕学习、读书、交友等具体事件，该怎样正确对待“有”和“无”呢？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085" y="180594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31690" y="-974090"/>
            <a:ext cx="3163570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001895" y="-706120"/>
            <a:ext cx="2573020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747010" y="2338070"/>
            <a:ext cx="7186295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思考探究：</a:t>
            </a:r>
          </a:p>
          <a:p>
            <a:pPr algn="ctr"/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处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与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“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不处</a:t>
            </a:r>
            <a:r>
              <a:rPr lang="en-US" altLang="zh-CN" sz="6000">
                <a:latin typeface="华文隶书" panose="02010800040101010101" charset="-122"/>
                <a:ea typeface="华文隶书" panose="02010800040101010101" charset="-122"/>
              </a:rPr>
              <a:t>”</a:t>
            </a: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70560" y="1737360"/>
            <a:ext cx="9979660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endParaRPr lang="zh-CN" altLang="en-US" sz="2400" b="1">
              <a:latin typeface="微软雅黑" panose="020b0503020204020204" charset="-122"/>
              <a:ea typeface="微软雅黑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老子列举企立、跨行、自见、自是、自伐、自矜等行为，它们错误的原因是什么？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带来什么样的结果？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 这一章告诉我们什么道理？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处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什么，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不处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什么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?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这一章采用了什么论证方法？</a:t>
            </a: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现实中，有的老师或家长特别鼓励孩子去自我表现、自我展示，你对这种做法怎么看？请联系实际简要回答。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endParaRPr lang="zh-CN" altLang="en-US" sz="2400" b="1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47655" y="3727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70560" y="907415"/>
            <a:ext cx="995553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同桌互读本章，小组合作思考：“处”和“不处” </a:t>
            </a:r>
            <a:endParaRPr lang="zh-CN" altLang="en-US" sz="32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grpSp>
        <p:nvGrpSpPr>
          <p:cNvPr id="4" name="组合 42"/>
          <p:cNvGrpSpPr/>
          <p:nvPr>
            <p:custDataLst>
              <p:tags r:id="rId4"/>
            </p:custDataLst>
          </p:nvPr>
        </p:nvGrpSpPr>
        <p:grpSpPr>
          <a:xfrm>
            <a:off x="-269227" y="426399"/>
            <a:ext cx="11797029" cy="2309660"/>
            <a:chOff x="1039618" y="2231271"/>
            <a:chExt cx="7358709" cy="1440712"/>
          </a:xfrm>
        </p:grpSpPr>
        <p:grpSp>
          <p:nvGrpSpPr>
            <p:cNvPr id="5" name="组合 30"/>
            <p:cNvGrpSpPr/>
            <p:nvPr>
              <p:custDataLst>
                <p:tags r:id="rId5"/>
              </p:custDataLst>
            </p:nvPr>
          </p:nvGrpSpPr>
          <p:grpSpPr>
            <a:xfrm>
              <a:off x="1039618" y="2231271"/>
              <a:ext cx="7358709" cy="1440712"/>
              <a:chOff x="1039618" y="2231271"/>
              <a:chExt cx="7358709" cy="1440712"/>
            </a:xfrm>
          </p:grpSpPr>
          <p:sp>
            <p:nvSpPr>
              <p:cNvPr id="7" name="矩形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1598" y="2427736"/>
                <a:ext cx="6016729" cy="944298"/>
              </a:xfrm>
              <a:prstGeom prst="rect">
                <a:avLst/>
              </a:prstGeom>
              <a:solidFill>
                <a:srgbClr val="DED5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Ins="360000" rtlCol="0" anchor="ctr"/>
              <a:lstStyle/>
              <a:p>
                <a:pPr algn="just"/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企者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不立，跨者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不行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，自见</a:t>
                </a:r>
                <a:r>
                  <a:rPr lang="en-US" altLang="zh-CN" sz="2800" b="1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xiàn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者不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明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，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自是者不彰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，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自伐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者无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功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，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自矜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者不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长</a:t>
                </a:r>
                <a:r>
                  <a:rPr lang="en-US" altLang="zh-CN" sz="2800" b="1" err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cháng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。其在道也，曰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余食赘</a:t>
                </a:r>
                <a:r>
                  <a:rPr lang="en-US" altLang="zh-CN" sz="2800" b="1" err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zhuì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行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，</a:t>
                </a:r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物或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恶</a:t>
                </a:r>
                <a:r>
                  <a:rPr lang="en-US" altLang="zh-CN" sz="2800" b="1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wù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之，故有道者不</a:t>
                </a:r>
                <a:r>
                  <a:rPr lang="zh-CN" altLang="en-US" sz="2800" b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处</a:t>
                </a:r>
                <a:r>
                  <a:rPr lang="en-US" altLang="zh-CN" sz="2800" b="1" err="1">
                    <a:solidFill>
                      <a:srgbClr val="0070C0"/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chǔ</a:t>
                </a:r>
                <a:r>
                  <a:rPr lang="zh-CN" altLang="en-US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/>
                    <a:cs typeface="微软雅黑" panose="020b0503020204020204" charset="-122"/>
                    <a:sym typeface="+mn-ea"/>
                  </a:rPr>
                  <a:t>。</a:t>
                </a:r>
                <a:endParaRPr lang="zh-CN" altLang="en-US" b="1">
                  <a:latin typeface="微软雅黑" panose="020b0503020204020204" charset="-122"/>
                  <a:ea typeface="微软雅黑"/>
                  <a:cs typeface="微软雅黑" panose="020b0503020204020204" charset="-122"/>
                </a:endParaRPr>
              </a:p>
            </p:txBody>
          </p:sp>
          <p:pic>
            <p:nvPicPr>
              <p:cNvPr id="8" name="图片 7" descr="图片包含 游戏机, 伞  描述已自动生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1039618" y="2231271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/>
            <p:cNvSpPr/>
            <p:nvPr>
              <p:custDataLst>
                <p:tags r:id="rId9"/>
              </p:custDataLst>
            </p:nvPr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387350" y="2524760"/>
            <a:ext cx="5485130" cy="3928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）明：形作动，显明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）功：名作动，建立功勋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）余食赘行：成语，意为吃剩的食物，身上的赘瘤。比喻遭人讨厌的东西。行，同“形”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）物：代词，这里指常人。</a:t>
            </a:r>
            <a:endParaRPr lang="en-US" altLang="zh-CN" sz="24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5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）或：常常。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6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）</a:t>
            </a:r>
            <a:r>
              <a:rPr 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处：为、做</a:t>
            </a:r>
            <a:r>
              <a:rPr lang="zh-CN" sz="2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086475" y="2524760"/>
            <a:ext cx="582485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  <a:sym typeface="+mn-ea"/>
              </a:rPr>
              <a:t>译文：踮起脚的人不能久立，跨大步的人行走不稳。自我显露的不能显明，自以为是的不能彰显，自我夸耀的不能建功，自我夸耀的不能长久。用道的观点来看，（以上这些急躁炫耀的行为）就叫做剩饭、赘瘤，人们常常厌恶它们，所以通晓道义的人不这样做。</a:t>
            </a:r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18992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"/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企者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——用脚尖直立身体，违背人体自然规律。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marL="457200" indent="-457200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"/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跨者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——迈大步行走，不是行走的最自然状态。</a:t>
            </a:r>
          </a:p>
          <a:p>
            <a:pPr marL="457200" indent="-457200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"/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自见、自是、自伐、自矜者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——是轻浮、急躁的表现，不够谦虚。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8315" y="17589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372745"/>
            <a:ext cx="11099165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老子列举企立、跨行、自见、自是、自伐、自矜等行为，它们错误的原因是什么？带来什么样的结果？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927100" y="3882390"/>
            <a:ext cx="2447290" cy="5835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 altLang="en-US" sz="3200"/>
              <a:t>企立、跨行</a:t>
            </a:r>
          </a:p>
        </p:txBody>
      </p:sp>
      <p:sp>
        <p:nvSpPr>
          <p:cNvPr id="43" name="箭头: 右 42"/>
          <p:cNvSpPr/>
          <p:nvPr>
            <p:custDataLst>
              <p:tags r:id="rId12"/>
            </p:custDataLst>
          </p:nvPr>
        </p:nvSpPr>
        <p:spPr>
          <a:xfrm>
            <a:off x="3462020" y="4067810"/>
            <a:ext cx="488950" cy="27432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>
            <a:off x="4156075" y="3882390"/>
            <a:ext cx="1333500" cy="5835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根 源</a:t>
            </a:r>
          </a:p>
        </p:txBody>
      </p:sp>
      <p:sp>
        <p:nvSpPr>
          <p:cNvPr id="45" name="箭头: 右 44"/>
          <p:cNvSpPr/>
          <p:nvPr>
            <p:custDataLst>
              <p:tags r:id="rId14"/>
            </p:custDataLst>
          </p:nvPr>
        </p:nvSpPr>
        <p:spPr>
          <a:xfrm>
            <a:off x="5609590" y="4026535"/>
            <a:ext cx="541655" cy="2952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15"/>
            </p:custDataLst>
          </p:nvPr>
        </p:nvSpPr>
        <p:spPr>
          <a:xfrm>
            <a:off x="6271895" y="3882390"/>
            <a:ext cx="3940175" cy="6451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 急于求成  内心焦躁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38" name="箭头: 下 37"/>
          <p:cNvSpPr/>
          <p:nvPr>
            <p:custDataLst>
              <p:tags r:id="rId16"/>
            </p:custDataLst>
          </p:nvPr>
        </p:nvSpPr>
        <p:spPr>
          <a:xfrm rot="10800000" flipV="1">
            <a:off x="1938020" y="4527550"/>
            <a:ext cx="278130" cy="38608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箭头: 下 37"/>
          <p:cNvSpPr/>
          <p:nvPr>
            <p:custDataLst>
              <p:tags r:id="rId17"/>
            </p:custDataLst>
          </p:nvPr>
        </p:nvSpPr>
        <p:spPr>
          <a:xfrm rot="10800000" flipV="1">
            <a:off x="1918970" y="5848350"/>
            <a:ext cx="278130" cy="38608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8"/>
            </p:custDataLst>
          </p:nvPr>
        </p:nvSpPr>
        <p:spPr>
          <a:xfrm>
            <a:off x="927100" y="4772025"/>
            <a:ext cx="2261235" cy="1076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自见、自是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自伐、自矜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1340485" y="6059170"/>
            <a:ext cx="1472565" cy="6451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 恶 果 </a:t>
            </a:r>
            <a:r>
              <a:rPr lang="zh-CN" altLang="en-US" sz="36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endParaRPr lang="zh-CN" altLang="en-US" sz="2400"/>
          </a:p>
        </p:txBody>
      </p:sp>
      <p:sp>
        <p:nvSpPr>
          <p:cNvPr id="47" name="箭头: 右 46"/>
          <p:cNvSpPr/>
          <p:nvPr>
            <p:custDataLst>
              <p:tags r:id="rId20"/>
            </p:custDataLst>
          </p:nvPr>
        </p:nvSpPr>
        <p:spPr>
          <a:xfrm>
            <a:off x="3462020" y="5173345"/>
            <a:ext cx="459740" cy="27368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右 46"/>
          <p:cNvSpPr/>
          <p:nvPr>
            <p:custDataLst>
              <p:tags r:id="rId21"/>
            </p:custDataLst>
          </p:nvPr>
        </p:nvSpPr>
        <p:spPr>
          <a:xfrm>
            <a:off x="3188438" y="6234399"/>
            <a:ext cx="496800" cy="27360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4117975" y="4863465"/>
            <a:ext cx="1409065" cy="58356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本 质</a:t>
            </a:r>
            <a:endParaRPr lang="zh-CN" altLang="en-US" sz="3200"/>
          </a:p>
        </p:txBody>
      </p:sp>
      <p:sp>
        <p:nvSpPr>
          <p:cNvPr id="37" name="文本框 36"/>
          <p:cNvSpPr txBox="1"/>
          <p:nvPr>
            <p:custDataLst>
              <p:tags r:id="rId23"/>
            </p:custDataLst>
          </p:nvPr>
        </p:nvSpPr>
        <p:spPr>
          <a:xfrm>
            <a:off x="3888105" y="5711190"/>
            <a:ext cx="1868170" cy="1076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余食赘行</a:t>
            </a:r>
          </a:p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令人厌恶</a:t>
            </a:r>
          </a:p>
        </p:txBody>
      </p:sp>
      <p:sp>
        <p:nvSpPr>
          <p:cNvPr id="31" name="文本框 30"/>
          <p:cNvSpPr txBox="1"/>
          <p:nvPr>
            <p:custDataLst>
              <p:tags r:id="rId24"/>
            </p:custDataLst>
          </p:nvPr>
        </p:nvSpPr>
        <p:spPr>
          <a:xfrm>
            <a:off x="6457950" y="4649470"/>
            <a:ext cx="3380105" cy="113728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追逐显相</a:t>
            </a:r>
            <a:endParaRPr lang="en-US" altLang="zh-CN" sz="3200" b="1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defRPr/>
            </a:pPr>
            <a:r>
              <a:rPr lang="en-US" altLang="zh-CN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32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看重我“有”</a:t>
            </a:r>
            <a:endParaRPr lang="en-US" altLang="zh-CN" sz="3200" b="1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6648450" y="6085840"/>
            <a:ext cx="2908935" cy="645160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  有道者不处</a:t>
            </a:r>
          </a:p>
        </p:txBody>
      </p:sp>
      <p:sp>
        <p:nvSpPr>
          <p:cNvPr id="7" name="箭头: 右 44"/>
          <p:cNvSpPr/>
          <p:nvPr>
            <p:custDataLst>
              <p:tags r:id="rId26"/>
            </p:custDataLst>
          </p:nvPr>
        </p:nvSpPr>
        <p:spPr>
          <a:xfrm>
            <a:off x="5609590" y="5070475"/>
            <a:ext cx="541655" cy="2952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44"/>
          <p:cNvSpPr/>
          <p:nvPr>
            <p:custDataLst>
              <p:tags r:id="rId27"/>
            </p:custDataLst>
          </p:nvPr>
        </p:nvSpPr>
        <p:spPr>
          <a:xfrm>
            <a:off x="5963285" y="6158865"/>
            <a:ext cx="431800" cy="2952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上 27"/>
          <p:cNvSpPr/>
          <p:nvPr>
            <p:custDataLst>
              <p:tags r:id="rId28"/>
            </p:custDataLst>
          </p:nvPr>
        </p:nvSpPr>
        <p:spPr>
          <a:xfrm>
            <a:off x="7996798" y="5711356"/>
            <a:ext cx="205880" cy="375335"/>
          </a:xfrm>
          <a:prstGeom prst="upArrow">
            <a:avLst>
              <a:gd name="adj1" fmla="val 54012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  <p:bldP spid="29" grpId="0"/>
      <p:bldP spid="45" grpId="0"/>
      <p:bldP spid="25" grpId="0"/>
      <p:bldP spid="38" grpId="0"/>
      <p:bldP spid="4" grpId="0"/>
      <p:bldP spid="24" grpId="0"/>
      <p:bldP spid="12" grpId="0"/>
      <p:bldP spid="47" grpId="0"/>
      <p:bldP spid="5" grpId="0"/>
      <p:bldP spid="26" grpId="0"/>
      <p:bldP spid="37" grpId="0"/>
      <p:bldP spid="31" grpId="0"/>
      <p:bldP spid="22" grpId="0"/>
      <p:bldP spid="7" grpId="0"/>
      <p:bldP spid="9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08355" y="781050"/>
            <a:ext cx="10930890" cy="5539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以经解经：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大成若缺，其用不弊。大盈若冲，其用不穷。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大直若屈，大巧若拙，大辩若讷。「第四十五章（节选）」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/>
                <a:sym typeface="+mn-ea"/>
              </a:rPr>
              <a:t>天下最完满的东西，看起来好像有欠缺，但是它的作用是不会衰竭的。天下最充实的东西，看起来好像是空虚没有一样，但是它的作用是不会穷尽的。最笔直的东西看起来好像是弯曲的，最灵巧的东西看起来好像是笨拙的，最卓越的辩才好像是不善言辞的。</a:t>
            </a:r>
            <a:endParaRPr lang="en-US" altLang="zh-CN" sz="2000" b="1"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）完美人格：不在外形上显露，而为内在生命含藏；重内藏无外见，内藏胜于外见。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）不追求圆满无缺，否则物极必反。保持大成若缺、大盈若冲状态，才不走向极端。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）凡事要适可而止，做事要留有余地。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62585" y="0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90830" y="551180"/>
            <a:ext cx="11610975" cy="6185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以经解经：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 是以圣人抱一为天下式。不自见，故明；不自是，故彰；不自伐，故有功；不自矜，故长。夫唯不争，故天下莫能与之争。古之所谓“曲则全”者，岂虚言哉！诚全而归之。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000">
                <a:latin typeface="微软雅黑" panose="020b0503020204020204" charset="-122"/>
                <a:ea typeface="微软雅黑"/>
                <a:sym typeface="+mn-ea"/>
              </a:rPr>
              <a:t>所以有道的人坚守这一原则作为天下事理的范式。不自我表扬，反能显明；不自以为是，反能彰显；不自我夸耀，反能有功；不自高自大，所以才能长久。正因为不与人争，所以天下没有人能与他争。古人所谓“委曲便会保全”的话，怎么会是空话呢？它确实能使人得到保全，回归大道。</a:t>
            </a:r>
            <a:endParaRPr lang="en-US" altLang="zh-CN" sz="2000" b="1"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处</a:t>
            </a: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与</a:t>
            </a: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”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不处</a:t>
            </a: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“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）做人不要“自见”“自是”“自伐”“自矜”，而要谦虚、谦让。“曲则全”的处世哲学：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求全之道，莫过于不争，不争之道，在于不自见、不自是、不自伐、不自矜。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（</a:t>
            </a:r>
            <a:r>
              <a:rPr lang="en-US" altLang="zh-CN" sz="2400" b="1"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/>
                <a:sym typeface="+mn-ea"/>
              </a:rPr>
              <a:t>）做人不要“企立”“跨行”，不要主观妄为，而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要遵循遵循自然规律，顺“道”而行。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sym typeface="+mn-ea"/>
              </a:rPr>
              <a:t>反省，反省后要自我改正。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66090" y="-94615"/>
            <a:ext cx="1927860" cy="1927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3322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运用了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比喻论证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（反面设喻）的手法，列举并剖析了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企立、跨行的两种现象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及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四种人生态度（自见、自是、自伐、自矜）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及其后果，点明这是</a:t>
            </a: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有道的人不愿意做的事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，更加形象生动，通俗易懂。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>
                  <a:lumMod val="50000"/>
                </a:schemeClr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1019175"/>
            <a:ext cx="10944860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这一章采用了什么论证方法？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 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现实中，有的老师或家长特别鼓励孩子去自我表现、自我展示，你对这种做法怎么看？请联系实际简要回答。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0570" y="1019175"/>
            <a:ext cx="289369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作业：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50570" y="1756410"/>
            <a:ext cx="10944860" cy="46158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参考示例：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俗话说“酒香也怕巷子深”。在现实生活中，一定程度的自我表现与能力展示固然应该有，但需要有个度。过度的自我表现，一味让孩子刻意不自然地炫耀，不仅得不到称赞，反而会让人觉得幼稚浅薄，缺少内涵。如果为了某种目的而不顾孩子是否愿意、是否有能力，就更令人生厌。所以尊重孩子的愿望不加干涉，顺其自然发展才是最好的选择。何况真正的自我表现、自我展示，需要真才实学。而抛却浮华，修炼真学问，真功夫，才是正道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31165" y="0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844550" y="372745"/>
            <a:ext cx="10944860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现实中，有的老师或家长特别鼓励孩子去自我表现、自我展示，你对这种做法怎么看？请联系实际简要回答。</a:t>
            </a:r>
            <a:endParaRPr lang="zh-CN" altLang="en-US" sz="2800" b="1" smtClean="0">
              <a:solidFill>
                <a:schemeClr val="bg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9"/>
          <a:stretch>
            <a:fillRect/>
          </a:stretch>
        </p:blipFill>
        <p:spPr>
          <a:xfrm>
            <a:off x="10652760" y="4772025"/>
            <a:ext cx="1638300" cy="2015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13665" y="145415"/>
            <a:ext cx="11995785" cy="656082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57041" name="图片 25704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61335" y="2649220"/>
            <a:ext cx="2741930" cy="3564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1" name="文本框 8"/>
          <p:cNvSpPr/>
          <p:nvPr>
            <p:custDataLst>
              <p:tags r:id="rId6"/>
            </p:custDataLst>
          </p:nvPr>
        </p:nvSpPr>
        <p:spPr>
          <a:xfrm>
            <a:off x="2520950" y="364490"/>
            <a:ext cx="6773545" cy="186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11500">
                <a:solidFill>
                  <a:srgbClr val="49332E"/>
                </a:solidFill>
                <a:latin typeface="Aa美人篆" panose="02010600010101010101" charset="-122"/>
                <a:ea typeface="Aa美人篆" panose="02010600010101010101" charset="-122"/>
              </a:rPr>
              <a:t>老子四章</a:t>
            </a: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10119995" y="428625"/>
            <a:ext cx="1703070" cy="95440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044940" y="1730375"/>
            <a:ext cx="546100" cy="6400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515" y="2649220"/>
            <a:ext cx="3035935" cy="3564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48375" y="2649220"/>
            <a:ext cx="2807970" cy="3567430"/>
          </a:xfrm>
          <a:custGeom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6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1865" y="1546860"/>
            <a:ext cx="146685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3665" y="2564765"/>
            <a:ext cx="2825750" cy="3649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4"/>
            </p:custDataLst>
          </p:nvPr>
        </p:nvSpPr>
        <p:spPr>
          <a:xfrm>
            <a:off x="198056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085" y="1805940"/>
            <a:ext cx="2700655" cy="278765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8"/>
            </p:custDataLst>
          </p:nvPr>
        </p:nvSpPr>
        <p:spPr>
          <a:xfrm rot="16200000">
            <a:off x="4631690" y="-974090"/>
            <a:ext cx="3163570" cy="846645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9"/>
            </p:custDataLst>
          </p:nvPr>
        </p:nvSpPr>
        <p:spPr>
          <a:xfrm rot="16200000">
            <a:off x="5001895" y="-706120"/>
            <a:ext cx="2573020" cy="8026400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695575" y="2692400"/>
            <a:ext cx="7186295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谢谢大家！</a:t>
            </a:r>
          </a:p>
        </p:txBody>
      </p:sp>
      <p:pic>
        <p:nvPicPr>
          <p:cNvPr id="2097154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61925" y="4593590"/>
            <a:ext cx="3229610" cy="2153920"/>
          </a:xfrm>
          <a:prstGeom prst="rect">
            <a:avLst/>
          </a:prstGeom>
        </p:spPr>
      </p:pic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721794" y="1865718"/>
            <a:ext cx="1579746" cy="1207037"/>
          </a:xfrm>
          <a:prstGeom prst="rect">
            <a:avLst/>
          </a:prstGeom>
          <a:noFill/>
        </p:spPr>
      </p:pic>
      <p:pic>
        <p:nvPicPr>
          <p:cNvPr id="100" name="图片 99"/>
          <p:cNvPicPr/>
          <p:nvPr>
            <p:custDataLst>
              <p:tags r:id="rId16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7163" name="New picture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823700" y="10680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876" y="1214818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58648">
            <a:off x="4259692" y="3255103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2283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0146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69060">
            <a:off x="6278388" y="3105452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96085" y="4721551"/>
            <a:ext cx="1308563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5188876" y="175181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语言建构</a:t>
            </a:r>
            <a:endParaRPr lang="en-US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与运用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7266412" y="452148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审美鉴赏</a:t>
            </a:r>
            <a:endParaRPr lang="en-US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与创造</a:t>
            </a:r>
            <a:endParaRPr lang="zh-CN" altLang="en-US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218549" y="450674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文化传承</a:t>
            </a:r>
            <a:endParaRPr lang="en-US" altLang="zh-CN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与理解</a:t>
            </a:r>
            <a:endParaRPr lang="zh-CN" altLang="en-US" sz="24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6991726" y="659479"/>
            <a:ext cx="3547900" cy="1652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了解老子及其作品，落实文言基础知识，疏通文意。</a:t>
            </a:r>
            <a:endParaRPr lang="zh-CN" altLang="en-US" sz="2800" b="1">
              <a:solidFill>
                <a:srgbClr val="000000">
                  <a:lumMod val="75000"/>
                  <a:lumOff val="25000"/>
                </a:srgb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9044663" y="3947962"/>
            <a:ext cx="2957481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理解选文的思想内容，思考其现实意义，学习“以喻说理”的写法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278130" y="3599180"/>
            <a:ext cx="303212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latinLnBrk="0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理解选文思想内容，领悟老子的唯物辩证主义和道家文化内涵，思考其现实意义。</a:t>
            </a:r>
          </a:p>
          <a:p>
            <a:pPr marL="0" marR="0" lvl="0" algn="l" defTabSz="914400" rtl="0" latinLnBrk="0">
              <a:lnSpc>
                <a:spcPct val="100000"/>
              </a:lnSpc>
              <a:buClrTx/>
              <a:buSzTx/>
              <a:buFontTx/>
              <a:buNone/>
            </a:pPr>
            <a:endParaRPr lang="zh-CN" altLang="en-US" sz="2800" b="1">
              <a:solidFill>
                <a:srgbClr val="000000">
                  <a:lumMod val="75000"/>
                  <a:lumOff val="25000"/>
                </a:srgb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>
            <p:custDataLst>
              <p:tags r:id="rId17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课程目标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09775" y="1356646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7430" y="1561465"/>
            <a:ext cx="3034030" cy="313182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229860" y="-78740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380158" y="7087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3691255" y="2663825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关于老子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15"/>
            </p:custDataLst>
          </p:nvPr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948" y="3128010"/>
            <a:ext cx="2524125" cy="361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5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1167765" y="83185"/>
            <a:ext cx="1703070" cy="95440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4366895" y="731520"/>
            <a:ext cx="38334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</a:rPr>
              <a:t>第一课时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310" y="284480"/>
            <a:ext cx="300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9" name="文本框 11"/>
          <p:cNvSpPr txBox="1"/>
          <p:nvPr>
            <p:custDataLst>
              <p:tags r:id="rId4"/>
            </p:custDataLst>
          </p:nvPr>
        </p:nvSpPr>
        <p:spPr>
          <a:xfrm>
            <a:off x="4751070" y="523240"/>
            <a:ext cx="3621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/>
              </a:rPr>
              <a:t>老  子  出  生 </a:t>
            </a:r>
          </a:p>
        </p:txBody>
      </p:sp>
      <p:sp>
        <p:nvSpPr>
          <p:cNvPr id="11" name="矩形 15"/>
          <p:cNvSpPr/>
          <p:nvPr>
            <p:custDataLst>
              <p:tags r:id="rId5"/>
            </p:custDataLst>
          </p:nvPr>
        </p:nvSpPr>
        <p:spPr>
          <a:xfrm>
            <a:off x="4253230" y="612140"/>
            <a:ext cx="162560" cy="467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6"/>
          <p:cNvSpPr/>
          <p:nvPr>
            <p:custDataLst>
              <p:tags r:id="rId6"/>
            </p:custDataLst>
          </p:nvPr>
        </p:nvSpPr>
        <p:spPr>
          <a:xfrm>
            <a:off x="4370070" y="2752090"/>
            <a:ext cx="7637780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400">
                <a:latin typeface="微软雅黑" panose="020b0503020204020204" charset="-122"/>
                <a:ea typeface="微软雅黑"/>
                <a:sym typeface="+mn-ea"/>
              </a:rPr>
              <a:t>理氏在村头的河边洗衣服，忽见上游飘下一个黄澄澄的李子。理氏忙用树枝将这个拳头大小的黄李子捞了上来。到了中午，理氏又热又渴，便将这个李子吃了下去。从此，理氏怀了身孕。理氏怀了81年的胎，生下一个男孩。这男孩一生下就白眉白发，白白的大胡子。因此，理氏给他取的名字叫“老子”。老子生下来就会说话，他指着院子中的一棵李子树，说：“李就是我的姓” 。</a:t>
            </a:r>
            <a:endParaRPr lang="zh-CN" altLang="en-US" sz="2400" b="1">
              <a:solidFill>
                <a:srgbClr val="310E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4" name="直接连接符 19"/>
          <p:cNvCxnSpPr/>
          <p:nvPr>
            <p:custDataLst>
              <p:tags r:id="rId7"/>
            </p:custDataLst>
          </p:nvPr>
        </p:nvCxnSpPr>
        <p:spPr>
          <a:xfrm flipV="1">
            <a:off x="4415790" y="1080135"/>
            <a:ext cx="4063365" cy="222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4415790" y="1336675"/>
            <a:ext cx="7592060" cy="1231265"/>
          </a:xfrm>
          <a:prstGeom prst="rect">
            <a:avLst/>
          </a:prstGeom>
          <a:solidFill>
            <a:srgbClr val="9D0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>
                <a:latin typeface="微软雅黑" panose="020b0503020204020204" charset="-122"/>
                <a:ea typeface="微软雅黑"/>
                <a:sym typeface="+mn-ea"/>
              </a:rPr>
              <a:t>据传，被道教奉为太上老君的老子是彭祖的后裔，在商朝阳甲年，公神化气，老子寄胎于玄妙王之女理氏腹中。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80390" y="1270635"/>
            <a:ext cx="3359785" cy="46266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310" y="284480"/>
            <a:ext cx="3003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9" name="文本框 11"/>
          <p:cNvSpPr txBox="1"/>
          <p:nvPr>
            <p:custDataLst>
              <p:tags r:id="rId4"/>
            </p:custDataLst>
          </p:nvPr>
        </p:nvSpPr>
        <p:spPr>
          <a:xfrm>
            <a:off x="5088890" y="457200"/>
            <a:ext cx="1480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/>
              </a:rPr>
              <a:t>老  子 </a:t>
            </a:r>
          </a:p>
        </p:txBody>
      </p:sp>
      <p:sp>
        <p:nvSpPr>
          <p:cNvPr id="11" name="矩形 15"/>
          <p:cNvSpPr/>
          <p:nvPr>
            <p:custDataLst>
              <p:tags r:id="rId5"/>
            </p:custDataLst>
          </p:nvPr>
        </p:nvSpPr>
        <p:spPr>
          <a:xfrm>
            <a:off x="4253230" y="612140"/>
            <a:ext cx="162560" cy="467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6"/>
          <p:cNvSpPr/>
          <p:nvPr>
            <p:custDataLst>
              <p:tags r:id="rId6"/>
            </p:custDataLst>
          </p:nvPr>
        </p:nvSpPr>
        <p:spPr>
          <a:xfrm>
            <a:off x="4084955" y="2752090"/>
            <a:ext cx="8004810" cy="342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6000"/>
              </a:lnSpc>
            </a:pP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中国古代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思想家、哲学家、文学家和史学家，道家学派创始人和主要代表人物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，与庄子并称“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老庄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”。后被道教尊为始祖，称“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太上老君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”。在唐朝，被追认为李姓始祖。曾被列为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世界文化名人，世界百位历史名人之一。</a:t>
            </a:r>
            <a:endParaRPr lang="zh-CN" altLang="en-US" sz="24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26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史载，老子曾担任周朝守藏室之史，以博学闻名，孔子周游列国时曾到洛阳向老子问礼。晚年见周王室日趋没落，便骑青牛而去，回故乡楚国过着隐居生活。</a:t>
            </a:r>
            <a:endParaRPr lang="zh-CN" altLang="en-US" sz="2400" b="1">
              <a:solidFill>
                <a:srgbClr val="310E0D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14" name="直接连接符 19"/>
          <p:cNvCxnSpPr/>
          <p:nvPr>
            <p:custDataLst>
              <p:tags r:id="rId7"/>
            </p:custDataLst>
          </p:nvPr>
        </p:nvCxnSpPr>
        <p:spPr>
          <a:xfrm flipV="1">
            <a:off x="4415790" y="1080135"/>
            <a:ext cx="4063365" cy="222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4086860" y="1336675"/>
            <a:ext cx="7920990" cy="1231265"/>
          </a:xfrm>
          <a:prstGeom prst="rect">
            <a:avLst/>
          </a:prstGeom>
          <a:solidFill>
            <a:srgbClr val="9D0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老子，姓李名耳，字聃，一字伯阳，或曰谥伯阳，春秋末期人，生卒年不详，籍贯也多有争议。</a:t>
            </a:r>
            <a:endParaRPr lang="zh-CN" altLang="en-US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82600" y="1205230"/>
            <a:ext cx="3198495" cy="42627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521687" y="301538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02505" y="886996"/>
            <a:ext cx="7389495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00000"/>
              </a:lnSpc>
            </a:pP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春秋时期，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周朝式微，诸侯争霸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战乱频频，社会动荡不安，民不聊生。一些有识之士洞察祸福之机，深明成败之理，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认为只有避世韬晦，才能保全个体的人格尊严和生命价值。</a:t>
            </a:r>
            <a:endParaRPr lang="en-US" altLang="zh-CN" sz="2800" b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 在这种情况下，老子针对统治者的治国方略，提出“无为而治”的思想，呼吁统治者要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“无为”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，不要过多干涉百姓生活。</a:t>
            </a:r>
          </a:p>
          <a:p>
            <a:pPr indent="45720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 老子的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“无为”不是“不为”而是含有“不妄为”“不乱为”，要顺应客观态势，尊重自然规律的意思</a:t>
            </a:r>
            <a:r>
              <a:rPr lang="en-US" altLang="zh-CN" sz="2800" b="1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。数千年来，老子的“无为”思想对中华民族的性格行为和人生观产生了深刻的影响。</a:t>
            </a:r>
            <a:endParaRPr lang="en-US" altLang="zh-CN" sz="2800" b="1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901680" y="5800090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9" name="图片 108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010285"/>
            <a:ext cx="4802505" cy="5009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341880" y="4671695"/>
            <a:ext cx="41783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老子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593340" y="1029970"/>
            <a:ext cx="9133840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en-US" altLang="zh-CN" sz="2400" b="1" spc="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《道德经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》又称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《道德真经》《老子》《五千言》《老子五千文》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，是中国古代先秦诸子分家前的一部著作，传说是老子所撰写，是道家哲学思想的重要来源。《道德经》分上下两篇，原文上篇《德经》，下篇《道经》，不分章，后改为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《道经》37章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在前，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第38章之后为《德经》，并分为81章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</a:p>
          <a:p>
            <a:pPr marR="0" lvl="0" indent="0" algn="just" defTabSz="914400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道德经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文本以哲学意义之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“道德”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为纲宗，论述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修身、治国、用兵、养生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之道，而多以政治为旨归，乃所谓“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内圣外王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”之学，文意深奥，包涵广博，被誉为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万经之王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</a:p>
          <a:p>
            <a:pPr indent="0" fontAlgn="auto">
              <a:lnSpc>
                <a:spcPct val="100000"/>
              </a:lnSpc>
            </a:pP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《道德经》主题思想为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en-US" sz="24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人法地，地法天，天法道，</a:t>
            </a:r>
            <a:r>
              <a:rPr lang="en-US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道法自然”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  <a:p>
            <a:pPr indent="0" fontAlgn="auto">
              <a:lnSpc>
                <a:spcPct val="100000"/>
              </a:lnSpc>
            </a:pP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“道”作为《道德经》中最抽象的概念范畴，是天地万物生成的动力源。“德”是“道”在伦常领域的发展与表现。“法”应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效法自然之道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，在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辨证的反向转化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之中发挥其作用。</a:t>
            </a:r>
          </a:p>
          <a:p>
            <a:pPr indent="0" fontAlgn="auto">
              <a:lnSpc>
                <a:spcPct val="100000"/>
              </a:lnSpc>
            </a:pPr>
            <a:endParaRPr lang="zh-CN" altLang="en-US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542905" y="5697220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9432" y="1575797"/>
            <a:ext cx="3318387" cy="397100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914"/>
</p:tagLst>
</file>

<file path=ppt/tags/tag10.xml><?xml version="1.0" encoding="utf-8"?>
<p:tagLst xmlns:p="http://schemas.openxmlformats.org/presentationml/2006/main">
  <p:tag name="AS_UNIQUEID" val="3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695"/>
</p:tagLst>
</file>

<file path=ppt/tags/tag101.xml><?xml version="1.0" encoding="utf-8"?>
<p:tagLst xmlns:p="http://schemas.openxmlformats.org/presentationml/2006/main">
  <p:tag name="AS_UNIQUEID" val="3913"/>
</p:tagLst>
</file>

<file path=ppt/tags/tag102.xml><?xml version="1.0" encoding="utf-8"?>
<p:tagLst xmlns:p="http://schemas.openxmlformats.org/presentationml/2006/main">
  <p:tag name="AS_UNIQUEID" val="2036"/>
  <p:tag name="KSO_WM_ASSEMBLE_CHIP_INDEX" val="6c8c18b199b34992bf6758a72d1aa04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COMPATIBLE" val="0"/>
  <p:tag name="KSO_WM_UNIT_DEC_AREA_ID" val="81a038722108406ba3c0441f8e9cdda9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ICTURE_CLIP_FLAG" val="0"/>
  <p:tag name="KSO_WM_UNIT_PLACING_PICTURE" val="6c8c18b199b34992bf6758a72d1aa049"/>
  <p:tag name="KSO_WM_UNIT_PLACING_PICTURE_COLLAGE_VIEWPORT" val="{&quot;height&quot;:6288.564315352698,&quot;width&quot;:4763.9889980353637}"/>
  <p:tag name="KSO_WM_UNIT_PLACING_PICTURE_INFO" val="{&quot;code&quot;:&quot;&quot;,&quot;full_picture&quot;:false,&quot;scheme&quot;:&quot;&quot;,&quot;spacing&quot;:5}"/>
  <p:tag name="KSO_WM_UNIT_SUPPORT_UNIT_TYPE" val="[&quot;α&quot;,&quot;β&quot;,&quot;θ&quot;]"/>
  <p:tag name="KSO_WM_UNIT_TYPE" val="d"/>
  <p:tag name="KSO_WM_UNIT_VALUE" val="1142*973"/>
</p:tagLst>
</file>

<file path=ppt/tags/tag103.xml><?xml version="1.0" encoding="utf-8"?>
<p:tagLst xmlns:p="http://schemas.openxmlformats.org/presentationml/2006/main">
  <p:tag name="AS_UNIQUEID" val="1559"/>
</p:tagLst>
</file>

<file path=ppt/tags/tag104.xml><?xml version="1.0" encoding="utf-8"?>
<p:tagLst xmlns:p="http://schemas.openxmlformats.org/presentationml/2006/main">
  <p:tag name="AS_UNIQUEID" val="4002"/>
</p:tagLst>
</file>

<file path=ppt/tags/tag105.xml><?xml version="1.0" encoding="utf-8"?>
<p:tagLst xmlns:p="http://schemas.openxmlformats.org/presentationml/2006/main">
  <p:tag name="AS_UNIQUEID" val="4003"/>
</p:tagLst>
</file>

<file path=ppt/tags/tag106.xml><?xml version="1.0" encoding="utf-8"?>
<p:tagLst xmlns:p="http://schemas.openxmlformats.org/presentationml/2006/main">
  <p:tag name="AS_UNIQUEID" val="156"/>
</p:tagLst>
</file>

<file path=ppt/tags/tag107.xml><?xml version="1.0" encoding="utf-8"?>
<p:tagLst xmlns:p="http://schemas.openxmlformats.org/presentationml/2006/main">
  <p:tag name="AS_UNIQUEID" val="157"/>
</p:tagLst>
</file>

<file path=ppt/tags/tag108.xml><?xml version="1.0" encoding="utf-8"?>
<p:tagLst xmlns:p="http://schemas.openxmlformats.org/presentationml/2006/main">
  <p:tag name="AS_UNIQUEID" val="158"/>
</p:tagLst>
</file>

<file path=ppt/tags/tag109.xml><?xml version="1.0" encoding="utf-8"?>
<p:tagLst xmlns:p="http://schemas.openxmlformats.org/presentationml/2006/main">
  <p:tag name="AS_UNIQUEID" val="159"/>
</p:tagLst>
</file>

<file path=ppt/tags/tag11.xml><?xml version="1.0" encoding="utf-8"?>
<p:tagLst xmlns:p="http://schemas.openxmlformats.org/presentationml/2006/main">
  <p:tag name="AS_UNIQUEID" val="3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60"/>
</p:tagLst>
</file>

<file path=ppt/tags/tag111.xml><?xml version="1.0" encoding="utf-8"?>
<p:tagLst xmlns:p="http://schemas.openxmlformats.org/presentationml/2006/main">
  <p:tag name="AS_UNIQUEID" val="161"/>
</p:tagLst>
</file>

<file path=ppt/tags/tag112.xml><?xml version="1.0" encoding="utf-8"?>
<p:tagLst xmlns:p="http://schemas.openxmlformats.org/presentationml/2006/main">
  <p:tag name="AS_UNIQUEID" val="162"/>
</p:tagLst>
</file>

<file path=ppt/tags/tag113.xml><?xml version="1.0" encoding="utf-8"?>
<p:tagLst xmlns:p="http://schemas.openxmlformats.org/presentationml/2006/main">
  <p:tag name="AS_UNIQUEID" val="163"/>
</p:tagLst>
</file>

<file path=ppt/tags/tag114.xml><?xml version="1.0" encoding="utf-8"?>
<p:tagLst xmlns:p="http://schemas.openxmlformats.org/presentationml/2006/main">
  <p:tag name="AS_UNIQUEID" val="164"/>
</p:tagLst>
</file>

<file path=ppt/tags/tag115.xml><?xml version="1.0" encoding="utf-8"?>
<p:tagLst xmlns:p="http://schemas.openxmlformats.org/presentationml/2006/main">
  <p:tag name="AS_UNIQUEID" val="165"/>
</p:tagLst>
</file>

<file path=ppt/tags/tag116.xml><?xml version="1.0" encoding="utf-8"?>
<p:tagLst xmlns:p="http://schemas.openxmlformats.org/presentationml/2006/main">
  <p:tag name="AS_UNIQUEID" val="166"/>
</p:tagLst>
</file>

<file path=ppt/tags/tag117.xml><?xml version="1.0" encoding="utf-8"?>
<p:tagLst xmlns:p="http://schemas.openxmlformats.org/presentationml/2006/main">
  <p:tag name="AS_UNIQUEID" val="167"/>
</p:tagLst>
</file>

<file path=ppt/tags/tag118.xml><?xml version="1.0" encoding="utf-8"?>
<p:tagLst xmlns:p="http://schemas.openxmlformats.org/presentationml/2006/main">
  <p:tag name="AS_UNIQUEID" val="168"/>
</p:tagLst>
</file>

<file path=ppt/tags/tag119.xml><?xml version="1.0" encoding="utf-8"?>
<p:tagLst xmlns:p="http://schemas.openxmlformats.org/presentationml/2006/main">
  <p:tag name="AS_UNIQUEID" val="4004"/>
</p:tagLst>
</file>

<file path=ppt/tags/tag12.xml><?xml version="1.0" encoding="utf-8"?>
<p:tagLst xmlns:p="http://schemas.openxmlformats.org/presentationml/2006/main">
  <p:tag name="AS_UNIQUEID" val="3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71"/>
</p:tagLst>
</file>

<file path=ppt/tags/tag121.xml><?xml version="1.0" encoding="utf-8"?>
<p:tagLst xmlns:p="http://schemas.openxmlformats.org/presentationml/2006/main">
  <p:tag name="AS_UNIQUEID" val="4005"/>
</p:tagLst>
</file>

<file path=ppt/tags/tag122.xml><?xml version="1.0" encoding="utf-8"?>
<p:tagLst xmlns:p="http://schemas.openxmlformats.org/presentationml/2006/main">
  <p:tag name="AS_UNIQUEID" val="4006"/>
</p:tagLst>
</file>

<file path=ppt/tags/tag123.xml><?xml version="1.0" encoding="utf-8"?>
<p:tagLst xmlns:p="http://schemas.openxmlformats.org/presentationml/2006/main">
  <p:tag name="AS_UNIQUEID" val="4007"/>
</p:tagLst>
</file>

<file path=ppt/tags/tag124.xml><?xml version="1.0" encoding="utf-8"?>
<p:tagLst xmlns:p="http://schemas.openxmlformats.org/presentationml/2006/main">
  <p:tag name="AS_UNIQUEID" val="4008"/>
</p:tagLst>
</file>

<file path=ppt/tags/tag125.xml><?xml version="1.0" encoding="utf-8"?>
<p:tagLst xmlns:p="http://schemas.openxmlformats.org/presentationml/2006/main">
  <p:tag name="AS_UNIQUEID" val="794"/>
</p:tagLst>
</file>

<file path=ppt/tags/tag126.xml><?xml version="1.0" encoding="utf-8"?>
<p:tagLst xmlns:p="http://schemas.openxmlformats.org/presentationml/2006/main">
  <p:tag name="AS_UNIQUEID" val="952"/>
</p:tagLst>
</file>

<file path=ppt/tags/tag127.xml><?xml version="1.0" encoding="utf-8"?>
<p:tagLst xmlns:p="http://schemas.openxmlformats.org/presentationml/2006/main">
  <p:tag name="AS_UNIQUEID" val="1698"/>
</p:tagLst>
</file>

<file path=ppt/tags/tag128.xml><?xml version="1.0" encoding="utf-8"?>
<p:tagLst xmlns:p="http://schemas.openxmlformats.org/presentationml/2006/main">
  <p:tag name="AS_UNIQUEID" val="1557"/>
</p:tagLst>
</file>

<file path=ppt/tags/tag129.xml><?xml version="1.0" encoding="utf-8"?>
<p:tagLst xmlns:p="http://schemas.openxmlformats.org/presentationml/2006/main">
  <p:tag name="AS_UNIQUEID" val="4009"/>
</p:tagLst>
</file>

<file path=ppt/tags/tag13.xml><?xml version="1.0" encoding="utf-8"?>
<p:tagLst xmlns:p="http://schemas.openxmlformats.org/presentationml/2006/main">
  <p:tag name="AS_UNIQUEID" val="3926"/>
</p:tagLst>
</file>

<file path=ppt/tags/tag130.xml><?xml version="1.0" encoding="utf-8"?>
<p:tagLst xmlns:p="http://schemas.openxmlformats.org/presentationml/2006/main">
  <p:tag name="AS_UNIQUEID" val="4010"/>
</p:tagLst>
</file>

<file path=ppt/tags/tag131.xml><?xml version="1.0" encoding="utf-8"?>
<p:tagLst xmlns:p="http://schemas.openxmlformats.org/presentationml/2006/main">
  <p:tag name="AS_UNIQUEID" val="174"/>
</p:tagLst>
</file>

<file path=ppt/tags/tag132.xml><?xml version="1.0" encoding="utf-8"?>
<p:tagLst xmlns:p="http://schemas.openxmlformats.org/presentationml/2006/main">
  <p:tag name="AS_UNIQUEID" val="175"/>
</p:tagLst>
</file>

<file path=ppt/tags/tag133.xml><?xml version="1.0" encoding="utf-8"?>
<p:tagLst xmlns:p="http://schemas.openxmlformats.org/presentationml/2006/main">
  <p:tag name="AS_UNIQUEID" val="176"/>
</p:tagLst>
</file>

<file path=ppt/tags/tag134.xml><?xml version="1.0" encoding="utf-8"?>
<p:tagLst xmlns:p="http://schemas.openxmlformats.org/presentationml/2006/main">
  <p:tag name="AS_UNIQUEID" val="177"/>
</p:tagLst>
</file>

<file path=ppt/tags/tag135.xml><?xml version="1.0" encoding="utf-8"?>
<p:tagLst xmlns:p="http://schemas.openxmlformats.org/presentationml/2006/main">
  <p:tag name="AS_UNIQUEID" val="179"/>
</p:tagLst>
</file>

<file path=ppt/tags/tag136.xml><?xml version="1.0" encoding="utf-8"?>
<p:tagLst xmlns:p="http://schemas.openxmlformats.org/presentationml/2006/main">
  <p:tag name="AS_UNIQUEID" val="180"/>
</p:tagLst>
</file>

<file path=ppt/tags/tag137.xml><?xml version="1.0" encoding="utf-8"?>
<p:tagLst xmlns:p="http://schemas.openxmlformats.org/presentationml/2006/main">
  <p:tag name="AS_UNIQUEID" val="4011"/>
</p:tagLst>
</file>

<file path=ppt/tags/tag138.xml><?xml version="1.0" encoding="utf-8"?>
<p:tagLst xmlns:p="http://schemas.openxmlformats.org/presentationml/2006/main">
  <p:tag name="AS_UNIQUEID" val="4012"/>
</p:tagLst>
</file>

<file path=ppt/tags/tag139.xml><?xml version="1.0" encoding="utf-8"?>
<p:tagLst xmlns:p="http://schemas.openxmlformats.org/presentationml/2006/main">
  <p:tag name="AS_UNIQUEID" val="174"/>
</p:tagLst>
</file>

<file path=ppt/tags/tag14.xml><?xml version="1.0" encoding="utf-8"?>
<p:tagLst xmlns:p="http://schemas.openxmlformats.org/presentationml/2006/main">
  <p:tag name="AS_UNIQUEID" val="39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75"/>
</p:tagLst>
</file>

<file path=ppt/tags/tag141.xml><?xml version="1.0" encoding="utf-8"?>
<p:tagLst xmlns:p="http://schemas.openxmlformats.org/presentationml/2006/main">
  <p:tag name="AS_UNIQUEID" val="176"/>
</p:tagLst>
</file>

<file path=ppt/tags/tag142.xml><?xml version="1.0" encoding="utf-8"?>
<p:tagLst xmlns:p="http://schemas.openxmlformats.org/presentationml/2006/main">
  <p:tag name="AS_UNIQUEID" val="177"/>
</p:tagLst>
</file>

<file path=ppt/tags/tag143.xml><?xml version="1.0" encoding="utf-8"?>
<p:tagLst xmlns:p="http://schemas.openxmlformats.org/presentationml/2006/main">
  <p:tag name="AS_UNIQUEID" val="179"/>
</p:tagLst>
</file>

<file path=ppt/tags/tag144.xml><?xml version="1.0" encoding="utf-8"?>
<p:tagLst xmlns:p="http://schemas.openxmlformats.org/presentationml/2006/main">
  <p:tag name="AS_UNIQUEID" val="180"/>
</p:tagLst>
</file>

<file path=ppt/tags/tag145.xml><?xml version="1.0" encoding="utf-8"?>
<p:tagLst xmlns:p="http://schemas.openxmlformats.org/presentationml/2006/main">
  <p:tag name="AS_UNIQUEID" val="4013"/>
</p:tagLst>
</file>

<file path=ppt/tags/tag146.xml><?xml version="1.0" encoding="utf-8"?>
<p:tagLst xmlns:p="http://schemas.openxmlformats.org/presentationml/2006/main">
  <p:tag name="AS_UNIQUEID" val="4014"/>
</p:tagLst>
</file>

<file path=ppt/tags/tag147.xml><?xml version="1.0" encoding="utf-8"?>
<p:tagLst xmlns:p="http://schemas.openxmlformats.org/presentationml/2006/main">
  <p:tag name="AS_UNIQUEID" val="211"/>
</p:tagLst>
</file>

<file path=ppt/tags/tag148.xml><?xml version="1.0" encoding="utf-8"?>
<p:tagLst xmlns:p="http://schemas.openxmlformats.org/presentationml/2006/main">
  <p:tag name="AS_UNIQUEID" val="212"/>
</p:tagLst>
</file>

<file path=ppt/tags/tag149.xml><?xml version="1.0" encoding="utf-8"?>
<p:tagLst xmlns:p="http://schemas.openxmlformats.org/presentationml/2006/main">
  <p:tag name="AS_UNIQUEID" val="967"/>
</p:tagLst>
</file>

<file path=ppt/tags/tag15.xml><?xml version="1.0" encoding="utf-8"?>
<p:tagLst xmlns:p="http://schemas.openxmlformats.org/presentationml/2006/main">
  <p:tag name="AS_UNIQUEID" val="39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871"/>
</p:tagLst>
</file>

<file path=ppt/tags/tag151.xml><?xml version="1.0" encoding="utf-8"?>
<p:tagLst xmlns:p="http://schemas.openxmlformats.org/presentationml/2006/main">
  <p:tag name="AS_UNIQUEID" val="4015"/>
</p:tagLst>
</file>

<file path=ppt/tags/tag152.xml><?xml version="1.0" encoding="utf-8"?>
<p:tagLst xmlns:p="http://schemas.openxmlformats.org/presentationml/2006/main">
  <p:tag name="AS_UNIQUEID" val="4016"/>
</p:tagLst>
</file>

<file path=ppt/tags/tag153.xml><?xml version="1.0" encoding="utf-8"?>
<p:tagLst xmlns:p="http://schemas.openxmlformats.org/presentationml/2006/main">
  <p:tag name="AS_UNIQUEID" val="211"/>
</p:tagLst>
</file>

<file path=ppt/tags/tag154.xml><?xml version="1.0" encoding="utf-8"?>
<p:tagLst xmlns:p="http://schemas.openxmlformats.org/presentationml/2006/main">
  <p:tag name="AS_UNIQUEID" val="212"/>
</p:tagLst>
</file>

<file path=ppt/tags/tag155.xml><?xml version="1.0" encoding="utf-8"?>
<p:tagLst xmlns:p="http://schemas.openxmlformats.org/presentationml/2006/main">
  <p:tag name="AS_UNIQUEID" val="967"/>
</p:tagLst>
</file>

<file path=ppt/tags/tag156.xml><?xml version="1.0" encoding="utf-8"?>
<p:tagLst xmlns:p="http://schemas.openxmlformats.org/presentationml/2006/main">
  <p:tag name="AS_UNIQUEID" val="1676"/>
</p:tagLst>
</file>

<file path=ppt/tags/tag157.xml><?xml version="1.0" encoding="utf-8"?>
<p:tagLst xmlns:p="http://schemas.openxmlformats.org/presentationml/2006/main">
  <p:tag name="AS_UNIQUEID" val="4017"/>
</p:tagLst>
</file>

<file path=ppt/tags/tag158.xml><?xml version="1.0" encoding="utf-8"?>
<p:tagLst xmlns:p="http://schemas.openxmlformats.org/presentationml/2006/main">
  <p:tag name="AS_UNIQUEID" val="145"/>
</p:tagLst>
</file>

<file path=ppt/tags/tag159.xml><?xml version="1.0" encoding="utf-8"?>
<p:tagLst xmlns:p="http://schemas.openxmlformats.org/presentationml/2006/main">
  <p:tag name="AS_UNIQUEID" val="154"/>
</p:tagLst>
</file>

<file path=ppt/tags/tag16.xml><?xml version="1.0" encoding="utf-8"?>
<p:tagLst xmlns:p="http://schemas.openxmlformats.org/presentationml/2006/main">
  <p:tag name="AS_UNIQUEID" val="39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018"/>
</p:tagLst>
</file>

<file path=ppt/tags/tag161.xml><?xml version="1.0" encoding="utf-8"?>
<p:tagLst xmlns:p="http://schemas.openxmlformats.org/presentationml/2006/main">
  <p:tag name="AS_UNIQUEID" val="1309"/>
</p:tagLst>
</file>

<file path=ppt/tags/tag162.xml><?xml version="1.0" encoding="utf-8"?>
<p:tagLst xmlns:p="http://schemas.openxmlformats.org/presentationml/2006/main">
  <p:tag name="AS_UNIQUEID" val="4019"/>
</p:tagLst>
</file>

<file path=ppt/tags/tag163.xml><?xml version="1.0" encoding="utf-8"?>
<p:tagLst xmlns:p="http://schemas.openxmlformats.org/presentationml/2006/main">
  <p:tag name="AS_UNIQUEID" val="174"/>
</p:tagLst>
</file>

<file path=ppt/tags/tag164.xml><?xml version="1.0" encoding="utf-8"?>
<p:tagLst xmlns:p="http://schemas.openxmlformats.org/presentationml/2006/main">
  <p:tag name="AS_UNIQUEID" val="4020"/>
</p:tagLst>
</file>

<file path=ppt/tags/tag165.xml><?xml version="1.0" encoding="utf-8"?>
<p:tagLst xmlns:p="http://schemas.openxmlformats.org/presentationml/2006/main">
  <p:tag name="AS_UNIQUEID" val="967"/>
</p:tagLst>
</file>

<file path=ppt/tags/tag166.xml><?xml version="1.0" encoding="utf-8"?>
<p:tagLst xmlns:p="http://schemas.openxmlformats.org/presentationml/2006/main">
  <p:tag name="AS_UNIQUEID" val="1612"/>
</p:tagLst>
</file>

<file path=ppt/tags/tag167.xml><?xml version="1.0" encoding="utf-8"?>
<p:tagLst xmlns:p="http://schemas.openxmlformats.org/presentationml/2006/main">
  <p:tag name="AS_UNIQUEID" val="4021"/>
</p:tagLst>
</file>

<file path=ppt/tags/tag168.xml><?xml version="1.0" encoding="utf-8"?>
<p:tagLst xmlns:p="http://schemas.openxmlformats.org/presentationml/2006/main">
  <p:tag name="AS_UNIQUEID" val="4022"/>
</p:tagLst>
</file>

<file path=ppt/tags/tag169.xml><?xml version="1.0" encoding="utf-8"?>
<p:tagLst xmlns:p="http://schemas.openxmlformats.org/presentationml/2006/main">
  <p:tag name="AS_UNIQUEID" val="4023"/>
</p:tagLst>
</file>

<file path=ppt/tags/tag17.xml><?xml version="1.0" encoding="utf-8"?>
<p:tagLst xmlns:p="http://schemas.openxmlformats.org/presentationml/2006/main">
  <p:tag name="AS_UNIQUEID" val="39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024"/>
</p:tagLst>
</file>

<file path=ppt/tags/tag171.xml><?xml version="1.0" encoding="utf-8"?>
<p:tagLst xmlns:p="http://schemas.openxmlformats.org/presentationml/2006/main">
  <p:tag name="AS_UNIQUEID" val="171"/>
</p:tagLst>
</file>

<file path=ppt/tags/tag172.xml><?xml version="1.0" encoding="utf-8"?>
<p:tagLst xmlns:p="http://schemas.openxmlformats.org/presentationml/2006/main">
  <p:tag name="AS_UNIQUEID" val="4025"/>
</p:tagLst>
</file>

<file path=ppt/tags/tag173.xml><?xml version="1.0" encoding="utf-8"?>
<p:tagLst xmlns:p="http://schemas.openxmlformats.org/presentationml/2006/main">
  <p:tag name="AS_UNIQUEID" val="4026"/>
</p:tagLst>
</file>

<file path=ppt/tags/tag174.xml><?xml version="1.0" encoding="utf-8"?>
<p:tagLst xmlns:p="http://schemas.openxmlformats.org/presentationml/2006/main">
  <p:tag name="AS_UNIQUEID" val="4027"/>
</p:tagLst>
</file>

<file path=ppt/tags/tag175.xml><?xml version="1.0" encoding="utf-8"?>
<p:tagLst xmlns:p="http://schemas.openxmlformats.org/presentationml/2006/main">
  <p:tag name="AS_UNIQUEID" val="4028"/>
</p:tagLst>
</file>

<file path=ppt/tags/tag176.xml><?xml version="1.0" encoding="utf-8"?>
<p:tagLst xmlns:p="http://schemas.openxmlformats.org/presentationml/2006/main">
  <p:tag name="AS_UNIQUEID" val="952"/>
</p:tagLst>
</file>

<file path=ppt/tags/tag177.xml><?xml version="1.0" encoding="utf-8"?>
<p:tagLst xmlns:p="http://schemas.openxmlformats.org/presentationml/2006/main">
  <p:tag name="AS_UNIQUEID" val="794"/>
</p:tagLst>
</file>

<file path=ppt/tags/tag178.xml><?xml version="1.0" encoding="utf-8"?>
<p:tagLst xmlns:p="http://schemas.openxmlformats.org/presentationml/2006/main">
  <p:tag name="AS_UNIQUEID" val="1698"/>
</p:tagLst>
</file>

<file path=ppt/tags/tag179.xml><?xml version="1.0" encoding="utf-8"?>
<p:tagLst xmlns:p="http://schemas.openxmlformats.org/presentationml/2006/main">
  <p:tag name="AS_UNIQUEID" val="4029"/>
</p:tagLst>
</file>

<file path=ppt/tags/tag18.xml><?xml version="1.0" encoding="utf-8"?>
<p:tagLst xmlns:p="http://schemas.openxmlformats.org/presentationml/2006/main">
  <p:tag name="AS_UNIQUEID" val="3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030"/>
</p:tagLst>
</file>

<file path=ppt/tags/tag181.xml><?xml version="1.0" encoding="utf-8"?>
<p:tagLst xmlns:p="http://schemas.openxmlformats.org/presentationml/2006/main">
  <p:tag name="AS_UNIQUEID" val="4031"/>
</p:tagLst>
</file>

<file path=ppt/tags/tag182.xml><?xml version="1.0" encoding="utf-8"?>
<p:tagLst xmlns:p="http://schemas.openxmlformats.org/presentationml/2006/main">
  <p:tag name="AS_UNIQUEID" val="4032"/>
</p:tagLst>
</file>

<file path=ppt/tags/tag183.xml><?xml version="1.0" encoding="utf-8"?>
<p:tagLst xmlns:p="http://schemas.openxmlformats.org/presentationml/2006/main">
  <p:tag name="AS_UNIQUEID" val="154"/>
</p:tagLst>
</file>

<file path=ppt/tags/tag184.xml><?xml version="1.0" encoding="utf-8"?>
<p:tagLst xmlns:p="http://schemas.openxmlformats.org/presentationml/2006/main">
  <p:tag name="AS_UNIQUEID" val="4033"/>
</p:tagLst>
</file>

<file path=ppt/tags/tag185.xml><?xml version="1.0" encoding="utf-8"?>
<p:tagLst xmlns:p="http://schemas.openxmlformats.org/presentationml/2006/main">
  <p:tag name="AS_UNIQUEID" val="294"/>
</p:tagLst>
</file>

<file path=ppt/tags/tag186.xml><?xml version="1.0" encoding="utf-8"?>
<p:tagLst xmlns:p="http://schemas.openxmlformats.org/presentationml/2006/main">
  <p:tag name="AS_UNIQUEID" val="4034"/>
</p:tagLst>
</file>

<file path=ppt/tags/tag187.xml><?xml version="1.0" encoding="utf-8"?>
<p:tagLst xmlns:p="http://schemas.openxmlformats.org/presentationml/2006/main">
  <p:tag name="AS_UNIQUEID" val="4035"/>
</p:tagLst>
</file>

<file path=ppt/tags/tag188.xml><?xml version="1.0" encoding="utf-8"?>
<p:tagLst xmlns:p="http://schemas.openxmlformats.org/presentationml/2006/main">
  <p:tag name="AS_UNIQUEID" val="290"/>
</p:tagLst>
</file>

<file path=ppt/tags/tag189.xml><?xml version="1.0" encoding="utf-8"?>
<p:tagLst xmlns:p="http://schemas.openxmlformats.org/presentationml/2006/main">
  <p:tag name="AS_UNIQUEID" val="292"/>
</p:tagLst>
</file>

<file path=ppt/tags/tag19.xml><?xml version="1.0" encoding="utf-8"?>
<p:tagLst xmlns:p="http://schemas.openxmlformats.org/presentationml/2006/main">
  <p:tag name="AS_UNIQUEID" val="3932"/>
</p:tagLst>
</file>

<file path=ppt/tags/tag190.xml><?xml version="1.0" encoding="utf-8"?>
<p:tagLst xmlns:p="http://schemas.openxmlformats.org/presentationml/2006/main">
  <p:tag name="AS_UNIQUEID" val="293"/>
</p:tagLst>
</file>

<file path=ppt/tags/tag191.xml><?xml version="1.0" encoding="utf-8"?>
<p:tagLst xmlns:p="http://schemas.openxmlformats.org/presentationml/2006/main">
  <p:tag name="AS_UNIQUEID" val="294"/>
</p:tagLst>
</file>

<file path=ppt/tags/tag192.xml><?xml version="1.0" encoding="utf-8"?>
<p:tagLst xmlns:p="http://schemas.openxmlformats.org/presentationml/2006/main">
  <p:tag name="AS_UNIQUEID" val="296"/>
</p:tagLst>
</file>

<file path=ppt/tags/tag193.xml><?xml version="1.0" encoding="utf-8"?>
<p:tagLst xmlns:p="http://schemas.openxmlformats.org/presentationml/2006/main">
  <p:tag name="AS_UNIQUEID" val="297"/>
</p:tagLst>
</file>

<file path=ppt/tags/tag194.xml><?xml version="1.0" encoding="utf-8"?>
<p:tagLst xmlns:p="http://schemas.openxmlformats.org/presentationml/2006/main">
  <p:tag name="AS_UNIQUEID" val="4036"/>
</p:tagLst>
</file>

<file path=ppt/tags/tag195.xml><?xml version="1.0" encoding="utf-8"?>
<p:tagLst xmlns:p="http://schemas.openxmlformats.org/presentationml/2006/main">
  <p:tag name="AS_UNIQUEID" val="347"/>
</p:tagLst>
</file>

<file path=ppt/tags/tag196.xml><?xml version="1.0" encoding="utf-8"?>
<p:tagLst xmlns:p="http://schemas.openxmlformats.org/presentationml/2006/main">
  <p:tag name="AS_UNIQUEID" val="4037"/>
</p:tagLst>
</file>

<file path=ppt/tags/tag197.xml><?xml version="1.0" encoding="utf-8"?>
<p:tagLst xmlns:p="http://schemas.openxmlformats.org/presentationml/2006/main">
  <p:tag name="AS_UNIQUEID" val="1785"/>
</p:tagLst>
</file>

<file path=ppt/tags/tag198.xml><?xml version="1.0" encoding="utf-8"?>
<p:tagLst xmlns:p="http://schemas.openxmlformats.org/presentationml/2006/main">
  <p:tag name="AS_UNIQUEID" val="967"/>
</p:tagLst>
</file>

<file path=ppt/tags/tag199.xml><?xml version="1.0" encoding="utf-8"?>
<p:tagLst xmlns:p="http://schemas.openxmlformats.org/presentationml/2006/main">
  <p:tag name="AS_UNIQUEID" val="4038"/>
</p:tagLst>
</file>

<file path=ppt/tags/tag2.xml><?xml version="1.0" encoding="utf-8"?>
<p:tagLst xmlns:p="http://schemas.openxmlformats.org/presentationml/2006/main">
  <p:tag name="AS_UNIQUEID" val="3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9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039"/>
</p:tagLst>
</file>

<file path=ppt/tags/tag201.xml><?xml version="1.0" encoding="utf-8"?>
<p:tagLst xmlns:p="http://schemas.openxmlformats.org/presentationml/2006/main">
  <p:tag name="AS_UNIQUEID" val="4040"/>
</p:tagLst>
</file>

<file path=ppt/tags/tag202.xml><?xml version="1.0" encoding="utf-8"?>
<p:tagLst xmlns:p="http://schemas.openxmlformats.org/presentationml/2006/main">
  <p:tag name="AS_UNIQUEID" val="4041"/>
</p:tagLst>
</file>

<file path=ppt/tags/tag203.xml><?xml version="1.0" encoding="utf-8"?>
<p:tagLst xmlns:p="http://schemas.openxmlformats.org/presentationml/2006/main">
  <p:tag name="AS_UNIQUEID" val="4042"/>
</p:tagLst>
</file>

<file path=ppt/tags/tag204.xml><?xml version="1.0" encoding="utf-8"?>
<p:tagLst xmlns:p="http://schemas.openxmlformats.org/presentationml/2006/main">
  <p:tag name="AS_UNIQUEID" val="4043"/>
</p:tagLst>
</file>

<file path=ppt/tags/tag205.xml><?xml version="1.0" encoding="utf-8"?>
<p:tagLst xmlns:p="http://schemas.openxmlformats.org/presentationml/2006/main">
  <p:tag name="AS_UNIQUEID" val="4044"/>
</p:tagLst>
</file>

<file path=ppt/tags/tag206.xml><?xml version="1.0" encoding="utf-8"?>
<p:tagLst xmlns:p="http://schemas.openxmlformats.org/presentationml/2006/main">
  <p:tag name="AS_UNIQUEID" val="154"/>
</p:tagLst>
</file>

<file path=ppt/tags/tag207.xml><?xml version="1.0" encoding="utf-8"?>
<p:tagLst xmlns:p="http://schemas.openxmlformats.org/presentationml/2006/main">
  <p:tag name="AS_UNIQUEID" val="4045"/>
</p:tagLst>
</file>

<file path=ppt/tags/tag208.xml><?xml version="1.0" encoding="utf-8"?>
<p:tagLst xmlns:p="http://schemas.openxmlformats.org/presentationml/2006/main">
  <p:tag name="AS_UNIQUEID" val="294"/>
</p:tagLst>
</file>

<file path=ppt/tags/tag209.xml><?xml version="1.0" encoding="utf-8"?>
<p:tagLst xmlns:p="http://schemas.openxmlformats.org/presentationml/2006/main">
  <p:tag name="AS_UNIQUEID" val="4046"/>
</p:tagLst>
</file>

<file path=ppt/tags/tag21.xml><?xml version="1.0" encoding="utf-8"?>
<p:tagLst xmlns:p="http://schemas.openxmlformats.org/presentationml/2006/main">
  <p:tag name="AS_UNIQUEID" val="3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67"/>
</p:tagLst>
</file>

<file path=ppt/tags/tag211.xml><?xml version="1.0" encoding="utf-8"?>
<p:tagLst xmlns:p="http://schemas.openxmlformats.org/presentationml/2006/main">
  <p:tag name="AS_UNIQUEID" val="4047"/>
</p:tagLst>
</file>

<file path=ppt/tags/tag212.xml><?xml version="1.0" encoding="utf-8"?>
<p:tagLst xmlns:p="http://schemas.openxmlformats.org/presentationml/2006/main">
  <p:tag name="AS_UNIQUEID" val="4048"/>
</p:tagLst>
</file>

<file path=ppt/tags/tag213.xml><?xml version="1.0" encoding="utf-8"?>
<p:tagLst xmlns:p="http://schemas.openxmlformats.org/presentationml/2006/main">
  <p:tag name="AS_UNIQUEID" val="4049"/>
</p:tagLst>
</file>

<file path=ppt/tags/tag214.xml><?xml version="1.0" encoding="utf-8"?>
<p:tagLst xmlns:p="http://schemas.openxmlformats.org/presentationml/2006/main">
  <p:tag name="AS_UNIQUEID" val="4050"/>
</p:tagLst>
</file>

<file path=ppt/tags/tag215.xml><?xml version="1.0" encoding="utf-8"?>
<p:tagLst xmlns:p="http://schemas.openxmlformats.org/presentationml/2006/main">
  <p:tag name="AS_UNIQUEID" val="154"/>
</p:tagLst>
</file>

<file path=ppt/tags/tag216.xml><?xml version="1.0" encoding="utf-8"?>
<p:tagLst xmlns:p="http://schemas.openxmlformats.org/presentationml/2006/main">
  <p:tag name="AS_UNIQUEID" val="4051"/>
</p:tagLst>
</file>

<file path=ppt/tags/tag217.xml><?xml version="1.0" encoding="utf-8"?>
<p:tagLst xmlns:p="http://schemas.openxmlformats.org/presentationml/2006/main">
  <p:tag name="AS_UNIQUEID" val="294"/>
</p:tagLst>
</file>

<file path=ppt/tags/tag218.xml><?xml version="1.0" encoding="utf-8"?>
<p:tagLst xmlns:p="http://schemas.openxmlformats.org/presentationml/2006/main">
  <p:tag name="AS_UNIQUEID" val="4052"/>
</p:tagLst>
</file>

<file path=ppt/tags/tag219.xml><?xml version="1.0" encoding="utf-8"?>
<p:tagLst xmlns:p="http://schemas.openxmlformats.org/presentationml/2006/main">
  <p:tag name="AS_UNIQUEID" val="1767"/>
</p:tagLst>
</file>

<file path=ppt/tags/tag22.xml><?xml version="1.0" encoding="utf-8"?>
<p:tagLst xmlns:p="http://schemas.openxmlformats.org/presentationml/2006/main">
  <p:tag name="AS_UNIQUEID" val="3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4053"/>
</p:tagLst>
</file>

<file path=ppt/tags/tag221.xml><?xml version="1.0" encoding="utf-8"?>
<p:tagLst xmlns:p="http://schemas.openxmlformats.org/presentationml/2006/main">
  <p:tag name="AS_UNIQUEID" val="4054"/>
</p:tagLst>
</file>

<file path=ppt/tags/tag222.xml><?xml version="1.0" encoding="utf-8"?>
<p:tagLst xmlns:p="http://schemas.openxmlformats.org/presentationml/2006/main">
  <p:tag name="AS_UNIQUEID" val="4055"/>
</p:tagLst>
</file>

<file path=ppt/tags/tag223.xml><?xml version="1.0" encoding="utf-8"?>
<p:tagLst xmlns:p="http://schemas.openxmlformats.org/presentationml/2006/main">
  <p:tag name="AS_UNIQUEID" val="4056"/>
</p:tagLst>
</file>

<file path=ppt/tags/tag224.xml><?xml version="1.0" encoding="utf-8"?>
<p:tagLst xmlns:p="http://schemas.openxmlformats.org/presentationml/2006/main">
  <p:tag name="AS_UNIQUEID" val="154"/>
</p:tagLst>
</file>

<file path=ppt/tags/tag225.xml><?xml version="1.0" encoding="utf-8"?>
<p:tagLst xmlns:p="http://schemas.openxmlformats.org/presentationml/2006/main">
  <p:tag name="AS_UNIQUEID" val="4057"/>
</p:tagLst>
</file>

<file path=ppt/tags/tag226.xml><?xml version="1.0" encoding="utf-8"?>
<p:tagLst xmlns:p="http://schemas.openxmlformats.org/presentationml/2006/main">
  <p:tag name="AS_UNIQUEID" val="294"/>
</p:tagLst>
</file>

<file path=ppt/tags/tag227.xml><?xml version="1.0" encoding="utf-8"?>
<p:tagLst xmlns:p="http://schemas.openxmlformats.org/presentationml/2006/main">
  <p:tag name="AS_UNIQUEID" val="4058"/>
</p:tagLst>
</file>

<file path=ppt/tags/tag228.xml><?xml version="1.0" encoding="utf-8"?>
<p:tagLst xmlns:p="http://schemas.openxmlformats.org/presentationml/2006/main">
  <p:tag name="AS_UNIQUEID" val="1767"/>
</p:tagLst>
</file>

<file path=ppt/tags/tag229.xml><?xml version="1.0" encoding="utf-8"?>
<p:tagLst xmlns:p="http://schemas.openxmlformats.org/presentationml/2006/main">
  <p:tag name="AS_UNIQUEID" val="4059"/>
</p:tagLst>
</file>

<file path=ppt/tags/tag23.xml><?xml version="1.0" encoding="utf-8"?>
<p:tagLst xmlns:p="http://schemas.openxmlformats.org/presentationml/2006/main">
  <p:tag name="AS_UNIQUEID" val="3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4060"/>
</p:tagLst>
</file>

<file path=ppt/tags/tag231.xml><?xml version="1.0" encoding="utf-8"?>
<p:tagLst xmlns:p="http://schemas.openxmlformats.org/presentationml/2006/main">
  <p:tag name="AS_UNIQUEID" val="4061"/>
</p:tagLst>
</file>

<file path=ppt/tags/tag232.xml><?xml version="1.0" encoding="utf-8"?>
<p:tagLst xmlns:p="http://schemas.openxmlformats.org/presentationml/2006/main">
  <p:tag name="AS_UNIQUEID" val="4062"/>
</p:tagLst>
</file>

<file path=ppt/tags/tag233.xml><?xml version="1.0" encoding="utf-8"?>
<p:tagLst xmlns:p="http://schemas.openxmlformats.org/presentationml/2006/main">
  <p:tag name="AS_UNIQUEID" val="154"/>
</p:tagLst>
</file>

<file path=ppt/tags/tag234.xml><?xml version="1.0" encoding="utf-8"?>
<p:tagLst xmlns:p="http://schemas.openxmlformats.org/presentationml/2006/main">
  <p:tag name="AS_UNIQUEID" val="4063"/>
</p:tagLst>
</file>

<file path=ppt/tags/tag235.xml><?xml version="1.0" encoding="utf-8"?>
<p:tagLst xmlns:p="http://schemas.openxmlformats.org/presentationml/2006/main">
  <p:tag name="AS_UNIQUEID" val="294"/>
</p:tagLst>
</file>

<file path=ppt/tags/tag236.xml><?xml version="1.0" encoding="utf-8"?>
<p:tagLst xmlns:p="http://schemas.openxmlformats.org/presentationml/2006/main">
  <p:tag name="AS_UNIQUEID" val="4064"/>
</p:tagLst>
</file>

<file path=ppt/tags/tag237.xml><?xml version="1.0" encoding="utf-8"?>
<p:tagLst xmlns:p="http://schemas.openxmlformats.org/presentationml/2006/main">
  <p:tag name="AS_UNIQUEID" val="1767"/>
</p:tagLst>
</file>

<file path=ppt/tags/tag238.xml><?xml version="1.0" encoding="utf-8"?>
<p:tagLst xmlns:p="http://schemas.openxmlformats.org/presentationml/2006/main">
  <p:tag name="AS_UNIQUEID" val="4065"/>
</p:tagLst>
</file>

<file path=ppt/tags/tag239.xml><?xml version="1.0" encoding="utf-8"?>
<p:tagLst xmlns:p="http://schemas.openxmlformats.org/presentationml/2006/main">
  <p:tag name="AS_UNIQUEID" val="4066"/>
</p:tagLst>
</file>

<file path=ppt/tags/tag24.xml><?xml version="1.0" encoding="utf-8"?>
<p:tagLst xmlns:p="http://schemas.openxmlformats.org/presentationml/2006/main">
  <p:tag name="AS_UNIQUEID" val="3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4067"/>
</p:tagLst>
</file>

<file path=ppt/tags/tag241.xml><?xml version="1.0" encoding="utf-8"?>
<p:tagLst xmlns:p="http://schemas.openxmlformats.org/presentationml/2006/main">
  <p:tag name="AS_UNIQUEID" val="4068"/>
</p:tagLst>
</file>

<file path=ppt/tags/tag242.xml><?xml version="1.0" encoding="utf-8"?>
<p:tagLst xmlns:p="http://schemas.openxmlformats.org/presentationml/2006/main">
  <p:tag name="AS_UNIQUEID" val="154"/>
</p:tagLst>
</file>

<file path=ppt/tags/tag243.xml><?xml version="1.0" encoding="utf-8"?>
<p:tagLst xmlns:p="http://schemas.openxmlformats.org/presentationml/2006/main">
  <p:tag name="AS_UNIQUEID" val="4069"/>
</p:tagLst>
</file>

<file path=ppt/tags/tag244.xml><?xml version="1.0" encoding="utf-8"?>
<p:tagLst xmlns:p="http://schemas.openxmlformats.org/presentationml/2006/main">
  <p:tag name="AS_UNIQUEID" val="294"/>
</p:tagLst>
</file>

<file path=ppt/tags/tag245.xml><?xml version="1.0" encoding="utf-8"?>
<p:tagLst xmlns:p="http://schemas.openxmlformats.org/presentationml/2006/main">
  <p:tag name="AS_UNIQUEID" val="4070"/>
</p:tagLst>
</file>

<file path=ppt/tags/tag246.xml><?xml version="1.0" encoding="utf-8"?>
<p:tagLst xmlns:p="http://schemas.openxmlformats.org/presentationml/2006/main">
  <p:tag name="AS_UNIQUEID" val="1767"/>
</p:tagLst>
</file>

<file path=ppt/tags/tag247.xml><?xml version="1.0" encoding="utf-8"?>
<p:tagLst xmlns:p="http://schemas.openxmlformats.org/presentationml/2006/main">
  <p:tag name="AS_UNIQUEID" val="4071"/>
</p:tagLst>
</file>

<file path=ppt/tags/tag248.xml><?xml version="1.0" encoding="utf-8"?>
<p:tagLst xmlns:p="http://schemas.openxmlformats.org/presentationml/2006/main">
  <p:tag name="AS_UNIQUEID" val="4072"/>
</p:tagLst>
</file>

<file path=ppt/tags/tag249.xml><?xml version="1.0" encoding="utf-8"?>
<p:tagLst xmlns:p="http://schemas.openxmlformats.org/presentationml/2006/main">
  <p:tag name="AS_UNIQUEID" val="4073"/>
</p:tagLst>
</file>

<file path=ppt/tags/tag25.xml><?xml version="1.0" encoding="utf-8"?>
<p:tagLst xmlns:p="http://schemas.openxmlformats.org/presentationml/2006/main">
  <p:tag name="AS_UNIQUEID" val="3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4074"/>
</p:tagLst>
</file>

<file path=ppt/tags/tag251.xml><?xml version="1.0" encoding="utf-8"?>
<p:tagLst xmlns:p="http://schemas.openxmlformats.org/presentationml/2006/main">
  <p:tag name="AS_UNIQUEID" val="171"/>
</p:tagLst>
</file>

<file path=ppt/tags/tag252.xml><?xml version="1.0" encoding="utf-8"?>
<p:tagLst xmlns:p="http://schemas.openxmlformats.org/presentationml/2006/main">
  <p:tag name="AS_UNIQUEID" val="4075"/>
</p:tagLst>
</file>

<file path=ppt/tags/tag253.xml><?xml version="1.0" encoding="utf-8"?>
<p:tagLst xmlns:p="http://schemas.openxmlformats.org/presentationml/2006/main">
  <p:tag name="AS_UNIQUEID" val="4076"/>
</p:tagLst>
</file>

<file path=ppt/tags/tag254.xml><?xml version="1.0" encoding="utf-8"?>
<p:tagLst xmlns:p="http://schemas.openxmlformats.org/presentationml/2006/main">
  <p:tag name="AS_UNIQUEID" val="4077"/>
</p:tagLst>
</file>

<file path=ppt/tags/tag255.xml><?xml version="1.0" encoding="utf-8"?>
<p:tagLst xmlns:p="http://schemas.openxmlformats.org/presentationml/2006/main">
  <p:tag name="AS_UNIQUEID" val="4078"/>
</p:tagLst>
</file>

<file path=ppt/tags/tag256.xml><?xml version="1.0" encoding="utf-8"?>
<p:tagLst xmlns:p="http://schemas.openxmlformats.org/presentationml/2006/main">
  <p:tag name="AS_UNIQUEID" val="952"/>
</p:tagLst>
</file>

<file path=ppt/tags/tag257.xml><?xml version="1.0" encoding="utf-8"?>
<p:tagLst xmlns:p="http://schemas.openxmlformats.org/presentationml/2006/main">
  <p:tag name="AS_UNIQUEID" val="794"/>
</p:tagLst>
</file>

<file path=ppt/tags/tag258.xml><?xml version="1.0" encoding="utf-8"?>
<p:tagLst xmlns:p="http://schemas.openxmlformats.org/presentationml/2006/main">
  <p:tag name="AS_UNIQUEID" val="1698"/>
</p:tagLst>
</file>

<file path=ppt/tags/tag259.xml><?xml version="1.0" encoding="utf-8"?>
<p:tagLst xmlns:p="http://schemas.openxmlformats.org/presentationml/2006/main">
  <p:tag name="AS_UNIQUEID" val="4079"/>
</p:tagLst>
</file>

<file path=ppt/tags/tag26.xml><?xml version="1.0" encoding="utf-8"?>
<p:tagLst xmlns:p="http://schemas.openxmlformats.org/presentationml/2006/main">
  <p:tag name="AS_UNIQUEID" val="3939"/>
</p:tagLst>
</file>

<file path=ppt/tags/tag260.xml><?xml version="1.0" encoding="utf-8"?>
<p:tagLst xmlns:p="http://schemas.openxmlformats.org/presentationml/2006/main">
  <p:tag name="AS_UNIQUEID" val="4080"/>
</p:tagLst>
</file>

<file path=ppt/tags/tag261.xml><?xml version="1.0" encoding="utf-8"?>
<p:tagLst xmlns:p="http://schemas.openxmlformats.org/presentationml/2006/main">
  <p:tag name="AS_UNIQUEID" val="4081"/>
</p:tagLst>
</file>

<file path=ppt/tags/tag262.xml><?xml version="1.0" encoding="utf-8"?>
<p:tagLst xmlns:p="http://schemas.openxmlformats.org/presentationml/2006/main">
  <p:tag name="AS_UNIQUEID" val="4082"/>
</p:tagLst>
</file>

<file path=ppt/tags/tag263.xml><?xml version="1.0" encoding="utf-8"?>
<p:tagLst xmlns:p="http://schemas.openxmlformats.org/presentationml/2006/main">
  <p:tag name="AS_UNIQUEID" val="154"/>
</p:tagLst>
</file>

<file path=ppt/tags/tag264.xml><?xml version="1.0" encoding="utf-8"?>
<p:tagLst xmlns:p="http://schemas.openxmlformats.org/presentationml/2006/main">
  <p:tag name="AS_UNIQUEID" val="4083"/>
</p:tagLst>
</file>

<file path=ppt/tags/tag265.xml><?xml version="1.0" encoding="utf-8"?>
<p:tagLst xmlns:p="http://schemas.openxmlformats.org/presentationml/2006/main">
  <p:tag name="AS_UNIQUEID" val="294"/>
</p:tagLst>
</file>

<file path=ppt/tags/tag266.xml><?xml version="1.0" encoding="utf-8"?>
<p:tagLst xmlns:p="http://schemas.openxmlformats.org/presentationml/2006/main">
  <p:tag name="AS_UNIQUEID" val="4084"/>
</p:tagLst>
</file>

<file path=ppt/tags/tag267.xml><?xml version="1.0" encoding="utf-8"?>
<p:tagLst xmlns:p="http://schemas.openxmlformats.org/presentationml/2006/main">
  <p:tag name="AS_UNIQUEID" val="4085"/>
</p:tagLst>
</file>

<file path=ppt/tags/tag268.xml><?xml version="1.0" encoding="utf-8"?>
<p:tagLst xmlns:p="http://schemas.openxmlformats.org/presentationml/2006/main">
  <p:tag name="AS_UNIQUEID" val="290"/>
</p:tagLst>
</file>

<file path=ppt/tags/tag269.xml><?xml version="1.0" encoding="utf-8"?>
<p:tagLst xmlns:p="http://schemas.openxmlformats.org/presentationml/2006/main">
  <p:tag name="AS_UNIQUEID" val="291"/>
</p:tagLst>
</file>

<file path=ppt/tags/tag27.xml><?xml version="1.0" encoding="utf-8"?>
<p:tagLst xmlns:p="http://schemas.openxmlformats.org/presentationml/2006/main">
  <p:tag name="AS_UNIQUEID" val="3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292"/>
</p:tagLst>
</file>

<file path=ppt/tags/tag271.xml><?xml version="1.0" encoding="utf-8"?>
<p:tagLst xmlns:p="http://schemas.openxmlformats.org/presentationml/2006/main">
  <p:tag name="AS_UNIQUEID" val="293"/>
</p:tagLst>
</file>

<file path=ppt/tags/tag272.xml><?xml version="1.0" encoding="utf-8"?>
<p:tagLst xmlns:p="http://schemas.openxmlformats.org/presentationml/2006/main">
  <p:tag name="AS_UNIQUEID" val="294"/>
</p:tagLst>
</file>

<file path=ppt/tags/tag273.xml><?xml version="1.0" encoding="utf-8"?>
<p:tagLst xmlns:p="http://schemas.openxmlformats.org/presentationml/2006/main">
  <p:tag name="AS_UNIQUEID" val="295"/>
</p:tagLst>
</file>

<file path=ppt/tags/tag274.xml><?xml version="1.0" encoding="utf-8"?>
<p:tagLst xmlns:p="http://schemas.openxmlformats.org/presentationml/2006/main">
  <p:tag name="AS_UNIQUEID" val="296"/>
</p:tagLst>
</file>

<file path=ppt/tags/tag275.xml><?xml version="1.0" encoding="utf-8"?>
<p:tagLst xmlns:p="http://schemas.openxmlformats.org/presentationml/2006/main">
  <p:tag name="AS_UNIQUEID" val="4086"/>
</p:tagLst>
</file>

<file path=ppt/tags/tag276.xml><?xml version="1.0" encoding="utf-8"?>
<p:tagLst xmlns:p="http://schemas.openxmlformats.org/presentationml/2006/main">
  <p:tag name="AS_UNIQUEID" val="4087"/>
</p:tagLst>
</file>

<file path=ppt/tags/tag277.xml><?xml version="1.0" encoding="utf-8"?>
<p:tagLst xmlns:p="http://schemas.openxmlformats.org/presentationml/2006/main">
  <p:tag name="AS_UNIQUEID" val="4088"/>
</p:tagLst>
</file>

<file path=ppt/tags/tag278.xml><?xml version="1.0" encoding="utf-8"?>
<p:tagLst xmlns:p="http://schemas.openxmlformats.org/presentationml/2006/main">
  <p:tag name="AS_UNIQUEID" val="4089"/>
</p:tagLst>
</file>

<file path=ppt/tags/tag279.xml><?xml version="1.0" encoding="utf-8"?>
<p:tagLst xmlns:p="http://schemas.openxmlformats.org/presentationml/2006/main">
  <p:tag name="AS_UNIQUEID" val="4090"/>
</p:tagLst>
</file>

<file path=ppt/tags/tag28.xml><?xml version="1.0" encoding="utf-8"?>
<p:tagLst xmlns:p="http://schemas.openxmlformats.org/presentationml/2006/main">
  <p:tag name="AS_UNIQUEID" val="3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54"/>
</p:tagLst>
</file>

<file path=ppt/tags/tag281.xml><?xml version="1.0" encoding="utf-8"?>
<p:tagLst xmlns:p="http://schemas.openxmlformats.org/presentationml/2006/main">
  <p:tag name="AS_UNIQUEID" val="4091"/>
</p:tagLst>
</file>

<file path=ppt/tags/tag282.xml><?xml version="1.0" encoding="utf-8"?>
<p:tagLst xmlns:p="http://schemas.openxmlformats.org/presentationml/2006/main">
  <p:tag name="AS_UNIQUEID" val="294"/>
</p:tagLst>
</file>

<file path=ppt/tags/tag283.xml><?xml version="1.0" encoding="utf-8"?>
<p:tagLst xmlns:p="http://schemas.openxmlformats.org/presentationml/2006/main">
  <p:tag name="AS_UNIQUEID" val="4092"/>
</p:tagLst>
</file>

<file path=ppt/tags/tag284.xml><?xml version="1.0" encoding="utf-8"?>
<p:tagLst xmlns:p="http://schemas.openxmlformats.org/presentationml/2006/main">
  <p:tag name="AS_UNIQUEID" val="1767"/>
</p:tagLst>
</file>

<file path=ppt/tags/tag285.xml><?xml version="1.0" encoding="utf-8"?>
<p:tagLst xmlns:p="http://schemas.openxmlformats.org/presentationml/2006/main">
  <p:tag name="AS_UNIQUEID" val="1807"/>
</p:tagLst>
</file>

<file path=ppt/tags/tag286.xml><?xml version="1.0" encoding="utf-8"?>
<p:tagLst xmlns:p="http://schemas.openxmlformats.org/presentationml/2006/main">
  <p:tag name="AS_UNIQUEID" val="1818"/>
</p:tagLst>
</file>

<file path=ppt/tags/tag287.xml><?xml version="1.0" encoding="utf-8"?>
<p:tagLst xmlns:p="http://schemas.openxmlformats.org/presentationml/2006/main">
  <p:tag name="AS_UNIQUEID" val="1812"/>
</p:tagLst>
</file>

<file path=ppt/tags/tag288.xml><?xml version="1.0" encoding="utf-8"?>
<p:tagLst xmlns:p="http://schemas.openxmlformats.org/presentationml/2006/main">
  <p:tag name="AS_UNIQUEID" val="1819"/>
</p:tagLst>
</file>

<file path=ppt/tags/tag289.xml><?xml version="1.0" encoding="utf-8"?>
<p:tagLst xmlns:p="http://schemas.openxmlformats.org/presentationml/2006/main">
  <p:tag name="AS_UNIQUEID" val="1809"/>
</p:tagLst>
</file>

<file path=ppt/tags/tag29.xml><?xml version="1.0" encoding="utf-8"?>
<p:tagLst xmlns:p="http://schemas.openxmlformats.org/presentationml/2006/main">
  <p:tag name="AS_UNIQUEID" val="3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815"/>
</p:tagLst>
</file>

<file path=ppt/tags/tag291.xml><?xml version="1.0" encoding="utf-8"?>
<p:tagLst xmlns:p="http://schemas.openxmlformats.org/presentationml/2006/main">
  <p:tag name="AS_UNIQUEID" val="1815"/>
</p:tagLst>
</file>

<file path=ppt/tags/tag292.xml><?xml version="1.0" encoding="utf-8"?>
<p:tagLst xmlns:p="http://schemas.openxmlformats.org/presentationml/2006/main">
  <p:tag name="AS_UNIQUEID" val="1808"/>
</p:tagLst>
</file>

<file path=ppt/tags/tag293.xml><?xml version="1.0" encoding="utf-8"?>
<p:tagLst xmlns:p="http://schemas.openxmlformats.org/presentationml/2006/main">
  <p:tag name="AS_UNIQUEID" val="1811"/>
</p:tagLst>
</file>

<file path=ppt/tags/tag294.xml><?xml version="1.0" encoding="utf-8"?>
<p:tagLst xmlns:p="http://schemas.openxmlformats.org/presentationml/2006/main">
  <p:tag name="AS_UNIQUEID" val="1820"/>
</p:tagLst>
</file>

<file path=ppt/tags/tag295.xml><?xml version="1.0" encoding="utf-8"?>
<p:tagLst xmlns:p="http://schemas.openxmlformats.org/presentationml/2006/main">
  <p:tag name="AS_UNIQUEID" val="1820"/>
</p:tagLst>
</file>

<file path=ppt/tags/tag296.xml><?xml version="1.0" encoding="utf-8"?>
<p:tagLst xmlns:p="http://schemas.openxmlformats.org/presentationml/2006/main">
  <p:tag name="AS_UNIQUEID" val="1810"/>
</p:tagLst>
</file>

<file path=ppt/tags/tag297.xml><?xml version="1.0" encoding="utf-8"?>
<p:tagLst xmlns:p="http://schemas.openxmlformats.org/presentationml/2006/main">
  <p:tag name="AS_UNIQUEID" val="1814"/>
</p:tagLst>
</file>

<file path=ppt/tags/tag298.xml><?xml version="1.0" encoding="utf-8"?>
<p:tagLst xmlns:p="http://schemas.openxmlformats.org/presentationml/2006/main">
  <p:tag name="AS_UNIQUEID" val="1813"/>
</p:tagLst>
</file>

<file path=ppt/tags/tag299.xml><?xml version="1.0" encoding="utf-8"?>
<p:tagLst xmlns:p="http://schemas.openxmlformats.org/presentationml/2006/main">
  <p:tag name="AS_UNIQUEID" val="1822"/>
</p:tagLst>
</file>

<file path=ppt/tags/tag3.xml><?xml version="1.0" encoding="utf-8"?>
<p:tagLst xmlns:p="http://schemas.openxmlformats.org/presentationml/2006/main">
  <p:tag name="AS_UNIQUEID" val="39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39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819"/>
</p:tagLst>
</file>

<file path=ppt/tags/tag301.xml><?xml version="1.0" encoding="utf-8"?>
<p:tagLst xmlns:p="http://schemas.openxmlformats.org/presentationml/2006/main">
  <p:tag name="AS_UNIQUEID" val="1819"/>
</p:tagLst>
</file>

<file path=ppt/tags/tag302.xml><?xml version="1.0" encoding="utf-8"?>
<p:tagLst xmlns:p="http://schemas.openxmlformats.org/presentationml/2006/main">
  <p:tag name="AS_UNIQUEID" val="1824"/>
</p:tagLst>
</file>

<file path=ppt/tags/tag303.xml><?xml version="1.0" encoding="utf-8"?>
<p:tagLst xmlns:p="http://schemas.openxmlformats.org/presentationml/2006/main">
  <p:tag name="AS_UNIQUEID" val="4093"/>
</p:tagLst>
</file>

<file path=ppt/tags/tag304.xml><?xml version="1.0" encoding="utf-8"?>
<p:tagLst xmlns:p="http://schemas.openxmlformats.org/presentationml/2006/main">
  <p:tag name="AS_UNIQUEID" val="4094"/>
</p:tagLst>
</file>

<file path=ppt/tags/tag305.xml><?xml version="1.0" encoding="utf-8"?>
<p:tagLst xmlns:p="http://schemas.openxmlformats.org/presentationml/2006/main">
  <p:tag name="AS_UNIQUEID" val="4095"/>
</p:tagLst>
</file>

<file path=ppt/tags/tag306.xml><?xml version="1.0" encoding="utf-8"?>
<p:tagLst xmlns:p="http://schemas.openxmlformats.org/presentationml/2006/main">
  <p:tag name="AS_UNIQUEID" val="4096"/>
</p:tagLst>
</file>

<file path=ppt/tags/tag307.xml><?xml version="1.0" encoding="utf-8"?>
<p:tagLst xmlns:p="http://schemas.openxmlformats.org/presentationml/2006/main">
  <p:tag name="AS_UNIQUEID" val="154"/>
</p:tagLst>
</file>

<file path=ppt/tags/tag308.xml><?xml version="1.0" encoding="utf-8"?>
<p:tagLst xmlns:p="http://schemas.openxmlformats.org/presentationml/2006/main">
  <p:tag name="AS_UNIQUEID" val="4097"/>
</p:tagLst>
</file>

<file path=ppt/tags/tag309.xml><?xml version="1.0" encoding="utf-8"?>
<p:tagLst xmlns:p="http://schemas.openxmlformats.org/presentationml/2006/main">
  <p:tag name="AS_UNIQUEID" val="294"/>
</p:tagLst>
</file>

<file path=ppt/tags/tag31.xml><?xml version="1.0" encoding="utf-8"?>
<p:tagLst xmlns:p="http://schemas.openxmlformats.org/presentationml/2006/main">
  <p:tag name="AS_UNIQUEID" val="39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4098"/>
</p:tagLst>
</file>

<file path=ppt/tags/tag311.xml><?xml version="1.0" encoding="utf-8"?>
<p:tagLst xmlns:p="http://schemas.openxmlformats.org/presentationml/2006/main">
  <p:tag name="AS_UNIQUEID" val="4099"/>
</p:tagLst>
</file>

<file path=ppt/tags/tag312.xml><?xml version="1.0" encoding="utf-8"?>
<p:tagLst xmlns:p="http://schemas.openxmlformats.org/presentationml/2006/main">
  <p:tag name="AS_UNIQUEID" val="4100"/>
</p:tagLst>
</file>

<file path=ppt/tags/tag313.xml><?xml version="1.0" encoding="utf-8"?>
<p:tagLst xmlns:p="http://schemas.openxmlformats.org/presentationml/2006/main">
  <p:tag name="AS_UNIQUEID" val="4101"/>
</p:tagLst>
</file>

<file path=ppt/tags/tag314.xml><?xml version="1.0" encoding="utf-8"?>
<p:tagLst xmlns:p="http://schemas.openxmlformats.org/presentationml/2006/main">
  <p:tag name="AS_UNIQUEID" val="154"/>
</p:tagLst>
</file>

<file path=ppt/tags/tag315.xml><?xml version="1.0" encoding="utf-8"?>
<p:tagLst xmlns:p="http://schemas.openxmlformats.org/presentationml/2006/main">
  <p:tag name="AS_UNIQUEID" val="4102"/>
</p:tagLst>
</file>

<file path=ppt/tags/tag316.xml><?xml version="1.0" encoding="utf-8"?>
<p:tagLst xmlns:p="http://schemas.openxmlformats.org/presentationml/2006/main">
  <p:tag name="AS_UNIQUEID" val="294"/>
</p:tagLst>
</file>

<file path=ppt/tags/tag317.xml><?xml version="1.0" encoding="utf-8"?>
<p:tagLst xmlns:p="http://schemas.openxmlformats.org/presentationml/2006/main">
  <p:tag name="AS_UNIQUEID" val="4103"/>
</p:tagLst>
</file>

<file path=ppt/tags/tag318.xml><?xml version="1.0" encoding="utf-8"?>
<p:tagLst xmlns:p="http://schemas.openxmlformats.org/presentationml/2006/main">
  <p:tag name="AS_UNIQUEID" val="4104"/>
</p:tagLst>
</file>

<file path=ppt/tags/tag319.xml><?xml version="1.0" encoding="utf-8"?>
<p:tagLst xmlns:p="http://schemas.openxmlformats.org/presentationml/2006/main">
  <p:tag name="AS_UNIQUEID" val="4105"/>
</p:tagLst>
</file>

<file path=ppt/tags/tag32.xml><?xml version="1.0" encoding="utf-8"?>
<p:tagLst xmlns:p="http://schemas.openxmlformats.org/presentationml/2006/main">
  <p:tag name="AS_UNIQUEID" val="39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4106"/>
</p:tagLst>
</file>

<file path=ppt/tags/tag321.xml><?xml version="1.0" encoding="utf-8"?>
<p:tagLst xmlns:p="http://schemas.openxmlformats.org/presentationml/2006/main">
  <p:tag name="AS_UNIQUEID" val="154"/>
</p:tagLst>
</file>

<file path=ppt/tags/tag322.xml><?xml version="1.0" encoding="utf-8"?>
<p:tagLst xmlns:p="http://schemas.openxmlformats.org/presentationml/2006/main">
  <p:tag name="AS_UNIQUEID" val="4107"/>
</p:tagLst>
</file>

<file path=ppt/tags/tag323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324.xml><?xml version="1.0" encoding="utf-8"?>
<p:tagLst xmlns:p="http://schemas.openxmlformats.org/presentationml/2006/main">
  <p:tag name="AS_UNIQUEID" val="4108"/>
</p:tagLst>
</file>

<file path=ppt/tags/tag325.xml><?xml version="1.0" encoding="utf-8"?>
<p:tagLst xmlns:p="http://schemas.openxmlformats.org/presentationml/2006/main">
  <p:tag name="AS_UNIQUEID" val="1767"/>
</p:tagLst>
</file>

<file path=ppt/tags/tag326.xml><?xml version="1.0" encoding="utf-8"?>
<p:tagLst xmlns:p="http://schemas.openxmlformats.org/presentationml/2006/main">
  <p:tag name="AS_UNIQUEID" val="4109"/>
</p:tagLst>
</file>

<file path=ppt/tags/tag327.xml><?xml version="1.0" encoding="utf-8"?>
<p:tagLst xmlns:p="http://schemas.openxmlformats.org/presentationml/2006/main">
  <p:tag name="AS_UNIQUEID" val="4110"/>
</p:tagLst>
</file>

<file path=ppt/tags/tag328.xml><?xml version="1.0" encoding="utf-8"?>
<p:tagLst xmlns:p="http://schemas.openxmlformats.org/presentationml/2006/main">
  <p:tag name="AS_UNIQUEID" val="4111"/>
</p:tagLst>
</file>

<file path=ppt/tags/tag329.xml><?xml version="1.0" encoding="utf-8"?>
<p:tagLst xmlns:p="http://schemas.openxmlformats.org/presentationml/2006/main">
  <p:tag name="AS_UNIQUEID" val="4112"/>
</p:tagLst>
</file>

<file path=ppt/tags/tag33.xml><?xml version="1.0" encoding="utf-8"?>
<p:tagLst xmlns:p="http://schemas.openxmlformats.org/presentationml/2006/main">
  <p:tag name="AS_UNIQUEID" val="3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54"/>
</p:tagLst>
</file>

<file path=ppt/tags/tag331.xml><?xml version="1.0" encoding="utf-8"?>
<p:tagLst xmlns:p="http://schemas.openxmlformats.org/presentationml/2006/main">
  <p:tag name="AS_UNIQUEID" val="4113"/>
</p:tagLst>
</file>

<file path=ppt/tags/tag332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333.xml><?xml version="1.0" encoding="utf-8"?>
<p:tagLst xmlns:p="http://schemas.openxmlformats.org/presentationml/2006/main">
  <p:tag name="AS_UNIQUEID" val="4114"/>
</p:tagLst>
</file>

<file path=ppt/tags/tag334.xml><?xml version="1.0" encoding="utf-8"?>
<p:tagLst xmlns:p="http://schemas.openxmlformats.org/presentationml/2006/main">
  <p:tag name="AS_UNIQUEID" val="1767"/>
</p:tagLst>
</file>

<file path=ppt/tags/tag335.xml><?xml version="1.0" encoding="utf-8"?>
<p:tagLst xmlns:p="http://schemas.openxmlformats.org/presentationml/2006/main">
  <p:tag name="AS_UNIQUEID" val="4115"/>
</p:tagLst>
</file>

<file path=ppt/tags/tag336.xml><?xml version="1.0" encoding="utf-8"?>
<p:tagLst xmlns:p="http://schemas.openxmlformats.org/presentationml/2006/main">
  <p:tag name="AS_UNIQUEID" val="4116"/>
</p:tagLst>
</file>

<file path=ppt/tags/tag337.xml><?xml version="1.0" encoding="utf-8"?>
<p:tagLst xmlns:p="http://schemas.openxmlformats.org/presentationml/2006/main">
  <p:tag name="AS_UNIQUEID" val="4117"/>
</p:tagLst>
</file>

<file path=ppt/tags/tag338.xml><?xml version="1.0" encoding="utf-8"?>
<p:tagLst xmlns:p="http://schemas.openxmlformats.org/presentationml/2006/main">
  <p:tag name="AS_UNIQUEID" val="4118"/>
</p:tagLst>
</file>

<file path=ppt/tags/tag339.xml><?xml version="1.0" encoding="utf-8"?>
<p:tagLst xmlns:p="http://schemas.openxmlformats.org/presentationml/2006/main">
  <p:tag name="AS_UNIQUEID" val="154"/>
</p:tagLst>
</file>

<file path=ppt/tags/tag34.xml><?xml version="1.0" encoding="utf-8"?>
<p:tagLst xmlns:p="http://schemas.openxmlformats.org/presentationml/2006/main">
  <p:tag name="AS_UNIQUEID" val="3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4119"/>
</p:tagLst>
</file>

<file path=ppt/tags/tag341.xml><?xml version="1.0" encoding="utf-8"?>
<p:tagLst xmlns:p="http://schemas.openxmlformats.org/presentationml/2006/main">
  <p:tag name="AS_UNIQUEID" val="294"/>
  <p:tag name="KSO_WM_UNIT_PLACING_PICTURE_USER_VIEWPORT" val="{&quot;height&quot;:3036,&quot;width&quot;:3036}"/>
</p:tagLst>
</file>

<file path=ppt/tags/tag342.xml><?xml version="1.0" encoding="utf-8"?>
<p:tagLst xmlns:p="http://schemas.openxmlformats.org/presentationml/2006/main">
  <p:tag name="AS_UNIQUEID" val="4120"/>
</p:tagLst>
</file>

<file path=ppt/tags/tag343.xml><?xml version="1.0" encoding="utf-8"?>
<p:tagLst xmlns:p="http://schemas.openxmlformats.org/presentationml/2006/main">
  <p:tag name="AS_UNIQUEID" val="1767"/>
</p:tagLst>
</file>

<file path=ppt/tags/tag344.xml><?xml version="1.0" encoding="utf-8"?>
<p:tagLst xmlns:p="http://schemas.openxmlformats.org/presentationml/2006/main">
  <p:tag name="AS_UNIQUEID" val="4121"/>
</p:tagLst>
</file>

<file path=ppt/tags/tag345.xml><?xml version="1.0" encoding="utf-8"?>
<p:tagLst xmlns:p="http://schemas.openxmlformats.org/presentationml/2006/main">
  <p:tag name="AS_UNIQUEID" val="4122"/>
</p:tagLst>
</file>

<file path=ppt/tags/tag346.xml><?xml version="1.0" encoding="utf-8"?>
<p:tagLst xmlns:p="http://schemas.openxmlformats.org/presentationml/2006/main">
  <p:tag name="AS_UNIQUEID" val="4123"/>
</p:tagLst>
</file>

<file path=ppt/tags/tag347.xml><?xml version="1.0" encoding="utf-8"?>
<p:tagLst xmlns:p="http://schemas.openxmlformats.org/presentationml/2006/main">
  <p:tag name="AS_UNIQUEID" val="4124"/>
</p:tagLst>
</file>

<file path=ppt/tags/tag348.xml><?xml version="1.0" encoding="utf-8"?>
<p:tagLst xmlns:p="http://schemas.openxmlformats.org/presentationml/2006/main">
  <p:tag name="AS_UNIQUEID" val="171"/>
</p:tagLst>
</file>

<file path=ppt/tags/tag349.xml><?xml version="1.0" encoding="utf-8"?>
<p:tagLst xmlns:p="http://schemas.openxmlformats.org/presentationml/2006/main">
  <p:tag name="AS_UNIQUEID" val="4125"/>
</p:tagLst>
</file>

<file path=ppt/tags/tag35.xml><?xml version="1.0" encoding="utf-8"?>
<p:tagLst xmlns:p="http://schemas.openxmlformats.org/presentationml/2006/main">
  <p:tag name="AS_UNIQUEID" val="3948"/>
</p:tagLst>
</file>

<file path=ppt/tags/tag350.xml><?xml version="1.0" encoding="utf-8"?>
<p:tagLst xmlns:p="http://schemas.openxmlformats.org/presentationml/2006/main">
  <p:tag name="AS_UNIQUEID" val="4126"/>
</p:tagLst>
</file>

<file path=ppt/tags/tag351.xml><?xml version="1.0" encoding="utf-8"?>
<p:tagLst xmlns:p="http://schemas.openxmlformats.org/presentationml/2006/main">
  <p:tag name="AS_UNIQUEID" val="4127"/>
</p:tagLst>
</file>

<file path=ppt/tags/tag352.xml><?xml version="1.0" encoding="utf-8"?>
<p:tagLst xmlns:p="http://schemas.openxmlformats.org/presentationml/2006/main">
  <p:tag name="AS_UNIQUEID" val="4128"/>
</p:tagLst>
</file>

<file path=ppt/tags/tag353.xml><?xml version="1.0" encoding="utf-8"?>
<p:tagLst xmlns:p="http://schemas.openxmlformats.org/presentationml/2006/main">
  <p:tag name="AS_UNIQUEID" val="952"/>
</p:tagLst>
</file>

<file path=ppt/tags/tag354.xml><?xml version="1.0" encoding="utf-8"?>
<p:tagLst xmlns:p="http://schemas.openxmlformats.org/presentationml/2006/main">
  <p:tag name="AS_UNIQUEID" val="794"/>
</p:tagLst>
</file>

<file path=ppt/tags/tag355.xml><?xml version="1.0" encoding="utf-8"?>
<p:tagLst xmlns:p="http://schemas.openxmlformats.org/presentationml/2006/main">
  <p:tag name="AS_UNIQUEID" val="1698"/>
</p:tagLst>
</file>

<file path=ppt/tags/tag356.xml><?xml version="1.0" encoding="utf-8"?>
<p:tagLst xmlns:p="http://schemas.openxmlformats.org/presentationml/2006/main">
  <p:tag name="AS_UNIQUEID" val="4129"/>
</p:tagLst>
</file>

<file path=ppt/tags/tag3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c3NGQzMTMxNWJjMGI1ZmFjNWM3ZjM5OWFlZWU1ZjMifQ=="/>
</p:tagLst>
</file>

<file path=ppt/tags/tag36.xml><?xml version="1.0" encoding="utf-8"?>
<p:tagLst xmlns:p="http://schemas.openxmlformats.org/presentationml/2006/main">
  <p:tag name="AS_UNIQUEID" val="3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3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39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3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3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3953"/>
</p:tagLst>
</file>

<file path=ppt/tags/tag41.xml><?xml version="1.0" encoding="utf-8"?>
<p:tagLst xmlns:p="http://schemas.openxmlformats.org/presentationml/2006/main">
  <p:tag name="AS_UNIQUEID" val="39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3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3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3957"/>
</p:tagLst>
</file>

<file path=ppt/tags/tag45.xml><?xml version="1.0" encoding="utf-8"?>
<p:tagLst xmlns:p="http://schemas.openxmlformats.org/presentationml/2006/main">
  <p:tag name="AS_UNIQUEID" val="39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3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9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3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9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3964"/>
</p:tagLst>
</file>

<file path=ppt/tags/tag52.xml><?xml version="1.0" encoding="utf-8"?>
<p:tagLst xmlns:p="http://schemas.openxmlformats.org/presentationml/2006/main">
  <p:tag name="AS_UNIQUEID" val="39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9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9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9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9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3970"/>
</p:tagLst>
</file>

<file path=ppt/tags/tag58.xml><?xml version="1.0" encoding="utf-8"?>
<p:tagLst xmlns:p="http://schemas.openxmlformats.org/presentationml/2006/main">
  <p:tag name="AS_UNIQUEID" val="39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9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3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9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9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3975"/>
</p:tagLst>
</file>

<file path=ppt/tags/tag63.xml><?xml version="1.0" encoding="utf-8"?>
<p:tagLst xmlns:p="http://schemas.openxmlformats.org/presentationml/2006/main">
  <p:tag name="AS_UNIQUEID" val="39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9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9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9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9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3981"/>
</p:tagLst>
</file>

<file path=ppt/tags/tag69.xml><?xml version="1.0" encoding="utf-8"?>
<p:tagLst xmlns:p="http://schemas.openxmlformats.org/presentationml/2006/main">
  <p:tag name="AS_UNIQUEID" val="121"/>
</p:tagLst>
</file>

<file path=ppt/tags/tag7.xml><?xml version="1.0" encoding="utf-8"?>
<p:tagLst xmlns:p="http://schemas.openxmlformats.org/presentationml/2006/main">
  <p:tag name="AS_UNIQUEID" val="3920"/>
</p:tagLst>
</file>

<file path=ppt/tags/tag70.xml><?xml version="1.0" encoding="utf-8"?>
<p:tagLst xmlns:p="http://schemas.openxmlformats.org/presentationml/2006/main">
  <p:tag name="AS_UNIQUEID" val="122"/>
</p:tagLst>
</file>

<file path=ppt/tags/tag71.xml><?xml version="1.0" encoding="utf-8"?>
<p:tagLst xmlns:p="http://schemas.openxmlformats.org/presentationml/2006/main">
  <p:tag name="AS_UNIQUEID" val="123"/>
</p:tagLst>
</file>

<file path=ppt/tags/tag72.xml><?xml version="1.0" encoding="utf-8"?>
<p:tagLst xmlns:p="http://schemas.openxmlformats.org/presentationml/2006/main">
  <p:tag name="AS_UNIQUEID" val="124"/>
</p:tagLst>
</file>

<file path=ppt/tags/tag73.xml><?xml version="1.0" encoding="utf-8"?>
<p:tagLst xmlns:p="http://schemas.openxmlformats.org/presentationml/2006/main">
  <p:tag name="AS_UNIQUEID" val="3982"/>
</p:tagLst>
</file>

<file path=ppt/tags/tag74.xml><?xml version="1.0" encoding="utf-8"?>
<p:tagLst xmlns:p="http://schemas.openxmlformats.org/presentationml/2006/main">
  <p:tag name="AS_UNIQUEID" val="3983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AS_UNIQUEID" val="3984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AS_UNIQUEID" val="39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AS_UNIQUEID" val="39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AS_UNIQUEID" val="39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AS_UNIQUEID" val="3988"/>
</p:tagLst>
</file>

<file path=ppt/tags/tag8.xml><?xml version="1.0" encoding="utf-8"?>
<p:tagLst xmlns:p="http://schemas.openxmlformats.org/presentationml/2006/main">
  <p:tag name="AS_UNIQUEID" val="39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AS_UNIQUEID" val="3989"/>
</p:tagLst>
</file>

<file path=ppt/tags/tag82.xml><?xml version="1.0" encoding="utf-8"?>
<p:tagLst xmlns:p="http://schemas.openxmlformats.org/presentationml/2006/main">
  <p:tag name="AS_UNIQUEID" val="3990"/>
</p:tagLst>
</file>

<file path=ppt/tags/tag83.xml><?xml version="1.0" encoding="utf-8"?>
<p:tagLst xmlns:p="http://schemas.openxmlformats.org/presentationml/2006/main">
  <p:tag name="AS_UNIQUEID" val="3991"/>
</p:tagLst>
</file>

<file path=ppt/tags/tag84.xml><?xml version="1.0" encoding="utf-8"?>
<p:tagLst xmlns:p="http://schemas.openxmlformats.org/presentationml/2006/main">
  <p:tag name="AS_UNIQUEID" val="3992"/>
</p:tagLst>
</file>

<file path=ppt/tags/tag85.xml><?xml version="1.0" encoding="utf-8"?>
<p:tagLst xmlns:p="http://schemas.openxmlformats.org/presentationml/2006/main">
  <p:tag name="AS_UNIQUEID" val="3993"/>
</p:tagLst>
</file>

<file path=ppt/tags/tag86.xml><?xml version="1.0" encoding="utf-8"?>
<p:tagLst xmlns:p="http://schemas.openxmlformats.org/presentationml/2006/main">
  <p:tag name="AS_UNIQUEID" val="3994"/>
</p:tagLst>
</file>

<file path=ppt/tags/tag87.xml><?xml version="1.0" encoding="utf-8"?>
<p:tagLst xmlns:p="http://schemas.openxmlformats.org/presentationml/2006/main">
  <p:tag name="AS_UNIQUEID" val="3995"/>
</p:tagLst>
</file>

<file path=ppt/tags/tag88.xml><?xml version="1.0" encoding="utf-8"?>
<p:tagLst xmlns:p="http://schemas.openxmlformats.org/presentationml/2006/main">
  <p:tag name="AS_UNIQUEID" val="3996"/>
</p:tagLst>
</file>

<file path=ppt/tags/tag89.xml><?xml version="1.0" encoding="utf-8"?>
<p:tagLst xmlns:p="http://schemas.openxmlformats.org/presentationml/2006/main">
  <p:tag name="AS_UNIQUEID" val="154"/>
</p:tagLst>
</file>

<file path=ppt/tags/tag9.xml><?xml version="1.0" encoding="utf-8"?>
<p:tagLst xmlns:p="http://schemas.openxmlformats.org/presentationml/2006/main">
  <p:tag name="AS_UNIQUEID" val="3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430"/>
</p:tagLst>
</file>

<file path=ppt/tags/tag91.xml><?xml version="1.0" encoding="utf-8"?>
<p:tagLst xmlns:p="http://schemas.openxmlformats.org/presentationml/2006/main">
  <p:tag name="AS_UNIQUEID" val="3997"/>
</p:tagLst>
</file>

<file path=ppt/tags/tag92.xml><?xml version="1.0" encoding="utf-8"?>
<p:tagLst xmlns:p="http://schemas.openxmlformats.org/presentationml/2006/main">
  <p:tag name="AS_UNIQUEID" val="154"/>
</p:tagLst>
</file>

<file path=ppt/tags/tag93.xml><?xml version="1.0" encoding="utf-8"?>
<p:tagLst xmlns:p="http://schemas.openxmlformats.org/presentationml/2006/main">
  <p:tag name="AS_UNIQUEID" val="3998"/>
</p:tagLst>
</file>

<file path=ppt/tags/tag94.xml><?xml version="1.0" encoding="utf-8"?>
<p:tagLst xmlns:p="http://schemas.openxmlformats.org/presentationml/2006/main">
  <p:tag name="AS_UNIQUEID" val="3999"/>
</p:tagLst>
</file>

<file path=ppt/tags/tag95.xml><?xml version="1.0" encoding="utf-8"?>
<p:tagLst xmlns:p="http://schemas.openxmlformats.org/presentationml/2006/main">
  <p:tag name="AS_UNIQUEID" val="4000"/>
</p:tagLst>
</file>

<file path=ppt/tags/tag96.xml><?xml version="1.0" encoding="utf-8"?>
<p:tagLst xmlns:p="http://schemas.openxmlformats.org/presentationml/2006/main">
  <p:tag name="AS_UNIQUEID" val="154"/>
</p:tagLst>
</file>

<file path=ppt/tags/tag97.xml><?xml version="1.0" encoding="utf-8"?>
<p:tagLst xmlns:p="http://schemas.openxmlformats.org/presentationml/2006/main">
  <p:tag name="AS_UNIQUEID" val="4001"/>
</p:tagLst>
</file>

<file path=ppt/tags/tag98.xml><?xml version="1.0" encoding="utf-8"?>
<p:tagLst xmlns:p="http://schemas.openxmlformats.org/presentationml/2006/main">
  <p:tag name="AS_UNIQUEID" val="967"/>
</p:tagLst>
</file>

<file path=ppt/tags/tag99.xml><?xml version="1.0" encoding="utf-8"?>
<p:tagLst xmlns:p="http://schemas.openxmlformats.org/presentationml/2006/main">
  <p:tag name="AS_UNIQUEID" val="1557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133</Paragraphs>
  <Slides>30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6">
      <vt:lpstr>Arial</vt:lpstr>
      <vt:lpstr>微软雅黑</vt:lpstr>
      <vt:lpstr>Wingdings</vt:lpstr>
      <vt:lpstr>隶书</vt:lpstr>
      <vt:lpstr>Calibri Light</vt:lpstr>
      <vt:lpstr>Calibri</vt:lpstr>
      <vt:lpstr>华文楷体</vt:lpstr>
      <vt:lpstr>宋体</vt:lpstr>
      <vt:lpstr>Aa美人篆</vt:lpstr>
      <vt:lpstr>Times New Roman</vt:lpstr>
      <vt:lpstr>楷体</vt:lpstr>
      <vt:lpstr>华文隶书</vt:lpstr>
      <vt:lpstr>黑体</vt:lpstr>
      <vt:lpstr>三极行书简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2022-08-15T14:03:08.576</cp:lastPrinted>
  <dcterms:created xsi:type="dcterms:W3CDTF">2022-08-15T14:03:08Z</dcterms:created>
  <dcterms:modified xsi:type="dcterms:W3CDTF">2022-08-15T06:03:14Z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