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2" r:id="rId4"/>
    <p:sldMasterId id="2147483691" r:id="rId5"/>
    <p:sldMasterId id="2147483710" r:id="rId6"/>
  </p:sldMasterIdLst>
  <p:notesMasterIdLst>
    <p:notesMasterId r:id="rId10"/>
  </p:notesMasterIdLst>
  <p:sldIdLst>
    <p:sldId id="299" r:id="rId7"/>
    <p:sldId id="901" r:id="rId8"/>
    <p:sldId id="908" r:id="rId9"/>
    <p:sldId id="904" r:id="rId11"/>
    <p:sldId id="909" r:id="rId12"/>
    <p:sldId id="910" r:id="rId13"/>
    <p:sldId id="911" r:id="rId14"/>
    <p:sldId id="912" r:id="rId15"/>
    <p:sldId id="913" r:id="rId16"/>
    <p:sldId id="914" r:id="rId17"/>
    <p:sldId id="917" r:id="rId18"/>
    <p:sldId id="918" r:id="rId19"/>
    <p:sldId id="921" r:id="rId20"/>
    <p:sldId id="922" r:id="rId21"/>
    <p:sldId id="927" r:id="rId22"/>
    <p:sldId id="942" r:id="rId23"/>
    <p:sldId id="928" r:id="rId24"/>
    <p:sldId id="930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03ED"/>
    <a:srgbClr val="FFFFFF"/>
    <a:srgbClr val="D2EBD6"/>
    <a:srgbClr val="CDFF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9"/>
    <p:restoredTop sz="94674"/>
  </p:normalViewPr>
  <p:slideViewPr>
    <p:cSldViewPr snapToGrid="0" snapToObjects="1">
      <p:cViewPr varScale="1">
        <p:scale>
          <a:sx n="107" d="100"/>
          <a:sy n="107" d="100"/>
        </p:scale>
        <p:origin x="200" y="528"/>
      </p:cViewPr>
      <p:guideLst>
        <p:guide orient="horz" pos="201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E710AE-3092-CF45-98C1-FFF4610A341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467CCD-ACBA-BD4D-8BB7-A8298987D07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9127A2-7EE3-4F61-9FF0-B27742A9A0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B7B70-079D-4391-8156-744AF02D7B8F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B7B70-079D-4391-8156-744AF02D7B8F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microsoft.com/office/2007/relationships/hdphoto" Target="../media/image4.wdp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7.jpeg"/><Relationship Id="rId2" Type="http://schemas.openxmlformats.org/officeDocument/2006/relationships/tags" Target="../tags/tag4.xml"/><Relationship Id="rId10" Type="http://schemas.openxmlformats.org/officeDocument/2006/relationships/tags" Target="../tags/tag11.xml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5" Type="http://schemas.openxmlformats.org/officeDocument/2006/relationships/tags" Target="../tags/tag75.xml"/><Relationship Id="rId64" Type="http://schemas.openxmlformats.org/officeDocument/2006/relationships/tags" Target="../tags/tag74.xml"/><Relationship Id="rId63" Type="http://schemas.openxmlformats.org/officeDocument/2006/relationships/tags" Target="../tags/tag73.xml"/><Relationship Id="rId62" Type="http://schemas.openxmlformats.org/officeDocument/2006/relationships/tags" Target="../tags/tag72.xml"/><Relationship Id="rId61" Type="http://schemas.openxmlformats.org/officeDocument/2006/relationships/tags" Target="../tags/tag71.xml"/><Relationship Id="rId60" Type="http://schemas.openxmlformats.org/officeDocument/2006/relationships/tags" Target="../tags/tag70.xml"/><Relationship Id="rId6" Type="http://schemas.openxmlformats.org/officeDocument/2006/relationships/tags" Target="../tags/tag16.xml"/><Relationship Id="rId59" Type="http://schemas.openxmlformats.org/officeDocument/2006/relationships/tags" Target="../tags/tag69.xml"/><Relationship Id="rId58" Type="http://schemas.openxmlformats.org/officeDocument/2006/relationships/tags" Target="../tags/tag68.xml"/><Relationship Id="rId57" Type="http://schemas.openxmlformats.org/officeDocument/2006/relationships/tags" Target="../tags/tag67.xml"/><Relationship Id="rId56" Type="http://schemas.openxmlformats.org/officeDocument/2006/relationships/tags" Target="../tags/tag66.xml"/><Relationship Id="rId55" Type="http://schemas.openxmlformats.org/officeDocument/2006/relationships/tags" Target="../tags/tag65.xml"/><Relationship Id="rId54" Type="http://schemas.openxmlformats.org/officeDocument/2006/relationships/tags" Target="../tags/tag64.xml"/><Relationship Id="rId53" Type="http://schemas.openxmlformats.org/officeDocument/2006/relationships/tags" Target="../tags/tag63.xml"/><Relationship Id="rId52" Type="http://schemas.openxmlformats.org/officeDocument/2006/relationships/tags" Target="../tags/tag62.xml"/><Relationship Id="rId51" Type="http://schemas.openxmlformats.org/officeDocument/2006/relationships/tags" Target="../tags/tag61.xml"/><Relationship Id="rId50" Type="http://schemas.openxmlformats.org/officeDocument/2006/relationships/tags" Target="../tags/tag60.xml"/><Relationship Id="rId5" Type="http://schemas.openxmlformats.org/officeDocument/2006/relationships/tags" Target="../tags/tag15.xml"/><Relationship Id="rId49" Type="http://schemas.openxmlformats.org/officeDocument/2006/relationships/tags" Target="../tags/tag59.xml"/><Relationship Id="rId48" Type="http://schemas.openxmlformats.org/officeDocument/2006/relationships/tags" Target="../tags/tag58.xml"/><Relationship Id="rId47" Type="http://schemas.openxmlformats.org/officeDocument/2006/relationships/tags" Target="../tags/tag57.xml"/><Relationship Id="rId46" Type="http://schemas.openxmlformats.org/officeDocument/2006/relationships/tags" Target="../tags/tag56.xml"/><Relationship Id="rId45" Type="http://schemas.openxmlformats.org/officeDocument/2006/relationships/tags" Target="../tags/tag55.xml"/><Relationship Id="rId44" Type="http://schemas.openxmlformats.org/officeDocument/2006/relationships/tags" Target="../tags/tag54.xml"/><Relationship Id="rId43" Type="http://schemas.openxmlformats.org/officeDocument/2006/relationships/tags" Target="../tags/tag53.xml"/><Relationship Id="rId42" Type="http://schemas.openxmlformats.org/officeDocument/2006/relationships/tags" Target="../tags/tag52.xml"/><Relationship Id="rId41" Type="http://schemas.openxmlformats.org/officeDocument/2006/relationships/tags" Target="../tags/tag51.xml"/><Relationship Id="rId40" Type="http://schemas.openxmlformats.org/officeDocument/2006/relationships/tags" Target="../tags/tag50.xml"/><Relationship Id="rId4" Type="http://schemas.openxmlformats.org/officeDocument/2006/relationships/tags" Target="../tags/tag14.xml"/><Relationship Id="rId39" Type="http://schemas.openxmlformats.org/officeDocument/2006/relationships/tags" Target="../tags/tag49.xml"/><Relationship Id="rId38" Type="http://schemas.openxmlformats.org/officeDocument/2006/relationships/tags" Target="../tags/tag48.xml"/><Relationship Id="rId37" Type="http://schemas.openxmlformats.org/officeDocument/2006/relationships/tags" Target="../tags/tag47.xml"/><Relationship Id="rId36" Type="http://schemas.openxmlformats.org/officeDocument/2006/relationships/tags" Target="../tags/tag46.xml"/><Relationship Id="rId35" Type="http://schemas.openxmlformats.org/officeDocument/2006/relationships/tags" Target="../tags/tag45.xml"/><Relationship Id="rId34" Type="http://schemas.openxmlformats.org/officeDocument/2006/relationships/tags" Target="../tags/tag44.xml"/><Relationship Id="rId33" Type="http://schemas.openxmlformats.org/officeDocument/2006/relationships/tags" Target="../tags/tag43.xml"/><Relationship Id="rId32" Type="http://schemas.openxmlformats.org/officeDocument/2006/relationships/tags" Target="../tags/tag42.xml"/><Relationship Id="rId31" Type="http://schemas.openxmlformats.org/officeDocument/2006/relationships/tags" Target="../tags/tag41.xml"/><Relationship Id="rId30" Type="http://schemas.openxmlformats.org/officeDocument/2006/relationships/tags" Target="../tags/tag40.xml"/><Relationship Id="rId3" Type="http://schemas.openxmlformats.org/officeDocument/2006/relationships/tags" Target="../tags/tag13.xml"/><Relationship Id="rId29" Type="http://schemas.openxmlformats.org/officeDocument/2006/relationships/tags" Target="../tags/tag39.xml"/><Relationship Id="rId28" Type="http://schemas.openxmlformats.org/officeDocument/2006/relationships/tags" Target="../tags/tag38.xml"/><Relationship Id="rId27" Type="http://schemas.openxmlformats.org/officeDocument/2006/relationships/tags" Target="../tags/tag37.xml"/><Relationship Id="rId26" Type="http://schemas.openxmlformats.org/officeDocument/2006/relationships/tags" Target="../tags/tag36.xml"/><Relationship Id="rId25" Type="http://schemas.openxmlformats.org/officeDocument/2006/relationships/tags" Target="../tags/tag35.xml"/><Relationship Id="rId24" Type="http://schemas.openxmlformats.org/officeDocument/2006/relationships/tags" Target="../tags/tag34.xml"/><Relationship Id="rId23" Type="http://schemas.openxmlformats.org/officeDocument/2006/relationships/tags" Target="../tags/tag33.xml"/><Relationship Id="rId22" Type="http://schemas.openxmlformats.org/officeDocument/2006/relationships/tags" Target="../tags/tag32.xml"/><Relationship Id="rId21" Type="http://schemas.openxmlformats.org/officeDocument/2006/relationships/tags" Target="../tags/tag31.xml"/><Relationship Id="rId20" Type="http://schemas.openxmlformats.org/officeDocument/2006/relationships/tags" Target="../tags/tag30.xml"/><Relationship Id="rId2" Type="http://schemas.openxmlformats.org/officeDocument/2006/relationships/tags" Target="../tags/tag12.xml"/><Relationship Id="rId19" Type="http://schemas.openxmlformats.org/officeDocument/2006/relationships/tags" Target="../tags/tag29.xml"/><Relationship Id="rId18" Type="http://schemas.openxmlformats.org/officeDocument/2006/relationships/tags" Target="../tags/tag28.xml"/><Relationship Id="rId17" Type="http://schemas.openxmlformats.org/officeDocument/2006/relationships/tags" Target="../tags/tag27.xml"/><Relationship Id="rId16" Type="http://schemas.openxmlformats.org/officeDocument/2006/relationships/tags" Target="../tags/tag26.xml"/><Relationship Id="rId15" Type="http://schemas.openxmlformats.org/officeDocument/2006/relationships/tags" Target="../tags/tag25.xml"/><Relationship Id="rId14" Type="http://schemas.openxmlformats.org/officeDocument/2006/relationships/tags" Target="../tags/tag24.xml"/><Relationship Id="rId13" Type="http://schemas.openxmlformats.org/officeDocument/2006/relationships/tags" Target="../tags/tag23.xml"/><Relationship Id="rId12" Type="http://schemas.openxmlformats.org/officeDocument/2006/relationships/tags" Target="../tags/tag22.xml"/><Relationship Id="rId11" Type="http://schemas.openxmlformats.org/officeDocument/2006/relationships/tags" Target="../tags/tag21.xml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99" Type="http://schemas.openxmlformats.org/officeDocument/2006/relationships/tags" Target="../tags/tag173.xml"/><Relationship Id="rId98" Type="http://schemas.openxmlformats.org/officeDocument/2006/relationships/tags" Target="../tags/tag172.xml"/><Relationship Id="rId97" Type="http://schemas.openxmlformats.org/officeDocument/2006/relationships/tags" Target="../tags/tag171.xml"/><Relationship Id="rId96" Type="http://schemas.openxmlformats.org/officeDocument/2006/relationships/tags" Target="../tags/tag170.xml"/><Relationship Id="rId95" Type="http://schemas.openxmlformats.org/officeDocument/2006/relationships/tags" Target="../tags/tag169.xml"/><Relationship Id="rId94" Type="http://schemas.openxmlformats.org/officeDocument/2006/relationships/tags" Target="../tags/tag168.xml"/><Relationship Id="rId93" Type="http://schemas.openxmlformats.org/officeDocument/2006/relationships/tags" Target="../tags/tag167.xml"/><Relationship Id="rId92" Type="http://schemas.openxmlformats.org/officeDocument/2006/relationships/tags" Target="../tags/tag166.xml"/><Relationship Id="rId91" Type="http://schemas.openxmlformats.org/officeDocument/2006/relationships/tags" Target="../tags/tag165.xml"/><Relationship Id="rId90" Type="http://schemas.openxmlformats.org/officeDocument/2006/relationships/tags" Target="../tags/tag164.xml"/><Relationship Id="rId9" Type="http://schemas.openxmlformats.org/officeDocument/2006/relationships/tags" Target="../tags/tag83.xml"/><Relationship Id="rId89" Type="http://schemas.openxmlformats.org/officeDocument/2006/relationships/tags" Target="../tags/tag163.xml"/><Relationship Id="rId88" Type="http://schemas.openxmlformats.org/officeDocument/2006/relationships/tags" Target="../tags/tag162.xml"/><Relationship Id="rId87" Type="http://schemas.openxmlformats.org/officeDocument/2006/relationships/tags" Target="../tags/tag161.xml"/><Relationship Id="rId86" Type="http://schemas.openxmlformats.org/officeDocument/2006/relationships/tags" Target="../tags/tag160.xml"/><Relationship Id="rId85" Type="http://schemas.openxmlformats.org/officeDocument/2006/relationships/tags" Target="../tags/tag159.xml"/><Relationship Id="rId84" Type="http://schemas.openxmlformats.org/officeDocument/2006/relationships/tags" Target="../tags/tag158.xml"/><Relationship Id="rId83" Type="http://schemas.openxmlformats.org/officeDocument/2006/relationships/tags" Target="../tags/tag157.xml"/><Relationship Id="rId82" Type="http://schemas.openxmlformats.org/officeDocument/2006/relationships/tags" Target="../tags/tag156.xml"/><Relationship Id="rId81" Type="http://schemas.openxmlformats.org/officeDocument/2006/relationships/tags" Target="../tags/tag155.xml"/><Relationship Id="rId80" Type="http://schemas.openxmlformats.org/officeDocument/2006/relationships/tags" Target="../tags/tag154.xml"/><Relationship Id="rId8" Type="http://schemas.openxmlformats.org/officeDocument/2006/relationships/tags" Target="../tags/tag82.xml"/><Relationship Id="rId79" Type="http://schemas.openxmlformats.org/officeDocument/2006/relationships/tags" Target="../tags/tag153.xml"/><Relationship Id="rId78" Type="http://schemas.openxmlformats.org/officeDocument/2006/relationships/tags" Target="../tags/tag152.xml"/><Relationship Id="rId77" Type="http://schemas.openxmlformats.org/officeDocument/2006/relationships/tags" Target="../tags/tag151.xml"/><Relationship Id="rId76" Type="http://schemas.openxmlformats.org/officeDocument/2006/relationships/tags" Target="../tags/tag150.xml"/><Relationship Id="rId75" Type="http://schemas.openxmlformats.org/officeDocument/2006/relationships/tags" Target="../tags/tag149.xml"/><Relationship Id="rId74" Type="http://schemas.openxmlformats.org/officeDocument/2006/relationships/tags" Target="../tags/tag148.xml"/><Relationship Id="rId73" Type="http://schemas.openxmlformats.org/officeDocument/2006/relationships/tags" Target="../tags/tag147.xml"/><Relationship Id="rId72" Type="http://schemas.openxmlformats.org/officeDocument/2006/relationships/tags" Target="../tags/tag146.xml"/><Relationship Id="rId71" Type="http://schemas.openxmlformats.org/officeDocument/2006/relationships/tags" Target="../tags/tag145.xml"/><Relationship Id="rId70" Type="http://schemas.openxmlformats.org/officeDocument/2006/relationships/tags" Target="../tags/tag144.xml"/><Relationship Id="rId7" Type="http://schemas.openxmlformats.org/officeDocument/2006/relationships/tags" Target="../tags/tag81.xml"/><Relationship Id="rId69" Type="http://schemas.openxmlformats.org/officeDocument/2006/relationships/tags" Target="../tags/tag143.xml"/><Relationship Id="rId68" Type="http://schemas.openxmlformats.org/officeDocument/2006/relationships/tags" Target="../tags/tag142.xml"/><Relationship Id="rId67" Type="http://schemas.openxmlformats.org/officeDocument/2006/relationships/tags" Target="../tags/tag141.xml"/><Relationship Id="rId66" Type="http://schemas.openxmlformats.org/officeDocument/2006/relationships/tags" Target="../tags/tag140.xml"/><Relationship Id="rId65" Type="http://schemas.openxmlformats.org/officeDocument/2006/relationships/tags" Target="../tags/tag139.xml"/><Relationship Id="rId64" Type="http://schemas.openxmlformats.org/officeDocument/2006/relationships/tags" Target="../tags/tag138.xml"/><Relationship Id="rId63" Type="http://schemas.openxmlformats.org/officeDocument/2006/relationships/tags" Target="../tags/tag137.xml"/><Relationship Id="rId62" Type="http://schemas.openxmlformats.org/officeDocument/2006/relationships/tags" Target="../tags/tag136.xml"/><Relationship Id="rId61" Type="http://schemas.openxmlformats.org/officeDocument/2006/relationships/tags" Target="../tags/tag135.xml"/><Relationship Id="rId60" Type="http://schemas.openxmlformats.org/officeDocument/2006/relationships/tags" Target="../tags/tag134.xml"/><Relationship Id="rId6" Type="http://schemas.openxmlformats.org/officeDocument/2006/relationships/tags" Target="../tags/tag80.xml"/><Relationship Id="rId59" Type="http://schemas.openxmlformats.org/officeDocument/2006/relationships/tags" Target="../tags/tag133.xml"/><Relationship Id="rId58" Type="http://schemas.openxmlformats.org/officeDocument/2006/relationships/tags" Target="../tags/tag132.xml"/><Relationship Id="rId57" Type="http://schemas.openxmlformats.org/officeDocument/2006/relationships/tags" Target="../tags/tag131.xml"/><Relationship Id="rId56" Type="http://schemas.openxmlformats.org/officeDocument/2006/relationships/tags" Target="../tags/tag130.xml"/><Relationship Id="rId55" Type="http://schemas.openxmlformats.org/officeDocument/2006/relationships/tags" Target="../tags/tag129.xml"/><Relationship Id="rId54" Type="http://schemas.openxmlformats.org/officeDocument/2006/relationships/tags" Target="../tags/tag128.xml"/><Relationship Id="rId53" Type="http://schemas.openxmlformats.org/officeDocument/2006/relationships/tags" Target="../tags/tag127.xml"/><Relationship Id="rId52" Type="http://schemas.openxmlformats.org/officeDocument/2006/relationships/tags" Target="../tags/tag126.xml"/><Relationship Id="rId51" Type="http://schemas.openxmlformats.org/officeDocument/2006/relationships/tags" Target="../tags/tag125.xml"/><Relationship Id="rId50" Type="http://schemas.openxmlformats.org/officeDocument/2006/relationships/tags" Target="../tags/tag124.xml"/><Relationship Id="rId5" Type="http://schemas.openxmlformats.org/officeDocument/2006/relationships/tags" Target="../tags/tag79.xml"/><Relationship Id="rId49" Type="http://schemas.openxmlformats.org/officeDocument/2006/relationships/tags" Target="../tags/tag123.xml"/><Relationship Id="rId48" Type="http://schemas.openxmlformats.org/officeDocument/2006/relationships/tags" Target="../tags/tag122.xml"/><Relationship Id="rId47" Type="http://schemas.openxmlformats.org/officeDocument/2006/relationships/tags" Target="../tags/tag121.xml"/><Relationship Id="rId46" Type="http://schemas.openxmlformats.org/officeDocument/2006/relationships/tags" Target="../tags/tag120.xml"/><Relationship Id="rId45" Type="http://schemas.openxmlformats.org/officeDocument/2006/relationships/tags" Target="../tags/tag119.xml"/><Relationship Id="rId44" Type="http://schemas.openxmlformats.org/officeDocument/2006/relationships/tags" Target="../tags/tag118.xml"/><Relationship Id="rId43" Type="http://schemas.openxmlformats.org/officeDocument/2006/relationships/tags" Target="../tags/tag117.xml"/><Relationship Id="rId42" Type="http://schemas.openxmlformats.org/officeDocument/2006/relationships/tags" Target="../tags/tag116.xml"/><Relationship Id="rId41" Type="http://schemas.openxmlformats.org/officeDocument/2006/relationships/tags" Target="../tags/tag115.xml"/><Relationship Id="rId40" Type="http://schemas.openxmlformats.org/officeDocument/2006/relationships/tags" Target="../tags/tag114.xml"/><Relationship Id="rId4" Type="http://schemas.openxmlformats.org/officeDocument/2006/relationships/tags" Target="../tags/tag78.xml"/><Relationship Id="rId39" Type="http://schemas.openxmlformats.org/officeDocument/2006/relationships/tags" Target="../tags/tag113.xml"/><Relationship Id="rId38" Type="http://schemas.openxmlformats.org/officeDocument/2006/relationships/tags" Target="../tags/tag112.xml"/><Relationship Id="rId37" Type="http://schemas.openxmlformats.org/officeDocument/2006/relationships/tags" Target="../tags/tag111.xml"/><Relationship Id="rId36" Type="http://schemas.openxmlformats.org/officeDocument/2006/relationships/tags" Target="../tags/tag110.xml"/><Relationship Id="rId35" Type="http://schemas.openxmlformats.org/officeDocument/2006/relationships/tags" Target="../tags/tag109.xml"/><Relationship Id="rId34" Type="http://schemas.openxmlformats.org/officeDocument/2006/relationships/tags" Target="../tags/tag108.xml"/><Relationship Id="rId33" Type="http://schemas.openxmlformats.org/officeDocument/2006/relationships/tags" Target="../tags/tag107.xml"/><Relationship Id="rId32" Type="http://schemas.openxmlformats.org/officeDocument/2006/relationships/tags" Target="../tags/tag106.xml"/><Relationship Id="rId31" Type="http://schemas.openxmlformats.org/officeDocument/2006/relationships/tags" Target="../tags/tag105.xml"/><Relationship Id="rId30" Type="http://schemas.openxmlformats.org/officeDocument/2006/relationships/tags" Target="../tags/tag104.xml"/><Relationship Id="rId3" Type="http://schemas.openxmlformats.org/officeDocument/2006/relationships/tags" Target="../tags/tag77.xml"/><Relationship Id="rId29" Type="http://schemas.openxmlformats.org/officeDocument/2006/relationships/tags" Target="../tags/tag103.xml"/><Relationship Id="rId28" Type="http://schemas.openxmlformats.org/officeDocument/2006/relationships/tags" Target="../tags/tag102.xml"/><Relationship Id="rId27" Type="http://schemas.openxmlformats.org/officeDocument/2006/relationships/tags" Target="../tags/tag101.xml"/><Relationship Id="rId26" Type="http://schemas.openxmlformats.org/officeDocument/2006/relationships/tags" Target="../tags/tag100.xml"/><Relationship Id="rId25" Type="http://schemas.openxmlformats.org/officeDocument/2006/relationships/tags" Target="../tags/tag99.xml"/><Relationship Id="rId241" Type="http://schemas.openxmlformats.org/officeDocument/2006/relationships/tags" Target="../tags/tag315.xml"/><Relationship Id="rId240" Type="http://schemas.openxmlformats.org/officeDocument/2006/relationships/tags" Target="../tags/tag314.xml"/><Relationship Id="rId24" Type="http://schemas.openxmlformats.org/officeDocument/2006/relationships/tags" Target="../tags/tag98.xml"/><Relationship Id="rId239" Type="http://schemas.openxmlformats.org/officeDocument/2006/relationships/tags" Target="../tags/tag313.xml"/><Relationship Id="rId238" Type="http://schemas.openxmlformats.org/officeDocument/2006/relationships/tags" Target="../tags/tag312.xml"/><Relationship Id="rId237" Type="http://schemas.openxmlformats.org/officeDocument/2006/relationships/tags" Target="../tags/tag311.xml"/><Relationship Id="rId236" Type="http://schemas.openxmlformats.org/officeDocument/2006/relationships/tags" Target="../tags/tag310.xml"/><Relationship Id="rId235" Type="http://schemas.openxmlformats.org/officeDocument/2006/relationships/tags" Target="../tags/tag309.xml"/><Relationship Id="rId234" Type="http://schemas.openxmlformats.org/officeDocument/2006/relationships/tags" Target="../tags/tag308.xml"/><Relationship Id="rId233" Type="http://schemas.openxmlformats.org/officeDocument/2006/relationships/tags" Target="../tags/tag307.xml"/><Relationship Id="rId232" Type="http://schemas.openxmlformats.org/officeDocument/2006/relationships/tags" Target="../tags/tag306.xml"/><Relationship Id="rId231" Type="http://schemas.openxmlformats.org/officeDocument/2006/relationships/tags" Target="../tags/tag305.xml"/><Relationship Id="rId230" Type="http://schemas.openxmlformats.org/officeDocument/2006/relationships/tags" Target="../tags/tag304.xml"/><Relationship Id="rId23" Type="http://schemas.openxmlformats.org/officeDocument/2006/relationships/tags" Target="../tags/tag97.xml"/><Relationship Id="rId229" Type="http://schemas.openxmlformats.org/officeDocument/2006/relationships/tags" Target="../tags/tag303.xml"/><Relationship Id="rId228" Type="http://schemas.openxmlformats.org/officeDocument/2006/relationships/tags" Target="../tags/tag302.xml"/><Relationship Id="rId227" Type="http://schemas.openxmlformats.org/officeDocument/2006/relationships/tags" Target="../tags/tag301.xml"/><Relationship Id="rId226" Type="http://schemas.openxmlformats.org/officeDocument/2006/relationships/tags" Target="../tags/tag300.xml"/><Relationship Id="rId225" Type="http://schemas.openxmlformats.org/officeDocument/2006/relationships/tags" Target="../tags/tag299.xml"/><Relationship Id="rId224" Type="http://schemas.openxmlformats.org/officeDocument/2006/relationships/tags" Target="../tags/tag298.xml"/><Relationship Id="rId223" Type="http://schemas.openxmlformats.org/officeDocument/2006/relationships/tags" Target="../tags/tag297.xml"/><Relationship Id="rId222" Type="http://schemas.openxmlformats.org/officeDocument/2006/relationships/tags" Target="../tags/tag296.xml"/><Relationship Id="rId221" Type="http://schemas.openxmlformats.org/officeDocument/2006/relationships/tags" Target="../tags/tag295.xml"/><Relationship Id="rId220" Type="http://schemas.openxmlformats.org/officeDocument/2006/relationships/tags" Target="../tags/tag294.xml"/><Relationship Id="rId22" Type="http://schemas.openxmlformats.org/officeDocument/2006/relationships/tags" Target="../tags/tag96.xml"/><Relationship Id="rId219" Type="http://schemas.openxmlformats.org/officeDocument/2006/relationships/tags" Target="../tags/tag293.xml"/><Relationship Id="rId218" Type="http://schemas.openxmlformats.org/officeDocument/2006/relationships/tags" Target="../tags/tag292.xml"/><Relationship Id="rId217" Type="http://schemas.openxmlformats.org/officeDocument/2006/relationships/tags" Target="../tags/tag291.xml"/><Relationship Id="rId216" Type="http://schemas.openxmlformats.org/officeDocument/2006/relationships/tags" Target="../tags/tag290.xml"/><Relationship Id="rId215" Type="http://schemas.openxmlformats.org/officeDocument/2006/relationships/tags" Target="../tags/tag289.xml"/><Relationship Id="rId214" Type="http://schemas.openxmlformats.org/officeDocument/2006/relationships/tags" Target="../tags/tag288.xml"/><Relationship Id="rId213" Type="http://schemas.openxmlformats.org/officeDocument/2006/relationships/tags" Target="../tags/tag287.xml"/><Relationship Id="rId212" Type="http://schemas.openxmlformats.org/officeDocument/2006/relationships/tags" Target="../tags/tag286.xml"/><Relationship Id="rId211" Type="http://schemas.openxmlformats.org/officeDocument/2006/relationships/tags" Target="../tags/tag285.xml"/><Relationship Id="rId210" Type="http://schemas.openxmlformats.org/officeDocument/2006/relationships/tags" Target="../tags/tag284.xml"/><Relationship Id="rId21" Type="http://schemas.openxmlformats.org/officeDocument/2006/relationships/tags" Target="../tags/tag95.xml"/><Relationship Id="rId209" Type="http://schemas.openxmlformats.org/officeDocument/2006/relationships/tags" Target="../tags/tag283.xml"/><Relationship Id="rId208" Type="http://schemas.openxmlformats.org/officeDocument/2006/relationships/tags" Target="../tags/tag282.xml"/><Relationship Id="rId207" Type="http://schemas.openxmlformats.org/officeDocument/2006/relationships/tags" Target="../tags/tag281.xml"/><Relationship Id="rId206" Type="http://schemas.openxmlformats.org/officeDocument/2006/relationships/tags" Target="../tags/tag280.xml"/><Relationship Id="rId205" Type="http://schemas.openxmlformats.org/officeDocument/2006/relationships/tags" Target="../tags/tag279.xml"/><Relationship Id="rId204" Type="http://schemas.openxmlformats.org/officeDocument/2006/relationships/tags" Target="../tags/tag278.xml"/><Relationship Id="rId203" Type="http://schemas.openxmlformats.org/officeDocument/2006/relationships/tags" Target="../tags/tag277.xml"/><Relationship Id="rId202" Type="http://schemas.openxmlformats.org/officeDocument/2006/relationships/tags" Target="../tags/tag276.xml"/><Relationship Id="rId201" Type="http://schemas.openxmlformats.org/officeDocument/2006/relationships/tags" Target="../tags/tag275.xml"/><Relationship Id="rId200" Type="http://schemas.openxmlformats.org/officeDocument/2006/relationships/tags" Target="../tags/tag274.xml"/><Relationship Id="rId20" Type="http://schemas.openxmlformats.org/officeDocument/2006/relationships/tags" Target="../tags/tag94.xml"/><Relationship Id="rId2" Type="http://schemas.openxmlformats.org/officeDocument/2006/relationships/tags" Target="../tags/tag76.xml"/><Relationship Id="rId199" Type="http://schemas.openxmlformats.org/officeDocument/2006/relationships/tags" Target="../tags/tag273.xml"/><Relationship Id="rId198" Type="http://schemas.openxmlformats.org/officeDocument/2006/relationships/tags" Target="../tags/tag272.xml"/><Relationship Id="rId197" Type="http://schemas.openxmlformats.org/officeDocument/2006/relationships/tags" Target="../tags/tag271.xml"/><Relationship Id="rId196" Type="http://schemas.openxmlformats.org/officeDocument/2006/relationships/tags" Target="../tags/tag270.xml"/><Relationship Id="rId195" Type="http://schemas.openxmlformats.org/officeDocument/2006/relationships/tags" Target="../tags/tag269.xml"/><Relationship Id="rId194" Type="http://schemas.openxmlformats.org/officeDocument/2006/relationships/tags" Target="../tags/tag268.xml"/><Relationship Id="rId193" Type="http://schemas.openxmlformats.org/officeDocument/2006/relationships/tags" Target="../tags/tag267.xml"/><Relationship Id="rId192" Type="http://schemas.openxmlformats.org/officeDocument/2006/relationships/tags" Target="../tags/tag266.xml"/><Relationship Id="rId191" Type="http://schemas.openxmlformats.org/officeDocument/2006/relationships/tags" Target="../tags/tag265.xml"/><Relationship Id="rId190" Type="http://schemas.openxmlformats.org/officeDocument/2006/relationships/tags" Target="../tags/tag264.xml"/><Relationship Id="rId19" Type="http://schemas.openxmlformats.org/officeDocument/2006/relationships/tags" Target="../tags/tag93.xml"/><Relationship Id="rId189" Type="http://schemas.openxmlformats.org/officeDocument/2006/relationships/tags" Target="../tags/tag263.xml"/><Relationship Id="rId188" Type="http://schemas.openxmlformats.org/officeDocument/2006/relationships/tags" Target="../tags/tag262.xml"/><Relationship Id="rId187" Type="http://schemas.openxmlformats.org/officeDocument/2006/relationships/tags" Target="../tags/tag261.xml"/><Relationship Id="rId186" Type="http://schemas.openxmlformats.org/officeDocument/2006/relationships/tags" Target="../tags/tag260.xml"/><Relationship Id="rId185" Type="http://schemas.openxmlformats.org/officeDocument/2006/relationships/tags" Target="../tags/tag259.xml"/><Relationship Id="rId184" Type="http://schemas.openxmlformats.org/officeDocument/2006/relationships/tags" Target="../tags/tag258.xml"/><Relationship Id="rId183" Type="http://schemas.openxmlformats.org/officeDocument/2006/relationships/tags" Target="../tags/tag257.xml"/><Relationship Id="rId182" Type="http://schemas.openxmlformats.org/officeDocument/2006/relationships/tags" Target="../tags/tag256.xml"/><Relationship Id="rId181" Type="http://schemas.openxmlformats.org/officeDocument/2006/relationships/tags" Target="../tags/tag255.xml"/><Relationship Id="rId180" Type="http://schemas.openxmlformats.org/officeDocument/2006/relationships/tags" Target="../tags/tag254.xml"/><Relationship Id="rId18" Type="http://schemas.openxmlformats.org/officeDocument/2006/relationships/tags" Target="../tags/tag92.xml"/><Relationship Id="rId179" Type="http://schemas.openxmlformats.org/officeDocument/2006/relationships/tags" Target="../tags/tag253.xml"/><Relationship Id="rId178" Type="http://schemas.openxmlformats.org/officeDocument/2006/relationships/tags" Target="../tags/tag252.xml"/><Relationship Id="rId177" Type="http://schemas.openxmlformats.org/officeDocument/2006/relationships/tags" Target="../tags/tag251.xml"/><Relationship Id="rId176" Type="http://schemas.openxmlformats.org/officeDocument/2006/relationships/tags" Target="../tags/tag250.xml"/><Relationship Id="rId175" Type="http://schemas.openxmlformats.org/officeDocument/2006/relationships/tags" Target="../tags/tag249.xml"/><Relationship Id="rId174" Type="http://schemas.openxmlformats.org/officeDocument/2006/relationships/tags" Target="../tags/tag248.xml"/><Relationship Id="rId173" Type="http://schemas.openxmlformats.org/officeDocument/2006/relationships/tags" Target="../tags/tag247.xml"/><Relationship Id="rId172" Type="http://schemas.openxmlformats.org/officeDocument/2006/relationships/tags" Target="../tags/tag246.xml"/><Relationship Id="rId171" Type="http://schemas.openxmlformats.org/officeDocument/2006/relationships/tags" Target="../tags/tag245.xml"/><Relationship Id="rId170" Type="http://schemas.openxmlformats.org/officeDocument/2006/relationships/tags" Target="../tags/tag244.xml"/><Relationship Id="rId17" Type="http://schemas.openxmlformats.org/officeDocument/2006/relationships/tags" Target="../tags/tag91.xml"/><Relationship Id="rId169" Type="http://schemas.openxmlformats.org/officeDocument/2006/relationships/tags" Target="../tags/tag243.xml"/><Relationship Id="rId168" Type="http://schemas.openxmlformats.org/officeDocument/2006/relationships/tags" Target="../tags/tag242.xml"/><Relationship Id="rId167" Type="http://schemas.openxmlformats.org/officeDocument/2006/relationships/tags" Target="../tags/tag241.xml"/><Relationship Id="rId166" Type="http://schemas.openxmlformats.org/officeDocument/2006/relationships/tags" Target="../tags/tag240.xml"/><Relationship Id="rId165" Type="http://schemas.openxmlformats.org/officeDocument/2006/relationships/tags" Target="../tags/tag239.xml"/><Relationship Id="rId164" Type="http://schemas.openxmlformats.org/officeDocument/2006/relationships/tags" Target="../tags/tag238.xml"/><Relationship Id="rId163" Type="http://schemas.openxmlformats.org/officeDocument/2006/relationships/tags" Target="../tags/tag237.xml"/><Relationship Id="rId162" Type="http://schemas.openxmlformats.org/officeDocument/2006/relationships/tags" Target="../tags/tag236.xml"/><Relationship Id="rId161" Type="http://schemas.openxmlformats.org/officeDocument/2006/relationships/tags" Target="../tags/tag235.xml"/><Relationship Id="rId160" Type="http://schemas.openxmlformats.org/officeDocument/2006/relationships/tags" Target="../tags/tag234.xml"/><Relationship Id="rId16" Type="http://schemas.openxmlformats.org/officeDocument/2006/relationships/tags" Target="../tags/tag90.xml"/><Relationship Id="rId159" Type="http://schemas.openxmlformats.org/officeDocument/2006/relationships/tags" Target="../tags/tag233.xml"/><Relationship Id="rId158" Type="http://schemas.openxmlformats.org/officeDocument/2006/relationships/tags" Target="../tags/tag232.xml"/><Relationship Id="rId157" Type="http://schemas.openxmlformats.org/officeDocument/2006/relationships/tags" Target="../tags/tag231.xml"/><Relationship Id="rId156" Type="http://schemas.openxmlformats.org/officeDocument/2006/relationships/tags" Target="../tags/tag230.xml"/><Relationship Id="rId155" Type="http://schemas.openxmlformats.org/officeDocument/2006/relationships/tags" Target="../tags/tag229.xml"/><Relationship Id="rId154" Type="http://schemas.openxmlformats.org/officeDocument/2006/relationships/tags" Target="../tags/tag228.xml"/><Relationship Id="rId153" Type="http://schemas.openxmlformats.org/officeDocument/2006/relationships/tags" Target="../tags/tag227.xml"/><Relationship Id="rId152" Type="http://schemas.openxmlformats.org/officeDocument/2006/relationships/tags" Target="../tags/tag226.xml"/><Relationship Id="rId151" Type="http://schemas.openxmlformats.org/officeDocument/2006/relationships/tags" Target="../tags/tag225.xml"/><Relationship Id="rId150" Type="http://schemas.openxmlformats.org/officeDocument/2006/relationships/tags" Target="../tags/tag224.xml"/><Relationship Id="rId15" Type="http://schemas.openxmlformats.org/officeDocument/2006/relationships/tags" Target="../tags/tag89.xml"/><Relationship Id="rId149" Type="http://schemas.openxmlformats.org/officeDocument/2006/relationships/tags" Target="../tags/tag223.xml"/><Relationship Id="rId148" Type="http://schemas.openxmlformats.org/officeDocument/2006/relationships/tags" Target="../tags/tag222.xml"/><Relationship Id="rId147" Type="http://schemas.openxmlformats.org/officeDocument/2006/relationships/tags" Target="../tags/tag221.xml"/><Relationship Id="rId146" Type="http://schemas.openxmlformats.org/officeDocument/2006/relationships/tags" Target="../tags/tag220.xml"/><Relationship Id="rId145" Type="http://schemas.openxmlformats.org/officeDocument/2006/relationships/tags" Target="../tags/tag219.xml"/><Relationship Id="rId144" Type="http://schemas.openxmlformats.org/officeDocument/2006/relationships/tags" Target="../tags/tag218.xml"/><Relationship Id="rId143" Type="http://schemas.openxmlformats.org/officeDocument/2006/relationships/tags" Target="../tags/tag217.xml"/><Relationship Id="rId142" Type="http://schemas.openxmlformats.org/officeDocument/2006/relationships/tags" Target="../tags/tag216.xml"/><Relationship Id="rId141" Type="http://schemas.openxmlformats.org/officeDocument/2006/relationships/tags" Target="../tags/tag215.xml"/><Relationship Id="rId140" Type="http://schemas.openxmlformats.org/officeDocument/2006/relationships/tags" Target="../tags/tag214.xml"/><Relationship Id="rId14" Type="http://schemas.openxmlformats.org/officeDocument/2006/relationships/tags" Target="../tags/tag88.xml"/><Relationship Id="rId139" Type="http://schemas.openxmlformats.org/officeDocument/2006/relationships/tags" Target="../tags/tag213.xml"/><Relationship Id="rId138" Type="http://schemas.openxmlformats.org/officeDocument/2006/relationships/tags" Target="../tags/tag212.xml"/><Relationship Id="rId137" Type="http://schemas.openxmlformats.org/officeDocument/2006/relationships/tags" Target="../tags/tag211.xml"/><Relationship Id="rId136" Type="http://schemas.openxmlformats.org/officeDocument/2006/relationships/tags" Target="../tags/tag210.xml"/><Relationship Id="rId135" Type="http://schemas.openxmlformats.org/officeDocument/2006/relationships/tags" Target="../tags/tag209.xml"/><Relationship Id="rId134" Type="http://schemas.openxmlformats.org/officeDocument/2006/relationships/tags" Target="../tags/tag208.xml"/><Relationship Id="rId133" Type="http://schemas.openxmlformats.org/officeDocument/2006/relationships/tags" Target="../tags/tag207.xml"/><Relationship Id="rId132" Type="http://schemas.openxmlformats.org/officeDocument/2006/relationships/tags" Target="../tags/tag206.xml"/><Relationship Id="rId131" Type="http://schemas.openxmlformats.org/officeDocument/2006/relationships/tags" Target="../tags/tag205.xml"/><Relationship Id="rId130" Type="http://schemas.openxmlformats.org/officeDocument/2006/relationships/tags" Target="../tags/tag204.xml"/><Relationship Id="rId13" Type="http://schemas.openxmlformats.org/officeDocument/2006/relationships/tags" Target="../tags/tag87.xml"/><Relationship Id="rId129" Type="http://schemas.openxmlformats.org/officeDocument/2006/relationships/tags" Target="../tags/tag203.xml"/><Relationship Id="rId128" Type="http://schemas.openxmlformats.org/officeDocument/2006/relationships/tags" Target="../tags/tag202.xml"/><Relationship Id="rId127" Type="http://schemas.openxmlformats.org/officeDocument/2006/relationships/tags" Target="../tags/tag201.xml"/><Relationship Id="rId126" Type="http://schemas.openxmlformats.org/officeDocument/2006/relationships/tags" Target="../tags/tag200.xml"/><Relationship Id="rId125" Type="http://schemas.openxmlformats.org/officeDocument/2006/relationships/tags" Target="../tags/tag199.xml"/><Relationship Id="rId124" Type="http://schemas.openxmlformats.org/officeDocument/2006/relationships/tags" Target="../tags/tag198.xml"/><Relationship Id="rId123" Type="http://schemas.openxmlformats.org/officeDocument/2006/relationships/tags" Target="../tags/tag197.xml"/><Relationship Id="rId122" Type="http://schemas.openxmlformats.org/officeDocument/2006/relationships/tags" Target="../tags/tag196.xml"/><Relationship Id="rId121" Type="http://schemas.openxmlformats.org/officeDocument/2006/relationships/tags" Target="../tags/tag195.xml"/><Relationship Id="rId120" Type="http://schemas.openxmlformats.org/officeDocument/2006/relationships/tags" Target="../tags/tag194.xml"/><Relationship Id="rId12" Type="http://schemas.openxmlformats.org/officeDocument/2006/relationships/tags" Target="../tags/tag86.xml"/><Relationship Id="rId119" Type="http://schemas.openxmlformats.org/officeDocument/2006/relationships/tags" Target="../tags/tag193.xml"/><Relationship Id="rId118" Type="http://schemas.openxmlformats.org/officeDocument/2006/relationships/tags" Target="../tags/tag192.xml"/><Relationship Id="rId117" Type="http://schemas.openxmlformats.org/officeDocument/2006/relationships/tags" Target="../tags/tag191.xml"/><Relationship Id="rId116" Type="http://schemas.openxmlformats.org/officeDocument/2006/relationships/tags" Target="../tags/tag190.xml"/><Relationship Id="rId115" Type="http://schemas.openxmlformats.org/officeDocument/2006/relationships/tags" Target="../tags/tag189.xml"/><Relationship Id="rId114" Type="http://schemas.openxmlformats.org/officeDocument/2006/relationships/tags" Target="../tags/tag188.xml"/><Relationship Id="rId113" Type="http://schemas.openxmlformats.org/officeDocument/2006/relationships/tags" Target="../tags/tag187.xml"/><Relationship Id="rId112" Type="http://schemas.openxmlformats.org/officeDocument/2006/relationships/tags" Target="../tags/tag186.xml"/><Relationship Id="rId111" Type="http://schemas.openxmlformats.org/officeDocument/2006/relationships/tags" Target="../tags/tag185.xml"/><Relationship Id="rId110" Type="http://schemas.openxmlformats.org/officeDocument/2006/relationships/tags" Target="../tags/tag184.xml"/><Relationship Id="rId11" Type="http://schemas.openxmlformats.org/officeDocument/2006/relationships/tags" Target="../tags/tag85.xml"/><Relationship Id="rId109" Type="http://schemas.openxmlformats.org/officeDocument/2006/relationships/tags" Target="../tags/tag183.xml"/><Relationship Id="rId108" Type="http://schemas.openxmlformats.org/officeDocument/2006/relationships/tags" Target="../tags/tag182.xml"/><Relationship Id="rId107" Type="http://schemas.openxmlformats.org/officeDocument/2006/relationships/tags" Target="../tags/tag181.xml"/><Relationship Id="rId106" Type="http://schemas.openxmlformats.org/officeDocument/2006/relationships/tags" Target="../tags/tag180.xml"/><Relationship Id="rId105" Type="http://schemas.openxmlformats.org/officeDocument/2006/relationships/tags" Target="../tags/tag179.xml"/><Relationship Id="rId104" Type="http://schemas.openxmlformats.org/officeDocument/2006/relationships/tags" Target="../tags/tag178.xml"/><Relationship Id="rId103" Type="http://schemas.openxmlformats.org/officeDocument/2006/relationships/tags" Target="../tags/tag177.xml"/><Relationship Id="rId102" Type="http://schemas.openxmlformats.org/officeDocument/2006/relationships/tags" Target="../tags/tag176.xml"/><Relationship Id="rId101" Type="http://schemas.openxmlformats.org/officeDocument/2006/relationships/tags" Target="../tags/tag175.xml"/><Relationship Id="rId100" Type="http://schemas.openxmlformats.org/officeDocument/2006/relationships/tags" Target="../tags/tag174.xml"/><Relationship Id="rId10" Type="http://schemas.openxmlformats.org/officeDocument/2006/relationships/tags" Target="../tags/tag84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323.xml"/><Relationship Id="rId8" Type="http://schemas.openxmlformats.org/officeDocument/2006/relationships/tags" Target="../tags/tag322.xml"/><Relationship Id="rId7" Type="http://schemas.openxmlformats.org/officeDocument/2006/relationships/tags" Target="../tags/tag321.xml"/><Relationship Id="rId66" Type="http://schemas.openxmlformats.org/officeDocument/2006/relationships/tags" Target="../tags/tag380.xml"/><Relationship Id="rId65" Type="http://schemas.openxmlformats.org/officeDocument/2006/relationships/tags" Target="../tags/tag379.xml"/><Relationship Id="rId64" Type="http://schemas.openxmlformats.org/officeDocument/2006/relationships/tags" Target="../tags/tag378.xml"/><Relationship Id="rId63" Type="http://schemas.openxmlformats.org/officeDocument/2006/relationships/tags" Target="../tags/tag377.xml"/><Relationship Id="rId62" Type="http://schemas.openxmlformats.org/officeDocument/2006/relationships/tags" Target="../tags/tag376.xml"/><Relationship Id="rId61" Type="http://schemas.openxmlformats.org/officeDocument/2006/relationships/tags" Target="../tags/tag375.xml"/><Relationship Id="rId60" Type="http://schemas.openxmlformats.org/officeDocument/2006/relationships/tags" Target="../tags/tag374.xml"/><Relationship Id="rId6" Type="http://schemas.openxmlformats.org/officeDocument/2006/relationships/tags" Target="../tags/tag320.xml"/><Relationship Id="rId59" Type="http://schemas.openxmlformats.org/officeDocument/2006/relationships/tags" Target="../tags/tag373.xml"/><Relationship Id="rId58" Type="http://schemas.openxmlformats.org/officeDocument/2006/relationships/tags" Target="../tags/tag372.xml"/><Relationship Id="rId57" Type="http://schemas.openxmlformats.org/officeDocument/2006/relationships/tags" Target="../tags/tag371.xml"/><Relationship Id="rId56" Type="http://schemas.openxmlformats.org/officeDocument/2006/relationships/tags" Target="../tags/tag370.xml"/><Relationship Id="rId55" Type="http://schemas.openxmlformats.org/officeDocument/2006/relationships/tags" Target="../tags/tag369.xml"/><Relationship Id="rId54" Type="http://schemas.openxmlformats.org/officeDocument/2006/relationships/tags" Target="../tags/tag368.xml"/><Relationship Id="rId53" Type="http://schemas.openxmlformats.org/officeDocument/2006/relationships/tags" Target="../tags/tag367.xml"/><Relationship Id="rId52" Type="http://schemas.openxmlformats.org/officeDocument/2006/relationships/tags" Target="../tags/tag366.xml"/><Relationship Id="rId51" Type="http://schemas.openxmlformats.org/officeDocument/2006/relationships/tags" Target="../tags/tag365.xml"/><Relationship Id="rId50" Type="http://schemas.openxmlformats.org/officeDocument/2006/relationships/tags" Target="../tags/tag364.xml"/><Relationship Id="rId5" Type="http://schemas.openxmlformats.org/officeDocument/2006/relationships/tags" Target="../tags/tag319.xml"/><Relationship Id="rId49" Type="http://schemas.openxmlformats.org/officeDocument/2006/relationships/tags" Target="../tags/tag363.xml"/><Relationship Id="rId48" Type="http://schemas.openxmlformats.org/officeDocument/2006/relationships/tags" Target="../tags/tag362.xml"/><Relationship Id="rId47" Type="http://schemas.openxmlformats.org/officeDocument/2006/relationships/tags" Target="../tags/tag361.xml"/><Relationship Id="rId46" Type="http://schemas.openxmlformats.org/officeDocument/2006/relationships/tags" Target="../tags/tag360.xml"/><Relationship Id="rId45" Type="http://schemas.openxmlformats.org/officeDocument/2006/relationships/tags" Target="../tags/tag359.xml"/><Relationship Id="rId44" Type="http://schemas.openxmlformats.org/officeDocument/2006/relationships/tags" Target="../tags/tag358.xml"/><Relationship Id="rId43" Type="http://schemas.openxmlformats.org/officeDocument/2006/relationships/tags" Target="../tags/tag357.xml"/><Relationship Id="rId42" Type="http://schemas.openxmlformats.org/officeDocument/2006/relationships/tags" Target="../tags/tag356.xml"/><Relationship Id="rId41" Type="http://schemas.openxmlformats.org/officeDocument/2006/relationships/tags" Target="../tags/tag355.xml"/><Relationship Id="rId40" Type="http://schemas.openxmlformats.org/officeDocument/2006/relationships/tags" Target="../tags/tag354.xml"/><Relationship Id="rId4" Type="http://schemas.openxmlformats.org/officeDocument/2006/relationships/tags" Target="../tags/tag318.xml"/><Relationship Id="rId39" Type="http://schemas.openxmlformats.org/officeDocument/2006/relationships/tags" Target="../tags/tag353.xml"/><Relationship Id="rId38" Type="http://schemas.openxmlformats.org/officeDocument/2006/relationships/tags" Target="../tags/tag352.xml"/><Relationship Id="rId37" Type="http://schemas.openxmlformats.org/officeDocument/2006/relationships/tags" Target="../tags/tag351.xml"/><Relationship Id="rId36" Type="http://schemas.openxmlformats.org/officeDocument/2006/relationships/tags" Target="../tags/tag350.xml"/><Relationship Id="rId35" Type="http://schemas.openxmlformats.org/officeDocument/2006/relationships/tags" Target="../tags/tag349.xml"/><Relationship Id="rId34" Type="http://schemas.openxmlformats.org/officeDocument/2006/relationships/tags" Target="../tags/tag348.xml"/><Relationship Id="rId33" Type="http://schemas.openxmlformats.org/officeDocument/2006/relationships/tags" Target="../tags/tag347.xml"/><Relationship Id="rId32" Type="http://schemas.openxmlformats.org/officeDocument/2006/relationships/tags" Target="../tags/tag346.xml"/><Relationship Id="rId31" Type="http://schemas.openxmlformats.org/officeDocument/2006/relationships/tags" Target="../tags/tag345.xml"/><Relationship Id="rId30" Type="http://schemas.openxmlformats.org/officeDocument/2006/relationships/tags" Target="../tags/tag344.xml"/><Relationship Id="rId3" Type="http://schemas.openxmlformats.org/officeDocument/2006/relationships/tags" Target="../tags/tag317.xml"/><Relationship Id="rId29" Type="http://schemas.openxmlformats.org/officeDocument/2006/relationships/tags" Target="../tags/tag343.xml"/><Relationship Id="rId28" Type="http://schemas.openxmlformats.org/officeDocument/2006/relationships/tags" Target="../tags/tag342.xml"/><Relationship Id="rId27" Type="http://schemas.openxmlformats.org/officeDocument/2006/relationships/tags" Target="../tags/tag341.xml"/><Relationship Id="rId26" Type="http://schemas.openxmlformats.org/officeDocument/2006/relationships/tags" Target="../tags/tag340.xml"/><Relationship Id="rId25" Type="http://schemas.openxmlformats.org/officeDocument/2006/relationships/tags" Target="../tags/tag339.xml"/><Relationship Id="rId24" Type="http://schemas.openxmlformats.org/officeDocument/2006/relationships/tags" Target="../tags/tag338.xml"/><Relationship Id="rId23" Type="http://schemas.openxmlformats.org/officeDocument/2006/relationships/tags" Target="../tags/tag337.xml"/><Relationship Id="rId22" Type="http://schemas.openxmlformats.org/officeDocument/2006/relationships/tags" Target="../tags/tag336.xml"/><Relationship Id="rId21" Type="http://schemas.openxmlformats.org/officeDocument/2006/relationships/tags" Target="../tags/tag335.xml"/><Relationship Id="rId20" Type="http://schemas.openxmlformats.org/officeDocument/2006/relationships/tags" Target="../tags/tag334.xml"/><Relationship Id="rId2" Type="http://schemas.openxmlformats.org/officeDocument/2006/relationships/tags" Target="../tags/tag316.xml"/><Relationship Id="rId19" Type="http://schemas.openxmlformats.org/officeDocument/2006/relationships/tags" Target="../tags/tag333.xml"/><Relationship Id="rId18" Type="http://schemas.openxmlformats.org/officeDocument/2006/relationships/tags" Target="../tags/tag332.xml"/><Relationship Id="rId17" Type="http://schemas.openxmlformats.org/officeDocument/2006/relationships/tags" Target="../tags/tag331.xml"/><Relationship Id="rId16" Type="http://schemas.openxmlformats.org/officeDocument/2006/relationships/tags" Target="../tags/tag330.xml"/><Relationship Id="rId15" Type="http://schemas.openxmlformats.org/officeDocument/2006/relationships/tags" Target="../tags/tag329.xml"/><Relationship Id="rId14" Type="http://schemas.openxmlformats.org/officeDocument/2006/relationships/tags" Target="../tags/tag328.xml"/><Relationship Id="rId13" Type="http://schemas.openxmlformats.org/officeDocument/2006/relationships/tags" Target="../tags/tag327.xml"/><Relationship Id="rId12" Type="http://schemas.openxmlformats.org/officeDocument/2006/relationships/tags" Target="../tags/tag326.xml"/><Relationship Id="rId11" Type="http://schemas.openxmlformats.org/officeDocument/2006/relationships/tags" Target="../tags/tag325.xml"/><Relationship Id="rId10" Type="http://schemas.openxmlformats.org/officeDocument/2006/relationships/tags" Target="../tags/tag324.xml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388.xml"/><Relationship Id="rId8" Type="http://schemas.openxmlformats.org/officeDocument/2006/relationships/tags" Target="../tags/tag387.xml"/><Relationship Id="rId7" Type="http://schemas.openxmlformats.org/officeDocument/2006/relationships/tags" Target="../tags/tag386.xml"/><Relationship Id="rId68" Type="http://schemas.openxmlformats.org/officeDocument/2006/relationships/tags" Target="../tags/tag447.xml"/><Relationship Id="rId67" Type="http://schemas.openxmlformats.org/officeDocument/2006/relationships/tags" Target="../tags/tag446.xml"/><Relationship Id="rId66" Type="http://schemas.openxmlformats.org/officeDocument/2006/relationships/tags" Target="../tags/tag445.xml"/><Relationship Id="rId65" Type="http://schemas.openxmlformats.org/officeDocument/2006/relationships/tags" Target="../tags/tag444.xml"/><Relationship Id="rId64" Type="http://schemas.openxmlformats.org/officeDocument/2006/relationships/tags" Target="../tags/tag443.xml"/><Relationship Id="rId63" Type="http://schemas.openxmlformats.org/officeDocument/2006/relationships/tags" Target="../tags/tag442.xml"/><Relationship Id="rId62" Type="http://schemas.openxmlformats.org/officeDocument/2006/relationships/tags" Target="../tags/tag441.xml"/><Relationship Id="rId61" Type="http://schemas.openxmlformats.org/officeDocument/2006/relationships/tags" Target="../tags/tag440.xml"/><Relationship Id="rId60" Type="http://schemas.openxmlformats.org/officeDocument/2006/relationships/tags" Target="../tags/tag439.xml"/><Relationship Id="rId6" Type="http://schemas.openxmlformats.org/officeDocument/2006/relationships/tags" Target="../tags/tag385.xml"/><Relationship Id="rId59" Type="http://schemas.openxmlformats.org/officeDocument/2006/relationships/tags" Target="../tags/tag438.xml"/><Relationship Id="rId58" Type="http://schemas.openxmlformats.org/officeDocument/2006/relationships/tags" Target="../tags/tag437.xml"/><Relationship Id="rId57" Type="http://schemas.openxmlformats.org/officeDocument/2006/relationships/tags" Target="../tags/tag436.xml"/><Relationship Id="rId56" Type="http://schemas.openxmlformats.org/officeDocument/2006/relationships/tags" Target="../tags/tag435.xml"/><Relationship Id="rId55" Type="http://schemas.openxmlformats.org/officeDocument/2006/relationships/tags" Target="../tags/tag434.xml"/><Relationship Id="rId54" Type="http://schemas.openxmlformats.org/officeDocument/2006/relationships/tags" Target="../tags/tag433.xml"/><Relationship Id="rId53" Type="http://schemas.openxmlformats.org/officeDocument/2006/relationships/tags" Target="../tags/tag432.xml"/><Relationship Id="rId52" Type="http://schemas.openxmlformats.org/officeDocument/2006/relationships/tags" Target="../tags/tag431.xml"/><Relationship Id="rId51" Type="http://schemas.openxmlformats.org/officeDocument/2006/relationships/tags" Target="../tags/tag430.xml"/><Relationship Id="rId50" Type="http://schemas.openxmlformats.org/officeDocument/2006/relationships/tags" Target="../tags/tag429.xml"/><Relationship Id="rId5" Type="http://schemas.openxmlformats.org/officeDocument/2006/relationships/tags" Target="../tags/tag384.xml"/><Relationship Id="rId49" Type="http://schemas.openxmlformats.org/officeDocument/2006/relationships/tags" Target="../tags/tag428.xml"/><Relationship Id="rId48" Type="http://schemas.openxmlformats.org/officeDocument/2006/relationships/tags" Target="../tags/tag427.xml"/><Relationship Id="rId47" Type="http://schemas.openxmlformats.org/officeDocument/2006/relationships/tags" Target="../tags/tag426.xml"/><Relationship Id="rId46" Type="http://schemas.openxmlformats.org/officeDocument/2006/relationships/tags" Target="../tags/tag425.xml"/><Relationship Id="rId45" Type="http://schemas.openxmlformats.org/officeDocument/2006/relationships/tags" Target="../tags/tag424.xml"/><Relationship Id="rId44" Type="http://schemas.openxmlformats.org/officeDocument/2006/relationships/tags" Target="../tags/tag423.xml"/><Relationship Id="rId43" Type="http://schemas.openxmlformats.org/officeDocument/2006/relationships/tags" Target="../tags/tag422.xml"/><Relationship Id="rId42" Type="http://schemas.openxmlformats.org/officeDocument/2006/relationships/tags" Target="../tags/tag421.xml"/><Relationship Id="rId41" Type="http://schemas.openxmlformats.org/officeDocument/2006/relationships/tags" Target="../tags/tag420.xml"/><Relationship Id="rId40" Type="http://schemas.openxmlformats.org/officeDocument/2006/relationships/tags" Target="../tags/tag419.xml"/><Relationship Id="rId4" Type="http://schemas.openxmlformats.org/officeDocument/2006/relationships/tags" Target="../tags/tag383.xml"/><Relationship Id="rId39" Type="http://schemas.openxmlformats.org/officeDocument/2006/relationships/tags" Target="../tags/tag418.xml"/><Relationship Id="rId38" Type="http://schemas.openxmlformats.org/officeDocument/2006/relationships/tags" Target="../tags/tag417.xml"/><Relationship Id="rId37" Type="http://schemas.openxmlformats.org/officeDocument/2006/relationships/tags" Target="../tags/tag416.xml"/><Relationship Id="rId36" Type="http://schemas.openxmlformats.org/officeDocument/2006/relationships/tags" Target="../tags/tag415.xml"/><Relationship Id="rId35" Type="http://schemas.openxmlformats.org/officeDocument/2006/relationships/tags" Target="../tags/tag414.xml"/><Relationship Id="rId34" Type="http://schemas.openxmlformats.org/officeDocument/2006/relationships/tags" Target="../tags/tag413.xml"/><Relationship Id="rId33" Type="http://schemas.openxmlformats.org/officeDocument/2006/relationships/tags" Target="../tags/tag412.xml"/><Relationship Id="rId32" Type="http://schemas.openxmlformats.org/officeDocument/2006/relationships/tags" Target="../tags/tag411.xml"/><Relationship Id="rId31" Type="http://schemas.openxmlformats.org/officeDocument/2006/relationships/tags" Target="../tags/tag410.xml"/><Relationship Id="rId30" Type="http://schemas.openxmlformats.org/officeDocument/2006/relationships/tags" Target="../tags/tag409.xml"/><Relationship Id="rId3" Type="http://schemas.openxmlformats.org/officeDocument/2006/relationships/tags" Target="../tags/tag382.xml"/><Relationship Id="rId29" Type="http://schemas.openxmlformats.org/officeDocument/2006/relationships/tags" Target="../tags/tag408.xml"/><Relationship Id="rId28" Type="http://schemas.openxmlformats.org/officeDocument/2006/relationships/tags" Target="../tags/tag407.xml"/><Relationship Id="rId27" Type="http://schemas.openxmlformats.org/officeDocument/2006/relationships/tags" Target="../tags/tag406.xml"/><Relationship Id="rId26" Type="http://schemas.openxmlformats.org/officeDocument/2006/relationships/tags" Target="../tags/tag405.xml"/><Relationship Id="rId25" Type="http://schemas.openxmlformats.org/officeDocument/2006/relationships/tags" Target="../tags/tag404.xml"/><Relationship Id="rId24" Type="http://schemas.openxmlformats.org/officeDocument/2006/relationships/tags" Target="../tags/tag403.xml"/><Relationship Id="rId23" Type="http://schemas.openxmlformats.org/officeDocument/2006/relationships/tags" Target="../tags/tag402.xml"/><Relationship Id="rId22" Type="http://schemas.openxmlformats.org/officeDocument/2006/relationships/tags" Target="../tags/tag401.xml"/><Relationship Id="rId21" Type="http://schemas.openxmlformats.org/officeDocument/2006/relationships/tags" Target="../tags/tag400.xml"/><Relationship Id="rId20" Type="http://schemas.openxmlformats.org/officeDocument/2006/relationships/tags" Target="../tags/tag399.xml"/><Relationship Id="rId2" Type="http://schemas.openxmlformats.org/officeDocument/2006/relationships/tags" Target="../tags/tag381.xml"/><Relationship Id="rId19" Type="http://schemas.openxmlformats.org/officeDocument/2006/relationships/tags" Target="../tags/tag398.xml"/><Relationship Id="rId18" Type="http://schemas.openxmlformats.org/officeDocument/2006/relationships/tags" Target="../tags/tag397.xml"/><Relationship Id="rId17" Type="http://schemas.openxmlformats.org/officeDocument/2006/relationships/tags" Target="../tags/tag396.xml"/><Relationship Id="rId16" Type="http://schemas.openxmlformats.org/officeDocument/2006/relationships/tags" Target="../tags/tag395.xml"/><Relationship Id="rId15" Type="http://schemas.openxmlformats.org/officeDocument/2006/relationships/tags" Target="../tags/tag394.xml"/><Relationship Id="rId14" Type="http://schemas.openxmlformats.org/officeDocument/2006/relationships/tags" Target="../tags/tag393.xml"/><Relationship Id="rId13" Type="http://schemas.openxmlformats.org/officeDocument/2006/relationships/tags" Target="../tags/tag392.xml"/><Relationship Id="rId12" Type="http://schemas.openxmlformats.org/officeDocument/2006/relationships/tags" Target="../tags/tag391.xml"/><Relationship Id="rId11" Type="http://schemas.openxmlformats.org/officeDocument/2006/relationships/tags" Target="../tags/tag390.xml"/><Relationship Id="rId10" Type="http://schemas.openxmlformats.org/officeDocument/2006/relationships/tags" Target="../tags/tag389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99" Type="http://schemas.openxmlformats.org/officeDocument/2006/relationships/tags" Target="../tags/tag545.xml"/><Relationship Id="rId98" Type="http://schemas.openxmlformats.org/officeDocument/2006/relationships/tags" Target="../tags/tag544.xml"/><Relationship Id="rId97" Type="http://schemas.openxmlformats.org/officeDocument/2006/relationships/tags" Target="../tags/tag543.xml"/><Relationship Id="rId96" Type="http://schemas.openxmlformats.org/officeDocument/2006/relationships/tags" Target="../tags/tag542.xml"/><Relationship Id="rId95" Type="http://schemas.openxmlformats.org/officeDocument/2006/relationships/tags" Target="../tags/tag541.xml"/><Relationship Id="rId94" Type="http://schemas.openxmlformats.org/officeDocument/2006/relationships/tags" Target="../tags/tag540.xml"/><Relationship Id="rId93" Type="http://schemas.openxmlformats.org/officeDocument/2006/relationships/tags" Target="../tags/tag539.xml"/><Relationship Id="rId92" Type="http://schemas.openxmlformats.org/officeDocument/2006/relationships/tags" Target="../tags/tag538.xml"/><Relationship Id="rId91" Type="http://schemas.openxmlformats.org/officeDocument/2006/relationships/tags" Target="../tags/tag537.xml"/><Relationship Id="rId90" Type="http://schemas.openxmlformats.org/officeDocument/2006/relationships/tags" Target="../tags/tag536.xml"/><Relationship Id="rId9" Type="http://schemas.openxmlformats.org/officeDocument/2006/relationships/tags" Target="../tags/tag455.xml"/><Relationship Id="rId89" Type="http://schemas.openxmlformats.org/officeDocument/2006/relationships/tags" Target="../tags/tag535.xml"/><Relationship Id="rId88" Type="http://schemas.openxmlformats.org/officeDocument/2006/relationships/tags" Target="../tags/tag534.xml"/><Relationship Id="rId87" Type="http://schemas.openxmlformats.org/officeDocument/2006/relationships/tags" Target="../tags/tag533.xml"/><Relationship Id="rId86" Type="http://schemas.openxmlformats.org/officeDocument/2006/relationships/tags" Target="../tags/tag532.xml"/><Relationship Id="rId85" Type="http://schemas.openxmlformats.org/officeDocument/2006/relationships/tags" Target="../tags/tag531.xml"/><Relationship Id="rId84" Type="http://schemas.openxmlformats.org/officeDocument/2006/relationships/tags" Target="../tags/tag530.xml"/><Relationship Id="rId83" Type="http://schemas.openxmlformats.org/officeDocument/2006/relationships/tags" Target="../tags/tag529.xml"/><Relationship Id="rId82" Type="http://schemas.openxmlformats.org/officeDocument/2006/relationships/tags" Target="../tags/tag528.xml"/><Relationship Id="rId81" Type="http://schemas.openxmlformats.org/officeDocument/2006/relationships/tags" Target="../tags/tag527.xml"/><Relationship Id="rId80" Type="http://schemas.openxmlformats.org/officeDocument/2006/relationships/tags" Target="../tags/tag526.xml"/><Relationship Id="rId8" Type="http://schemas.openxmlformats.org/officeDocument/2006/relationships/tags" Target="../tags/tag454.xml"/><Relationship Id="rId79" Type="http://schemas.openxmlformats.org/officeDocument/2006/relationships/tags" Target="../tags/tag525.xml"/><Relationship Id="rId78" Type="http://schemas.openxmlformats.org/officeDocument/2006/relationships/tags" Target="../tags/tag524.xml"/><Relationship Id="rId77" Type="http://schemas.openxmlformats.org/officeDocument/2006/relationships/tags" Target="../tags/tag523.xml"/><Relationship Id="rId76" Type="http://schemas.openxmlformats.org/officeDocument/2006/relationships/tags" Target="../tags/tag522.xml"/><Relationship Id="rId75" Type="http://schemas.openxmlformats.org/officeDocument/2006/relationships/tags" Target="../tags/tag521.xml"/><Relationship Id="rId74" Type="http://schemas.openxmlformats.org/officeDocument/2006/relationships/tags" Target="../tags/tag520.xml"/><Relationship Id="rId73" Type="http://schemas.openxmlformats.org/officeDocument/2006/relationships/tags" Target="../tags/tag519.xml"/><Relationship Id="rId72" Type="http://schemas.openxmlformats.org/officeDocument/2006/relationships/tags" Target="../tags/tag518.xml"/><Relationship Id="rId71" Type="http://schemas.openxmlformats.org/officeDocument/2006/relationships/tags" Target="../tags/tag517.xml"/><Relationship Id="rId70" Type="http://schemas.openxmlformats.org/officeDocument/2006/relationships/tags" Target="../tags/tag516.xml"/><Relationship Id="rId7" Type="http://schemas.openxmlformats.org/officeDocument/2006/relationships/tags" Target="../tags/tag453.xml"/><Relationship Id="rId69" Type="http://schemas.openxmlformats.org/officeDocument/2006/relationships/tags" Target="../tags/tag515.xml"/><Relationship Id="rId68" Type="http://schemas.openxmlformats.org/officeDocument/2006/relationships/tags" Target="../tags/tag514.xml"/><Relationship Id="rId67" Type="http://schemas.openxmlformats.org/officeDocument/2006/relationships/tags" Target="../tags/tag513.xml"/><Relationship Id="rId66" Type="http://schemas.openxmlformats.org/officeDocument/2006/relationships/tags" Target="../tags/tag512.xml"/><Relationship Id="rId65" Type="http://schemas.openxmlformats.org/officeDocument/2006/relationships/tags" Target="../tags/tag511.xml"/><Relationship Id="rId64" Type="http://schemas.openxmlformats.org/officeDocument/2006/relationships/tags" Target="../tags/tag510.xml"/><Relationship Id="rId63" Type="http://schemas.openxmlformats.org/officeDocument/2006/relationships/tags" Target="../tags/tag509.xml"/><Relationship Id="rId62" Type="http://schemas.openxmlformats.org/officeDocument/2006/relationships/tags" Target="../tags/tag508.xml"/><Relationship Id="rId61" Type="http://schemas.openxmlformats.org/officeDocument/2006/relationships/tags" Target="../tags/tag507.xml"/><Relationship Id="rId60" Type="http://schemas.openxmlformats.org/officeDocument/2006/relationships/tags" Target="../tags/tag506.xml"/><Relationship Id="rId6" Type="http://schemas.openxmlformats.org/officeDocument/2006/relationships/tags" Target="../tags/tag452.xml"/><Relationship Id="rId59" Type="http://schemas.openxmlformats.org/officeDocument/2006/relationships/tags" Target="../tags/tag505.xml"/><Relationship Id="rId58" Type="http://schemas.openxmlformats.org/officeDocument/2006/relationships/tags" Target="../tags/tag504.xml"/><Relationship Id="rId57" Type="http://schemas.openxmlformats.org/officeDocument/2006/relationships/tags" Target="../tags/tag503.xml"/><Relationship Id="rId56" Type="http://schemas.openxmlformats.org/officeDocument/2006/relationships/tags" Target="../tags/tag502.xml"/><Relationship Id="rId55" Type="http://schemas.openxmlformats.org/officeDocument/2006/relationships/tags" Target="../tags/tag501.xml"/><Relationship Id="rId54" Type="http://schemas.openxmlformats.org/officeDocument/2006/relationships/tags" Target="../tags/tag500.xml"/><Relationship Id="rId53" Type="http://schemas.openxmlformats.org/officeDocument/2006/relationships/tags" Target="../tags/tag499.xml"/><Relationship Id="rId52" Type="http://schemas.openxmlformats.org/officeDocument/2006/relationships/tags" Target="../tags/tag498.xml"/><Relationship Id="rId51" Type="http://schemas.openxmlformats.org/officeDocument/2006/relationships/tags" Target="../tags/tag497.xml"/><Relationship Id="rId50" Type="http://schemas.openxmlformats.org/officeDocument/2006/relationships/tags" Target="../tags/tag496.xml"/><Relationship Id="rId5" Type="http://schemas.openxmlformats.org/officeDocument/2006/relationships/tags" Target="../tags/tag451.xml"/><Relationship Id="rId49" Type="http://schemas.openxmlformats.org/officeDocument/2006/relationships/tags" Target="../tags/tag495.xml"/><Relationship Id="rId48" Type="http://schemas.openxmlformats.org/officeDocument/2006/relationships/tags" Target="../tags/tag494.xml"/><Relationship Id="rId47" Type="http://schemas.openxmlformats.org/officeDocument/2006/relationships/tags" Target="../tags/tag493.xml"/><Relationship Id="rId46" Type="http://schemas.openxmlformats.org/officeDocument/2006/relationships/tags" Target="../tags/tag492.xml"/><Relationship Id="rId45" Type="http://schemas.openxmlformats.org/officeDocument/2006/relationships/tags" Target="../tags/tag491.xml"/><Relationship Id="rId44" Type="http://schemas.openxmlformats.org/officeDocument/2006/relationships/tags" Target="../tags/tag490.xml"/><Relationship Id="rId43" Type="http://schemas.openxmlformats.org/officeDocument/2006/relationships/tags" Target="../tags/tag489.xml"/><Relationship Id="rId42" Type="http://schemas.openxmlformats.org/officeDocument/2006/relationships/tags" Target="../tags/tag488.xml"/><Relationship Id="rId41" Type="http://schemas.openxmlformats.org/officeDocument/2006/relationships/tags" Target="../tags/tag487.xml"/><Relationship Id="rId40" Type="http://schemas.openxmlformats.org/officeDocument/2006/relationships/tags" Target="../tags/tag486.xml"/><Relationship Id="rId4" Type="http://schemas.openxmlformats.org/officeDocument/2006/relationships/tags" Target="../tags/tag450.xml"/><Relationship Id="rId39" Type="http://schemas.openxmlformats.org/officeDocument/2006/relationships/tags" Target="../tags/tag485.xml"/><Relationship Id="rId38" Type="http://schemas.openxmlformats.org/officeDocument/2006/relationships/tags" Target="../tags/tag484.xml"/><Relationship Id="rId37" Type="http://schemas.openxmlformats.org/officeDocument/2006/relationships/tags" Target="../tags/tag483.xml"/><Relationship Id="rId36" Type="http://schemas.openxmlformats.org/officeDocument/2006/relationships/tags" Target="../tags/tag482.xml"/><Relationship Id="rId35" Type="http://schemas.openxmlformats.org/officeDocument/2006/relationships/tags" Target="../tags/tag481.xml"/><Relationship Id="rId34" Type="http://schemas.openxmlformats.org/officeDocument/2006/relationships/tags" Target="../tags/tag480.xml"/><Relationship Id="rId33" Type="http://schemas.openxmlformats.org/officeDocument/2006/relationships/tags" Target="../tags/tag479.xml"/><Relationship Id="rId32" Type="http://schemas.openxmlformats.org/officeDocument/2006/relationships/tags" Target="../tags/tag478.xml"/><Relationship Id="rId31" Type="http://schemas.openxmlformats.org/officeDocument/2006/relationships/tags" Target="../tags/tag477.xml"/><Relationship Id="rId30" Type="http://schemas.openxmlformats.org/officeDocument/2006/relationships/tags" Target="../tags/tag476.xml"/><Relationship Id="rId3" Type="http://schemas.openxmlformats.org/officeDocument/2006/relationships/tags" Target="../tags/tag449.xml"/><Relationship Id="rId29" Type="http://schemas.openxmlformats.org/officeDocument/2006/relationships/tags" Target="../tags/tag475.xml"/><Relationship Id="rId28" Type="http://schemas.openxmlformats.org/officeDocument/2006/relationships/tags" Target="../tags/tag474.xml"/><Relationship Id="rId27" Type="http://schemas.openxmlformats.org/officeDocument/2006/relationships/tags" Target="../tags/tag473.xml"/><Relationship Id="rId26" Type="http://schemas.openxmlformats.org/officeDocument/2006/relationships/tags" Target="../tags/tag472.xml"/><Relationship Id="rId25" Type="http://schemas.openxmlformats.org/officeDocument/2006/relationships/tags" Target="../tags/tag471.xml"/><Relationship Id="rId240" Type="http://schemas.openxmlformats.org/officeDocument/2006/relationships/tags" Target="../tags/tag686.xml"/><Relationship Id="rId24" Type="http://schemas.openxmlformats.org/officeDocument/2006/relationships/tags" Target="../tags/tag470.xml"/><Relationship Id="rId239" Type="http://schemas.openxmlformats.org/officeDocument/2006/relationships/tags" Target="../tags/tag685.xml"/><Relationship Id="rId238" Type="http://schemas.openxmlformats.org/officeDocument/2006/relationships/tags" Target="../tags/tag684.xml"/><Relationship Id="rId237" Type="http://schemas.openxmlformats.org/officeDocument/2006/relationships/tags" Target="../tags/tag683.xml"/><Relationship Id="rId236" Type="http://schemas.openxmlformats.org/officeDocument/2006/relationships/tags" Target="../tags/tag682.xml"/><Relationship Id="rId235" Type="http://schemas.openxmlformats.org/officeDocument/2006/relationships/tags" Target="../tags/tag681.xml"/><Relationship Id="rId234" Type="http://schemas.openxmlformats.org/officeDocument/2006/relationships/tags" Target="../tags/tag680.xml"/><Relationship Id="rId233" Type="http://schemas.openxmlformats.org/officeDocument/2006/relationships/tags" Target="../tags/tag679.xml"/><Relationship Id="rId232" Type="http://schemas.openxmlformats.org/officeDocument/2006/relationships/tags" Target="../tags/tag678.xml"/><Relationship Id="rId231" Type="http://schemas.openxmlformats.org/officeDocument/2006/relationships/tags" Target="../tags/tag677.xml"/><Relationship Id="rId230" Type="http://schemas.openxmlformats.org/officeDocument/2006/relationships/tags" Target="../tags/tag676.xml"/><Relationship Id="rId23" Type="http://schemas.openxmlformats.org/officeDocument/2006/relationships/tags" Target="../tags/tag469.xml"/><Relationship Id="rId229" Type="http://schemas.openxmlformats.org/officeDocument/2006/relationships/tags" Target="../tags/tag675.xml"/><Relationship Id="rId228" Type="http://schemas.openxmlformats.org/officeDocument/2006/relationships/tags" Target="../tags/tag674.xml"/><Relationship Id="rId227" Type="http://schemas.openxmlformats.org/officeDocument/2006/relationships/tags" Target="../tags/tag673.xml"/><Relationship Id="rId226" Type="http://schemas.openxmlformats.org/officeDocument/2006/relationships/tags" Target="../tags/tag672.xml"/><Relationship Id="rId225" Type="http://schemas.openxmlformats.org/officeDocument/2006/relationships/tags" Target="../tags/tag671.xml"/><Relationship Id="rId224" Type="http://schemas.openxmlformats.org/officeDocument/2006/relationships/tags" Target="../tags/tag670.xml"/><Relationship Id="rId223" Type="http://schemas.openxmlformats.org/officeDocument/2006/relationships/tags" Target="../tags/tag669.xml"/><Relationship Id="rId222" Type="http://schemas.openxmlformats.org/officeDocument/2006/relationships/tags" Target="../tags/tag668.xml"/><Relationship Id="rId221" Type="http://schemas.openxmlformats.org/officeDocument/2006/relationships/tags" Target="../tags/tag667.xml"/><Relationship Id="rId220" Type="http://schemas.openxmlformats.org/officeDocument/2006/relationships/tags" Target="../tags/tag666.xml"/><Relationship Id="rId22" Type="http://schemas.openxmlformats.org/officeDocument/2006/relationships/tags" Target="../tags/tag468.xml"/><Relationship Id="rId219" Type="http://schemas.openxmlformats.org/officeDocument/2006/relationships/tags" Target="../tags/tag665.xml"/><Relationship Id="rId218" Type="http://schemas.openxmlformats.org/officeDocument/2006/relationships/tags" Target="../tags/tag664.xml"/><Relationship Id="rId217" Type="http://schemas.openxmlformats.org/officeDocument/2006/relationships/tags" Target="../tags/tag663.xml"/><Relationship Id="rId216" Type="http://schemas.openxmlformats.org/officeDocument/2006/relationships/tags" Target="../tags/tag662.xml"/><Relationship Id="rId215" Type="http://schemas.openxmlformats.org/officeDocument/2006/relationships/tags" Target="../tags/tag661.xml"/><Relationship Id="rId214" Type="http://schemas.openxmlformats.org/officeDocument/2006/relationships/tags" Target="../tags/tag660.xml"/><Relationship Id="rId213" Type="http://schemas.openxmlformats.org/officeDocument/2006/relationships/tags" Target="../tags/tag659.xml"/><Relationship Id="rId212" Type="http://schemas.openxmlformats.org/officeDocument/2006/relationships/tags" Target="../tags/tag658.xml"/><Relationship Id="rId211" Type="http://schemas.openxmlformats.org/officeDocument/2006/relationships/tags" Target="../tags/tag657.xml"/><Relationship Id="rId210" Type="http://schemas.openxmlformats.org/officeDocument/2006/relationships/tags" Target="../tags/tag656.xml"/><Relationship Id="rId21" Type="http://schemas.openxmlformats.org/officeDocument/2006/relationships/tags" Target="../tags/tag467.xml"/><Relationship Id="rId209" Type="http://schemas.openxmlformats.org/officeDocument/2006/relationships/tags" Target="../tags/tag655.xml"/><Relationship Id="rId208" Type="http://schemas.openxmlformats.org/officeDocument/2006/relationships/tags" Target="../tags/tag654.xml"/><Relationship Id="rId207" Type="http://schemas.openxmlformats.org/officeDocument/2006/relationships/tags" Target="../tags/tag653.xml"/><Relationship Id="rId206" Type="http://schemas.openxmlformats.org/officeDocument/2006/relationships/tags" Target="../tags/tag652.xml"/><Relationship Id="rId205" Type="http://schemas.openxmlformats.org/officeDocument/2006/relationships/tags" Target="../tags/tag651.xml"/><Relationship Id="rId204" Type="http://schemas.openxmlformats.org/officeDocument/2006/relationships/tags" Target="../tags/tag650.xml"/><Relationship Id="rId203" Type="http://schemas.openxmlformats.org/officeDocument/2006/relationships/tags" Target="../tags/tag649.xml"/><Relationship Id="rId202" Type="http://schemas.openxmlformats.org/officeDocument/2006/relationships/tags" Target="../tags/tag648.xml"/><Relationship Id="rId201" Type="http://schemas.openxmlformats.org/officeDocument/2006/relationships/tags" Target="../tags/tag647.xml"/><Relationship Id="rId200" Type="http://schemas.openxmlformats.org/officeDocument/2006/relationships/tags" Target="../tags/tag646.xml"/><Relationship Id="rId20" Type="http://schemas.openxmlformats.org/officeDocument/2006/relationships/tags" Target="../tags/tag466.xml"/><Relationship Id="rId2" Type="http://schemas.openxmlformats.org/officeDocument/2006/relationships/tags" Target="../tags/tag448.xml"/><Relationship Id="rId199" Type="http://schemas.openxmlformats.org/officeDocument/2006/relationships/tags" Target="../tags/tag645.xml"/><Relationship Id="rId198" Type="http://schemas.openxmlformats.org/officeDocument/2006/relationships/tags" Target="../tags/tag644.xml"/><Relationship Id="rId197" Type="http://schemas.openxmlformats.org/officeDocument/2006/relationships/tags" Target="../tags/tag643.xml"/><Relationship Id="rId196" Type="http://schemas.openxmlformats.org/officeDocument/2006/relationships/tags" Target="../tags/tag642.xml"/><Relationship Id="rId195" Type="http://schemas.openxmlformats.org/officeDocument/2006/relationships/tags" Target="../tags/tag641.xml"/><Relationship Id="rId194" Type="http://schemas.openxmlformats.org/officeDocument/2006/relationships/tags" Target="../tags/tag640.xml"/><Relationship Id="rId193" Type="http://schemas.openxmlformats.org/officeDocument/2006/relationships/tags" Target="../tags/tag639.xml"/><Relationship Id="rId192" Type="http://schemas.openxmlformats.org/officeDocument/2006/relationships/tags" Target="../tags/tag638.xml"/><Relationship Id="rId191" Type="http://schemas.openxmlformats.org/officeDocument/2006/relationships/tags" Target="../tags/tag637.xml"/><Relationship Id="rId190" Type="http://schemas.openxmlformats.org/officeDocument/2006/relationships/tags" Target="../tags/tag636.xml"/><Relationship Id="rId19" Type="http://schemas.openxmlformats.org/officeDocument/2006/relationships/tags" Target="../tags/tag465.xml"/><Relationship Id="rId189" Type="http://schemas.openxmlformats.org/officeDocument/2006/relationships/tags" Target="../tags/tag635.xml"/><Relationship Id="rId188" Type="http://schemas.openxmlformats.org/officeDocument/2006/relationships/tags" Target="../tags/tag634.xml"/><Relationship Id="rId187" Type="http://schemas.openxmlformats.org/officeDocument/2006/relationships/tags" Target="../tags/tag633.xml"/><Relationship Id="rId186" Type="http://schemas.openxmlformats.org/officeDocument/2006/relationships/tags" Target="../tags/tag632.xml"/><Relationship Id="rId185" Type="http://schemas.openxmlformats.org/officeDocument/2006/relationships/tags" Target="../tags/tag631.xml"/><Relationship Id="rId184" Type="http://schemas.openxmlformats.org/officeDocument/2006/relationships/tags" Target="../tags/tag630.xml"/><Relationship Id="rId183" Type="http://schemas.openxmlformats.org/officeDocument/2006/relationships/tags" Target="../tags/tag629.xml"/><Relationship Id="rId182" Type="http://schemas.openxmlformats.org/officeDocument/2006/relationships/tags" Target="../tags/tag628.xml"/><Relationship Id="rId181" Type="http://schemas.openxmlformats.org/officeDocument/2006/relationships/tags" Target="../tags/tag627.xml"/><Relationship Id="rId180" Type="http://schemas.openxmlformats.org/officeDocument/2006/relationships/tags" Target="../tags/tag626.xml"/><Relationship Id="rId18" Type="http://schemas.openxmlformats.org/officeDocument/2006/relationships/tags" Target="../tags/tag464.xml"/><Relationship Id="rId179" Type="http://schemas.openxmlformats.org/officeDocument/2006/relationships/tags" Target="../tags/tag625.xml"/><Relationship Id="rId178" Type="http://schemas.openxmlformats.org/officeDocument/2006/relationships/tags" Target="../tags/tag624.xml"/><Relationship Id="rId177" Type="http://schemas.openxmlformats.org/officeDocument/2006/relationships/tags" Target="../tags/tag623.xml"/><Relationship Id="rId176" Type="http://schemas.openxmlformats.org/officeDocument/2006/relationships/tags" Target="../tags/tag622.xml"/><Relationship Id="rId175" Type="http://schemas.openxmlformats.org/officeDocument/2006/relationships/tags" Target="../tags/tag621.xml"/><Relationship Id="rId174" Type="http://schemas.openxmlformats.org/officeDocument/2006/relationships/tags" Target="../tags/tag620.xml"/><Relationship Id="rId173" Type="http://schemas.openxmlformats.org/officeDocument/2006/relationships/tags" Target="../tags/tag619.xml"/><Relationship Id="rId172" Type="http://schemas.openxmlformats.org/officeDocument/2006/relationships/tags" Target="../tags/tag618.xml"/><Relationship Id="rId171" Type="http://schemas.openxmlformats.org/officeDocument/2006/relationships/tags" Target="../tags/tag617.xml"/><Relationship Id="rId170" Type="http://schemas.openxmlformats.org/officeDocument/2006/relationships/tags" Target="../tags/tag616.xml"/><Relationship Id="rId17" Type="http://schemas.openxmlformats.org/officeDocument/2006/relationships/tags" Target="../tags/tag463.xml"/><Relationship Id="rId169" Type="http://schemas.openxmlformats.org/officeDocument/2006/relationships/tags" Target="../tags/tag615.xml"/><Relationship Id="rId168" Type="http://schemas.openxmlformats.org/officeDocument/2006/relationships/tags" Target="../tags/tag614.xml"/><Relationship Id="rId167" Type="http://schemas.openxmlformats.org/officeDocument/2006/relationships/tags" Target="../tags/tag613.xml"/><Relationship Id="rId166" Type="http://schemas.openxmlformats.org/officeDocument/2006/relationships/tags" Target="../tags/tag612.xml"/><Relationship Id="rId165" Type="http://schemas.openxmlformats.org/officeDocument/2006/relationships/tags" Target="../tags/tag611.xml"/><Relationship Id="rId164" Type="http://schemas.openxmlformats.org/officeDocument/2006/relationships/tags" Target="../tags/tag610.xml"/><Relationship Id="rId163" Type="http://schemas.openxmlformats.org/officeDocument/2006/relationships/tags" Target="../tags/tag609.xml"/><Relationship Id="rId162" Type="http://schemas.openxmlformats.org/officeDocument/2006/relationships/tags" Target="../tags/tag608.xml"/><Relationship Id="rId161" Type="http://schemas.openxmlformats.org/officeDocument/2006/relationships/tags" Target="../tags/tag607.xml"/><Relationship Id="rId160" Type="http://schemas.openxmlformats.org/officeDocument/2006/relationships/tags" Target="../tags/tag606.xml"/><Relationship Id="rId16" Type="http://schemas.openxmlformats.org/officeDocument/2006/relationships/tags" Target="../tags/tag462.xml"/><Relationship Id="rId159" Type="http://schemas.openxmlformats.org/officeDocument/2006/relationships/tags" Target="../tags/tag605.xml"/><Relationship Id="rId158" Type="http://schemas.openxmlformats.org/officeDocument/2006/relationships/tags" Target="../tags/tag604.xml"/><Relationship Id="rId157" Type="http://schemas.openxmlformats.org/officeDocument/2006/relationships/tags" Target="../tags/tag603.xml"/><Relationship Id="rId156" Type="http://schemas.openxmlformats.org/officeDocument/2006/relationships/tags" Target="../tags/tag602.xml"/><Relationship Id="rId155" Type="http://schemas.openxmlformats.org/officeDocument/2006/relationships/tags" Target="../tags/tag601.xml"/><Relationship Id="rId154" Type="http://schemas.openxmlformats.org/officeDocument/2006/relationships/tags" Target="../tags/tag600.xml"/><Relationship Id="rId153" Type="http://schemas.openxmlformats.org/officeDocument/2006/relationships/tags" Target="../tags/tag599.xml"/><Relationship Id="rId152" Type="http://schemas.openxmlformats.org/officeDocument/2006/relationships/tags" Target="../tags/tag598.xml"/><Relationship Id="rId151" Type="http://schemas.openxmlformats.org/officeDocument/2006/relationships/tags" Target="../tags/tag597.xml"/><Relationship Id="rId150" Type="http://schemas.openxmlformats.org/officeDocument/2006/relationships/tags" Target="../tags/tag596.xml"/><Relationship Id="rId15" Type="http://schemas.openxmlformats.org/officeDocument/2006/relationships/tags" Target="../tags/tag461.xml"/><Relationship Id="rId149" Type="http://schemas.openxmlformats.org/officeDocument/2006/relationships/tags" Target="../tags/tag595.xml"/><Relationship Id="rId148" Type="http://schemas.openxmlformats.org/officeDocument/2006/relationships/tags" Target="../tags/tag594.xml"/><Relationship Id="rId147" Type="http://schemas.openxmlformats.org/officeDocument/2006/relationships/tags" Target="../tags/tag593.xml"/><Relationship Id="rId146" Type="http://schemas.openxmlformats.org/officeDocument/2006/relationships/tags" Target="../tags/tag592.xml"/><Relationship Id="rId145" Type="http://schemas.openxmlformats.org/officeDocument/2006/relationships/tags" Target="../tags/tag591.xml"/><Relationship Id="rId144" Type="http://schemas.openxmlformats.org/officeDocument/2006/relationships/tags" Target="../tags/tag590.xml"/><Relationship Id="rId143" Type="http://schemas.openxmlformats.org/officeDocument/2006/relationships/tags" Target="../tags/tag589.xml"/><Relationship Id="rId142" Type="http://schemas.openxmlformats.org/officeDocument/2006/relationships/tags" Target="../tags/tag588.xml"/><Relationship Id="rId141" Type="http://schemas.openxmlformats.org/officeDocument/2006/relationships/tags" Target="../tags/tag587.xml"/><Relationship Id="rId140" Type="http://schemas.openxmlformats.org/officeDocument/2006/relationships/tags" Target="../tags/tag586.xml"/><Relationship Id="rId14" Type="http://schemas.openxmlformats.org/officeDocument/2006/relationships/tags" Target="../tags/tag460.xml"/><Relationship Id="rId139" Type="http://schemas.openxmlformats.org/officeDocument/2006/relationships/tags" Target="../tags/tag585.xml"/><Relationship Id="rId138" Type="http://schemas.openxmlformats.org/officeDocument/2006/relationships/tags" Target="../tags/tag584.xml"/><Relationship Id="rId137" Type="http://schemas.openxmlformats.org/officeDocument/2006/relationships/tags" Target="../tags/tag583.xml"/><Relationship Id="rId136" Type="http://schemas.openxmlformats.org/officeDocument/2006/relationships/tags" Target="../tags/tag582.xml"/><Relationship Id="rId135" Type="http://schemas.openxmlformats.org/officeDocument/2006/relationships/tags" Target="../tags/tag581.xml"/><Relationship Id="rId134" Type="http://schemas.openxmlformats.org/officeDocument/2006/relationships/tags" Target="../tags/tag580.xml"/><Relationship Id="rId133" Type="http://schemas.openxmlformats.org/officeDocument/2006/relationships/tags" Target="../tags/tag579.xml"/><Relationship Id="rId132" Type="http://schemas.openxmlformats.org/officeDocument/2006/relationships/tags" Target="../tags/tag578.xml"/><Relationship Id="rId131" Type="http://schemas.openxmlformats.org/officeDocument/2006/relationships/tags" Target="../tags/tag577.xml"/><Relationship Id="rId130" Type="http://schemas.openxmlformats.org/officeDocument/2006/relationships/tags" Target="../tags/tag576.xml"/><Relationship Id="rId13" Type="http://schemas.openxmlformats.org/officeDocument/2006/relationships/tags" Target="../tags/tag459.xml"/><Relationship Id="rId129" Type="http://schemas.openxmlformats.org/officeDocument/2006/relationships/tags" Target="../tags/tag575.xml"/><Relationship Id="rId128" Type="http://schemas.openxmlformats.org/officeDocument/2006/relationships/tags" Target="../tags/tag574.xml"/><Relationship Id="rId127" Type="http://schemas.openxmlformats.org/officeDocument/2006/relationships/tags" Target="../tags/tag573.xml"/><Relationship Id="rId126" Type="http://schemas.openxmlformats.org/officeDocument/2006/relationships/tags" Target="../tags/tag572.xml"/><Relationship Id="rId125" Type="http://schemas.openxmlformats.org/officeDocument/2006/relationships/tags" Target="../tags/tag571.xml"/><Relationship Id="rId124" Type="http://schemas.openxmlformats.org/officeDocument/2006/relationships/tags" Target="../tags/tag570.xml"/><Relationship Id="rId123" Type="http://schemas.openxmlformats.org/officeDocument/2006/relationships/tags" Target="../tags/tag569.xml"/><Relationship Id="rId122" Type="http://schemas.openxmlformats.org/officeDocument/2006/relationships/tags" Target="../tags/tag568.xml"/><Relationship Id="rId121" Type="http://schemas.openxmlformats.org/officeDocument/2006/relationships/tags" Target="../tags/tag567.xml"/><Relationship Id="rId120" Type="http://schemas.openxmlformats.org/officeDocument/2006/relationships/tags" Target="../tags/tag566.xml"/><Relationship Id="rId12" Type="http://schemas.openxmlformats.org/officeDocument/2006/relationships/tags" Target="../tags/tag458.xml"/><Relationship Id="rId119" Type="http://schemas.openxmlformats.org/officeDocument/2006/relationships/tags" Target="../tags/tag565.xml"/><Relationship Id="rId118" Type="http://schemas.openxmlformats.org/officeDocument/2006/relationships/tags" Target="../tags/tag564.xml"/><Relationship Id="rId117" Type="http://schemas.openxmlformats.org/officeDocument/2006/relationships/tags" Target="../tags/tag563.xml"/><Relationship Id="rId116" Type="http://schemas.openxmlformats.org/officeDocument/2006/relationships/tags" Target="../tags/tag562.xml"/><Relationship Id="rId115" Type="http://schemas.openxmlformats.org/officeDocument/2006/relationships/tags" Target="../tags/tag561.xml"/><Relationship Id="rId114" Type="http://schemas.openxmlformats.org/officeDocument/2006/relationships/tags" Target="../tags/tag560.xml"/><Relationship Id="rId113" Type="http://schemas.openxmlformats.org/officeDocument/2006/relationships/tags" Target="../tags/tag559.xml"/><Relationship Id="rId112" Type="http://schemas.openxmlformats.org/officeDocument/2006/relationships/tags" Target="../tags/tag558.xml"/><Relationship Id="rId111" Type="http://schemas.openxmlformats.org/officeDocument/2006/relationships/tags" Target="../tags/tag557.xml"/><Relationship Id="rId110" Type="http://schemas.openxmlformats.org/officeDocument/2006/relationships/tags" Target="../tags/tag556.xml"/><Relationship Id="rId11" Type="http://schemas.openxmlformats.org/officeDocument/2006/relationships/tags" Target="../tags/tag457.xml"/><Relationship Id="rId109" Type="http://schemas.openxmlformats.org/officeDocument/2006/relationships/tags" Target="../tags/tag555.xml"/><Relationship Id="rId108" Type="http://schemas.openxmlformats.org/officeDocument/2006/relationships/tags" Target="../tags/tag554.xml"/><Relationship Id="rId107" Type="http://schemas.openxmlformats.org/officeDocument/2006/relationships/tags" Target="../tags/tag553.xml"/><Relationship Id="rId106" Type="http://schemas.openxmlformats.org/officeDocument/2006/relationships/tags" Target="../tags/tag552.xml"/><Relationship Id="rId105" Type="http://schemas.openxmlformats.org/officeDocument/2006/relationships/tags" Target="../tags/tag551.xml"/><Relationship Id="rId104" Type="http://schemas.openxmlformats.org/officeDocument/2006/relationships/tags" Target="../tags/tag550.xml"/><Relationship Id="rId103" Type="http://schemas.openxmlformats.org/officeDocument/2006/relationships/tags" Target="../tags/tag549.xml"/><Relationship Id="rId102" Type="http://schemas.openxmlformats.org/officeDocument/2006/relationships/tags" Target="../tags/tag548.xml"/><Relationship Id="rId101" Type="http://schemas.openxmlformats.org/officeDocument/2006/relationships/tags" Target="../tags/tag547.xml"/><Relationship Id="rId100" Type="http://schemas.openxmlformats.org/officeDocument/2006/relationships/tags" Target="../tags/tag546.xml"/><Relationship Id="rId10" Type="http://schemas.openxmlformats.org/officeDocument/2006/relationships/tags" Target="../tags/tag456.xm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4" Type="http://schemas.openxmlformats.org/officeDocument/2006/relationships/tags" Target="../tags/tag689.xml"/><Relationship Id="rId3" Type="http://schemas.openxmlformats.org/officeDocument/2006/relationships/tags" Target="../tags/tag688.xml"/><Relationship Id="rId2" Type="http://schemas.openxmlformats.org/officeDocument/2006/relationships/tags" Target="../tags/tag687.xml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5" Type="http://schemas.microsoft.com/office/2007/relationships/hdphoto" Target="../media/image4.wdp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697.xml"/><Relationship Id="rId8" Type="http://schemas.openxmlformats.org/officeDocument/2006/relationships/tags" Target="../tags/tag696.xml"/><Relationship Id="rId7" Type="http://schemas.openxmlformats.org/officeDocument/2006/relationships/tags" Target="../tags/tag695.xml"/><Relationship Id="rId66" Type="http://schemas.openxmlformats.org/officeDocument/2006/relationships/tags" Target="../tags/tag754.xml"/><Relationship Id="rId65" Type="http://schemas.openxmlformats.org/officeDocument/2006/relationships/tags" Target="../tags/tag753.xml"/><Relationship Id="rId64" Type="http://schemas.openxmlformats.org/officeDocument/2006/relationships/tags" Target="../tags/tag752.xml"/><Relationship Id="rId63" Type="http://schemas.openxmlformats.org/officeDocument/2006/relationships/tags" Target="../tags/tag751.xml"/><Relationship Id="rId62" Type="http://schemas.openxmlformats.org/officeDocument/2006/relationships/tags" Target="../tags/tag750.xml"/><Relationship Id="rId61" Type="http://schemas.openxmlformats.org/officeDocument/2006/relationships/tags" Target="../tags/tag749.xml"/><Relationship Id="rId60" Type="http://schemas.openxmlformats.org/officeDocument/2006/relationships/tags" Target="../tags/tag748.xml"/><Relationship Id="rId6" Type="http://schemas.openxmlformats.org/officeDocument/2006/relationships/tags" Target="../tags/tag694.xml"/><Relationship Id="rId59" Type="http://schemas.openxmlformats.org/officeDocument/2006/relationships/tags" Target="../tags/tag747.xml"/><Relationship Id="rId58" Type="http://schemas.openxmlformats.org/officeDocument/2006/relationships/tags" Target="../tags/tag746.xml"/><Relationship Id="rId57" Type="http://schemas.openxmlformats.org/officeDocument/2006/relationships/tags" Target="../tags/tag745.xml"/><Relationship Id="rId56" Type="http://schemas.openxmlformats.org/officeDocument/2006/relationships/tags" Target="../tags/tag744.xml"/><Relationship Id="rId55" Type="http://schemas.openxmlformats.org/officeDocument/2006/relationships/tags" Target="../tags/tag743.xml"/><Relationship Id="rId54" Type="http://schemas.openxmlformats.org/officeDocument/2006/relationships/tags" Target="../tags/tag742.xml"/><Relationship Id="rId53" Type="http://schemas.openxmlformats.org/officeDocument/2006/relationships/tags" Target="../tags/tag741.xml"/><Relationship Id="rId52" Type="http://schemas.openxmlformats.org/officeDocument/2006/relationships/tags" Target="../tags/tag740.xml"/><Relationship Id="rId51" Type="http://schemas.openxmlformats.org/officeDocument/2006/relationships/tags" Target="../tags/tag739.xml"/><Relationship Id="rId50" Type="http://schemas.openxmlformats.org/officeDocument/2006/relationships/tags" Target="../tags/tag738.xml"/><Relationship Id="rId5" Type="http://schemas.openxmlformats.org/officeDocument/2006/relationships/tags" Target="../tags/tag693.xml"/><Relationship Id="rId49" Type="http://schemas.openxmlformats.org/officeDocument/2006/relationships/tags" Target="../tags/tag737.xml"/><Relationship Id="rId48" Type="http://schemas.openxmlformats.org/officeDocument/2006/relationships/tags" Target="../tags/tag736.xml"/><Relationship Id="rId47" Type="http://schemas.openxmlformats.org/officeDocument/2006/relationships/tags" Target="../tags/tag735.xml"/><Relationship Id="rId46" Type="http://schemas.openxmlformats.org/officeDocument/2006/relationships/tags" Target="../tags/tag734.xml"/><Relationship Id="rId45" Type="http://schemas.openxmlformats.org/officeDocument/2006/relationships/tags" Target="../tags/tag733.xml"/><Relationship Id="rId44" Type="http://schemas.openxmlformats.org/officeDocument/2006/relationships/tags" Target="../tags/tag732.xml"/><Relationship Id="rId43" Type="http://schemas.openxmlformats.org/officeDocument/2006/relationships/tags" Target="../tags/tag731.xml"/><Relationship Id="rId42" Type="http://schemas.openxmlformats.org/officeDocument/2006/relationships/tags" Target="../tags/tag730.xml"/><Relationship Id="rId41" Type="http://schemas.openxmlformats.org/officeDocument/2006/relationships/tags" Target="../tags/tag729.xml"/><Relationship Id="rId40" Type="http://schemas.openxmlformats.org/officeDocument/2006/relationships/tags" Target="../tags/tag728.xml"/><Relationship Id="rId4" Type="http://schemas.openxmlformats.org/officeDocument/2006/relationships/tags" Target="../tags/tag692.xml"/><Relationship Id="rId39" Type="http://schemas.openxmlformats.org/officeDocument/2006/relationships/tags" Target="../tags/tag727.xml"/><Relationship Id="rId38" Type="http://schemas.openxmlformats.org/officeDocument/2006/relationships/tags" Target="../tags/tag726.xml"/><Relationship Id="rId37" Type="http://schemas.openxmlformats.org/officeDocument/2006/relationships/tags" Target="../tags/tag725.xml"/><Relationship Id="rId36" Type="http://schemas.openxmlformats.org/officeDocument/2006/relationships/tags" Target="../tags/tag724.xml"/><Relationship Id="rId35" Type="http://schemas.openxmlformats.org/officeDocument/2006/relationships/tags" Target="../tags/tag723.xml"/><Relationship Id="rId34" Type="http://schemas.openxmlformats.org/officeDocument/2006/relationships/tags" Target="../tags/tag722.xml"/><Relationship Id="rId33" Type="http://schemas.openxmlformats.org/officeDocument/2006/relationships/tags" Target="../tags/tag721.xml"/><Relationship Id="rId32" Type="http://schemas.openxmlformats.org/officeDocument/2006/relationships/tags" Target="../tags/tag720.xml"/><Relationship Id="rId31" Type="http://schemas.openxmlformats.org/officeDocument/2006/relationships/tags" Target="../tags/tag719.xml"/><Relationship Id="rId30" Type="http://schemas.openxmlformats.org/officeDocument/2006/relationships/tags" Target="../tags/tag718.xml"/><Relationship Id="rId3" Type="http://schemas.openxmlformats.org/officeDocument/2006/relationships/tags" Target="../tags/tag691.xml"/><Relationship Id="rId29" Type="http://schemas.openxmlformats.org/officeDocument/2006/relationships/tags" Target="../tags/tag717.xml"/><Relationship Id="rId28" Type="http://schemas.openxmlformats.org/officeDocument/2006/relationships/tags" Target="../tags/tag716.xml"/><Relationship Id="rId27" Type="http://schemas.openxmlformats.org/officeDocument/2006/relationships/tags" Target="../tags/tag715.xml"/><Relationship Id="rId26" Type="http://schemas.openxmlformats.org/officeDocument/2006/relationships/tags" Target="../tags/tag714.xml"/><Relationship Id="rId25" Type="http://schemas.openxmlformats.org/officeDocument/2006/relationships/tags" Target="../tags/tag713.xml"/><Relationship Id="rId24" Type="http://schemas.openxmlformats.org/officeDocument/2006/relationships/tags" Target="../tags/tag712.xml"/><Relationship Id="rId23" Type="http://schemas.openxmlformats.org/officeDocument/2006/relationships/tags" Target="../tags/tag711.xml"/><Relationship Id="rId22" Type="http://schemas.openxmlformats.org/officeDocument/2006/relationships/tags" Target="../tags/tag710.xml"/><Relationship Id="rId21" Type="http://schemas.openxmlformats.org/officeDocument/2006/relationships/tags" Target="../tags/tag709.xml"/><Relationship Id="rId20" Type="http://schemas.openxmlformats.org/officeDocument/2006/relationships/tags" Target="../tags/tag708.xml"/><Relationship Id="rId2" Type="http://schemas.openxmlformats.org/officeDocument/2006/relationships/tags" Target="../tags/tag690.xml"/><Relationship Id="rId19" Type="http://schemas.openxmlformats.org/officeDocument/2006/relationships/tags" Target="../tags/tag707.xml"/><Relationship Id="rId18" Type="http://schemas.openxmlformats.org/officeDocument/2006/relationships/tags" Target="../tags/tag706.xml"/><Relationship Id="rId17" Type="http://schemas.openxmlformats.org/officeDocument/2006/relationships/tags" Target="../tags/tag705.xml"/><Relationship Id="rId16" Type="http://schemas.openxmlformats.org/officeDocument/2006/relationships/tags" Target="../tags/tag704.xml"/><Relationship Id="rId15" Type="http://schemas.openxmlformats.org/officeDocument/2006/relationships/tags" Target="../tags/tag703.xml"/><Relationship Id="rId14" Type="http://schemas.openxmlformats.org/officeDocument/2006/relationships/tags" Target="../tags/tag702.xml"/><Relationship Id="rId13" Type="http://schemas.openxmlformats.org/officeDocument/2006/relationships/tags" Target="../tags/tag701.xml"/><Relationship Id="rId12" Type="http://schemas.openxmlformats.org/officeDocument/2006/relationships/tags" Target="../tags/tag700.xml"/><Relationship Id="rId11" Type="http://schemas.openxmlformats.org/officeDocument/2006/relationships/tags" Target="../tags/tag699.xml"/><Relationship Id="rId10" Type="http://schemas.openxmlformats.org/officeDocument/2006/relationships/tags" Target="../tags/tag698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762.xml"/><Relationship Id="rId8" Type="http://schemas.openxmlformats.org/officeDocument/2006/relationships/tags" Target="../tags/tag761.xml"/><Relationship Id="rId7" Type="http://schemas.openxmlformats.org/officeDocument/2006/relationships/tags" Target="../tags/tag760.xml"/><Relationship Id="rId65" Type="http://schemas.openxmlformats.org/officeDocument/2006/relationships/tags" Target="../tags/tag818.xml"/><Relationship Id="rId64" Type="http://schemas.openxmlformats.org/officeDocument/2006/relationships/tags" Target="../tags/tag817.xml"/><Relationship Id="rId63" Type="http://schemas.openxmlformats.org/officeDocument/2006/relationships/tags" Target="../tags/tag816.xml"/><Relationship Id="rId62" Type="http://schemas.openxmlformats.org/officeDocument/2006/relationships/tags" Target="../tags/tag815.xml"/><Relationship Id="rId61" Type="http://schemas.openxmlformats.org/officeDocument/2006/relationships/tags" Target="../tags/tag814.xml"/><Relationship Id="rId60" Type="http://schemas.openxmlformats.org/officeDocument/2006/relationships/tags" Target="../tags/tag813.xml"/><Relationship Id="rId6" Type="http://schemas.openxmlformats.org/officeDocument/2006/relationships/tags" Target="../tags/tag759.xml"/><Relationship Id="rId59" Type="http://schemas.openxmlformats.org/officeDocument/2006/relationships/tags" Target="../tags/tag812.xml"/><Relationship Id="rId58" Type="http://schemas.openxmlformats.org/officeDocument/2006/relationships/tags" Target="../tags/tag811.xml"/><Relationship Id="rId57" Type="http://schemas.openxmlformats.org/officeDocument/2006/relationships/tags" Target="../tags/tag810.xml"/><Relationship Id="rId56" Type="http://schemas.openxmlformats.org/officeDocument/2006/relationships/tags" Target="../tags/tag809.xml"/><Relationship Id="rId55" Type="http://schemas.openxmlformats.org/officeDocument/2006/relationships/tags" Target="../tags/tag808.xml"/><Relationship Id="rId54" Type="http://schemas.openxmlformats.org/officeDocument/2006/relationships/tags" Target="../tags/tag807.xml"/><Relationship Id="rId53" Type="http://schemas.openxmlformats.org/officeDocument/2006/relationships/tags" Target="../tags/tag806.xml"/><Relationship Id="rId52" Type="http://schemas.openxmlformats.org/officeDocument/2006/relationships/tags" Target="../tags/tag805.xml"/><Relationship Id="rId51" Type="http://schemas.openxmlformats.org/officeDocument/2006/relationships/tags" Target="../tags/tag804.xml"/><Relationship Id="rId50" Type="http://schemas.openxmlformats.org/officeDocument/2006/relationships/tags" Target="../tags/tag803.xml"/><Relationship Id="rId5" Type="http://schemas.openxmlformats.org/officeDocument/2006/relationships/tags" Target="../tags/tag758.xml"/><Relationship Id="rId49" Type="http://schemas.openxmlformats.org/officeDocument/2006/relationships/tags" Target="../tags/tag802.xml"/><Relationship Id="rId48" Type="http://schemas.openxmlformats.org/officeDocument/2006/relationships/tags" Target="../tags/tag801.xml"/><Relationship Id="rId47" Type="http://schemas.openxmlformats.org/officeDocument/2006/relationships/tags" Target="../tags/tag800.xml"/><Relationship Id="rId46" Type="http://schemas.openxmlformats.org/officeDocument/2006/relationships/tags" Target="../tags/tag799.xml"/><Relationship Id="rId45" Type="http://schemas.openxmlformats.org/officeDocument/2006/relationships/tags" Target="../tags/tag798.xml"/><Relationship Id="rId44" Type="http://schemas.openxmlformats.org/officeDocument/2006/relationships/tags" Target="../tags/tag797.xml"/><Relationship Id="rId43" Type="http://schemas.openxmlformats.org/officeDocument/2006/relationships/tags" Target="../tags/tag796.xml"/><Relationship Id="rId42" Type="http://schemas.openxmlformats.org/officeDocument/2006/relationships/tags" Target="../tags/tag795.xml"/><Relationship Id="rId41" Type="http://schemas.openxmlformats.org/officeDocument/2006/relationships/tags" Target="../tags/tag794.xml"/><Relationship Id="rId40" Type="http://schemas.openxmlformats.org/officeDocument/2006/relationships/tags" Target="../tags/tag793.xml"/><Relationship Id="rId4" Type="http://schemas.openxmlformats.org/officeDocument/2006/relationships/tags" Target="../tags/tag757.xml"/><Relationship Id="rId39" Type="http://schemas.openxmlformats.org/officeDocument/2006/relationships/tags" Target="../tags/tag792.xml"/><Relationship Id="rId38" Type="http://schemas.openxmlformats.org/officeDocument/2006/relationships/tags" Target="../tags/tag791.xml"/><Relationship Id="rId37" Type="http://schemas.openxmlformats.org/officeDocument/2006/relationships/tags" Target="../tags/tag790.xml"/><Relationship Id="rId36" Type="http://schemas.openxmlformats.org/officeDocument/2006/relationships/tags" Target="../tags/tag789.xml"/><Relationship Id="rId35" Type="http://schemas.openxmlformats.org/officeDocument/2006/relationships/tags" Target="../tags/tag788.xml"/><Relationship Id="rId34" Type="http://schemas.openxmlformats.org/officeDocument/2006/relationships/tags" Target="../tags/tag787.xml"/><Relationship Id="rId33" Type="http://schemas.openxmlformats.org/officeDocument/2006/relationships/tags" Target="../tags/tag786.xml"/><Relationship Id="rId32" Type="http://schemas.openxmlformats.org/officeDocument/2006/relationships/tags" Target="../tags/tag785.xml"/><Relationship Id="rId31" Type="http://schemas.openxmlformats.org/officeDocument/2006/relationships/tags" Target="../tags/tag784.xml"/><Relationship Id="rId30" Type="http://schemas.openxmlformats.org/officeDocument/2006/relationships/tags" Target="../tags/tag783.xml"/><Relationship Id="rId3" Type="http://schemas.openxmlformats.org/officeDocument/2006/relationships/tags" Target="../tags/tag756.xml"/><Relationship Id="rId29" Type="http://schemas.openxmlformats.org/officeDocument/2006/relationships/tags" Target="../tags/tag782.xml"/><Relationship Id="rId28" Type="http://schemas.openxmlformats.org/officeDocument/2006/relationships/tags" Target="../tags/tag781.xml"/><Relationship Id="rId27" Type="http://schemas.openxmlformats.org/officeDocument/2006/relationships/tags" Target="../tags/tag780.xml"/><Relationship Id="rId26" Type="http://schemas.openxmlformats.org/officeDocument/2006/relationships/tags" Target="../tags/tag779.xml"/><Relationship Id="rId25" Type="http://schemas.openxmlformats.org/officeDocument/2006/relationships/tags" Target="../tags/tag778.xml"/><Relationship Id="rId24" Type="http://schemas.openxmlformats.org/officeDocument/2006/relationships/tags" Target="../tags/tag777.xml"/><Relationship Id="rId23" Type="http://schemas.openxmlformats.org/officeDocument/2006/relationships/tags" Target="../tags/tag776.xml"/><Relationship Id="rId22" Type="http://schemas.openxmlformats.org/officeDocument/2006/relationships/tags" Target="../tags/tag775.xml"/><Relationship Id="rId21" Type="http://schemas.openxmlformats.org/officeDocument/2006/relationships/tags" Target="../tags/tag774.xml"/><Relationship Id="rId20" Type="http://schemas.openxmlformats.org/officeDocument/2006/relationships/tags" Target="../tags/tag773.xml"/><Relationship Id="rId2" Type="http://schemas.openxmlformats.org/officeDocument/2006/relationships/tags" Target="../tags/tag755.xml"/><Relationship Id="rId19" Type="http://schemas.openxmlformats.org/officeDocument/2006/relationships/tags" Target="../tags/tag772.xml"/><Relationship Id="rId18" Type="http://schemas.openxmlformats.org/officeDocument/2006/relationships/tags" Target="../tags/tag771.xml"/><Relationship Id="rId17" Type="http://schemas.openxmlformats.org/officeDocument/2006/relationships/tags" Target="../tags/tag770.xml"/><Relationship Id="rId16" Type="http://schemas.openxmlformats.org/officeDocument/2006/relationships/tags" Target="../tags/tag769.xml"/><Relationship Id="rId15" Type="http://schemas.openxmlformats.org/officeDocument/2006/relationships/tags" Target="../tags/tag768.xml"/><Relationship Id="rId14" Type="http://schemas.openxmlformats.org/officeDocument/2006/relationships/tags" Target="../tags/tag767.xml"/><Relationship Id="rId13" Type="http://schemas.openxmlformats.org/officeDocument/2006/relationships/tags" Target="../tags/tag766.xml"/><Relationship Id="rId12" Type="http://schemas.openxmlformats.org/officeDocument/2006/relationships/tags" Target="../tags/tag765.xml"/><Relationship Id="rId11" Type="http://schemas.openxmlformats.org/officeDocument/2006/relationships/tags" Target="../tags/tag764.xml"/><Relationship Id="rId10" Type="http://schemas.openxmlformats.org/officeDocument/2006/relationships/tags" Target="../tags/tag763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826.xml"/><Relationship Id="rId8" Type="http://schemas.openxmlformats.org/officeDocument/2006/relationships/tags" Target="../tags/tag825.xml"/><Relationship Id="rId7" Type="http://schemas.openxmlformats.org/officeDocument/2006/relationships/tags" Target="../tags/tag824.xml"/><Relationship Id="rId64" Type="http://schemas.openxmlformats.org/officeDocument/2006/relationships/tags" Target="../tags/tag881.xml"/><Relationship Id="rId63" Type="http://schemas.openxmlformats.org/officeDocument/2006/relationships/tags" Target="../tags/tag880.xml"/><Relationship Id="rId62" Type="http://schemas.openxmlformats.org/officeDocument/2006/relationships/tags" Target="../tags/tag879.xml"/><Relationship Id="rId61" Type="http://schemas.openxmlformats.org/officeDocument/2006/relationships/tags" Target="../tags/tag878.xml"/><Relationship Id="rId60" Type="http://schemas.openxmlformats.org/officeDocument/2006/relationships/tags" Target="../tags/tag877.xml"/><Relationship Id="rId6" Type="http://schemas.openxmlformats.org/officeDocument/2006/relationships/tags" Target="../tags/tag823.xml"/><Relationship Id="rId59" Type="http://schemas.openxmlformats.org/officeDocument/2006/relationships/tags" Target="../tags/tag876.xml"/><Relationship Id="rId58" Type="http://schemas.openxmlformats.org/officeDocument/2006/relationships/tags" Target="../tags/tag875.xml"/><Relationship Id="rId57" Type="http://schemas.openxmlformats.org/officeDocument/2006/relationships/tags" Target="../tags/tag874.xml"/><Relationship Id="rId56" Type="http://schemas.openxmlformats.org/officeDocument/2006/relationships/tags" Target="../tags/tag873.xml"/><Relationship Id="rId55" Type="http://schemas.openxmlformats.org/officeDocument/2006/relationships/tags" Target="../tags/tag872.xml"/><Relationship Id="rId54" Type="http://schemas.openxmlformats.org/officeDocument/2006/relationships/tags" Target="../tags/tag871.xml"/><Relationship Id="rId53" Type="http://schemas.openxmlformats.org/officeDocument/2006/relationships/tags" Target="../tags/tag870.xml"/><Relationship Id="rId52" Type="http://schemas.openxmlformats.org/officeDocument/2006/relationships/tags" Target="../tags/tag869.xml"/><Relationship Id="rId51" Type="http://schemas.openxmlformats.org/officeDocument/2006/relationships/tags" Target="../tags/tag868.xml"/><Relationship Id="rId50" Type="http://schemas.openxmlformats.org/officeDocument/2006/relationships/tags" Target="../tags/tag867.xml"/><Relationship Id="rId5" Type="http://schemas.openxmlformats.org/officeDocument/2006/relationships/tags" Target="../tags/tag822.xml"/><Relationship Id="rId49" Type="http://schemas.openxmlformats.org/officeDocument/2006/relationships/tags" Target="../tags/tag866.xml"/><Relationship Id="rId48" Type="http://schemas.openxmlformats.org/officeDocument/2006/relationships/tags" Target="../tags/tag865.xml"/><Relationship Id="rId47" Type="http://schemas.openxmlformats.org/officeDocument/2006/relationships/tags" Target="../tags/tag864.xml"/><Relationship Id="rId46" Type="http://schemas.openxmlformats.org/officeDocument/2006/relationships/tags" Target="../tags/tag863.xml"/><Relationship Id="rId45" Type="http://schemas.openxmlformats.org/officeDocument/2006/relationships/tags" Target="../tags/tag862.xml"/><Relationship Id="rId44" Type="http://schemas.openxmlformats.org/officeDocument/2006/relationships/tags" Target="../tags/tag861.xml"/><Relationship Id="rId43" Type="http://schemas.openxmlformats.org/officeDocument/2006/relationships/tags" Target="../tags/tag860.xml"/><Relationship Id="rId42" Type="http://schemas.openxmlformats.org/officeDocument/2006/relationships/tags" Target="../tags/tag859.xml"/><Relationship Id="rId41" Type="http://schemas.openxmlformats.org/officeDocument/2006/relationships/tags" Target="../tags/tag858.xml"/><Relationship Id="rId40" Type="http://schemas.openxmlformats.org/officeDocument/2006/relationships/tags" Target="../tags/tag857.xml"/><Relationship Id="rId4" Type="http://schemas.openxmlformats.org/officeDocument/2006/relationships/tags" Target="../tags/tag821.xml"/><Relationship Id="rId39" Type="http://schemas.openxmlformats.org/officeDocument/2006/relationships/tags" Target="../tags/tag856.xml"/><Relationship Id="rId38" Type="http://schemas.openxmlformats.org/officeDocument/2006/relationships/tags" Target="../tags/tag855.xml"/><Relationship Id="rId37" Type="http://schemas.openxmlformats.org/officeDocument/2006/relationships/tags" Target="../tags/tag854.xml"/><Relationship Id="rId36" Type="http://schemas.openxmlformats.org/officeDocument/2006/relationships/tags" Target="../tags/tag853.xml"/><Relationship Id="rId35" Type="http://schemas.openxmlformats.org/officeDocument/2006/relationships/tags" Target="../tags/tag852.xml"/><Relationship Id="rId34" Type="http://schemas.openxmlformats.org/officeDocument/2006/relationships/tags" Target="../tags/tag851.xml"/><Relationship Id="rId33" Type="http://schemas.openxmlformats.org/officeDocument/2006/relationships/tags" Target="../tags/tag850.xml"/><Relationship Id="rId32" Type="http://schemas.openxmlformats.org/officeDocument/2006/relationships/tags" Target="../tags/tag849.xml"/><Relationship Id="rId31" Type="http://schemas.openxmlformats.org/officeDocument/2006/relationships/tags" Target="../tags/tag848.xml"/><Relationship Id="rId30" Type="http://schemas.openxmlformats.org/officeDocument/2006/relationships/tags" Target="../tags/tag847.xml"/><Relationship Id="rId3" Type="http://schemas.openxmlformats.org/officeDocument/2006/relationships/tags" Target="../tags/tag820.xml"/><Relationship Id="rId29" Type="http://schemas.openxmlformats.org/officeDocument/2006/relationships/tags" Target="../tags/tag846.xml"/><Relationship Id="rId28" Type="http://schemas.openxmlformats.org/officeDocument/2006/relationships/tags" Target="../tags/tag845.xml"/><Relationship Id="rId27" Type="http://schemas.openxmlformats.org/officeDocument/2006/relationships/tags" Target="../tags/tag844.xml"/><Relationship Id="rId26" Type="http://schemas.openxmlformats.org/officeDocument/2006/relationships/tags" Target="../tags/tag843.xml"/><Relationship Id="rId25" Type="http://schemas.openxmlformats.org/officeDocument/2006/relationships/tags" Target="../tags/tag842.xml"/><Relationship Id="rId24" Type="http://schemas.openxmlformats.org/officeDocument/2006/relationships/tags" Target="../tags/tag841.xml"/><Relationship Id="rId23" Type="http://schemas.openxmlformats.org/officeDocument/2006/relationships/tags" Target="../tags/tag840.xml"/><Relationship Id="rId22" Type="http://schemas.openxmlformats.org/officeDocument/2006/relationships/tags" Target="../tags/tag839.xml"/><Relationship Id="rId21" Type="http://schemas.openxmlformats.org/officeDocument/2006/relationships/tags" Target="../tags/tag838.xml"/><Relationship Id="rId20" Type="http://schemas.openxmlformats.org/officeDocument/2006/relationships/tags" Target="../tags/tag837.xml"/><Relationship Id="rId2" Type="http://schemas.openxmlformats.org/officeDocument/2006/relationships/tags" Target="../tags/tag819.xml"/><Relationship Id="rId19" Type="http://schemas.openxmlformats.org/officeDocument/2006/relationships/tags" Target="../tags/tag836.xml"/><Relationship Id="rId18" Type="http://schemas.openxmlformats.org/officeDocument/2006/relationships/tags" Target="../tags/tag835.xml"/><Relationship Id="rId17" Type="http://schemas.openxmlformats.org/officeDocument/2006/relationships/tags" Target="../tags/tag834.xml"/><Relationship Id="rId16" Type="http://schemas.openxmlformats.org/officeDocument/2006/relationships/tags" Target="../tags/tag833.xml"/><Relationship Id="rId15" Type="http://schemas.openxmlformats.org/officeDocument/2006/relationships/tags" Target="../tags/tag832.xml"/><Relationship Id="rId14" Type="http://schemas.openxmlformats.org/officeDocument/2006/relationships/tags" Target="../tags/tag831.xml"/><Relationship Id="rId13" Type="http://schemas.openxmlformats.org/officeDocument/2006/relationships/tags" Target="../tags/tag830.xml"/><Relationship Id="rId12" Type="http://schemas.openxmlformats.org/officeDocument/2006/relationships/tags" Target="../tags/tag829.xml"/><Relationship Id="rId11" Type="http://schemas.openxmlformats.org/officeDocument/2006/relationships/tags" Target="../tags/tag828.xml"/><Relationship Id="rId10" Type="http://schemas.openxmlformats.org/officeDocument/2006/relationships/tags" Target="../tags/tag827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7" Type="http://schemas.openxmlformats.org/officeDocument/2006/relationships/tags" Target="../tags/tag886.xml"/><Relationship Id="rId6" Type="http://schemas.openxmlformats.org/officeDocument/2006/relationships/tags" Target="../tags/tag885.xml"/><Relationship Id="rId5" Type="http://schemas.openxmlformats.org/officeDocument/2006/relationships/tags" Target="../tags/tag884.xml"/><Relationship Id="rId4" Type="http://schemas.openxmlformats.org/officeDocument/2006/relationships/tags" Target="../tags/tag883.xml"/><Relationship Id="rId3" Type="http://schemas.openxmlformats.org/officeDocument/2006/relationships/image" Target="../media/image18.png"/><Relationship Id="rId2" Type="http://schemas.openxmlformats.org/officeDocument/2006/relationships/tags" Target="../tags/tag882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892.xml"/><Relationship Id="rId8" Type="http://schemas.openxmlformats.org/officeDocument/2006/relationships/tags" Target="../tags/tag891.xml"/><Relationship Id="rId7" Type="http://schemas.openxmlformats.org/officeDocument/2006/relationships/tags" Target="../tags/tag890.xml"/><Relationship Id="rId6" Type="http://schemas.openxmlformats.org/officeDocument/2006/relationships/image" Target="../media/image20.png"/><Relationship Id="rId5" Type="http://schemas.openxmlformats.org/officeDocument/2006/relationships/tags" Target="../tags/tag889.xml"/><Relationship Id="rId4" Type="http://schemas.openxmlformats.org/officeDocument/2006/relationships/image" Target="../media/image19.png"/><Relationship Id="rId3" Type="http://schemas.openxmlformats.org/officeDocument/2006/relationships/tags" Target="../tags/tag888.xml"/><Relationship Id="rId2" Type="http://schemas.openxmlformats.org/officeDocument/2006/relationships/tags" Target="../tags/tag887.xml"/><Relationship Id="rId10" Type="http://schemas.openxmlformats.org/officeDocument/2006/relationships/tags" Target="../tags/tag893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900.xml"/><Relationship Id="rId8" Type="http://schemas.openxmlformats.org/officeDocument/2006/relationships/tags" Target="../tags/tag899.xml"/><Relationship Id="rId7" Type="http://schemas.openxmlformats.org/officeDocument/2006/relationships/tags" Target="../tags/tag898.xml"/><Relationship Id="rId6" Type="http://schemas.openxmlformats.org/officeDocument/2006/relationships/tags" Target="../tags/tag897.xml"/><Relationship Id="rId5" Type="http://schemas.openxmlformats.org/officeDocument/2006/relationships/tags" Target="../tags/tag896.xml"/><Relationship Id="rId4" Type="http://schemas.openxmlformats.org/officeDocument/2006/relationships/image" Target="../media/image21.png"/><Relationship Id="rId3" Type="http://schemas.openxmlformats.org/officeDocument/2006/relationships/tags" Target="../tags/tag895.xml"/><Relationship Id="rId2" Type="http://schemas.openxmlformats.org/officeDocument/2006/relationships/tags" Target="../tags/tag894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907.xml"/><Relationship Id="rId8" Type="http://schemas.openxmlformats.org/officeDocument/2006/relationships/tags" Target="../tags/tag906.xml"/><Relationship Id="rId7" Type="http://schemas.openxmlformats.org/officeDocument/2006/relationships/tags" Target="../tags/tag905.xml"/><Relationship Id="rId6" Type="http://schemas.openxmlformats.org/officeDocument/2006/relationships/tags" Target="../tags/tag904.xml"/><Relationship Id="rId5" Type="http://schemas.openxmlformats.org/officeDocument/2006/relationships/tags" Target="../tags/tag903.xml"/><Relationship Id="rId4" Type="http://schemas.openxmlformats.org/officeDocument/2006/relationships/image" Target="../media/image21.png"/><Relationship Id="rId3" Type="http://schemas.openxmlformats.org/officeDocument/2006/relationships/tags" Target="../tags/tag902.xml"/><Relationship Id="rId2" Type="http://schemas.openxmlformats.org/officeDocument/2006/relationships/tags" Target="../tags/tag901.xml"/><Relationship Id="rId10" Type="http://schemas.openxmlformats.org/officeDocument/2006/relationships/tags" Target="../tags/tag908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915.xml"/><Relationship Id="rId8" Type="http://schemas.openxmlformats.org/officeDocument/2006/relationships/tags" Target="../tags/tag914.xml"/><Relationship Id="rId7" Type="http://schemas.openxmlformats.org/officeDocument/2006/relationships/tags" Target="../tags/tag913.xml"/><Relationship Id="rId6" Type="http://schemas.openxmlformats.org/officeDocument/2006/relationships/tags" Target="../tags/tag912.xml"/><Relationship Id="rId5" Type="http://schemas.openxmlformats.org/officeDocument/2006/relationships/tags" Target="../tags/tag911.xml"/><Relationship Id="rId4" Type="http://schemas.openxmlformats.org/officeDocument/2006/relationships/image" Target="../media/image21.png"/><Relationship Id="rId3" Type="http://schemas.openxmlformats.org/officeDocument/2006/relationships/tags" Target="../tags/tag910.xml"/><Relationship Id="rId2" Type="http://schemas.openxmlformats.org/officeDocument/2006/relationships/tags" Target="../tags/tag909.xml"/><Relationship Id="rId10" Type="http://schemas.openxmlformats.org/officeDocument/2006/relationships/tags" Target="../tags/tag916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923.xml"/><Relationship Id="rId8" Type="http://schemas.openxmlformats.org/officeDocument/2006/relationships/tags" Target="../tags/tag922.xml"/><Relationship Id="rId7" Type="http://schemas.openxmlformats.org/officeDocument/2006/relationships/tags" Target="../tags/tag921.xml"/><Relationship Id="rId6" Type="http://schemas.openxmlformats.org/officeDocument/2006/relationships/tags" Target="../tags/tag920.xml"/><Relationship Id="rId5" Type="http://schemas.openxmlformats.org/officeDocument/2006/relationships/tags" Target="../tags/tag919.xml"/><Relationship Id="rId4" Type="http://schemas.openxmlformats.org/officeDocument/2006/relationships/image" Target="../media/image21.png"/><Relationship Id="rId3" Type="http://schemas.openxmlformats.org/officeDocument/2006/relationships/tags" Target="../tags/tag918.xml"/><Relationship Id="rId2" Type="http://schemas.openxmlformats.org/officeDocument/2006/relationships/tags" Target="../tags/tag917.xml"/><Relationship Id="rId10" Type="http://schemas.openxmlformats.org/officeDocument/2006/relationships/tags" Target="../tags/tag924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931.xml"/><Relationship Id="rId8" Type="http://schemas.openxmlformats.org/officeDocument/2006/relationships/tags" Target="../tags/tag930.xml"/><Relationship Id="rId7" Type="http://schemas.openxmlformats.org/officeDocument/2006/relationships/tags" Target="../tags/tag929.xml"/><Relationship Id="rId6" Type="http://schemas.openxmlformats.org/officeDocument/2006/relationships/tags" Target="../tags/tag928.xml"/><Relationship Id="rId5" Type="http://schemas.openxmlformats.org/officeDocument/2006/relationships/tags" Target="../tags/tag927.xml"/><Relationship Id="rId4" Type="http://schemas.openxmlformats.org/officeDocument/2006/relationships/tags" Target="../tags/tag926.xml"/><Relationship Id="rId3" Type="http://schemas.openxmlformats.org/officeDocument/2006/relationships/image" Target="../media/image21.png"/><Relationship Id="rId2" Type="http://schemas.openxmlformats.org/officeDocument/2006/relationships/tags" Target="../tags/tag925.xml"/><Relationship Id="rId12" Type="http://schemas.openxmlformats.org/officeDocument/2006/relationships/tags" Target="../tags/tag934.xml"/><Relationship Id="rId11" Type="http://schemas.openxmlformats.org/officeDocument/2006/relationships/tags" Target="../tags/tag933.xml"/><Relationship Id="rId10" Type="http://schemas.openxmlformats.org/officeDocument/2006/relationships/tags" Target="../tags/tag932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942.xml"/><Relationship Id="rId8" Type="http://schemas.openxmlformats.org/officeDocument/2006/relationships/tags" Target="../tags/tag941.xml"/><Relationship Id="rId7" Type="http://schemas.openxmlformats.org/officeDocument/2006/relationships/tags" Target="../tags/tag940.xml"/><Relationship Id="rId6" Type="http://schemas.openxmlformats.org/officeDocument/2006/relationships/tags" Target="../tags/tag939.xml"/><Relationship Id="rId5" Type="http://schemas.openxmlformats.org/officeDocument/2006/relationships/tags" Target="../tags/tag938.xml"/><Relationship Id="rId4" Type="http://schemas.openxmlformats.org/officeDocument/2006/relationships/tags" Target="../tags/tag937.xml"/><Relationship Id="rId3" Type="http://schemas.openxmlformats.org/officeDocument/2006/relationships/tags" Target="../tags/tag936.xml"/><Relationship Id="rId2" Type="http://schemas.openxmlformats.org/officeDocument/2006/relationships/tags" Target="../tags/tag935.xml"/><Relationship Id="rId12" Type="http://schemas.openxmlformats.org/officeDocument/2006/relationships/image" Target="../media/image21.png"/><Relationship Id="rId11" Type="http://schemas.openxmlformats.org/officeDocument/2006/relationships/tags" Target="../tags/tag943.xml"/><Relationship Id="rId10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955.xml"/><Relationship Id="rId8" Type="http://schemas.openxmlformats.org/officeDocument/2006/relationships/tags" Target="../tags/tag954.xml"/><Relationship Id="rId7" Type="http://schemas.openxmlformats.org/officeDocument/2006/relationships/tags" Target="../tags/tag953.xml"/><Relationship Id="rId6" Type="http://schemas.openxmlformats.org/officeDocument/2006/relationships/image" Target="../media/image24.png"/><Relationship Id="rId5" Type="http://schemas.openxmlformats.org/officeDocument/2006/relationships/tags" Target="../tags/tag952.xml"/><Relationship Id="rId4" Type="http://schemas.openxmlformats.org/officeDocument/2006/relationships/image" Target="../media/image23.png"/><Relationship Id="rId3" Type="http://schemas.openxmlformats.org/officeDocument/2006/relationships/tags" Target="../tags/tag951.xml"/><Relationship Id="rId2" Type="http://schemas.openxmlformats.org/officeDocument/2006/relationships/tags" Target="../tags/tag950.xml"/><Relationship Id="rId14" Type="http://schemas.openxmlformats.org/officeDocument/2006/relationships/tags" Target="../tags/tag960.xml"/><Relationship Id="rId13" Type="http://schemas.openxmlformats.org/officeDocument/2006/relationships/tags" Target="../tags/tag959.xml"/><Relationship Id="rId12" Type="http://schemas.openxmlformats.org/officeDocument/2006/relationships/tags" Target="../tags/tag958.xml"/><Relationship Id="rId11" Type="http://schemas.openxmlformats.org/officeDocument/2006/relationships/tags" Target="../tags/tag957.xml"/><Relationship Id="rId10" Type="http://schemas.openxmlformats.org/officeDocument/2006/relationships/tags" Target="../tags/tag956.xml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967.xml"/><Relationship Id="rId8" Type="http://schemas.openxmlformats.org/officeDocument/2006/relationships/tags" Target="../tags/tag966.xml"/><Relationship Id="rId7" Type="http://schemas.openxmlformats.org/officeDocument/2006/relationships/tags" Target="../tags/tag965.xml"/><Relationship Id="rId6" Type="http://schemas.openxmlformats.org/officeDocument/2006/relationships/tags" Target="../tags/tag964.xml"/><Relationship Id="rId5" Type="http://schemas.openxmlformats.org/officeDocument/2006/relationships/tags" Target="../tags/tag963.xml"/><Relationship Id="rId4" Type="http://schemas.openxmlformats.org/officeDocument/2006/relationships/image" Target="../media/image25.png"/><Relationship Id="rId3" Type="http://schemas.openxmlformats.org/officeDocument/2006/relationships/tags" Target="../tags/tag962.xml"/><Relationship Id="rId2" Type="http://schemas.openxmlformats.org/officeDocument/2006/relationships/tags" Target="../tags/tag961.xml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tags" Target="../tags/tag973.xml"/><Relationship Id="rId7" Type="http://schemas.openxmlformats.org/officeDocument/2006/relationships/tags" Target="../tags/tag972.xml"/><Relationship Id="rId6" Type="http://schemas.openxmlformats.org/officeDocument/2006/relationships/image" Target="../media/image26.png"/><Relationship Id="rId5" Type="http://schemas.openxmlformats.org/officeDocument/2006/relationships/tags" Target="../tags/tag971.xml"/><Relationship Id="rId4" Type="http://schemas.openxmlformats.org/officeDocument/2006/relationships/tags" Target="../tags/tag970.xml"/><Relationship Id="rId3" Type="http://schemas.openxmlformats.org/officeDocument/2006/relationships/tags" Target="../tags/tag969.xml"/><Relationship Id="rId2" Type="http://schemas.openxmlformats.org/officeDocument/2006/relationships/tags" Target="../tags/tag968.xml"/><Relationship Id="rId13" Type="http://schemas.openxmlformats.org/officeDocument/2006/relationships/tags" Target="../tags/tag977.xml"/><Relationship Id="rId12" Type="http://schemas.openxmlformats.org/officeDocument/2006/relationships/tags" Target="../tags/tag976.xml"/><Relationship Id="rId11" Type="http://schemas.openxmlformats.org/officeDocument/2006/relationships/tags" Target="../tags/tag975.xml"/><Relationship Id="rId10" Type="http://schemas.openxmlformats.org/officeDocument/2006/relationships/tags" Target="../tags/tag974.xml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984.xml"/><Relationship Id="rId8" Type="http://schemas.openxmlformats.org/officeDocument/2006/relationships/tags" Target="../tags/tag983.xml"/><Relationship Id="rId7" Type="http://schemas.openxmlformats.org/officeDocument/2006/relationships/tags" Target="../tags/tag982.xml"/><Relationship Id="rId6" Type="http://schemas.openxmlformats.org/officeDocument/2006/relationships/tags" Target="../tags/tag981.xml"/><Relationship Id="rId5" Type="http://schemas.openxmlformats.org/officeDocument/2006/relationships/tags" Target="../tags/tag980.xml"/><Relationship Id="rId4" Type="http://schemas.openxmlformats.org/officeDocument/2006/relationships/image" Target="../media/image25.png"/><Relationship Id="rId3" Type="http://schemas.openxmlformats.org/officeDocument/2006/relationships/tags" Target="../tags/tag979.xml"/><Relationship Id="rId2" Type="http://schemas.openxmlformats.org/officeDocument/2006/relationships/tags" Target="../tags/tag978.xml"/><Relationship Id="rId10" Type="http://schemas.openxmlformats.org/officeDocument/2006/relationships/tags" Target="../tags/tag985.xml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992.xml"/><Relationship Id="rId8" Type="http://schemas.openxmlformats.org/officeDocument/2006/relationships/tags" Target="../tags/tag991.xml"/><Relationship Id="rId7" Type="http://schemas.openxmlformats.org/officeDocument/2006/relationships/tags" Target="../tags/tag990.xml"/><Relationship Id="rId6" Type="http://schemas.openxmlformats.org/officeDocument/2006/relationships/tags" Target="../tags/tag989.xml"/><Relationship Id="rId5" Type="http://schemas.openxmlformats.org/officeDocument/2006/relationships/tags" Target="../tags/tag988.xml"/><Relationship Id="rId4" Type="http://schemas.openxmlformats.org/officeDocument/2006/relationships/image" Target="../media/image25.png"/><Relationship Id="rId3" Type="http://schemas.openxmlformats.org/officeDocument/2006/relationships/tags" Target="../tags/tag987.xml"/><Relationship Id="rId2" Type="http://schemas.openxmlformats.org/officeDocument/2006/relationships/tags" Target="../tags/tag986.xml"/><Relationship Id="rId12" Type="http://schemas.openxmlformats.org/officeDocument/2006/relationships/tags" Target="../tags/tag995.xml"/><Relationship Id="rId11" Type="http://schemas.openxmlformats.org/officeDocument/2006/relationships/tags" Target="../tags/tag994.xml"/><Relationship Id="rId10" Type="http://schemas.openxmlformats.org/officeDocument/2006/relationships/tags" Target="../tags/tag993.xml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1001.xml"/><Relationship Id="rId8" Type="http://schemas.openxmlformats.org/officeDocument/2006/relationships/tags" Target="../tags/tag1000.xml"/><Relationship Id="rId7" Type="http://schemas.openxmlformats.org/officeDocument/2006/relationships/tags" Target="../tags/tag999.xml"/><Relationship Id="rId6" Type="http://schemas.openxmlformats.org/officeDocument/2006/relationships/image" Target="../media/image25.png"/><Relationship Id="rId5" Type="http://schemas.openxmlformats.org/officeDocument/2006/relationships/tags" Target="../tags/tag998.xml"/><Relationship Id="rId4" Type="http://schemas.openxmlformats.org/officeDocument/2006/relationships/image" Target="../media/image28.png"/><Relationship Id="rId3" Type="http://schemas.openxmlformats.org/officeDocument/2006/relationships/tags" Target="../tags/tag997.xml"/><Relationship Id="rId2" Type="http://schemas.openxmlformats.org/officeDocument/2006/relationships/tags" Target="../tags/tag996.xml"/><Relationship Id="rId10" Type="http://schemas.openxmlformats.org/officeDocument/2006/relationships/tags" Target="../tags/tag1002.xml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4" Type="http://schemas.openxmlformats.org/officeDocument/2006/relationships/tags" Target="../tags/tag1005.xml"/><Relationship Id="rId3" Type="http://schemas.openxmlformats.org/officeDocument/2006/relationships/tags" Target="../tags/tag1004.xml"/><Relationship Id="rId2" Type="http://schemas.openxmlformats.org/officeDocument/2006/relationships/tags" Target="../tags/tag1003.xml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tags" Target="../tags/tag1012.xml"/><Relationship Id="rId8" Type="http://schemas.openxmlformats.org/officeDocument/2006/relationships/tags" Target="../tags/tag1011.xml"/><Relationship Id="rId7" Type="http://schemas.openxmlformats.org/officeDocument/2006/relationships/tags" Target="../tags/tag1010.xml"/><Relationship Id="rId6" Type="http://schemas.openxmlformats.org/officeDocument/2006/relationships/tags" Target="../tags/tag1009.xml"/><Relationship Id="rId5" Type="http://schemas.openxmlformats.org/officeDocument/2006/relationships/tags" Target="../tags/tag1008.xml"/><Relationship Id="rId4" Type="http://schemas.openxmlformats.org/officeDocument/2006/relationships/image" Target="../media/image25.png"/><Relationship Id="rId3" Type="http://schemas.openxmlformats.org/officeDocument/2006/relationships/tags" Target="../tags/tag1007.xml"/><Relationship Id="rId2" Type="http://schemas.openxmlformats.org/officeDocument/2006/relationships/tags" Target="../tags/tag1006.xml"/><Relationship Id="rId10" Type="http://schemas.openxmlformats.org/officeDocument/2006/relationships/tags" Target="../tags/tag1013.xml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1020.xml"/><Relationship Id="rId8" Type="http://schemas.openxmlformats.org/officeDocument/2006/relationships/tags" Target="../tags/tag1019.xml"/><Relationship Id="rId7" Type="http://schemas.openxmlformats.org/officeDocument/2006/relationships/tags" Target="../tags/tag1018.xml"/><Relationship Id="rId6" Type="http://schemas.openxmlformats.org/officeDocument/2006/relationships/tags" Target="../tags/tag1017.xml"/><Relationship Id="rId5" Type="http://schemas.openxmlformats.org/officeDocument/2006/relationships/tags" Target="../tags/tag1016.xml"/><Relationship Id="rId4" Type="http://schemas.openxmlformats.org/officeDocument/2006/relationships/image" Target="../media/image28.png"/><Relationship Id="rId3" Type="http://schemas.openxmlformats.org/officeDocument/2006/relationships/tags" Target="../tags/tag1015.xml"/><Relationship Id="rId2" Type="http://schemas.openxmlformats.org/officeDocument/2006/relationships/tags" Target="../tags/tag1014.xml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tags" Target="../tags/tag1026.xml"/><Relationship Id="rId8" Type="http://schemas.openxmlformats.org/officeDocument/2006/relationships/tags" Target="../tags/tag1025.xml"/><Relationship Id="rId7" Type="http://schemas.openxmlformats.org/officeDocument/2006/relationships/tags" Target="../tags/tag1024.xml"/><Relationship Id="rId6" Type="http://schemas.openxmlformats.org/officeDocument/2006/relationships/image" Target="../media/image25.png"/><Relationship Id="rId5" Type="http://schemas.openxmlformats.org/officeDocument/2006/relationships/tags" Target="../tags/tag1023.xml"/><Relationship Id="rId4" Type="http://schemas.openxmlformats.org/officeDocument/2006/relationships/image" Target="../media/image28.png"/><Relationship Id="rId3" Type="http://schemas.openxmlformats.org/officeDocument/2006/relationships/tags" Target="../tags/tag1022.xml"/><Relationship Id="rId2" Type="http://schemas.openxmlformats.org/officeDocument/2006/relationships/tags" Target="../tags/tag1021.xml"/><Relationship Id="rId10" Type="http://schemas.openxmlformats.org/officeDocument/2006/relationships/tags" Target="../tags/tag1027.xml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9" Type="http://schemas.openxmlformats.org/officeDocument/2006/relationships/tags" Target="../tags/tag1033.xml"/><Relationship Id="rId8" Type="http://schemas.openxmlformats.org/officeDocument/2006/relationships/tags" Target="../tags/tag1032.xml"/><Relationship Id="rId7" Type="http://schemas.openxmlformats.org/officeDocument/2006/relationships/tags" Target="../tags/tag1031.xml"/><Relationship Id="rId6" Type="http://schemas.openxmlformats.org/officeDocument/2006/relationships/image" Target="../media/image24.png"/><Relationship Id="rId5" Type="http://schemas.openxmlformats.org/officeDocument/2006/relationships/tags" Target="../tags/tag1030.xml"/><Relationship Id="rId4" Type="http://schemas.openxmlformats.org/officeDocument/2006/relationships/image" Target="../media/image23.png"/><Relationship Id="rId3" Type="http://schemas.openxmlformats.org/officeDocument/2006/relationships/tags" Target="../tags/tag1029.xml"/><Relationship Id="rId2" Type="http://schemas.openxmlformats.org/officeDocument/2006/relationships/tags" Target="../tags/tag1028.xml"/><Relationship Id="rId12" Type="http://schemas.openxmlformats.org/officeDocument/2006/relationships/tags" Target="../tags/tag1036.xml"/><Relationship Id="rId11" Type="http://schemas.openxmlformats.org/officeDocument/2006/relationships/tags" Target="../tags/tag1035.xml"/><Relationship Id="rId10" Type="http://schemas.openxmlformats.org/officeDocument/2006/relationships/tags" Target="../tags/tag1034.xml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9" Type="http://schemas.openxmlformats.org/officeDocument/2006/relationships/tags" Target="../tags/tag1043.xml"/><Relationship Id="rId8" Type="http://schemas.openxmlformats.org/officeDocument/2006/relationships/tags" Target="../tags/tag1042.xml"/><Relationship Id="rId7" Type="http://schemas.openxmlformats.org/officeDocument/2006/relationships/tags" Target="../tags/tag1041.xml"/><Relationship Id="rId6" Type="http://schemas.openxmlformats.org/officeDocument/2006/relationships/tags" Target="../tags/tag1040.xml"/><Relationship Id="rId5" Type="http://schemas.openxmlformats.org/officeDocument/2006/relationships/tags" Target="../tags/tag1039.xml"/><Relationship Id="rId4" Type="http://schemas.openxmlformats.org/officeDocument/2006/relationships/image" Target="../media/image24.png"/><Relationship Id="rId3" Type="http://schemas.openxmlformats.org/officeDocument/2006/relationships/tags" Target="../tags/tag1038.xml"/><Relationship Id="rId2" Type="http://schemas.openxmlformats.org/officeDocument/2006/relationships/tags" Target="../tags/tag1037.xml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tags" Target="../tags/tag1049.xml"/><Relationship Id="rId7" Type="http://schemas.openxmlformats.org/officeDocument/2006/relationships/image" Target="../media/image25.png"/><Relationship Id="rId6" Type="http://schemas.openxmlformats.org/officeDocument/2006/relationships/tags" Target="../tags/tag1048.xml"/><Relationship Id="rId5" Type="http://schemas.openxmlformats.org/officeDocument/2006/relationships/tags" Target="../tags/tag1047.xml"/><Relationship Id="rId4" Type="http://schemas.openxmlformats.org/officeDocument/2006/relationships/tags" Target="../tags/tag1046.xml"/><Relationship Id="rId3" Type="http://schemas.openxmlformats.org/officeDocument/2006/relationships/tags" Target="../tags/tag1045.xml"/><Relationship Id="rId2" Type="http://schemas.openxmlformats.org/officeDocument/2006/relationships/tags" Target="../tags/tag1044.xml"/><Relationship Id="rId11" Type="http://schemas.openxmlformats.org/officeDocument/2006/relationships/tags" Target="../tags/tag1051.xml"/><Relationship Id="rId10" Type="http://schemas.openxmlformats.org/officeDocument/2006/relationships/tags" Target="../tags/tag1050.xml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9" Type="http://schemas.openxmlformats.org/officeDocument/2006/relationships/tags" Target="../tags/tag1058.xml"/><Relationship Id="rId8" Type="http://schemas.openxmlformats.org/officeDocument/2006/relationships/tags" Target="../tags/tag1057.xml"/><Relationship Id="rId7" Type="http://schemas.openxmlformats.org/officeDocument/2006/relationships/tags" Target="../tags/tag1056.xml"/><Relationship Id="rId6" Type="http://schemas.openxmlformats.org/officeDocument/2006/relationships/tags" Target="../tags/tag1055.xml"/><Relationship Id="rId5" Type="http://schemas.openxmlformats.org/officeDocument/2006/relationships/tags" Target="../tags/tag1054.xml"/><Relationship Id="rId4" Type="http://schemas.openxmlformats.org/officeDocument/2006/relationships/image" Target="../media/image24.png"/><Relationship Id="rId3" Type="http://schemas.openxmlformats.org/officeDocument/2006/relationships/tags" Target="../tags/tag1053.xml"/><Relationship Id="rId2" Type="http://schemas.openxmlformats.org/officeDocument/2006/relationships/tags" Target="../tags/tag1052.xml"/><Relationship Id="rId10" Type="http://schemas.openxmlformats.org/officeDocument/2006/relationships/tags" Target="../tags/tag1059.xml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9" Type="http://schemas.openxmlformats.org/officeDocument/2006/relationships/tags" Target="../tags/tag1066.xml"/><Relationship Id="rId8" Type="http://schemas.openxmlformats.org/officeDocument/2006/relationships/tags" Target="../tags/tag1065.xml"/><Relationship Id="rId7" Type="http://schemas.openxmlformats.org/officeDocument/2006/relationships/tags" Target="../tags/tag1064.xml"/><Relationship Id="rId6" Type="http://schemas.openxmlformats.org/officeDocument/2006/relationships/tags" Target="../tags/tag1063.xml"/><Relationship Id="rId5" Type="http://schemas.openxmlformats.org/officeDocument/2006/relationships/tags" Target="../tags/tag1062.xml"/><Relationship Id="rId4" Type="http://schemas.openxmlformats.org/officeDocument/2006/relationships/tags" Target="../tags/tag1061.xml"/><Relationship Id="rId3" Type="http://schemas.openxmlformats.org/officeDocument/2006/relationships/image" Target="../media/image24.png"/><Relationship Id="rId2" Type="http://schemas.openxmlformats.org/officeDocument/2006/relationships/tags" Target="../tags/tag1060.xml"/><Relationship Id="rId10" Type="http://schemas.openxmlformats.org/officeDocument/2006/relationships/tags" Target="../tags/tag1067.xml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9" Type="http://schemas.openxmlformats.org/officeDocument/2006/relationships/tags" Target="../tags/tag1074.xml"/><Relationship Id="rId8" Type="http://schemas.openxmlformats.org/officeDocument/2006/relationships/tags" Target="../tags/tag1073.xml"/><Relationship Id="rId7" Type="http://schemas.openxmlformats.org/officeDocument/2006/relationships/tags" Target="../tags/tag1072.xml"/><Relationship Id="rId6" Type="http://schemas.openxmlformats.org/officeDocument/2006/relationships/tags" Target="../tags/tag1071.xml"/><Relationship Id="rId5" Type="http://schemas.openxmlformats.org/officeDocument/2006/relationships/tags" Target="../tags/tag1070.xml"/><Relationship Id="rId4" Type="http://schemas.openxmlformats.org/officeDocument/2006/relationships/tags" Target="../tags/tag1069.xml"/><Relationship Id="rId3" Type="http://schemas.openxmlformats.org/officeDocument/2006/relationships/image" Target="../media/image28.png"/><Relationship Id="rId2" Type="http://schemas.openxmlformats.org/officeDocument/2006/relationships/tags" Target="../tags/tag1068.xml"/><Relationship Id="rId10" Type="http://schemas.openxmlformats.org/officeDocument/2006/relationships/tags" Target="../tags/tag1075.xml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9" Type="http://schemas.openxmlformats.org/officeDocument/2006/relationships/tags" Target="../tags/tag1082.xml"/><Relationship Id="rId8" Type="http://schemas.openxmlformats.org/officeDocument/2006/relationships/tags" Target="../tags/tag1081.xml"/><Relationship Id="rId7" Type="http://schemas.openxmlformats.org/officeDocument/2006/relationships/tags" Target="../tags/tag1080.xml"/><Relationship Id="rId6" Type="http://schemas.openxmlformats.org/officeDocument/2006/relationships/tags" Target="../tags/tag1079.xml"/><Relationship Id="rId5" Type="http://schemas.openxmlformats.org/officeDocument/2006/relationships/tags" Target="../tags/tag1078.xml"/><Relationship Id="rId4" Type="http://schemas.openxmlformats.org/officeDocument/2006/relationships/tags" Target="../tags/tag1077.xml"/><Relationship Id="rId3" Type="http://schemas.openxmlformats.org/officeDocument/2006/relationships/image" Target="../media/image24.png"/><Relationship Id="rId2" Type="http://schemas.openxmlformats.org/officeDocument/2006/relationships/tags" Target="../tags/tag1076.xml"/><Relationship Id="rId12" Type="http://schemas.openxmlformats.org/officeDocument/2006/relationships/tags" Target="../tags/tag1085.xml"/><Relationship Id="rId11" Type="http://schemas.openxmlformats.org/officeDocument/2006/relationships/tags" Target="../tags/tag1084.xml"/><Relationship Id="rId10" Type="http://schemas.openxmlformats.org/officeDocument/2006/relationships/tags" Target="../tags/tag1083.xml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tags" Target="../tags/tag1092.xml"/><Relationship Id="rId7" Type="http://schemas.openxmlformats.org/officeDocument/2006/relationships/tags" Target="../tags/tag1091.xml"/><Relationship Id="rId6" Type="http://schemas.openxmlformats.org/officeDocument/2006/relationships/tags" Target="../tags/tag1090.xml"/><Relationship Id="rId5" Type="http://schemas.openxmlformats.org/officeDocument/2006/relationships/tags" Target="../tags/tag1089.xml"/><Relationship Id="rId4" Type="http://schemas.openxmlformats.org/officeDocument/2006/relationships/tags" Target="../tags/tag1088.xml"/><Relationship Id="rId3" Type="http://schemas.openxmlformats.org/officeDocument/2006/relationships/tags" Target="../tags/tag1087.xml"/><Relationship Id="rId2" Type="http://schemas.openxmlformats.org/officeDocument/2006/relationships/tags" Target="../tags/tag1086.xml"/><Relationship Id="rId10" Type="http://schemas.openxmlformats.org/officeDocument/2006/relationships/tags" Target="../tags/tag1093.xml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tags" Target="../tags/tag1100.xml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microsoft.com/office/2007/relationships/hdphoto" Target="../media/image4.wdp"/><Relationship Id="rId4" Type="http://schemas.openxmlformats.org/officeDocument/2006/relationships/image" Target="../media/image5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microsoft.com/office/2007/relationships/hdphoto" Target="../media/image4.wdp"/><Relationship Id="rId4" Type="http://schemas.openxmlformats.org/officeDocument/2006/relationships/image" Target="../media/image5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anose="02060903040505020403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A0204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7584" y="65088"/>
            <a:ext cx="10610849" cy="1011237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2527" y="4261104"/>
            <a:ext cx="3782576" cy="252374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13310" cy="175565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694" y="-122519"/>
            <a:ext cx="1816833" cy="124723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401" y="99719"/>
            <a:ext cx="1081585" cy="109600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9909" y="1271851"/>
            <a:ext cx="1314997" cy="135883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896" y="1439300"/>
            <a:ext cx="1063069" cy="11059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716509"/>
            <a:ext cx="9144000" cy="1248026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1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4CE7F1-3FC6-429F-A7E1-CB48E12A27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F5F67A0-AB52-403C-9630-2B4BDA054C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073674" y="97161"/>
            <a:ext cx="1266523" cy="86945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4CE7F1-3FC6-429F-A7E1-CB48E12A27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F5F67A0-AB52-403C-9630-2B4BDA054C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3"/>
          <p:cNvSpPr/>
          <p:nvPr/>
        </p:nvSpPr>
        <p:spPr>
          <a:xfrm>
            <a:off x="3781636" y="2756651"/>
            <a:ext cx="4381081" cy="96997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0" tIns="36359" rIns="72720" bIns="36359" rtlCol="0" anchor="ctr"/>
          <a:lstStyle/>
          <a:p>
            <a:pPr algn="ctr"/>
            <a:endParaRPr lang="zh-CN" altLang="en-US" sz="151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461965" y="1478294"/>
            <a:ext cx="1020423" cy="10204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0030" y="4287673"/>
            <a:ext cx="3782576" cy="25237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53343" y="1251485"/>
            <a:ext cx="1816833" cy="124723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781636" y="2756651"/>
            <a:ext cx="4371764" cy="96997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461964" y="1478293"/>
            <a:ext cx="1020423" cy="1020423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4CE7F1-3FC6-429F-A7E1-CB48E12A27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F5F67A0-AB52-403C-9630-2B4BDA054C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  <p:bldP spid="8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  <p:bldP spid="8" grpId="0" bldLvl="0" animBg="1"/>
        </p:bldLst>
      </p:timing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073674" y="97161"/>
            <a:ext cx="1266523" cy="86945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4CE7F1-3FC6-429F-A7E1-CB48E12A27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F5F67A0-AB52-403C-9630-2B4BDA054C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4CE7F1-3FC6-429F-A7E1-CB48E12A27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F5F67A0-AB52-403C-9630-2B4BDA054C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13310" cy="175565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694" y="-122519"/>
            <a:ext cx="1816833" cy="124723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2527" y="4261104"/>
            <a:ext cx="3782576" cy="252374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401" y="99719"/>
            <a:ext cx="1081585" cy="109600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9909" y="1271851"/>
            <a:ext cx="1314997" cy="13588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896" y="1439300"/>
            <a:ext cx="1063069" cy="11059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982579" y="1534321"/>
            <a:ext cx="10515600" cy="1325563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ctr">
              <a:defRPr sz="5400" b="1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4CE7F1-3FC6-429F-A7E1-CB48E12A27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F5F67A0-AB52-403C-9630-2B4BDA054C39}" type="slidenum">
              <a:rPr lang="zh-CN" altLang="en-US" smtClean="0"/>
            </a:fld>
            <a:endParaRPr lang="zh-CN" alt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13" hasCustomPrompt="1"/>
          </p:nvPr>
        </p:nvSpPr>
        <p:spPr>
          <a:xfrm>
            <a:off x="3427835" y="3128963"/>
            <a:ext cx="2962108" cy="544512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15" name="内容占位符 14"/>
          <p:cNvSpPr>
            <a:spLocks noGrp="1"/>
          </p:cNvSpPr>
          <p:nvPr>
            <p:ph sz="quarter" idx="14" hasCustomPrompt="1"/>
          </p:nvPr>
        </p:nvSpPr>
        <p:spPr>
          <a:xfrm>
            <a:off x="6497137" y="3128963"/>
            <a:ext cx="3160211" cy="544512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073674" y="97161"/>
            <a:ext cx="1266523" cy="869451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4CE7F1-3FC6-429F-A7E1-CB48E12A27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F5F67A0-AB52-403C-9630-2B4BDA054C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073674" y="97161"/>
            <a:ext cx="1266523" cy="86945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914020" y="365125"/>
            <a:ext cx="1439779" cy="5811838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931442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4CE7F1-3FC6-429F-A7E1-CB48E12A27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F5F67A0-AB52-403C-9630-2B4BDA054C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073674" y="97161"/>
            <a:ext cx="1266523" cy="86945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3353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801" name="副标题 2"/>
          <p:cNvSpPr>
            <a:spLocks noGrp="1"/>
          </p:cNvSpPr>
          <p:nvPr>
            <p:ph type="subTitle" idx="1" hasCustomPrompt="1"/>
            <p:custDataLst>
              <p:tags r:id="rId7"/>
            </p:custDataLst>
          </p:nvPr>
        </p:nvSpPr>
        <p:spPr>
          <a:xfrm>
            <a:off x="920115" y="2786380"/>
            <a:ext cx="6283960" cy="650875"/>
          </a:xfrm>
        </p:spPr>
        <p:txBody>
          <a:bodyPr anchor="t" anchorCtr="0">
            <a:normAutofit/>
          </a:bodyPr>
          <a:lstStyle>
            <a:lvl1pPr marL="0" indent="0" algn="l">
              <a:lnSpc>
                <a:spcPct val="90000"/>
              </a:lnSpc>
              <a:buNone/>
              <a:defRPr sz="3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980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970915" y="1130935"/>
            <a:ext cx="6233160" cy="1591945"/>
          </a:xfrm>
        </p:spPr>
        <p:txBody>
          <a:bodyPr lIns="0" anchor="b" anchorCtr="0">
            <a:normAutofit/>
          </a:bodyPr>
          <a:lstStyle>
            <a:lvl1pPr algn="l">
              <a:lnSpc>
                <a:spcPct val="90000"/>
              </a:lnSpc>
              <a:defRPr sz="72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970915" y="4153535"/>
            <a:ext cx="1983600" cy="459105"/>
          </a:xfrm>
        </p:spPr>
        <p:txBody>
          <a:bodyPr>
            <a:normAutofit/>
          </a:bodyPr>
          <a:lstStyle>
            <a:lvl1pPr marL="0" indent="0"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 hasCustomPrompt="1"/>
            <p:custDataLst>
              <p:tags r:id="rId10"/>
            </p:custDataLst>
          </p:nvPr>
        </p:nvSpPr>
        <p:spPr>
          <a:xfrm>
            <a:off x="3126105" y="4153535"/>
            <a:ext cx="1983740" cy="459105"/>
          </a:xfrm>
        </p:spPr>
        <p:txBody>
          <a:bodyPr>
            <a:normAutofit/>
          </a:bodyPr>
          <a:lstStyle>
            <a:lvl1pPr marL="0" indent="0"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292800" y="304200"/>
            <a:ext cx="11899200" cy="6458869"/>
            <a:chOff x="292800" y="304200"/>
            <a:chExt cx="11899200" cy="6458869"/>
          </a:xfrm>
        </p:grpSpPr>
        <p:sp>
          <p:nvSpPr>
            <p:cNvPr id="10" name="矩形 9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1" name="组合 10"/>
            <p:cNvGrpSpPr/>
            <p:nvPr userDrawn="1">
              <p:custDataLst>
                <p:tags r:id="rId4"/>
              </p:custDataLst>
            </p:nvPr>
          </p:nvGrpSpPr>
          <p:grpSpPr>
            <a:xfrm>
              <a:off x="11396081" y="5376880"/>
              <a:ext cx="795919" cy="1386189"/>
              <a:chOff x="11396080" y="5389580"/>
              <a:chExt cx="795919" cy="1386189"/>
            </a:xfrm>
          </p:grpSpPr>
          <p:sp>
            <p:nvSpPr>
              <p:cNvPr id="12" name="íslïḋé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1791260" y="5389580"/>
                <a:ext cx="16119" cy="220656"/>
              </a:xfrm>
              <a:custGeom>
                <a:avLst/>
                <a:gdLst>
                  <a:gd name="T0" fmla="*/ 7 w 14"/>
                  <a:gd name="T1" fmla="*/ 191 h 191"/>
                  <a:gd name="T2" fmla="*/ 0 w 14"/>
                  <a:gd name="T3" fmla="*/ 185 h 191"/>
                  <a:gd name="T4" fmla="*/ 0 w 14"/>
                  <a:gd name="T5" fmla="*/ 6 h 191"/>
                  <a:gd name="T6" fmla="*/ 7 w 14"/>
                  <a:gd name="T7" fmla="*/ 0 h 191"/>
                  <a:gd name="T8" fmla="*/ 14 w 14"/>
                  <a:gd name="T9" fmla="*/ 6 h 191"/>
                  <a:gd name="T10" fmla="*/ 14 w 14"/>
                  <a:gd name="T11" fmla="*/ 185 h 191"/>
                  <a:gd name="T12" fmla="*/ 7 w 14"/>
                  <a:gd name="T13" fmla="*/ 19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91">
                    <a:moveTo>
                      <a:pt x="7" y="191"/>
                    </a:moveTo>
                    <a:cubicBezTo>
                      <a:pt x="3" y="191"/>
                      <a:pt x="0" y="188"/>
                      <a:pt x="0" y="18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6"/>
                    </a:cubicBezTo>
                    <a:cubicBezTo>
                      <a:pt x="14" y="185"/>
                      <a:pt x="14" y="185"/>
                      <a:pt x="14" y="185"/>
                    </a:cubicBezTo>
                    <a:cubicBezTo>
                      <a:pt x="14" y="188"/>
                      <a:pt x="11" y="191"/>
                      <a:pt x="7" y="191"/>
                    </a:cubicBezTo>
                    <a:close/>
                  </a:path>
                </a:pathLst>
              </a:custGeom>
              <a:solidFill>
                <a:srgbClr val="E5B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" name="îṥ1ïďê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11939106" y="5447384"/>
                <a:ext cx="124501" cy="191755"/>
              </a:xfrm>
              <a:custGeom>
                <a:avLst/>
                <a:gdLst>
                  <a:gd name="T0" fmla="*/ 7 w 108"/>
                  <a:gd name="T1" fmla="*/ 166 h 166"/>
                  <a:gd name="T2" fmla="*/ 4 w 108"/>
                  <a:gd name="T3" fmla="*/ 165 h 166"/>
                  <a:gd name="T4" fmla="*/ 1 w 108"/>
                  <a:gd name="T5" fmla="*/ 156 h 166"/>
                  <a:gd name="T6" fmla="*/ 95 w 108"/>
                  <a:gd name="T7" fmla="*/ 4 h 166"/>
                  <a:gd name="T8" fmla="*/ 104 w 108"/>
                  <a:gd name="T9" fmla="*/ 2 h 166"/>
                  <a:gd name="T10" fmla="*/ 106 w 108"/>
                  <a:gd name="T11" fmla="*/ 11 h 166"/>
                  <a:gd name="T12" fmla="*/ 13 w 108"/>
                  <a:gd name="T13" fmla="*/ 163 h 166"/>
                  <a:gd name="T14" fmla="*/ 7 w 108"/>
                  <a:gd name="T15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166">
                    <a:moveTo>
                      <a:pt x="7" y="166"/>
                    </a:moveTo>
                    <a:cubicBezTo>
                      <a:pt x="6" y="166"/>
                      <a:pt x="5" y="166"/>
                      <a:pt x="4" y="165"/>
                    </a:cubicBezTo>
                    <a:cubicBezTo>
                      <a:pt x="0" y="163"/>
                      <a:pt x="0" y="159"/>
                      <a:pt x="1" y="156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7" y="1"/>
                      <a:pt x="101" y="0"/>
                      <a:pt x="104" y="2"/>
                    </a:cubicBezTo>
                    <a:cubicBezTo>
                      <a:pt x="107" y="4"/>
                      <a:pt x="108" y="8"/>
                      <a:pt x="106" y="11"/>
                    </a:cubicBezTo>
                    <a:cubicBezTo>
                      <a:pt x="13" y="163"/>
                      <a:pt x="13" y="163"/>
                      <a:pt x="13" y="163"/>
                    </a:cubicBezTo>
                    <a:cubicBezTo>
                      <a:pt x="11" y="165"/>
                      <a:pt x="9" y="166"/>
                      <a:pt x="7" y="166"/>
                    </a:cubicBezTo>
                    <a:close/>
                  </a:path>
                </a:pathLst>
              </a:custGeom>
              <a:solidFill>
                <a:srgbClr val="E5B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îṣḷíďê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11535032" y="5447384"/>
                <a:ext cx="124501" cy="191755"/>
              </a:xfrm>
              <a:custGeom>
                <a:avLst/>
                <a:gdLst>
                  <a:gd name="T0" fmla="*/ 101 w 108"/>
                  <a:gd name="T1" fmla="*/ 166 h 166"/>
                  <a:gd name="T2" fmla="*/ 95 w 108"/>
                  <a:gd name="T3" fmla="*/ 163 h 166"/>
                  <a:gd name="T4" fmla="*/ 2 w 108"/>
                  <a:gd name="T5" fmla="*/ 11 h 166"/>
                  <a:gd name="T6" fmla="*/ 4 w 108"/>
                  <a:gd name="T7" fmla="*/ 2 h 166"/>
                  <a:gd name="T8" fmla="*/ 13 w 108"/>
                  <a:gd name="T9" fmla="*/ 4 h 166"/>
                  <a:gd name="T10" fmla="*/ 107 w 108"/>
                  <a:gd name="T11" fmla="*/ 156 h 166"/>
                  <a:gd name="T12" fmla="*/ 104 w 108"/>
                  <a:gd name="T13" fmla="*/ 165 h 166"/>
                  <a:gd name="T14" fmla="*/ 101 w 108"/>
                  <a:gd name="T15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166">
                    <a:moveTo>
                      <a:pt x="101" y="166"/>
                    </a:moveTo>
                    <a:cubicBezTo>
                      <a:pt x="99" y="166"/>
                      <a:pt x="97" y="165"/>
                      <a:pt x="95" y="163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8"/>
                      <a:pt x="1" y="4"/>
                      <a:pt x="4" y="2"/>
                    </a:cubicBezTo>
                    <a:cubicBezTo>
                      <a:pt x="7" y="0"/>
                      <a:pt x="11" y="1"/>
                      <a:pt x="13" y="4"/>
                    </a:cubicBezTo>
                    <a:cubicBezTo>
                      <a:pt x="107" y="156"/>
                      <a:pt x="107" y="156"/>
                      <a:pt x="107" y="156"/>
                    </a:cubicBezTo>
                    <a:cubicBezTo>
                      <a:pt x="108" y="159"/>
                      <a:pt x="108" y="163"/>
                      <a:pt x="104" y="165"/>
                    </a:cubicBezTo>
                    <a:cubicBezTo>
                      <a:pt x="103" y="166"/>
                      <a:pt x="102" y="166"/>
                      <a:pt x="101" y="166"/>
                    </a:cubicBezTo>
                    <a:close/>
                  </a:path>
                </a:pathLst>
              </a:custGeom>
              <a:solidFill>
                <a:srgbClr val="E5B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îṩḻiḓê"/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11555597" y="6724635"/>
                <a:ext cx="480220" cy="5113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îşļïḋé"/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11931880" y="6717965"/>
                <a:ext cx="165076" cy="40018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îṥ1iḑe"/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11701219" y="6357800"/>
                <a:ext cx="175635" cy="170633"/>
              </a:xfrm>
              <a:custGeom>
                <a:avLst/>
                <a:gdLst>
                  <a:gd name="T0" fmla="*/ 149 w 152"/>
                  <a:gd name="T1" fmla="*/ 28 h 148"/>
                  <a:gd name="T2" fmla="*/ 149 w 152"/>
                  <a:gd name="T3" fmla="*/ 28 h 148"/>
                  <a:gd name="T4" fmla="*/ 152 w 152"/>
                  <a:gd name="T5" fmla="*/ 0 h 148"/>
                  <a:gd name="T6" fmla="*/ 0 w 152"/>
                  <a:gd name="T7" fmla="*/ 148 h 148"/>
                  <a:gd name="T8" fmla="*/ 149 w 152"/>
                  <a:gd name="T9" fmla="*/ 2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148">
                    <a:moveTo>
                      <a:pt x="149" y="28"/>
                    </a:moveTo>
                    <a:cubicBezTo>
                      <a:pt x="149" y="28"/>
                      <a:pt x="149" y="28"/>
                      <a:pt x="149" y="28"/>
                    </a:cubicBezTo>
                    <a:cubicBezTo>
                      <a:pt x="149" y="18"/>
                      <a:pt x="150" y="9"/>
                      <a:pt x="152" y="0"/>
                    </a:cubicBezTo>
                    <a:cubicBezTo>
                      <a:pt x="70" y="1"/>
                      <a:pt x="3" y="66"/>
                      <a:pt x="0" y="148"/>
                    </a:cubicBezTo>
                    <a:cubicBezTo>
                      <a:pt x="15" y="79"/>
                      <a:pt x="76" y="28"/>
                      <a:pt x="149" y="2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îśḻiḓe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11396080" y="5671376"/>
                <a:ext cx="795919" cy="805368"/>
              </a:xfrm>
              <a:custGeom>
                <a:avLst/>
                <a:gdLst>
                  <a:gd name="T0" fmla="*/ 346 w 689"/>
                  <a:gd name="T1" fmla="*/ 0 h 698"/>
                  <a:gd name="T2" fmla="*/ 178 w 689"/>
                  <a:gd name="T3" fmla="*/ 49 h 698"/>
                  <a:gd name="T4" fmla="*/ 123 w 689"/>
                  <a:gd name="T5" fmla="*/ 93 h 698"/>
                  <a:gd name="T6" fmla="*/ 123 w 689"/>
                  <a:gd name="T7" fmla="*/ 539 h 698"/>
                  <a:gd name="T8" fmla="*/ 185 w 689"/>
                  <a:gd name="T9" fmla="*/ 698 h 698"/>
                  <a:gd name="T10" fmla="*/ 508 w 689"/>
                  <a:gd name="T11" fmla="*/ 698 h 698"/>
                  <a:gd name="T12" fmla="*/ 570 w 689"/>
                  <a:gd name="T13" fmla="*/ 539 h 698"/>
                  <a:gd name="T14" fmla="*/ 626 w 689"/>
                  <a:gd name="T15" fmla="*/ 464 h 698"/>
                  <a:gd name="T16" fmla="*/ 570 w 689"/>
                  <a:gd name="T17" fmla="*/ 93 h 698"/>
                  <a:gd name="T18" fmla="*/ 346 w 689"/>
                  <a:gd name="T19" fmla="*/ 0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9" h="698">
                    <a:moveTo>
                      <a:pt x="346" y="0"/>
                    </a:moveTo>
                    <a:cubicBezTo>
                      <a:pt x="288" y="0"/>
                      <a:pt x="229" y="16"/>
                      <a:pt x="178" y="49"/>
                    </a:cubicBezTo>
                    <a:cubicBezTo>
                      <a:pt x="159" y="61"/>
                      <a:pt x="140" y="76"/>
                      <a:pt x="123" y="93"/>
                    </a:cubicBezTo>
                    <a:cubicBezTo>
                      <a:pt x="0" y="216"/>
                      <a:pt x="0" y="416"/>
                      <a:pt x="123" y="539"/>
                    </a:cubicBezTo>
                    <a:cubicBezTo>
                      <a:pt x="163" y="580"/>
                      <a:pt x="186" y="648"/>
                      <a:pt x="185" y="698"/>
                    </a:cubicBezTo>
                    <a:cubicBezTo>
                      <a:pt x="508" y="698"/>
                      <a:pt x="508" y="698"/>
                      <a:pt x="508" y="698"/>
                    </a:cubicBezTo>
                    <a:cubicBezTo>
                      <a:pt x="507" y="648"/>
                      <a:pt x="530" y="580"/>
                      <a:pt x="570" y="539"/>
                    </a:cubicBezTo>
                    <a:cubicBezTo>
                      <a:pt x="593" y="517"/>
                      <a:pt x="611" y="491"/>
                      <a:pt x="626" y="464"/>
                    </a:cubicBezTo>
                    <a:cubicBezTo>
                      <a:pt x="689" y="345"/>
                      <a:pt x="670" y="193"/>
                      <a:pt x="570" y="93"/>
                    </a:cubicBezTo>
                    <a:cubicBezTo>
                      <a:pt x="508" y="31"/>
                      <a:pt x="427" y="0"/>
                      <a:pt x="346" y="0"/>
                    </a:cubicBezTo>
                  </a:path>
                </a:pathLst>
              </a:custGeom>
              <a:solidFill>
                <a:srgbClr val="E5B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ïSľïḋê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11576162" y="6474520"/>
                <a:ext cx="439090" cy="272347"/>
              </a:xfrm>
              <a:custGeom>
                <a:avLst/>
                <a:gdLst>
                  <a:gd name="T0" fmla="*/ 354 w 380"/>
                  <a:gd name="T1" fmla="*/ 0 h 236"/>
                  <a:gd name="T2" fmla="*/ 26 w 380"/>
                  <a:gd name="T3" fmla="*/ 0 h 236"/>
                  <a:gd name="T4" fmla="*/ 0 w 380"/>
                  <a:gd name="T5" fmla="*/ 26 h 236"/>
                  <a:gd name="T6" fmla="*/ 0 w 380"/>
                  <a:gd name="T7" fmla="*/ 93 h 236"/>
                  <a:gd name="T8" fmla="*/ 143 w 380"/>
                  <a:gd name="T9" fmla="*/ 236 h 236"/>
                  <a:gd name="T10" fmla="*/ 237 w 380"/>
                  <a:gd name="T11" fmla="*/ 236 h 236"/>
                  <a:gd name="T12" fmla="*/ 380 w 380"/>
                  <a:gd name="T13" fmla="*/ 93 h 236"/>
                  <a:gd name="T14" fmla="*/ 380 w 380"/>
                  <a:gd name="T15" fmla="*/ 26 h 236"/>
                  <a:gd name="T16" fmla="*/ 354 w 380"/>
                  <a:gd name="T17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0" h="236">
                    <a:moveTo>
                      <a:pt x="35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2" y="0"/>
                      <a:pt x="0" y="11"/>
                      <a:pt x="0" y="26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172"/>
                      <a:pt x="64" y="236"/>
                      <a:pt x="143" y="236"/>
                    </a:cubicBezTo>
                    <a:cubicBezTo>
                      <a:pt x="237" y="236"/>
                      <a:pt x="237" y="236"/>
                      <a:pt x="237" y="236"/>
                    </a:cubicBezTo>
                    <a:cubicBezTo>
                      <a:pt x="316" y="236"/>
                      <a:pt x="380" y="172"/>
                      <a:pt x="380" y="93"/>
                    </a:cubicBezTo>
                    <a:cubicBezTo>
                      <a:pt x="380" y="26"/>
                      <a:pt x="380" y="26"/>
                      <a:pt x="380" y="26"/>
                    </a:cubicBezTo>
                    <a:cubicBezTo>
                      <a:pt x="380" y="11"/>
                      <a:pt x="368" y="0"/>
                      <a:pt x="354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îṧļïḍe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11790148" y="6050993"/>
                <a:ext cx="219545" cy="439645"/>
              </a:xfrm>
              <a:custGeom>
                <a:avLst/>
                <a:gdLst>
                  <a:gd name="T0" fmla="*/ 162 w 190"/>
                  <a:gd name="T1" fmla="*/ 5 h 381"/>
                  <a:gd name="T2" fmla="*/ 90 w 190"/>
                  <a:gd name="T3" fmla="*/ 42 h 381"/>
                  <a:gd name="T4" fmla="*/ 63 w 190"/>
                  <a:gd name="T5" fmla="*/ 87 h 381"/>
                  <a:gd name="T6" fmla="*/ 5 w 190"/>
                  <a:gd name="T7" fmla="*/ 79 h 381"/>
                  <a:gd name="T8" fmla="*/ 0 w 190"/>
                  <a:gd name="T9" fmla="*/ 103 h 381"/>
                  <a:gd name="T10" fmla="*/ 53 w 190"/>
                  <a:gd name="T11" fmla="*/ 110 h 381"/>
                  <a:gd name="T12" fmla="*/ 21 w 190"/>
                  <a:gd name="T13" fmla="*/ 381 h 381"/>
                  <a:gd name="T14" fmla="*/ 45 w 190"/>
                  <a:gd name="T15" fmla="*/ 380 h 381"/>
                  <a:gd name="T16" fmla="*/ 79 w 190"/>
                  <a:gd name="T17" fmla="*/ 112 h 381"/>
                  <a:gd name="T18" fmla="*/ 160 w 190"/>
                  <a:gd name="T19" fmla="*/ 102 h 381"/>
                  <a:gd name="T20" fmla="*/ 189 w 190"/>
                  <a:gd name="T21" fmla="*/ 45 h 381"/>
                  <a:gd name="T22" fmla="*/ 162 w 190"/>
                  <a:gd name="T23" fmla="*/ 5 h 381"/>
                  <a:gd name="T24" fmla="*/ 149 w 190"/>
                  <a:gd name="T25" fmla="*/ 80 h 381"/>
                  <a:gd name="T26" fmla="*/ 89 w 190"/>
                  <a:gd name="T27" fmla="*/ 88 h 381"/>
                  <a:gd name="T28" fmla="*/ 109 w 190"/>
                  <a:gd name="T29" fmla="*/ 58 h 381"/>
                  <a:gd name="T30" fmla="*/ 154 w 190"/>
                  <a:gd name="T31" fmla="*/ 28 h 381"/>
                  <a:gd name="T32" fmla="*/ 164 w 190"/>
                  <a:gd name="T33" fmla="*/ 47 h 381"/>
                  <a:gd name="T34" fmla="*/ 149 w 190"/>
                  <a:gd name="T35" fmla="*/ 8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0" h="381">
                    <a:moveTo>
                      <a:pt x="162" y="5"/>
                    </a:moveTo>
                    <a:cubicBezTo>
                      <a:pt x="148" y="0"/>
                      <a:pt x="124" y="3"/>
                      <a:pt x="90" y="42"/>
                    </a:cubicBezTo>
                    <a:cubicBezTo>
                      <a:pt x="79" y="55"/>
                      <a:pt x="70" y="70"/>
                      <a:pt x="63" y="87"/>
                    </a:cubicBezTo>
                    <a:cubicBezTo>
                      <a:pt x="39" y="85"/>
                      <a:pt x="17" y="81"/>
                      <a:pt x="5" y="79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2" y="103"/>
                      <a:pt x="25" y="108"/>
                      <a:pt x="53" y="110"/>
                    </a:cubicBezTo>
                    <a:cubicBezTo>
                      <a:pt x="15" y="219"/>
                      <a:pt x="20" y="373"/>
                      <a:pt x="21" y="381"/>
                    </a:cubicBezTo>
                    <a:cubicBezTo>
                      <a:pt x="45" y="380"/>
                      <a:pt x="45" y="380"/>
                      <a:pt x="45" y="380"/>
                    </a:cubicBezTo>
                    <a:cubicBezTo>
                      <a:pt x="45" y="378"/>
                      <a:pt x="39" y="216"/>
                      <a:pt x="79" y="112"/>
                    </a:cubicBezTo>
                    <a:cubicBezTo>
                      <a:pt x="108" y="114"/>
                      <a:pt x="140" y="112"/>
                      <a:pt x="160" y="102"/>
                    </a:cubicBezTo>
                    <a:cubicBezTo>
                      <a:pt x="182" y="91"/>
                      <a:pt x="190" y="66"/>
                      <a:pt x="189" y="45"/>
                    </a:cubicBezTo>
                    <a:cubicBezTo>
                      <a:pt x="187" y="25"/>
                      <a:pt x="177" y="10"/>
                      <a:pt x="162" y="5"/>
                    </a:cubicBezTo>
                    <a:close/>
                    <a:moveTo>
                      <a:pt x="149" y="80"/>
                    </a:moveTo>
                    <a:cubicBezTo>
                      <a:pt x="135" y="87"/>
                      <a:pt x="113" y="89"/>
                      <a:pt x="89" y="88"/>
                    </a:cubicBezTo>
                    <a:cubicBezTo>
                      <a:pt x="95" y="77"/>
                      <a:pt x="101" y="67"/>
                      <a:pt x="109" y="58"/>
                    </a:cubicBezTo>
                    <a:cubicBezTo>
                      <a:pt x="131" y="32"/>
                      <a:pt x="147" y="25"/>
                      <a:pt x="154" y="28"/>
                    </a:cubicBezTo>
                    <a:cubicBezTo>
                      <a:pt x="160" y="30"/>
                      <a:pt x="164" y="37"/>
                      <a:pt x="164" y="47"/>
                    </a:cubicBezTo>
                    <a:cubicBezTo>
                      <a:pt x="165" y="59"/>
                      <a:pt x="161" y="74"/>
                      <a:pt x="149" y="8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ïṩļíḋé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11583387" y="6050993"/>
                <a:ext cx="219545" cy="439645"/>
              </a:xfrm>
              <a:custGeom>
                <a:avLst/>
                <a:gdLst>
                  <a:gd name="T0" fmla="*/ 185 w 190"/>
                  <a:gd name="T1" fmla="*/ 79 h 381"/>
                  <a:gd name="T2" fmla="*/ 127 w 190"/>
                  <a:gd name="T3" fmla="*/ 87 h 381"/>
                  <a:gd name="T4" fmla="*/ 100 w 190"/>
                  <a:gd name="T5" fmla="*/ 42 h 381"/>
                  <a:gd name="T6" fmla="*/ 28 w 190"/>
                  <a:gd name="T7" fmla="*/ 5 h 381"/>
                  <a:gd name="T8" fmla="*/ 1 w 190"/>
                  <a:gd name="T9" fmla="*/ 45 h 381"/>
                  <a:gd name="T10" fmla="*/ 30 w 190"/>
                  <a:gd name="T11" fmla="*/ 102 h 381"/>
                  <a:gd name="T12" fmla="*/ 111 w 190"/>
                  <a:gd name="T13" fmla="*/ 112 h 381"/>
                  <a:gd name="T14" fmla="*/ 145 w 190"/>
                  <a:gd name="T15" fmla="*/ 380 h 381"/>
                  <a:gd name="T16" fmla="*/ 169 w 190"/>
                  <a:gd name="T17" fmla="*/ 381 h 381"/>
                  <a:gd name="T18" fmla="*/ 136 w 190"/>
                  <a:gd name="T19" fmla="*/ 110 h 381"/>
                  <a:gd name="T20" fmla="*/ 190 w 190"/>
                  <a:gd name="T21" fmla="*/ 103 h 381"/>
                  <a:gd name="T22" fmla="*/ 185 w 190"/>
                  <a:gd name="T23" fmla="*/ 79 h 381"/>
                  <a:gd name="T24" fmla="*/ 40 w 190"/>
                  <a:gd name="T25" fmla="*/ 80 h 381"/>
                  <a:gd name="T26" fmla="*/ 25 w 190"/>
                  <a:gd name="T27" fmla="*/ 47 h 381"/>
                  <a:gd name="T28" fmla="*/ 35 w 190"/>
                  <a:gd name="T29" fmla="*/ 28 h 381"/>
                  <a:gd name="T30" fmla="*/ 39 w 190"/>
                  <a:gd name="T31" fmla="*/ 27 h 381"/>
                  <a:gd name="T32" fmla="*/ 81 w 190"/>
                  <a:gd name="T33" fmla="*/ 58 h 381"/>
                  <a:gd name="T34" fmla="*/ 100 w 190"/>
                  <a:gd name="T35" fmla="*/ 88 h 381"/>
                  <a:gd name="T36" fmla="*/ 40 w 190"/>
                  <a:gd name="T37" fmla="*/ 8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0" h="381">
                    <a:moveTo>
                      <a:pt x="185" y="79"/>
                    </a:moveTo>
                    <a:cubicBezTo>
                      <a:pt x="173" y="81"/>
                      <a:pt x="151" y="85"/>
                      <a:pt x="127" y="87"/>
                    </a:cubicBezTo>
                    <a:cubicBezTo>
                      <a:pt x="119" y="70"/>
                      <a:pt x="110" y="55"/>
                      <a:pt x="100" y="42"/>
                    </a:cubicBezTo>
                    <a:cubicBezTo>
                      <a:pt x="66" y="3"/>
                      <a:pt x="42" y="0"/>
                      <a:pt x="28" y="5"/>
                    </a:cubicBezTo>
                    <a:cubicBezTo>
                      <a:pt x="13" y="10"/>
                      <a:pt x="2" y="25"/>
                      <a:pt x="1" y="45"/>
                    </a:cubicBezTo>
                    <a:cubicBezTo>
                      <a:pt x="0" y="66"/>
                      <a:pt x="8" y="91"/>
                      <a:pt x="30" y="102"/>
                    </a:cubicBezTo>
                    <a:cubicBezTo>
                      <a:pt x="50" y="112"/>
                      <a:pt x="81" y="114"/>
                      <a:pt x="111" y="112"/>
                    </a:cubicBezTo>
                    <a:cubicBezTo>
                      <a:pt x="150" y="216"/>
                      <a:pt x="145" y="378"/>
                      <a:pt x="145" y="380"/>
                    </a:cubicBezTo>
                    <a:cubicBezTo>
                      <a:pt x="169" y="381"/>
                      <a:pt x="169" y="381"/>
                      <a:pt x="169" y="381"/>
                    </a:cubicBezTo>
                    <a:cubicBezTo>
                      <a:pt x="169" y="373"/>
                      <a:pt x="175" y="219"/>
                      <a:pt x="136" y="110"/>
                    </a:cubicBezTo>
                    <a:cubicBezTo>
                      <a:pt x="165" y="108"/>
                      <a:pt x="188" y="103"/>
                      <a:pt x="190" y="103"/>
                    </a:cubicBezTo>
                    <a:lnTo>
                      <a:pt x="185" y="79"/>
                    </a:lnTo>
                    <a:close/>
                    <a:moveTo>
                      <a:pt x="40" y="80"/>
                    </a:moveTo>
                    <a:cubicBezTo>
                      <a:pt x="29" y="74"/>
                      <a:pt x="25" y="59"/>
                      <a:pt x="25" y="47"/>
                    </a:cubicBezTo>
                    <a:cubicBezTo>
                      <a:pt x="26" y="37"/>
                      <a:pt x="30" y="30"/>
                      <a:pt x="35" y="28"/>
                    </a:cubicBezTo>
                    <a:cubicBezTo>
                      <a:pt x="36" y="28"/>
                      <a:pt x="38" y="27"/>
                      <a:pt x="39" y="27"/>
                    </a:cubicBezTo>
                    <a:cubicBezTo>
                      <a:pt x="47" y="27"/>
                      <a:pt x="62" y="35"/>
                      <a:pt x="81" y="58"/>
                    </a:cubicBezTo>
                    <a:cubicBezTo>
                      <a:pt x="88" y="67"/>
                      <a:pt x="95" y="77"/>
                      <a:pt x="100" y="88"/>
                    </a:cubicBezTo>
                    <a:cubicBezTo>
                      <a:pt x="77" y="89"/>
                      <a:pt x="54" y="87"/>
                      <a:pt x="40" y="8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îšļiḓe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11576162" y="6474520"/>
                <a:ext cx="439090" cy="272347"/>
              </a:xfrm>
              <a:custGeom>
                <a:avLst/>
                <a:gdLst>
                  <a:gd name="T0" fmla="*/ 354 w 380"/>
                  <a:gd name="T1" fmla="*/ 0 h 236"/>
                  <a:gd name="T2" fmla="*/ 26 w 380"/>
                  <a:gd name="T3" fmla="*/ 0 h 236"/>
                  <a:gd name="T4" fmla="*/ 0 w 380"/>
                  <a:gd name="T5" fmla="*/ 26 h 236"/>
                  <a:gd name="T6" fmla="*/ 0 w 380"/>
                  <a:gd name="T7" fmla="*/ 53 h 236"/>
                  <a:gd name="T8" fmla="*/ 218 w 380"/>
                  <a:gd name="T9" fmla="*/ 53 h 236"/>
                  <a:gd name="T10" fmla="*/ 245 w 380"/>
                  <a:gd name="T11" fmla="*/ 80 h 236"/>
                  <a:gd name="T12" fmla="*/ 218 w 380"/>
                  <a:gd name="T13" fmla="*/ 107 h 236"/>
                  <a:gd name="T14" fmla="*/ 1 w 380"/>
                  <a:gd name="T15" fmla="*/ 107 h 236"/>
                  <a:gd name="T16" fmla="*/ 18 w 380"/>
                  <a:gd name="T17" fmla="*/ 161 h 236"/>
                  <a:gd name="T18" fmla="*/ 214 w 380"/>
                  <a:gd name="T19" fmla="*/ 161 h 236"/>
                  <a:gd name="T20" fmla="*/ 241 w 380"/>
                  <a:gd name="T21" fmla="*/ 188 h 236"/>
                  <a:gd name="T22" fmla="*/ 241 w 380"/>
                  <a:gd name="T23" fmla="*/ 236 h 236"/>
                  <a:gd name="T24" fmla="*/ 380 w 380"/>
                  <a:gd name="T25" fmla="*/ 93 h 236"/>
                  <a:gd name="T26" fmla="*/ 380 w 380"/>
                  <a:gd name="T27" fmla="*/ 26 h 236"/>
                  <a:gd name="T28" fmla="*/ 354 w 380"/>
                  <a:gd name="T29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0" h="236">
                    <a:moveTo>
                      <a:pt x="35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2" y="0"/>
                      <a:pt x="0" y="11"/>
                      <a:pt x="0" y="26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218" y="53"/>
                      <a:pt x="218" y="53"/>
                      <a:pt x="218" y="53"/>
                    </a:cubicBezTo>
                    <a:cubicBezTo>
                      <a:pt x="233" y="53"/>
                      <a:pt x="245" y="65"/>
                      <a:pt x="245" y="80"/>
                    </a:cubicBezTo>
                    <a:cubicBezTo>
                      <a:pt x="245" y="95"/>
                      <a:pt x="233" y="107"/>
                      <a:pt x="218" y="107"/>
                    </a:cubicBezTo>
                    <a:cubicBezTo>
                      <a:pt x="1" y="107"/>
                      <a:pt x="1" y="107"/>
                      <a:pt x="1" y="107"/>
                    </a:cubicBezTo>
                    <a:cubicBezTo>
                      <a:pt x="3" y="126"/>
                      <a:pt x="9" y="145"/>
                      <a:pt x="18" y="161"/>
                    </a:cubicBezTo>
                    <a:cubicBezTo>
                      <a:pt x="214" y="161"/>
                      <a:pt x="214" y="161"/>
                      <a:pt x="214" y="161"/>
                    </a:cubicBezTo>
                    <a:cubicBezTo>
                      <a:pt x="229" y="161"/>
                      <a:pt x="241" y="173"/>
                      <a:pt x="241" y="188"/>
                    </a:cubicBezTo>
                    <a:cubicBezTo>
                      <a:pt x="241" y="236"/>
                      <a:pt x="241" y="236"/>
                      <a:pt x="241" y="236"/>
                    </a:cubicBezTo>
                    <a:cubicBezTo>
                      <a:pt x="318" y="234"/>
                      <a:pt x="380" y="171"/>
                      <a:pt x="380" y="93"/>
                    </a:cubicBezTo>
                    <a:cubicBezTo>
                      <a:pt x="380" y="26"/>
                      <a:pt x="380" y="26"/>
                      <a:pt x="380" y="26"/>
                    </a:cubicBezTo>
                    <a:cubicBezTo>
                      <a:pt x="380" y="11"/>
                      <a:pt x="368" y="0"/>
                      <a:pt x="354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ïS1iḑè"/>
              <p:cNvSpPr/>
              <p:nvPr>
                <p:custDataLst>
                  <p:tags r:id="rId16"/>
                </p:custDataLst>
              </p:nvPr>
            </p:nvSpPr>
            <p:spPr bwMode="auto">
              <a:xfrm>
                <a:off x="11495570" y="6249417"/>
                <a:ext cx="169522" cy="226214"/>
              </a:xfrm>
              <a:custGeom>
                <a:avLst/>
                <a:gdLst>
                  <a:gd name="T0" fmla="*/ 73 w 147"/>
                  <a:gd name="T1" fmla="*/ 41 h 196"/>
                  <a:gd name="T2" fmla="*/ 37 w 147"/>
                  <a:gd name="T3" fmla="*/ 38 h 196"/>
                  <a:gd name="T4" fmla="*/ 99 w 147"/>
                  <a:gd name="T5" fmla="*/ 196 h 196"/>
                  <a:gd name="T6" fmla="*/ 132 w 147"/>
                  <a:gd name="T7" fmla="*/ 196 h 196"/>
                  <a:gd name="T8" fmla="*/ 73 w 147"/>
                  <a:gd name="T9" fmla="*/ 41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96">
                    <a:moveTo>
                      <a:pt x="73" y="41"/>
                    </a:moveTo>
                    <a:cubicBezTo>
                      <a:pt x="49" y="19"/>
                      <a:pt x="0" y="0"/>
                      <a:pt x="37" y="38"/>
                    </a:cubicBezTo>
                    <a:cubicBezTo>
                      <a:pt x="76" y="79"/>
                      <a:pt x="100" y="146"/>
                      <a:pt x="99" y="196"/>
                    </a:cubicBezTo>
                    <a:cubicBezTo>
                      <a:pt x="132" y="196"/>
                      <a:pt x="132" y="196"/>
                      <a:pt x="132" y="196"/>
                    </a:cubicBezTo>
                    <a:cubicBezTo>
                      <a:pt x="132" y="175"/>
                      <a:pt x="147" y="106"/>
                      <a:pt x="73" y="41"/>
                    </a:cubicBezTo>
                    <a:close/>
                  </a:path>
                </a:pathLst>
              </a:custGeom>
              <a:solidFill>
                <a:srgbClr val="FF9D1F">
                  <a:alpha val="5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ísḻîḓê"/>
              <p:cNvSpPr/>
              <p:nvPr>
                <p:custDataLst>
                  <p:tags r:id="rId17"/>
                </p:custDataLst>
              </p:nvPr>
            </p:nvSpPr>
            <p:spPr bwMode="auto">
              <a:xfrm>
                <a:off x="11494458" y="5670264"/>
                <a:ext cx="697541" cy="805368"/>
              </a:xfrm>
              <a:custGeom>
                <a:avLst/>
                <a:gdLst>
                  <a:gd name="T0" fmla="*/ 261 w 604"/>
                  <a:gd name="T1" fmla="*/ 1 h 698"/>
                  <a:gd name="T2" fmla="*/ 93 w 604"/>
                  <a:gd name="T3" fmla="*/ 50 h 698"/>
                  <a:gd name="T4" fmla="*/ 38 w 604"/>
                  <a:gd name="T5" fmla="*/ 94 h 698"/>
                  <a:gd name="T6" fmla="*/ 0 w 604"/>
                  <a:gd name="T7" fmla="*/ 139 h 698"/>
                  <a:gd name="T8" fmla="*/ 365 w 604"/>
                  <a:gd name="T9" fmla="*/ 87 h 698"/>
                  <a:gd name="T10" fmla="*/ 419 w 604"/>
                  <a:gd name="T11" fmla="*/ 142 h 698"/>
                  <a:gd name="T12" fmla="*/ 337 w 604"/>
                  <a:gd name="T13" fmla="*/ 525 h 698"/>
                  <a:gd name="T14" fmla="*/ 269 w 604"/>
                  <a:gd name="T15" fmla="*/ 698 h 698"/>
                  <a:gd name="T16" fmla="*/ 423 w 604"/>
                  <a:gd name="T17" fmla="*/ 698 h 698"/>
                  <a:gd name="T18" fmla="*/ 485 w 604"/>
                  <a:gd name="T19" fmla="*/ 540 h 698"/>
                  <a:gd name="T20" fmla="*/ 541 w 604"/>
                  <a:gd name="T21" fmla="*/ 465 h 698"/>
                  <a:gd name="T22" fmla="*/ 485 w 604"/>
                  <a:gd name="T23" fmla="*/ 94 h 698"/>
                  <a:gd name="T24" fmla="*/ 261 w 604"/>
                  <a:gd name="T25" fmla="*/ 1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4" h="698">
                    <a:moveTo>
                      <a:pt x="261" y="1"/>
                    </a:moveTo>
                    <a:cubicBezTo>
                      <a:pt x="203" y="1"/>
                      <a:pt x="144" y="17"/>
                      <a:pt x="93" y="50"/>
                    </a:cubicBezTo>
                    <a:cubicBezTo>
                      <a:pt x="74" y="62"/>
                      <a:pt x="55" y="77"/>
                      <a:pt x="38" y="94"/>
                    </a:cubicBezTo>
                    <a:cubicBezTo>
                      <a:pt x="24" y="108"/>
                      <a:pt x="11" y="123"/>
                      <a:pt x="0" y="139"/>
                    </a:cubicBezTo>
                    <a:cubicBezTo>
                      <a:pt x="77" y="41"/>
                      <a:pt x="223" y="0"/>
                      <a:pt x="365" y="87"/>
                    </a:cubicBezTo>
                    <a:cubicBezTo>
                      <a:pt x="387" y="101"/>
                      <a:pt x="406" y="120"/>
                      <a:pt x="419" y="142"/>
                    </a:cubicBezTo>
                    <a:cubicBezTo>
                      <a:pt x="518" y="302"/>
                      <a:pt x="463" y="460"/>
                      <a:pt x="337" y="525"/>
                    </a:cubicBezTo>
                    <a:cubicBezTo>
                      <a:pt x="280" y="555"/>
                      <a:pt x="246" y="636"/>
                      <a:pt x="269" y="698"/>
                    </a:cubicBezTo>
                    <a:cubicBezTo>
                      <a:pt x="423" y="698"/>
                      <a:pt x="423" y="698"/>
                      <a:pt x="423" y="698"/>
                    </a:cubicBezTo>
                    <a:cubicBezTo>
                      <a:pt x="422" y="648"/>
                      <a:pt x="445" y="580"/>
                      <a:pt x="485" y="540"/>
                    </a:cubicBezTo>
                    <a:cubicBezTo>
                      <a:pt x="508" y="518"/>
                      <a:pt x="526" y="492"/>
                      <a:pt x="541" y="465"/>
                    </a:cubicBezTo>
                    <a:cubicBezTo>
                      <a:pt x="604" y="346"/>
                      <a:pt x="585" y="194"/>
                      <a:pt x="485" y="94"/>
                    </a:cubicBezTo>
                    <a:cubicBezTo>
                      <a:pt x="423" y="32"/>
                      <a:pt x="342" y="1"/>
                      <a:pt x="261" y="1"/>
                    </a:cubicBezTo>
                  </a:path>
                </a:pathLst>
              </a:custGeom>
              <a:solidFill>
                <a:srgbClr val="FF9D1F">
                  <a:alpha val="5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îšľíḓè"/>
              <p:cNvSpPr/>
              <p:nvPr>
                <p:custDataLst>
                  <p:tags r:id="rId18"/>
                </p:custDataLst>
              </p:nvPr>
            </p:nvSpPr>
            <p:spPr bwMode="auto">
              <a:xfrm>
                <a:off x="11472226" y="5865353"/>
                <a:ext cx="113385" cy="146178"/>
              </a:xfrm>
              <a:custGeom>
                <a:avLst/>
                <a:gdLst>
                  <a:gd name="T0" fmla="*/ 0 w 98"/>
                  <a:gd name="T1" fmla="*/ 122 h 127"/>
                  <a:gd name="T2" fmla="*/ 59 w 98"/>
                  <a:gd name="T3" fmla="*/ 127 h 127"/>
                  <a:gd name="T4" fmla="*/ 98 w 98"/>
                  <a:gd name="T5" fmla="*/ 32 h 127"/>
                  <a:gd name="T6" fmla="*/ 51 w 98"/>
                  <a:gd name="T7" fmla="*/ 0 h 127"/>
                  <a:gd name="T8" fmla="*/ 0 w 98"/>
                  <a:gd name="T9" fmla="*/ 12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127">
                    <a:moveTo>
                      <a:pt x="0" y="122"/>
                    </a:moveTo>
                    <a:cubicBezTo>
                      <a:pt x="20" y="124"/>
                      <a:pt x="40" y="125"/>
                      <a:pt x="59" y="127"/>
                    </a:cubicBezTo>
                    <a:cubicBezTo>
                      <a:pt x="65" y="93"/>
                      <a:pt x="79" y="61"/>
                      <a:pt x="98" y="32"/>
                    </a:cubicBezTo>
                    <a:cubicBezTo>
                      <a:pt x="83" y="22"/>
                      <a:pt x="67" y="11"/>
                      <a:pt x="51" y="0"/>
                    </a:cubicBezTo>
                    <a:cubicBezTo>
                      <a:pt x="25" y="37"/>
                      <a:pt x="8" y="78"/>
                      <a:pt x="0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iş1îḑe"/>
              <p:cNvSpPr/>
              <p:nvPr>
                <p:custDataLst>
                  <p:tags r:id="rId19"/>
                </p:custDataLst>
              </p:nvPr>
            </p:nvSpPr>
            <p:spPr bwMode="auto">
              <a:xfrm>
                <a:off x="11554485" y="5909818"/>
                <a:ext cx="98378" cy="107827"/>
              </a:xfrm>
              <a:custGeom>
                <a:avLst/>
                <a:gdLst>
                  <a:gd name="T0" fmla="*/ 0 w 85"/>
                  <a:gd name="T1" fmla="*/ 89 h 93"/>
                  <a:gd name="T2" fmla="*/ 59 w 85"/>
                  <a:gd name="T3" fmla="*/ 93 h 93"/>
                  <a:gd name="T4" fmla="*/ 85 w 85"/>
                  <a:gd name="T5" fmla="*/ 32 h 93"/>
                  <a:gd name="T6" fmla="*/ 37 w 85"/>
                  <a:gd name="T7" fmla="*/ 0 h 93"/>
                  <a:gd name="T8" fmla="*/ 0 w 85"/>
                  <a:gd name="T9" fmla="*/ 8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0" y="89"/>
                    </a:moveTo>
                    <a:cubicBezTo>
                      <a:pt x="20" y="90"/>
                      <a:pt x="40" y="92"/>
                      <a:pt x="59" y="93"/>
                    </a:cubicBezTo>
                    <a:cubicBezTo>
                      <a:pt x="63" y="71"/>
                      <a:pt x="72" y="50"/>
                      <a:pt x="85" y="32"/>
                    </a:cubicBezTo>
                    <a:cubicBezTo>
                      <a:pt x="69" y="21"/>
                      <a:pt x="53" y="11"/>
                      <a:pt x="37" y="0"/>
                    </a:cubicBezTo>
                    <a:cubicBezTo>
                      <a:pt x="19" y="26"/>
                      <a:pt x="6" y="57"/>
                      <a:pt x="0" y="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í$ḻiḋê"/>
              <p:cNvSpPr/>
              <p:nvPr>
                <p:custDataLst>
                  <p:tags r:id="rId20"/>
                </p:custDataLst>
              </p:nvPr>
            </p:nvSpPr>
            <p:spPr bwMode="auto">
              <a:xfrm>
                <a:off x="11550039" y="5745299"/>
                <a:ext cx="142843" cy="138397"/>
              </a:xfrm>
              <a:custGeom>
                <a:avLst/>
                <a:gdLst>
                  <a:gd name="T0" fmla="*/ 0 w 124"/>
                  <a:gd name="T1" fmla="*/ 82 h 120"/>
                  <a:gd name="T2" fmla="*/ 44 w 124"/>
                  <a:gd name="T3" fmla="*/ 120 h 120"/>
                  <a:gd name="T4" fmla="*/ 124 w 124"/>
                  <a:gd name="T5" fmla="*/ 56 h 120"/>
                  <a:gd name="T6" fmla="*/ 104 w 124"/>
                  <a:gd name="T7" fmla="*/ 0 h 120"/>
                  <a:gd name="T8" fmla="*/ 0 w 124"/>
                  <a:gd name="T9" fmla="*/ 8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0">
                    <a:moveTo>
                      <a:pt x="0" y="82"/>
                    </a:moveTo>
                    <a:cubicBezTo>
                      <a:pt x="15" y="95"/>
                      <a:pt x="29" y="107"/>
                      <a:pt x="44" y="120"/>
                    </a:cubicBezTo>
                    <a:cubicBezTo>
                      <a:pt x="66" y="93"/>
                      <a:pt x="93" y="71"/>
                      <a:pt x="124" y="56"/>
                    </a:cubicBezTo>
                    <a:cubicBezTo>
                      <a:pt x="117" y="37"/>
                      <a:pt x="110" y="19"/>
                      <a:pt x="104" y="0"/>
                    </a:cubicBezTo>
                    <a:cubicBezTo>
                      <a:pt x="63" y="20"/>
                      <a:pt x="28" y="48"/>
                      <a:pt x="0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îṧlíde"/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11611178" y="5822556"/>
                <a:ext cx="110606" cy="111718"/>
              </a:xfrm>
              <a:custGeom>
                <a:avLst/>
                <a:gdLst>
                  <a:gd name="T0" fmla="*/ 0 w 96"/>
                  <a:gd name="T1" fmla="*/ 60 h 97"/>
                  <a:gd name="T2" fmla="*/ 44 w 96"/>
                  <a:gd name="T3" fmla="*/ 97 h 97"/>
                  <a:gd name="T4" fmla="*/ 96 w 96"/>
                  <a:gd name="T5" fmla="*/ 56 h 97"/>
                  <a:gd name="T6" fmla="*/ 75 w 96"/>
                  <a:gd name="T7" fmla="*/ 0 h 97"/>
                  <a:gd name="T8" fmla="*/ 0 w 96"/>
                  <a:gd name="T9" fmla="*/ 6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7">
                    <a:moveTo>
                      <a:pt x="0" y="60"/>
                    </a:moveTo>
                    <a:cubicBezTo>
                      <a:pt x="15" y="72"/>
                      <a:pt x="29" y="85"/>
                      <a:pt x="44" y="97"/>
                    </a:cubicBezTo>
                    <a:cubicBezTo>
                      <a:pt x="58" y="80"/>
                      <a:pt x="76" y="66"/>
                      <a:pt x="96" y="56"/>
                    </a:cubicBezTo>
                    <a:cubicBezTo>
                      <a:pt x="89" y="37"/>
                      <a:pt x="82" y="19"/>
                      <a:pt x="75" y="0"/>
                    </a:cubicBezTo>
                    <a:cubicBezTo>
                      <a:pt x="46" y="14"/>
                      <a:pt x="20" y="35"/>
                      <a:pt x="0" y="6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îş1iḍe"/>
              <p:cNvSpPr/>
              <p:nvPr>
                <p:custDataLst>
                  <p:tags r:id="rId22"/>
                </p:custDataLst>
              </p:nvPr>
            </p:nvSpPr>
            <p:spPr bwMode="auto">
              <a:xfrm>
                <a:off x="11866295" y="6248306"/>
                <a:ext cx="35572" cy="30014"/>
              </a:xfrm>
              <a:custGeom>
                <a:avLst/>
                <a:gdLst>
                  <a:gd name="T0" fmla="*/ 9 w 31"/>
                  <a:gd name="T1" fmla="*/ 17 h 26"/>
                  <a:gd name="T2" fmla="*/ 9 w 31"/>
                  <a:gd name="T3" fmla="*/ 16 h 26"/>
                  <a:gd name="T4" fmla="*/ 9 w 31"/>
                  <a:gd name="T5" fmla="*/ 16 h 26"/>
                  <a:gd name="T6" fmla="*/ 9 w 31"/>
                  <a:gd name="T7" fmla="*/ 17 h 26"/>
                  <a:gd name="T8" fmla="*/ 23 w 31"/>
                  <a:gd name="T9" fmla="*/ 16 h 26"/>
                  <a:gd name="T10" fmla="*/ 27 w 31"/>
                  <a:gd name="T11" fmla="*/ 12 h 26"/>
                  <a:gd name="T12" fmla="*/ 23 w 31"/>
                  <a:gd name="T13" fmla="*/ 16 h 26"/>
                  <a:gd name="T14" fmla="*/ 22 w 31"/>
                  <a:gd name="T15" fmla="*/ 0 h 26"/>
                  <a:gd name="T16" fmla="*/ 20 w 31"/>
                  <a:gd name="T17" fmla="*/ 1 h 26"/>
                  <a:gd name="T18" fmla="*/ 20 w 31"/>
                  <a:gd name="T19" fmla="*/ 0 h 26"/>
                  <a:gd name="T20" fmla="*/ 19 w 31"/>
                  <a:gd name="T21" fmla="*/ 0 h 26"/>
                  <a:gd name="T22" fmla="*/ 19 w 31"/>
                  <a:gd name="T23" fmla="*/ 0 h 26"/>
                  <a:gd name="T24" fmla="*/ 9 w 31"/>
                  <a:gd name="T25" fmla="*/ 6 h 26"/>
                  <a:gd name="T26" fmla="*/ 0 w 31"/>
                  <a:gd name="T27" fmla="*/ 15 h 26"/>
                  <a:gd name="T28" fmla="*/ 0 w 31"/>
                  <a:gd name="T29" fmla="*/ 17 h 26"/>
                  <a:gd name="T30" fmla="*/ 0 w 31"/>
                  <a:gd name="T31" fmla="*/ 18 h 26"/>
                  <a:gd name="T32" fmla="*/ 1 w 31"/>
                  <a:gd name="T33" fmla="*/ 18 h 26"/>
                  <a:gd name="T34" fmla="*/ 2 w 31"/>
                  <a:gd name="T35" fmla="*/ 18 h 26"/>
                  <a:gd name="T36" fmla="*/ 2 w 31"/>
                  <a:gd name="T37" fmla="*/ 18 h 26"/>
                  <a:gd name="T38" fmla="*/ 2 w 31"/>
                  <a:gd name="T39" fmla="*/ 18 h 26"/>
                  <a:gd name="T40" fmla="*/ 10 w 31"/>
                  <a:gd name="T41" fmla="*/ 26 h 26"/>
                  <a:gd name="T42" fmla="*/ 11 w 31"/>
                  <a:gd name="T43" fmla="*/ 26 h 26"/>
                  <a:gd name="T44" fmla="*/ 15 w 31"/>
                  <a:gd name="T45" fmla="*/ 24 h 26"/>
                  <a:gd name="T46" fmla="*/ 31 w 31"/>
                  <a:gd name="T47" fmla="*/ 15 h 26"/>
                  <a:gd name="T48" fmla="*/ 31 w 31"/>
                  <a:gd name="T49" fmla="*/ 15 h 26"/>
                  <a:gd name="T50" fmla="*/ 31 w 31"/>
                  <a:gd name="T51" fmla="*/ 15 h 26"/>
                  <a:gd name="T52" fmla="*/ 28 w 31"/>
                  <a:gd name="T53" fmla="*/ 11 h 26"/>
                  <a:gd name="T54" fmla="*/ 22 w 31"/>
                  <a:gd name="T5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26">
                    <a:moveTo>
                      <a:pt x="9" y="17"/>
                    </a:move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7"/>
                      <a:pt x="9" y="17"/>
                      <a:pt x="9" y="17"/>
                    </a:cubicBezTo>
                    <a:moveTo>
                      <a:pt x="23" y="16"/>
                    </a:moveTo>
                    <a:cubicBezTo>
                      <a:pt x="25" y="14"/>
                      <a:pt x="26" y="13"/>
                      <a:pt x="27" y="12"/>
                    </a:cubicBezTo>
                    <a:cubicBezTo>
                      <a:pt x="23" y="16"/>
                      <a:pt x="23" y="16"/>
                      <a:pt x="23" y="16"/>
                    </a:cubicBezTo>
                    <a:moveTo>
                      <a:pt x="22" y="0"/>
                    </a:moveTo>
                    <a:cubicBezTo>
                      <a:pt x="22" y="0"/>
                      <a:pt x="21" y="0"/>
                      <a:pt x="20" y="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5" y="1"/>
                      <a:pt x="12" y="4"/>
                      <a:pt x="9" y="6"/>
                    </a:cubicBezTo>
                    <a:cubicBezTo>
                      <a:pt x="6" y="9"/>
                      <a:pt x="2" y="11"/>
                      <a:pt x="0" y="15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0" y="17"/>
                      <a:pt x="0" y="18"/>
                      <a:pt x="0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4" y="19"/>
                      <a:pt x="8" y="23"/>
                      <a:pt x="10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2" y="26"/>
                      <a:pt x="13" y="25"/>
                      <a:pt x="15" y="24"/>
                    </a:cubicBezTo>
                    <a:cubicBezTo>
                      <a:pt x="20" y="22"/>
                      <a:pt x="26" y="18"/>
                      <a:pt x="31" y="15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5" y="7"/>
                      <a:pt x="22" y="0"/>
                      <a:pt x="22" y="0"/>
                    </a:cubicBezTo>
                  </a:path>
                </a:pathLst>
              </a:custGeom>
              <a:solidFill>
                <a:srgbClr val="9576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ï$lïdè"/>
              <p:cNvSpPr/>
              <p:nvPr>
                <p:custDataLst>
                  <p:tags r:id="rId23"/>
                </p:custDataLst>
              </p:nvPr>
            </p:nvSpPr>
            <p:spPr bwMode="auto">
              <a:xfrm>
                <a:off x="11879078" y="6265536"/>
                <a:ext cx="138397" cy="147845"/>
              </a:xfrm>
              <a:custGeom>
                <a:avLst/>
                <a:gdLst>
                  <a:gd name="T0" fmla="*/ 33 w 120"/>
                  <a:gd name="T1" fmla="*/ 36 h 128"/>
                  <a:gd name="T2" fmla="*/ 33 w 120"/>
                  <a:gd name="T3" fmla="*/ 36 h 128"/>
                  <a:gd name="T4" fmla="*/ 32 w 120"/>
                  <a:gd name="T5" fmla="*/ 35 h 128"/>
                  <a:gd name="T6" fmla="*/ 32 w 120"/>
                  <a:gd name="T7" fmla="*/ 35 h 128"/>
                  <a:gd name="T8" fmla="*/ 25 w 120"/>
                  <a:gd name="T9" fmla="*/ 30 h 128"/>
                  <a:gd name="T10" fmla="*/ 25 w 120"/>
                  <a:gd name="T11" fmla="*/ 30 h 128"/>
                  <a:gd name="T12" fmla="*/ 20 w 120"/>
                  <a:gd name="T13" fmla="*/ 0 h 128"/>
                  <a:gd name="T14" fmla="*/ 0 w 120"/>
                  <a:gd name="T15" fmla="*/ 11 h 128"/>
                  <a:gd name="T16" fmla="*/ 5 w 120"/>
                  <a:gd name="T17" fmla="*/ 18 h 128"/>
                  <a:gd name="T18" fmla="*/ 7 w 120"/>
                  <a:gd name="T19" fmla="*/ 18 h 128"/>
                  <a:gd name="T20" fmla="*/ 16 w 120"/>
                  <a:gd name="T21" fmla="*/ 16 h 128"/>
                  <a:gd name="T22" fmla="*/ 15 w 120"/>
                  <a:gd name="T23" fmla="*/ 31 h 128"/>
                  <a:gd name="T24" fmla="*/ 20 w 120"/>
                  <a:gd name="T25" fmla="*/ 40 h 128"/>
                  <a:gd name="T26" fmla="*/ 33 w 120"/>
                  <a:gd name="T27" fmla="*/ 90 h 128"/>
                  <a:gd name="T28" fmla="*/ 43 w 120"/>
                  <a:gd name="T29" fmla="*/ 102 h 128"/>
                  <a:gd name="T30" fmla="*/ 56 w 120"/>
                  <a:gd name="T31" fmla="*/ 102 h 128"/>
                  <a:gd name="T32" fmla="*/ 92 w 120"/>
                  <a:gd name="T33" fmla="*/ 98 h 128"/>
                  <a:gd name="T34" fmla="*/ 91 w 120"/>
                  <a:gd name="T35" fmla="*/ 98 h 128"/>
                  <a:gd name="T36" fmla="*/ 92 w 120"/>
                  <a:gd name="T37" fmla="*/ 102 h 128"/>
                  <a:gd name="T38" fmla="*/ 92 w 120"/>
                  <a:gd name="T39" fmla="*/ 109 h 128"/>
                  <a:gd name="T40" fmla="*/ 93 w 120"/>
                  <a:gd name="T41" fmla="*/ 117 h 128"/>
                  <a:gd name="T42" fmla="*/ 94 w 120"/>
                  <a:gd name="T43" fmla="*/ 125 h 128"/>
                  <a:gd name="T44" fmla="*/ 96 w 120"/>
                  <a:gd name="T45" fmla="*/ 121 h 128"/>
                  <a:gd name="T46" fmla="*/ 99 w 120"/>
                  <a:gd name="T47" fmla="*/ 110 h 128"/>
                  <a:gd name="T48" fmla="*/ 103 w 120"/>
                  <a:gd name="T49" fmla="*/ 99 h 128"/>
                  <a:gd name="T50" fmla="*/ 107 w 120"/>
                  <a:gd name="T51" fmla="*/ 89 h 128"/>
                  <a:gd name="T52" fmla="*/ 112 w 120"/>
                  <a:gd name="T53" fmla="*/ 79 h 128"/>
                  <a:gd name="T54" fmla="*/ 117 w 120"/>
                  <a:gd name="T55" fmla="*/ 69 h 128"/>
                  <a:gd name="T56" fmla="*/ 120 w 120"/>
                  <a:gd name="T57" fmla="*/ 64 h 128"/>
                  <a:gd name="T58" fmla="*/ 113 w 120"/>
                  <a:gd name="T59" fmla="*/ 69 h 128"/>
                  <a:gd name="T60" fmla="*/ 56 w 120"/>
                  <a:gd name="T61" fmla="*/ 81 h 128"/>
                  <a:gd name="T62" fmla="*/ 53 w 120"/>
                  <a:gd name="T63" fmla="*/ 81 h 128"/>
                  <a:gd name="T64" fmla="*/ 48 w 120"/>
                  <a:gd name="T65" fmla="*/ 72 h 128"/>
                  <a:gd name="T66" fmla="*/ 27 w 120"/>
                  <a:gd name="T67" fmla="*/ 37 h 128"/>
                  <a:gd name="T68" fmla="*/ 28 w 120"/>
                  <a:gd name="T69" fmla="*/ 34 h 128"/>
                  <a:gd name="T70" fmla="*/ 33 w 120"/>
                  <a:gd name="T71" fmla="*/ 38 h 128"/>
                  <a:gd name="T72" fmla="*/ 35 w 120"/>
                  <a:gd name="T73" fmla="*/ 37 h 128"/>
                  <a:gd name="T74" fmla="*/ 19 w 120"/>
                  <a:gd name="T75" fmla="*/ 13 h 128"/>
                  <a:gd name="T76" fmla="*/ 23 w 120"/>
                  <a:gd name="T77" fmla="*/ 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0" h="128">
                    <a:moveTo>
                      <a:pt x="33" y="36"/>
                    </a:moveTo>
                    <a:cubicBezTo>
                      <a:pt x="33" y="36"/>
                      <a:pt x="33" y="36"/>
                      <a:pt x="33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3" y="36"/>
                      <a:pt x="33" y="36"/>
                      <a:pt x="33" y="36"/>
                    </a:cubicBezTo>
                    <a:moveTo>
                      <a:pt x="32" y="35"/>
                    </a:move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moveTo>
                      <a:pt x="25" y="30"/>
                    </a:move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0"/>
                      <a:pt x="25" y="30"/>
                    </a:cubicBezTo>
                    <a:moveTo>
                      <a:pt x="20" y="0"/>
                    </a:moveTo>
                    <a:cubicBezTo>
                      <a:pt x="15" y="3"/>
                      <a:pt x="9" y="7"/>
                      <a:pt x="4" y="9"/>
                    </a:cubicBezTo>
                    <a:cubicBezTo>
                      <a:pt x="2" y="10"/>
                      <a:pt x="1" y="11"/>
                      <a:pt x="0" y="11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6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10" y="18"/>
                      <a:pt x="14" y="17"/>
                      <a:pt x="15" y="16"/>
                    </a:cubicBezTo>
                    <a:cubicBezTo>
                      <a:pt x="15" y="16"/>
                      <a:pt x="16" y="16"/>
                      <a:pt x="16" y="16"/>
                    </a:cubicBezTo>
                    <a:cubicBezTo>
                      <a:pt x="16" y="16"/>
                      <a:pt x="16" y="17"/>
                      <a:pt x="17" y="17"/>
                    </a:cubicBezTo>
                    <a:cubicBezTo>
                      <a:pt x="13" y="21"/>
                      <a:pt x="14" y="28"/>
                      <a:pt x="15" y="31"/>
                    </a:cubicBezTo>
                    <a:cubicBezTo>
                      <a:pt x="16" y="34"/>
                      <a:pt x="18" y="37"/>
                      <a:pt x="21" y="39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20" y="40"/>
                      <a:pt x="22" y="53"/>
                      <a:pt x="25" y="64"/>
                    </a:cubicBezTo>
                    <a:cubicBezTo>
                      <a:pt x="27" y="73"/>
                      <a:pt x="29" y="82"/>
                      <a:pt x="33" y="90"/>
                    </a:cubicBezTo>
                    <a:cubicBezTo>
                      <a:pt x="33" y="90"/>
                      <a:pt x="33" y="90"/>
                      <a:pt x="33" y="90"/>
                    </a:cubicBezTo>
                    <a:cubicBezTo>
                      <a:pt x="35" y="95"/>
                      <a:pt x="40" y="101"/>
                      <a:pt x="43" y="102"/>
                    </a:cubicBezTo>
                    <a:cubicBezTo>
                      <a:pt x="43" y="102"/>
                      <a:pt x="45" y="102"/>
                      <a:pt x="47" y="102"/>
                    </a:cubicBezTo>
                    <a:cubicBezTo>
                      <a:pt x="51" y="102"/>
                      <a:pt x="56" y="102"/>
                      <a:pt x="56" y="102"/>
                    </a:cubicBezTo>
                    <a:cubicBezTo>
                      <a:pt x="56" y="102"/>
                      <a:pt x="57" y="102"/>
                      <a:pt x="57" y="102"/>
                    </a:cubicBezTo>
                    <a:cubicBezTo>
                      <a:pt x="65" y="102"/>
                      <a:pt x="79" y="100"/>
                      <a:pt x="92" y="98"/>
                    </a:cubicBezTo>
                    <a:cubicBezTo>
                      <a:pt x="92" y="98"/>
                      <a:pt x="92" y="98"/>
                      <a:pt x="92" y="98"/>
                    </a:cubicBezTo>
                    <a:cubicBezTo>
                      <a:pt x="91" y="98"/>
                      <a:pt x="91" y="98"/>
                      <a:pt x="91" y="98"/>
                    </a:cubicBezTo>
                    <a:cubicBezTo>
                      <a:pt x="91" y="99"/>
                      <a:pt x="91" y="99"/>
                      <a:pt x="91" y="100"/>
                    </a:cubicBezTo>
                    <a:cubicBezTo>
                      <a:pt x="91" y="101"/>
                      <a:pt x="92" y="102"/>
                      <a:pt x="92" y="102"/>
                    </a:cubicBezTo>
                    <a:cubicBezTo>
                      <a:pt x="92" y="104"/>
                      <a:pt x="92" y="105"/>
                      <a:pt x="92" y="107"/>
                    </a:cubicBezTo>
                    <a:cubicBezTo>
                      <a:pt x="92" y="108"/>
                      <a:pt x="92" y="108"/>
                      <a:pt x="92" y="109"/>
                    </a:cubicBezTo>
                    <a:cubicBezTo>
                      <a:pt x="92" y="111"/>
                      <a:pt x="92" y="113"/>
                      <a:pt x="92" y="114"/>
                    </a:cubicBezTo>
                    <a:cubicBezTo>
                      <a:pt x="92" y="115"/>
                      <a:pt x="93" y="116"/>
                      <a:pt x="93" y="117"/>
                    </a:cubicBezTo>
                    <a:cubicBezTo>
                      <a:pt x="93" y="119"/>
                      <a:pt x="93" y="120"/>
                      <a:pt x="93" y="122"/>
                    </a:cubicBezTo>
                    <a:cubicBezTo>
                      <a:pt x="93" y="123"/>
                      <a:pt x="93" y="124"/>
                      <a:pt x="94" y="125"/>
                    </a:cubicBezTo>
                    <a:cubicBezTo>
                      <a:pt x="94" y="126"/>
                      <a:pt x="94" y="127"/>
                      <a:pt x="94" y="128"/>
                    </a:cubicBezTo>
                    <a:cubicBezTo>
                      <a:pt x="95" y="126"/>
                      <a:pt x="95" y="123"/>
                      <a:pt x="96" y="121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97" y="117"/>
                      <a:pt x="98" y="113"/>
                      <a:pt x="99" y="110"/>
                    </a:cubicBezTo>
                    <a:cubicBezTo>
                      <a:pt x="99" y="110"/>
                      <a:pt x="100" y="109"/>
                      <a:pt x="100" y="109"/>
                    </a:cubicBezTo>
                    <a:cubicBezTo>
                      <a:pt x="101" y="106"/>
                      <a:pt x="102" y="103"/>
                      <a:pt x="103" y="99"/>
                    </a:cubicBezTo>
                    <a:cubicBezTo>
                      <a:pt x="103" y="99"/>
                      <a:pt x="103" y="98"/>
                      <a:pt x="104" y="98"/>
                    </a:cubicBezTo>
                    <a:cubicBezTo>
                      <a:pt x="105" y="95"/>
                      <a:pt x="106" y="92"/>
                      <a:pt x="107" y="89"/>
                    </a:cubicBezTo>
                    <a:cubicBezTo>
                      <a:pt x="108" y="88"/>
                      <a:pt x="108" y="87"/>
                      <a:pt x="108" y="86"/>
                    </a:cubicBezTo>
                    <a:cubicBezTo>
                      <a:pt x="110" y="84"/>
                      <a:pt x="111" y="81"/>
                      <a:pt x="112" y="79"/>
                    </a:cubicBezTo>
                    <a:cubicBezTo>
                      <a:pt x="112" y="77"/>
                      <a:pt x="113" y="76"/>
                      <a:pt x="114" y="75"/>
                    </a:cubicBezTo>
                    <a:cubicBezTo>
                      <a:pt x="115" y="73"/>
                      <a:pt x="116" y="71"/>
                      <a:pt x="117" y="69"/>
                    </a:cubicBezTo>
                    <a:cubicBezTo>
                      <a:pt x="118" y="67"/>
                      <a:pt x="119" y="66"/>
                      <a:pt x="119" y="64"/>
                    </a:cubicBezTo>
                    <a:cubicBezTo>
                      <a:pt x="120" y="64"/>
                      <a:pt x="120" y="64"/>
                      <a:pt x="120" y="64"/>
                    </a:cubicBezTo>
                    <a:cubicBezTo>
                      <a:pt x="116" y="65"/>
                      <a:pt x="114" y="67"/>
                      <a:pt x="113" y="67"/>
                    </a:cubicBezTo>
                    <a:cubicBezTo>
                      <a:pt x="113" y="68"/>
                      <a:pt x="113" y="68"/>
                      <a:pt x="113" y="69"/>
                    </a:cubicBezTo>
                    <a:cubicBezTo>
                      <a:pt x="108" y="69"/>
                      <a:pt x="103" y="70"/>
                      <a:pt x="99" y="70"/>
                    </a:cubicBezTo>
                    <a:cubicBezTo>
                      <a:pt x="94" y="70"/>
                      <a:pt x="60" y="79"/>
                      <a:pt x="56" y="81"/>
                    </a:cubicBezTo>
                    <a:cubicBezTo>
                      <a:pt x="55" y="81"/>
                      <a:pt x="55" y="81"/>
                      <a:pt x="55" y="81"/>
                    </a:cubicBezTo>
                    <a:cubicBezTo>
                      <a:pt x="55" y="81"/>
                      <a:pt x="54" y="81"/>
                      <a:pt x="53" y="81"/>
                    </a:cubicBezTo>
                    <a:cubicBezTo>
                      <a:pt x="53" y="81"/>
                      <a:pt x="53" y="81"/>
                      <a:pt x="53" y="81"/>
                    </a:cubicBezTo>
                    <a:cubicBezTo>
                      <a:pt x="51" y="78"/>
                      <a:pt x="50" y="75"/>
                      <a:pt x="48" y="72"/>
                    </a:cubicBezTo>
                    <a:cubicBezTo>
                      <a:pt x="40" y="62"/>
                      <a:pt x="28" y="37"/>
                      <a:pt x="28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6"/>
                    </a:cubicBezTo>
                    <a:cubicBezTo>
                      <a:pt x="27" y="36"/>
                      <a:pt x="28" y="35"/>
                      <a:pt x="28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30" y="37"/>
                      <a:pt x="32" y="38"/>
                      <a:pt x="33" y="38"/>
                    </a:cubicBezTo>
                    <a:cubicBezTo>
                      <a:pt x="34" y="38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6" y="36"/>
                      <a:pt x="37" y="34"/>
                      <a:pt x="33" y="28"/>
                    </a:cubicBezTo>
                    <a:cubicBezTo>
                      <a:pt x="27" y="22"/>
                      <a:pt x="19" y="15"/>
                      <a:pt x="19" y="13"/>
                    </a:cubicBezTo>
                    <a:cubicBezTo>
                      <a:pt x="20" y="12"/>
                      <a:pt x="22" y="8"/>
                      <a:pt x="23" y="6"/>
                    </a:cubicBezTo>
                    <a:cubicBezTo>
                      <a:pt x="23" y="5"/>
                      <a:pt x="23" y="4"/>
                      <a:pt x="23" y="3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A66614">
                  <a:alpha val="3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ïšḷîḋè"/>
              <p:cNvSpPr/>
              <p:nvPr>
                <p:custDataLst>
                  <p:tags r:id="rId24"/>
                </p:custDataLst>
              </p:nvPr>
            </p:nvSpPr>
            <p:spPr bwMode="auto">
              <a:xfrm>
                <a:off x="11960782" y="6475632"/>
                <a:ext cx="51134" cy="202871"/>
              </a:xfrm>
              <a:custGeom>
                <a:avLst/>
                <a:gdLst>
                  <a:gd name="T0" fmla="*/ 24 w 44"/>
                  <a:gd name="T1" fmla="*/ 0 h 176"/>
                  <a:gd name="T2" fmla="*/ 25 w 44"/>
                  <a:gd name="T3" fmla="*/ 4 h 176"/>
                  <a:gd name="T4" fmla="*/ 4 w 44"/>
                  <a:gd name="T5" fmla="*/ 111 h 176"/>
                  <a:gd name="T6" fmla="*/ 1 w 44"/>
                  <a:gd name="T7" fmla="*/ 132 h 176"/>
                  <a:gd name="T8" fmla="*/ 16 w 44"/>
                  <a:gd name="T9" fmla="*/ 176 h 176"/>
                  <a:gd name="T10" fmla="*/ 20 w 44"/>
                  <a:gd name="T11" fmla="*/ 171 h 176"/>
                  <a:gd name="T12" fmla="*/ 23 w 44"/>
                  <a:gd name="T13" fmla="*/ 166 h 176"/>
                  <a:gd name="T14" fmla="*/ 27 w 44"/>
                  <a:gd name="T15" fmla="*/ 160 h 176"/>
                  <a:gd name="T16" fmla="*/ 30 w 44"/>
                  <a:gd name="T17" fmla="*/ 153 h 176"/>
                  <a:gd name="T18" fmla="*/ 33 w 44"/>
                  <a:gd name="T19" fmla="*/ 147 h 176"/>
                  <a:gd name="T20" fmla="*/ 34 w 44"/>
                  <a:gd name="T21" fmla="*/ 146 h 176"/>
                  <a:gd name="T22" fmla="*/ 31 w 44"/>
                  <a:gd name="T23" fmla="*/ 140 h 176"/>
                  <a:gd name="T24" fmla="*/ 31 w 44"/>
                  <a:gd name="T25" fmla="*/ 140 h 176"/>
                  <a:gd name="T26" fmla="*/ 34 w 44"/>
                  <a:gd name="T27" fmla="*/ 114 h 176"/>
                  <a:gd name="T28" fmla="*/ 34 w 44"/>
                  <a:gd name="T29" fmla="*/ 113 h 176"/>
                  <a:gd name="T30" fmla="*/ 35 w 44"/>
                  <a:gd name="T31" fmla="*/ 113 h 176"/>
                  <a:gd name="T32" fmla="*/ 35 w 44"/>
                  <a:gd name="T33" fmla="*/ 113 h 176"/>
                  <a:gd name="T34" fmla="*/ 44 w 44"/>
                  <a:gd name="T35" fmla="*/ 93 h 176"/>
                  <a:gd name="T36" fmla="*/ 44 w 44"/>
                  <a:gd name="T37" fmla="*/ 92 h 176"/>
                  <a:gd name="T38" fmla="*/ 44 w 44"/>
                  <a:gd name="T39" fmla="*/ 25 h 176"/>
                  <a:gd name="T40" fmla="*/ 24 w 44"/>
                  <a:gd name="T41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" h="176">
                    <a:moveTo>
                      <a:pt x="24" y="0"/>
                    </a:moveTo>
                    <a:cubicBezTo>
                      <a:pt x="24" y="2"/>
                      <a:pt x="24" y="3"/>
                      <a:pt x="25" y="4"/>
                    </a:cubicBezTo>
                    <a:cubicBezTo>
                      <a:pt x="21" y="21"/>
                      <a:pt x="7" y="89"/>
                      <a:pt x="4" y="111"/>
                    </a:cubicBezTo>
                    <a:cubicBezTo>
                      <a:pt x="2" y="119"/>
                      <a:pt x="0" y="128"/>
                      <a:pt x="1" y="132"/>
                    </a:cubicBezTo>
                    <a:cubicBezTo>
                      <a:pt x="2" y="136"/>
                      <a:pt x="9" y="156"/>
                      <a:pt x="16" y="176"/>
                    </a:cubicBezTo>
                    <a:cubicBezTo>
                      <a:pt x="18" y="175"/>
                      <a:pt x="19" y="173"/>
                      <a:pt x="20" y="171"/>
                    </a:cubicBezTo>
                    <a:cubicBezTo>
                      <a:pt x="21" y="169"/>
                      <a:pt x="22" y="168"/>
                      <a:pt x="23" y="166"/>
                    </a:cubicBezTo>
                    <a:cubicBezTo>
                      <a:pt x="25" y="164"/>
                      <a:pt x="26" y="162"/>
                      <a:pt x="27" y="160"/>
                    </a:cubicBezTo>
                    <a:cubicBezTo>
                      <a:pt x="28" y="158"/>
                      <a:pt x="29" y="156"/>
                      <a:pt x="30" y="153"/>
                    </a:cubicBezTo>
                    <a:cubicBezTo>
                      <a:pt x="31" y="151"/>
                      <a:pt x="32" y="149"/>
                      <a:pt x="33" y="147"/>
                    </a:cubicBezTo>
                    <a:cubicBezTo>
                      <a:pt x="33" y="147"/>
                      <a:pt x="33" y="146"/>
                      <a:pt x="34" y="146"/>
                    </a:cubicBezTo>
                    <a:cubicBezTo>
                      <a:pt x="33" y="144"/>
                      <a:pt x="32" y="141"/>
                      <a:pt x="31" y="140"/>
                    </a:cubicBezTo>
                    <a:cubicBezTo>
                      <a:pt x="31" y="140"/>
                      <a:pt x="31" y="140"/>
                      <a:pt x="31" y="140"/>
                    </a:cubicBezTo>
                    <a:cubicBezTo>
                      <a:pt x="27" y="130"/>
                      <a:pt x="31" y="119"/>
                      <a:pt x="34" y="114"/>
                    </a:cubicBezTo>
                    <a:cubicBezTo>
                      <a:pt x="34" y="114"/>
                      <a:pt x="34" y="113"/>
                      <a:pt x="34" y="113"/>
                    </a:cubicBezTo>
                    <a:cubicBezTo>
                      <a:pt x="35" y="113"/>
                      <a:pt x="35" y="113"/>
                      <a:pt x="35" y="113"/>
                    </a:cubicBezTo>
                    <a:cubicBezTo>
                      <a:pt x="35" y="113"/>
                      <a:pt x="35" y="113"/>
                      <a:pt x="35" y="113"/>
                    </a:cubicBezTo>
                    <a:cubicBezTo>
                      <a:pt x="38" y="107"/>
                      <a:pt x="41" y="100"/>
                      <a:pt x="44" y="93"/>
                    </a:cubicBezTo>
                    <a:cubicBezTo>
                      <a:pt x="44" y="93"/>
                      <a:pt x="44" y="93"/>
                      <a:pt x="44" y="92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13"/>
                      <a:pt x="36" y="2"/>
                      <a:pt x="24" y="0"/>
                    </a:cubicBezTo>
                  </a:path>
                </a:pathLst>
              </a:custGeom>
              <a:solidFill>
                <a:srgbClr val="5E5E8A">
                  <a:alpha val="3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îśliďê"/>
              <p:cNvSpPr/>
              <p:nvPr>
                <p:custDataLst>
                  <p:tags r:id="rId25"/>
                </p:custDataLst>
              </p:nvPr>
            </p:nvSpPr>
            <p:spPr bwMode="auto">
              <a:xfrm>
                <a:off x="12000245" y="6258311"/>
                <a:ext cx="57804" cy="78925"/>
              </a:xfrm>
              <a:custGeom>
                <a:avLst/>
                <a:gdLst>
                  <a:gd name="T0" fmla="*/ 9 w 50"/>
                  <a:gd name="T1" fmla="*/ 0 h 68"/>
                  <a:gd name="T2" fmla="*/ 5 w 50"/>
                  <a:gd name="T3" fmla="*/ 16 h 68"/>
                  <a:gd name="T4" fmla="*/ 7 w 50"/>
                  <a:gd name="T5" fmla="*/ 20 h 68"/>
                  <a:gd name="T6" fmla="*/ 2 w 50"/>
                  <a:gd name="T7" fmla="*/ 31 h 68"/>
                  <a:gd name="T8" fmla="*/ 0 w 50"/>
                  <a:gd name="T9" fmla="*/ 52 h 68"/>
                  <a:gd name="T10" fmla="*/ 4 w 50"/>
                  <a:gd name="T11" fmla="*/ 62 h 68"/>
                  <a:gd name="T12" fmla="*/ 15 w 50"/>
                  <a:gd name="T13" fmla="*/ 64 h 68"/>
                  <a:gd name="T14" fmla="*/ 16 w 50"/>
                  <a:gd name="T15" fmla="*/ 68 h 68"/>
                  <a:gd name="T16" fmla="*/ 17 w 50"/>
                  <a:gd name="T17" fmla="*/ 65 h 68"/>
                  <a:gd name="T18" fmla="*/ 21 w 50"/>
                  <a:gd name="T19" fmla="*/ 60 h 68"/>
                  <a:gd name="T20" fmla="*/ 23 w 50"/>
                  <a:gd name="T21" fmla="*/ 56 h 68"/>
                  <a:gd name="T22" fmla="*/ 28 w 50"/>
                  <a:gd name="T23" fmla="*/ 50 h 68"/>
                  <a:gd name="T24" fmla="*/ 30 w 50"/>
                  <a:gd name="T25" fmla="*/ 47 h 68"/>
                  <a:gd name="T26" fmla="*/ 35 w 50"/>
                  <a:gd name="T27" fmla="*/ 40 h 68"/>
                  <a:gd name="T28" fmla="*/ 37 w 50"/>
                  <a:gd name="T29" fmla="*/ 38 h 68"/>
                  <a:gd name="T30" fmla="*/ 44 w 50"/>
                  <a:gd name="T31" fmla="*/ 30 h 68"/>
                  <a:gd name="T32" fmla="*/ 50 w 50"/>
                  <a:gd name="T33" fmla="*/ 24 h 68"/>
                  <a:gd name="T34" fmla="*/ 45 w 50"/>
                  <a:gd name="T35" fmla="*/ 19 h 68"/>
                  <a:gd name="T36" fmla="*/ 45 w 50"/>
                  <a:gd name="T37" fmla="*/ 19 h 68"/>
                  <a:gd name="T38" fmla="*/ 41 w 50"/>
                  <a:gd name="T39" fmla="*/ 11 h 68"/>
                  <a:gd name="T40" fmla="*/ 14 w 50"/>
                  <a:gd name="T41" fmla="*/ 6 h 68"/>
                  <a:gd name="T42" fmla="*/ 9 w 50"/>
                  <a:gd name="T4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68">
                    <a:moveTo>
                      <a:pt x="9" y="0"/>
                    </a:moveTo>
                    <a:cubicBezTo>
                      <a:pt x="2" y="5"/>
                      <a:pt x="2" y="11"/>
                      <a:pt x="5" y="16"/>
                    </a:cubicBezTo>
                    <a:cubicBezTo>
                      <a:pt x="6" y="18"/>
                      <a:pt x="7" y="19"/>
                      <a:pt x="7" y="20"/>
                    </a:cubicBezTo>
                    <a:cubicBezTo>
                      <a:pt x="5" y="23"/>
                      <a:pt x="3" y="28"/>
                      <a:pt x="2" y="31"/>
                    </a:cubicBezTo>
                    <a:cubicBezTo>
                      <a:pt x="0" y="37"/>
                      <a:pt x="0" y="47"/>
                      <a:pt x="0" y="52"/>
                    </a:cubicBezTo>
                    <a:cubicBezTo>
                      <a:pt x="0" y="57"/>
                      <a:pt x="3" y="61"/>
                      <a:pt x="4" y="62"/>
                    </a:cubicBezTo>
                    <a:cubicBezTo>
                      <a:pt x="6" y="63"/>
                      <a:pt x="13" y="62"/>
                      <a:pt x="15" y="64"/>
                    </a:cubicBezTo>
                    <a:cubicBezTo>
                      <a:pt x="15" y="64"/>
                      <a:pt x="15" y="66"/>
                      <a:pt x="16" y="68"/>
                    </a:cubicBezTo>
                    <a:cubicBezTo>
                      <a:pt x="16" y="67"/>
                      <a:pt x="17" y="66"/>
                      <a:pt x="17" y="65"/>
                    </a:cubicBezTo>
                    <a:cubicBezTo>
                      <a:pt x="18" y="63"/>
                      <a:pt x="20" y="62"/>
                      <a:pt x="21" y="60"/>
                    </a:cubicBezTo>
                    <a:cubicBezTo>
                      <a:pt x="22" y="58"/>
                      <a:pt x="23" y="57"/>
                      <a:pt x="23" y="56"/>
                    </a:cubicBezTo>
                    <a:cubicBezTo>
                      <a:pt x="25" y="54"/>
                      <a:pt x="26" y="52"/>
                      <a:pt x="28" y="50"/>
                    </a:cubicBezTo>
                    <a:cubicBezTo>
                      <a:pt x="28" y="49"/>
                      <a:pt x="29" y="48"/>
                      <a:pt x="30" y="47"/>
                    </a:cubicBezTo>
                    <a:cubicBezTo>
                      <a:pt x="32" y="44"/>
                      <a:pt x="33" y="42"/>
                      <a:pt x="35" y="40"/>
                    </a:cubicBezTo>
                    <a:cubicBezTo>
                      <a:pt x="36" y="40"/>
                      <a:pt x="36" y="39"/>
                      <a:pt x="37" y="38"/>
                    </a:cubicBezTo>
                    <a:cubicBezTo>
                      <a:pt x="39" y="36"/>
                      <a:pt x="42" y="33"/>
                      <a:pt x="44" y="30"/>
                    </a:cubicBezTo>
                    <a:cubicBezTo>
                      <a:pt x="46" y="29"/>
                      <a:pt x="48" y="26"/>
                      <a:pt x="50" y="24"/>
                    </a:cubicBezTo>
                    <a:cubicBezTo>
                      <a:pt x="48" y="20"/>
                      <a:pt x="46" y="19"/>
                      <a:pt x="45" y="19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6" y="17"/>
                      <a:pt x="44" y="13"/>
                      <a:pt x="41" y="11"/>
                    </a:cubicBezTo>
                    <a:cubicBezTo>
                      <a:pt x="35" y="7"/>
                      <a:pt x="22" y="8"/>
                      <a:pt x="14" y="6"/>
                    </a:cubicBezTo>
                    <a:cubicBezTo>
                      <a:pt x="11" y="5"/>
                      <a:pt x="9" y="2"/>
                      <a:pt x="9" y="0"/>
                    </a:cubicBezTo>
                  </a:path>
                </a:pathLst>
              </a:custGeom>
              <a:solidFill>
                <a:srgbClr val="A66614">
                  <a:alpha val="3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iṣḻïḓè"/>
              <p:cNvSpPr/>
              <p:nvPr>
                <p:custDataLst>
                  <p:tags r:id="rId26"/>
                </p:custDataLst>
              </p:nvPr>
            </p:nvSpPr>
            <p:spPr bwMode="auto">
              <a:xfrm>
                <a:off x="12048600" y="6337236"/>
                <a:ext cx="31125" cy="128948"/>
              </a:xfrm>
              <a:custGeom>
                <a:avLst/>
                <a:gdLst>
                  <a:gd name="T0" fmla="*/ 0 w 27"/>
                  <a:gd name="T1" fmla="*/ 112 h 112"/>
                  <a:gd name="T2" fmla="*/ 10 w 27"/>
                  <a:gd name="T3" fmla="*/ 105 h 112"/>
                  <a:gd name="T4" fmla="*/ 25 w 27"/>
                  <a:gd name="T5" fmla="*/ 86 h 112"/>
                  <a:gd name="T6" fmla="*/ 25 w 27"/>
                  <a:gd name="T7" fmla="*/ 27 h 112"/>
                  <a:gd name="T8" fmla="*/ 25 w 27"/>
                  <a:gd name="T9" fmla="*/ 24 h 112"/>
                  <a:gd name="T10" fmla="*/ 12 w 27"/>
                  <a:gd name="T11" fmla="*/ 0 h 112"/>
                  <a:gd name="T12" fmla="*/ 5 w 27"/>
                  <a:gd name="T13" fmla="*/ 65 h 112"/>
                  <a:gd name="T14" fmla="*/ 0 w 27"/>
                  <a:gd name="T15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12">
                    <a:moveTo>
                      <a:pt x="0" y="112"/>
                    </a:moveTo>
                    <a:cubicBezTo>
                      <a:pt x="4" y="110"/>
                      <a:pt x="7" y="107"/>
                      <a:pt x="10" y="105"/>
                    </a:cubicBezTo>
                    <a:cubicBezTo>
                      <a:pt x="18" y="98"/>
                      <a:pt x="25" y="91"/>
                      <a:pt x="25" y="86"/>
                    </a:cubicBezTo>
                    <a:cubicBezTo>
                      <a:pt x="27" y="75"/>
                      <a:pt x="26" y="42"/>
                      <a:pt x="25" y="27"/>
                    </a:cubicBezTo>
                    <a:cubicBezTo>
                      <a:pt x="25" y="26"/>
                      <a:pt x="25" y="25"/>
                      <a:pt x="25" y="24"/>
                    </a:cubicBezTo>
                    <a:cubicBezTo>
                      <a:pt x="24" y="9"/>
                      <a:pt x="16" y="3"/>
                      <a:pt x="12" y="0"/>
                    </a:cubicBezTo>
                    <a:cubicBezTo>
                      <a:pt x="10" y="19"/>
                      <a:pt x="5" y="63"/>
                      <a:pt x="5" y="65"/>
                    </a:cubicBezTo>
                    <a:cubicBezTo>
                      <a:pt x="4" y="68"/>
                      <a:pt x="0" y="112"/>
                      <a:pt x="0" y="1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îŝḻïďe"/>
              <p:cNvSpPr/>
              <p:nvPr>
                <p:custDataLst>
                  <p:tags r:id="rId27"/>
                </p:custDataLst>
              </p:nvPr>
            </p:nvSpPr>
            <p:spPr bwMode="auto">
              <a:xfrm>
                <a:off x="11889083" y="6271094"/>
                <a:ext cx="17786" cy="31125"/>
              </a:xfrm>
              <a:custGeom>
                <a:avLst/>
                <a:gdLst>
                  <a:gd name="T0" fmla="*/ 14 w 15"/>
                  <a:gd name="T1" fmla="*/ 24 h 27"/>
                  <a:gd name="T2" fmla="*/ 4 w 15"/>
                  <a:gd name="T3" fmla="*/ 2 h 27"/>
                  <a:gd name="T4" fmla="*/ 2 w 15"/>
                  <a:gd name="T5" fmla="*/ 16 h 27"/>
                  <a:gd name="T6" fmla="*/ 11 w 15"/>
                  <a:gd name="T7" fmla="*/ 27 h 27"/>
                  <a:gd name="T8" fmla="*/ 14 w 15"/>
                  <a:gd name="T9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7">
                    <a:moveTo>
                      <a:pt x="14" y="24"/>
                    </a:moveTo>
                    <a:cubicBezTo>
                      <a:pt x="13" y="21"/>
                      <a:pt x="7" y="0"/>
                      <a:pt x="4" y="2"/>
                    </a:cubicBezTo>
                    <a:cubicBezTo>
                      <a:pt x="0" y="5"/>
                      <a:pt x="1" y="14"/>
                      <a:pt x="2" y="16"/>
                    </a:cubicBezTo>
                    <a:cubicBezTo>
                      <a:pt x="3" y="21"/>
                      <a:pt x="8" y="27"/>
                      <a:pt x="11" y="27"/>
                    </a:cubicBezTo>
                    <a:cubicBezTo>
                      <a:pt x="14" y="27"/>
                      <a:pt x="15" y="26"/>
                      <a:pt x="14" y="24"/>
                    </a:cubicBezTo>
                    <a:close/>
                  </a:path>
                </a:pathLst>
              </a:custGeom>
              <a:solidFill>
                <a:srgbClr val="DD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íşḷiḍê"/>
              <p:cNvSpPr/>
              <p:nvPr>
                <p:custDataLst>
                  <p:tags r:id="rId28"/>
                </p:custDataLst>
              </p:nvPr>
            </p:nvSpPr>
            <p:spPr bwMode="auto">
              <a:xfrm>
                <a:off x="11944664" y="6736307"/>
                <a:ext cx="130615" cy="11673"/>
              </a:xfrm>
              <a:prstGeom prst="ellipse">
                <a:avLst/>
              </a:prstGeom>
              <a:solidFill>
                <a:srgbClr val="E4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iṩḷiḑe"/>
              <p:cNvSpPr/>
              <p:nvPr>
                <p:custDataLst>
                  <p:tags r:id="rId29"/>
                </p:custDataLst>
              </p:nvPr>
            </p:nvSpPr>
            <p:spPr bwMode="auto">
              <a:xfrm>
                <a:off x="12030258" y="6716854"/>
                <a:ext cx="12784" cy="17231"/>
              </a:xfrm>
              <a:custGeom>
                <a:avLst/>
                <a:gdLst>
                  <a:gd name="T0" fmla="*/ 0 w 11"/>
                  <a:gd name="T1" fmla="*/ 0 h 15"/>
                  <a:gd name="T2" fmla="*/ 1 w 11"/>
                  <a:gd name="T3" fmla="*/ 12 h 15"/>
                  <a:gd name="T4" fmla="*/ 9 w 11"/>
                  <a:gd name="T5" fmla="*/ 13 h 15"/>
                  <a:gd name="T6" fmla="*/ 11 w 11"/>
                  <a:gd name="T7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5">
                    <a:moveTo>
                      <a:pt x="0" y="0"/>
                    </a:moveTo>
                    <a:cubicBezTo>
                      <a:pt x="0" y="0"/>
                      <a:pt x="1" y="10"/>
                      <a:pt x="1" y="12"/>
                    </a:cubicBezTo>
                    <a:cubicBezTo>
                      <a:pt x="1" y="14"/>
                      <a:pt x="9" y="15"/>
                      <a:pt x="9" y="13"/>
                    </a:cubicBezTo>
                    <a:cubicBezTo>
                      <a:pt x="10" y="12"/>
                      <a:pt x="11" y="1"/>
                      <a:pt x="11" y="1"/>
                    </a:cubicBezTo>
                  </a:path>
                </a:pathLst>
              </a:custGeom>
              <a:solidFill>
                <a:srgbClr val="DD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iṣľïḑè"/>
              <p:cNvSpPr/>
              <p:nvPr>
                <p:custDataLst>
                  <p:tags r:id="rId30"/>
                </p:custDataLst>
              </p:nvPr>
            </p:nvSpPr>
            <p:spPr bwMode="auto">
              <a:xfrm>
                <a:off x="12006914" y="6727970"/>
                <a:ext cx="36128" cy="13895"/>
              </a:xfrm>
              <a:custGeom>
                <a:avLst/>
                <a:gdLst>
                  <a:gd name="T0" fmla="*/ 31 w 31"/>
                  <a:gd name="T1" fmla="*/ 5 h 12"/>
                  <a:gd name="T2" fmla="*/ 31 w 31"/>
                  <a:gd name="T3" fmla="*/ 12 h 12"/>
                  <a:gd name="T4" fmla="*/ 22 w 31"/>
                  <a:gd name="T5" fmla="*/ 12 h 12"/>
                  <a:gd name="T6" fmla="*/ 21 w 31"/>
                  <a:gd name="T7" fmla="*/ 11 h 12"/>
                  <a:gd name="T8" fmla="*/ 16 w 31"/>
                  <a:gd name="T9" fmla="*/ 12 h 12"/>
                  <a:gd name="T10" fmla="*/ 9 w 31"/>
                  <a:gd name="T11" fmla="*/ 12 h 12"/>
                  <a:gd name="T12" fmla="*/ 0 w 31"/>
                  <a:gd name="T13" fmla="*/ 10 h 12"/>
                  <a:gd name="T14" fmla="*/ 8 w 31"/>
                  <a:gd name="T15" fmla="*/ 7 h 12"/>
                  <a:gd name="T16" fmla="*/ 19 w 31"/>
                  <a:gd name="T17" fmla="*/ 2 h 12"/>
                  <a:gd name="T18" fmla="*/ 21 w 31"/>
                  <a:gd name="T19" fmla="*/ 0 h 12"/>
                  <a:gd name="T20" fmla="*/ 22 w 31"/>
                  <a:gd name="T21" fmla="*/ 1 h 12"/>
                  <a:gd name="T22" fmla="*/ 27 w 31"/>
                  <a:gd name="T23" fmla="*/ 4 h 12"/>
                  <a:gd name="T24" fmla="*/ 30 w 31"/>
                  <a:gd name="T25" fmla="*/ 2 h 12"/>
                  <a:gd name="T26" fmla="*/ 31 w 31"/>
                  <a:gd name="T27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12">
                    <a:moveTo>
                      <a:pt x="31" y="5"/>
                    </a:moveTo>
                    <a:cubicBezTo>
                      <a:pt x="31" y="8"/>
                      <a:pt x="31" y="12"/>
                      <a:pt x="31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19" y="12"/>
                      <a:pt x="16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3" y="12"/>
                      <a:pt x="0" y="11"/>
                      <a:pt x="0" y="10"/>
                    </a:cubicBezTo>
                    <a:cubicBezTo>
                      <a:pt x="0" y="6"/>
                      <a:pt x="6" y="7"/>
                      <a:pt x="8" y="7"/>
                    </a:cubicBezTo>
                    <a:cubicBezTo>
                      <a:pt x="13" y="7"/>
                      <a:pt x="18" y="4"/>
                      <a:pt x="19" y="2"/>
                    </a:cubicBezTo>
                    <a:cubicBezTo>
                      <a:pt x="20" y="0"/>
                      <a:pt x="20" y="0"/>
                      <a:pt x="21" y="0"/>
                    </a:cubicBezTo>
                    <a:cubicBezTo>
                      <a:pt x="21" y="0"/>
                      <a:pt x="22" y="0"/>
                      <a:pt x="22" y="1"/>
                    </a:cubicBezTo>
                    <a:cubicBezTo>
                      <a:pt x="23" y="3"/>
                      <a:pt x="25" y="4"/>
                      <a:pt x="27" y="4"/>
                    </a:cubicBezTo>
                    <a:cubicBezTo>
                      <a:pt x="28" y="4"/>
                      <a:pt x="29" y="3"/>
                      <a:pt x="30" y="2"/>
                    </a:cubicBezTo>
                    <a:cubicBezTo>
                      <a:pt x="30" y="2"/>
                      <a:pt x="31" y="3"/>
                      <a:pt x="31" y="5"/>
                    </a:cubicBezTo>
                    <a:close/>
                  </a:path>
                </a:pathLst>
              </a:custGeom>
              <a:solidFill>
                <a:srgbClr val="1F2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îṥ1idê"/>
              <p:cNvSpPr/>
              <p:nvPr>
                <p:custDataLst>
                  <p:tags r:id="rId31"/>
                </p:custDataLst>
              </p:nvPr>
            </p:nvSpPr>
            <p:spPr bwMode="auto">
              <a:xfrm>
                <a:off x="11994687" y="6707405"/>
                <a:ext cx="13339" cy="18342"/>
              </a:xfrm>
              <a:custGeom>
                <a:avLst/>
                <a:gdLst>
                  <a:gd name="T0" fmla="*/ 0 w 12"/>
                  <a:gd name="T1" fmla="*/ 6 h 16"/>
                  <a:gd name="T2" fmla="*/ 3 w 12"/>
                  <a:gd name="T3" fmla="*/ 14 h 16"/>
                  <a:gd name="T4" fmla="*/ 12 w 12"/>
                  <a:gd name="T5" fmla="*/ 12 h 16"/>
                  <a:gd name="T6" fmla="*/ 8 w 12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6">
                    <a:moveTo>
                      <a:pt x="0" y="6"/>
                    </a:moveTo>
                    <a:cubicBezTo>
                      <a:pt x="0" y="6"/>
                      <a:pt x="2" y="12"/>
                      <a:pt x="3" y="14"/>
                    </a:cubicBezTo>
                    <a:cubicBezTo>
                      <a:pt x="4" y="16"/>
                      <a:pt x="11" y="14"/>
                      <a:pt x="12" y="12"/>
                    </a:cubicBezTo>
                    <a:cubicBezTo>
                      <a:pt x="12" y="11"/>
                      <a:pt x="8" y="0"/>
                      <a:pt x="8" y="0"/>
                    </a:cubicBezTo>
                  </a:path>
                </a:pathLst>
              </a:custGeom>
              <a:solidFill>
                <a:srgbClr val="DD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íşľïḋè"/>
              <p:cNvSpPr/>
              <p:nvPr>
                <p:custDataLst>
                  <p:tags r:id="rId32"/>
                </p:custDataLst>
              </p:nvPr>
            </p:nvSpPr>
            <p:spPr bwMode="auto">
              <a:xfrm>
                <a:off x="11976900" y="6720188"/>
                <a:ext cx="37239" cy="22788"/>
              </a:xfrm>
              <a:custGeom>
                <a:avLst/>
                <a:gdLst>
                  <a:gd name="T0" fmla="*/ 29 w 32"/>
                  <a:gd name="T1" fmla="*/ 3 h 20"/>
                  <a:gd name="T2" fmla="*/ 32 w 32"/>
                  <a:gd name="T3" fmla="*/ 9 h 20"/>
                  <a:gd name="T4" fmla="*/ 25 w 32"/>
                  <a:gd name="T5" fmla="*/ 13 h 20"/>
                  <a:gd name="T6" fmla="*/ 24 w 32"/>
                  <a:gd name="T7" fmla="*/ 12 h 20"/>
                  <a:gd name="T8" fmla="*/ 20 w 32"/>
                  <a:gd name="T9" fmla="*/ 16 h 20"/>
                  <a:gd name="T10" fmla="*/ 13 w 32"/>
                  <a:gd name="T11" fmla="*/ 19 h 20"/>
                  <a:gd name="T12" fmla="*/ 2 w 32"/>
                  <a:gd name="T13" fmla="*/ 19 h 20"/>
                  <a:gd name="T14" fmla="*/ 10 w 32"/>
                  <a:gd name="T15" fmla="*/ 13 h 20"/>
                  <a:gd name="T16" fmla="*/ 17 w 32"/>
                  <a:gd name="T17" fmla="*/ 4 h 20"/>
                  <a:gd name="T18" fmla="*/ 17 w 32"/>
                  <a:gd name="T19" fmla="*/ 1 h 20"/>
                  <a:gd name="T20" fmla="*/ 19 w 32"/>
                  <a:gd name="T21" fmla="*/ 2 h 20"/>
                  <a:gd name="T22" fmla="*/ 24 w 32"/>
                  <a:gd name="T23" fmla="*/ 3 h 20"/>
                  <a:gd name="T24" fmla="*/ 27 w 32"/>
                  <a:gd name="T25" fmla="*/ 0 h 20"/>
                  <a:gd name="T26" fmla="*/ 29 w 32"/>
                  <a:gd name="T27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20">
                    <a:moveTo>
                      <a:pt x="29" y="3"/>
                    </a:moveTo>
                    <a:cubicBezTo>
                      <a:pt x="30" y="5"/>
                      <a:pt x="32" y="9"/>
                      <a:pt x="32" y="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2"/>
                      <a:pt x="22" y="15"/>
                      <a:pt x="20" y="16"/>
                    </a:cubicBezTo>
                    <a:cubicBezTo>
                      <a:pt x="19" y="17"/>
                      <a:pt x="15" y="18"/>
                      <a:pt x="13" y="19"/>
                    </a:cubicBezTo>
                    <a:cubicBezTo>
                      <a:pt x="7" y="20"/>
                      <a:pt x="3" y="19"/>
                      <a:pt x="2" y="19"/>
                    </a:cubicBezTo>
                    <a:cubicBezTo>
                      <a:pt x="0" y="15"/>
                      <a:pt x="8" y="13"/>
                      <a:pt x="10" y="13"/>
                    </a:cubicBezTo>
                    <a:cubicBezTo>
                      <a:pt x="14" y="11"/>
                      <a:pt x="16" y="6"/>
                      <a:pt x="17" y="4"/>
                    </a:cubicBezTo>
                    <a:cubicBezTo>
                      <a:pt x="17" y="2"/>
                      <a:pt x="16" y="1"/>
                      <a:pt x="17" y="1"/>
                    </a:cubicBezTo>
                    <a:cubicBezTo>
                      <a:pt x="17" y="1"/>
                      <a:pt x="18" y="1"/>
                      <a:pt x="19" y="2"/>
                    </a:cubicBezTo>
                    <a:cubicBezTo>
                      <a:pt x="21" y="3"/>
                      <a:pt x="23" y="4"/>
                      <a:pt x="24" y="3"/>
                    </a:cubicBezTo>
                    <a:cubicBezTo>
                      <a:pt x="25" y="2"/>
                      <a:pt x="26" y="1"/>
                      <a:pt x="27" y="0"/>
                    </a:cubicBezTo>
                    <a:cubicBezTo>
                      <a:pt x="27" y="0"/>
                      <a:pt x="28" y="0"/>
                      <a:pt x="29" y="3"/>
                    </a:cubicBezTo>
                    <a:close/>
                  </a:path>
                </a:pathLst>
              </a:custGeom>
              <a:solidFill>
                <a:srgbClr val="1F2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íşḻîḋè"/>
              <p:cNvSpPr/>
              <p:nvPr>
                <p:custDataLst>
                  <p:tags r:id="rId33"/>
                </p:custDataLst>
              </p:nvPr>
            </p:nvSpPr>
            <p:spPr bwMode="auto">
              <a:xfrm>
                <a:off x="12048600" y="6362247"/>
                <a:ext cx="28902" cy="103937"/>
              </a:xfrm>
              <a:custGeom>
                <a:avLst/>
                <a:gdLst>
                  <a:gd name="T0" fmla="*/ 0 w 25"/>
                  <a:gd name="T1" fmla="*/ 90 h 90"/>
                  <a:gd name="T2" fmla="*/ 10 w 25"/>
                  <a:gd name="T3" fmla="*/ 83 h 90"/>
                  <a:gd name="T4" fmla="*/ 19 w 25"/>
                  <a:gd name="T5" fmla="*/ 32 h 90"/>
                  <a:gd name="T6" fmla="*/ 22 w 25"/>
                  <a:gd name="T7" fmla="*/ 0 h 90"/>
                  <a:gd name="T8" fmla="*/ 9 w 25"/>
                  <a:gd name="T9" fmla="*/ 2 h 90"/>
                  <a:gd name="T10" fmla="*/ 5 w 25"/>
                  <a:gd name="T11" fmla="*/ 43 h 90"/>
                  <a:gd name="T12" fmla="*/ 0 w 25"/>
                  <a:gd name="T13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0">
                    <a:moveTo>
                      <a:pt x="0" y="90"/>
                    </a:moveTo>
                    <a:cubicBezTo>
                      <a:pt x="4" y="88"/>
                      <a:pt x="7" y="85"/>
                      <a:pt x="10" y="83"/>
                    </a:cubicBezTo>
                    <a:cubicBezTo>
                      <a:pt x="11" y="70"/>
                      <a:pt x="14" y="53"/>
                      <a:pt x="19" y="32"/>
                    </a:cubicBezTo>
                    <a:cubicBezTo>
                      <a:pt x="25" y="5"/>
                      <a:pt x="22" y="0"/>
                      <a:pt x="22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1"/>
                      <a:pt x="5" y="41"/>
                      <a:pt x="5" y="43"/>
                    </a:cubicBezTo>
                    <a:cubicBezTo>
                      <a:pt x="4" y="46"/>
                      <a:pt x="0" y="90"/>
                      <a:pt x="0" y="90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îṩḷíďè"/>
              <p:cNvSpPr/>
              <p:nvPr>
                <p:custDataLst>
                  <p:tags r:id="rId34"/>
                </p:custDataLst>
              </p:nvPr>
            </p:nvSpPr>
            <p:spPr bwMode="auto">
              <a:xfrm>
                <a:off x="12014140" y="6463960"/>
                <a:ext cx="52802" cy="173969"/>
              </a:xfrm>
              <a:custGeom>
                <a:avLst/>
                <a:gdLst>
                  <a:gd name="T0" fmla="*/ 1 w 46"/>
                  <a:gd name="T1" fmla="*/ 103 h 151"/>
                  <a:gd name="T2" fmla="*/ 5 w 46"/>
                  <a:gd name="T3" fmla="*/ 141 h 151"/>
                  <a:gd name="T4" fmla="*/ 29 w 46"/>
                  <a:gd name="T5" fmla="*/ 144 h 151"/>
                  <a:gd name="T6" fmla="*/ 37 w 46"/>
                  <a:gd name="T7" fmla="*/ 56 h 151"/>
                  <a:gd name="T8" fmla="*/ 43 w 46"/>
                  <a:gd name="T9" fmla="*/ 32 h 151"/>
                  <a:gd name="T10" fmla="*/ 37 w 46"/>
                  <a:gd name="T11" fmla="*/ 3 h 151"/>
                  <a:gd name="T12" fmla="*/ 1 w 46"/>
                  <a:gd name="T13" fmla="*/ 0 h 151"/>
                  <a:gd name="T14" fmla="*/ 0 w 46"/>
                  <a:gd name="T15" fmla="*/ 45 h 151"/>
                  <a:gd name="T16" fmla="*/ 0 w 46"/>
                  <a:gd name="T17" fmla="*/ 60 h 151"/>
                  <a:gd name="T18" fmla="*/ 1 w 46"/>
                  <a:gd name="T19" fmla="*/ 103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151">
                    <a:moveTo>
                      <a:pt x="1" y="103"/>
                    </a:moveTo>
                    <a:cubicBezTo>
                      <a:pt x="2" y="117"/>
                      <a:pt x="3" y="131"/>
                      <a:pt x="5" y="141"/>
                    </a:cubicBezTo>
                    <a:cubicBezTo>
                      <a:pt x="7" y="149"/>
                      <a:pt x="33" y="151"/>
                      <a:pt x="29" y="144"/>
                    </a:cubicBezTo>
                    <a:cubicBezTo>
                      <a:pt x="24" y="135"/>
                      <a:pt x="33" y="106"/>
                      <a:pt x="37" y="56"/>
                    </a:cubicBezTo>
                    <a:cubicBezTo>
                      <a:pt x="38" y="48"/>
                      <a:pt x="41" y="48"/>
                      <a:pt x="43" y="32"/>
                    </a:cubicBezTo>
                    <a:cubicBezTo>
                      <a:pt x="46" y="17"/>
                      <a:pt x="37" y="3"/>
                      <a:pt x="37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81"/>
                      <a:pt x="1" y="10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iš1ïďe"/>
              <p:cNvSpPr/>
              <p:nvPr>
                <p:custDataLst>
                  <p:tags r:id="rId35"/>
                </p:custDataLst>
              </p:nvPr>
            </p:nvSpPr>
            <p:spPr bwMode="auto">
              <a:xfrm>
                <a:off x="12018586" y="6600133"/>
                <a:ext cx="33348" cy="126725"/>
              </a:xfrm>
              <a:custGeom>
                <a:avLst/>
                <a:gdLst>
                  <a:gd name="T0" fmla="*/ 22 w 29"/>
                  <a:gd name="T1" fmla="*/ 21 h 110"/>
                  <a:gd name="T2" fmla="*/ 28 w 29"/>
                  <a:gd name="T3" fmla="*/ 45 h 110"/>
                  <a:gd name="T4" fmla="*/ 22 w 29"/>
                  <a:gd name="T5" fmla="*/ 109 h 110"/>
                  <a:gd name="T6" fmla="*/ 9 w 29"/>
                  <a:gd name="T7" fmla="*/ 108 h 110"/>
                  <a:gd name="T8" fmla="*/ 0 w 29"/>
                  <a:gd name="T9" fmla="*/ 10 h 110"/>
                  <a:gd name="T10" fmla="*/ 22 w 29"/>
                  <a:gd name="T11" fmla="*/ 21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110">
                    <a:moveTo>
                      <a:pt x="22" y="21"/>
                    </a:moveTo>
                    <a:cubicBezTo>
                      <a:pt x="22" y="21"/>
                      <a:pt x="29" y="29"/>
                      <a:pt x="28" y="45"/>
                    </a:cubicBezTo>
                    <a:cubicBezTo>
                      <a:pt x="27" y="61"/>
                      <a:pt x="22" y="109"/>
                      <a:pt x="22" y="109"/>
                    </a:cubicBezTo>
                    <a:cubicBezTo>
                      <a:pt x="22" y="109"/>
                      <a:pt x="13" y="110"/>
                      <a:pt x="9" y="108"/>
                    </a:cubicBezTo>
                    <a:cubicBezTo>
                      <a:pt x="9" y="108"/>
                      <a:pt x="0" y="20"/>
                      <a:pt x="0" y="10"/>
                    </a:cubicBezTo>
                    <a:cubicBezTo>
                      <a:pt x="0" y="0"/>
                      <a:pt x="22" y="21"/>
                      <a:pt x="22" y="2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ïš1ídè"/>
              <p:cNvSpPr/>
              <p:nvPr>
                <p:custDataLst>
                  <p:tags r:id="rId36"/>
                </p:custDataLst>
              </p:nvPr>
            </p:nvSpPr>
            <p:spPr bwMode="auto">
              <a:xfrm>
                <a:off x="12014140" y="6480079"/>
                <a:ext cx="46132" cy="102825"/>
              </a:xfrm>
              <a:custGeom>
                <a:avLst/>
                <a:gdLst>
                  <a:gd name="T0" fmla="*/ 1 w 40"/>
                  <a:gd name="T1" fmla="*/ 89 h 89"/>
                  <a:gd name="T2" fmla="*/ 12 w 40"/>
                  <a:gd name="T3" fmla="*/ 60 h 89"/>
                  <a:gd name="T4" fmla="*/ 22 w 40"/>
                  <a:gd name="T5" fmla="*/ 44 h 89"/>
                  <a:gd name="T6" fmla="*/ 28 w 40"/>
                  <a:gd name="T7" fmla="*/ 0 h 89"/>
                  <a:gd name="T8" fmla="*/ 12 w 40"/>
                  <a:gd name="T9" fmla="*/ 13 h 89"/>
                  <a:gd name="T10" fmla="*/ 0 w 40"/>
                  <a:gd name="T11" fmla="*/ 31 h 89"/>
                  <a:gd name="T12" fmla="*/ 0 w 40"/>
                  <a:gd name="T13" fmla="*/ 46 h 89"/>
                  <a:gd name="T14" fmla="*/ 1 w 40"/>
                  <a:gd name="T15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89">
                    <a:moveTo>
                      <a:pt x="1" y="89"/>
                    </a:moveTo>
                    <a:cubicBezTo>
                      <a:pt x="3" y="82"/>
                      <a:pt x="8" y="68"/>
                      <a:pt x="12" y="60"/>
                    </a:cubicBezTo>
                    <a:cubicBezTo>
                      <a:pt x="17" y="49"/>
                      <a:pt x="22" y="44"/>
                      <a:pt x="22" y="44"/>
                    </a:cubicBezTo>
                    <a:cubicBezTo>
                      <a:pt x="40" y="25"/>
                      <a:pt x="28" y="0"/>
                      <a:pt x="28" y="0"/>
                    </a:cubicBezTo>
                    <a:cubicBezTo>
                      <a:pt x="28" y="0"/>
                      <a:pt x="13" y="12"/>
                      <a:pt x="12" y="13"/>
                    </a:cubicBezTo>
                    <a:cubicBezTo>
                      <a:pt x="11" y="15"/>
                      <a:pt x="5" y="25"/>
                      <a:pt x="0" y="31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0" y="67"/>
                      <a:pt x="1" y="89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i$ḻïďé"/>
              <p:cNvSpPr/>
              <p:nvPr>
                <p:custDataLst>
                  <p:tags r:id="rId37"/>
                </p:custDataLst>
              </p:nvPr>
            </p:nvSpPr>
            <p:spPr bwMode="auto">
              <a:xfrm>
                <a:off x="11956336" y="6575678"/>
                <a:ext cx="51690" cy="143399"/>
              </a:xfrm>
              <a:custGeom>
                <a:avLst/>
                <a:gdLst>
                  <a:gd name="T0" fmla="*/ 8 w 45"/>
                  <a:gd name="T1" fmla="*/ 0 h 124"/>
                  <a:gd name="T2" fmla="*/ 1 w 45"/>
                  <a:gd name="T3" fmla="*/ 36 h 124"/>
                  <a:gd name="T4" fmla="*/ 33 w 45"/>
                  <a:gd name="T5" fmla="*/ 124 h 124"/>
                  <a:gd name="T6" fmla="*/ 45 w 45"/>
                  <a:gd name="T7" fmla="*/ 121 h 124"/>
                  <a:gd name="T8" fmla="*/ 38 w 45"/>
                  <a:gd name="T9" fmla="*/ 64 h 124"/>
                  <a:gd name="T10" fmla="*/ 19 w 45"/>
                  <a:gd name="T11" fmla="*/ 27 h 124"/>
                  <a:gd name="T12" fmla="*/ 8 w 45"/>
                  <a:gd name="T13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24">
                    <a:moveTo>
                      <a:pt x="8" y="0"/>
                    </a:moveTo>
                    <a:cubicBezTo>
                      <a:pt x="8" y="0"/>
                      <a:pt x="0" y="28"/>
                      <a:pt x="1" y="36"/>
                    </a:cubicBezTo>
                    <a:cubicBezTo>
                      <a:pt x="2" y="45"/>
                      <a:pt x="33" y="124"/>
                      <a:pt x="33" y="124"/>
                    </a:cubicBezTo>
                    <a:cubicBezTo>
                      <a:pt x="33" y="124"/>
                      <a:pt x="38" y="124"/>
                      <a:pt x="45" y="121"/>
                    </a:cubicBezTo>
                    <a:cubicBezTo>
                      <a:pt x="45" y="121"/>
                      <a:pt x="44" y="86"/>
                      <a:pt x="38" y="64"/>
                    </a:cubicBezTo>
                    <a:cubicBezTo>
                      <a:pt x="32" y="42"/>
                      <a:pt x="25" y="29"/>
                      <a:pt x="19" y="27"/>
                    </a:cubicBezTo>
                    <a:cubicBezTo>
                      <a:pt x="14" y="25"/>
                      <a:pt x="10" y="5"/>
                      <a:pt x="8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íś1íďé"/>
              <p:cNvSpPr/>
              <p:nvPr>
                <p:custDataLst>
                  <p:tags r:id="rId38"/>
                </p:custDataLst>
              </p:nvPr>
            </p:nvSpPr>
            <p:spPr bwMode="auto">
              <a:xfrm>
                <a:off x="11973566" y="6595687"/>
                <a:ext cx="25567" cy="45021"/>
              </a:xfrm>
              <a:custGeom>
                <a:avLst/>
                <a:gdLst>
                  <a:gd name="T0" fmla="*/ 20 w 22"/>
                  <a:gd name="T1" fmla="*/ 0 h 39"/>
                  <a:gd name="T2" fmla="*/ 16 w 22"/>
                  <a:gd name="T3" fmla="*/ 27 h 39"/>
                  <a:gd name="T4" fmla="*/ 7 w 22"/>
                  <a:gd name="T5" fmla="*/ 37 h 39"/>
                  <a:gd name="T6" fmla="*/ 1 w 22"/>
                  <a:gd name="T7" fmla="*/ 13 h 39"/>
                  <a:gd name="T8" fmla="*/ 11 w 22"/>
                  <a:gd name="T9" fmla="*/ 0 h 39"/>
                  <a:gd name="T10" fmla="*/ 20 w 22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9">
                    <a:moveTo>
                      <a:pt x="20" y="0"/>
                    </a:moveTo>
                    <a:cubicBezTo>
                      <a:pt x="20" y="0"/>
                      <a:pt x="11" y="14"/>
                      <a:pt x="16" y="27"/>
                    </a:cubicBezTo>
                    <a:cubicBezTo>
                      <a:pt x="22" y="39"/>
                      <a:pt x="7" y="37"/>
                      <a:pt x="7" y="37"/>
                    </a:cubicBezTo>
                    <a:cubicBezTo>
                      <a:pt x="7" y="37"/>
                      <a:pt x="0" y="16"/>
                      <a:pt x="1" y="13"/>
                    </a:cubicBezTo>
                    <a:cubicBezTo>
                      <a:pt x="3" y="10"/>
                      <a:pt x="9" y="1"/>
                      <a:pt x="11" y="0"/>
                    </a:cubicBezTo>
                    <a:cubicBezTo>
                      <a:pt x="13" y="0"/>
                      <a:pt x="20" y="0"/>
                      <a:pt x="2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iṡľiḋe"/>
              <p:cNvSpPr/>
              <p:nvPr>
                <p:custDataLst>
                  <p:tags r:id="rId39"/>
                </p:custDataLst>
              </p:nvPr>
            </p:nvSpPr>
            <p:spPr bwMode="auto">
              <a:xfrm>
                <a:off x="11959671" y="6462849"/>
                <a:ext cx="98378" cy="162853"/>
              </a:xfrm>
              <a:custGeom>
                <a:avLst/>
                <a:gdLst>
                  <a:gd name="T0" fmla="*/ 23 w 85"/>
                  <a:gd name="T1" fmla="*/ 1 h 141"/>
                  <a:gd name="T2" fmla="*/ 1 w 85"/>
                  <a:gd name="T3" fmla="*/ 114 h 141"/>
                  <a:gd name="T4" fmla="*/ 20 w 85"/>
                  <a:gd name="T5" fmla="*/ 131 h 141"/>
                  <a:gd name="T6" fmla="*/ 57 w 85"/>
                  <a:gd name="T7" fmla="*/ 62 h 141"/>
                  <a:gd name="T8" fmla="*/ 70 w 85"/>
                  <a:gd name="T9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41">
                    <a:moveTo>
                      <a:pt x="23" y="1"/>
                    </a:moveTo>
                    <a:cubicBezTo>
                      <a:pt x="23" y="1"/>
                      <a:pt x="4" y="90"/>
                      <a:pt x="1" y="114"/>
                    </a:cubicBezTo>
                    <a:cubicBezTo>
                      <a:pt x="0" y="124"/>
                      <a:pt x="11" y="141"/>
                      <a:pt x="20" y="131"/>
                    </a:cubicBezTo>
                    <a:cubicBezTo>
                      <a:pt x="32" y="120"/>
                      <a:pt x="51" y="71"/>
                      <a:pt x="57" y="62"/>
                    </a:cubicBezTo>
                    <a:cubicBezTo>
                      <a:pt x="63" y="53"/>
                      <a:pt x="85" y="45"/>
                      <a:pt x="70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îṡļîde"/>
              <p:cNvSpPr/>
              <p:nvPr>
                <p:custDataLst>
                  <p:tags r:id="rId40"/>
                </p:custDataLst>
              </p:nvPr>
            </p:nvSpPr>
            <p:spPr bwMode="auto">
              <a:xfrm>
                <a:off x="11897420" y="6297773"/>
                <a:ext cx="114497" cy="75035"/>
              </a:xfrm>
              <a:custGeom>
                <a:avLst/>
                <a:gdLst>
                  <a:gd name="T0" fmla="*/ 0 w 99"/>
                  <a:gd name="T1" fmla="*/ 2 h 65"/>
                  <a:gd name="T2" fmla="*/ 5 w 99"/>
                  <a:gd name="T3" fmla="*/ 27 h 65"/>
                  <a:gd name="T4" fmla="*/ 13 w 99"/>
                  <a:gd name="T5" fmla="*/ 53 h 65"/>
                  <a:gd name="T6" fmla="*/ 13 w 99"/>
                  <a:gd name="T7" fmla="*/ 53 h 65"/>
                  <a:gd name="T8" fmla="*/ 23 w 99"/>
                  <a:gd name="T9" fmla="*/ 65 h 65"/>
                  <a:gd name="T10" fmla="*/ 36 w 99"/>
                  <a:gd name="T11" fmla="*/ 65 h 65"/>
                  <a:gd name="T12" fmla="*/ 72 w 99"/>
                  <a:gd name="T13" fmla="*/ 61 h 65"/>
                  <a:gd name="T14" fmla="*/ 73 w 99"/>
                  <a:gd name="T15" fmla="*/ 61 h 65"/>
                  <a:gd name="T16" fmla="*/ 89 w 99"/>
                  <a:gd name="T17" fmla="*/ 59 h 65"/>
                  <a:gd name="T18" fmla="*/ 94 w 99"/>
                  <a:gd name="T19" fmla="*/ 57 h 65"/>
                  <a:gd name="T20" fmla="*/ 96 w 99"/>
                  <a:gd name="T21" fmla="*/ 52 h 65"/>
                  <a:gd name="T22" fmla="*/ 96 w 99"/>
                  <a:gd name="T23" fmla="*/ 52 h 65"/>
                  <a:gd name="T24" fmla="*/ 90 w 99"/>
                  <a:gd name="T25" fmla="*/ 42 h 65"/>
                  <a:gd name="T26" fmla="*/ 90 w 99"/>
                  <a:gd name="T27" fmla="*/ 41 h 65"/>
                  <a:gd name="T28" fmla="*/ 99 w 99"/>
                  <a:gd name="T29" fmla="*/ 32 h 65"/>
                  <a:gd name="T30" fmla="*/ 79 w 99"/>
                  <a:gd name="T31" fmla="*/ 33 h 65"/>
                  <a:gd name="T32" fmla="*/ 36 w 99"/>
                  <a:gd name="T33" fmla="*/ 44 h 65"/>
                  <a:gd name="T34" fmla="*/ 35 w 99"/>
                  <a:gd name="T35" fmla="*/ 44 h 65"/>
                  <a:gd name="T36" fmla="*/ 33 w 99"/>
                  <a:gd name="T37" fmla="*/ 44 h 65"/>
                  <a:gd name="T38" fmla="*/ 33 w 99"/>
                  <a:gd name="T39" fmla="*/ 44 h 65"/>
                  <a:gd name="T40" fmla="*/ 28 w 99"/>
                  <a:gd name="T41" fmla="*/ 35 h 65"/>
                  <a:gd name="T42" fmla="*/ 8 w 99"/>
                  <a:gd name="T43" fmla="*/ 0 h 65"/>
                  <a:gd name="T44" fmla="*/ 2 w 99"/>
                  <a:gd name="T45" fmla="*/ 2 h 65"/>
                  <a:gd name="T46" fmla="*/ 2 w 99"/>
                  <a:gd name="T47" fmla="*/ 2 h 65"/>
                  <a:gd name="T48" fmla="*/ 2 w 99"/>
                  <a:gd name="T49" fmla="*/ 2 h 65"/>
                  <a:gd name="T50" fmla="*/ 0 w 99"/>
                  <a:gd name="T51" fmla="*/ 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9" h="65">
                    <a:moveTo>
                      <a:pt x="0" y="2"/>
                    </a:moveTo>
                    <a:cubicBezTo>
                      <a:pt x="0" y="2"/>
                      <a:pt x="2" y="16"/>
                      <a:pt x="5" y="27"/>
                    </a:cubicBezTo>
                    <a:cubicBezTo>
                      <a:pt x="7" y="36"/>
                      <a:pt x="9" y="45"/>
                      <a:pt x="13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5" y="58"/>
                      <a:pt x="20" y="64"/>
                      <a:pt x="23" y="65"/>
                    </a:cubicBezTo>
                    <a:cubicBezTo>
                      <a:pt x="25" y="65"/>
                      <a:pt x="36" y="65"/>
                      <a:pt x="36" y="65"/>
                    </a:cubicBezTo>
                    <a:cubicBezTo>
                      <a:pt x="42" y="65"/>
                      <a:pt x="58" y="63"/>
                      <a:pt x="72" y="61"/>
                    </a:cubicBezTo>
                    <a:cubicBezTo>
                      <a:pt x="73" y="61"/>
                      <a:pt x="73" y="61"/>
                      <a:pt x="73" y="61"/>
                    </a:cubicBezTo>
                    <a:cubicBezTo>
                      <a:pt x="79" y="60"/>
                      <a:pt x="85" y="59"/>
                      <a:pt x="89" y="59"/>
                    </a:cubicBezTo>
                    <a:cubicBezTo>
                      <a:pt x="91" y="59"/>
                      <a:pt x="92" y="58"/>
                      <a:pt x="94" y="57"/>
                    </a:cubicBezTo>
                    <a:cubicBezTo>
                      <a:pt x="95" y="56"/>
                      <a:pt x="96" y="54"/>
                      <a:pt x="96" y="52"/>
                    </a:cubicBezTo>
                    <a:cubicBezTo>
                      <a:pt x="96" y="52"/>
                      <a:pt x="96" y="52"/>
                      <a:pt x="96" y="52"/>
                    </a:cubicBezTo>
                    <a:cubicBezTo>
                      <a:pt x="97" y="48"/>
                      <a:pt x="94" y="44"/>
                      <a:pt x="90" y="42"/>
                    </a:cubicBezTo>
                    <a:cubicBezTo>
                      <a:pt x="90" y="41"/>
                      <a:pt x="90" y="41"/>
                      <a:pt x="90" y="41"/>
                    </a:cubicBezTo>
                    <a:cubicBezTo>
                      <a:pt x="95" y="37"/>
                      <a:pt x="99" y="32"/>
                      <a:pt x="99" y="32"/>
                    </a:cubicBezTo>
                    <a:cubicBezTo>
                      <a:pt x="99" y="32"/>
                      <a:pt x="86" y="32"/>
                      <a:pt x="79" y="33"/>
                    </a:cubicBezTo>
                    <a:cubicBezTo>
                      <a:pt x="74" y="33"/>
                      <a:pt x="40" y="42"/>
                      <a:pt x="36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5" y="44"/>
                      <a:pt x="34" y="44"/>
                      <a:pt x="33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1" y="41"/>
                      <a:pt x="30" y="38"/>
                      <a:pt x="28" y="35"/>
                    </a:cubicBezTo>
                    <a:cubicBezTo>
                      <a:pt x="20" y="25"/>
                      <a:pt x="8" y="0"/>
                      <a:pt x="8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ïṩ1íďè"/>
              <p:cNvSpPr/>
              <p:nvPr>
                <p:custDataLst>
                  <p:tags r:id="rId41"/>
                </p:custDataLst>
              </p:nvPr>
            </p:nvSpPr>
            <p:spPr bwMode="auto">
              <a:xfrm>
                <a:off x="11876855" y="6254976"/>
                <a:ext cx="40018" cy="46132"/>
              </a:xfrm>
              <a:custGeom>
                <a:avLst/>
                <a:gdLst>
                  <a:gd name="T0" fmla="*/ 33 w 35"/>
                  <a:gd name="T1" fmla="*/ 37 h 40"/>
                  <a:gd name="T2" fmla="*/ 33 w 35"/>
                  <a:gd name="T3" fmla="*/ 37 h 40"/>
                  <a:gd name="T4" fmla="*/ 31 w 35"/>
                  <a:gd name="T5" fmla="*/ 28 h 40"/>
                  <a:gd name="T6" fmla="*/ 17 w 35"/>
                  <a:gd name="T7" fmla="*/ 13 h 40"/>
                  <a:gd name="T8" fmla="*/ 21 w 35"/>
                  <a:gd name="T9" fmla="*/ 6 h 40"/>
                  <a:gd name="T10" fmla="*/ 21 w 35"/>
                  <a:gd name="T11" fmla="*/ 3 h 40"/>
                  <a:gd name="T12" fmla="*/ 18 w 35"/>
                  <a:gd name="T13" fmla="*/ 0 h 40"/>
                  <a:gd name="T14" fmla="*/ 1 w 35"/>
                  <a:gd name="T15" fmla="*/ 13 h 40"/>
                  <a:gd name="T16" fmla="*/ 0 w 35"/>
                  <a:gd name="T17" fmla="*/ 14 h 40"/>
                  <a:gd name="T18" fmla="*/ 3 w 35"/>
                  <a:gd name="T19" fmla="*/ 17 h 40"/>
                  <a:gd name="T20" fmla="*/ 5 w 35"/>
                  <a:gd name="T21" fmla="*/ 18 h 40"/>
                  <a:gd name="T22" fmla="*/ 13 w 35"/>
                  <a:gd name="T23" fmla="*/ 16 h 40"/>
                  <a:gd name="T24" fmla="*/ 25 w 35"/>
                  <a:gd name="T25" fmla="*/ 33 h 40"/>
                  <a:gd name="T26" fmla="*/ 33 w 35"/>
                  <a:gd name="T27" fmla="*/ 37 h 40"/>
                  <a:gd name="T28" fmla="*/ 31 w 35"/>
                  <a:gd name="T29" fmla="*/ 36 h 40"/>
                  <a:gd name="T30" fmla="*/ 30 w 35"/>
                  <a:gd name="T31" fmla="*/ 35 h 40"/>
                  <a:gd name="T32" fmla="*/ 29 w 35"/>
                  <a:gd name="T33" fmla="*/ 35 h 40"/>
                  <a:gd name="T34" fmla="*/ 30 w 35"/>
                  <a:gd name="T35" fmla="*/ 33 h 40"/>
                  <a:gd name="T36" fmla="*/ 32 w 35"/>
                  <a:gd name="T37" fmla="*/ 34 h 40"/>
                  <a:gd name="T38" fmla="*/ 32 w 35"/>
                  <a:gd name="T39" fmla="*/ 36 h 40"/>
                  <a:gd name="T40" fmla="*/ 31 w 35"/>
                  <a:gd name="T41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40">
                    <a:moveTo>
                      <a:pt x="33" y="37"/>
                    </a:moveTo>
                    <a:cubicBezTo>
                      <a:pt x="33" y="37"/>
                      <a:pt x="33" y="37"/>
                      <a:pt x="33" y="37"/>
                    </a:cubicBezTo>
                    <a:cubicBezTo>
                      <a:pt x="34" y="36"/>
                      <a:pt x="35" y="34"/>
                      <a:pt x="31" y="28"/>
                    </a:cubicBezTo>
                    <a:cubicBezTo>
                      <a:pt x="25" y="22"/>
                      <a:pt x="17" y="15"/>
                      <a:pt x="17" y="13"/>
                    </a:cubicBezTo>
                    <a:cubicBezTo>
                      <a:pt x="18" y="12"/>
                      <a:pt x="20" y="8"/>
                      <a:pt x="21" y="6"/>
                    </a:cubicBezTo>
                    <a:cubicBezTo>
                      <a:pt x="21" y="5"/>
                      <a:pt x="21" y="4"/>
                      <a:pt x="21" y="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8"/>
                      <a:pt x="4" y="19"/>
                      <a:pt x="5" y="18"/>
                    </a:cubicBezTo>
                    <a:cubicBezTo>
                      <a:pt x="8" y="18"/>
                      <a:pt x="12" y="17"/>
                      <a:pt x="13" y="16"/>
                    </a:cubicBezTo>
                    <a:cubicBezTo>
                      <a:pt x="15" y="16"/>
                      <a:pt x="20" y="26"/>
                      <a:pt x="25" y="33"/>
                    </a:cubicBezTo>
                    <a:cubicBezTo>
                      <a:pt x="30" y="40"/>
                      <a:pt x="33" y="37"/>
                      <a:pt x="33" y="37"/>
                    </a:cubicBezTo>
                    <a:close/>
                    <a:moveTo>
                      <a:pt x="31" y="36"/>
                    </a:moveTo>
                    <a:cubicBezTo>
                      <a:pt x="31" y="36"/>
                      <a:pt x="30" y="36"/>
                      <a:pt x="30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4"/>
                      <a:pt x="30" y="34"/>
                      <a:pt x="30" y="33"/>
                    </a:cubicBezTo>
                    <a:cubicBezTo>
                      <a:pt x="31" y="33"/>
                      <a:pt x="31" y="33"/>
                      <a:pt x="32" y="34"/>
                    </a:cubicBezTo>
                    <a:cubicBezTo>
                      <a:pt x="32" y="34"/>
                      <a:pt x="32" y="35"/>
                      <a:pt x="32" y="36"/>
                    </a:cubicBezTo>
                    <a:lnTo>
                      <a:pt x="31" y="36"/>
                    </a:lnTo>
                    <a:close/>
                  </a:path>
                </a:pathLst>
              </a:custGeom>
              <a:solidFill>
                <a:srgbClr val="4F66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išḷîḓê"/>
              <p:cNvSpPr/>
              <p:nvPr>
                <p:custDataLst>
                  <p:tags r:id="rId42"/>
                </p:custDataLst>
              </p:nvPr>
            </p:nvSpPr>
            <p:spPr bwMode="auto">
              <a:xfrm>
                <a:off x="11872965" y="6250529"/>
                <a:ext cx="24455" cy="20566"/>
              </a:xfrm>
              <a:custGeom>
                <a:avLst/>
                <a:gdLst>
                  <a:gd name="T0" fmla="*/ 38 w 44"/>
                  <a:gd name="T1" fmla="*/ 0 h 37"/>
                  <a:gd name="T2" fmla="*/ 0 w 44"/>
                  <a:gd name="T3" fmla="*/ 31 h 37"/>
                  <a:gd name="T4" fmla="*/ 7 w 44"/>
                  <a:gd name="T5" fmla="*/ 37 h 37"/>
                  <a:gd name="T6" fmla="*/ 44 w 44"/>
                  <a:gd name="T7" fmla="*/ 8 h 37"/>
                  <a:gd name="T8" fmla="*/ 38 w 44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7">
                    <a:moveTo>
                      <a:pt x="38" y="0"/>
                    </a:moveTo>
                    <a:lnTo>
                      <a:pt x="0" y="31"/>
                    </a:lnTo>
                    <a:lnTo>
                      <a:pt x="7" y="37"/>
                    </a:lnTo>
                    <a:lnTo>
                      <a:pt x="44" y="8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D5D6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îṣļídé"/>
              <p:cNvSpPr/>
              <p:nvPr>
                <p:custDataLst>
                  <p:tags r:id="rId43"/>
                </p:custDataLst>
              </p:nvPr>
            </p:nvSpPr>
            <p:spPr bwMode="auto">
              <a:xfrm>
                <a:off x="11864072" y="6254976"/>
                <a:ext cx="7781" cy="7226"/>
              </a:xfrm>
              <a:custGeom>
                <a:avLst/>
                <a:gdLst>
                  <a:gd name="T0" fmla="*/ 7 w 7"/>
                  <a:gd name="T1" fmla="*/ 6 h 6"/>
                  <a:gd name="T2" fmla="*/ 0 w 7"/>
                  <a:gd name="T3" fmla="*/ 1 h 6"/>
                  <a:gd name="T4" fmla="*/ 1 w 7"/>
                  <a:gd name="T5" fmla="*/ 0 h 6"/>
                  <a:gd name="T6" fmla="*/ 7 w 7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7" y="6"/>
                    </a:moveTo>
                    <a:cubicBezTo>
                      <a:pt x="5" y="4"/>
                      <a:pt x="3" y="2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2"/>
                      <a:pt x="6" y="4"/>
                      <a:pt x="7" y="6"/>
                    </a:cubicBezTo>
                    <a:close/>
                  </a:path>
                </a:pathLst>
              </a:custGeom>
              <a:solidFill>
                <a:srgbClr val="C3A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íŝ1íḓé"/>
              <p:cNvSpPr/>
              <p:nvPr>
                <p:custDataLst>
                  <p:tags r:id="rId44"/>
                </p:custDataLst>
              </p:nvPr>
            </p:nvSpPr>
            <p:spPr bwMode="auto">
              <a:xfrm>
                <a:off x="11862960" y="6236634"/>
                <a:ext cx="31125" cy="31125"/>
              </a:xfrm>
              <a:custGeom>
                <a:avLst/>
                <a:gdLst>
                  <a:gd name="T0" fmla="*/ 1 w 27"/>
                  <a:gd name="T1" fmla="*/ 17 h 27"/>
                  <a:gd name="T2" fmla="*/ 8 w 27"/>
                  <a:gd name="T3" fmla="*/ 22 h 27"/>
                  <a:gd name="T4" fmla="*/ 2 w 27"/>
                  <a:gd name="T5" fmla="*/ 16 h 27"/>
                  <a:gd name="T6" fmla="*/ 3 w 27"/>
                  <a:gd name="T7" fmla="*/ 14 h 27"/>
                  <a:gd name="T8" fmla="*/ 8 w 27"/>
                  <a:gd name="T9" fmla="*/ 18 h 27"/>
                  <a:gd name="T10" fmla="*/ 5 w 27"/>
                  <a:gd name="T11" fmla="*/ 13 h 27"/>
                  <a:gd name="T12" fmla="*/ 8 w 27"/>
                  <a:gd name="T13" fmla="*/ 10 h 27"/>
                  <a:gd name="T14" fmla="*/ 15 w 27"/>
                  <a:gd name="T15" fmla="*/ 15 h 27"/>
                  <a:gd name="T16" fmla="*/ 9 w 27"/>
                  <a:gd name="T17" fmla="*/ 9 h 27"/>
                  <a:gd name="T18" fmla="*/ 13 w 27"/>
                  <a:gd name="T19" fmla="*/ 5 h 27"/>
                  <a:gd name="T20" fmla="*/ 17 w 27"/>
                  <a:gd name="T21" fmla="*/ 10 h 27"/>
                  <a:gd name="T22" fmla="*/ 15 w 27"/>
                  <a:gd name="T23" fmla="*/ 4 h 27"/>
                  <a:gd name="T24" fmla="*/ 17 w 27"/>
                  <a:gd name="T25" fmla="*/ 2 h 27"/>
                  <a:gd name="T26" fmla="*/ 22 w 27"/>
                  <a:gd name="T27" fmla="*/ 12 h 27"/>
                  <a:gd name="T28" fmla="*/ 19 w 27"/>
                  <a:gd name="T29" fmla="*/ 2 h 27"/>
                  <a:gd name="T30" fmla="*/ 21 w 27"/>
                  <a:gd name="T31" fmla="*/ 0 h 27"/>
                  <a:gd name="T32" fmla="*/ 27 w 27"/>
                  <a:gd name="T33" fmla="*/ 12 h 27"/>
                  <a:gd name="T34" fmla="*/ 9 w 27"/>
                  <a:gd name="T35" fmla="*/ 27 h 27"/>
                  <a:gd name="T36" fmla="*/ 0 w 27"/>
                  <a:gd name="T37" fmla="*/ 18 h 27"/>
                  <a:gd name="T38" fmla="*/ 1 w 27"/>
                  <a:gd name="T39" fmla="*/ 1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7" h="27">
                    <a:moveTo>
                      <a:pt x="1" y="17"/>
                    </a:moveTo>
                    <a:cubicBezTo>
                      <a:pt x="4" y="18"/>
                      <a:pt x="6" y="20"/>
                      <a:pt x="8" y="22"/>
                    </a:cubicBezTo>
                    <a:cubicBezTo>
                      <a:pt x="7" y="20"/>
                      <a:pt x="5" y="18"/>
                      <a:pt x="2" y="16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8" y="17"/>
                      <a:pt x="8" y="18"/>
                    </a:cubicBezTo>
                    <a:cubicBezTo>
                      <a:pt x="9" y="18"/>
                      <a:pt x="5" y="13"/>
                      <a:pt x="5" y="13"/>
                    </a:cubicBezTo>
                    <a:cubicBezTo>
                      <a:pt x="5" y="13"/>
                      <a:pt x="6" y="12"/>
                      <a:pt x="8" y="10"/>
                    </a:cubicBezTo>
                    <a:cubicBezTo>
                      <a:pt x="10" y="11"/>
                      <a:pt x="12" y="13"/>
                      <a:pt x="15" y="15"/>
                    </a:cubicBezTo>
                    <a:cubicBezTo>
                      <a:pt x="13" y="13"/>
                      <a:pt x="11" y="11"/>
                      <a:pt x="9" y="9"/>
                    </a:cubicBezTo>
                    <a:cubicBezTo>
                      <a:pt x="10" y="8"/>
                      <a:pt x="12" y="7"/>
                      <a:pt x="13" y="5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6" y="8"/>
                      <a:pt x="15" y="4"/>
                    </a:cubicBezTo>
                    <a:cubicBezTo>
                      <a:pt x="16" y="4"/>
                      <a:pt x="17" y="3"/>
                      <a:pt x="17" y="2"/>
                    </a:cubicBezTo>
                    <a:cubicBezTo>
                      <a:pt x="18" y="6"/>
                      <a:pt x="20" y="9"/>
                      <a:pt x="22" y="12"/>
                    </a:cubicBezTo>
                    <a:cubicBezTo>
                      <a:pt x="21" y="9"/>
                      <a:pt x="19" y="5"/>
                      <a:pt x="19" y="2"/>
                    </a:cubicBezTo>
                    <a:cubicBezTo>
                      <a:pt x="20" y="1"/>
                      <a:pt x="21" y="0"/>
                      <a:pt x="21" y="0"/>
                    </a:cubicBezTo>
                    <a:cubicBezTo>
                      <a:pt x="21" y="0"/>
                      <a:pt x="24" y="8"/>
                      <a:pt x="27" y="12"/>
                    </a:cubicBezTo>
                    <a:cubicBezTo>
                      <a:pt x="27" y="12"/>
                      <a:pt x="14" y="22"/>
                      <a:pt x="9" y="27"/>
                    </a:cubicBezTo>
                    <a:cubicBezTo>
                      <a:pt x="6" y="22"/>
                      <a:pt x="0" y="18"/>
                      <a:pt x="0" y="18"/>
                    </a:cubicBezTo>
                    <a:lnTo>
                      <a:pt x="1" y="17"/>
                    </a:lnTo>
                    <a:close/>
                  </a:path>
                </a:pathLst>
              </a:custGeom>
              <a:solidFill>
                <a:srgbClr val="BBA3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ïšļiḓê"/>
              <p:cNvSpPr/>
              <p:nvPr>
                <p:custDataLst>
                  <p:tags r:id="rId45"/>
                </p:custDataLst>
              </p:nvPr>
            </p:nvSpPr>
            <p:spPr bwMode="auto">
              <a:xfrm>
                <a:off x="11882413" y="6238857"/>
                <a:ext cx="5558" cy="11673"/>
              </a:xfrm>
              <a:custGeom>
                <a:avLst/>
                <a:gdLst>
                  <a:gd name="T0" fmla="*/ 0 w 5"/>
                  <a:gd name="T1" fmla="*/ 0 h 10"/>
                  <a:gd name="T2" fmla="*/ 2 w 5"/>
                  <a:gd name="T3" fmla="*/ 0 h 10"/>
                  <a:gd name="T4" fmla="*/ 5 w 5"/>
                  <a:gd name="T5" fmla="*/ 10 h 10"/>
                  <a:gd name="T6" fmla="*/ 0 w 5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0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4" y="7"/>
                      <a:pt x="5" y="10"/>
                    </a:cubicBezTo>
                    <a:cubicBezTo>
                      <a:pt x="3" y="7"/>
                      <a:pt x="1" y="4"/>
                      <a:pt x="0" y="0"/>
                    </a:cubicBezTo>
                    <a:close/>
                  </a:path>
                </a:pathLst>
              </a:custGeom>
              <a:solidFill>
                <a:srgbClr val="C3A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ïṩlïḋè"/>
              <p:cNvSpPr/>
              <p:nvPr>
                <p:custDataLst>
                  <p:tags r:id="rId46"/>
                </p:custDataLst>
              </p:nvPr>
            </p:nvSpPr>
            <p:spPr bwMode="auto">
              <a:xfrm>
                <a:off x="11871853" y="6247194"/>
                <a:ext cx="8338" cy="6670"/>
              </a:xfrm>
              <a:custGeom>
                <a:avLst/>
                <a:gdLst>
                  <a:gd name="T0" fmla="*/ 0 w 7"/>
                  <a:gd name="T1" fmla="*/ 1 h 6"/>
                  <a:gd name="T2" fmla="*/ 1 w 7"/>
                  <a:gd name="T3" fmla="*/ 0 h 6"/>
                  <a:gd name="T4" fmla="*/ 7 w 7"/>
                  <a:gd name="T5" fmla="*/ 6 h 6"/>
                  <a:gd name="T6" fmla="*/ 0 w 7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3" y="2"/>
                      <a:pt x="5" y="4"/>
                      <a:pt x="7" y="6"/>
                    </a:cubicBezTo>
                    <a:cubicBezTo>
                      <a:pt x="4" y="4"/>
                      <a:pt x="2" y="2"/>
                      <a:pt x="0" y="1"/>
                    </a:cubicBezTo>
                    <a:close/>
                  </a:path>
                </a:pathLst>
              </a:custGeom>
              <a:solidFill>
                <a:srgbClr val="C3A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íSľîḋe"/>
              <p:cNvSpPr/>
              <p:nvPr>
                <p:custDataLst>
                  <p:tags r:id="rId47"/>
                </p:custDataLst>
              </p:nvPr>
            </p:nvSpPr>
            <p:spPr bwMode="auto">
              <a:xfrm>
                <a:off x="11861848" y="6237745"/>
                <a:ext cx="22788" cy="20566"/>
              </a:xfrm>
              <a:custGeom>
                <a:avLst/>
                <a:gdLst>
                  <a:gd name="T0" fmla="*/ 0 w 20"/>
                  <a:gd name="T1" fmla="*/ 18 h 18"/>
                  <a:gd name="T2" fmla="*/ 2 w 20"/>
                  <a:gd name="T3" fmla="*/ 18 h 18"/>
                  <a:gd name="T4" fmla="*/ 2 w 20"/>
                  <a:gd name="T5" fmla="*/ 17 h 18"/>
                  <a:gd name="T6" fmla="*/ 4 w 20"/>
                  <a:gd name="T7" fmla="*/ 12 h 18"/>
                  <a:gd name="T8" fmla="*/ 11 w 20"/>
                  <a:gd name="T9" fmla="*/ 5 h 18"/>
                  <a:gd name="T10" fmla="*/ 18 w 20"/>
                  <a:gd name="T11" fmla="*/ 1 h 18"/>
                  <a:gd name="T12" fmla="*/ 20 w 20"/>
                  <a:gd name="T13" fmla="*/ 2 h 18"/>
                  <a:gd name="T14" fmla="*/ 20 w 20"/>
                  <a:gd name="T15" fmla="*/ 3 h 18"/>
                  <a:gd name="T16" fmla="*/ 20 w 20"/>
                  <a:gd name="T17" fmla="*/ 1 h 18"/>
                  <a:gd name="T18" fmla="*/ 20 w 20"/>
                  <a:gd name="T19" fmla="*/ 0 h 18"/>
                  <a:gd name="T20" fmla="*/ 19 w 20"/>
                  <a:gd name="T21" fmla="*/ 0 h 18"/>
                  <a:gd name="T22" fmla="*/ 9 w 20"/>
                  <a:gd name="T23" fmla="*/ 6 h 18"/>
                  <a:gd name="T24" fmla="*/ 0 w 20"/>
                  <a:gd name="T25" fmla="*/ 15 h 18"/>
                  <a:gd name="T26" fmla="*/ 0 w 20"/>
                  <a:gd name="T27" fmla="*/ 17 h 18"/>
                  <a:gd name="T28" fmla="*/ 0 w 20"/>
                  <a:gd name="T2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" h="18">
                    <a:moveTo>
                      <a:pt x="0" y="18"/>
                    </a:moveTo>
                    <a:cubicBezTo>
                      <a:pt x="1" y="18"/>
                      <a:pt x="2" y="18"/>
                      <a:pt x="2" y="18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1" y="15"/>
                      <a:pt x="2" y="13"/>
                      <a:pt x="4" y="12"/>
                    </a:cubicBezTo>
                    <a:cubicBezTo>
                      <a:pt x="6" y="10"/>
                      <a:pt x="8" y="7"/>
                      <a:pt x="11" y="5"/>
                    </a:cubicBezTo>
                    <a:cubicBezTo>
                      <a:pt x="13" y="3"/>
                      <a:pt x="15" y="2"/>
                      <a:pt x="18" y="1"/>
                    </a:cubicBezTo>
                    <a:cubicBezTo>
                      <a:pt x="19" y="1"/>
                      <a:pt x="20" y="1"/>
                      <a:pt x="20" y="2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19" y="0"/>
                      <a:pt x="19" y="0"/>
                    </a:cubicBezTo>
                    <a:cubicBezTo>
                      <a:pt x="15" y="1"/>
                      <a:pt x="12" y="4"/>
                      <a:pt x="9" y="6"/>
                    </a:cubicBezTo>
                    <a:cubicBezTo>
                      <a:pt x="5" y="9"/>
                      <a:pt x="2" y="11"/>
                      <a:pt x="0" y="15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0" y="17"/>
                      <a:pt x="0" y="18"/>
                      <a:pt x="0" y="18"/>
                    </a:cubicBezTo>
                    <a:close/>
                  </a:path>
                </a:pathLst>
              </a:custGeom>
              <a:solidFill>
                <a:srgbClr val="D29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ïṩļíḑé"/>
              <p:cNvSpPr/>
              <p:nvPr>
                <p:custDataLst>
                  <p:tags r:id="rId48"/>
                </p:custDataLst>
              </p:nvPr>
            </p:nvSpPr>
            <p:spPr bwMode="auto">
              <a:xfrm>
                <a:off x="11881301" y="6244971"/>
                <a:ext cx="2223" cy="4446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3 h 4"/>
                  <a:gd name="T4" fmla="*/ 1 w 2"/>
                  <a:gd name="T5" fmla="*/ 0 h 4"/>
                  <a:gd name="T6" fmla="*/ 1 w 2"/>
                  <a:gd name="T7" fmla="*/ 0 h 4"/>
                  <a:gd name="T8" fmla="*/ 0 w 2"/>
                  <a:gd name="T9" fmla="*/ 2 h 4"/>
                  <a:gd name="T10" fmla="*/ 1 w 2"/>
                  <a:gd name="T11" fmla="*/ 3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3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D29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îṡľïḋè"/>
              <p:cNvSpPr/>
              <p:nvPr>
                <p:custDataLst>
                  <p:tags r:id="rId49"/>
                </p:custDataLst>
              </p:nvPr>
            </p:nvSpPr>
            <p:spPr bwMode="auto">
              <a:xfrm>
                <a:off x="11876855" y="6253864"/>
                <a:ext cx="3335" cy="7226"/>
              </a:xfrm>
              <a:custGeom>
                <a:avLst/>
                <a:gdLst>
                  <a:gd name="T0" fmla="*/ 3 w 3"/>
                  <a:gd name="T1" fmla="*/ 6 h 6"/>
                  <a:gd name="T2" fmla="*/ 3 w 3"/>
                  <a:gd name="T3" fmla="*/ 4 h 6"/>
                  <a:gd name="T4" fmla="*/ 2 w 3"/>
                  <a:gd name="T5" fmla="*/ 2 h 6"/>
                  <a:gd name="T6" fmla="*/ 0 w 3"/>
                  <a:gd name="T7" fmla="*/ 0 h 6"/>
                  <a:gd name="T8" fmla="*/ 2 w 3"/>
                  <a:gd name="T9" fmla="*/ 2 h 6"/>
                  <a:gd name="T10" fmla="*/ 3 w 3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5"/>
                      <a:pt x="3" y="4"/>
                    </a:cubicBezTo>
                    <a:cubicBezTo>
                      <a:pt x="3" y="3"/>
                      <a:pt x="3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1"/>
                      <a:pt x="1" y="2"/>
                      <a:pt x="2" y="2"/>
                    </a:cubicBezTo>
                    <a:cubicBezTo>
                      <a:pt x="2" y="3"/>
                      <a:pt x="3" y="5"/>
                      <a:pt x="3" y="6"/>
                    </a:cubicBezTo>
                    <a:close/>
                  </a:path>
                </a:pathLst>
              </a:custGeom>
              <a:solidFill>
                <a:srgbClr val="D29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iśḷîḍê"/>
              <p:cNvSpPr/>
              <p:nvPr>
                <p:custDataLst>
                  <p:tags r:id="rId50"/>
                </p:custDataLst>
              </p:nvPr>
            </p:nvSpPr>
            <p:spPr bwMode="auto">
              <a:xfrm>
                <a:off x="11862960" y="6238857"/>
                <a:ext cx="21676" cy="22232"/>
              </a:xfrm>
              <a:custGeom>
                <a:avLst/>
                <a:gdLst>
                  <a:gd name="T0" fmla="*/ 1 w 19"/>
                  <a:gd name="T1" fmla="*/ 17 h 19"/>
                  <a:gd name="T2" fmla="*/ 1 w 19"/>
                  <a:gd name="T3" fmla="*/ 17 h 19"/>
                  <a:gd name="T4" fmla="*/ 3 w 19"/>
                  <a:gd name="T5" fmla="*/ 16 h 19"/>
                  <a:gd name="T6" fmla="*/ 5 w 19"/>
                  <a:gd name="T7" fmla="*/ 16 h 19"/>
                  <a:gd name="T8" fmla="*/ 8 w 19"/>
                  <a:gd name="T9" fmla="*/ 15 h 19"/>
                  <a:gd name="T10" fmla="*/ 9 w 19"/>
                  <a:gd name="T11" fmla="*/ 15 h 19"/>
                  <a:gd name="T12" fmla="*/ 10 w 19"/>
                  <a:gd name="T13" fmla="*/ 15 h 19"/>
                  <a:gd name="T14" fmla="*/ 11 w 19"/>
                  <a:gd name="T15" fmla="*/ 17 h 19"/>
                  <a:gd name="T16" fmla="*/ 13 w 19"/>
                  <a:gd name="T17" fmla="*/ 19 h 19"/>
                  <a:gd name="T18" fmla="*/ 14 w 19"/>
                  <a:gd name="T19" fmla="*/ 19 h 19"/>
                  <a:gd name="T20" fmla="*/ 15 w 19"/>
                  <a:gd name="T21" fmla="*/ 19 h 19"/>
                  <a:gd name="T22" fmla="*/ 14 w 19"/>
                  <a:gd name="T23" fmla="*/ 15 h 19"/>
                  <a:gd name="T24" fmla="*/ 12 w 19"/>
                  <a:gd name="T25" fmla="*/ 13 h 19"/>
                  <a:gd name="T26" fmla="*/ 12 w 19"/>
                  <a:gd name="T27" fmla="*/ 13 h 19"/>
                  <a:gd name="T28" fmla="*/ 12 w 19"/>
                  <a:gd name="T29" fmla="*/ 13 h 19"/>
                  <a:gd name="T30" fmla="*/ 12 w 19"/>
                  <a:gd name="T31" fmla="*/ 10 h 19"/>
                  <a:gd name="T32" fmla="*/ 15 w 19"/>
                  <a:gd name="T33" fmla="*/ 9 h 19"/>
                  <a:gd name="T34" fmla="*/ 17 w 19"/>
                  <a:gd name="T35" fmla="*/ 9 h 19"/>
                  <a:gd name="T36" fmla="*/ 17 w 19"/>
                  <a:gd name="T37" fmla="*/ 8 h 19"/>
                  <a:gd name="T38" fmla="*/ 16 w 19"/>
                  <a:gd name="T39" fmla="*/ 7 h 19"/>
                  <a:gd name="T40" fmla="*/ 17 w 19"/>
                  <a:gd name="T41" fmla="*/ 5 h 19"/>
                  <a:gd name="T42" fmla="*/ 18 w 19"/>
                  <a:gd name="T43" fmla="*/ 2 h 19"/>
                  <a:gd name="T44" fmla="*/ 19 w 19"/>
                  <a:gd name="T45" fmla="*/ 2 h 19"/>
                  <a:gd name="T46" fmla="*/ 19 w 19"/>
                  <a:gd name="T47" fmla="*/ 1 h 19"/>
                  <a:gd name="T48" fmla="*/ 17 w 19"/>
                  <a:gd name="T49" fmla="*/ 0 h 19"/>
                  <a:gd name="T50" fmla="*/ 10 w 19"/>
                  <a:gd name="T51" fmla="*/ 4 h 19"/>
                  <a:gd name="T52" fmla="*/ 3 w 19"/>
                  <a:gd name="T53" fmla="*/ 11 h 19"/>
                  <a:gd name="T54" fmla="*/ 1 w 19"/>
                  <a:gd name="T55" fmla="*/ 16 h 19"/>
                  <a:gd name="T56" fmla="*/ 1 w 19"/>
                  <a:gd name="T57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" h="19">
                    <a:moveTo>
                      <a:pt x="1" y="17"/>
                    </a:moveTo>
                    <a:cubicBezTo>
                      <a:pt x="1" y="17"/>
                      <a:pt x="1" y="17"/>
                      <a:pt x="1" y="17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3" y="15"/>
                      <a:pt x="4" y="15"/>
                      <a:pt x="5" y="16"/>
                    </a:cubicBezTo>
                    <a:cubicBezTo>
                      <a:pt x="6" y="17"/>
                      <a:pt x="7" y="17"/>
                      <a:pt x="8" y="15"/>
                    </a:cubicBezTo>
                    <a:cubicBezTo>
                      <a:pt x="8" y="15"/>
                      <a:pt x="9" y="14"/>
                      <a:pt x="9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6"/>
                      <a:pt x="11" y="17"/>
                      <a:pt x="11" y="17"/>
                    </a:cubicBezTo>
                    <a:cubicBezTo>
                      <a:pt x="12" y="18"/>
                      <a:pt x="12" y="18"/>
                      <a:pt x="13" y="19"/>
                    </a:cubicBezTo>
                    <a:cubicBezTo>
                      <a:pt x="13" y="19"/>
                      <a:pt x="14" y="19"/>
                      <a:pt x="14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8"/>
                      <a:pt x="14" y="16"/>
                      <a:pt x="14" y="15"/>
                    </a:cubicBezTo>
                    <a:cubicBezTo>
                      <a:pt x="13" y="15"/>
                      <a:pt x="12" y="14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12"/>
                      <a:pt x="11" y="10"/>
                      <a:pt x="12" y="10"/>
                    </a:cubicBezTo>
                    <a:cubicBezTo>
                      <a:pt x="13" y="9"/>
                      <a:pt x="14" y="9"/>
                      <a:pt x="15" y="9"/>
                    </a:cubicBezTo>
                    <a:cubicBezTo>
                      <a:pt x="16" y="9"/>
                      <a:pt x="17" y="9"/>
                      <a:pt x="17" y="9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7"/>
                      <a:pt x="17" y="7"/>
                      <a:pt x="16" y="7"/>
                    </a:cubicBezTo>
                    <a:cubicBezTo>
                      <a:pt x="16" y="6"/>
                      <a:pt x="16" y="5"/>
                      <a:pt x="17" y="5"/>
                    </a:cubicBezTo>
                    <a:cubicBezTo>
                      <a:pt x="17" y="4"/>
                      <a:pt x="17" y="3"/>
                      <a:pt x="18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0"/>
                      <a:pt x="18" y="0"/>
                      <a:pt x="17" y="0"/>
                    </a:cubicBezTo>
                    <a:cubicBezTo>
                      <a:pt x="14" y="1"/>
                      <a:pt x="12" y="2"/>
                      <a:pt x="10" y="4"/>
                    </a:cubicBezTo>
                    <a:cubicBezTo>
                      <a:pt x="7" y="6"/>
                      <a:pt x="5" y="9"/>
                      <a:pt x="3" y="11"/>
                    </a:cubicBezTo>
                    <a:cubicBezTo>
                      <a:pt x="1" y="12"/>
                      <a:pt x="0" y="14"/>
                      <a:pt x="1" y="16"/>
                    </a:cubicBezTo>
                    <a:cubicBezTo>
                      <a:pt x="1" y="16"/>
                      <a:pt x="1" y="16"/>
                      <a:pt x="1" y="17"/>
                    </a:cubicBezTo>
                    <a:close/>
                  </a:path>
                </a:pathLst>
              </a:custGeom>
              <a:solidFill>
                <a:srgbClr val="E5B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ïs1iḓè"/>
              <p:cNvSpPr/>
              <p:nvPr>
                <p:custDataLst>
                  <p:tags r:id="rId51"/>
                </p:custDataLst>
              </p:nvPr>
            </p:nvSpPr>
            <p:spPr bwMode="auto">
              <a:xfrm>
                <a:off x="11876855" y="6269983"/>
                <a:ext cx="37795" cy="31125"/>
              </a:xfrm>
              <a:custGeom>
                <a:avLst/>
                <a:gdLst>
                  <a:gd name="T0" fmla="*/ 33 w 33"/>
                  <a:gd name="T1" fmla="*/ 24 h 27"/>
                  <a:gd name="T2" fmla="*/ 33 w 33"/>
                  <a:gd name="T3" fmla="*/ 24 h 27"/>
                  <a:gd name="T4" fmla="*/ 31 w 33"/>
                  <a:gd name="T5" fmla="*/ 23 h 27"/>
                  <a:gd name="T6" fmla="*/ 30 w 33"/>
                  <a:gd name="T7" fmla="*/ 22 h 27"/>
                  <a:gd name="T8" fmla="*/ 29 w 33"/>
                  <a:gd name="T9" fmla="*/ 22 h 27"/>
                  <a:gd name="T10" fmla="*/ 28 w 33"/>
                  <a:gd name="T11" fmla="*/ 20 h 27"/>
                  <a:gd name="T12" fmla="*/ 16 w 33"/>
                  <a:gd name="T13" fmla="*/ 3 h 27"/>
                  <a:gd name="T14" fmla="*/ 13 w 33"/>
                  <a:gd name="T15" fmla="*/ 2 h 27"/>
                  <a:gd name="T16" fmla="*/ 6 w 33"/>
                  <a:gd name="T17" fmla="*/ 3 h 27"/>
                  <a:gd name="T18" fmla="*/ 4 w 33"/>
                  <a:gd name="T19" fmla="*/ 3 h 27"/>
                  <a:gd name="T20" fmla="*/ 1 w 33"/>
                  <a:gd name="T21" fmla="*/ 0 h 27"/>
                  <a:gd name="T22" fmla="*/ 0 w 33"/>
                  <a:gd name="T23" fmla="*/ 1 h 27"/>
                  <a:gd name="T24" fmla="*/ 3 w 33"/>
                  <a:gd name="T25" fmla="*/ 4 h 27"/>
                  <a:gd name="T26" fmla="*/ 5 w 33"/>
                  <a:gd name="T27" fmla="*/ 5 h 27"/>
                  <a:gd name="T28" fmla="*/ 13 w 33"/>
                  <a:gd name="T29" fmla="*/ 3 h 27"/>
                  <a:gd name="T30" fmla="*/ 25 w 33"/>
                  <a:gd name="T31" fmla="*/ 20 h 27"/>
                  <a:gd name="T32" fmla="*/ 33 w 33"/>
                  <a:gd name="T33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" h="27">
                    <a:moveTo>
                      <a:pt x="33" y="24"/>
                    </a:move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2" y="23"/>
                      <a:pt x="31" y="23"/>
                    </a:cubicBezTo>
                    <a:cubicBezTo>
                      <a:pt x="31" y="23"/>
                      <a:pt x="30" y="23"/>
                      <a:pt x="30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1"/>
                      <a:pt x="29" y="21"/>
                      <a:pt x="28" y="20"/>
                    </a:cubicBezTo>
                    <a:cubicBezTo>
                      <a:pt x="24" y="17"/>
                      <a:pt x="17" y="6"/>
                      <a:pt x="16" y="3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4"/>
                      <a:pt x="4" y="3"/>
                      <a:pt x="4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4" y="6"/>
                      <a:pt x="5" y="5"/>
                    </a:cubicBezTo>
                    <a:cubicBezTo>
                      <a:pt x="8" y="5"/>
                      <a:pt x="12" y="4"/>
                      <a:pt x="13" y="3"/>
                    </a:cubicBezTo>
                    <a:cubicBezTo>
                      <a:pt x="15" y="3"/>
                      <a:pt x="20" y="13"/>
                      <a:pt x="25" y="20"/>
                    </a:cubicBezTo>
                    <a:cubicBezTo>
                      <a:pt x="30" y="27"/>
                      <a:pt x="33" y="24"/>
                      <a:pt x="33" y="24"/>
                    </a:cubicBezTo>
                    <a:close/>
                  </a:path>
                </a:pathLst>
              </a:custGeom>
              <a:solidFill>
                <a:srgbClr val="637E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ïṧľiḓê"/>
              <p:cNvSpPr/>
              <p:nvPr>
                <p:custDataLst>
                  <p:tags r:id="rId52"/>
                </p:custDataLst>
              </p:nvPr>
            </p:nvSpPr>
            <p:spPr bwMode="auto">
              <a:xfrm>
                <a:off x="11901866" y="6283878"/>
                <a:ext cx="6114" cy="13895"/>
              </a:xfrm>
              <a:custGeom>
                <a:avLst/>
                <a:gdLst>
                  <a:gd name="T0" fmla="*/ 4 w 5"/>
                  <a:gd name="T1" fmla="*/ 9 h 12"/>
                  <a:gd name="T2" fmla="*/ 4 w 5"/>
                  <a:gd name="T3" fmla="*/ 1 h 12"/>
                  <a:gd name="T4" fmla="*/ 0 w 5"/>
                  <a:gd name="T5" fmla="*/ 8 h 12"/>
                  <a:gd name="T6" fmla="*/ 2 w 5"/>
                  <a:gd name="T7" fmla="*/ 12 h 12"/>
                  <a:gd name="T8" fmla="*/ 4 w 5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2">
                    <a:moveTo>
                      <a:pt x="4" y="9"/>
                    </a:moveTo>
                    <a:cubicBezTo>
                      <a:pt x="4" y="8"/>
                      <a:pt x="5" y="1"/>
                      <a:pt x="4" y="1"/>
                    </a:cubicBezTo>
                    <a:cubicBezTo>
                      <a:pt x="2" y="0"/>
                      <a:pt x="1" y="5"/>
                      <a:pt x="0" y="8"/>
                    </a:cubicBezTo>
                    <a:cubicBezTo>
                      <a:pt x="0" y="9"/>
                      <a:pt x="0" y="12"/>
                      <a:pt x="2" y="12"/>
                    </a:cubicBezTo>
                    <a:cubicBezTo>
                      <a:pt x="3" y="12"/>
                      <a:pt x="3" y="11"/>
                      <a:pt x="4" y="9"/>
                    </a:cubicBezTo>
                    <a:close/>
                  </a:path>
                </a:pathLst>
              </a:custGeom>
              <a:solidFill>
                <a:srgbClr val="DD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iṣľiḓè"/>
              <p:cNvSpPr/>
              <p:nvPr>
                <p:custDataLst>
                  <p:tags r:id="rId53"/>
                </p:custDataLst>
              </p:nvPr>
            </p:nvSpPr>
            <p:spPr bwMode="auto">
              <a:xfrm>
                <a:off x="11995798" y="6263313"/>
                <a:ext cx="49468" cy="68920"/>
              </a:xfrm>
              <a:custGeom>
                <a:avLst/>
                <a:gdLst>
                  <a:gd name="T0" fmla="*/ 38 w 43"/>
                  <a:gd name="T1" fmla="*/ 56 h 60"/>
                  <a:gd name="T2" fmla="*/ 37 w 43"/>
                  <a:gd name="T3" fmla="*/ 42 h 60"/>
                  <a:gd name="T4" fmla="*/ 42 w 43"/>
                  <a:gd name="T5" fmla="*/ 16 h 60"/>
                  <a:gd name="T6" fmla="*/ 19 w 43"/>
                  <a:gd name="T7" fmla="*/ 0 h 60"/>
                  <a:gd name="T8" fmla="*/ 2 w 43"/>
                  <a:gd name="T9" fmla="*/ 18 h 60"/>
                  <a:gd name="T10" fmla="*/ 0 w 43"/>
                  <a:gd name="T11" fmla="*/ 39 h 60"/>
                  <a:gd name="T12" fmla="*/ 4 w 43"/>
                  <a:gd name="T13" fmla="*/ 49 h 60"/>
                  <a:gd name="T14" fmla="*/ 15 w 43"/>
                  <a:gd name="T15" fmla="*/ 51 h 60"/>
                  <a:gd name="T16" fmla="*/ 16 w 43"/>
                  <a:gd name="T17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60">
                    <a:moveTo>
                      <a:pt x="38" y="56"/>
                    </a:moveTo>
                    <a:cubicBezTo>
                      <a:pt x="38" y="56"/>
                      <a:pt x="36" y="48"/>
                      <a:pt x="37" y="42"/>
                    </a:cubicBezTo>
                    <a:cubicBezTo>
                      <a:pt x="38" y="35"/>
                      <a:pt x="43" y="24"/>
                      <a:pt x="42" y="16"/>
                    </a:cubicBezTo>
                    <a:cubicBezTo>
                      <a:pt x="41" y="7"/>
                      <a:pt x="30" y="0"/>
                      <a:pt x="19" y="0"/>
                    </a:cubicBezTo>
                    <a:cubicBezTo>
                      <a:pt x="8" y="1"/>
                      <a:pt x="4" y="12"/>
                      <a:pt x="2" y="18"/>
                    </a:cubicBezTo>
                    <a:cubicBezTo>
                      <a:pt x="0" y="24"/>
                      <a:pt x="0" y="33"/>
                      <a:pt x="0" y="39"/>
                    </a:cubicBezTo>
                    <a:cubicBezTo>
                      <a:pt x="0" y="44"/>
                      <a:pt x="3" y="48"/>
                      <a:pt x="4" y="49"/>
                    </a:cubicBezTo>
                    <a:cubicBezTo>
                      <a:pt x="6" y="50"/>
                      <a:pt x="13" y="49"/>
                      <a:pt x="15" y="51"/>
                    </a:cubicBezTo>
                    <a:cubicBezTo>
                      <a:pt x="16" y="52"/>
                      <a:pt x="16" y="60"/>
                      <a:pt x="16" y="60"/>
                    </a:cubicBezTo>
                  </a:path>
                </a:pathLst>
              </a:custGeom>
              <a:solidFill>
                <a:srgbClr val="DD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ïṡliḑè"/>
              <p:cNvSpPr/>
              <p:nvPr>
                <p:custDataLst>
                  <p:tags r:id="rId54"/>
                </p:custDataLst>
              </p:nvPr>
            </p:nvSpPr>
            <p:spPr bwMode="auto">
              <a:xfrm>
                <a:off x="11998021" y="6248306"/>
                <a:ext cx="55581" cy="68920"/>
              </a:xfrm>
              <a:custGeom>
                <a:avLst/>
                <a:gdLst>
                  <a:gd name="T0" fmla="*/ 38 w 48"/>
                  <a:gd name="T1" fmla="*/ 60 h 60"/>
                  <a:gd name="T2" fmla="*/ 18 w 48"/>
                  <a:gd name="T3" fmla="*/ 59 h 60"/>
                  <a:gd name="T4" fmla="*/ 8 w 48"/>
                  <a:gd name="T5" fmla="*/ 49 h 60"/>
                  <a:gd name="T6" fmla="*/ 10 w 48"/>
                  <a:gd name="T7" fmla="*/ 37 h 60"/>
                  <a:gd name="T8" fmla="*/ 5 w 48"/>
                  <a:gd name="T9" fmla="*/ 38 h 60"/>
                  <a:gd name="T10" fmla="*/ 4 w 48"/>
                  <a:gd name="T11" fmla="*/ 41 h 60"/>
                  <a:gd name="T12" fmla="*/ 2 w 48"/>
                  <a:gd name="T13" fmla="*/ 35 h 60"/>
                  <a:gd name="T14" fmla="*/ 5 w 48"/>
                  <a:gd name="T15" fmla="*/ 26 h 60"/>
                  <a:gd name="T16" fmla="*/ 9 w 48"/>
                  <a:gd name="T17" fmla="*/ 22 h 60"/>
                  <a:gd name="T18" fmla="*/ 3 w 48"/>
                  <a:gd name="T19" fmla="*/ 16 h 60"/>
                  <a:gd name="T20" fmla="*/ 7 w 48"/>
                  <a:gd name="T21" fmla="*/ 0 h 60"/>
                  <a:gd name="T22" fmla="*/ 12 w 48"/>
                  <a:gd name="T23" fmla="*/ 6 h 60"/>
                  <a:gd name="T24" fmla="*/ 39 w 48"/>
                  <a:gd name="T25" fmla="*/ 11 h 60"/>
                  <a:gd name="T26" fmla="*/ 43 w 48"/>
                  <a:gd name="T27" fmla="*/ 19 h 60"/>
                  <a:gd name="T28" fmla="*/ 48 w 48"/>
                  <a:gd name="T29" fmla="*/ 29 h 60"/>
                  <a:gd name="T30" fmla="*/ 40 w 48"/>
                  <a:gd name="T31" fmla="*/ 56 h 60"/>
                  <a:gd name="T32" fmla="*/ 38 w 48"/>
                  <a:gd name="T33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" h="60">
                    <a:moveTo>
                      <a:pt x="38" y="60"/>
                    </a:moveTo>
                    <a:cubicBezTo>
                      <a:pt x="38" y="60"/>
                      <a:pt x="22" y="60"/>
                      <a:pt x="18" y="59"/>
                    </a:cubicBezTo>
                    <a:cubicBezTo>
                      <a:pt x="13" y="58"/>
                      <a:pt x="8" y="54"/>
                      <a:pt x="8" y="49"/>
                    </a:cubicBezTo>
                    <a:cubicBezTo>
                      <a:pt x="12" y="49"/>
                      <a:pt x="12" y="40"/>
                      <a:pt x="10" y="37"/>
                    </a:cubicBezTo>
                    <a:cubicBezTo>
                      <a:pt x="8" y="34"/>
                      <a:pt x="5" y="35"/>
                      <a:pt x="5" y="38"/>
                    </a:cubicBezTo>
                    <a:cubicBezTo>
                      <a:pt x="4" y="41"/>
                      <a:pt x="5" y="40"/>
                      <a:pt x="4" y="41"/>
                    </a:cubicBezTo>
                    <a:cubicBezTo>
                      <a:pt x="3" y="41"/>
                      <a:pt x="1" y="41"/>
                      <a:pt x="2" y="35"/>
                    </a:cubicBezTo>
                    <a:cubicBezTo>
                      <a:pt x="3" y="30"/>
                      <a:pt x="3" y="29"/>
                      <a:pt x="5" y="26"/>
                    </a:cubicBezTo>
                    <a:cubicBezTo>
                      <a:pt x="6" y="22"/>
                      <a:pt x="7" y="23"/>
                      <a:pt x="9" y="22"/>
                    </a:cubicBezTo>
                    <a:cubicBezTo>
                      <a:pt x="7" y="21"/>
                      <a:pt x="6" y="21"/>
                      <a:pt x="3" y="16"/>
                    </a:cubicBezTo>
                    <a:cubicBezTo>
                      <a:pt x="0" y="11"/>
                      <a:pt x="0" y="5"/>
                      <a:pt x="7" y="0"/>
                    </a:cubicBezTo>
                    <a:cubicBezTo>
                      <a:pt x="7" y="2"/>
                      <a:pt x="9" y="5"/>
                      <a:pt x="12" y="6"/>
                    </a:cubicBezTo>
                    <a:cubicBezTo>
                      <a:pt x="20" y="8"/>
                      <a:pt x="33" y="7"/>
                      <a:pt x="39" y="11"/>
                    </a:cubicBezTo>
                    <a:cubicBezTo>
                      <a:pt x="42" y="13"/>
                      <a:pt x="44" y="17"/>
                      <a:pt x="43" y="19"/>
                    </a:cubicBezTo>
                    <a:cubicBezTo>
                      <a:pt x="43" y="19"/>
                      <a:pt x="48" y="19"/>
                      <a:pt x="48" y="29"/>
                    </a:cubicBezTo>
                    <a:cubicBezTo>
                      <a:pt x="48" y="51"/>
                      <a:pt x="40" y="52"/>
                      <a:pt x="40" y="56"/>
                    </a:cubicBezTo>
                    <a:cubicBezTo>
                      <a:pt x="39" y="59"/>
                      <a:pt x="40" y="59"/>
                      <a:pt x="38" y="6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íṧ1ïḓê"/>
              <p:cNvSpPr/>
              <p:nvPr>
                <p:custDataLst>
                  <p:tags r:id="rId55"/>
                </p:custDataLst>
              </p:nvPr>
            </p:nvSpPr>
            <p:spPr bwMode="auto">
              <a:xfrm>
                <a:off x="12003580" y="6325563"/>
                <a:ext cx="42797" cy="13895"/>
              </a:xfrm>
              <a:custGeom>
                <a:avLst/>
                <a:gdLst>
                  <a:gd name="T0" fmla="*/ 37 w 37"/>
                  <a:gd name="T1" fmla="*/ 9 h 12"/>
                  <a:gd name="T2" fmla="*/ 35 w 37"/>
                  <a:gd name="T3" fmla="*/ 2 h 12"/>
                  <a:gd name="T4" fmla="*/ 16 w 37"/>
                  <a:gd name="T5" fmla="*/ 0 h 12"/>
                  <a:gd name="T6" fmla="*/ 1 w 37"/>
                  <a:gd name="T7" fmla="*/ 6 h 12"/>
                  <a:gd name="T8" fmla="*/ 2 w 37"/>
                  <a:gd name="T9" fmla="*/ 12 h 12"/>
                  <a:gd name="T10" fmla="*/ 37 w 37"/>
                  <a:gd name="T11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2">
                    <a:moveTo>
                      <a:pt x="37" y="9"/>
                    </a:moveTo>
                    <a:cubicBezTo>
                      <a:pt x="37" y="9"/>
                      <a:pt x="37" y="3"/>
                      <a:pt x="35" y="2"/>
                    </a:cubicBezTo>
                    <a:cubicBezTo>
                      <a:pt x="33" y="0"/>
                      <a:pt x="20" y="0"/>
                      <a:pt x="16" y="0"/>
                    </a:cubicBezTo>
                    <a:cubicBezTo>
                      <a:pt x="12" y="1"/>
                      <a:pt x="2" y="5"/>
                      <a:pt x="1" y="6"/>
                    </a:cubicBezTo>
                    <a:cubicBezTo>
                      <a:pt x="0" y="7"/>
                      <a:pt x="2" y="12"/>
                      <a:pt x="2" y="12"/>
                    </a:cubicBezTo>
                    <a:lnTo>
                      <a:pt x="37" y="9"/>
                    </a:ln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ïşļîďe"/>
              <p:cNvSpPr/>
              <p:nvPr>
                <p:custDataLst>
                  <p:tags r:id="rId56"/>
                </p:custDataLst>
              </p:nvPr>
            </p:nvSpPr>
            <p:spPr bwMode="auto">
              <a:xfrm>
                <a:off x="11979680" y="6330010"/>
                <a:ext cx="95599" cy="140620"/>
              </a:xfrm>
              <a:custGeom>
                <a:avLst/>
                <a:gdLst>
                  <a:gd name="T0" fmla="*/ 7 w 83"/>
                  <a:gd name="T1" fmla="*/ 106 h 122"/>
                  <a:gd name="T2" fmla="*/ 5 w 83"/>
                  <a:gd name="T3" fmla="*/ 121 h 122"/>
                  <a:gd name="T4" fmla="*/ 17 w 83"/>
                  <a:gd name="T5" fmla="*/ 120 h 122"/>
                  <a:gd name="T6" fmla="*/ 17 w 83"/>
                  <a:gd name="T7" fmla="*/ 120 h 122"/>
                  <a:gd name="T8" fmla="*/ 18 w 83"/>
                  <a:gd name="T9" fmla="*/ 120 h 122"/>
                  <a:gd name="T10" fmla="*/ 35 w 83"/>
                  <a:gd name="T11" fmla="*/ 119 h 122"/>
                  <a:gd name="T12" fmla="*/ 68 w 83"/>
                  <a:gd name="T13" fmla="*/ 121 h 122"/>
                  <a:gd name="T14" fmla="*/ 69 w 83"/>
                  <a:gd name="T15" fmla="*/ 117 h 122"/>
                  <a:gd name="T16" fmla="*/ 68 w 83"/>
                  <a:gd name="T17" fmla="*/ 103 h 122"/>
                  <a:gd name="T18" fmla="*/ 71 w 83"/>
                  <a:gd name="T19" fmla="*/ 89 h 122"/>
                  <a:gd name="T20" fmla="*/ 82 w 83"/>
                  <a:gd name="T21" fmla="*/ 26 h 122"/>
                  <a:gd name="T22" fmla="*/ 55 w 83"/>
                  <a:gd name="T23" fmla="*/ 3 h 122"/>
                  <a:gd name="T24" fmla="*/ 1 w 83"/>
                  <a:gd name="T25" fmla="*/ 26 h 122"/>
                  <a:gd name="T26" fmla="*/ 1 w 83"/>
                  <a:gd name="T27" fmla="*/ 30 h 122"/>
                  <a:gd name="T28" fmla="*/ 7 w 83"/>
                  <a:gd name="T29" fmla="*/ 90 h 122"/>
                  <a:gd name="T30" fmla="*/ 7 w 83"/>
                  <a:gd name="T31" fmla="*/ 10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3" h="122">
                    <a:moveTo>
                      <a:pt x="7" y="106"/>
                    </a:moveTo>
                    <a:cubicBezTo>
                      <a:pt x="6" y="112"/>
                      <a:pt x="2" y="120"/>
                      <a:pt x="5" y="121"/>
                    </a:cubicBezTo>
                    <a:cubicBezTo>
                      <a:pt x="6" y="121"/>
                      <a:pt x="11" y="121"/>
                      <a:pt x="17" y="120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23" y="120"/>
                      <a:pt x="29" y="119"/>
                      <a:pt x="35" y="119"/>
                    </a:cubicBezTo>
                    <a:cubicBezTo>
                      <a:pt x="55" y="118"/>
                      <a:pt x="66" y="122"/>
                      <a:pt x="68" y="121"/>
                    </a:cubicBezTo>
                    <a:cubicBezTo>
                      <a:pt x="69" y="120"/>
                      <a:pt x="69" y="118"/>
                      <a:pt x="69" y="117"/>
                    </a:cubicBezTo>
                    <a:cubicBezTo>
                      <a:pt x="68" y="112"/>
                      <a:pt x="68" y="107"/>
                      <a:pt x="68" y="103"/>
                    </a:cubicBezTo>
                    <a:cubicBezTo>
                      <a:pt x="69" y="99"/>
                      <a:pt x="70" y="94"/>
                      <a:pt x="71" y="89"/>
                    </a:cubicBezTo>
                    <a:cubicBezTo>
                      <a:pt x="74" y="71"/>
                      <a:pt x="81" y="43"/>
                      <a:pt x="82" y="26"/>
                    </a:cubicBezTo>
                    <a:cubicBezTo>
                      <a:pt x="83" y="0"/>
                      <a:pt x="55" y="3"/>
                      <a:pt x="55" y="3"/>
                    </a:cubicBezTo>
                    <a:cubicBezTo>
                      <a:pt x="20" y="0"/>
                      <a:pt x="3" y="11"/>
                      <a:pt x="1" y="26"/>
                    </a:cubicBezTo>
                    <a:cubicBezTo>
                      <a:pt x="1" y="27"/>
                      <a:pt x="1" y="28"/>
                      <a:pt x="1" y="30"/>
                    </a:cubicBezTo>
                    <a:cubicBezTo>
                      <a:pt x="0" y="45"/>
                      <a:pt x="4" y="71"/>
                      <a:pt x="7" y="90"/>
                    </a:cubicBezTo>
                    <a:cubicBezTo>
                      <a:pt x="7" y="95"/>
                      <a:pt x="7" y="101"/>
                      <a:pt x="7" y="10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ïŝḷíḑê"/>
              <p:cNvSpPr/>
              <p:nvPr>
                <p:custDataLst>
                  <p:tags r:id="rId57"/>
                </p:custDataLst>
              </p:nvPr>
            </p:nvSpPr>
            <p:spPr bwMode="auto">
              <a:xfrm>
                <a:off x="11979680" y="6361135"/>
                <a:ext cx="19454" cy="108383"/>
              </a:xfrm>
              <a:custGeom>
                <a:avLst/>
                <a:gdLst>
                  <a:gd name="T0" fmla="*/ 7 w 17"/>
                  <a:gd name="T1" fmla="*/ 79 h 94"/>
                  <a:gd name="T2" fmla="*/ 5 w 17"/>
                  <a:gd name="T3" fmla="*/ 94 h 94"/>
                  <a:gd name="T4" fmla="*/ 17 w 17"/>
                  <a:gd name="T5" fmla="*/ 93 h 94"/>
                  <a:gd name="T6" fmla="*/ 12 w 17"/>
                  <a:gd name="T7" fmla="*/ 87 h 94"/>
                  <a:gd name="T8" fmla="*/ 15 w 17"/>
                  <a:gd name="T9" fmla="*/ 70 h 94"/>
                  <a:gd name="T10" fmla="*/ 11 w 17"/>
                  <a:gd name="T11" fmla="*/ 29 h 94"/>
                  <a:gd name="T12" fmla="*/ 11 w 17"/>
                  <a:gd name="T13" fmla="*/ 0 h 94"/>
                  <a:gd name="T14" fmla="*/ 0 w 17"/>
                  <a:gd name="T15" fmla="*/ 6 h 94"/>
                  <a:gd name="T16" fmla="*/ 7 w 17"/>
                  <a:gd name="T17" fmla="*/ 63 h 94"/>
                  <a:gd name="T18" fmla="*/ 7 w 17"/>
                  <a:gd name="T19" fmla="*/ 7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94">
                    <a:moveTo>
                      <a:pt x="7" y="79"/>
                    </a:moveTo>
                    <a:cubicBezTo>
                      <a:pt x="6" y="85"/>
                      <a:pt x="2" y="93"/>
                      <a:pt x="5" y="94"/>
                    </a:cubicBezTo>
                    <a:cubicBezTo>
                      <a:pt x="6" y="94"/>
                      <a:pt x="11" y="94"/>
                      <a:pt x="17" y="93"/>
                    </a:cubicBezTo>
                    <a:cubicBezTo>
                      <a:pt x="12" y="94"/>
                      <a:pt x="11" y="89"/>
                      <a:pt x="12" y="87"/>
                    </a:cubicBezTo>
                    <a:cubicBezTo>
                      <a:pt x="13" y="84"/>
                      <a:pt x="16" y="77"/>
                      <a:pt x="15" y="70"/>
                    </a:cubicBezTo>
                    <a:cubicBezTo>
                      <a:pt x="15" y="62"/>
                      <a:pt x="12" y="45"/>
                      <a:pt x="11" y="29"/>
                    </a:cubicBezTo>
                    <a:cubicBezTo>
                      <a:pt x="9" y="14"/>
                      <a:pt x="10" y="2"/>
                      <a:pt x="11" y="0"/>
                    </a:cubicBezTo>
                    <a:cubicBezTo>
                      <a:pt x="10" y="2"/>
                      <a:pt x="7" y="4"/>
                      <a:pt x="0" y="6"/>
                    </a:cubicBezTo>
                    <a:cubicBezTo>
                      <a:pt x="0" y="22"/>
                      <a:pt x="5" y="45"/>
                      <a:pt x="7" y="63"/>
                    </a:cubicBezTo>
                    <a:cubicBezTo>
                      <a:pt x="7" y="68"/>
                      <a:pt x="7" y="74"/>
                      <a:pt x="7" y="79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ïṡlîḓe"/>
              <p:cNvSpPr/>
              <p:nvPr>
                <p:custDataLst>
                  <p:tags r:id="rId58"/>
                </p:custDataLst>
              </p:nvPr>
            </p:nvSpPr>
            <p:spPr bwMode="auto">
              <a:xfrm>
                <a:off x="11576162" y="6510093"/>
                <a:ext cx="159518" cy="231773"/>
              </a:xfrm>
              <a:custGeom>
                <a:avLst/>
                <a:gdLst>
                  <a:gd name="T0" fmla="*/ 82 w 138"/>
                  <a:gd name="T1" fmla="*/ 63 h 201"/>
                  <a:gd name="T2" fmla="*/ 58 w 138"/>
                  <a:gd name="T3" fmla="*/ 59 h 201"/>
                  <a:gd name="T4" fmla="*/ 49 w 138"/>
                  <a:gd name="T5" fmla="*/ 60 h 201"/>
                  <a:gd name="T6" fmla="*/ 32 w 138"/>
                  <a:gd name="T7" fmla="*/ 64 h 201"/>
                  <a:gd name="T8" fmla="*/ 24 w 138"/>
                  <a:gd name="T9" fmla="*/ 67 h 201"/>
                  <a:gd name="T10" fmla="*/ 12 w 138"/>
                  <a:gd name="T11" fmla="*/ 20 h 201"/>
                  <a:gd name="T12" fmla="*/ 0 w 138"/>
                  <a:gd name="T13" fmla="*/ 0 h 201"/>
                  <a:gd name="T14" fmla="*/ 0 w 138"/>
                  <a:gd name="T15" fmla="*/ 22 h 201"/>
                  <a:gd name="T16" fmla="*/ 0 w 138"/>
                  <a:gd name="T17" fmla="*/ 62 h 201"/>
                  <a:gd name="T18" fmla="*/ 109 w 138"/>
                  <a:gd name="T19" fmla="*/ 201 h 201"/>
                  <a:gd name="T20" fmla="*/ 118 w 138"/>
                  <a:gd name="T21" fmla="*/ 192 h 201"/>
                  <a:gd name="T22" fmla="*/ 119 w 138"/>
                  <a:gd name="T23" fmla="*/ 191 h 201"/>
                  <a:gd name="T24" fmla="*/ 125 w 138"/>
                  <a:gd name="T25" fmla="*/ 183 h 201"/>
                  <a:gd name="T26" fmla="*/ 125 w 138"/>
                  <a:gd name="T27" fmla="*/ 183 h 201"/>
                  <a:gd name="T28" fmla="*/ 130 w 138"/>
                  <a:gd name="T29" fmla="*/ 174 h 201"/>
                  <a:gd name="T30" fmla="*/ 131 w 138"/>
                  <a:gd name="T31" fmla="*/ 172 h 201"/>
                  <a:gd name="T32" fmla="*/ 135 w 138"/>
                  <a:gd name="T33" fmla="*/ 162 h 201"/>
                  <a:gd name="T34" fmla="*/ 135 w 138"/>
                  <a:gd name="T35" fmla="*/ 162 h 201"/>
                  <a:gd name="T36" fmla="*/ 137 w 138"/>
                  <a:gd name="T37" fmla="*/ 152 h 201"/>
                  <a:gd name="T38" fmla="*/ 138 w 138"/>
                  <a:gd name="T39" fmla="*/ 150 h 201"/>
                  <a:gd name="T40" fmla="*/ 138 w 138"/>
                  <a:gd name="T41" fmla="*/ 139 h 201"/>
                  <a:gd name="T42" fmla="*/ 115 w 138"/>
                  <a:gd name="T43" fmla="*/ 82 h 201"/>
                  <a:gd name="T44" fmla="*/ 82 w 138"/>
                  <a:gd name="T45" fmla="*/ 6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8" h="201">
                    <a:moveTo>
                      <a:pt x="82" y="63"/>
                    </a:moveTo>
                    <a:cubicBezTo>
                      <a:pt x="75" y="60"/>
                      <a:pt x="67" y="59"/>
                      <a:pt x="58" y="59"/>
                    </a:cubicBezTo>
                    <a:cubicBezTo>
                      <a:pt x="55" y="59"/>
                      <a:pt x="52" y="59"/>
                      <a:pt x="49" y="60"/>
                    </a:cubicBezTo>
                    <a:cubicBezTo>
                      <a:pt x="43" y="60"/>
                      <a:pt x="38" y="62"/>
                      <a:pt x="32" y="64"/>
                    </a:cubicBezTo>
                    <a:cubicBezTo>
                      <a:pt x="29" y="64"/>
                      <a:pt x="27" y="66"/>
                      <a:pt x="24" y="67"/>
                    </a:cubicBezTo>
                    <a:cubicBezTo>
                      <a:pt x="23" y="50"/>
                      <a:pt x="19" y="34"/>
                      <a:pt x="12" y="20"/>
                    </a:cubicBezTo>
                    <a:cubicBezTo>
                      <a:pt x="9" y="13"/>
                      <a:pt x="5" y="7"/>
                      <a:pt x="0" y="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129"/>
                      <a:pt x="47" y="185"/>
                      <a:pt x="109" y="201"/>
                    </a:cubicBezTo>
                    <a:cubicBezTo>
                      <a:pt x="112" y="198"/>
                      <a:pt x="115" y="195"/>
                      <a:pt x="118" y="192"/>
                    </a:cubicBezTo>
                    <a:cubicBezTo>
                      <a:pt x="119" y="191"/>
                      <a:pt x="119" y="191"/>
                      <a:pt x="119" y="191"/>
                    </a:cubicBezTo>
                    <a:cubicBezTo>
                      <a:pt x="121" y="189"/>
                      <a:pt x="123" y="186"/>
                      <a:pt x="125" y="183"/>
                    </a:cubicBezTo>
                    <a:cubicBezTo>
                      <a:pt x="125" y="183"/>
                      <a:pt x="125" y="183"/>
                      <a:pt x="125" y="183"/>
                    </a:cubicBezTo>
                    <a:cubicBezTo>
                      <a:pt x="127" y="180"/>
                      <a:pt x="129" y="177"/>
                      <a:pt x="130" y="174"/>
                    </a:cubicBezTo>
                    <a:cubicBezTo>
                      <a:pt x="130" y="173"/>
                      <a:pt x="131" y="173"/>
                      <a:pt x="131" y="172"/>
                    </a:cubicBezTo>
                    <a:cubicBezTo>
                      <a:pt x="133" y="169"/>
                      <a:pt x="134" y="166"/>
                      <a:pt x="135" y="162"/>
                    </a:cubicBezTo>
                    <a:cubicBezTo>
                      <a:pt x="135" y="162"/>
                      <a:pt x="135" y="162"/>
                      <a:pt x="135" y="162"/>
                    </a:cubicBezTo>
                    <a:cubicBezTo>
                      <a:pt x="136" y="159"/>
                      <a:pt x="137" y="155"/>
                      <a:pt x="137" y="152"/>
                    </a:cubicBezTo>
                    <a:cubicBezTo>
                      <a:pt x="137" y="151"/>
                      <a:pt x="137" y="150"/>
                      <a:pt x="138" y="150"/>
                    </a:cubicBezTo>
                    <a:cubicBezTo>
                      <a:pt x="138" y="146"/>
                      <a:pt x="138" y="143"/>
                      <a:pt x="138" y="139"/>
                    </a:cubicBezTo>
                    <a:cubicBezTo>
                      <a:pt x="138" y="117"/>
                      <a:pt x="129" y="97"/>
                      <a:pt x="115" y="82"/>
                    </a:cubicBezTo>
                    <a:cubicBezTo>
                      <a:pt x="106" y="73"/>
                      <a:pt x="95" y="67"/>
                      <a:pt x="82" y="63"/>
                    </a:cubicBezTo>
                  </a:path>
                </a:pathLst>
              </a:custGeom>
              <a:solidFill>
                <a:schemeClr val="bg1">
                  <a:lumMod val="85000"/>
                  <a:alpha val="3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6" name="îṧľiḍe"/>
              <p:cNvSpPr/>
              <p:nvPr>
                <p:custDataLst>
                  <p:tags r:id="rId59"/>
                </p:custDataLst>
              </p:nvPr>
            </p:nvSpPr>
            <p:spPr bwMode="auto">
              <a:xfrm>
                <a:off x="11601729" y="6567896"/>
                <a:ext cx="72811" cy="15007"/>
              </a:xfrm>
              <a:custGeom>
                <a:avLst/>
                <a:gdLst>
                  <a:gd name="T0" fmla="*/ 18 w 63"/>
                  <a:gd name="T1" fmla="*/ 0 h 13"/>
                  <a:gd name="T2" fmla="*/ 0 w 63"/>
                  <a:gd name="T3" fmla="*/ 2 h 13"/>
                  <a:gd name="T4" fmla="*/ 0 w 63"/>
                  <a:gd name="T5" fmla="*/ 2 h 13"/>
                  <a:gd name="T6" fmla="*/ 18 w 63"/>
                  <a:gd name="T7" fmla="*/ 0 h 13"/>
                  <a:gd name="T8" fmla="*/ 63 w 63"/>
                  <a:gd name="T9" fmla="*/ 13 h 13"/>
                  <a:gd name="T10" fmla="*/ 63 w 63"/>
                  <a:gd name="T11" fmla="*/ 13 h 13"/>
                  <a:gd name="T12" fmla="*/ 18 w 63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3">
                    <a:moveTo>
                      <a:pt x="18" y="0"/>
                    </a:moveTo>
                    <a:cubicBezTo>
                      <a:pt x="12" y="0"/>
                      <a:pt x="6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6" y="1"/>
                      <a:pt x="12" y="0"/>
                      <a:pt x="18" y="0"/>
                    </a:cubicBezTo>
                    <a:cubicBezTo>
                      <a:pt x="35" y="0"/>
                      <a:pt x="50" y="5"/>
                      <a:pt x="63" y="13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50" y="5"/>
                      <a:pt x="35" y="0"/>
                      <a:pt x="18" y="0"/>
                    </a:cubicBezTo>
                  </a:path>
                </a:pathLst>
              </a:custGeom>
              <a:solidFill>
                <a:srgbClr val="AEA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ïṧḷíďe"/>
              <p:cNvSpPr/>
              <p:nvPr>
                <p:custDataLst>
                  <p:tags r:id="rId60"/>
                </p:custDataLst>
              </p:nvPr>
            </p:nvSpPr>
            <p:spPr bwMode="auto">
              <a:xfrm>
                <a:off x="11576162" y="6541218"/>
                <a:ext cx="138953" cy="122278"/>
              </a:xfrm>
              <a:custGeom>
                <a:avLst/>
                <a:gdLst>
                  <a:gd name="T0" fmla="*/ 120 w 120"/>
                  <a:gd name="T1" fmla="*/ 106 h 106"/>
                  <a:gd name="T2" fmla="*/ 120 w 120"/>
                  <a:gd name="T3" fmla="*/ 106 h 106"/>
                  <a:gd name="T4" fmla="*/ 120 w 120"/>
                  <a:gd name="T5" fmla="*/ 106 h 106"/>
                  <a:gd name="T6" fmla="*/ 120 w 120"/>
                  <a:gd name="T7" fmla="*/ 105 h 106"/>
                  <a:gd name="T8" fmla="*/ 120 w 120"/>
                  <a:gd name="T9" fmla="*/ 105 h 106"/>
                  <a:gd name="T10" fmla="*/ 120 w 120"/>
                  <a:gd name="T11" fmla="*/ 105 h 106"/>
                  <a:gd name="T12" fmla="*/ 120 w 120"/>
                  <a:gd name="T13" fmla="*/ 105 h 106"/>
                  <a:gd name="T14" fmla="*/ 120 w 120"/>
                  <a:gd name="T15" fmla="*/ 105 h 106"/>
                  <a:gd name="T16" fmla="*/ 120 w 120"/>
                  <a:gd name="T17" fmla="*/ 105 h 106"/>
                  <a:gd name="T18" fmla="*/ 120 w 120"/>
                  <a:gd name="T19" fmla="*/ 104 h 106"/>
                  <a:gd name="T20" fmla="*/ 120 w 120"/>
                  <a:gd name="T21" fmla="*/ 105 h 106"/>
                  <a:gd name="T22" fmla="*/ 120 w 120"/>
                  <a:gd name="T23" fmla="*/ 104 h 106"/>
                  <a:gd name="T24" fmla="*/ 120 w 120"/>
                  <a:gd name="T25" fmla="*/ 104 h 106"/>
                  <a:gd name="T26" fmla="*/ 120 w 120"/>
                  <a:gd name="T27" fmla="*/ 104 h 106"/>
                  <a:gd name="T28" fmla="*/ 120 w 120"/>
                  <a:gd name="T29" fmla="*/ 104 h 106"/>
                  <a:gd name="T30" fmla="*/ 120 w 120"/>
                  <a:gd name="T31" fmla="*/ 104 h 106"/>
                  <a:gd name="T32" fmla="*/ 120 w 120"/>
                  <a:gd name="T33" fmla="*/ 104 h 106"/>
                  <a:gd name="T34" fmla="*/ 120 w 120"/>
                  <a:gd name="T35" fmla="*/ 104 h 106"/>
                  <a:gd name="T36" fmla="*/ 120 w 120"/>
                  <a:gd name="T37" fmla="*/ 104 h 106"/>
                  <a:gd name="T38" fmla="*/ 120 w 120"/>
                  <a:gd name="T39" fmla="*/ 104 h 106"/>
                  <a:gd name="T40" fmla="*/ 120 w 120"/>
                  <a:gd name="T41" fmla="*/ 104 h 106"/>
                  <a:gd name="T42" fmla="*/ 120 w 120"/>
                  <a:gd name="T43" fmla="*/ 103 h 106"/>
                  <a:gd name="T44" fmla="*/ 120 w 120"/>
                  <a:gd name="T45" fmla="*/ 104 h 106"/>
                  <a:gd name="T46" fmla="*/ 120 w 120"/>
                  <a:gd name="T47" fmla="*/ 103 h 106"/>
                  <a:gd name="T48" fmla="*/ 120 w 120"/>
                  <a:gd name="T49" fmla="*/ 103 h 106"/>
                  <a:gd name="T50" fmla="*/ 120 w 120"/>
                  <a:gd name="T51" fmla="*/ 103 h 106"/>
                  <a:gd name="T52" fmla="*/ 120 w 120"/>
                  <a:gd name="T53" fmla="*/ 103 h 106"/>
                  <a:gd name="T54" fmla="*/ 120 w 120"/>
                  <a:gd name="T55" fmla="*/ 103 h 106"/>
                  <a:gd name="T56" fmla="*/ 120 w 120"/>
                  <a:gd name="T57" fmla="*/ 103 h 106"/>
                  <a:gd name="T58" fmla="*/ 120 w 120"/>
                  <a:gd name="T59" fmla="*/ 103 h 106"/>
                  <a:gd name="T60" fmla="*/ 85 w 120"/>
                  <a:gd name="T61" fmla="*/ 36 h 106"/>
                  <a:gd name="T62" fmla="*/ 120 w 120"/>
                  <a:gd name="T63" fmla="*/ 103 h 106"/>
                  <a:gd name="T64" fmla="*/ 120 w 120"/>
                  <a:gd name="T65" fmla="*/ 103 h 106"/>
                  <a:gd name="T66" fmla="*/ 85 w 120"/>
                  <a:gd name="T67" fmla="*/ 36 h 106"/>
                  <a:gd name="T68" fmla="*/ 85 w 120"/>
                  <a:gd name="T69" fmla="*/ 36 h 106"/>
                  <a:gd name="T70" fmla="*/ 0 w 120"/>
                  <a:gd name="T71" fmla="*/ 0 h 106"/>
                  <a:gd name="T72" fmla="*/ 0 w 120"/>
                  <a:gd name="T73" fmla="*/ 0 h 106"/>
                  <a:gd name="T74" fmla="*/ 6 w 120"/>
                  <a:gd name="T75" fmla="*/ 31 h 106"/>
                  <a:gd name="T76" fmla="*/ 22 w 120"/>
                  <a:gd name="T77" fmla="*/ 25 h 106"/>
                  <a:gd name="T78" fmla="*/ 22 w 120"/>
                  <a:gd name="T79" fmla="*/ 25 h 106"/>
                  <a:gd name="T80" fmla="*/ 6 w 120"/>
                  <a:gd name="T81" fmla="*/ 31 h 106"/>
                  <a:gd name="T82" fmla="*/ 0 w 120"/>
                  <a:gd name="T83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0" h="106">
                    <a:moveTo>
                      <a:pt x="120" y="106"/>
                    </a:moveTo>
                    <a:cubicBezTo>
                      <a:pt x="120" y="106"/>
                      <a:pt x="120" y="106"/>
                      <a:pt x="120" y="106"/>
                    </a:cubicBezTo>
                    <a:cubicBezTo>
                      <a:pt x="120" y="106"/>
                      <a:pt x="120" y="106"/>
                      <a:pt x="120" y="106"/>
                    </a:cubicBezTo>
                    <a:moveTo>
                      <a:pt x="120" y="105"/>
                    </a:moveTo>
                    <a:cubicBezTo>
                      <a:pt x="120" y="105"/>
                      <a:pt x="120" y="105"/>
                      <a:pt x="120" y="105"/>
                    </a:cubicBezTo>
                    <a:cubicBezTo>
                      <a:pt x="120" y="105"/>
                      <a:pt x="120" y="105"/>
                      <a:pt x="120" y="105"/>
                    </a:cubicBezTo>
                    <a:moveTo>
                      <a:pt x="120" y="105"/>
                    </a:moveTo>
                    <a:cubicBezTo>
                      <a:pt x="120" y="105"/>
                      <a:pt x="120" y="105"/>
                      <a:pt x="120" y="105"/>
                    </a:cubicBezTo>
                    <a:cubicBezTo>
                      <a:pt x="120" y="105"/>
                      <a:pt x="120" y="105"/>
                      <a:pt x="120" y="105"/>
                    </a:cubicBezTo>
                    <a:moveTo>
                      <a:pt x="120" y="104"/>
                    </a:moveTo>
                    <a:cubicBezTo>
                      <a:pt x="120" y="105"/>
                      <a:pt x="120" y="105"/>
                      <a:pt x="120" y="105"/>
                    </a:cubicBezTo>
                    <a:cubicBezTo>
                      <a:pt x="120" y="105"/>
                      <a:pt x="120" y="105"/>
                      <a:pt x="120" y="104"/>
                    </a:cubicBezTo>
                    <a:moveTo>
                      <a:pt x="120" y="104"/>
                    </a:moveTo>
                    <a:cubicBezTo>
                      <a:pt x="120" y="104"/>
                      <a:pt x="120" y="104"/>
                      <a:pt x="120" y="104"/>
                    </a:cubicBezTo>
                    <a:cubicBezTo>
                      <a:pt x="120" y="104"/>
                      <a:pt x="120" y="104"/>
                      <a:pt x="120" y="104"/>
                    </a:cubicBezTo>
                    <a:moveTo>
                      <a:pt x="120" y="104"/>
                    </a:moveTo>
                    <a:cubicBezTo>
                      <a:pt x="120" y="104"/>
                      <a:pt x="120" y="104"/>
                      <a:pt x="120" y="104"/>
                    </a:cubicBezTo>
                    <a:cubicBezTo>
                      <a:pt x="120" y="104"/>
                      <a:pt x="120" y="104"/>
                      <a:pt x="120" y="104"/>
                    </a:cubicBezTo>
                    <a:moveTo>
                      <a:pt x="120" y="104"/>
                    </a:moveTo>
                    <a:cubicBezTo>
                      <a:pt x="120" y="104"/>
                      <a:pt x="120" y="104"/>
                      <a:pt x="120" y="104"/>
                    </a:cubicBezTo>
                    <a:cubicBezTo>
                      <a:pt x="120" y="104"/>
                      <a:pt x="120" y="104"/>
                      <a:pt x="120" y="104"/>
                    </a:cubicBezTo>
                    <a:moveTo>
                      <a:pt x="120" y="103"/>
                    </a:moveTo>
                    <a:cubicBezTo>
                      <a:pt x="120" y="103"/>
                      <a:pt x="120" y="104"/>
                      <a:pt x="120" y="104"/>
                    </a:cubicBezTo>
                    <a:cubicBezTo>
                      <a:pt x="120" y="104"/>
                      <a:pt x="120" y="103"/>
                      <a:pt x="120" y="103"/>
                    </a:cubicBezTo>
                    <a:moveTo>
                      <a:pt x="120" y="103"/>
                    </a:moveTo>
                    <a:cubicBezTo>
                      <a:pt x="120" y="103"/>
                      <a:pt x="120" y="103"/>
                      <a:pt x="120" y="103"/>
                    </a:cubicBezTo>
                    <a:cubicBezTo>
                      <a:pt x="120" y="103"/>
                      <a:pt x="120" y="103"/>
                      <a:pt x="120" y="103"/>
                    </a:cubicBezTo>
                    <a:moveTo>
                      <a:pt x="120" y="103"/>
                    </a:moveTo>
                    <a:cubicBezTo>
                      <a:pt x="120" y="103"/>
                      <a:pt x="120" y="103"/>
                      <a:pt x="120" y="103"/>
                    </a:cubicBezTo>
                    <a:cubicBezTo>
                      <a:pt x="120" y="103"/>
                      <a:pt x="120" y="103"/>
                      <a:pt x="120" y="103"/>
                    </a:cubicBezTo>
                    <a:moveTo>
                      <a:pt x="85" y="36"/>
                    </a:moveTo>
                    <a:cubicBezTo>
                      <a:pt x="106" y="51"/>
                      <a:pt x="120" y="75"/>
                      <a:pt x="120" y="103"/>
                    </a:cubicBezTo>
                    <a:cubicBezTo>
                      <a:pt x="120" y="103"/>
                      <a:pt x="120" y="103"/>
                      <a:pt x="120" y="103"/>
                    </a:cubicBezTo>
                    <a:cubicBezTo>
                      <a:pt x="120" y="75"/>
                      <a:pt x="106" y="51"/>
                      <a:pt x="85" y="36"/>
                    </a:cubicBezTo>
                    <a:cubicBezTo>
                      <a:pt x="85" y="36"/>
                      <a:pt x="85" y="36"/>
                      <a:pt x="85" y="36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10"/>
                      <a:pt x="5" y="20"/>
                      <a:pt x="6" y="31"/>
                    </a:cubicBezTo>
                    <a:cubicBezTo>
                      <a:pt x="11" y="28"/>
                      <a:pt x="17" y="26"/>
                      <a:pt x="22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17" y="26"/>
                      <a:pt x="11" y="28"/>
                      <a:pt x="6" y="31"/>
                    </a:cubicBezTo>
                    <a:cubicBezTo>
                      <a:pt x="5" y="20"/>
                      <a:pt x="3" y="10"/>
                      <a:pt x="0" y="0"/>
                    </a:cubicBezTo>
                  </a:path>
                </a:pathLst>
              </a:custGeom>
              <a:solidFill>
                <a:srgbClr val="4A46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矩形 213"/>
          <p:cNvSpPr/>
          <p:nvPr userDrawn="1">
            <p:custDataLst>
              <p:tags r:id="rId2"/>
            </p:custDataLst>
          </p:nvPr>
        </p:nvSpPr>
        <p:spPr>
          <a:xfrm>
            <a:off x="0" y="2877841"/>
            <a:ext cx="12192000" cy="14885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449695" y="2986405"/>
            <a:ext cx="4968875" cy="744220"/>
          </a:xfrm>
        </p:spPr>
        <p:txBody>
          <a:bodyPr anchor="ctr">
            <a:normAutofit/>
          </a:bodyPr>
          <a:lstStyle>
            <a:lvl1pPr algn="l">
              <a:defRPr sz="40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513830" y="3804285"/>
            <a:ext cx="4909820" cy="561975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40" name="组合 239"/>
          <p:cNvGrpSpPr/>
          <p:nvPr userDrawn="1">
            <p:custDataLst>
              <p:tags r:id="rId8"/>
            </p:custDataLst>
          </p:nvPr>
        </p:nvGrpSpPr>
        <p:grpSpPr>
          <a:xfrm>
            <a:off x="318135" y="1222375"/>
            <a:ext cx="4247515" cy="2840355"/>
            <a:chOff x="10976" y="446"/>
            <a:chExt cx="7209" cy="4659"/>
          </a:xfrm>
        </p:grpSpPr>
        <p:sp>
          <p:nvSpPr>
            <p:cNvPr id="7" name="išḷïḑê"/>
            <p:cNvSpPr/>
            <p:nvPr>
              <p:custDataLst>
                <p:tags r:id="rId9"/>
              </p:custDataLst>
            </p:nvPr>
          </p:nvSpPr>
          <p:spPr bwMode="auto">
            <a:xfrm>
              <a:off x="11416" y="3062"/>
              <a:ext cx="1027" cy="470"/>
            </a:xfrm>
            <a:custGeom>
              <a:avLst/>
              <a:gdLst>
                <a:gd name="T0" fmla="*/ 0 w 233"/>
                <a:gd name="T1" fmla="*/ 95 h 122"/>
                <a:gd name="T2" fmla="*/ 28 w 233"/>
                <a:gd name="T3" fmla="*/ 122 h 122"/>
                <a:gd name="T4" fmla="*/ 195 w 233"/>
                <a:gd name="T5" fmla="*/ 122 h 122"/>
                <a:gd name="T6" fmla="*/ 233 w 233"/>
                <a:gd name="T7" fmla="*/ 85 h 122"/>
                <a:gd name="T8" fmla="*/ 195 w 233"/>
                <a:gd name="T9" fmla="*/ 48 h 122"/>
                <a:gd name="T10" fmla="*/ 195 w 233"/>
                <a:gd name="T11" fmla="*/ 48 h 122"/>
                <a:gd name="T12" fmla="*/ 146 w 233"/>
                <a:gd name="T13" fmla="*/ 0 h 122"/>
                <a:gd name="T14" fmla="*/ 99 w 233"/>
                <a:gd name="T15" fmla="*/ 32 h 122"/>
                <a:gd name="T16" fmla="*/ 83 w 233"/>
                <a:gd name="T17" fmla="*/ 29 h 122"/>
                <a:gd name="T18" fmla="*/ 40 w 233"/>
                <a:gd name="T19" fmla="*/ 70 h 122"/>
                <a:gd name="T20" fmla="*/ 28 w 233"/>
                <a:gd name="T21" fmla="*/ 67 h 122"/>
                <a:gd name="T22" fmla="*/ 0 w 233"/>
                <a:gd name="T23" fmla="*/ 9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3" h="122">
                  <a:moveTo>
                    <a:pt x="0" y="95"/>
                  </a:moveTo>
                  <a:cubicBezTo>
                    <a:pt x="0" y="110"/>
                    <a:pt x="13" y="122"/>
                    <a:pt x="28" y="122"/>
                  </a:cubicBezTo>
                  <a:cubicBezTo>
                    <a:pt x="195" y="122"/>
                    <a:pt x="195" y="122"/>
                    <a:pt x="195" y="122"/>
                  </a:cubicBezTo>
                  <a:cubicBezTo>
                    <a:pt x="216" y="122"/>
                    <a:pt x="233" y="106"/>
                    <a:pt x="233" y="85"/>
                  </a:cubicBezTo>
                  <a:cubicBezTo>
                    <a:pt x="233" y="65"/>
                    <a:pt x="216" y="48"/>
                    <a:pt x="195" y="48"/>
                  </a:cubicBezTo>
                  <a:cubicBezTo>
                    <a:pt x="195" y="48"/>
                    <a:pt x="195" y="48"/>
                    <a:pt x="195" y="48"/>
                  </a:cubicBezTo>
                  <a:cubicBezTo>
                    <a:pt x="194" y="22"/>
                    <a:pt x="173" y="0"/>
                    <a:pt x="146" y="0"/>
                  </a:cubicBezTo>
                  <a:cubicBezTo>
                    <a:pt x="125" y="0"/>
                    <a:pt x="107" y="13"/>
                    <a:pt x="99" y="32"/>
                  </a:cubicBezTo>
                  <a:cubicBezTo>
                    <a:pt x="94" y="30"/>
                    <a:pt x="89" y="29"/>
                    <a:pt x="83" y="29"/>
                  </a:cubicBezTo>
                  <a:cubicBezTo>
                    <a:pt x="60" y="29"/>
                    <a:pt x="41" y="47"/>
                    <a:pt x="40" y="70"/>
                  </a:cubicBezTo>
                  <a:cubicBezTo>
                    <a:pt x="36" y="68"/>
                    <a:pt x="32" y="67"/>
                    <a:pt x="28" y="67"/>
                  </a:cubicBezTo>
                  <a:cubicBezTo>
                    <a:pt x="13" y="67"/>
                    <a:pt x="0" y="80"/>
                    <a:pt x="0" y="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íslïḋé"/>
            <p:cNvSpPr/>
            <p:nvPr>
              <p:custDataLst>
                <p:tags r:id="rId10"/>
              </p:custDataLst>
            </p:nvPr>
          </p:nvSpPr>
          <p:spPr bwMode="auto">
            <a:xfrm>
              <a:off x="14134" y="446"/>
              <a:ext cx="120" cy="738"/>
            </a:xfrm>
            <a:custGeom>
              <a:avLst/>
              <a:gdLst>
                <a:gd name="T0" fmla="*/ 7 w 14"/>
                <a:gd name="T1" fmla="*/ 191 h 191"/>
                <a:gd name="T2" fmla="*/ 0 w 14"/>
                <a:gd name="T3" fmla="*/ 185 h 191"/>
                <a:gd name="T4" fmla="*/ 0 w 14"/>
                <a:gd name="T5" fmla="*/ 6 h 191"/>
                <a:gd name="T6" fmla="*/ 7 w 14"/>
                <a:gd name="T7" fmla="*/ 0 h 191"/>
                <a:gd name="T8" fmla="*/ 14 w 14"/>
                <a:gd name="T9" fmla="*/ 6 h 191"/>
                <a:gd name="T10" fmla="*/ 14 w 14"/>
                <a:gd name="T11" fmla="*/ 185 h 191"/>
                <a:gd name="T12" fmla="*/ 7 w 14"/>
                <a:gd name="T13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91">
                  <a:moveTo>
                    <a:pt x="7" y="191"/>
                  </a:moveTo>
                  <a:cubicBezTo>
                    <a:pt x="3" y="191"/>
                    <a:pt x="0" y="188"/>
                    <a:pt x="0" y="18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6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14" y="188"/>
                    <a:pt x="11" y="191"/>
                    <a:pt x="7" y="191"/>
                  </a:cubicBezTo>
                  <a:close/>
                </a:path>
              </a:pathLst>
            </a:custGeom>
            <a:solidFill>
              <a:srgbClr val="E5B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îṥ1ïďê"/>
            <p:cNvSpPr/>
            <p:nvPr>
              <p:custDataLst>
                <p:tags r:id="rId11"/>
              </p:custDataLst>
            </p:nvPr>
          </p:nvSpPr>
          <p:spPr bwMode="auto">
            <a:xfrm>
              <a:off x="14629" y="639"/>
              <a:ext cx="475" cy="641"/>
            </a:xfrm>
            <a:custGeom>
              <a:avLst/>
              <a:gdLst>
                <a:gd name="T0" fmla="*/ 7 w 108"/>
                <a:gd name="T1" fmla="*/ 166 h 166"/>
                <a:gd name="T2" fmla="*/ 4 w 108"/>
                <a:gd name="T3" fmla="*/ 165 h 166"/>
                <a:gd name="T4" fmla="*/ 1 w 108"/>
                <a:gd name="T5" fmla="*/ 156 h 166"/>
                <a:gd name="T6" fmla="*/ 95 w 108"/>
                <a:gd name="T7" fmla="*/ 4 h 166"/>
                <a:gd name="T8" fmla="*/ 104 w 108"/>
                <a:gd name="T9" fmla="*/ 2 h 166"/>
                <a:gd name="T10" fmla="*/ 106 w 108"/>
                <a:gd name="T11" fmla="*/ 11 h 166"/>
                <a:gd name="T12" fmla="*/ 13 w 108"/>
                <a:gd name="T13" fmla="*/ 163 h 166"/>
                <a:gd name="T14" fmla="*/ 7 w 108"/>
                <a:gd name="T15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166">
                  <a:moveTo>
                    <a:pt x="7" y="166"/>
                  </a:moveTo>
                  <a:cubicBezTo>
                    <a:pt x="6" y="166"/>
                    <a:pt x="5" y="166"/>
                    <a:pt x="4" y="165"/>
                  </a:cubicBezTo>
                  <a:cubicBezTo>
                    <a:pt x="0" y="163"/>
                    <a:pt x="0" y="159"/>
                    <a:pt x="1" y="156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7" y="1"/>
                    <a:pt x="101" y="0"/>
                    <a:pt x="104" y="2"/>
                  </a:cubicBezTo>
                  <a:cubicBezTo>
                    <a:pt x="107" y="4"/>
                    <a:pt x="108" y="8"/>
                    <a:pt x="106" y="11"/>
                  </a:cubicBezTo>
                  <a:cubicBezTo>
                    <a:pt x="13" y="163"/>
                    <a:pt x="13" y="163"/>
                    <a:pt x="13" y="163"/>
                  </a:cubicBezTo>
                  <a:cubicBezTo>
                    <a:pt x="11" y="165"/>
                    <a:pt x="9" y="166"/>
                    <a:pt x="7" y="166"/>
                  </a:cubicBezTo>
                  <a:close/>
                </a:path>
              </a:pathLst>
            </a:custGeom>
            <a:solidFill>
              <a:srgbClr val="E5B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îṣḷíďê"/>
            <p:cNvSpPr/>
            <p:nvPr>
              <p:custDataLst>
                <p:tags r:id="rId12"/>
              </p:custDataLst>
            </p:nvPr>
          </p:nvSpPr>
          <p:spPr bwMode="auto">
            <a:xfrm>
              <a:off x="13278" y="639"/>
              <a:ext cx="475" cy="641"/>
            </a:xfrm>
            <a:custGeom>
              <a:avLst/>
              <a:gdLst>
                <a:gd name="T0" fmla="*/ 101 w 108"/>
                <a:gd name="T1" fmla="*/ 166 h 166"/>
                <a:gd name="T2" fmla="*/ 95 w 108"/>
                <a:gd name="T3" fmla="*/ 163 h 166"/>
                <a:gd name="T4" fmla="*/ 2 w 108"/>
                <a:gd name="T5" fmla="*/ 11 h 166"/>
                <a:gd name="T6" fmla="*/ 4 w 108"/>
                <a:gd name="T7" fmla="*/ 2 h 166"/>
                <a:gd name="T8" fmla="*/ 13 w 108"/>
                <a:gd name="T9" fmla="*/ 4 h 166"/>
                <a:gd name="T10" fmla="*/ 107 w 108"/>
                <a:gd name="T11" fmla="*/ 156 h 166"/>
                <a:gd name="T12" fmla="*/ 104 w 108"/>
                <a:gd name="T13" fmla="*/ 165 h 166"/>
                <a:gd name="T14" fmla="*/ 101 w 108"/>
                <a:gd name="T15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166">
                  <a:moveTo>
                    <a:pt x="101" y="166"/>
                  </a:moveTo>
                  <a:cubicBezTo>
                    <a:pt x="99" y="166"/>
                    <a:pt x="97" y="165"/>
                    <a:pt x="95" y="163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7" y="0"/>
                    <a:pt x="11" y="1"/>
                    <a:pt x="13" y="4"/>
                  </a:cubicBezTo>
                  <a:cubicBezTo>
                    <a:pt x="107" y="156"/>
                    <a:pt x="107" y="156"/>
                    <a:pt x="107" y="156"/>
                  </a:cubicBezTo>
                  <a:cubicBezTo>
                    <a:pt x="108" y="159"/>
                    <a:pt x="108" y="163"/>
                    <a:pt x="104" y="165"/>
                  </a:cubicBezTo>
                  <a:cubicBezTo>
                    <a:pt x="103" y="166"/>
                    <a:pt x="102" y="166"/>
                    <a:pt x="101" y="166"/>
                  </a:cubicBezTo>
                  <a:close/>
                </a:path>
              </a:pathLst>
            </a:custGeom>
            <a:solidFill>
              <a:srgbClr val="E5B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ïṣḷïḓê"/>
            <p:cNvSpPr/>
            <p:nvPr>
              <p:custDataLst>
                <p:tags r:id="rId13"/>
              </p:custDataLst>
            </p:nvPr>
          </p:nvSpPr>
          <p:spPr bwMode="auto">
            <a:xfrm>
              <a:off x="15141" y="1665"/>
              <a:ext cx="1448" cy="667"/>
            </a:xfrm>
            <a:custGeom>
              <a:avLst/>
              <a:gdLst>
                <a:gd name="T0" fmla="*/ 289 w 328"/>
                <a:gd name="T1" fmla="*/ 94 h 173"/>
                <a:gd name="T2" fmla="*/ 273 w 328"/>
                <a:gd name="T3" fmla="*/ 98 h 173"/>
                <a:gd name="T4" fmla="*/ 211 w 328"/>
                <a:gd name="T5" fmla="*/ 40 h 173"/>
                <a:gd name="T6" fmla="*/ 188 w 328"/>
                <a:gd name="T7" fmla="*/ 44 h 173"/>
                <a:gd name="T8" fmla="*/ 123 w 328"/>
                <a:gd name="T9" fmla="*/ 0 h 173"/>
                <a:gd name="T10" fmla="*/ 52 w 328"/>
                <a:gd name="T11" fmla="*/ 68 h 173"/>
                <a:gd name="T12" fmla="*/ 52 w 328"/>
                <a:gd name="T13" fmla="*/ 68 h 173"/>
                <a:gd name="T14" fmla="*/ 0 w 328"/>
                <a:gd name="T15" fmla="*/ 120 h 173"/>
                <a:gd name="T16" fmla="*/ 52 w 328"/>
                <a:gd name="T17" fmla="*/ 173 h 173"/>
                <a:gd name="T18" fmla="*/ 289 w 328"/>
                <a:gd name="T19" fmla="*/ 173 h 173"/>
                <a:gd name="T20" fmla="*/ 328 w 328"/>
                <a:gd name="T21" fmla="*/ 134 h 173"/>
                <a:gd name="T22" fmla="*/ 289 w 328"/>
                <a:gd name="T23" fmla="*/ 9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173">
                  <a:moveTo>
                    <a:pt x="289" y="94"/>
                  </a:moveTo>
                  <a:cubicBezTo>
                    <a:pt x="283" y="94"/>
                    <a:pt x="278" y="96"/>
                    <a:pt x="273" y="98"/>
                  </a:cubicBezTo>
                  <a:cubicBezTo>
                    <a:pt x="271" y="66"/>
                    <a:pt x="244" y="40"/>
                    <a:pt x="211" y="40"/>
                  </a:cubicBezTo>
                  <a:cubicBezTo>
                    <a:pt x="203" y="40"/>
                    <a:pt x="195" y="42"/>
                    <a:pt x="188" y="44"/>
                  </a:cubicBezTo>
                  <a:cubicBezTo>
                    <a:pt x="178" y="18"/>
                    <a:pt x="152" y="0"/>
                    <a:pt x="123" y="0"/>
                  </a:cubicBezTo>
                  <a:cubicBezTo>
                    <a:pt x="85" y="0"/>
                    <a:pt x="54" y="30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23" y="68"/>
                    <a:pt x="0" y="91"/>
                    <a:pt x="0" y="120"/>
                  </a:cubicBezTo>
                  <a:cubicBezTo>
                    <a:pt x="0" y="149"/>
                    <a:pt x="23" y="173"/>
                    <a:pt x="52" y="173"/>
                  </a:cubicBezTo>
                  <a:cubicBezTo>
                    <a:pt x="289" y="173"/>
                    <a:pt x="289" y="173"/>
                    <a:pt x="289" y="173"/>
                  </a:cubicBezTo>
                  <a:cubicBezTo>
                    <a:pt x="311" y="173"/>
                    <a:pt x="328" y="155"/>
                    <a:pt x="328" y="134"/>
                  </a:cubicBezTo>
                  <a:cubicBezTo>
                    <a:pt x="328" y="112"/>
                    <a:pt x="311" y="94"/>
                    <a:pt x="289" y="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iṩlíḓé"/>
            <p:cNvSpPr/>
            <p:nvPr>
              <p:custDataLst>
                <p:tags r:id="rId14"/>
              </p:custDataLst>
            </p:nvPr>
          </p:nvSpPr>
          <p:spPr bwMode="auto">
            <a:xfrm>
              <a:off x="11996" y="1604"/>
              <a:ext cx="732" cy="340"/>
            </a:xfrm>
            <a:custGeom>
              <a:avLst/>
              <a:gdLst>
                <a:gd name="T0" fmla="*/ 147 w 166"/>
                <a:gd name="T1" fmla="*/ 48 h 88"/>
                <a:gd name="T2" fmla="*/ 138 w 166"/>
                <a:gd name="T3" fmla="*/ 50 h 88"/>
                <a:gd name="T4" fmla="*/ 107 w 166"/>
                <a:gd name="T5" fmla="*/ 21 h 88"/>
                <a:gd name="T6" fmla="*/ 95 w 166"/>
                <a:gd name="T7" fmla="*/ 23 h 88"/>
                <a:gd name="T8" fmla="*/ 62 w 166"/>
                <a:gd name="T9" fmla="*/ 0 h 88"/>
                <a:gd name="T10" fmla="*/ 27 w 166"/>
                <a:gd name="T11" fmla="*/ 35 h 88"/>
                <a:gd name="T12" fmla="*/ 27 w 166"/>
                <a:gd name="T13" fmla="*/ 35 h 88"/>
                <a:gd name="T14" fmla="*/ 0 w 166"/>
                <a:gd name="T15" fmla="*/ 61 h 88"/>
                <a:gd name="T16" fmla="*/ 27 w 166"/>
                <a:gd name="T17" fmla="*/ 88 h 88"/>
                <a:gd name="T18" fmla="*/ 147 w 166"/>
                <a:gd name="T19" fmla="*/ 88 h 88"/>
                <a:gd name="T20" fmla="*/ 166 w 166"/>
                <a:gd name="T21" fmla="*/ 68 h 88"/>
                <a:gd name="T22" fmla="*/ 147 w 166"/>
                <a:gd name="T2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88">
                  <a:moveTo>
                    <a:pt x="147" y="48"/>
                  </a:moveTo>
                  <a:cubicBezTo>
                    <a:pt x="143" y="48"/>
                    <a:pt x="141" y="49"/>
                    <a:pt x="138" y="50"/>
                  </a:cubicBezTo>
                  <a:cubicBezTo>
                    <a:pt x="137" y="34"/>
                    <a:pt x="123" y="21"/>
                    <a:pt x="107" y="21"/>
                  </a:cubicBezTo>
                  <a:cubicBezTo>
                    <a:pt x="103" y="21"/>
                    <a:pt x="99" y="21"/>
                    <a:pt x="95" y="23"/>
                  </a:cubicBezTo>
                  <a:cubicBezTo>
                    <a:pt x="90" y="10"/>
                    <a:pt x="77" y="0"/>
                    <a:pt x="62" y="0"/>
                  </a:cubicBezTo>
                  <a:cubicBezTo>
                    <a:pt x="43" y="0"/>
                    <a:pt x="27" y="1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12" y="35"/>
                    <a:pt x="0" y="46"/>
                    <a:pt x="0" y="61"/>
                  </a:cubicBezTo>
                  <a:cubicBezTo>
                    <a:pt x="0" y="76"/>
                    <a:pt x="12" y="88"/>
                    <a:pt x="27" y="88"/>
                  </a:cubicBezTo>
                  <a:cubicBezTo>
                    <a:pt x="147" y="88"/>
                    <a:pt x="147" y="88"/>
                    <a:pt x="147" y="88"/>
                  </a:cubicBezTo>
                  <a:cubicBezTo>
                    <a:pt x="157" y="88"/>
                    <a:pt x="166" y="79"/>
                    <a:pt x="166" y="68"/>
                  </a:cubicBezTo>
                  <a:cubicBezTo>
                    <a:pt x="166" y="57"/>
                    <a:pt x="157" y="48"/>
                    <a:pt x="147" y="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îṡḷîde"/>
            <p:cNvSpPr/>
            <p:nvPr>
              <p:custDataLst>
                <p:tags r:id="rId15"/>
              </p:custDataLst>
            </p:nvPr>
          </p:nvSpPr>
          <p:spPr bwMode="auto">
            <a:xfrm>
              <a:off x="13014" y="1842"/>
              <a:ext cx="120" cy="120"/>
            </a:xfrm>
            <a:custGeom>
              <a:avLst/>
              <a:gdLst>
                <a:gd name="T0" fmla="*/ 2 w 12"/>
                <a:gd name="T1" fmla="*/ 10 h 12"/>
                <a:gd name="T2" fmla="*/ 10 w 12"/>
                <a:gd name="T3" fmla="*/ 10 h 12"/>
                <a:gd name="T4" fmla="*/ 10 w 12"/>
                <a:gd name="T5" fmla="*/ 3 h 12"/>
                <a:gd name="T6" fmla="*/ 3 w 12"/>
                <a:gd name="T7" fmla="*/ 2 h 12"/>
                <a:gd name="T8" fmla="*/ 2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10"/>
                  </a:moveTo>
                  <a:cubicBezTo>
                    <a:pt x="4" y="12"/>
                    <a:pt x="7" y="12"/>
                    <a:pt x="10" y="10"/>
                  </a:cubicBezTo>
                  <a:cubicBezTo>
                    <a:pt x="12" y="8"/>
                    <a:pt x="12" y="5"/>
                    <a:pt x="10" y="3"/>
                  </a:cubicBez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2" y="10"/>
                  </a:cubicBezTo>
                  <a:close/>
                </a:path>
              </a:pathLst>
            </a:custGeom>
            <a:solidFill>
              <a:srgbClr val="B7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îş1îdè"/>
            <p:cNvSpPr/>
            <p:nvPr>
              <p:custDataLst>
                <p:tags r:id="rId16"/>
              </p:custDataLst>
            </p:nvPr>
          </p:nvSpPr>
          <p:spPr bwMode="auto">
            <a:xfrm>
              <a:off x="13621" y="4669"/>
              <a:ext cx="4565" cy="36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îṩḻiḓê"/>
            <p:cNvSpPr/>
            <p:nvPr>
              <p:custDataLst>
                <p:tags r:id="rId17"/>
              </p:custDataLst>
            </p:nvPr>
          </p:nvSpPr>
          <p:spPr bwMode="auto">
            <a:xfrm>
              <a:off x="13347" y="4909"/>
              <a:ext cx="1834" cy="17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ïŝlíḑe"/>
            <p:cNvSpPr/>
            <p:nvPr>
              <p:custDataLst>
                <p:tags r:id="rId18"/>
              </p:custDataLst>
            </p:nvPr>
          </p:nvSpPr>
          <p:spPr bwMode="auto">
            <a:xfrm>
              <a:off x="11169" y="4937"/>
              <a:ext cx="3140" cy="16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í$ḻïdé"/>
            <p:cNvSpPr/>
            <p:nvPr>
              <p:custDataLst>
                <p:tags r:id="rId19"/>
              </p:custDataLst>
            </p:nvPr>
          </p:nvSpPr>
          <p:spPr bwMode="auto">
            <a:xfrm>
              <a:off x="10976" y="4920"/>
              <a:ext cx="635" cy="13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îşļïḋé"/>
            <p:cNvSpPr/>
            <p:nvPr>
              <p:custDataLst>
                <p:tags r:id="rId20"/>
              </p:custDataLst>
            </p:nvPr>
          </p:nvSpPr>
          <p:spPr bwMode="auto">
            <a:xfrm>
              <a:off x="14604" y="4887"/>
              <a:ext cx="630" cy="1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ïs1íďê"/>
            <p:cNvSpPr/>
            <p:nvPr>
              <p:custDataLst>
                <p:tags r:id="rId21"/>
              </p:custDataLst>
            </p:nvPr>
          </p:nvSpPr>
          <p:spPr bwMode="auto">
            <a:xfrm>
              <a:off x="13830" y="2912"/>
              <a:ext cx="4269" cy="1962"/>
            </a:xfrm>
            <a:custGeom>
              <a:avLst/>
              <a:gdLst>
                <a:gd name="T0" fmla="*/ 853 w 968"/>
                <a:gd name="T1" fmla="*/ 279 h 509"/>
                <a:gd name="T2" fmla="*/ 804 w 968"/>
                <a:gd name="T3" fmla="*/ 290 h 509"/>
                <a:gd name="T4" fmla="*/ 621 w 968"/>
                <a:gd name="T5" fmla="*/ 119 h 509"/>
                <a:gd name="T6" fmla="*/ 555 w 968"/>
                <a:gd name="T7" fmla="*/ 131 h 509"/>
                <a:gd name="T8" fmla="*/ 362 w 968"/>
                <a:gd name="T9" fmla="*/ 0 h 509"/>
                <a:gd name="T10" fmla="*/ 155 w 968"/>
                <a:gd name="T11" fmla="*/ 200 h 509"/>
                <a:gd name="T12" fmla="*/ 155 w 968"/>
                <a:gd name="T13" fmla="*/ 200 h 509"/>
                <a:gd name="T14" fmla="*/ 0 w 968"/>
                <a:gd name="T15" fmla="*/ 354 h 509"/>
                <a:gd name="T16" fmla="*/ 155 w 968"/>
                <a:gd name="T17" fmla="*/ 509 h 509"/>
                <a:gd name="T18" fmla="*/ 853 w 968"/>
                <a:gd name="T19" fmla="*/ 509 h 509"/>
                <a:gd name="T20" fmla="*/ 968 w 968"/>
                <a:gd name="T21" fmla="*/ 394 h 509"/>
                <a:gd name="T22" fmla="*/ 853 w 968"/>
                <a:gd name="T23" fmla="*/ 279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8" h="509">
                  <a:moveTo>
                    <a:pt x="853" y="279"/>
                  </a:moveTo>
                  <a:cubicBezTo>
                    <a:pt x="835" y="279"/>
                    <a:pt x="819" y="283"/>
                    <a:pt x="804" y="290"/>
                  </a:cubicBezTo>
                  <a:cubicBezTo>
                    <a:pt x="798" y="195"/>
                    <a:pt x="718" y="119"/>
                    <a:pt x="621" y="119"/>
                  </a:cubicBezTo>
                  <a:cubicBezTo>
                    <a:pt x="598" y="119"/>
                    <a:pt x="575" y="123"/>
                    <a:pt x="555" y="131"/>
                  </a:cubicBezTo>
                  <a:cubicBezTo>
                    <a:pt x="525" y="54"/>
                    <a:pt x="450" y="0"/>
                    <a:pt x="362" y="0"/>
                  </a:cubicBezTo>
                  <a:cubicBezTo>
                    <a:pt x="250" y="0"/>
                    <a:pt x="159" y="89"/>
                    <a:pt x="155" y="200"/>
                  </a:cubicBezTo>
                  <a:cubicBezTo>
                    <a:pt x="155" y="200"/>
                    <a:pt x="155" y="200"/>
                    <a:pt x="155" y="200"/>
                  </a:cubicBezTo>
                  <a:cubicBezTo>
                    <a:pt x="69" y="200"/>
                    <a:pt x="0" y="269"/>
                    <a:pt x="0" y="354"/>
                  </a:cubicBezTo>
                  <a:cubicBezTo>
                    <a:pt x="0" y="440"/>
                    <a:pt x="69" y="509"/>
                    <a:pt x="155" y="509"/>
                  </a:cubicBezTo>
                  <a:cubicBezTo>
                    <a:pt x="853" y="509"/>
                    <a:pt x="853" y="509"/>
                    <a:pt x="853" y="509"/>
                  </a:cubicBezTo>
                  <a:cubicBezTo>
                    <a:pt x="917" y="509"/>
                    <a:pt x="968" y="457"/>
                    <a:pt x="968" y="394"/>
                  </a:cubicBezTo>
                  <a:cubicBezTo>
                    <a:pt x="968" y="330"/>
                    <a:pt x="917" y="279"/>
                    <a:pt x="853" y="279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ïṣľiḍê"/>
            <p:cNvSpPr/>
            <p:nvPr>
              <p:custDataLst>
                <p:tags r:id="rId22"/>
              </p:custDataLst>
            </p:nvPr>
          </p:nvSpPr>
          <p:spPr bwMode="auto">
            <a:xfrm>
              <a:off x="15331" y="2919"/>
              <a:ext cx="2554" cy="1516"/>
            </a:xfrm>
            <a:custGeom>
              <a:avLst/>
              <a:gdLst>
                <a:gd name="T0" fmla="*/ 579 w 579"/>
                <a:gd name="T1" fmla="*/ 393 h 393"/>
                <a:gd name="T2" fmla="*/ 579 w 579"/>
                <a:gd name="T3" fmla="*/ 393 h 393"/>
                <a:gd name="T4" fmla="*/ 579 w 579"/>
                <a:gd name="T5" fmla="*/ 393 h 393"/>
                <a:gd name="T6" fmla="*/ 579 w 579"/>
                <a:gd name="T7" fmla="*/ 392 h 393"/>
                <a:gd name="T8" fmla="*/ 579 w 579"/>
                <a:gd name="T9" fmla="*/ 392 h 393"/>
                <a:gd name="T10" fmla="*/ 579 w 579"/>
                <a:gd name="T11" fmla="*/ 392 h 393"/>
                <a:gd name="T12" fmla="*/ 464 w 579"/>
                <a:gd name="T13" fmla="*/ 277 h 393"/>
                <a:gd name="T14" fmla="*/ 464 w 579"/>
                <a:gd name="T15" fmla="*/ 277 h 393"/>
                <a:gd name="T16" fmla="*/ 579 w 579"/>
                <a:gd name="T17" fmla="*/ 392 h 393"/>
                <a:gd name="T18" fmla="*/ 579 w 579"/>
                <a:gd name="T19" fmla="*/ 392 h 393"/>
                <a:gd name="T20" fmla="*/ 464 w 579"/>
                <a:gd name="T21" fmla="*/ 277 h 393"/>
                <a:gd name="T22" fmla="*/ 306 w 579"/>
                <a:gd name="T23" fmla="*/ 132 h 393"/>
                <a:gd name="T24" fmla="*/ 306 w 579"/>
                <a:gd name="T25" fmla="*/ 132 h 393"/>
                <a:gd name="T26" fmla="*/ 415 w 579"/>
                <a:gd name="T27" fmla="*/ 288 h 393"/>
                <a:gd name="T28" fmla="*/ 419 w 579"/>
                <a:gd name="T29" fmla="*/ 286 h 393"/>
                <a:gd name="T30" fmla="*/ 415 w 579"/>
                <a:gd name="T31" fmla="*/ 288 h 393"/>
                <a:gd name="T32" fmla="*/ 306 w 579"/>
                <a:gd name="T33" fmla="*/ 132 h 393"/>
                <a:gd name="T34" fmla="*/ 0 w 579"/>
                <a:gd name="T35" fmla="*/ 0 h 393"/>
                <a:gd name="T36" fmla="*/ 0 w 579"/>
                <a:gd name="T37" fmla="*/ 0 h 393"/>
                <a:gd name="T38" fmla="*/ 166 w 579"/>
                <a:gd name="T39" fmla="*/ 129 h 393"/>
                <a:gd name="T40" fmla="*/ 173 w 579"/>
                <a:gd name="T41" fmla="*/ 127 h 393"/>
                <a:gd name="T42" fmla="*/ 173 w 579"/>
                <a:gd name="T43" fmla="*/ 127 h 393"/>
                <a:gd name="T44" fmla="*/ 166 w 579"/>
                <a:gd name="T45" fmla="*/ 129 h 393"/>
                <a:gd name="T46" fmla="*/ 0 w 579"/>
                <a:gd name="T47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9" h="393">
                  <a:moveTo>
                    <a:pt x="579" y="393"/>
                  </a:moveTo>
                  <a:cubicBezTo>
                    <a:pt x="579" y="393"/>
                    <a:pt x="579" y="393"/>
                    <a:pt x="579" y="393"/>
                  </a:cubicBezTo>
                  <a:cubicBezTo>
                    <a:pt x="579" y="393"/>
                    <a:pt x="579" y="393"/>
                    <a:pt x="579" y="393"/>
                  </a:cubicBezTo>
                  <a:moveTo>
                    <a:pt x="579" y="392"/>
                  </a:moveTo>
                  <a:cubicBezTo>
                    <a:pt x="579" y="392"/>
                    <a:pt x="579" y="392"/>
                    <a:pt x="579" y="392"/>
                  </a:cubicBezTo>
                  <a:cubicBezTo>
                    <a:pt x="579" y="392"/>
                    <a:pt x="579" y="392"/>
                    <a:pt x="579" y="392"/>
                  </a:cubicBezTo>
                  <a:moveTo>
                    <a:pt x="464" y="277"/>
                  </a:moveTo>
                  <a:cubicBezTo>
                    <a:pt x="464" y="277"/>
                    <a:pt x="464" y="277"/>
                    <a:pt x="464" y="277"/>
                  </a:cubicBezTo>
                  <a:cubicBezTo>
                    <a:pt x="528" y="277"/>
                    <a:pt x="579" y="328"/>
                    <a:pt x="579" y="392"/>
                  </a:cubicBezTo>
                  <a:cubicBezTo>
                    <a:pt x="579" y="392"/>
                    <a:pt x="579" y="392"/>
                    <a:pt x="579" y="392"/>
                  </a:cubicBezTo>
                  <a:cubicBezTo>
                    <a:pt x="579" y="328"/>
                    <a:pt x="528" y="277"/>
                    <a:pt x="464" y="277"/>
                  </a:cubicBezTo>
                  <a:moveTo>
                    <a:pt x="306" y="132"/>
                  </a:moveTo>
                  <a:cubicBezTo>
                    <a:pt x="306" y="132"/>
                    <a:pt x="306" y="132"/>
                    <a:pt x="306" y="132"/>
                  </a:cubicBezTo>
                  <a:cubicBezTo>
                    <a:pt x="367" y="159"/>
                    <a:pt x="410" y="218"/>
                    <a:pt x="415" y="288"/>
                  </a:cubicBezTo>
                  <a:cubicBezTo>
                    <a:pt x="416" y="288"/>
                    <a:pt x="417" y="287"/>
                    <a:pt x="419" y="286"/>
                  </a:cubicBezTo>
                  <a:cubicBezTo>
                    <a:pt x="417" y="287"/>
                    <a:pt x="416" y="288"/>
                    <a:pt x="415" y="288"/>
                  </a:cubicBezTo>
                  <a:cubicBezTo>
                    <a:pt x="410" y="218"/>
                    <a:pt x="367" y="159"/>
                    <a:pt x="306" y="13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6" y="10"/>
                    <a:pt x="139" y="60"/>
                    <a:pt x="166" y="129"/>
                  </a:cubicBezTo>
                  <a:cubicBezTo>
                    <a:pt x="168" y="128"/>
                    <a:pt x="170" y="128"/>
                    <a:pt x="173" y="127"/>
                  </a:cubicBezTo>
                  <a:cubicBezTo>
                    <a:pt x="173" y="127"/>
                    <a:pt x="173" y="127"/>
                    <a:pt x="173" y="127"/>
                  </a:cubicBezTo>
                  <a:cubicBezTo>
                    <a:pt x="170" y="128"/>
                    <a:pt x="168" y="128"/>
                    <a:pt x="166" y="129"/>
                  </a:cubicBezTo>
                  <a:cubicBezTo>
                    <a:pt x="139" y="60"/>
                    <a:pt x="76" y="10"/>
                    <a:pt x="0" y="0"/>
                  </a:cubicBezTo>
                </a:path>
              </a:pathLst>
            </a:custGeom>
            <a:solidFill>
              <a:srgbClr val="CCCC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išḷíḑé"/>
            <p:cNvSpPr/>
            <p:nvPr>
              <p:custDataLst>
                <p:tags r:id="rId23"/>
              </p:custDataLst>
            </p:nvPr>
          </p:nvSpPr>
          <p:spPr bwMode="auto">
            <a:xfrm>
              <a:off x="15331" y="2919"/>
              <a:ext cx="2554" cy="1782"/>
            </a:xfrm>
            <a:custGeom>
              <a:avLst/>
              <a:gdLst>
                <a:gd name="T0" fmla="*/ 306 w 579"/>
                <a:gd name="T1" fmla="*/ 132 h 462"/>
                <a:gd name="T2" fmla="*/ 306 w 579"/>
                <a:gd name="T3" fmla="*/ 132 h 462"/>
                <a:gd name="T4" fmla="*/ 279 w 579"/>
                <a:gd name="T5" fmla="*/ 136 h 462"/>
                <a:gd name="T6" fmla="*/ 244 w 579"/>
                <a:gd name="T7" fmla="*/ 133 h 462"/>
                <a:gd name="T8" fmla="*/ 247 w 579"/>
                <a:gd name="T9" fmla="*/ 147 h 462"/>
                <a:gd name="T10" fmla="*/ 402 w 579"/>
                <a:gd name="T11" fmla="*/ 315 h 462"/>
                <a:gd name="T12" fmla="*/ 451 w 579"/>
                <a:gd name="T13" fmla="*/ 304 h 462"/>
                <a:gd name="T14" fmla="*/ 564 w 579"/>
                <a:gd name="T15" fmla="*/ 417 h 462"/>
                <a:gd name="T16" fmla="*/ 555 w 579"/>
                <a:gd name="T17" fmla="*/ 462 h 462"/>
                <a:gd name="T18" fmla="*/ 579 w 579"/>
                <a:gd name="T19" fmla="*/ 393 h 462"/>
                <a:gd name="T20" fmla="*/ 579 w 579"/>
                <a:gd name="T21" fmla="*/ 393 h 462"/>
                <a:gd name="T22" fmla="*/ 579 w 579"/>
                <a:gd name="T23" fmla="*/ 392 h 462"/>
                <a:gd name="T24" fmla="*/ 579 w 579"/>
                <a:gd name="T25" fmla="*/ 392 h 462"/>
                <a:gd name="T26" fmla="*/ 579 w 579"/>
                <a:gd name="T27" fmla="*/ 392 h 462"/>
                <a:gd name="T28" fmla="*/ 464 w 579"/>
                <a:gd name="T29" fmla="*/ 277 h 462"/>
                <a:gd name="T30" fmla="*/ 419 w 579"/>
                <a:gd name="T31" fmla="*/ 286 h 462"/>
                <a:gd name="T32" fmla="*/ 415 w 579"/>
                <a:gd name="T33" fmla="*/ 288 h 462"/>
                <a:gd name="T34" fmla="*/ 306 w 579"/>
                <a:gd name="T35" fmla="*/ 132 h 462"/>
                <a:gd name="T36" fmla="*/ 200 w 579"/>
                <a:gd name="T37" fmla="*/ 131 h 462"/>
                <a:gd name="T38" fmla="*/ 206 w 579"/>
                <a:gd name="T39" fmla="*/ 146 h 462"/>
                <a:gd name="T40" fmla="*/ 219 w 579"/>
                <a:gd name="T41" fmla="*/ 146 h 462"/>
                <a:gd name="T42" fmla="*/ 218 w 579"/>
                <a:gd name="T43" fmla="*/ 132 h 462"/>
                <a:gd name="T44" fmla="*/ 217 w 579"/>
                <a:gd name="T45" fmla="*/ 132 h 462"/>
                <a:gd name="T46" fmla="*/ 200 w 579"/>
                <a:gd name="T47" fmla="*/ 131 h 462"/>
                <a:gd name="T48" fmla="*/ 0 w 579"/>
                <a:gd name="T49" fmla="*/ 0 h 462"/>
                <a:gd name="T50" fmla="*/ 0 w 579"/>
                <a:gd name="T51" fmla="*/ 0 h 462"/>
                <a:gd name="T52" fmla="*/ 13 w 579"/>
                <a:gd name="T53" fmla="*/ 2 h 462"/>
                <a:gd name="T54" fmla="*/ 4 w 579"/>
                <a:gd name="T55" fmla="*/ 32 h 462"/>
                <a:gd name="T56" fmla="*/ 156 w 579"/>
                <a:gd name="T57" fmla="*/ 158 h 462"/>
                <a:gd name="T58" fmla="*/ 179 w 579"/>
                <a:gd name="T59" fmla="*/ 151 h 462"/>
                <a:gd name="T60" fmla="*/ 173 w 579"/>
                <a:gd name="T61" fmla="*/ 127 h 462"/>
                <a:gd name="T62" fmla="*/ 166 w 579"/>
                <a:gd name="T63" fmla="*/ 129 h 462"/>
                <a:gd name="T64" fmla="*/ 0 w 579"/>
                <a:gd name="T65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9" h="462">
                  <a:moveTo>
                    <a:pt x="306" y="132"/>
                  </a:moveTo>
                  <a:cubicBezTo>
                    <a:pt x="306" y="132"/>
                    <a:pt x="306" y="132"/>
                    <a:pt x="306" y="132"/>
                  </a:cubicBezTo>
                  <a:cubicBezTo>
                    <a:pt x="296" y="135"/>
                    <a:pt x="288" y="136"/>
                    <a:pt x="279" y="136"/>
                  </a:cubicBezTo>
                  <a:cubicBezTo>
                    <a:pt x="268" y="136"/>
                    <a:pt x="256" y="135"/>
                    <a:pt x="244" y="133"/>
                  </a:cubicBezTo>
                  <a:cubicBezTo>
                    <a:pt x="245" y="137"/>
                    <a:pt x="246" y="142"/>
                    <a:pt x="247" y="147"/>
                  </a:cubicBezTo>
                  <a:cubicBezTo>
                    <a:pt x="331" y="159"/>
                    <a:pt x="396" y="229"/>
                    <a:pt x="402" y="315"/>
                  </a:cubicBezTo>
                  <a:cubicBezTo>
                    <a:pt x="417" y="308"/>
                    <a:pt x="433" y="304"/>
                    <a:pt x="451" y="304"/>
                  </a:cubicBezTo>
                  <a:cubicBezTo>
                    <a:pt x="513" y="304"/>
                    <a:pt x="564" y="355"/>
                    <a:pt x="564" y="417"/>
                  </a:cubicBezTo>
                  <a:cubicBezTo>
                    <a:pt x="564" y="433"/>
                    <a:pt x="561" y="448"/>
                    <a:pt x="555" y="462"/>
                  </a:cubicBezTo>
                  <a:cubicBezTo>
                    <a:pt x="570" y="443"/>
                    <a:pt x="579" y="419"/>
                    <a:pt x="579" y="393"/>
                  </a:cubicBezTo>
                  <a:cubicBezTo>
                    <a:pt x="579" y="393"/>
                    <a:pt x="579" y="393"/>
                    <a:pt x="579" y="393"/>
                  </a:cubicBezTo>
                  <a:cubicBezTo>
                    <a:pt x="579" y="392"/>
                    <a:pt x="579" y="392"/>
                    <a:pt x="579" y="392"/>
                  </a:cubicBezTo>
                  <a:cubicBezTo>
                    <a:pt x="579" y="392"/>
                    <a:pt x="579" y="392"/>
                    <a:pt x="579" y="392"/>
                  </a:cubicBezTo>
                  <a:cubicBezTo>
                    <a:pt x="579" y="392"/>
                    <a:pt x="579" y="392"/>
                    <a:pt x="579" y="392"/>
                  </a:cubicBezTo>
                  <a:cubicBezTo>
                    <a:pt x="579" y="328"/>
                    <a:pt x="528" y="277"/>
                    <a:pt x="464" y="277"/>
                  </a:cubicBezTo>
                  <a:cubicBezTo>
                    <a:pt x="448" y="277"/>
                    <a:pt x="433" y="280"/>
                    <a:pt x="419" y="286"/>
                  </a:cubicBezTo>
                  <a:cubicBezTo>
                    <a:pt x="417" y="287"/>
                    <a:pt x="416" y="288"/>
                    <a:pt x="415" y="288"/>
                  </a:cubicBezTo>
                  <a:cubicBezTo>
                    <a:pt x="410" y="218"/>
                    <a:pt x="367" y="159"/>
                    <a:pt x="306" y="132"/>
                  </a:cubicBezTo>
                  <a:moveTo>
                    <a:pt x="200" y="131"/>
                  </a:moveTo>
                  <a:cubicBezTo>
                    <a:pt x="201" y="135"/>
                    <a:pt x="204" y="140"/>
                    <a:pt x="206" y="146"/>
                  </a:cubicBezTo>
                  <a:cubicBezTo>
                    <a:pt x="210" y="146"/>
                    <a:pt x="215" y="146"/>
                    <a:pt x="219" y="146"/>
                  </a:cubicBezTo>
                  <a:cubicBezTo>
                    <a:pt x="219" y="141"/>
                    <a:pt x="218" y="136"/>
                    <a:pt x="218" y="132"/>
                  </a:cubicBezTo>
                  <a:cubicBezTo>
                    <a:pt x="218" y="132"/>
                    <a:pt x="217" y="132"/>
                    <a:pt x="217" y="132"/>
                  </a:cubicBezTo>
                  <a:cubicBezTo>
                    <a:pt x="211" y="132"/>
                    <a:pt x="205" y="132"/>
                    <a:pt x="200" y="13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9" y="1"/>
                    <a:pt x="13" y="2"/>
                  </a:cubicBezTo>
                  <a:cubicBezTo>
                    <a:pt x="11" y="12"/>
                    <a:pt x="8" y="22"/>
                    <a:pt x="4" y="32"/>
                  </a:cubicBezTo>
                  <a:cubicBezTo>
                    <a:pt x="74" y="45"/>
                    <a:pt x="131" y="94"/>
                    <a:pt x="156" y="158"/>
                  </a:cubicBezTo>
                  <a:cubicBezTo>
                    <a:pt x="164" y="155"/>
                    <a:pt x="171" y="152"/>
                    <a:pt x="179" y="151"/>
                  </a:cubicBezTo>
                  <a:cubicBezTo>
                    <a:pt x="176" y="141"/>
                    <a:pt x="174" y="133"/>
                    <a:pt x="173" y="127"/>
                  </a:cubicBezTo>
                  <a:cubicBezTo>
                    <a:pt x="170" y="128"/>
                    <a:pt x="168" y="128"/>
                    <a:pt x="166" y="129"/>
                  </a:cubicBezTo>
                  <a:cubicBezTo>
                    <a:pt x="139" y="60"/>
                    <a:pt x="76" y="10"/>
                    <a:pt x="0" y="0"/>
                  </a:cubicBezTo>
                </a:path>
              </a:pathLst>
            </a:custGeom>
            <a:solidFill>
              <a:schemeClr val="tx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îṥ1iḑe"/>
            <p:cNvSpPr/>
            <p:nvPr>
              <p:custDataLst>
                <p:tags r:id="rId24"/>
              </p:custDataLst>
            </p:nvPr>
          </p:nvSpPr>
          <p:spPr bwMode="auto">
            <a:xfrm>
              <a:off x="13833" y="3683"/>
              <a:ext cx="670" cy="570"/>
            </a:xfrm>
            <a:custGeom>
              <a:avLst/>
              <a:gdLst>
                <a:gd name="T0" fmla="*/ 149 w 152"/>
                <a:gd name="T1" fmla="*/ 28 h 148"/>
                <a:gd name="T2" fmla="*/ 149 w 152"/>
                <a:gd name="T3" fmla="*/ 28 h 148"/>
                <a:gd name="T4" fmla="*/ 152 w 152"/>
                <a:gd name="T5" fmla="*/ 0 h 148"/>
                <a:gd name="T6" fmla="*/ 0 w 152"/>
                <a:gd name="T7" fmla="*/ 148 h 148"/>
                <a:gd name="T8" fmla="*/ 149 w 152"/>
                <a:gd name="T9" fmla="*/ 2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48">
                  <a:moveTo>
                    <a:pt x="149" y="28"/>
                  </a:moveTo>
                  <a:cubicBezTo>
                    <a:pt x="149" y="28"/>
                    <a:pt x="149" y="28"/>
                    <a:pt x="149" y="28"/>
                  </a:cubicBezTo>
                  <a:cubicBezTo>
                    <a:pt x="149" y="18"/>
                    <a:pt x="150" y="9"/>
                    <a:pt x="152" y="0"/>
                  </a:cubicBezTo>
                  <a:cubicBezTo>
                    <a:pt x="70" y="1"/>
                    <a:pt x="3" y="66"/>
                    <a:pt x="0" y="148"/>
                  </a:cubicBezTo>
                  <a:cubicBezTo>
                    <a:pt x="15" y="79"/>
                    <a:pt x="76" y="28"/>
                    <a:pt x="149" y="28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ïṡḻíḍê"/>
            <p:cNvSpPr/>
            <p:nvPr>
              <p:custDataLst>
                <p:tags r:id="rId25"/>
              </p:custDataLst>
            </p:nvPr>
          </p:nvSpPr>
          <p:spPr bwMode="auto">
            <a:xfrm>
              <a:off x="13830" y="2912"/>
              <a:ext cx="1772" cy="1962"/>
            </a:xfrm>
            <a:custGeom>
              <a:avLst/>
              <a:gdLst>
                <a:gd name="T0" fmla="*/ 239 w 402"/>
                <a:gd name="T1" fmla="*/ 507 h 509"/>
                <a:gd name="T2" fmla="*/ 244 w 402"/>
                <a:gd name="T3" fmla="*/ 502 h 509"/>
                <a:gd name="T4" fmla="*/ 249 w 402"/>
                <a:gd name="T5" fmla="*/ 497 h 509"/>
                <a:gd name="T6" fmla="*/ 253 w 402"/>
                <a:gd name="T7" fmla="*/ 492 h 509"/>
                <a:gd name="T8" fmla="*/ 257 w 402"/>
                <a:gd name="T9" fmla="*/ 487 h 509"/>
                <a:gd name="T10" fmla="*/ 280 w 402"/>
                <a:gd name="T11" fmla="*/ 509 h 509"/>
                <a:gd name="T12" fmla="*/ 275 w 402"/>
                <a:gd name="T13" fmla="*/ 454 h 509"/>
                <a:gd name="T14" fmla="*/ 277 w 402"/>
                <a:gd name="T15" fmla="*/ 448 h 509"/>
                <a:gd name="T16" fmla="*/ 279 w 402"/>
                <a:gd name="T17" fmla="*/ 441 h 509"/>
                <a:gd name="T18" fmla="*/ 281 w 402"/>
                <a:gd name="T19" fmla="*/ 434 h 509"/>
                <a:gd name="T20" fmla="*/ 283 w 402"/>
                <a:gd name="T21" fmla="*/ 427 h 509"/>
                <a:gd name="T22" fmla="*/ 284 w 402"/>
                <a:gd name="T23" fmla="*/ 420 h 509"/>
                <a:gd name="T24" fmla="*/ 284 w 402"/>
                <a:gd name="T25" fmla="*/ 412 h 509"/>
                <a:gd name="T26" fmla="*/ 285 w 402"/>
                <a:gd name="T27" fmla="*/ 402 h 509"/>
                <a:gd name="T28" fmla="*/ 286 w 402"/>
                <a:gd name="T29" fmla="*/ 376 h 509"/>
                <a:gd name="T30" fmla="*/ 290 w 402"/>
                <a:gd name="T31" fmla="*/ 436 h 509"/>
                <a:gd name="T32" fmla="*/ 313 w 402"/>
                <a:gd name="T33" fmla="*/ 509 h 509"/>
                <a:gd name="T34" fmla="*/ 315 w 402"/>
                <a:gd name="T35" fmla="*/ 439 h 509"/>
                <a:gd name="T36" fmla="*/ 323 w 402"/>
                <a:gd name="T37" fmla="*/ 351 h 509"/>
                <a:gd name="T38" fmla="*/ 323 w 402"/>
                <a:gd name="T39" fmla="*/ 300 h 509"/>
                <a:gd name="T40" fmla="*/ 324 w 402"/>
                <a:gd name="T41" fmla="*/ 291 h 509"/>
                <a:gd name="T42" fmla="*/ 341 w 402"/>
                <a:gd name="T43" fmla="*/ 272 h 509"/>
                <a:gd name="T44" fmla="*/ 340 w 402"/>
                <a:gd name="T45" fmla="*/ 209 h 509"/>
                <a:gd name="T46" fmla="*/ 313 w 402"/>
                <a:gd name="T47" fmla="*/ 182 h 509"/>
                <a:gd name="T48" fmla="*/ 307 w 402"/>
                <a:gd name="T49" fmla="*/ 175 h 509"/>
                <a:gd name="T50" fmla="*/ 310 w 402"/>
                <a:gd name="T51" fmla="*/ 168 h 509"/>
                <a:gd name="T52" fmla="*/ 317 w 402"/>
                <a:gd name="T53" fmla="*/ 154 h 509"/>
                <a:gd name="T54" fmla="*/ 375 w 402"/>
                <a:gd name="T55" fmla="*/ 77 h 509"/>
                <a:gd name="T56" fmla="*/ 402 w 402"/>
                <a:gd name="T57" fmla="*/ 4 h 509"/>
                <a:gd name="T58" fmla="*/ 352 w 402"/>
                <a:gd name="T59" fmla="*/ 0 h 509"/>
                <a:gd name="T60" fmla="*/ 342 w 402"/>
                <a:gd name="T61" fmla="*/ 1 h 509"/>
                <a:gd name="T62" fmla="*/ 332 w 402"/>
                <a:gd name="T63" fmla="*/ 2 h 509"/>
                <a:gd name="T64" fmla="*/ 322 w 402"/>
                <a:gd name="T65" fmla="*/ 4 h 509"/>
                <a:gd name="T66" fmla="*/ 313 w 402"/>
                <a:gd name="T67" fmla="*/ 6 h 509"/>
                <a:gd name="T68" fmla="*/ 303 w 402"/>
                <a:gd name="T69" fmla="*/ 9 h 509"/>
                <a:gd name="T70" fmla="*/ 294 w 402"/>
                <a:gd name="T71" fmla="*/ 12 h 509"/>
                <a:gd name="T72" fmla="*/ 285 w 402"/>
                <a:gd name="T73" fmla="*/ 15 h 509"/>
                <a:gd name="T74" fmla="*/ 276 w 402"/>
                <a:gd name="T75" fmla="*/ 19 h 509"/>
                <a:gd name="T76" fmla="*/ 268 w 402"/>
                <a:gd name="T77" fmla="*/ 23 h 509"/>
                <a:gd name="T78" fmla="*/ 259 w 402"/>
                <a:gd name="T79" fmla="*/ 27 h 509"/>
                <a:gd name="T80" fmla="*/ 251 w 402"/>
                <a:gd name="T81" fmla="*/ 32 h 509"/>
                <a:gd name="T82" fmla="*/ 244 w 402"/>
                <a:gd name="T83" fmla="*/ 37 h 509"/>
                <a:gd name="T84" fmla="*/ 236 w 402"/>
                <a:gd name="T85" fmla="*/ 43 h 509"/>
                <a:gd name="T86" fmla="*/ 229 w 402"/>
                <a:gd name="T87" fmla="*/ 48 h 509"/>
                <a:gd name="T88" fmla="*/ 223 w 402"/>
                <a:gd name="T89" fmla="*/ 54 h 509"/>
                <a:gd name="T90" fmla="*/ 216 w 402"/>
                <a:gd name="T91" fmla="*/ 60 h 509"/>
                <a:gd name="T92" fmla="*/ 155 w 402"/>
                <a:gd name="T93" fmla="*/ 200 h 509"/>
                <a:gd name="T94" fmla="*/ 155 w 402"/>
                <a:gd name="T95" fmla="*/ 509 h 509"/>
                <a:gd name="T96" fmla="*/ 257 w 402"/>
                <a:gd name="T97" fmla="*/ 300 h 509"/>
                <a:gd name="T98" fmla="*/ 258 w 402"/>
                <a:gd name="T99" fmla="*/ 290 h 509"/>
                <a:gd name="T100" fmla="*/ 262 w 402"/>
                <a:gd name="T101" fmla="*/ 265 h 509"/>
                <a:gd name="T102" fmla="*/ 262 w 402"/>
                <a:gd name="T103" fmla="*/ 286 h 509"/>
                <a:gd name="T104" fmla="*/ 258 w 402"/>
                <a:gd name="T105" fmla="*/ 309 h 509"/>
                <a:gd name="T106" fmla="*/ 257 w 402"/>
                <a:gd name="T107" fmla="*/ 30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2" h="509">
                  <a:moveTo>
                    <a:pt x="237" y="509"/>
                  </a:moveTo>
                  <a:cubicBezTo>
                    <a:pt x="238" y="508"/>
                    <a:pt x="238" y="507"/>
                    <a:pt x="239" y="507"/>
                  </a:cubicBezTo>
                  <a:cubicBezTo>
                    <a:pt x="240" y="506"/>
                    <a:pt x="240" y="506"/>
                    <a:pt x="240" y="506"/>
                  </a:cubicBezTo>
                  <a:cubicBezTo>
                    <a:pt x="241" y="504"/>
                    <a:pt x="243" y="503"/>
                    <a:pt x="244" y="502"/>
                  </a:cubicBezTo>
                  <a:cubicBezTo>
                    <a:pt x="245" y="501"/>
                    <a:pt x="245" y="501"/>
                    <a:pt x="245" y="501"/>
                  </a:cubicBezTo>
                  <a:cubicBezTo>
                    <a:pt x="246" y="500"/>
                    <a:pt x="247" y="498"/>
                    <a:pt x="249" y="497"/>
                  </a:cubicBezTo>
                  <a:cubicBezTo>
                    <a:pt x="249" y="497"/>
                    <a:pt x="249" y="496"/>
                    <a:pt x="250" y="496"/>
                  </a:cubicBezTo>
                  <a:cubicBezTo>
                    <a:pt x="251" y="495"/>
                    <a:pt x="252" y="493"/>
                    <a:pt x="253" y="492"/>
                  </a:cubicBezTo>
                  <a:cubicBezTo>
                    <a:pt x="253" y="491"/>
                    <a:pt x="254" y="491"/>
                    <a:pt x="254" y="490"/>
                  </a:cubicBezTo>
                  <a:cubicBezTo>
                    <a:pt x="255" y="489"/>
                    <a:pt x="256" y="488"/>
                    <a:pt x="257" y="487"/>
                  </a:cubicBezTo>
                  <a:cubicBezTo>
                    <a:pt x="260" y="496"/>
                    <a:pt x="263" y="503"/>
                    <a:pt x="265" y="509"/>
                  </a:cubicBezTo>
                  <a:cubicBezTo>
                    <a:pt x="280" y="509"/>
                    <a:pt x="280" y="509"/>
                    <a:pt x="280" y="509"/>
                  </a:cubicBezTo>
                  <a:cubicBezTo>
                    <a:pt x="280" y="499"/>
                    <a:pt x="278" y="474"/>
                    <a:pt x="274" y="457"/>
                  </a:cubicBezTo>
                  <a:cubicBezTo>
                    <a:pt x="274" y="456"/>
                    <a:pt x="275" y="455"/>
                    <a:pt x="275" y="454"/>
                  </a:cubicBezTo>
                  <a:cubicBezTo>
                    <a:pt x="275" y="453"/>
                    <a:pt x="276" y="452"/>
                    <a:pt x="276" y="451"/>
                  </a:cubicBezTo>
                  <a:cubicBezTo>
                    <a:pt x="277" y="450"/>
                    <a:pt x="277" y="449"/>
                    <a:pt x="277" y="448"/>
                  </a:cubicBezTo>
                  <a:cubicBezTo>
                    <a:pt x="278" y="447"/>
                    <a:pt x="278" y="445"/>
                    <a:pt x="278" y="444"/>
                  </a:cubicBezTo>
                  <a:cubicBezTo>
                    <a:pt x="279" y="443"/>
                    <a:pt x="279" y="442"/>
                    <a:pt x="279" y="441"/>
                  </a:cubicBezTo>
                  <a:cubicBezTo>
                    <a:pt x="280" y="440"/>
                    <a:pt x="280" y="439"/>
                    <a:pt x="280" y="438"/>
                  </a:cubicBezTo>
                  <a:cubicBezTo>
                    <a:pt x="281" y="436"/>
                    <a:pt x="281" y="435"/>
                    <a:pt x="281" y="434"/>
                  </a:cubicBezTo>
                  <a:cubicBezTo>
                    <a:pt x="281" y="433"/>
                    <a:pt x="282" y="432"/>
                    <a:pt x="282" y="431"/>
                  </a:cubicBezTo>
                  <a:cubicBezTo>
                    <a:pt x="282" y="429"/>
                    <a:pt x="282" y="428"/>
                    <a:pt x="283" y="427"/>
                  </a:cubicBezTo>
                  <a:cubicBezTo>
                    <a:pt x="283" y="426"/>
                    <a:pt x="283" y="425"/>
                    <a:pt x="283" y="424"/>
                  </a:cubicBezTo>
                  <a:cubicBezTo>
                    <a:pt x="283" y="422"/>
                    <a:pt x="283" y="421"/>
                    <a:pt x="284" y="420"/>
                  </a:cubicBezTo>
                  <a:cubicBezTo>
                    <a:pt x="284" y="419"/>
                    <a:pt x="284" y="418"/>
                    <a:pt x="284" y="417"/>
                  </a:cubicBezTo>
                  <a:cubicBezTo>
                    <a:pt x="284" y="415"/>
                    <a:pt x="284" y="414"/>
                    <a:pt x="284" y="412"/>
                  </a:cubicBezTo>
                  <a:cubicBezTo>
                    <a:pt x="284" y="411"/>
                    <a:pt x="285" y="410"/>
                    <a:pt x="285" y="410"/>
                  </a:cubicBezTo>
                  <a:cubicBezTo>
                    <a:pt x="285" y="407"/>
                    <a:pt x="285" y="405"/>
                    <a:pt x="285" y="402"/>
                  </a:cubicBezTo>
                  <a:cubicBezTo>
                    <a:pt x="285" y="378"/>
                    <a:pt x="285" y="378"/>
                    <a:pt x="285" y="378"/>
                  </a:cubicBezTo>
                  <a:cubicBezTo>
                    <a:pt x="285" y="377"/>
                    <a:pt x="285" y="376"/>
                    <a:pt x="286" y="376"/>
                  </a:cubicBezTo>
                  <a:cubicBezTo>
                    <a:pt x="286" y="382"/>
                    <a:pt x="286" y="390"/>
                    <a:pt x="287" y="398"/>
                  </a:cubicBezTo>
                  <a:cubicBezTo>
                    <a:pt x="287" y="412"/>
                    <a:pt x="288" y="426"/>
                    <a:pt x="290" y="436"/>
                  </a:cubicBezTo>
                  <a:cubicBezTo>
                    <a:pt x="292" y="455"/>
                    <a:pt x="295" y="490"/>
                    <a:pt x="297" y="509"/>
                  </a:cubicBezTo>
                  <a:cubicBezTo>
                    <a:pt x="313" y="509"/>
                    <a:pt x="313" y="509"/>
                    <a:pt x="313" y="509"/>
                  </a:cubicBezTo>
                  <a:cubicBezTo>
                    <a:pt x="314" y="494"/>
                    <a:pt x="317" y="469"/>
                    <a:pt x="318" y="458"/>
                  </a:cubicBezTo>
                  <a:cubicBezTo>
                    <a:pt x="318" y="450"/>
                    <a:pt x="317" y="444"/>
                    <a:pt x="315" y="439"/>
                  </a:cubicBezTo>
                  <a:cubicBezTo>
                    <a:pt x="315" y="439"/>
                    <a:pt x="315" y="439"/>
                    <a:pt x="315" y="439"/>
                  </a:cubicBezTo>
                  <a:cubicBezTo>
                    <a:pt x="310" y="430"/>
                    <a:pt x="318" y="401"/>
                    <a:pt x="323" y="351"/>
                  </a:cubicBezTo>
                  <a:cubicBezTo>
                    <a:pt x="323" y="344"/>
                    <a:pt x="327" y="343"/>
                    <a:pt x="329" y="327"/>
                  </a:cubicBezTo>
                  <a:cubicBezTo>
                    <a:pt x="331" y="315"/>
                    <a:pt x="326" y="304"/>
                    <a:pt x="323" y="300"/>
                  </a:cubicBezTo>
                  <a:cubicBezTo>
                    <a:pt x="324" y="299"/>
                    <a:pt x="325" y="298"/>
                    <a:pt x="324" y="296"/>
                  </a:cubicBezTo>
                  <a:cubicBezTo>
                    <a:pt x="324" y="294"/>
                    <a:pt x="324" y="293"/>
                    <a:pt x="324" y="291"/>
                  </a:cubicBezTo>
                  <a:cubicBezTo>
                    <a:pt x="324" y="291"/>
                    <a:pt x="325" y="290"/>
                    <a:pt x="326" y="290"/>
                  </a:cubicBezTo>
                  <a:cubicBezTo>
                    <a:pt x="333" y="283"/>
                    <a:pt x="340" y="276"/>
                    <a:pt x="341" y="272"/>
                  </a:cubicBezTo>
                  <a:cubicBezTo>
                    <a:pt x="343" y="260"/>
                    <a:pt x="341" y="227"/>
                    <a:pt x="340" y="212"/>
                  </a:cubicBezTo>
                  <a:cubicBezTo>
                    <a:pt x="340" y="211"/>
                    <a:pt x="340" y="210"/>
                    <a:pt x="340" y="209"/>
                  </a:cubicBezTo>
                  <a:cubicBezTo>
                    <a:pt x="340" y="201"/>
                    <a:pt x="337" y="195"/>
                    <a:pt x="334" y="192"/>
                  </a:cubicBezTo>
                  <a:cubicBezTo>
                    <a:pt x="329" y="183"/>
                    <a:pt x="318" y="182"/>
                    <a:pt x="313" y="182"/>
                  </a:cubicBezTo>
                  <a:cubicBezTo>
                    <a:pt x="313" y="180"/>
                    <a:pt x="312" y="178"/>
                    <a:pt x="311" y="177"/>
                  </a:cubicBezTo>
                  <a:cubicBezTo>
                    <a:pt x="311" y="176"/>
                    <a:pt x="309" y="176"/>
                    <a:pt x="307" y="175"/>
                  </a:cubicBezTo>
                  <a:cubicBezTo>
                    <a:pt x="306" y="174"/>
                    <a:pt x="306" y="171"/>
                    <a:pt x="306" y="168"/>
                  </a:cubicBezTo>
                  <a:cubicBezTo>
                    <a:pt x="308" y="168"/>
                    <a:pt x="310" y="168"/>
                    <a:pt x="310" y="168"/>
                  </a:cubicBezTo>
                  <a:cubicBezTo>
                    <a:pt x="312" y="167"/>
                    <a:pt x="311" y="167"/>
                    <a:pt x="311" y="164"/>
                  </a:cubicBezTo>
                  <a:cubicBezTo>
                    <a:pt x="312" y="162"/>
                    <a:pt x="315" y="160"/>
                    <a:pt x="317" y="154"/>
                  </a:cubicBezTo>
                  <a:cubicBezTo>
                    <a:pt x="318" y="154"/>
                    <a:pt x="318" y="153"/>
                    <a:pt x="319" y="152"/>
                  </a:cubicBezTo>
                  <a:cubicBezTo>
                    <a:pt x="342" y="130"/>
                    <a:pt x="360" y="104"/>
                    <a:pt x="375" y="77"/>
                  </a:cubicBezTo>
                  <a:cubicBezTo>
                    <a:pt x="377" y="73"/>
                    <a:pt x="378" y="70"/>
                    <a:pt x="380" y="66"/>
                  </a:cubicBezTo>
                  <a:cubicBezTo>
                    <a:pt x="390" y="46"/>
                    <a:pt x="397" y="25"/>
                    <a:pt x="402" y="4"/>
                  </a:cubicBezTo>
                  <a:cubicBezTo>
                    <a:pt x="389" y="1"/>
                    <a:pt x="376" y="0"/>
                    <a:pt x="362" y="0"/>
                  </a:cubicBezTo>
                  <a:cubicBezTo>
                    <a:pt x="359" y="0"/>
                    <a:pt x="355" y="0"/>
                    <a:pt x="352" y="0"/>
                  </a:cubicBezTo>
                  <a:cubicBezTo>
                    <a:pt x="351" y="0"/>
                    <a:pt x="350" y="0"/>
                    <a:pt x="349" y="1"/>
                  </a:cubicBezTo>
                  <a:cubicBezTo>
                    <a:pt x="346" y="1"/>
                    <a:pt x="344" y="1"/>
                    <a:pt x="342" y="1"/>
                  </a:cubicBezTo>
                  <a:cubicBezTo>
                    <a:pt x="341" y="1"/>
                    <a:pt x="339" y="1"/>
                    <a:pt x="338" y="2"/>
                  </a:cubicBezTo>
                  <a:cubicBezTo>
                    <a:pt x="336" y="2"/>
                    <a:pt x="334" y="2"/>
                    <a:pt x="332" y="2"/>
                  </a:cubicBezTo>
                  <a:cubicBezTo>
                    <a:pt x="331" y="2"/>
                    <a:pt x="329" y="3"/>
                    <a:pt x="328" y="3"/>
                  </a:cubicBezTo>
                  <a:cubicBezTo>
                    <a:pt x="326" y="3"/>
                    <a:pt x="324" y="4"/>
                    <a:pt x="322" y="4"/>
                  </a:cubicBezTo>
                  <a:cubicBezTo>
                    <a:pt x="321" y="4"/>
                    <a:pt x="319" y="5"/>
                    <a:pt x="318" y="5"/>
                  </a:cubicBezTo>
                  <a:cubicBezTo>
                    <a:pt x="316" y="5"/>
                    <a:pt x="314" y="6"/>
                    <a:pt x="313" y="6"/>
                  </a:cubicBezTo>
                  <a:cubicBezTo>
                    <a:pt x="311" y="6"/>
                    <a:pt x="310" y="7"/>
                    <a:pt x="308" y="7"/>
                  </a:cubicBezTo>
                  <a:cubicBezTo>
                    <a:pt x="306" y="8"/>
                    <a:pt x="305" y="8"/>
                    <a:pt x="303" y="9"/>
                  </a:cubicBezTo>
                  <a:cubicBezTo>
                    <a:pt x="302" y="9"/>
                    <a:pt x="300" y="10"/>
                    <a:pt x="299" y="10"/>
                  </a:cubicBezTo>
                  <a:cubicBezTo>
                    <a:pt x="297" y="11"/>
                    <a:pt x="296" y="11"/>
                    <a:pt x="294" y="12"/>
                  </a:cubicBezTo>
                  <a:cubicBezTo>
                    <a:pt x="292" y="12"/>
                    <a:pt x="291" y="13"/>
                    <a:pt x="289" y="13"/>
                  </a:cubicBezTo>
                  <a:cubicBezTo>
                    <a:pt x="288" y="14"/>
                    <a:pt x="286" y="14"/>
                    <a:pt x="285" y="15"/>
                  </a:cubicBezTo>
                  <a:cubicBezTo>
                    <a:pt x="283" y="16"/>
                    <a:pt x="282" y="16"/>
                    <a:pt x="280" y="17"/>
                  </a:cubicBezTo>
                  <a:cubicBezTo>
                    <a:pt x="279" y="17"/>
                    <a:pt x="278" y="18"/>
                    <a:pt x="276" y="19"/>
                  </a:cubicBezTo>
                  <a:cubicBezTo>
                    <a:pt x="275" y="19"/>
                    <a:pt x="273" y="20"/>
                    <a:pt x="272" y="21"/>
                  </a:cubicBezTo>
                  <a:cubicBezTo>
                    <a:pt x="270" y="22"/>
                    <a:pt x="269" y="22"/>
                    <a:pt x="268" y="23"/>
                  </a:cubicBezTo>
                  <a:cubicBezTo>
                    <a:pt x="266" y="24"/>
                    <a:pt x="264" y="25"/>
                    <a:pt x="263" y="25"/>
                  </a:cubicBezTo>
                  <a:cubicBezTo>
                    <a:pt x="262" y="26"/>
                    <a:pt x="261" y="27"/>
                    <a:pt x="259" y="27"/>
                  </a:cubicBezTo>
                  <a:cubicBezTo>
                    <a:pt x="258" y="28"/>
                    <a:pt x="256" y="29"/>
                    <a:pt x="255" y="30"/>
                  </a:cubicBezTo>
                  <a:cubicBezTo>
                    <a:pt x="253" y="31"/>
                    <a:pt x="252" y="32"/>
                    <a:pt x="251" y="32"/>
                  </a:cubicBezTo>
                  <a:cubicBezTo>
                    <a:pt x="250" y="33"/>
                    <a:pt x="248" y="34"/>
                    <a:pt x="246" y="35"/>
                  </a:cubicBezTo>
                  <a:cubicBezTo>
                    <a:pt x="246" y="36"/>
                    <a:pt x="245" y="37"/>
                    <a:pt x="244" y="37"/>
                  </a:cubicBezTo>
                  <a:cubicBezTo>
                    <a:pt x="242" y="38"/>
                    <a:pt x="240" y="40"/>
                    <a:pt x="239" y="41"/>
                  </a:cubicBezTo>
                  <a:cubicBezTo>
                    <a:pt x="238" y="42"/>
                    <a:pt x="237" y="42"/>
                    <a:pt x="236" y="43"/>
                  </a:cubicBezTo>
                  <a:cubicBezTo>
                    <a:pt x="235" y="44"/>
                    <a:pt x="233" y="45"/>
                    <a:pt x="231" y="47"/>
                  </a:cubicBezTo>
                  <a:cubicBezTo>
                    <a:pt x="230" y="47"/>
                    <a:pt x="230" y="48"/>
                    <a:pt x="229" y="48"/>
                  </a:cubicBezTo>
                  <a:cubicBezTo>
                    <a:pt x="227" y="50"/>
                    <a:pt x="226" y="51"/>
                    <a:pt x="224" y="53"/>
                  </a:cubicBezTo>
                  <a:cubicBezTo>
                    <a:pt x="223" y="53"/>
                    <a:pt x="223" y="54"/>
                    <a:pt x="223" y="54"/>
                  </a:cubicBezTo>
                  <a:cubicBezTo>
                    <a:pt x="221" y="56"/>
                    <a:pt x="219" y="58"/>
                    <a:pt x="217" y="60"/>
                  </a:cubicBezTo>
                  <a:cubicBezTo>
                    <a:pt x="216" y="60"/>
                    <a:pt x="216" y="60"/>
                    <a:pt x="216" y="60"/>
                  </a:cubicBezTo>
                  <a:cubicBezTo>
                    <a:pt x="180" y="96"/>
                    <a:pt x="157" y="145"/>
                    <a:pt x="155" y="200"/>
                  </a:cubicBezTo>
                  <a:cubicBezTo>
                    <a:pt x="155" y="200"/>
                    <a:pt x="155" y="200"/>
                    <a:pt x="155" y="200"/>
                  </a:cubicBezTo>
                  <a:cubicBezTo>
                    <a:pt x="69" y="200"/>
                    <a:pt x="0" y="269"/>
                    <a:pt x="0" y="354"/>
                  </a:cubicBezTo>
                  <a:cubicBezTo>
                    <a:pt x="0" y="440"/>
                    <a:pt x="69" y="509"/>
                    <a:pt x="155" y="509"/>
                  </a:cubicBezTo>
                  <a:cubicBezTo>
                    <a:pt x="237" y="509"/>
                    <a:pt x="237" y="509"/>
                    <a:pt x="237" y="509"/>
                  </a:cubicBezTo>
                  <a:moveTo>
                    <a:pt x="257" y="300"/>
                  </a:moveTo>
                  <a:cubicBezTo>
                    <a:pt x="257" y="300"/>
                    <a:pt x="257" y="300"/>
                    <a:pt x="257" y="300"/>
                  </a:cubicBezTo>
                  <a:cubicBezTo>
                    <a:pt x="257" y="297"/>
                    <a:pt x="258" y="293"/>
                    <a:pt x="258" y="290"/>
                  </a:cubicBezTo>
                  <a:cubicBezTo>
                    <a:pt x="258" y="290"/>
                    <a:pt x="258" y="290"/>
                    <a:pt x="258" y="290"/>
                  </a:cubicBezTo>
                  <a:cubicBezTo>
                    <a:pt x="259" y="282"/>
                    <a:pt x="260" y="274"/>
                    <a:pt x="262" y="265"/>
                  </a:cubicBezTo>
                  <a:cubicBezTo>
                    <a:pt x="262" y="266"/>
                    <a:pt x="262" y="268"/>
                    <a:pt x="262" y="269"/>
                  </a:cubicBezTo>
                  <a:cubicBezTo>
                    <a:pt x="263" y="274"/>
                    <a:pt x="263" y="280"/>
                    <a:pt x="262" y="286"/>
                  </a:cubicBezTo>
                  <a:cubicBezTo>
                    <a:pt x="262" y="291"/>
                    <a:pt x="258" y="298"/>
                    <a:pt x="260" y="300"/>
                  </a:cubicBezTo>
                  <a:cubicBezTo>
                    <a:pt x="260" y="302"/>
                    <a:pt x="259" y="305"/>
                    <a:pt x="258" y="309"/>
                  </a:cubicBezTo>
                  <a:cubicBezTo>
                    <a:pt x="257" y="309"/>
                    <a:pt x="257" y="309"/>
                    <a:pt x="257" y="309"/>
                  </a:cubicBezTo>
                  <a:cubicBezTo>
                    <a:pt x="257" y="306"/>
                    <a:pt x="257" y="303"/>
                    <a:pt x="257" y="300"/>
                  </a:cubicBezTo>
                </a:path>
              </a:pathLst>
            </a:custGeom>
            <a:solidFill>
              <a:srgbClr val="5752B7">
                <a:alpha val="3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îśḻiḓe"/>
            <p:cNvSpPr/>
            <p:nvPr>
              <p:custDataLst>
                <p:tags r:id="rId26"/>
              </p:custDataLst>
            </p:nvPr>
          </p:nvSpPr>
          <p:spPr bwMode="auto">
            <a:xfrm>
              <a:off x="12813" y="1388"/>
              <a:ext cx="3041" cy="2692"/>
            </a:xfrm>
            <a:custGeom>
              <a:avLst/>
              <a:gdLst>
                <a:gd name="T0" fmla="*/ 346 w 689"/>
                <a:gd name="T1" fmla="*/ 0 h 698"/>
                <a:gd name="T2" fmla="*/ 178 w 689"/>
                <a:gd name="T3" fmla="*/ 49 h 698"/>
                <a:gd name="T4" fmla="*/ 123 w 689"/>
                <a:gd name="T5" fmla="*/ 93 h 698"/>
                <a:gd name="T6" fmla="*/ 123 w 689"/>
                <a:gd name="T7" fmla="*/ 539 h 698"/>
                <a:gd name="T8" fmla="*/ 185 w 689"/>
                <a:gd name="T9" fmla="*/ 698 h 698"/>
                <a:gd name="T10" fmla="*/ 508 w 689"/>
                <a:gd name="T11" fmla="*/ 698 h 698"/>
                <a:gd name="T12" fmla="*/ 570 w 689"/>
                <a:gd name="T13" fmla="*/ 539 h 698"/>
                <a:gd name="T14" fmla="*/ 626 w 689"/>
                <a:gd name="T15" fmla="*/ 464 h 698"/>
                <a:gd name="T16" fmla="*/ 570 w 689"/>
                <a:gd name="T17" fmla="*/ 93 h 698"/>
                <a:gd name="T18" fmla="*/ 346 w 689"/>
                <a:gd name="T19" fmla="*/ 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9" h="698">
                  <a:moveTo>
                    <a:pt x="346" y="0"/>
                  </a:moveTo>
                  <a:cubicBezTo>
                    <a:pt x="288" y="0"/>
                    <a:pt x="229" y="16"/>
                    <a:pt x="178" y="49"/>
                  </a:cubicBezTo>
                  <a:cubicBezTo>
                    <a:pt x="159" y="61"/>
                    <a:pt x="140" y="76"/>
                    <a:pt x="123" y="93"/>
                  </a:cubicBezTo>
                  <a:cubicBezTo>
                    <a:pt x="0" y="216"/>
                    <a:pt x="0" y="416"/>
                    <a:pt x="123" y="539"/>
                  </a:cubicBezTo>
                  <a:cubicBezTo>
                    <a:pt x="163" y="580"/>
                    <a:pt x="186" y="648"/>
                    <a:pt x="185" y="698"/>
                  </a:cubicBezTo>
                  <a:cubicBezTo>
                    <a:pt x="508" y="698"/>
                    <a:pt x="508" y="698"/>
                    <a:pt x="508" y="698"/>
                  </a:cubicBezTo>
                  <a:cubicBezTo>
                    <a:pt x="507" y="648"/>
                    <a:pt x="530" y="580"/>
                    <a:pt x="570" y="539"/>
                  </a:cubicBezTo>
                  <a:cubicBezTo>
                    <a:pt x="593" y="517"/>
                    <a:pt x="611" y="491"/>
                    <a:pt x="626" y="464"/>
                  </a:cubicBezTo>
                  <a:cubicBezTo>
                    <a:pt x="689" y="345"/>
                    <a:pt x="670" y="193"/>
                    <a:pt x="570" y="93"/>
                  </a:cubicBezTo>
                  <a:cubicBezTo>
                    <a:pt x="508" y="31"/>
                    <a:pt x="427" y="0"/>
                    <a:pt x="346" y="0"/>
                  </a:cubicBezTo>
                </a:path>
              </a:pathLst>
            </a:custGeom>
            <a:solidFill>
              <a:srgbClr val="E5B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ïSľïḋê"/>
            <p:cNvSpPr/>
            <p:nvPr>
              <p:custDataLst>
                <p:tags r:id="rId27"/>
              </p:custDataLst>
            </p:nvPr>
          </p:nvSpPr>
          <p:spPr bwMode="auto">
            <a:xfrm>
              <a:off x="13415" y="4073"/>
              <a:ext cx="1677" cy="910"/>
            </a:xfrm>
            <a:custGeom>
              <a:avLst/>
              <a:gdLst>
                <a:gd name="T0" fmla="*/ 354 w 380"/>
                <a:gd name="T1" fmla="*/ 0 h 236"/>
                <a:gd name="T2" fmla="*/ 26 w 380"/>
                <a:gd name="T3" fmla="*/ 0 h 236"/>
                <a:gd name="T4" fmla="*/ 0 w 380"/>
                <a:gd name="T5" fmla="*/ 26 h 236"/>
                <a:gd name="T6" fmla="*/ 0 w 380"/>
                <a:gd name="T7" fmla="*/ 93 h 236"/>
                <a:gd name="T8" fmla="*/ 143 w 380"/>
                <a:gd name="T9" fmla="*/ 236 h 236"/>
                <a:gd name="T10" fmla="*/ 237 w 380"/>
                <a:gd name="T11" fmla="*/ 236 h 236"/>
                <a:gd name="T12" fmla="*/ 380 w 380"/>
                <a:gd name="T13" fmla="*/ 93 h 236"/>
                <a:gd name="T14" fmla="*/ 380 w 380"/>
                <a:gd name="T15" fmla="*/ 26 h 236"/>
                <a:gd name="T16" fmla="*/ 354 w 380"/>
                <a:gd name="T17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0" h="236">
                  <a:moveTo>
                    <a:pt x="354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72"/>
                    <a:pt x="64" y="236"/>
                    <a:pt x="143" y="236"/>
                  </a:cubicBezTo>
                  <a:cubicBezTo>
                    <a:pt x="237" y="236"/>
                    <a:pt x="237" y="236"/>
                    <a:pt x="237" y="236"/>
                  </a:cubicBezTo>
                  <a:cubicBezTo>
                    <a:pt x="316" y="236"/>
                    <a:pt x="380" y="172"/>
                    <a:pt x="380" y="93"/>
                  </a:cubicBezTo>
                  <a:cubicBezTo>
                    <a:pt x="380" y="26"/>
                    <a:pt x="380" y="26"/>
                    <a:pt x="380" y="26"/>
                  </a:cubicBezTo>
                  <a:cubicBezTo>
                    <a:pt x="380" y="11"/>
                    <a:pt x="368" y="0"/>
                    <a:pt x="354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îṧļïḍe"/>
            <p:cNvSpPr/>
            <p:nvPr>
              <p:custDataLst>
                <p:tags r:id="rId28"/>
              </p:custDataLst>
            </p:nvPr>
          </p:nvSpPr>
          <p:spPr bwMode="auto">
            <a:xfrm>
              <a:off x="14131" y="2657"/>
              <a:ext cx="838" cy="1470"/>
            </a:xfrm>
            <a:custGeom>
              <a:avLst/>
              <a:gdLst>
                <a:gd name="T0" fmla="*/ 162 w 190"/>
                <a:gd name="T1" fmla="*/ 5 h 381"/>
                <a:gd name="T2" fmla="*/ 90 w 190"/>
                <a:gd name="T3" fmla="*/ 42 h 381"/>
                <a:gd name="T4" fmla="*/ 63 w 190"/>
                <a:gd name="T5" fmla="*/ 87 h 381"/>
                <a:gd name="T6" fmla="*/ 5 w 190"/>
                <a:gd name="T7" fmla="*/ 79 h 381"/>
                <a:gd name="T8" fmla="*/ 0 w 190"/>
                <a:gd name="T9" fmla="*/ 103 h 381"/>
                <a:gd name="T10" fmla="*/ 53 w 190"/>
                <a:gd name="T11" fmla="*/ 110 h 381"/>
                <a:gd name="T12" fmla="*/ 21 w 190"/>
                <a:gd name="T13" fmla="*/ 381 h 381"/>
                <a:gd name="T14" fmla="*/ 45 w 190"/>
                <a:gd name="T15" fmla="*/ 380 h 381"/>
                <a:gd name="T16" fmla="*/ 79 w 190"/>
                <a:gd name="T17" fmla="*/ 112 h 381"/>
                <a:gd name="T18" fmla="*/ 160 w 190"/>
                <a:gd name="T19" fmla="*/ 102 h 381"/>
                <a:gd name="T20" fmla="*/ 189 w 190"/>
                <a:gd name="T21" fmla="*/ 45 h 381"/>
                <a:gd name="T22" fmla="*/ 162 w 190"/>
                <a:gd name="T23" fmla="*/ 5 h 381"/>
                <a:gd name="T24" fmla="*/ 149 w 190"/>
                <a:gd name="T25" fmla="*/ 80 h 381"/>
                <a:gd name="T26" fmla="*/ 89 w 190"/>
                <a:gd name="T27" fmla="*/ 88 h 381"/>
                <a:gd name="T28" fmla="*/ 109 w 190"/>
                <a:gd name="T29" fmla="*/ 58 h 381"/>
                <a:gd name="T30" fmla="*/ 154 w 190"/>
                <a:gd name="T31" fmla="*/ 28 h 381"/>
                <a:gd name="T32" fmla="*/ 164 w 190"/>
                <a:gd name="T33" fmla="*/ 47 h 381"/>
                <a:gd name="T34" fmla="*/ 149 w 190"/>
                <a:gd name="T35" fmla="*/ 8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0" h="381">
                  <a:moveTo>
                    <a:pt x="162" y="5"/>
                  </a:moveTo>
                  <a:cubicBezTo>
                    <a:pt x="148" y="0"/>
                    <a:pt x="124" y="3"/>
                    <a:pt x="90" y="42"/>
                  </a:cubicBezTo>
                  <a:cubicBezTo>
                    <a:pt x="79" y="55"/>
                    <a:pt x="70" y="70"/>
                    <a:pt x="63" y="87"/>
                  </a:cubicBezTo>
                  <a:cubicBezTo>
                    <a:pt x="39" y="85"/>
                    <a:pt x="17" y="81"/>
                    <a:pt x="5" y="79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2" y="103"/>
                    <a:pt x="25" y="108"/>
                    <a:pt x="53" y="110"/>
                  </a:cubicBezTo>
                  <a:cubicBezTo>
                    <a:pt x="15" y="219"/>
                    <a:pt x="20" y="373"/>
                    <a:pt x="21" y="381"/>
                  </a:cubicBezTo>
                  <a:cubicBezTo>
                    <a:pt x="45" y="380"/>
                    <a:pt x="45" y="380"/>
                    <a:pt x="45" y="380"/>
                  </a:cubicBezTo>
                  <a:cubicBezTo>
                    <a:pt x="45" y="378"/>
                    <a:pt x="39" y="216"/>
                    <a:pt x="79" y="112"/>
                  </a:cubicBezTo>
                  <a:cubicBezTo>
                    <a:pt x="108" y="114"/>
                    <a:pt x="140" y="112"/>
                    <a:pt x="160" y="102"/>
                  </a:cubicBezTo>
                  <a:cubicBezTo>
                    <a:pt x="182" y="91"/>
                    <a:pt x="190" y="66"/>
                    <a:pt x="189" y="45"/>
                  </a:cubicBezTo>
                  <a:cubicBezTo>
                    <a:pt x="187" y="25"/>
                    <a:pt x="177" y="10"/>
                    <a:pt x="162" y="5"/>
                  </a:cubicBezTo>
                  <a:close/>
                  <a:moveTo>
                    <a:pt x="149" y="80"/>
                  </a:moveTo>
                  <a:cubicBezTo>
                    <a:pt x="135" y="87"/>
                    <a:pt x="113" y="89"/>
                    <a:pt x="89" y="88"/>
                  </a:cubicBezTo>
                  <a:cubicBezTo>
                    <a:pt x="95" y="77"/>
                    <a:pt x="101" y="67"/>
                    <a:pt x="109" y="58"/>
                  </a:cubicBezTo>
                  <a:cubicBezTo>
                    <a:pt x="131" y="32"/>
                    <a:pt x="147" y="25"/>
                    <a:pt x="154" y="28"/>
                  </a:cubicBezTo>
                  <a:cubicBezTo>
                    <a:pt x="160" y="30"/>
                    <a:pt x="164" y="37"/>
                    <a:pt x="164" y="47"/>
                  </a:cubicBezTo>
                  <a:cubicBezTo>
                    <a:pt x="165" y="59"/>
                    <a:pt x="161" y="74"/>
                    <a:pt x="149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ïṩļíḋé"/>
            <p:cNvSpPr/>
            <p:nvPr>
              <p:custDataLst>
                <p:tags r:id="rId29"/>
              </p:custDataLst>
            </p:nvPr>
          </p:nvSpPr>
          <p:spPr bwMode="auto">
            <a:xfrm>
              <a:off x="13439" y="2657"/>
              <a:ext cx="838" cy="1470"/>
            </a:xfrm>
            <a:custGeom>
              <a:avLst/>
              <a:gdLst>
                <a:gd name="T0" fmla="*/ 185 w 190"/>
                <a:gd name="T1" fmla="*/ 79 h 381"/>
                <a:gd name="T2" fmla="*/ 127 w 190"/>
                <a:gd name="T3" fmla="*/ 87 h 381"/>
                <a:gd name="T4" fmla="*/ 100 w 190"/>
                <a:gd name="T5" fmla="*/ 42 h 381"/>
                <a:gd name="T6" fmla="*/ 28 w 190"/>
                <a:gd name="T7" fmla="*/ 5 h 381"/>
                <a:gd name="T8" fmla="*/ 1 w 190"/>
                <a:gd name="T9" fmla="*/ 45 h 381"/>
                <a:gd name="T10" fmla="*/ 30 w 190"/>
                <a:gd name="T11" fmla="*/ 102 h 381"/>
                <a:gd name="T12" fmla="*/ 111 w 190"/>
                <a:gd name="T13" fmla="*/ 112 h 381"/>
                <a:gd name="T14" fmla="*/ 145 w 190"/>
                <a:gd name="T15" fmla="*/ 380 h 381"/>
                <a:gd name="T16" fmla="*/ 169 w 190"/>
                <a:gd name="T17" fmla="*/ 381 h 381"/>
                <a:gd name="T18" fmla="*/ 136 w 190"/>
                <a:gd name="T19" fmla="*/ 110 h 381"/>
                <a:gd name="T20" fmla="*/ 190 w 190"/>
                <a:gd name="T21" fmla="*/ 103 h 381"/>
                <a:gd name="T22" fmla="*/ 185 w 190"/>
                <a:gd name="T23" fmla="*/ 79 h 381"/>
                <a:gd name="T24" fmla="*/ 40 w 190"/>
                <a:gd name="T25" fmla="*/ 80 h 381"/>
                <a:gd name="T26" fmla="*/ 25 w 190"/>
                <a:gd name="T27" fmla="*/ 47 h 381"/>
                <a:gd name="T28" fmla="*/ 35 w 190"/>
                <a:gd name="T29" fmla="*/ 28 h 381"/>
                <a:gd name="T30" fmla="*/ 39 w 190"/>
                <a:gd name="T31" fmla="*/ 27 h 381"/>
                <a:gd name="T32" fmla="*/ 81 w 190"/>
                <a:gd name="T33" fmla="*/ 58 h 381"/>
                <a:gd name="T34" fmla="*/ 100 w 190"/>
                <a:gd name="T35" fmla="*/ 88 h 381"/>
                <a:gd name="T36" fmla="*/ 40 w 190"/>
                <a:gd name="T37" fmla="*/ 8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0" h="381">
                  <a:moveTo>
                    <a:pt x="185" y="79"/>
                  </a:moveTo>
                  <a:cubicBezTo>
                    <a:pt x="173" y="81"/>
                    <a:pt x="151" y="85"/>
                    <a:pt x="127" y="87"/>
                  </a:cubicBezTo>
                  <a:cubicBezTo>
                    <a:pt x="119" y="70"/>
                    <a:pt x="110" y="55"/>
                    <a:pt x="100" y="42"/>
                  </a:cubicBezTo>
                  <a:cubicBezTo>
                    <a:pt x="66" y="3"/>
                    <a:pt x="42" y="0"/>
                    <a:pt x="28" y="5"/>
                  </a:cubicBezTo>
                  <a:cubicBezTo>
                    <a:pt x="13" y="10"/>
                    <a:pt x="2" y="25"/>
                    <a:pt x="1" y="45"/>
                  </a:cubicBezTo>
                  <a:cubicBezTo>
                    <a:pt x="0" y="66"/>
                    <a:pt x="8" y="91"/>
                    <a:pt x="30" y="102"/>
                  </a:cubicBezTo>
                  <a:cubicBezTo>
                    <a:pt x="50" y="112"/>
                    <a:pt x="81" y="114"/>
                    <a:pt x="111" y="112"/>
                  </a:cubicBezTo>
                  <a:cubicBezTo>
                    <a:pt x="150" y="216"/>
                    <a:pt x="145" y="378"/>
                    <a:pt x="145" y="380"/>
                  </a:cubicBezTo>
                  <a:cubicBezTo>
                    <a:pt x="169" y="381"/>
                    <a:pt x="169" y="381"/>
                    <a:pt x="169" y="381"/>
                  </a:cubicBezTo>
                  <a:cubicBezTo>
                    <a:pt x="169" y="373"/>
                    <a:pt x="175" y="219"/>
                    <a:pt x="136" y="110"/>
                  </a:cubicBezTo>
                  <a:cubicBezTo>
                    <a:pt x="165" y="108"/>
                    <a:pt x="188" y="103"/>
                    <a:pt x="190" y="103"/>
                  </a:cubicBezTo>
                  <a:lnTo>
                    <a:pt x="185" y="79"/>
                  </a:lnTo>
                  <a:close/>
                  <a:moveTo>
                    <a:pt x="40" y="80"/>
                  </a:moveTo>
                  <a:cubicBezTo>
                    <a:pt x="29" y="74"/>
                    <a:pt x="25" y="59"/>
                    <a:pt x="25" y="47"/>
                  </a:cubicBezTo>
                  <a:cubicBezTo>
                    <a:pt x="26" y="37"/>
                    <a:pt x="30" y="30"/>
                    <a:pt x="35" y="28"/>
                  </a:cubicBezTo>
                  <a:cubicBezTo>
                    <a:pt x="36" y="28"/>
                    <a:pt x="38" y="27"/>
                    <a:pt x="39" y="27"/>
                  </a:cubicBezTo>
                  <a:cubicBezTo>
                    <a:pt x="47" y="27"/>
                    <a:pt x="62" y="35"/>
                    <a:pt x="81" y="58"/>
                  </a:cubicBezTo>
                  <a:cubicBezTo>
                    <a:pt x="88" y="67"/>
                    <a:pt x="95" y="77"/>
                    <a:pt x="100" y="88"/>
                  </a:cubicBezTo>
                  <a:cubicBezTo>
                    <a:pt x="77" y="89"/>
                    <a:pt x="54" y="87"/>
                    <a:pt x="40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îšļiḓe"/>
            <p:cNvSpPr/>
            <p:nvPr>
              <p:custDataLst>
                <p:tags r:id="rId30"/>
              </p:custDataLst>
            </p:nvPr>
          </p:nvSpPr>
          <p:spPr bwMode="auto">
            <a:xfrm>
              <a:off x="13415" y="4073"/>
              <a:ext cx="1677" cy="910"/>
            </a:xfrm>
            <a:custGeom>
              <a:avLst/>
              <a:gdLst>
                <a:gd name="T0" fmla="*/ 354 w 380"/>
                <a:gd name="T1" fmla="*/ 0 h 236"/>
                <a:gd name="T2" fmla="*/ 26 w 380"/>
                <a:gd name="T3" fmla="*/ 0 h 236"/>
                <a:gd name="T4" fmla="*/ 0 w 380"/>
                <a:gd name="T5" fmla="*/ 26 h 236"/>
                <a:gd name="T6" fmla="*/ 0 w 380"/>
                <a:gd name="T7" fmla="*/ 53 h 236"/>
                <a:gd name="T8" fmla="*/ 218 w 380"/>
                <a:gd name="T9" fmla="*/ 53 h 236"/>
                <a:gd name="T10" fmla="*/ 245 w 380"/>
                <a:gd name="T11" fmla="*/ 80 h 236"/>
                <a:gd name="T12" fmla="*/ 218 w 380"/>
                <a:gd name="T13" fmla="*/ 107 h 236"/>
                <a:gd name="T14" fmla="*/ 1 w 380"/>
                <a:gd name="T15" fmla="*/ 107 h 236"/>
                <a:gd name="T16" fmla="*/ 18 w 380"/>
                <a:gd name="T17" fmla="*/ 161 h 236"/>
                <a:gd name="T18" fmla="*/ 214 w 380"/>
                <a:gd name="T19" fmla="*/ 161 h 236"/>
                <a:gd name="T20" fmla="*/ 241 w 380"/>
                <a:gd name="T21" fmla="*/ 188 h 236"/>
                <a:gd name="T22" fmla="*/ 241 w 380"/>
                <a:gd name="T23" fmla="*/ 236 h 236"/>
                <a:gd name="T24" fmla="*/ 380 w 380"/>
                <a:gd name="T25" fmla="*/ 93 h 236"/>
                <a:gd name="T26" fmla="*/ 380 w 380"/>
                <a:gd name="T27" fmla="*/ 26 h 236"/>
                <a:gd name="T28" fmla="*/ 354 w 380"/>
                <a:gd name="T2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0" h="236">
                  <a:moveTo>
                    <a:pt x="354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6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18" y="53"/>
                    <a:pt x="218" y="53"/>
                    <a:pt x="218" y="53"/>
                  </a:cubicBezTo>
                  <a:cubicBezTo>
                    <a:pt x="233" y="53"/>
                    <a:pt x="245" y="65"/>
                    <a:pt x="245" y="80"/>
                  </a:cubicBezTo>
                  <a:cubicBezTo>
                    <a:pt x="245" y="95"/>
                    <a:pt x="233" y="107"/>
                    <a:pt x="218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3" y="126"/>
                    <a:pt x="9" y="145"/>
                    <a:pt x="18" y="161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29" y="161"/>
                    <a:pt x="241" y="173"/>
                    <a:pt x="241" y="188"/>
                  </a:cubicBezTo>
                  <a:cubicBezTo>
                    <a:pt x="241" y="236"/>
                    <a:pt x="241" y="236"/>
                    <a:pt x="241" y="236"/>
                  </a:cubicBezTo>
                  <a:cubicBezTo>
                    <a:pt x="318" y="234"/>
                    <a:pt x="380" y="171"/>
                    <a:pt x="380" y="93"/>
                  </a:cubicBezTo>
                  <a:cubicBezTo>
                    <a:pt x="380" y="26"/>
                    <a:pt x="380" y="26"/>
                    <a:pt x="380" y="26"/>
                  </a:cubicBezTo>
                  <a:cubicBezTo>
                    <a:pt x="380" y="11"/>
                    <a:pt x="368" y="0"/>
                    <a:pt x="354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ïS1iḑè"/>
            <p:cNvSpPr/>
            <p:nvPr>
              <p:custDataLst>
                <p:tags r:id="rId31"/>
              </p:custDataLst>
            </p:nvPr>
          </p:nvSpPr>
          <p:spPr bwMode="auto">
            <a:xfrm>
              <a:off x="13146" y="3320"/>
              <a:ext cx="648" cy="756"/>
            </a:xfrm>
            <a:custGeom>
              <a:avLst/>
              <a:gdLst>
                <a:gd name="T0" fmla="*/ 73 w 147"/>
                <a:gd name="T1" fmla="*/ 41 h 196"/>
                <a:gd name="T2" fmla="*/ 37 w 147"/>
                <a:gd name="T3" fmla="*/ 38 h 196"/>
                <a:gd name="T4" fmla="*/ 99 w 147"/>
                <a:gd name="T5" fmla="*/ 196 h 196"/>
                <a:gd name="T6" fmla="*/ 132 w 147"/>
                <a:gd name="T7" fmla="*/ 196 h 196"/>
                <a:gd name="T8" fmla="*/ 73 w 147"/>
                <a:gd name="T9" fmla="*/ 41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96">
                  <a:moveTo>
                    <a:pt x="73" y="41"/>
                  </a:moveTo>
                  <a:cubicBezTo>
                    <a:pt x="49" y="19"/>
                    <a:pt x="0" y="0"/>
                    <a:pt x="37" y="38"/>
                  </a:cubicBezTo>
                  <a:cubicBezTo>
                    <a:pt x="76" y="79"/>
                    <a:pt x="100" y="146"/>
                    <a:pt x="99" y="196"/>
                  </a:cubicBezTo>
                  <a:cubicBezTo>
                    <a:pt x="132" y="196"/>
                    <a:pt x="132" y="196"/>
                    <a:pt x="132" y="196"/>
                  </a:cubicBezTo>
                  <a:cubicBezTo>
                    <a:pt x="132" y="175"/>
                    <a:pt x="147" y="106"/>
                    <a:pt x="73" y="41"/>
                  </a:cubicBezTo>
                  <a:close/>
                </a:path>
              </a:pathLst>
            </a:custGeom>
            <a:solidFill>
              <a:srgbClr val="FF9D1F">
                <a:alpha val="5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ísḻîḓê"/>
            <p:cNvSpPr/>
            <p:nvPr>
              <p:custDataLst>
                <p:tags r:id="rId32"/>
              </p:custDataLst>
            </p:nvPr>
          </p:nvSpPr>
          <p:spPr bwMode="auto">
            <a:xfrm>
              <a:off x="13142" y="1384"/>
              <a:ext cx="2665" cy="2692"/>
            </a:xfrm>
            <a:custGeom>
              <a:avLst/>
              <a:gdLst>
                <a:gd name="T0" fmla="*/ 261 w 604"/>
                <a:gd name="T1" fmla="*/ 1 h 698"/>
                <a:gd name="T2" fmla="*/ 93 w 604"/>
                <a:gd name="T3" fmla="*/ 50 h 698"/>
                <a:gd name="T4" fmla="*/ 38 w 604"/>
                <a:gd name="T5" fmla="*/ 94 h 698"/>
                <a:gd name="T6" fmla="*/ 0 w 604"/>
                <a:gd name="T7" fmla="*/ 139 h 698"/>
                <a:gd name="T8" fmla="*/ 365 w 604"/>
                <a:gd name="T9" fmla="*/ 87 h 698"/>
                <a:gd name="T10" fmla="*/ 419 w 604"/>
                <a:gd name="T11" fmla="*/ 142 h 698"/>
                <a:gd name="T12" fmla="*/ 337 w 604"/>
                <a:gd name="T13" fmla="*/ 525 h 698"/>
                <a:gd name="T14" fmla="*/ 269 w 604"/>
                <a:gd name="T15" fmla="*/ 698 h 698"/>
                <a:gd name="T16" fmla="*/ 423 w 604"/>
                <a:gd name="T17" fmla="*/ 698 h 698"/>
                <a:gd name="T18" fmla="*/ 485 w 604"/>
                <a:gd name="T19" fmla="*/ 540 h 698"/>
                <a:gd name="T20" fmla="*/ 541 w 604"/>
                <a:gd name="T21" fmla="*/ 465 h 698"/>
                <a:gd name="T22" fmla="*/ 485 w 604"/>
                <a:gd name="T23" fmla="*/ 94 h 698"/>
                <a:gd name="T24" fmla="*/ 261 w 604"/>
                <a:gd name="T25" fmla="*/ 1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4" h="698">
                  <a:moveTo>
                    <a:pt x="261" y="1"/>
                  </a:moveTo>
                  <a:cubicBezTo>
                    <a:pt x="203" y="1"/>
                    <a:pt x="144" y="17"/>
                    <a:pt x="93" y="50"/>
                  </a:cubicBezTo>
                  <a:cubicBezTo>
                    <a:pt x="74" y="62"/>
                    <a:pt x="55" y="77"/>
                    <a:pt x="38" y="94"/>
                  </a:cubicBezTo>
                  <a:cubicBezTo>
                    <a:pt x="24" y="108"/>
                    <a:pt x="11" y="123"/>
                    <a:pt x="0" y="139"/>
                  </a:cubicBezTo>
                  <a:cubicBezTo>
                    <a:pt x="77" y="41"/>
                    <a:pt x="223" y="0"/>
                    <a:pt x="365" y="87"/>
                  </a:cubicBezTo>
                  <a:cubicBezTo>
                    <a:pt x="387" y="101"/>
                    <a:pt x="406" y="120"/>
                    <a:pt x="419" y="142"/>
                  </a:cubicBezTo>
                  <a:cubicBezTo>
                    <a:pt x="518" y="302"/>
                    <a:pt x="463" y="460"/>
                    <a:pt x="337" y="525"/>
                  </a:cubicBezTo>
                  <a:cubicBezTo>
                    <a:pt x="280" y="555"/>
                    <a:pt x="246" y="636"/>
                    <a:pt x="269" y="698"/>
                  </a:cubicBezTo>
                  <a:cubicBezTo>
                    <a:pt x="423" y="698"/>
                    <a:pt x="423" y="698"/>
                    <a:pt x="423" y="698"/>
                  </a:cubicBezTo>
                  <a:cubicBezTo>
                    <a:pt x="422" y="648"/>
                    <a:pt x="445" y="580"/>
                    <a:pt x="485" y="540"/>
                  </a:cubicBezTo>
                  <a:cubicBezTo>
                    <a:pt x="508" y="518"/>
                    <a:pt x="526" y="492"/>
                    <a:pt x="541" y="465"/>
                  </a:cubicBezTo>
                  <a:cubicBezTo>
                    <a:pt x="604" y="346"/>
                    <a:pt x="585" y="194"/>
                    <a:pt x="485" y="94"/>
                  </a:cubicBezTo>
                  <a:cubicBezTo>
                    <a:pt x="423" y="32"/>
                    <a:pt x="342" y="1"/>
                    <a:pt x="261" y="1"/>
                  </a:cubicBezTo>
                </a:path>
              </a:pathLst>
            </a:custGeom>
            <a:solidFill>
              <a:srgbClr val="FF9D1F">
                <a:alpha val="5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îšľíḓè"/>
            <p:cNvSpPr/>
            <p:nvPr>
              <p:custDataLst>
                <p:tags r:id="rId33"/>
              </p:custDataLst>
            </p:nvPr>
          </p:nvSpPr>
          <p:spPr bwMode="auto">
            <a:xfrm>
              <a:off x="13068" y="2037"/>
              <a:ext cx="433" cy="489"/>
            </a:xfrm>
            <a:custGeom>
              <a:avLst/>
              <a:gdLst>
                <a:gd name="T0" fmla="*/ 0 w 98"/>
                <a:gd name="T1" fmla="*/ 122 h 127"/>
                <a:gd name="T2" fmla="*/ 59 w 98"/>
                <a:gd name="T3" fmla="*/ 127 h 127"/>
                <a:gd name="T4" fmla="*/ 98 w 98"/>
                <a:gd name="T5" fmla="*/ 32 h 127"/>
                <a:gd name="T6" fmla="*/ 51 w 98"/>
                <a:gd name="T7" fmla="*/ 0 h 127"/>
                <a:gd name="T8" fmla="*/ 0 w 98"/>
                <a:gd name="T9" fmla="*/ 12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27">
                  <a:moveTo>
                    <a:pt x="0" y="122"/>
                  </a:moveTo>
                  <a:cubicBezTo>
                    <a:pt x="20" y="124"/>
                    <a:pt x="40" y="125"/>
                    <a:pt x="59" y="127"/>
                  </a:cubicBezTo>
                  <a:cubicBezTo>
                    <a:pt x="65" y="93"/>
                    <a:pt x="79" y="61"/>
                    <a:pt x="98" y="32"/>
                  </a:cubicBezTo>
                  <a:cubicBezTo>
                    <a:pt x="83" y="22"/>
                    <a:pt x="67" y="11"/>
                    <a:pt x="51" y="0"/>
                  </a:cubicBezTo>
                  <a:cubicBezTo>
                    <a:pt x="25" y="37"/>
                    <a:pt x="8" y="78"/>
                    <a:pt x="0" y="1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iş1îḑe"/>
            <p:cNvSpPr/>
            <p:nvPr>
              <p:custDataLst>
                <p:tags r:id="rId34"/>
              </p:custDataLst>
            </p:nvPr>
          </p:nvSpPr>
          <p:spPr bwMode="auto">
            <a:xfrm>
              <a:off x="13343" y="2185"/>
              <a:ext cx="376" cy="360"/>
            </a:xfrm>
            <a:custGeom>
              <a:avLst/>
              <a:gdLst>
                <a:gd name="T0" fmla="*/ 0 w 85"/>
                <a:gd name="T1" fmla="*/ 89 h 93"/>
                <a:gd name="T2" fmla="*/ 59 w 85"/>
                <a:gd name="T3" fmla="*/ 93 h 93"/>
                <a:gd name="T4" fmla="*/ 85 w 85"/>
                <a:gd name="T5" fmla="*/ 32 h 93"/>
                <a:gd name="T6" fmla="*/ 37 w 85"/>
                <a:gd name="T7" fmla="*/ 0 h 93"/>
                <a:gd name="T8" fmla="*/ 0 w 85"/>
                <a:gd name="T9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93">
                  <a:moveTo>
                    <a:pt x="0" y="89"/>
                  </a:moveTo>
                  <a:cubicBezTo>
                    <a:pt x="20" y="90"/>
                    <a:pt x="40" y="92"/>
                    <a:pt x="59" y="93"/>
                  </a:cubicBezTo>
                  <a:cubicBezTo>
                    <a:pt x="63" y="71"/>
                    <a:pt x="72" y="50"/>
                    <a:pt x="85" y="32"/>
                  </a:cubicBezTo>
                  <a:cubicBezTo>
                    <a:pt x="69" y="21"/>
                    <a:pt x="53" y="11"/>
                    <a:pt x="37" y="0"/>
                  </a:cubicBezTo>
                  <a:cubicBezTo>
                    <a:pt x="19" y="26"/>
                    <a:pt x="6" y="57"/>
                    <a:pt x="0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í$ḻiḋê"/>
            <p:cNvSpPr/>
            <p:nvPr>
              <p:custDataLst>
                <p:tags r:id="rId35"/>
              </p:custDataLst>
            </p:nvPr>
          </p:nvSpPr>
          <p:spPr bwMode="auto">
            <a:xfrm>
              <a:off x="13328" y="1635"/>
              <a:ext cx="545" cy="463"/>
            </a:xfrm>
            <a:custGeom>
              <a:avLst/>
              <a:gdLst>
                <a:gd name="T0" fmla="*/ 0 w 124"/>
                <a:gd name="T1" fmla="*/ 82 h 120"/>
                <a:gd name="T2" fmla="*/ 44 w 124"/>
                <a:gd name="T3" fmla="*/ 120 h 120"/>
                <a:gd name="T4" fmla="*/ 124 w 124"/>
                <a:gd name="T5" fmla="*/ 56 h 120"/>
                <a:gd name="T6" fmla="*/ 104 w 124"/>
                <a:gd name="T7" fmla="*/ 0 h 120"/>
                <a:gd name="T8" fmla="*/ 0 w 124"/>
                <a:gd name="T9" fmla="*/ 8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0">
                  <a:moveTo>
                    <a:pt x="0" y="82"/>
                  </a:moveTo>
                  <a:cubicBezTo>
                    <a:pt x="15" y="95"/>
                    <a:pt x="29" y="107"/>
                    <a:pt x="44" y="120"/>
                  </a:cubicBezTo>
                  <a:cubicBezTo>
                    <a:pt x="66" y="93"/>
                    <a:pt x="93" y="71"/>
                    <a:pt x="124" y="56"/>
                  </a:cubicBezTo>
                  <a:cubicBezTo>
                    <a:pt x="117" y="37"/>
                    <a:pt x="110" y="19"/>
                    <a:pt x="104" y="0"/>
                  </a:cubicBezTo>
                  <a:cubicBezTo>
                    <a:pt x="63" y="20"/>
                    <a:pt x="28" y="48"/>
                    <a:pt x="0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îṧlíde"/>
            <p:cNvSpPr/>
            <p:nvPr>
              <p:custDataLst>
                <p:tags r:id="rId36"/>
              </p:custDataLst>
            </p:nvPr>
          </p:nvSpPr>
          <p:spPr bwMode="auto">
            <a:xfrm>
              <a:off x="13532" y="1894"/>
              <a:ext cx="422" cy="373"/>
            </a:xfrm>
            <a:custGeom>
              <a:avLst/>
              <a:gdLst>
                <a:gd name="T0" fmla="*/ 0 w 96"/>
                <a:gd name="T1" fmla="*/ 60 h 97"/>
                <a:gd name="T2" fmla="*/ 44 w 96"/>
                <a:gd name="T3" fmla="*/ 97 h 97"/>
                <a:gd name="T4" fmla="*/ 96 w 96"/>
                <a:gd name="T5" fmla="*/ 56 h 97"/>
                <a:gd name="T6" fmla="*/ 75 w 96"/>
                <a:gd name="T7" fmla="*/ 0 h 97"/>
                <a:gd name="T8" fmla="*/ 0 w 96"/>
                <a:gd name="T9" fmla="*/ 6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7">
                  <a:moveTo>
                    <a:pt x="0" y="60"/>
                  </a:moveTo>
                  <a:cubicBezTo>
                    <a:pt x="15" y="72"/>
                    <a:pt x="29" y="85"/>
                    <a:pt x="44" y="97"/>
                  </a:cubicBezTo>
                  <a:cubicBezTo>
                    <a:pt x="58" y="80"/>
                    <a:pt x="76" y="66"/>
                    <a:pt x="96" y="56"/>
                  </a:cubicBezTo>
                  <a:cubicBezTo>
                    <a:pt x="89" y="37"/>
                    <a:pt x="82" y="19"/>
                    <a:pt x="75" y="0"/>
                  </a:cubicBezTo>
                  <a:cubicBezTo>
                    <a:pt x="46" y="14"/>
                    <a:pt x="20" y="35"/>
                    <a:pt x="0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îṡlíḍè"/>
            <p:cNvSpPr/>
            <p:nvPr>
              <p:custDataLst>
                <p:tags r:id="rId37"/>
              </p:custDataLst>
            </p:nvPr>
          </p:nvSpPr>
          <p:spPr bwMode="auto">
            <a:xfrm>
              <a:off x="16057" y="3413"/>
              <a:ext cx="549" cy="531"/>
            </a:xfrm>
            <a:custGeom>
              <a:avLst/>
              <a:gdLst>
                <a:gd name="T0" fmla="*/ 113 w 125"/>
                <a:gd name="T1" fmla="*/ 0 h 138"/>
                <a:gd name="T2" fmla="*/ 20 w 125"/>
                <a:gd name="T3" fmla="*/ 0 h 138"/>
                <a:gd name="T4" fmla="*/ 22 w 125"/>
                <a:gd name="T5" fmla="*/ 90 h 138"/>
                <a:gd name="T6" fmla="*/ 20 w 125"/>
                <a:gd name="T7" fmla="*/ 104 h 138"/>
                <a:gd name="T8" fmla="*/ 20 w 125"/>
                <a:gd name="T9" fmla="*/ 104 h 138"/>
                <a:gd name="T10" fmla="*/ 19 w 125"/>
                <a:gd name="T11" fmla="*/ 106 h 138"/>
                <a:gd name="T12" fmla="*/ 19 w 125"/>
                <a:gd name="T13" fmla="*/ 106 h 138"/>
                <a:gd name="T14" fmla="*/ 1 w 125"/>
                <a:gd name="T15" fmla="*/ 117 h 138"/>
                <a:gd name="T16" fmla="*/ 1 w 125"/>
                <a:gd name="T17" fmla="*/ 118 h 138"/>
                <a:gd name="T18" fmla="*/ 0 w 125"/>
                <a:gd name="T19" fmla="*/ 121 h 138"/>
                <a:gd name="T20" fmla="*/ 13 w 125"/>
                <a:gd name="T21" fmla="*/ 123 h 138"/>
                <a:gd name="T22" fmla="*/ 21 w 125"/>
                <a:gd name="T23" fmla="*/ 120 h 138"/>
                <a:gd name="T24" fmla="*/ 24 w 125"/>
                <a:gd name="T25" fmla="*/ 118 h 138"/>
                <a:gd name="T26" fmla="*/ 27 w 125"/>
                <a:gd name="T27" fmla="*/ 118 h 138"/>
                <a:gd name="T28" fmla="*/ 27 w 125"/>
                <a:gd name="T29" fmla="*/ 118 h 138"/>
                <a:gd name="T30" fmla="*/ 35 w 125"/>
                <a:gd name="T31" fmla="*/ 114 h 138"/>
                <a:gd name="T32" fmla="*/ 34 w 125"/>
                <a:gd name="T33" fmla="*/ 106 h 138"/>
                <a:gd name="T34" fmla="*/ 33 w 125"/>
                <a:gd name="T35" fmla="*/ 105 h 138"/>
                <a:gd name="T36" fmla="*/ 49 w 125"/>
                <a:gd name="T37" fmla="*/ 48 h 138"/>
                <a:gd name="T38" fmla="*/ 39 w 125"/>
                <a:gd name="T39" fmla="*/ 123 h 138"/>
                <a:gd name="T40" fmla="*/ 28 w 125"/>
                <a:gd name="T41" fmla="*/ 130 h 138"/>
                <a:gd name="T42" fmla="*/ 18 w 125"/>
                <a:gd name="T43" fmla="*/ 134 h 138"/>
                <a:gd name="T44" fmla="*/ 30 w 125"/>
                <a:gd name="T45" fmla="*/ 138 h 138"/>
                <a:gd name="T46" fmla="*/ 38 w 125"/>
                <a:gd name="T47" fmla="*/ 137 h 138"/>
                <a:gd name="T48" fmla="*/ 43 w 125"/>
                <a:gd name="T49" fmla="*/ 135 h 138"/>
                <a:gd name="T50" fmla="*/ 45 w 125"/>
                <a:gd name="T51" fmla="*/ 136 h 138"/>
                <a:gd name="T52" fmla="*/ 53 w 125"/>
                <a:gd name="T53" fmla="*/ 134 h 138"/>
                <a:gd name="T54" fmla="*/ 53 w 125"/>
                <a:gd name="T55" fmla="*/ 129 h 138"/>
                <a:gd name="T56" fmla="*/ 51 w 125"/>
                <a:gd name="T57" fmla="*/ 124 h 138"/>
                <a:gd name="T58" fmla="*/ 51 w 125"/>
                <a:gd name="T59" fmla="*/ 119 h 138"/>
                <a:gd name="T60" fmla="*/ 56 w 125"/>
                <a:gd name="T61" fmla="*/ 118 h 138"/>
                <a:gd name="T62" fmla="*/ 71 w 125"/>
                <a:gd name="T63" fmla="*/ 76 h 138"/>
                <a:gd name="T64" fmla="*/ 76 w 125"/>
                <a:gd name="T65" fmla="*/ 62 h 138"/>
                <a:gd name="T66" fmla="*/ 78 w 125"/>
                <a:gd name="T67" fmla="*/ 46 h 138"/>
                <a:gd name="T68" fmla="*/ 84 w 125"/>
                <a:gd name="T69" fmla="*/ 15 h 138"/>
                <a:gd name="T70" fmla="*/ 84 w 125"/>
                <a:gd name="T71" fmla="*/ 13 h 138"/>
                <a:gd name="T72" fmla="*/ 88 w 125"/>
                <a:gd name="T73" fmla="*/ 12 h 138"/>
                <a:gd name="T74" fmla="*/ 114 w 125"/>
                <a:gd name="T75" fmla="*/ 11 h 138"/>
                <a:gd name="T76" fmla="*/ 125 w 125"/>
                <a:gd name="T77" fmla="*/ 3 h 138"/>
                <a:gd name="T78" fmla="*/ 113 w 125"/>
                <a:gd name="T7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5" h="138">
                  <a:moveTo>
                    <a:pt x="11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1" y="30"/>
                    <a:pt x="22" y="60"/>
                    <a:pt x="22" y="90"/>
                  </a:cubicBezTo>
                  <a:cubicBezTo>
                    <a:pt x="22" y="95"/>
                    <a:pt x="22" y="99"/>
                    <a:pt x="20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19" y="104"/>
                    <a:pt x="19" y="104"/>
                    <a:pt x="19" y="106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5" y="112"/>
                    <a:pt x="8" y="116"/>
                    <a:pt x="1" y="117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0" y="119"/>
                    <a:pt x="0" y="120"/>
                    <a:pt x="0" y="121"/>
                  </a:cubicBezTo>
                  <a:cubicBezTo>
                    <a:pt x="1" y="122"/>
                    <a:pt x="6" y="123"/>
                    <a:pt x="13" y="123"/>
                  </a:cubicBezTo>
                  <a:cubicBezTo>
                    <a:pt x="15" y="122"/>
                    <a:pt x="19" y="121"/>
                    <a:pt x="21" y="120"/>
                  </a:cubicBezTo>
                  <a:cubicBezTo>
                    <a:pt x="22" y="120"/>
                    <a:pt x="23" y="119"/>
                    <a:pt x="24" y="118"/>
                  </a:cubicBezTo>
                  <a:cubicBezTo>
                    <a:pt x="25" y="118"/>
                    <a:pt x="26" y="118"/>
                    <a:pt x="27" y="118"/>
                  </a:cubicBezTo>
                  <a:cubicBezTo>
                    <a:pt x="27" y="118"/>
                    <a:pt x="27" y="118"/>
                    <a:pt x="27" y="118"/>
                  </a:cubicBezTo>
                  <a:cubicBezTo>
                    <a:pt x="35" y="114"/>
                    <a:pt x="35" y="114"/>
                    <a:pt x="35" y="114"/>
                  </a:cubicBezTo>
                  <a:cubicBezTo>
                    <a:pt x="35" y="114"/>
                    <a:pt x="34" y="109"/>
                    <a:pt x="34" y="106"/>
                  </a:cubicBezTo>
                  <a:cubicBezTo>
                    <a:pt x="34" y="106"/>
                    <a:pt x="33" y="106"/>
                    <a:pt x="33" y="105"/>
                  </a:cubicBezTo>
                  <a:cubicBezTo>
                    <a:pt x="40" y="86"/>
                    <a:pt x="46" y="67"/>
                    <a:pt x="49" y="48"/>
                  </a:cubicBezTo>
                  <a:cubicBezTo>
                    <a:pt x="48" y="72"/>
                    <a:pt x="39" y="121"/>
                    <a:pt x="39" y="123"/>
                  </a:cubicBezTo>
                  <a:cubicBezTo>
                    <a:pt x="37" y="126"/>
                    <a:pt x="34" y="130"/>
                    <a:pt x="28" y="130"/>
                  </a:cubicBezTo>
                  <a:cubicBezTo>
                    <a:pt x="26" y="131"/>
                    <a:pt x="16" y="130"/>
                    <a:pt x="18" y="134"/>
                  </a:cubicBezTo>
                  <a:cubicBezTo>
                    <a:pt x="18" y="136"/>
                    <a:pt x="23" y="138"/>
                    <a:pt x="30" y="138"/>
                  </a:cubicBezTo>
                  <a:cubicBezTo>
                    <a:pt x="32" y="138"/>
                    <a:pt x="36" y="138"/>
                    <a:pt x="38" y="137"/>
                  </a:cubicBezTo>
                  <a:cubicBezTo>
                    <a:pt x="41" y="137"/>
                    <a:pt x="43" y="135"/>
                    <a:pt x="43" y="135"/>
                  </a:cubicBezTo>
                  <a:cubicBezTo>
                    <a:pt x="45" y="136"/>
                    <a:pt x="45" y="136"/>
                    <a:pt x="45" y="136"/>
                  </a:cubicBezTo>
                  <a:cubicBezTo>
                    <a:pt x="53" y="134"/>
                    <a:pt x="53" y="134"/>
                    <a:pt x="53" y="134"/>
                  </a:cubicBezTo>
                  <a:cubicBezTo>
                    <a:pt x="53" y="134"/>
                    <a:pt x="53" y="132"/>
                    <a:pt x="53" y="129"/>
                  </a:cubicBezTo>
                  <a:cubicBezTo>
                    <a:pt x="53" y="126"/>
                    <a:pt x="51" y="124"/>
                    <a:pt x="51" y="124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6" y="118"/>
                    <a:pt x="56" y="118"/>
                    <a:pt x="56" y="118"/>
                  </a:cubicBezTo>
                  <a:cubicBezTo>
                    <a:pt x="56" y="118"/>
                    <a:pt x="66" y="87"/>
                    <a:pt x="71" y="76"/>
                  </a:cubicBezTo>
                  <a:cubicBezTo>
                    <a:pt x="73" y="71"/>
                    <a:pt x="75" y="67"/>
                    <a:pt x="76" y="62"/>
                  </a:cubicBezTo>
                  <a:cubicBezTo>
                    <a:pt x="77" y="57"/>
                    <a:pt x="78" y="51"/>
                    <a:pt x="78" y="46"/>
                  </a:cubicBezTo>
                  <a:cubicBezTo>
                    <a:pt x="79" y="35"/>
                    <a:pt x="81" y="25"/>
                    <a:pt x="84" y="15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5" y="12"/>
                    <a:pt x="86" y="12"/>
                    <a:pt x="88" y="12"/>
                  </a:cubicBezTo>
                  <a:cubicBezTo>
                    <a:pt x="100" y="11"/>
                    <a:pt x="106" y="13"/>
                    <a:pt x="114" y="11"/>
                  </a:cubicBezTo>
                  <a:cubicBezTo>
                    <a:pt x="124" y="8"/>
                    <a:pt x="125" y="3"/>
                    <a:pt x="125" y="3"/>
                  </a:cubicBezTo>
                  <a:cubicBezTo>
                    <a:pt x="121" y="1"/>
                    <a:pt x="117" y="0"/>
                    <a:pt x="113" y="0"/>
                  </a:cubicBezTo>
                  <a:close/>
                </a:path>
              </a:pathLst>
            </a:custGeom>
            <a:solidFill>
              <a:srgbClr val="5752B7">
                <a:alpha val="3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i$ḷîḓè"/>
            <p:cNvSpPr/>
            <p:nvPr>
              <p:custDataLst>
                <p:tags r:id="rId38"/>
              </p:custDataLst>
            </p:nvPr>
          </p:nvSpPr>
          <p:spPr bwMode="auto">
            <a:xfrm>
              <a:off x="16291" y="2637"/>
              <a:ext cx="120" cy="120"/>
            </a:xfrm>
            <a:custGeom>
              <a:avLst/>
              <a:gdLst>
                <a:gd name="T0" fmla="*/ 1 w 10"/>
                <a:gd name="T1" fmla="*/ 4 h 10"/>
                <a:gd name="T2" fmla="*/ 2 w 10"/>
                <a:gd name="T3" fmla="*/ 10 h 10"/>
                <a:gd name="T4" fmla="*/ 10 w 10"/>
                <a:gd name="T5" fmla="*/ 0 h 10"/>
                <a:gd name="T6" fmla="*/ 4 w 10"/>
                <a:gd name="T7" fmla="*/ 0 h 10"/>
                <a:gd name="T8" fmla="*/ 1 w 10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4"/>
                  </a:moveTo>
                  <a:cubicBezTo>
                    <a:pt x="1" y="4"/>
                    <a:pt x="0" y="8"/>
                    <a:pt x="2" y="1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364F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íṡ1idê"/>
            <p:cNvSpPr/>
            <p:nvPr>
              <p:custDataLst>
                <p:tags r:id="rId39"/>
              </p:custDataLst>
            </p:nvPr>
          </p:nvSpPr>
          <p:spPr bwMode="auto">
            <a:xfrm>
              <a:off x="16280" y="2672"/>
              <a:ext cx="203" cy="273"/>
            </a:xfrm>
            <a:custGeom>
              <a:avLst/>
              <a:gdLst>
                <a:gd name="T0" fmla="*/ 45 w 46"/>
                <a:gd name="T1" fmla="*/ 30 h 71"/>
                <a:gd name="T2" fmla="*/ 34 w 46"/>
                <a:gd name="T3" fmla="*/ 51 h 71"/>
                <a:gd name="T4" fmla="*/ 34 w 46"/>
                <a:gd name="T5" fmla="*/ 63 h 71"/>
                <a:gd name="T6" fmla="*/ 27 w 46"/>
                <a:gd name="T7" fmla="*/ 68 h 71"/>
                <a:gd name="T8" fmla="*/ 22 w 46"/>
                <a:gd name="T9" fmla="*/ 71 h 71"/>
                <a:gd name="T10" fmla="*/ 18 w 46"/>
                <a:gd name="T11" fmla="*/ 65 h 71"/>
                <a:gd name="T12" fmla="*/ 18 w 46"/>
                <a:gd name="T13" fmla="*/ 57 h 71"/>
                <a:gd name="T14" fmla="*/ 15 w 46"/>
                <a:gd name="T15" fmla="*/ 53 h 71"/>
                <a:gd name="T16" fmla="*/ 7 w 46"/>
                <a:gd name="T17" fmla="*/ 49 h 71"/>
                <a:gd name="T18" fmla="*/ 7 w 46"/>
                <a:gd name="T19" fmla="*/ 48 h 71"/>
                <a:gd name="T20" fmla="*/ 7 w 46"/>
                <a:gd name="T21" fmla="*/ 48 h 71"/>
                <a:gd name="T22" fmla="*/ 17 w 46"/>
                <a:gd name="T23" fmla="*/ 8 h 71"/>
                <a:gd name="T24" fmla="*/ 45 w 46"/>
                <a:gd name="T25" fmla="*/ 3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71">
                  <a:moveTo>
                    <a:pt x="45" y="30"/>
                  </a:moveTo>
                  <a:cubicBezTo>
                    <a:pt x="45" y="43"/>
                    <a:pt x="34" y="51"/>
                    <a:pt x="34" y="51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5"/>
                    <a:pt x="17" y="54"/>
                    <a:pt x="15" y="53"/>
                  </a:cubicBezTo>
                  <a:cubicBezTo>
                    <a:pt x="13" y="53"/>
                    <a:pt x="10" y="52"/>
                    <a:pt x="7" y="49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2" y="41"/>
                    <a:pt x="0" y="15"/>
                    <a:pt x="17" y="8"/>
                  </a:cubicBezTo>
                  <a:cubicBezTo>
                    <a:pt x="35" y="0"/>
                    <a:pt x="46" y="16"/>
                    <a:pt x="45" y="30"/>
                  </a:cubicBezTo>
                  <a:close/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iSļiďè"/>
            <p:cNvSpPr/>
            <p:nvPr>
              <p:custDataLst>
                <p:tags r:id="rId40"/>
              </p:custDataLst>
            </p:nvPr>
          </p:nvSpPr>
          <p:spPr bwMode="auto">
            <a:xfrm>
              <a:off x="16381" y="2722"/>
              <a:ext cx="141" cy="147"/>
            </a:xfrm>
            <a:custGeom>
              <a:avLst/>
              <a:gdLst>
                <a:gd name="T0" fmla="*/ 1 w 32"/>
                <a:gd name="T1" fmla="*/ 21 h 38"/>
                <a:gd name="T2" fmla="*/ 2 w 32"/>
                <a:gd name="T3" fmla="*/ 20 h 38"/>
                <a:gd name="T4" fmla="*/ 7 w 32"/>
                <a:gd name="T5" fmla="*/ 10 h 38"/>
                <a:gd name="T6" fmla="*/ 15 w 32"/>
                <a:gd name="T7" fmla="*/ 15 h 38"/>
                <a:gd name="T8" fmla="*/ 7 w 32"/>
                <a:gd name="T9" fmla="*/ 36 h 38"/>
                <a:gd name="T10" fmla="*/ 8 w 32"/>
                <a:gd name="T11" fmla="*/ 38 h 38"/>
                <a:gd name="T12" fmla="*/ 8 w 32"/>
                <a:gd name="T13" fmla="*/ 38 h 38"/>
                <a:gd name="T14" fmla="*/ 8 w 32"/>
                <a:gd name="T15" fmla="*/ 38 h 38"/>
                <a:gd name="T16" fmla="*/ 9 w 32"/>
                <a:gd name="T17" fmla="*/ 38 h 38"/>
                <a:gd name="T18" fmla="*/ 17 w 32"/>
                <a:gd name="T19" fmla="*/ 0 h 38"/>
                <a:gd name="T20" fmla="*/ 4 w 32"/>
                <a:gd name="T21" fmla="*/ 6 h 38"/>
                <a:gd name="T22" fmla="*/ 1 w 32"/>
                <a:gd name="T23" fmla="*/ 19 h 38"/>
                <a:gd name="T24" fmla="*/ 1 w 32"/>
                <a:gd name="T25" fmla="*/ 2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38">
                  <a:moveTo>
                    <a:pt x="1" y="21"/>
                  </a:moveTo>
                  <a:cubicBezTo>
                    <a:pt x="2" y="21"/>
                    <a:pt x="2" y="20"/>
                    <a:pt x="2" y="20"/>
                  </a:cubicBezTo>
                  <a:cubicBezTo>
                    <a:pt x="2" y="20"/>
                    <a:pt x="6" y="12"/>
                    <a:pt x="7" y="10"/>
                  </a:cubicBezTo>
                  <a:cubicBezTo>
                    <a:pt x="10" y="8"/>
                    <a:pt x="15" y="8"/>
                    <a:pt x="15" y="15"/>
                  </a:cubicBezTo>
                  <a:cubicBezTo>
                    <a:pt x="16" y="21"/>
                    <a:pt x="9" y="33"/>
                    <a:pt x="7" y="36"/>
                  </a:cubicBezTo>
                  <a:cubicBezTo>
                    <a:pt x="7" y="37"/>
                    <a:pt x="7" y="37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3" y="34"/>
                    <a:pt x="32" y="16"/>
                    <a:pt x="17" y="0"/>
                  </a:cubicBezTo>
                  <a:cubicBezTo>
                    <a:pt x="17" y="0"/>
                    <a:pt x="6" y="0"/>
                    <a:pt x="4" y="6"/>
                  </a:cubicBezTo>
                  <a:cubicBezTo>
                    <a:pt x="2" y="12"/>
                    <a:pt x="1" y="19"/>
                    <a:pt x="1" y="19"/>
                  </a:cubicBezTo>
                  <a:cubicBezTo>
                    <a:pt x="1" y="19"/>
                    <a:pt x="0" y="20"/>
                    <a:pt x="1" y="2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ísḻïdê"/>
            <p:cNvSpPr/>
            <p:nvPr>
              <p:custDataLst>
                <p:tags r:id="rId41"/>
              </p:custDataLst>
            </p:nvPr>
          </p:nvSpPr>
          <p:spPr bwMode="auto">
            <a:xfrm>
              <a:off x="16273" y="2620"/>
              <a:ext cx="203" cy="120"/>
            </a:xfrm>
            <a:custGeom>
              <a:avLst/>
              <a:gdLst>
                <a:gd name="T0" fmla="*/ 6 w 46"/>
                <a:gd name="T1" fmla="*/ 24 h 26"/>
                <a:gd name="T2" fmla="*/ 32 w 46"/>
                <a:gd name="T3" fmla="*/ 26 h 26"/>
                <a:gd name="T4" fmla="*/ 45 w 46"/>
                <a:gd name="T5" fmla="*/ 23 h 26"/>
                <a:gd name="T6" fmla="*/ 45 w 46"/>
                <a:gd name="T7" fmla="*/ 21 h 26"/>
                <a:gd name="T8" fmla="*/ 21 w 46"/>
                <a:gd name="T9" fmla="*/ 4 h 26"/>
                <a:gd name="T10" fmla="*/ 6 w 46"/>
                <a:gd name="T1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26">
                  <a:moveTo>
                    <a:pt x="6" y="24"/>
                  </a:moveTo>
                  <a:cubicBezTo>
                    <a:pt x="6" y="24"/>
                    <a:pt x="17" y="16"/>
                    <a:pt x="32" y="26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5" y="21"/>
                  </a:cubicBezTo>
                  <a:cubicBezTo>
                    <a:pt x="45" y="19"/>
                    <a:pt x="44" y="0"/>
                    <a:pt x="21" y="4"/>
                  </a:cubicBezTo>
                  <a:cubicBezTo>
                    <a:pt x="8" y="6"/>
                    <a:pt x="0" y="15"/>
                    <a:pt x="6" y="2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îṡḷiḓè"/>
            <p:cNvSpPr/>
            <p:nvPr>
              <p:custDataLst>
                <p:tags r:id="rId42"/>
              </p:custDataLst>
            </p:nvPr>
          </p:nvSpPr>
          <p:spPr bwMode="auto">
            <a:xfrm>
              <a:off x="16412" y="2722"/>
              <a:ext cx="120" cy="147"/>
            </a:xfrm>
            <a:custGeom>
              <a:avLst/>
              <a:gdLst>
                <a:gd name="T0" fmla="*/ 0 w 24"/>
                <a:gd name="T1" fmla="*/ 38 h 38"/>
                <a:gd name="T2" fmla="*/ 0 w 24"/>
                <a:gd name="T3" fmla="*/ 38 h 38"/>
                <a:gd name="T4" fmla="*/ 1 w 24"/>
                <a:gd name="T5" fmla="*/ 38 h 38"/>
                <a:gd name="T6" fmla="*/ 9 w 24"/>
                <a:gd name="T7" fmla="*/ 0 h 38"/>
                <a:gd name="T8" fmla="*/ 10 w 24"/>
                <a:gd name="T9" fmla="*/ 5 h 38"/>
                <a:gd name="T10" fmla="*/ 0 w 24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5" y="34"/>
                    <a:pt x="24" y="16"/>
                    <a:pt x="9" y="0"/>
                  </a:cubicBezTo>
                  <a:cubicBezTo>
                    <a:pt x="9" y="0"/>
                    <a:pt x="10" y="2"/>
                    <a:pt x="10" y="5"/>
                  </a:cubicBezTo>
                  <a:cubicBezTo>
                    <a:pt x="10" y="5"/>
                    <a:pt x="19" y="20"/>
                    <a:pt x="0" y="3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iŝľîḑè"/>
            <p:cNvSpPr/>
            <p:nvPr>
              <p:custDataLst>
                <p:tags r:id="rId43"/>
              </p:custDataLst>
            </p:nvPr>
          </p:nvSpPr>
          <p:spPr bwMode="auto">
            <a:xfrm>
              <a:off x="15782" y="2876"/>
              <a:ext cx="188" cy="132"/>
            </a:xfrm>
            <a:custGeom>
              <a:avLst/>
              <a:gdLst>
                <a:gd name="T0" fmla="*/ 43 w 43"/>
                <a:gd name="T1" fmla="*/ 27 h 34"/>
                <a:gd name="T2" fmla="*/ 35 w 43"/>
                <a:gd name="T3" fmla="*/ 19 h 34"/>
                <a:gd name="T4" fmla="*/ 27 w 43"/>
                <a:gd name="T5" fmla="*/ 5 h 34"/>
                <a:gd name="T6" fmla="*/ 14 w 43"/>
                <a:gd name="T7" fmla="*/ 0 h 34"/>
                <a:gd name="T8" fmla="*/ 2 w 43"/>
                <a:gd name="T9" fmla="*/ 2 h 34"/>
                <a:gd name="T10" fmla="*/ 12 w 43"/>
                <a:gd name="T11" fmla="*/ 4 h 34"/>
                <a:gd name="T12" fmla="*/ 13 w 43"/>
                <a:gd name="T13" fmla="*/ 5 h 34"/>
                <a:gd name="T14" fmla="*/ 13 w 43"/>
                <a:gd name="T15" fmla="*/ 8 h 34"/>
                <a:gd name="T16" fmla="*/ 11 w 43"/>
                <a:gd name="T17" fmla="*/ 13 h 34"/>
                <a:gd name="T18" fmla="*/ 12 w 43"/>
                <a:gd name="T19" fmla="*/ 17 h 34"/>
                <a:gd name="T20" fmla="*/ 19 w 43"/>
                <a:gd name="T21" fmla="*/ 21 h 34"/>
                <a:gd name="T22" fmla="*/ 26 w 43"/>
                <a:gd name="T23" fmla="*/ 27 h 34"/>
                <a:gd name="T24" fmla="*/ 37 w 43"/>
                <a:gd name="T25" fmla="*/ 34 h 34"/>
                <a:gd name="T26" fmla="*/ 43 w 43"/>
                <a:gd name="T27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34">
                  <a:moveTo>
                    <a:pt x="43" y="27"/>
                  </a:moveTo>
                  <a:cubicBezTo>
                    <a:pt x="43" y="27"/>
                    <a:pt x="35" y="22"/>
                    <a:pt x="35" y="19"/>
                  </a:cubicBezTo>
                  <a:cubicBezTo>
                    <a:pt x="34" y="17"/>
                    <a:pt x="29" y="7"/>
                    <a:pt x="27" y="5"/>
                  </a:cubicBezTo>
                  <a:cubicBezTo>
                    <a:pt x="25" y="4"/>
                    <a:pt x="16" y="0"/>
                    <a:pt x="14" y="0"/>
                  </a:cubicBezTo>
                  <a:cubicBezTo>
                    <a:pt x="12" y="0"/>
                    <a:pt x="0" y="1"/>
                    <a:pt x="2" y="2"/>
                  </a:cubicBezTo>
                  <a:cubicBezTo>
                    <a:pt x="3" y="4"/>
                    <a:pt x="11" y="3"/>
                    <a:pt x="12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2" y="7"/>
                    <a:pt x="13" y="8"/>
                  </a:cubicBezTo>
                  <a:cubicBezTo>
                    <a:pt x="13" y="9"/>
                    <a:pt x="10" y="11"/>
                    <a:pt x="11" y="13"/>
                  </a:cubicBezTo>
                  <a:cubicBezTo>
                    <a:pt x="12" y="15"/>
                    <a:pt x="11" y="15"/>
                    <a:pt x="12" y="17"/>
                  </a:cubicBezTo>
                  <a:cubicBezTo>
                    <a:pt x="14" y="21"/>
                    <a:pt x="18" y="22"/>
                    <a:pt x="19" y="21"/>
                  </a:cubicBezTo>
                  <a:cubicBezTo>
                    <a:pt x="20" y="24"/>
                    <a:pt x="23" y="28"/>
                    <a:pt x="26" y="27"/>
                  </a:cubicBezTo>
                  <a:cubicBezTo>
                    <a:pt x="29" y="27"/>
                    <a:pt x="37" y="34"/>
                    <a:pt x="37" y="34"/>
                  </a:cubicBezTo>
                  <a:cubicBezTo>
                    <a:pt x="43" y="27"/>
                    <a:pt x="43" y="27"/>
                    <a:pt x="43" y="27"/>
                  </a:cubicBezTo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íṣļíďê"/>
            <p:cNvSpPr/>
            <p:nvPr>
              <p:custDataLst>
                <p:tags r:id="rId44"/>
              </p:custDataLst>
            </p:nvPr>
          </p:nvSpPr>
          <p:spPr bwMode="auto">
            <a:xfrm>
              <a:off x="16291" y="2826"/>
              <a:ext cx="187" cy="154"/>
            </a:xfrm>
            <a:custGeom>
              <a:avLst/>
              <a:gdLst>
                <a:gd name="T0" fmla="*/ 34 w 42"/>
                <a:gd name="T1" fmla="*/ 0 h 40"/>
                <a:gd name="T2" fmla="*/ 35 w 42"/>
                <a:gd name="T3" fmla="*/ 16 h 40"/>
                <a:gd name="T4" fmla="*/ 42 w 42"/>
                <a:gd name="T5" fmla="*/ 17 h 40"/>
                <a:gd name="T6" fmla="*/ 22 w 42"/>
                <a:gd name="T7" fmla="*/ 39 h 40"/>
                <a:gd name="T8" fmla="*/ 4 w 42"/>
                <a:gd name="T9" fmla="*/ 19 h 40"/>
                <a:gd name="T10" fmla="*/ 14 w 42"/>
                <a:gd name="T11" fmla="*/ 16 h 40"/>
                <a:gd name="T12" fmla="*/ 13 w 42"/>
                <a:gd name="T13" fmla="*/ 9 h 40"/>
                <a:gd name="T14" fmla="*/ 34 w 42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40">
                  <a:moveTo>
                    <a:pt x="34" y="0"/>
                  </a:moveTo>
                  <a:cubicBezTo>
                    <a:pt x="34" y="5"/>
                    <a:pt x="34" y="15"/>
                    <a:pt x="35" y="16"/>
                  </a:cubicBezTo>
                  <a:cubicBezTo>
                    <a:pt x="37" y="18"/>
                    <a:pt x="42" y="17"/>
                    <a:pt x="42" y="17"/>
                  </a:cubicBezTo>
                  <a:cubicBezTo>
                    <a:pt x="42" y="17"/>
                    <a:pt x="24" y="40"/>
                    <a:pt x="22" y="39"/>
                  </a:cubicBezTo>
                  <a:cubicBezTo>
                    <a:pt x="21" y="38"/>
                    <a:pt x="0" y="20"/>
                    <a:pt x="4" y="19"/>
                  </a:cubicBezTo>
                  <a:cubicBezTo>
                    <a:pt x="9" y="19"/>
                    <a:pt x="14" y="19"/>
                    <a:pt x="14" y="16"/>
                  </a:cubicBezTo>
                  <a:cubicBezTo>
                    <a:pt x="13" y="14"/>
                    <a:pt x="13" y="11"/>
                    <a:pt x="13" y="9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ïṩḷíḋe"/>
            <p:cNvSpPr/>
            <p:nvPr>
              <p:custDataLst>
                <p:tags r:id="rId45"/>
              </p:custDataLst>
            </p:nvPr>
          </p:nvSpPr>
          <p:spPr bwMode="auto">
            <a:xfrm>
              <a:off x="16254" y="2891"/>
              <a:ext cx="344" cy="418"/>
            </a:xfrm>
            <a:custGeom>
              <a:avLst/>
              <a:gdLst>
                <a:gd name="T0" fmla="*/ 64 w 78"/>
                <a:gd name="T1" fmla="*/ 104 h 108"/>
                <a:gd name="T2" fmla="*/ 21 w 78"/>
                <a:gd name="T3" fmla="*/ 108 h 108"/>
                <a:gd name="T4" fmla="*/ 14 w 78"/>
                <a:gd name="T5" fmla="*/ 104 h 108"/>
                <a:gd name="T6" fmla="*/ 10 w 78"/>
                <a:gd name="T7" fmla="*/ 67 h 108"/>
                <a:gd name="T8" fmla="*/ 6 w 78"/>
                <a:gd name="T9" fmla="*/ 52 h 108"/>
                <a:gd name="T10" fmla="*/ 0 w 78"/>
                <a:gd name="T11" fmla="*/ 18 h 108"/>
                <a:gd name="T12" fmla="*/ 21 w 78"/>
                <a:gd name="T13" fmla="*/ 1 h 108"/>
                <a:gd name="T14" fmla="*/ 32 w 78"/>
                <a:gd name="T15" fmla="*/ 8 h 108"/>
                <a:gd name="T16" fmla="*/ 47 w 78"/>
                <a:gd name="T17" fmla="*/ 0 h 108"/>
                <a:gd name="T18" fmla="*/ 76 w 78"/>
                <a:gd name="T19" fmla="*/ 19 h 108"/>
                <a:gd name="T20" fmla="*/ 78 w 78"/>
                <a:gd name="T21" fmla="*/ 64 h 108"/>
                <a:gd name="T22" fmla="*/ 75 w 78"/>
                <a:gd name="T23" fmla="*/ 102 h 108"/>
                <a:gd name="T24" fmla="*/ 64 w 78"/>
                <a:gd name="T25" fmla="*/ 10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08">
                  <a:moveTo>
                    <a:pt x="64" y="104"/>
                  </a:moveTo>
                  <a:cubicBezTo>
                    <a:pt x="64" y="104"/>
                    <a:pt x="29" y="108"/>
                    <a:pt x="21" y="108"/>
                  </a:cubicBezTo>
                  <a:cubicBezTo>
                    <a:pt x="13" y="108"/>
                    <a:pt x="14" y="104"/>
                    <a:pt x="14" y="104"/>
                  </a:cubicBezTo>
                  <a:cubicBezTo>
                    <a:pt x="13" y="95"/>
                    <a:pt x="12" y="74"/>
                    <a:pt x="10" y="67"/>
                  </a:cubicBezTo>
                  <a:cubicBezTo>
                    <a:pt x="8" y="60"/>
                    <a:pt x="8" y="58"/>
                    <a:pt x="6" y="52"/>
                  </a:cubicBezTo>
                  <a:cubicBezTo>
                    <a:pt x="3" y="38"/>
                    <a:pt x="4" y="35"/>
                    <a:pt x="0" y="18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3" y="8"/>
                    <a:pt x="32" y="8"/>
                  </a:cubicBezTo>
                  <a:cubicBezTo>
                    <a:pt x="44" y="8"/>
                    <a:pt x="47" y="0"/>
                    <a:pt x="47" y="0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64" y="104"/>
                    <a:pt x="64" y="104"/>
                    <a:pt x="64" y="104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îṥľidè"/>
            <p:cNvSpPr/>
            <p:nvPr>
              <p:custDataLst>
                <p:tags r:id="rId46"/>
              </p:custDataLst>
            </p:nvPr>
          </p:nvSpPr>
          <p:spPr bwMode="auto">
            <a:xfrm>
              <a:off x="16122" y="3694"/>
              <a:ext cx="120" cy="120"/>
            </a:xfrm>
            <a:custGeom>
              <a:avLst/>
              <a:gdLst>
                <a:gd name="T0" fmla="*/ 0 w 12"/>
                <a:gd name="T1" fmla="*/ 5 h 16"/>
                <a:gd name="T2" fmla="*/ 2 w 12"/>
                <a:gd name="T3" fmla="*/ 14 h 16"/>
                <a:gd name="T4" fmla="*/ 11 w 12"/>
                <a:gd name="T5" fmla="*/ 13 h 16"/>
                <a:gd name="T6" fmla="*/ 9 w 12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6">
                  <a:moveTo>
                    <a:pt x="0" y="5"/>
                  </a:moveTo>
                  <a:cubicBezTo>
                    <a:pt x="0" y="5"/>
                    <a:pt x="1" y="12"/>
                    <a:pt x="2" y="14"/>
                  </a:cubicBezTo>
                  <a:cubicBezTo>
                    <a:pt x="3" y="16"/>
                    <a:pt x="11" y="14"/>
                    <a:pt x="11" y="13"/>
                  </a:cubicBezTo>
                  <a:cubicBezTo>
                    <a:pt x="12" y="11"/>
                    <a:pt x="9" y="0"/>
                    <a:pt x="9" y="0"/>
                  </a:cubicBezTo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í$lïďè"/>
            <p:cNvSpPr/>
            <p:nvPr>
              <p:custDataLst>
                <p:tags r:id="rId47"/>
              </p:custDataLst>
            </p:nvPr>
          </p:nvSpPr>
          <p:spPr bwMode="auto">
            <a:xfrm>
              <a:off x="16048" y="3752"/>
              <a:ext cx="150" cy="120"/>
            </a:xfrm>
            <a:custGeom>
              <a:avLst/>
              <a:gdLst>
                <a:gd name="T0" fmla="*/ 33 w 34"/>
                <a:gd name="T1" fmla="*/ 3 h 19"/>
                <a:gd name="T2" fmla="*/ 34 w 34"/>
                <a:gd name="T3" fmla="*/ 10 h 19"/>
                <a:gd name="T4" fmla="*/ 27 w 34"/>
                <a:gd name="T5" fmla="*/ 13 h 19"/>
                <a:gd name="T6" fmla="*/ 25 w 34"/>
                <a:gd name="T7" fmla="*/ 12 h 19"/>
                <a:gd name="T8" fmla="*/ 21 w 34"/>
                <a:gd name="T9" fmla="*/ 16 h 19"/>
                <a:gd name="T10" fmla="*/ 14 w 34"/>
                <a:gd name="T11" fmla="*/ 18 h 19"/>
                <a:gd name="T12" fmla="*/ 1 w 34"/>
                <a:gd name="T13" fmla="*/ 16 h 19"/>
                <a:gd name="T14" fmla="*/ 11 w 34"/>
                <a:gd name="T15" fmla="*/ 11 h 19"/>
                <a:gd name="T16" fmla="*/ 19 w 34"/>
                <a:gd name="T17" fmla="*/ 2 h 19"/>
                <a:gd name="T18" fmla="*/ 20 w 34"/>
                <a:gd name="T19" fmla="*/ 0 h 19"/>
                <a:gd name="T20" fmla="*/ 22 w 34"/>
                <a:gd name="T21" fmla="*/ 1 h 19"/>
                <a:gd name="T22" fmla="*/ 28 w 34"/>
                <a:gd name="T23" fmla="*/ 2 h 19"/>
                <a:gd name="T24" fmla="*/ 30 w 34"/>
                <a:gd name="T25" fmla="*/ 0 h 19"/>
                <a:gd name="T26" fmla="*/ 33 w 34"/>
                <a:gd name="T2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19">
                  <a:moveTo>
                    <a:pt x="33" y="3"/>
                  </a:moveTo>
                  <a:cubicBezTo>
                    <a:pt x="34" y="5"/>
                    <a:pt x="34" y="10"/>
                    <a:pt x="34" y="10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4" y="15"/>
                    <a:pt x="21" y="16"/>
                  </a:cubicBezTo>
                  <a:cubicBezTo>
                    <a:pt x="19" y="17"/>
                    <a:pt x="16" y="18"/>
                    <a:pt x="14" y="18"/>
                  </a:cubicBezTo>
                  <a:cubicBezTo>
                    <a:pt x="7" y="19"/>
                    <a:pt x="2" y="17"/>
                    <a:pt x="1" y="16"/>
                  </a:cubicBezTo>
                  <a:cubicBezTo>
                    <a:pt x="0" y="12"/>
                    <a:pt x="9" y="11"/>
                    <a:pt x="11" y="11"/>
                  </a:cubicBezTo>
                  <a:cubicBezTo>
                    <a:pt x="16" y="10"/>
                    <a:pt x="19" y="5"/>
                    <a:pt x="19" y="2"/>
                  </a:cubicBezTo>
                  <a:cubicBezTo>
                    <a:pt x="19" y="0"/>
                    <a:pt x="19" y="0"/>
                    <a:pt x="20" y="0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3" y="2"/>
                    <a:pt x="26" y="3"/>
                    <a:pt x="28" y="2"/>
                  </a:cubicBezTo>
                  <a:cubicBezTo>
                    <a:pt x="29" y="2"/>
                    <a:pt x="30" y="1"/>
                    <a:pt x="30" y="0"/>
                  </a:cubicBezTo>
                  <a:cubicBezTo>
                    <a:pt x="30" y="0"/>
                    <a:pt x="32" y="0"/>
                    <a:pt x="33" y="3"/>
                  </a:cubicBezTo>
                  <a:close/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îSļïdè"/>
            <p:cNvSpPr/>
            <p:nvPr>
              <p:custDataLst>
                <p:tags r:id="rId48"/>
              </p:custDataLst>
            </p:nvPr>
          </p:nvSpPr>
          <p:spPr bwMode="auto">
            <a:xfrm>
              <a:off x="15994" y="3281"/>
              <a:ext cx="322" cy="513"/>
            </a:xfrm>
            <a:custGeom>
              <a:avLst/>
              <a:gdLst>
                <a:gd name="T0" fmla="*/ 67 w 73"/>
                <a:gd name="T1" fmla="*/ 36 h 133"/>
                <a:gd name="T2" fmla="*/ 28 w 73"/>
                <a:gd name="T3" fmla="*/ 37 h 133"/>
                <a:gd name="T4" fmla="*/ 35 w 73"/>
                <a:gd name="T5" fmla="*/ 55 h 133"/>
                <a:gd name="T6" fmla="*/ 44 w 73"/>
                <a:gd name="T7" fmla="*/ 128 h 133"/>
                <a:gd name="T8" fmla="*/ 33 w 73"/>
                <a:gd name="T9" fmla="*/ 129 h 133"/>
                <a:gd name="T10" fmla="*/ 0 w 73"/>
                <a:gd name="T11" fmla="*/ 25 h 133"/>
                <a:gd name="T12" fmla="*/ 73 w 73"/>
                <a:gd name="T13" fmla="*/ 0 h 133"/>
                <a:gd name="T14" fmla="*/ 67 w 73"/>
                <a:gd name="T15" fmla="*/ 3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133">
                  <a:moveTo>
                    <a:pt x="67" y="36"/>
                  </a:moveTo>
                  <a:cubicBezTo>
                    <a:pt x="55" y="39"/>
                    <a:pt x="40" y="39"/>
                    <a:pt x="28" y="37"/>
                  </a:cubicBezTo>
                  <a:cubicBezTo>
                    <a:pt x="29" y="42"/>
                    <a:pt x="34" y="48"/>
                    <a:pt x="35" y="55"/>
                  </a:cubicBezTo>
                  <a:cubicBezTo>
                    <a:pt x="40" y="78"/>
                    <a:pt x="42" y="109"/>
                    <a:pt x="44" y="128"/>
                  </a:cubicBezTo>
                  <a:cubicBezTo>
                    <a:pt x="44" y="128"/>
                    <a:pt x="41" y="133"/>
                    <a:pt x="33" y="129"/>
                  </a:cubicBezTo>
                  <a:cubicBezTo>
                    <a:pt x="21" y="99"/>
                    <a:pt x="0" y="38"/>
                    <a:pt x="0" y="25"/>
                  </a:cubicBezTo>
                  <a:cubicBezTo>
                    <a:pt x="0" y="8"/>
                    <a:pt x="42" y="4"/>
                    <a:pt x="73" y="0"/>
                  </a:cubicBezTo>
                  <a:cubicBezTo>
                    <a:pt x="67" y="36"/>
                    <a:pt x="67" y="36"/>
                    <a:pt x="67" y="36"/>
                  </a:cubicBezTo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íṡļiḓe"/>
            <p:cNvSpPr/>
            <p:nvPr>
              <p:custDataLst>
                <p:tags r:id="rId49"/>
              </p:custDataLst>
            </p:nvPr>
          </p:nvSpPr>
          <p:spPr bwMode="auto">
            <a:xfrm>
              <a:off x="16011" y="3278"/>
              <a:ext cx="561" cy="150"/>
            </a:xfrm>
            <a:custGeom>
              <a:avLst/>
              <a:gdLst>
                <a:gd name="T0" fmla="*/ 117 w 127"/>
                <a:gd name="T1" fmla="*/ 4 h 39"/>
                <a:gd name="T2" fmla="*/ 63 w 127"/>
                <a:gd name="T3" fmla="*/ 37 h 39"/>
                <a:gd name="T4" fmla="*/ 43 w 127"/>
                <a:gd name="T5" fmla="*/ 39 h 39"/>
                <a:gd name="T6" fmla="*/ 41 w 127"/>
                <a:gd name="T7" fmla="*/ 35 h 39"/>
                <a:gd name="T8" fmla="*/ 41 w 127"/>
                <a:gd name="T9" fmla="*/ 30 h 39"/>
                <a:gd name="T10" fmla="*/ 34 w 127"/>
                <a:gd name="T11" fmla="*/ 21 h 39"/>
                <a:gd name="T12" fmla="*/ 24 w 127"/>
                <a:gd name="T13" fmla="*/ 18 h 39"/>
                <a:gd name="T14" fmla="*/ 0 w 127"/>
                <a:gd name="T15" fmla="*/ 17 h 39"/>
                <a:gd name="T16" fmla="*/ 76 w 127"/>
                <a:gd name="T17" fmla="*/ 0 h 39"/>
                <a:gd name="T18" fmla="*/ 107 w 127"/>
                <a:gd name="T19" fmla="*/ 4 h 39"/>
                <a:gd name="T20" fmla="*/ 117 w 127"/>
                <a:gd name="T21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7" h="39">
                  <a:moveTo>
                    <a:pt x="117" y="4"/>
                  </a:moveTo>
                  <a:cubicBezTo>
                    <a:pt x="127" y="11"/>
                    <a:pt x="63" y="37"/>
                    <a:pt x="63" y="37"/>
                  </a:cubicBezTo>
                  <a:cubicBezTo>
                    <a:pt x="56" y="39"/>
                    <a:pt x="49" y="39"/>
                    <a:pt x="43" y="39"/>
                  </a:cubicBezTo>
                  <a:cubicBezTo>
                    <a:pt x="42" y="38"/>
                    <a:pt x="41" y="37"/>
                    <a:pt x="41" y="35"/>
                  </a:cubicBezTo>
                  <a:cubicBezTo>
                    <a:pt x="41" y="33"/>
                    <a:pt x="41" y="32"/>
                    <a:pt x="41" y="30"/>
                  </a:cubicBezTo>
                  <a:cubicBezTo>
                    <a:pt x="40" y="26"/>
                    <a:pt x="37" y="23"/>
                    <a:pt x="34" y="21"/>
                  </a:cubicBezTo>
                  <a:cubicBezTo>
                    <a:pt x="31" y="19"/>
                    <a:pt x="27" y="18"/>
                    <a:pt x="24" y="18"/>
                  </a:cubicBezTo>
                  <a:cubicBezTo>
                    <a:pt x="15" y="16"/>
                    <a:pt x="0" y="17"/>
                    <a:pt x="0" y="17"/>
                  </a:cubicBezTo>
                  <a:cubicBezTo>
                    <a:pt x="19" y="3"/>
                    <a:pt x="58" y="2"/>
                    <a:pt x="76" y="0"/>
                  </a:cubicBezTo>
                  <a:cubicBezTo>
                    <a:pt x="79" y="4"/>
                    <a:pt x="95" y="4"/>
                    <a:pt x="107" y="4"/>
                  </a:cubicBezTo>
                  <a:cubicBezTo>
                    <a:pt x="112" y="3"/>
                    <a:pt x="116" y="3"/>
                    <a:pt x="117" y="4"/>
                  </a:cubicBezTo>
                </a:path>
              </a:pathLst>
            </a:custGeom>
            <a:solidFill>
              <a:srgbClr val="1A23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ïšlïdé"/>
            <p:cNvSpPr/>
            <p:nvPr>
              <p:custDataLst>
                <p:tags r:id="rId50"/>
              </p:custDataLst>
            </p:nvPr>
          </p:nvSpPr>
          <p:spPr bwMode="auto">
            <a:xfrm>
              <a:off x="16198" y="3759"/>
              <a:ext cx="120" cy="120"/>
            </a:xfrm>
            <a:custGeom>
              <a:avLst/>
              <a:gdLst>
                <a:gd name="T0" fmla="*/ 0 w 11"/>
                <a:gd name="T1" fmla="*/ 4 h 16"/>
                <a:gd name="T2" fmla="*/ 0 w 11"/>
                <a:gd name="T3" fmla="*/ 13 h 16"/>
                <a:gd name="T4" fmla="*/ 10 w 11"/>
                <a:gd name="T5" fmla="*/ 13 h 16"/>
                <a:gd name="T6" fmla="*/ 10 w 1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6">
                  <a:moveTo>
                    <a:pt x="0" y="4"/>
                  </a:moveTo>
                  <a:cubicBezTo>
                    <a:pt x="0" y="4"/>
                    <a:pt x="0" y="11"/>
                    <a:pt x="0" y="13"/>
                  </a:cubicBezTo>
                  <a:cubicBezTo>
                    <a:pt x="1" y="16"/>
                    <a:pt x="9" y="15"/>
                    <a:pt x="10" y="13"/>
                  </a:cubicBezTo>
                  <a:cubicBezTo>
                    <a:pt x="11" y="12"/>
                    <a:pt x="10" y="0"/>
                    <a:pt x="10" y="0"/>
                  </a:cubicBezTo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islîḑe"/>
            <p:cNvSpPr/>
            <p:nvPr>
              <p:custDataLst>
                <p:tags r:id="rId51"/>
              </p:custDataLst>
            </p:nvPr>
          </p:nvSpPr>
          <p:spPr bwMode="auto">
            <a:xfrm>
              <a:off x="16115" y="3806"/>
              <a:ext cx="148" cy="120"/>
            </a:xfrm>
            <a:custGeom>
              <a:avLst/>
              <a:gdLst>
                <a:gd name="T0" fmla="*/ 34 w 34"/>
                <a:gd name="T1" fmla="*/ 5 h 17"/>
                <a:gd name="T2" fmla="*/ 34 w 34"/>
                <a:gd name="T3" fmla="*/ 12 h 17"/>
                <a:gd name="T4" fmla="*/ 26 w 34"/>
                <a:gd name="T5" fmla="*/ 14 h 17"/>
                <a:gd name="T6" fmla="*/ 25 w 34"/>
                <a:gd name="T7" fmla="*/ 13 h 17"/>
                <a:gd name="T8" fmla="*/ 20 w 34"/>
                <a:gd name="T9" fmla="*/ 16 h 17"/>
                <a:gd name="T10" fmla="*/ 12 w 34"/>
                <a:gd name="T11" fmla="*/ 16 h 17"/>
                <a:gd name="T12" fmla="*/ 1 w 34"/>
                <a:gd name="T13" fmla="*/ 13 h 17"/>
                <a:gd name="T14" fmla="*/ 11 w 34"/>
                <a:gd name="T15" fmla="*/ 9 h 17"/>
                <a:gd name="T16" fmla="*/ 20 w 34"/>
                <a:gd name="T17" fmla="*/ 2 h 17"/>
                <a:gd name="T18" fmla="*/ 22 w 34"/>
                <a:gd name="T19" fmla="*/ 0 h 17"/>
                <a:gd name="T20" fmla="*/ 24 w 34"/>
                <a:gd name="T21" fmla="*/ 1 h 17"/>
                <a:gd name="T22" fmla="*/ 29 w 34"/>
                <a:gd name="T23" fmla="*/ 3 h 17"/>
                <a:gd name="T24" fmla="*/ 32 w 34"/>
                <a:gd name="T25" fmla="*/ 2 h 17"/>
                <a:gd name="T26" fmla="*/ 34 w 34"/>
                <a:gd name="T2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17">
                  <a:moveTo>
                    <a:pt x="34" y="5"/>
                  </a:moveTo>
                  <a:cubicBezTo>
                    <a:pt x="34" y="8"/>
                    <a:pt x="34" y="12"/>
                    <a:pt x="34" y="12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3" y="15"/>
                    <a:pt x="20" y="16"/>
                  </a:cubicBezTo>
                  <a:cubicBezTo>
                    <a:pt x="18" y="16"/>
                    <a:pt x="14" y="17"/>
                    <a:pt x="12" y="16"/>
                  </a:cubicBezTo>
                  <a:cubicBezTo>
                    <a:pt x="6" y="16"/>
                    <a:pt x="1" y="14"/>
                    <a:pt x="1" y="13"/>
                  </a:cubicBezTo>
                  <a:cubicBezTo>
                    <a:pt x="0" y="9"/>
                    <a:pt x="9" y="9"/>
                    <a:pt x="11" y="9"/>
                  </a:cubicBezTo>
                  <a:cubicBezTo>
                    <a:pt x="16" y="9"/>
                    <a:pt x="19" y="5"/>
                    <a:pt x="20" y="2"/>
                  </a:cubicBezTo>
                  <a:cubicBezTo>
                    <a:pt x="21" y="0"/>
                    <a:pt x="21" y="0"/>
                    <a:pt x="22" y="0"/>
                  </a:cubicBezTo>
                  <a:cubicBezTo>
                    <a:pt x="22" y="0"/>
                    <a:pt x="23" y="0"/>
                    <a:pt x="24" y="1"/>
                  </a:cubicBezTo>
                  <a:cubicBezTo>
                    <a:pt x="25" y="3"/>
                    <a:pt x="27" y="4"/>
                    <a:pt x="29" y="3"/>
                  </a:cubicBezTo>
                  <a:cubicBezTo>
                    <a:pt x="30" y="3"/>
                    <a:pt x="31" y="3"/>
                    <a:pt x="32" y="2"/>
                  </a:cubicBezTo>
                  <a:cubicBezTo>
                    <a:pt x="32" y="2"/>
                    <a:pt x="34" y="2"/>
                    <a:pt x="34" y="5"/>
                  </a:cubicBezTo>
                  <a:close/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ïsļiḋè"/>
            <p:cNvSpPr/>
            <p:nvPr>
              <p:custDataLst>
                <p:tags r:id="rId52"/>
              </p:custDataLst>
            </p:nvPr>
          </p:nvSpPr>
          <p:spPr bwMode="auto">
            <a:xfrm>
              <a:off x="16158" y="3285"/>
              <a:ext cx="462" cy="570"/>
            </a:xfrm>
            <a:custGeom>
              <a:avLst/>
              <a:gdLst>
                <a:gd name="T0" fmla="*/ 100 w 105"/>
                <a:gd name="T1" fmla="*/ 0 h 148"/>
                <a:gd name="T2" fmla="*/ 57 w 105"/>
                <a:gd name="T3" fmla="*/ 2 h 148"/>
                <a:gd name="T4" fmla="*/ 6 w 105"/>
                <a:gd name="T5" fmla="*/ 16 h 148"/>
                <a:gd name="T6" fmla="*/ 10 w 105"/>
                <a:gd name="T7" fmla="*/ 144 h 148"/>
                <a:gd name="T8" fmla="*/ 23 w 105"/>
                <a:gd name="T9" fmla="*/ 144 h 148"/>
                <a:gd name="T10" fmla="*/ 30 w 105"/>
                <a:gd name="T11" fmla="*/ 38 h 148"/>
                <a:gd name="T12" fmla="*/ 92 w 105"/>
                <a:gd name="T13" fmla="*/ 37 h 148"/>
                <a:gd name="T14" fmla="*/ 102 w 105"/>
                <a:gd name="T15" fmla="*/ 26 h 148"/>
                <a:gd name="T16" fmla="*/ 100 w 105"/>
                <a:gd name="T1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148">
                  <a:moveTo>
                    <a:pt x="100" y="0"/>
                  </a:moveTo>
                  <a:cubicBezTo>
                    <a:pt x="100" y="0"/>
                    <a:pt x="81" y="2"/>
                    <a:pt x="57" y="2"/>
                  </a:cubicBezTo>
                  <a:cubicBezTo>
                    <a:pt x="52" y="2"/>
                    <a:pt x="10" y="9"/>
                    <a:pt x="6" y="16"/>
                  </a:cubicBezTo>
                  <a:cubicBezTo>
                    <a:pt x="0" y="28"/>
                    <a:pt x="11" y="95"/>
                    <a:pt x="10" y="144"/>
                  </a:cubicBezTo>
                  <a:cubicBezTo>
                    <a:pt x="10" y="144"/>
                    <a:pt x="15" y="148"/>
                    <a:pt x="23" y="144"/>
                  </a:cubicBezTo>
                  <a:cubicBezTo>
                    <a:pt x="25" y="120"/>
                    <a:pt x="39" y="64"/>
                    <a:pt x="30" y="38"/>
                  </a:cubicBezTo>
                  <a:cubicBezTo>
                    <a:pt x="53" y="41"/>
                    <a:pt x="71" y="44"/>
                    <a:pt x="92" y="37"/>
                  </a:cubicBezTo>
                  <a:cubicBezTo>
                    <a:pt x="97" y="36"/>
                    <a:pt x="100" y="32"/>
                    <a:pt x="102" y="26"/>
                  </a:cubicBezTo>
                  <a:cubicBezTo>
                    <a:pt x="105" y="20"/>
                    <a:pt x="104" y="6"/>
                    <a:pt x="100" y="0"/>
                  </a:cubicBezTo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iṩļiḓê"/>
            <p:cNvSpPr/>
            <p:nvPr>
              <p:custDataLst>
                <p:tags r:id="rId53"/>
              </p:custDataLst>
            </p:nvPr>
          </p:nvSpPr>
          <p:spPr bwMode="auto">
            <a:xfrm>
              <a:off x="15890" y="2895"/>
              <a:ext cx="507" cy="243"/>
            </a:xfrm>
            <a:custGeom>
              <a:avLst/>
              <a:gdLst>
                <a:gd name="T0" fmla="*/ 115 w 115"/>
                <a:gd name="T1" fmla="*/ 0 h 63"/>
                <a:gd name="T2" fmla="*/ 109 w 115"/>
                <a:gd name="T3" fmla="*/ 1 h 63"/>
                <a:gd name="T4" fmla="*/ 97 w 115"/>
                <a:gd name="T5" fmla="*/ 3 h 63"/>
                <a:gd name="T6" fmla="*/ 83 w 115"/>
                <a:gd name="T7" fmla="*/ 14 h 63"/>
                <a:gd name="T8" fmla="*/ 51 w 115"/>
                <a:gd name="T9" fmla="*/ 41 h 63"/>
                <a:gd name="T10" fmla="*/ 9 w 115"/>
                <a:gd name="T11" fmla="*/ 16 h 63"/>
                <a:gd name="T12" fmla="*/ 0 w 115"/>
                <a:gd name="T13" fmla="*/ 25 h 63"/>
                <a:gd name="T14" fmla="*/ 53 w 115"/>
                <a:gd name="T15" fmla="*/ 63 h 63"/>
                <a:gd name="T16" fmla="*/ 102 w 115"/>
                <a:gd name="T17" fmla="*/ 39 h 63"/>
                <a:gd name="T18" fmla="*/ 115 w 115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63">
                  <a:moveTo>
                    <a:pt x="115" y="0"/>
                  </a:moveTo>
                  <a:cubicBezTo>
                    <a:pt x="115" y="0"/>
                    <a:pt x="110" y="1"/>
                    <a:pt x="109" y="1"/>
                  </a:cubicBezTo>
                  <a:cubicBezTo>
                    <a:pt x="105" y="1"/>
                    <a:pt x="101" y="2"/>
                    <a:pt x="97" y="3"/>
                  </a:cubicBezTo>
                  <a:cubicBezTo>
                    <a:pt x="91" y="5"/>
                    <a:pt x="87" y="10"/>
                    <a:pt x="83" y="14"/>
                  </a:cubicBezTo>
                  <a:cubicBezTo>
                    <a:pt x="78" y="18"/>
                    <a:pt x="55" y="40"/>
                    <a:pt x="51" y="41"/>
                  </a:cubicBezTo>
                  <a:cubicBezTo>
                    <a:pt x="47" y="42"/>
                    <a:pt x="9" y="16"/>
                    <a:pt x="9" y="1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41" y="63"/>
                    <a:pt x="53" y="63"/>
                  </a:cubicBezTo>
                  <a:cubicBezTo>
                    <a:pt x="59" y="63"/>
                    <a:pt x="91" y="46"/>
                    <a:pt x="102" y="39"/>
                  </a:cubicBezTo>
                  <a:cubicBezTo>
                    <a:pt x="115" y="0"/>
                    <a:pt x="115" y="0"/>
                    <a:pt x="115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íşľídê"/>
            <p:cNvSpPr/>
            <p:nvPr>
              <p:custDataLst>
                <p:tags r:id="rId54"/>
              </p:custDataLst>
            </p:nvPr>
          </p:nvSpPr>
          <p:spPr bwMode="auto">
            <a:xfrm>
              <a:off x="15890" y="2965"/>
              <a:ext cx="171" cy="120"/>
            </a:xfrm>
            <a:custGeom>
              <a:avLst/>
              <a:gdLst>
                <a:gd name="T0" fmla="*/ 2 w 39"/>
                <a:gd name="T1" fmla="*/ 0 h 25"/>
                <a:gd name="T2" fmla="*/ 0 w 39"/>
                <a:gd name="T3" fmla="*/ 1 h 25"/>
                <a:gd name="T4" fmla="*/ 29 w 39"/>
                <a:gd name="T5" fmla="*/ 25 h 25"/>
                <a:gd name="T6" fmla="*/ 39 w 39"/>
                <a:gd name="T7" fmla="*/ 25 h 25"/>
                <a:gd name="T8" fmla="*/ 2 w 3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5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4" y="14"/>
                    <a:pt x="2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24" y="16"/>
                    <a:pt x="5" y="2"/>
                    <a:pt x="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íṥḷiḋe"/>
            <p:cNvSpPr/>
            <p:nvPr>
              <p:custDataLst>
                <p:tags r:id="rId55"/>
              </p:custDataLst>
            </p:nvPr>
          </p:nvSpPr>
          <p:spPr bwMode="auto">
            <a:xfrm>
              <a:off x="16273" y="2936"/>
              <a:ext cx="120" cy="1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CD2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4" name="iṥ1îḑê"/>
            <p:cNvSpPr/>
            <p:nvPr>
              <p:custDataLst>
                <p:tags r:id="rId56"/>
              </p:custDataLst>
            </p:nvPr>
          </p:nvSpPr>
          <p:spPr bwMode="auto">
            <a:xfrm>
              <a:off x="16148" y="2964"/>
              <a:ext cx="141" cy="120"/>
            </a:xfrm>
            <a:custGeom>
              <a:avLst/>
              <a:gdLst>
                <a:gd name="T0" fmla="*/ 29 w 32"/>
                <a:gd name="T1" fmla="*/ 0 h 20"/>
                <a:gd name="T2" fmla="*/ 0 w 32"/>
                <a:gd name="T3" fmla="*/ 20 h 20"/>
                <a:gd name="T4" fmla="*/ 14 w 32"/>
                <a:gd name="T5" fmla="*/ 20 h 20"/>
                <a:gd name="T6" fmla="*/ 14 w 32"/>
                <a:gd name="T7" fmla="*/ 20 h 20"/>
                <a:gd name="T8" fmla="*/ 17 w 32"/>
                <a:gd name="T9" fmla="*/ 20 h 20"/>
                <a:gd name="T10" fmla="*/ 17 w 32"/>
                <a:gd name="T11" fmla="*/ 20 h 20"/>
                <a:gd name="T12" fmla="*/ 28 w 32"/>
                <a:gd name="T13" fmla="*/ 14 h 20"/>
                <a:gd name="T14" fmla="*/ 32 w 32"/>
                <a:gd name="T15" fmla="*/ 12 h 20"/>
                <a:gd name="T16" fmla="*/ 32 w 32"/>
                <a:gd name="T17" fmla="*/ 12 h 20"/>
                <a:gd name="T18" fmla="*/ 29 w 32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0">
                  <a:moveTo>
                    <a:pt x="29" y="0"/>
                  </a:moveTo>
                  <a:cubicBezTo>
                    <a:pt x="29" y="0"/>
                    <a:pt x="13" y="12"/>
                    <a:pt x="0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21" y="18"/>
                    <a:pt x="25" y="16"/>
                    <a:pt x="28" y="14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iSļídê"/>
            <p:cNvSpPr/>
            <p:nvPr>
              <p:custDataLst>
                <p:tags r:id="rId57"/>
              </p:custDataLst>
            </p:nvPr>
          </p:nvSpPr>
          <p:spPr bwMode="auto">
            <a:xfrm>
              <a:off x="15879" y="3084"/>
              <a:ext cx="485" cy="232"/>
            </a:xfrm>
            <a:custGeom>
              <a:avLst/>
              <a:gdLst>
                <a:gd name="T0" fmla="*/ 17 w 110"/>
                <a:gd name="T1" fmla="*/ 60 h 60"/>
                <a:gd name="T2" fmla="*/ 110 w 110"/>
                <a:gd name="T3" fmla="*/ 60 h 60"/>
                <a:gd name="T4" fmla="*/ 94 w 110"/>
                <a:gd name="T5" fmla="*/ 5 h 60"/>
                <a:gd name="T6" fmla="*/ 87 w 110"/>
                <a:gd name="T7" fmla="*/ 0 h 60"/>
                <a:gd name="T8" fmla="*/ 5 w 110"/>
                <a:gd name="T9" fmla="*/ 0 h 60"/>
                <a:gd name="T10" fmla="*/ 1 w 110"/>
                <a:gd name="T11" fmla="*/ 6 h 60"/>
                <a:gd name="T12" fmla="*/ 17 w 110"/>
                <a:gd name="T1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60">
                  <a:moveTo>
                    <a:pt x="17" y="60"/>
                  </a:moveTo>
                  <a:cubicBezTo>
                    <a:pt x="110" y="60"/>
                    <a:pt x="110" y="60"/>
                    <a:pt x="110" y="60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3" y="2"/>
                    <a:pt x="90" y="0"/>
                    <a:pt x="8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1" y="6"/>
                  </a:cubicBezTo>
                  <a:cubicBezTo>
                    <a:pt x="17" y="60"/>
                    <a:pt x="17" y="60"/>
                    <a:pt x="17" y="60"/>
                  </a:cubicBezTo>
                </a:path>
              </a:pathLst>
            </a:custGeom>
            <a:solidFill>
              <a:srgbClr val="A2A1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îś1idè"/>
            <p:cNvSpPr/>
            <p:nvPr>
              <p:custDataLst>
                <p:tags r:id="rId58"/>
              </p:custDataLst>
            </p:nvPr>
          </p:nvSpPr>
          <p:spPr bwMode="auto">
            <a:xfrm>
              <a:off x="15868" y="3084"/>
              <a:ext cx="488" cy="232"/>
            </a:xfrm>
            <a:custGeom>
              <a:avLst/>
              <a:gdLst>
                <a:gd name="T0" fmla="*/ 19 w 111"/>
                <a:gd name="T1" fmla="*/ 60 h 60"/>
                <a:gd name="T2" fmla="*/ 111 w 111"/>
                <a:gd name="T3" fmla="*/ 60 h 60"/>
                <a:gd name="T4" fmla="*/ 94 w 111"/>
                <a:gd name="T5" fmla="*/ 5 h 60"/>
                <a:gd name="T6" fmla="*/ 87 w 111"/>
                <a:gd name="T7" fmla="*/ 0 h 60"/>
                <a:gd name="T8" fmla="*/ 6 w 111"/>
                <a:gd name="T9" fmla="*/ 0 h 60"/>
                <a:gd name="T10" fmla="*/ 1 w 111"/>
                <a:gd name="T11" fmla="*/ 6 h 60"/>
                <a:gd name="T12" fmla="*/ 17 w 111"/>
                <a:gd name="T13" fmla="*/ 58 h 60"/>
                <a:gd name="T14" fmla="*/ 19 w 111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60">
                  <a:moveTo>
                    <a:pt x="19" y="60"/>
                  </a:moveTo>
                  <a:cubicBezTo>
                    <a:pt x="111" y="60"/>
                    <a:pt x="111" y="60"/>
                    <a:pt x="111" y="60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3" y="2"/>
                    <a:pt x="90" y="0"/>
                    <a:pt x="8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1" y="6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9"/>
                    <a:pt x="18" y="60"/>
                    <a:pt x="19" y="6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7" name="îṥ1íḑe"/>
            <p:cNvSpPr/>
            <p:nvPr>
              <p:custDataLst>
                <p:tags r:id="rId59"/>
              </p:custDataLst>
            </p:nvPr>
          </p:nvSpPr>
          <p:spPr bwMode="auto">
            <a:xfrm>
              <a:off x="16434" y="2891"/>
              <a:ext cx="163" cy="359"/>
            </a:xfrm>
            <a:custGeom>
              <a:avLst/>
              <a:gdLst>
                <a:gd name="T0" fmla="*/ 0 w 37"/>
                <a:gd name="T1" fmla="*/ 0 h 93"/>
                <a:gd name="T2" fmla="*/ 0 w 37"/>
                <a:gd name="T3" fmla="*/ 0 h 93"/>
                <a:gd name="T4" fmla="*/ 1 w 37"/>
                <a:gd name="T5" fmla="*/ 0 h 93"/>
                <a:gd name="T6" fmla="*/ 4 w 37"/>
                <a:gd name="T7" fmla="*/ 0 h 93"/>
                <a:gd name="T8" fmla="*/ 5 w 37"/>
                <a:gd name="T9" fmla="*/ 0 h 93"/>
                <a:gd name="T10" fmla="*/ 5 w 37"/>
                <a:gd name="T11" fmla="*/ 0 h 93"/>
                <a:gd name="T12" fmla="*/ 5 w 37"/>
                <a:gd name="T13" fmla="*/ 0 h 93"/>
                <a:gd name="T14" fmla="*/ 3 w 37"/>
                <a:gd name="T15" fmla="*/ 2 h 93"/>
                <a:gd name="T16" fmla="*/ 29 w 37"/>
                <a:gd name="T17" fmla="*/ 19 h 93"/>
                <a:gd name="T18" fmla="*/ 31 w 37"/>
                <a:gd name="T19" fmla="*/ 64 h 93"/>
                <a:gd name="T20" fmla="*/ 29 w 37"/>
                <a:gd name="T21" fmla="*/ 93 h 93"/>
                <a:gd name="T22" fmla="*/ 37 w 37"/>
                <a:gd name="T23" fmla="*/ 22 h 93"/>
                <a:gd name="T24" fmla="*/ 35 w 37"/>
                <a:gd name="T25" fmla="*/ 11 h 93"/>
                <a:gd name="T26" fmla="*/ 30 w 37"/>
                <a:gd name="T27" fmla="*/ 7 h 93"/>
                <a:gd name="T28" fmla="*/ 0 w 37"/>
                <a:gd name="T2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9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32" y="80"/>
                    <a:pt x="37" y="43"/>
                    <a:pt x="37" y="22"/>
                  </a:cubicBezTo>
                  <a:cubicBezTo>
                    <a:pt x="37" y="18"/>
                    <a:pt x="37" y="14"/>
                    <a:pt x="35" y="11"/>
                  </a:cubicBezTo>
                  <a:cubicBezTo>
                    <a:pt x="34" y="9"/>
                    <a:pt x="32" y="8"/>
                    <a:pt x="30" y="7"/>
                  </a:cubicBezTo>
                  <a:cubicBezTo>
                    <a:pt x="20" y="2"/>
                    <a:pt x="12" y="1"/>
                    <a:pt x="0" y="0"/>
                  </a:cubicBezTo>
                </a:path>
              </a:pathLst>
            </a:custGeom>
            <a:solidFill>
              <a:srgbClr val="ECD2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8" name="iṧ1íḋe"/>
            <p:cNvSpPr/>
            <p:nvPr>
              <p:custDataLst>
                <p:tags r:id="rId60"/>
              </p:custDataLst>
            </p:nvPr>
          </p:nvSpPr>
          <p:spPr bwMode="auto">
            <a:xfrm>
              <a:off x="16438" y="2780"/>
              <a:ext cx="120" cy="120"/>
            </a:xfrm>
            <a:custGeom>
              <a:avLst/>
              <a:gdLst>
                <a:gd name="T0" fmla="*/ 0 w 4"/>
                <a:gd name="T1" fmla="*/ 0 h 2"/>
                <a:gd name="T2" fmla="*/ 2 w 4"/>
                <a:gd name="T3" fmla="*/ 2 h 2"/>
                <a:gd name="T4" fmla="*/ 4 w 4"/>
                <a:gd name="T5" fmla="*/ 0 h 2"/>
                <a:gd name="T6" fmla="*/ 3 w 4"/>
                <a:gd name="T7" fmla="*/ 0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CC8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íṣḻíďê"/>
            <p:cNvSpPr/>
            <p:nvPr>
              <p:custDataLst>
                <p:tags r:id="rId61"/>
              </p:custDataLst>
            </p:nvPr>
          </p:nvSpPr>
          <p:spPr bwMode="auto">
            <a:xfrm>
              <a:off x="16319" y="2891"/>
              <a:ext cx="269" cy="401"/>
            </a:xfrm>
            <a:custGeom>
              <a:avLst/>
              <a:gdLst>
                <a:gd name="T0" fmla="*/ 30 w 61"/>
                <a:gd name="T1" fmla="*/ 0 h 104"/>
                <a:gd name="T2" fmla="*/ 45 w 61"/>
                <a:gd name="T3" fmla="*/ 28 h 104"/>
                <a:gd name="T4" fmla="*/ 38 w 61"/>
                <a:gd name="T5" fmla="*/ 80 h 104"/>
                <a:gd name="T6" fmla="*/ 0 w 61"/>
                <a:gd name="T7" fmla="*/ 102 h 104"/>
                <a:gd name="T8" fmla="*/ 13 w 61"/>
                <a:gd name="T9" fmla="*/ 104 h 104"/>
                <a:gd name="T10" fmla="*/ 15 w 61"/>
                <a:gd name="T11" fmla="*/ 104 h 104"/>
                <a:gd name="T12" fmla="*/ 24 w 61"/>
                <a:gd name="T13" fmla="*/ 104 h 104"/>
                <a:gd name="T14" fmla="*/ 24 w 61"/>
                <a:gd name="T15" fmla="*/ 104 h 104"/>
                <a:gd name="T16" fmla="*/ 27 w 61"/>
                <a:gd name="T17" fmla="*/ 104 h 104"/>
                <a:gd name="T18" fmla="*/ 34 w 61"/>
                <a:gd name="T19" fmla="*/ 103 h 104"/>
                <a:gd name="T20" fmla="*/ 36 w 61"/>
                <a:gd name="T21" fmla="*/ 103 h 104"/>
                <a:gd name="T22" fmla="*/ 40 w 61"/>
                <a:gd name="T23" fmla="*/ 103 h 104"/>
                <a:gd name="T24" fmla="*/ 57 w 61"/>
                <a:gd name="T25" fmla="*/ 99 h 104"/>
                <a:gd name="T26" fmla="*/ 59 w 61"/>
                <a:gd name="T27" fmla="*/ 93 h 104"/>
                <a:gd name="T28" fmla="*/ 61 w 61"/>
                <a:gd name="T29" fmla="*/ 64 h 104"/>
                <a:gd name="T30" fmla="*/ 59 w 61"/>
                <a:gd name="T31" fmla="*/ 19 h 104"/>
                <a:gd name="T32" fmla="*/ 33 w 61"/>
                <a:gd name="T33" fmla="*/ 2 h 104"/>
                <a:gd name="T34" fmla="*/ 31 w 61"/>
                <a:gd name="T35" fmla="*/ 0 h 104"/>
                <a:gd name="T36" fmla="*/ 30 w 61"/>
                <a:gd name="T3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104">
                  <a:moveTo>
                    <a:pt x="30" y="0"/>
                  </a:moveTo>
                  <a:cubicBezTo>
                    <a:pt x="45" y="28"/>
                    <a:pt x="45" y="28"/>
                    <a:pt x="45" y="28"/>
                  </a:cubicBezTo>
                  <a:cubicBezTo>
                    <a:pt x="41" y="49"/>
                    <a:pt x="40" y="65"/>
                    <a:pt x="38" y="80"/>
                  </a:cubicBezTo>
                  <a:cubicBezTo>
                    <a:pt x="22" y="86"/>
                    <a:pt x="16" y="95"/>
                    <a:pt x="0" y="102"/>
                  </a:cubicBezTo>
                  <a:cubicBezTo>
                    <a:pt x="3" y="103"/>
                    <a:pt x="8" y="104"/>
                    <a:pt x="13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8" y="104"/>
                    <a:pt x="21" y="104"/>
                    <a:pt x="24" y="104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5" y="104"/>
                    <a:pt x="26" y="104"/>
                    <a:pt x="27" y="104"/>
                  </a:cubicBezTo>
                  <a:cubicBezTo>
                    <a:pt x="30" y="103"/>
                    <a:pt x="33" y="103"/>
                    <a:pt x="34" y="103"/>
                  </a:cubicBezTo>
                  <a:cubicBezTo>
                    <a:pt x="35" y="103"/>
                    <a:pt x="36" y="103"/>
                    <a:pt x="36" y="103"/>
                  </a:cubicBezTo>
                  <a:cubicBezTo>
                    <a:pt x="37" y="103"/>
                    <a:pt x="39" y="103"/>
                    <a:pt x="40" y="103"/>
                  </a:cubicBezTo>
                  <a:cubicBezTo>
                    <a:pt x="49" y="101"/>
                    <a:pt x="56" y="99"/>
                    <a:pt x="57" y="99"/>
                  </a:cubicBezTo>
                  <a:cubicBezTo>
                    <a:pt x="57" y="99"/>
                    <a:pt x="58" y="97"/>
                    <a:pt x="59" y="93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0" name="iṣḻïdé"/>
            <p:cNvSpPr/>
            <p:nvPr>
              <p:custDataLst>
                <p:tags r:id="rId62"/>
              </p:custDataLst>
            </p:nvPr>
          </p:nvSpPr>
          <p:spPr bwMode="auto">
            <a:xfrm>
              <a:off x="16295" y="3185"/>
              <a:ext cx="187" cy="120"/>
            </a:xfrm>
            <a:custGeom>
              <a:avLst/>
              <a:gdLst>
                <a:gd name="T0" fmla="*/ 40 w 42"/>
                <a:gd name="T1" fmla="*/ 1 h 5"/>
                <a:gd name="T2" fmla="*/ 33 w 42"/>
                <a:gd name="T3" fmla="*/ 2 h 5"/>
                <a:gd name="T4" fmla="*/ 30 w 42"/>
                <a:gd name="T5" fmla="*/ 2 h 5"/>
                <a:gd name="T6" fmla="*/ 42 w 42"/>
                <a:gd name="T7" fmla="*/ 1 h 5"/>
                <a:gd name="T8" fmla="*/ 40 w 42"/>
                <a:gd name="T9" fmla="*/ 1 h 5"/>
                <a:gd name="T10" fmla="*/ 0 w 42"/>
                <a:gd name="T11" fmla="*/ 0 h 5"/>
                <a:gd name="T12" fmla="*/ 1 w 42"/>
                <a:gd name="T13" fmla="*/ 5 h 5"/>
                <a:gd name="T14" fmla="*/ 19 w 42"/>
                <a:gd name="T15" fmla="*/ 2 h 5"/>
                <a:gd name="T16" fmla="*/ 6 w 42"/>
                <a:gd name="T17" fmla="*/ 0 h 5"/>
                <a:gd name="T18" fmla="*/ 6 w 42"/>
                <a:gd name="T19" fmla="*/ 1 h 5"/>
                <a:gd name="T20" fmla="*/ 0 w 42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5">
                  <a:moveTo>
                    <a:pt x="40" y="1"/>
                  </a:moveTo>
                  <a:cubicBezTo>
                    <a:pt x="39" y="1"/>
                    <a:pt x="36" y="1"/>
                    <a:pt x="33" y="2"/>
                  </a:cubicBezTo>
                  <a:cubicBezTo>
                    <a:pt x="32" y="2"/>
                    <a:pt x="31" y="2"/>
                    <a:pt x="30" y="2"/>
                  </a:cubicBezTo>
                  <a:cubicBezTo>
                    <a:pt x="34" y="2"/>
                    <a:pt x="39" y="2"/>
                    <a:pt x="42" y="1"/>
                  </a:cubicBezTo>
                  <a:cubicBezTo>
                    <a:pt x="42" y="1"/>
                    <a:pt x="41" y="1"/>
                    <a:pt x="40" y="1"/>
                  </a:cubicBezTo>
                  <a:moveTo>
                    <a:pt x="0" y="0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9" y="3"/>
                    <a:pt x="15" y="2"/>
                    <a:pt x="19" y="2"/>
                  </a:cubicBezTo>
                  <a:cubicBezTo>
                    <a:pt x="14" y="2"/>
                    <a:pt x="9" y="1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3" y="0"/>
                    <a:pt x="0" y="0"/>
                  </a:cubicBezTo>
                </a:path>
              </a:pathLst>
            </a:custGeom>
            <a:solidFill>
              <a:srgbClr val="181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íṧḻíḑê"/>
            <p:cNvSpPr/>
            <p:nvPr>
              <p:custDataLst>
                <p:tags r:id="rId63"/>
              </p:custDataLst>
            </p:nvPr>
          </p:nvSpPr>
          <p:spPr bwMode="auto">
            <a:xfrm>
              <a:off x="16299" y="3197"/>
              <a:ext cx="200" cy="120"/>
            </a:xfrm>
            <a:custGeom>
              <a:avLst/>
              <a:gdLst>
                <a:gd name="T0" fmla="*/ 45 w 45"/>
                <a:gd name="T1" fmla="*/ 0 h 7"/>
                <a:gd name="T2" fmla="*/ 41 w 45"/>
                <a:gd name="T3" fmla="*/ 0 h 7"/>
                <a:gd name="T4" fmla="*/ 29 w 45"/>
                <a:gd name="T5" fmla="*/ 1 h 7"/>
                <a:gd name="T6" fmla="*/ 29 w 45"/>
                <a:gd name="T7" fmla="*/ 1 h 7"/>
                <a:gd name="T8" fmla="*/ 20 w 45"/>
                <a:gd name="T9" fmla="*/ 1 h 7"/>
                <a:gd name="T10" fmla="*/ 18 w 45"/>
                <a:gd name="T11" fmla="*/ 1 h 7"/>
                <a:gd name="T12" fmla="*/ 0 w 45"/>
                <a:gd name="T13" fmla="*/ 4 h 7"/>
                <a:gd name="T14" fmla="*/ 1 w 45"/>
                <a:gd name="T15" fmla="*/ 7 h 7"/>
                <a:gd name="T16" fmla="*/ 5 w 45"/>
                <a:gd name="T17" fmla="*/ 7 h 7"/>
                <a:gd name="T18" fmla="*/ 6 w 45"/>
                <a:gd name="T19" fmla="*/ 7 h 7"/>
                <a:gd name="T20" fmla="*/ 45 w 45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4" y="0"/>
                    <a:pt x="42" y="0"/>
                    <a:pt x="41" y="0"/>
                  </a:cubicBezTo>
                  <a:cubicBezTo>
                    <a:pt x="38" y="1"/>
                    <a:pt x="33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6" y="1"/>
                    <a:pt x="23" y="1"/>
                    <a:pt x="20" y="1"/>
                  </a:cubicBezTo>
                  <a:cubicBezTo>
                    <a:pt x="20" y="1"/>
                    <a:pt x="19" y="1"/>
                    <a:pt x="18" y="1"/>
                  </a:cubicBezTo>
                  <a:cubicBezTo>
                    <a:pt x="14" y="1"/>
                    <a:pt x="8" y="2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14" y="7"/>
                    <a:pt x="32" y="4"/>
                    <a:pt x="45" y="0"/>
                  </a:cubicBezTo>
                </a:path>
              </a:pathLst>
            </a:custGeom>
            <a:solidFill>
              <a:srgbClr val="1D22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îśľíḑé"/>
            <p:cNvSpPr/>
            <p:nvPr>
              <p:custDataLst>
                <p:tags r:id="rId64"/>
              </p:custDataLst>
            </p:nvPr>
          </p:nvSpPr>
          <p:spPr bwMode="auto">
            <a:xfrm>
              <a:off x="16284" y="3197"/>
              <a:ext cx="120" cy="120"/>
            </a:xfrm>
            <a:custGeom>
              <a:avLst/>
              <a:gdLst>
                <a:gd name="T0" fmla="*/ 3 w 5"/>
                <a:gd name="T1" fmla="*/ 0 h 8"/>
                <a:gd name="T2" fmla="*/ 0 w 5"/>
                <a:gd name="T3" fmla="*/ 0 h 8"/>
                <a:gd name="T4" fmla="*/ 2 w 5"/>
                <a:gd name="T5" fmla="*/ 7 h 8"/>
                <a:gd name="T6" fmla="*/ 5 w 5"/>
                <a:gd name="T7" fmla="*/ 8 h 8"/>
                <a:gd name="T8" fmla="*/ 4 w 5"/>
                <a:gd name="T9" fmla="*/ 5 h 8"/>
                <a:gd name="T10" fmla="*/ 3 w 5"/>
                <a:gd name="T11" fmla="*/ 0 h 8"/>
                <a:gd name="T12" fmla="*/ 3 w 5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4" y="7"/>
                    <a:pt x="5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968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iṧḻïḋê"/>
            <p:cNvSpPr/>
            <p:nvPr>
              <p:custDataLst>
                <p:tags r:id="rId65"/>
              </p:custDataLst>
            </p:nvPr>
          </p:nvSpPr>
          <p:spPr bwMode="auto">
            <a:xfrm>
              <a:off x="16262" y="3193"/>
              <a:ext cx="120" cy="120"/>
            </a:xfrm>
            <a:custGeom>
              <a:avLst/>
              <a:gdLst>
                <a:gd name="T0" fmla="*/ 6 w 8"/>
                <a:gd name="T1" fmla="*/ 0 h 7"/>
                <a:gd name="T2" fmla="*/ 1 w 8"/>
                <a:gd name="T3" fmla="*/ 3 h 7"/>
                <a:gd name="T4" fmla="*/ 8 w 8"/>
                <a:gd name="T5" fmla="*/ 7 h 7"/>
                <a:gd name="T6" fmla="*/ 6 w 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6" y="0"/>
                  </a:moveTo>
                  <a:cubicBezTo>
                    <a:pt x="4" y="1"/>
                    <a:pt x="1" y="1"/>
                    <a:pt x="1" y="3"/>
                  </a:cubicBezTo>
                  <a:cubicBezTo>
                    <a:pt x="0" y="5"/>
                    <a:pt x="4" y="6"/>
                    <a:pt x="8" y="7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6F5F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ïŝḻídè"/>
            <p:cNvSpPr/>
            <p:nvPr>
              <p:custDataLst>
                <p:tags r:id="rId66"/>
              </p:custDataLst>
            </p:nvPr>
          </p:nvSpPr>
          <p:spPr bwMode="auto">
            <a:xfrm>
              <a:off x="16226" y="3204"/>
              <a:ext cx="120" cy="120"/>
            </a:xfrm>
            <a:custGeom>
              <a:avLst/>
              <a:gdLst>
                <a:gd name="T0" fmla="*/ 26 w 27"/>
                <a:gd name="T1" fmla="*/ 3 h 9"/>
                <a:gd name="T2" fmla="*/ 18 w 27"/>
                <a:gd name="T3" fmla="*/ 1 h 9"/>
                <a:gd name="T4" fmla="*/ 12 w 27"/>
                <a:gd name="T5" fmla="*/ 1 h 9"/>
                <a:gd name="T6" fmla="*/ 10 w 27"/>
                <a:gd name="T7" fmla="*/ 2 h 9"/>
                <a:gd name="T8" fmla="*/ 17 w 27"/>
                <a:gd name="T9" fmla="*/ 3 h 9"/>
                <a:gd name="T10" fmla="*/ 2 w 27"/>
                <a:gd name="T11" fmla="*/ 4 h 9"/>
                <a:gd name="T12" fmla="*/ 1 w 27"/>
                <a:gd name="T13" fmla="*/ 4 h 9"/>
                <a:gd name="T14" fmla="*/ 0 w 27"/>
                <a:gd name="T15" fmla="*/ 5 h 9"/>
                <a:gd name="T16" fmla="*/ 0 w 27"/>
                <a:gd name="T17" fmla="*/ 6 h 9"/>
                <a:gd name="T18" fmla="*/ 5 w 27"/>
                <a:gd name="T19" fmla="*/ 8 h 9"/>
                <a:gd name="T20" fmla="*/ 27 w 27"/>
                <a:gd name="T21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9">
                  <a:moveTo>
                    <a:pt x="26" y="3"/>
                  </a:moveTo>
                  <a:cubicBezTo>
                    <a:pt x="24" y="1"/>
                    <a:pt x="21" y="0"/>
                    <a:pt x="18" y="1"/>
                  </a:cubicBezTo>
                  <a:cubicBezTo>
                    <a:pt x="16" y="1"/>
                    <a:pt x="14" y="1"/>
                    <a:pt x="12" y="1"/>
                  </a:cubicBezTo>
                  <a:cubicBezTo>
                    <a:pt x="11" y="1"/>
                    <a:pt x="10" y="1"/>
                    <a:pt x="10" y="2"/>
                  </a:cubicBezTo>
                  <a:cubicBezTo>
                    <a:pt x="10" y="3"/>
                    <a:pt x="14" y="2"/>
                    <a:pt x="17" y="3"/>
                  </a:cubicBezTo>
                  <a:cubicBezTo>
                    <a:pt x="12" y="4"/>
                    <a:pt x="7" y="4"/>
                    <a:pt x="2" y="4"/>
                  </a:cubicBezTo>
                  <a:cubicBezTo>
                    <a:pt x="2" y="4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2" y="7"/>
                    <a:pt x="4" y="8"/>
                    <a:pt x="5" y="8"/>
                  </a:cubicBezTo>
                  <a:cubicBezTo>
                    <a:pt x="13" y="9"/>
                    <a:pt x="20" y="9"/>
                    <a:pt x="27" y="6"/>
                  </a:cubicBezTo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i$lídè"/>
            <p:cNvSpPr/>
            <p:nvPr>
              <p:custDataLst>
                <p:tags r:id="rId67"/>
              </p:custDataLst>
            </p:nvPr>
          </p:nvSpPr>
          <p:spPr bwMode="auto">
            <a:xfrm>
              <a:off x="16316" y="2891"/>
              <a:ext cx="299" cy="429"/>
            </a:xfrm>
            <a:custGeom>
              <a:avLst/>
              <a:gdLst>
                <a:gd name="T0" fmla="*/ 45 w 68"/>
                <a:gd name="T1" fmla="*/ 27 h 111"/>
                <a:gd name="T2" fmla="*/ 44 w 68"/>
                <a:gd name="T3" fmla="*/ 82 h 111"/>
                <a:gd name="T4" fmla="*/ 1 w 68"/>
                <a:gd name="T5" fmla="*/ 105 h 111"/>
                <a:gd name="T6" fmla="*/ 1 w 68"/>
                <a:gd name="T7" fmla="*/ 110 h 111"/>
                <a:gd name="T8" fmla="*/ 59 w 68"/>
                <a:gd name="T9" fmla="*/ 94 h 111"/>
                <a:gd name="T10" fmla="*/ 68 w 68"/>
                <a:gd name="T11" fmla="*/ 22 h 111"/>
                <a:gd name="T12" fmla="*/ 66 w 68"/>
                <a:gd name="T13" fmla="*/ 11 h 111"/>
                <a:gd name="T14" fmla="*/ 61 w 68"/>
                <a:gd name="T15" fmla="*/ 7 h 111"/>
                <a:gd name="T16" fmla="*/ 31 w 68"/>
                <a:gd name="T17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111">
                  <a:moveTo>
                    <a:pt x="45" y="27"/>
                  </a:moveTo>
                  <a:cubicBezTo>
                    <a:pt x="45" y="50"/>
                    <a:pt x="43" y="60"/>
                    <a:pt x="44" y="82"/>
                  </a:cubicBezTo>
                  <a:cubicBezTo>
                    <a:pt x="32" y="85"/>
                    <a:pt x="17" y="97"/>
                    <a:pt x="1" y="105"/>
                  </a:cubicBezTo>
                  <a:cubicBezTo>
                    <a:pt x="1" y="105"/>
                    <a:pt x="0" y="108"/>
                    <a:pt x="1" y="110"/>
                  </a:cubicBezTo>
                  <a:cubicBezTo>
                    <a:pt x="3" y="111"/>
                    <a:pt x="55" y="98"/>
                    <a:pt x="59" y="94"/>
                  </a:cubicBezTo>
                  <a:cubicBezTo>
                    <a:pt x="63" y="91"/>
                    <a:pt x="68" y="49"/>
                    <a:pt x="68" y="22"/>
                  </a:cubicBezTo>
                  <a:cubicBezTo>
                    <a:pt x="68" y="18"/>
                    <a:pt x="68" y="14"/>
                    <a:pt x="66" y="11"/>
                  </a:cubicBezTo>
                  <a:cubicBezTo>
                    <a:pt x="65" y="9"/>
                    <a:pt x="63" y="8"/>
                    <a:pt x="61" y="7"/>
                  </a:cubicBezTo>
                  <a:cubicBezTo>
                    <a:pt x="51" y="2"/>
                    <a:pt x="43" y="1"/>
                    <a:pt x="31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íṧļíďê"/>
            <p:cNvSpPr/>
            <p:nvPr>
              <p:custDataLst>
                <p:tags r:id="rId68"/>
              </p:custDataLst>
            </p:nvPr>
          </p:nvSpPr>
          <p:spPr bwMode="auto">
            <a:xfrm>
              <a:off x="16015" y="3127"/>
              <a:ext cx="131" cy="120"/>
            </a:xfrm>
            <a:custGeom>
              <a:avLst/>
              <a:gdLst>
                <a:gd name="T0" fmla="*/ 16 w 30"/>
                <a:gd name="T1" fmla="*/ 18 h 22"/>
                <a:gd name="T2" fmla="*/ 7 w 30"/>
                <a:gd name="T3" fmla="*/ 15 h 22"/>
                <a:gd name="T4" fmla="*/ 4 w 30"/>
                <a:gd name="T5" fmla="*/ 11 h 22"/>
                <a:gd name="T6" fmla="*/ 4 w 30"/>
                <a:gd name="T7" fmla="*/ 10 h 22"/>
                <a:gd name="T8" fmla="*/ 7 w 30"/>
                <a:gd name="T9" fmla="*/ 6 h 22"/>
                <a:gd name="T10" fmla="*/ 14 w 30"/>
                <a:gd name="T11" fmla="*/ 4 h 22"/>
                <a:gd name="T12" fmla="*/ 14 w 30"/>
                <a:gd name="T13" fmla="*/ 4 h 22"/>
                <a:gd name="T14" fmla="*/ 14 w 30"/>
                <a:gd name="T15" fmla="*/ 4 h 22"/>
                <a:gd name="T16" fmla="*/ 23 w 30"/>
                <a:gd name="T17" fmla="*/ 6 h 22"/>
                <a:gd name="T18" fmla="*/ 26 w 30"/>
                <a:gd name="T19" fmla="*/ 11 h 22"/>
                <a:gd name="T20" fmla="*/ 26 w 30"/>
                <a:gd name="T21" fmla="*/ 11 h 22"/>
                <a:gd name="T22" fmla="*/ 26 w 30"/>
                <a:gd name="T23" fmla="*/ 11 h 22"/>
                <a:gd name="T24" fmla="*/ 24 w 30"/>
                <a:gd name="T25" fmla="*/ 15 h 22"/>
                <a:gd name="T26" fmla="*/ 16 w 30"/>
                <a:gd name="T27" fmla="*/ 18 h 22"/>
                <a:gd name="T28" fmla="*/ 16 w 30"/>
                <a:gd name="T29" fmla="*/ 18 h 22"/>
                <a:gd name="T30" fmla="*/ 16 w 30"/>
                <a:gd name="T31" fmla="*/ 18 h 22"/>
                <a:gd name="T32" fmla="*/ 14 w 30"/>
                <a:gd name="T33" fmla="*/ 0 h 22"/>
                <a:gd name="T34" fmla="*/ 4 w 30"/>
                <a:gd name="T35" fmla="*/ 3 h 22"/>
                <a:gd name="T36" fmla="*/ 0 w 30"/>
                <a:gd name="T37" fmla="*/ 10 h 22"/>
                <a:gd name="T38" fmla="*/ 0 w 30"/>
                <a:gd name="T39" fmla="*/ 11 h 22"/>
                <a:gd name="T40" fmla="*/ 5 w 30"/>
                <a:gd name="T41" fmla="*/ 19 h 22"/>
                <a:gd name="T42" fmla="*/ 16 w 30"/>
                <a:gd name="T43" fmla="*/ 22 h 22"/>
                <a:gd name="T44" fmla="*/ 26 w 30"/>
                <a:gd name="T45" fmla="*/ 19 h 22"/>
                <a:gd name="T46" fmla="*/ 30 w 30"/>
                <a:gd name="T47" fmla="*/ 11 h 22"/>
                <a:gd name="T48" fmla="*/ 30 w 30"/>
                <a:gd name="T49" fmla="*/ 11 h 22"/>
                <a:gd name="T50" fmla="*/ 28 w 30"/>
                <a:gd name="T51" fmla="*/ 11 h 22"/>
                <a:gd name="T52" fmla="*/ 30 w 30"/>
                <a:gd name="T53" fmla="*/ 11 h 22"/>
                <a:gd name="T54" fmla="*/ 25 w 30"/>
                <a:gd name="T55" fmla="*/ 3 h 22"/>
                <a:gd name="T56" fmla="*/ 14 w 30"/>
                <a:gd name="T5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" h="22">
                  <a:moveTo>
                    <a:pt x="16" y="18"/>
                  </a:moveTo>
                  <a:cubicBezTo>
                    <a:pt x="12" y="18"/>
                    <a:pt x="9" y="17"/>
                    <a:pt x="7" y="15"/>
                  </a:cubicBezTo>
                  <a:cubicBezTo>
                    <a:pt x="5" y="14"/>
                    <a:pt x="4" y="12"/>
                    <a:pt x="4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5" y="8"/>
                    <a:pt x="7" y="6"/>
                  </a:cubicBezTo>
                  <a:cubicBezTo>
                    <a:pt x="8" y="5"/>
                    <a:pt x="11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8" y="4"/>
                    <a:pt x="21" y="5"/>
                    <a:pt x="23" y="6"/>
                  </a:cubicBezTo>
                  <a:cubicBezTo>
                    <a:pt x="25" y="8"/>
                    <a:pt x="26" y="10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3"/>
                    <a:pt x="25" y="14"/>
                    <a:pt x="24" y="15"/>
                  </a:cubicBezTo>
                  <a:cubicBezTo>
                    <a:pt x="22" y="17"/>
                    <a:pt x="19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14" y="0"/>
                  </a:moveTo>
                  <a:cubicBezTo>
                    <a:pt x="11" y="0"/>
                    <a:pt x="7" y="1"/>
                    <a:pt x="4" y="3"/>
                  </a:cubicBezTo>
                  <a:cubicBezTo>
                    <a:pt x="2" y="5"/>
                    <a:pt x="0" y="7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4"/>
                    <a:pt x="2" y="17"/>
                    <a:pt x="5" y="19"/>
                  </a:cubicBezTo>
                  <a:cubicBezTo>
                    <a:pt x="8" y="20"/>
                    <a:pt x="12" y="22"/>
                    <a:pt x="16" y="22"/>
                  </a:cubicBezTo>
                  <a:cubicBezTo>
                    <a:pt x="20" y="22"/>
                    <a:pt x="23" y="21"/>
                    <a:pt x="26" y="19"/>
                  </a:cubicBezTo>
                  <a:cubicBezTo>
                    <a:pt x="28" y="17"/>
                    <a:pt x="30" y="14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8"/>
                    <a:pt x="28" y="5"/>
                    <a:pt x="25" y="3"/>
                  </a:cubicBezTo>
                  <a:cubicBezTo>
                    <a:pt x="22" y="1"/>
                    <a:pt x="18" y="0"/>
                    <a:pt x="14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iṧliḓê"/>
            <p:cNvSpPr/>
            <p:nvPr>
              <p:custDataLst>
                <p:tags r:id="rId69"/>
              </p:custDataLst>
            </p:nvPr>
          </p:nvSpPr>
          <p:spPr bwMode="auto">
            <a:xfrm>
              <a:off x="16037" y="3104"/>
              <a:ext cx="120" cy="120"/>
            </a:xfrm>
            <a:custGeom>
              <a:avLst/>
              <a:gdLst>
                <a:gd name="T0" fmla="*/ 17 w 18"/>
                <a:gd name="T1" fmla="*/ 5 h 10"/>
                <a:gd name="T2" fmla="*/ 9 w 18"/>
                <a:gd name="T3" fmla="*/ 10 h 10"/>
                <a:gd name="T4" fmla="*/ 1 w 18"/>
                <a:gd name="T5" fmla="*/ 5 h 10"/>
                <a:gd name="T6" fmla="*/ 9 w 18"/>
                <a:gd name="T7" fmla="*/ 0 h 10"/>
                <a:gd name="T8" fmla="*/ 17 w 18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7" y="5"/>
                  </a:moveTo>
                  <a:cubicBezTo>
                    <a:pt x="18" y="8"/>
                    <a:pt x="14" y="10"/>
                    <a:pt x="9" y="10"/>
                  </a:cubicBezTo>
                  <a:cubicBezTo>
                    <a:pt x="5" y="10"/>
                    <a:pt x="1" y="8"/>
                    <a:pt x="1" y="5"/>
                  </a:cubicBezTo>
                  <a:cubicBezTo>
                    <a:pt x="0" y="2"/>
                    <a:pt x="4" y="0"/>
                    <a:pt x="9" y="0"/>
                  </a:cubicBezTo>
                  <a:cubicBezTo>
                    <a:pt x="13" y="0"/>
                    <a:pt x="17" y="2"/>
                    <a:pt x="17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îş1iḍe"/>
            <p:cNvSpPr/>
            <p:nvPr>
              <p:custDataLst>
                <p:tags r:id="rId70"/>
              </p:custDataLst>
            </p:nvPr>
          </p:nvSpPr>
          <p:spPr bwMode="auto">
            <a:xfrm>
              <a:off x="14385" y="3297"/>
              <a:ext cx="136" cy="120"/>
            </a:xfrm>
            <a:custGeom>
              <a:avLst/>
              <a:gdLst>
                <a:gd name="T0" fmla="*/ 9 w 31"/>
                <a:gd name="T1" fmla="*/ 17 h 26"/>
                <a:gd name="T2" fmla="*/ 9 w 31"/>
                <a:gd name="T3" fmla="*/ 16 h 26"/>
                <a:gd name="T4" fmla="*/ 9 w 31"/>
                <a:gd name="T5" fmla="*/ 16 h 26"/>
                <a:gd name="T6" fmla="*/ 9 w 31"/>
                <a:gd name="T7" fmla="*/ 17 h 26"/>
                <a:gd name="T8" fmla="*/ 23 w 31"/>
                <a:gd name="T9" fmla="*/ 16 h 26"/>
                <a:gd name="T10" fmla="*/ 27 w 31"/>
                <a:gd name="T11" fmla="*/ 12 h 26"/>
                <a:gd name="T12" fmla="*/ 23 w 31"/>
                <a:gd name="T13" fmla="*/ 16 h 26"/>
                <a:gd name="T14" fmla="*/ 22 w 31"/>
                <a:gd name="T15" fmla="*/ 0 h 26"/>
                <a:gd name="T16" fmla="*/ 20 w 31"/>
                <a:gd name="T17" fmla="*/ 1 h 26"/>
                <a:gd name="T18" fmla="*/ 20 w 31"/>
                <a:gd name="T19" fmla="*/ 0 h 26"/>
                <a:gd name="T20" fmla="*/ 19 w 31"/>
                <a:gd name="T21" fmla="*/ 0 h 26"/>
                <a:gd name="T22" fmla="*/ 19 w 31"/>
                <a:gd name="T23" fmla="*/ 0 h 26"/>
                <a:gd name="T24" fmla="*/ 9 w 31"/>
                <a:gd name="T25" fmla="*/ 6 h 26"/>
                <a:gd name="T26" fmla="*/ 0 w 31"/>
                <a:gd name="T27" fmla="*/ 15 h 26"/>
                <a:gd name="T28" fmla="*/ 0 w 31"/>
                <a:gd name="T29" fmla="*/ 17 h 26"/>
                <a:gd name="T30" fmla="*/ 0 w 31"/>
                <a:gd name="T31" fmla="*/ 18 h 26"/>
                <a:gd name="T32" fmla="*/ 1 w 31"/>
                <a:gd name="T33" fmla="*/ 18 h 26"/>
                <a:gd name="T34" fmla="*/ 2 w 31"/>
                <a:gd name="T35" fmla="*/ 18 h 26"/>
                <a:gd name="T36" fmla="*/ 2 w 31"/>
                <a:gd name="T37" fmla="*/ 18 h 26"/>
                <a:gd name="T38" fmla="*/ 2 w 31"/>
                <a:gd name="T39" fmla="*/ 18 h 26"/>
                <a:gd name="T40" fmla="*/ 10 w 31"/>
                <a:gd name="T41" fmla="*/ 26 h 26"/>
                <a:gd name="T42" fmla="*/ 11 w 31"/>
                <a:gd name="T43" fmla="*/ 26 h 26"/>
                <a:gd name="T44" fmla="*/ 15 w 31"/>
                <a:gd name="T45" fmla="*/ 24 h 26"/>
                <a:gd name="T46" fmla="*/ 31 w 31"/>
                <a:gd name="T47" fmla="*/ 15 h 26"/>
                <a:gd name="T48" fmla="*/ 31 w 31"/>
                <a:gd name="T49" fmla="*/ 15 h 26"/>
                <a:gd name="T50" fmla="*/ 31 w 31"/>
                <a:gd name="T51" fmla="*/ 15 h 26"/>
                <a:gd name="T52" fmla="*/ 28 w 31"/>
                <a:gd name="T53" fmla="*/ 11 h 26"/>
                <a:gd name="T54" fmla="*/ 22 w 31"/>
                <a:gd name="T5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1" h="26">
                  <a:moveTo>
                    <a:pt x="9" y="17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7"/>
                    <a:pt x="9" y="17"/>
                    <a:pt x="9" y="17"/>
                  </a:cubicBezTo>
                  <a:moveTo>
                    <a:pt x="23" y="16"/>
                  </a:moveTo>
                  <a:cubicBezTo>
                    <a:pt x="25" y="14"/>
                    <a:pt x="26" y="13"/>
                    <a:pt x="27" y="12"/>
                  </a:cubicBezTo>
                  <a:cubicBezTo>
                    <a:pt x="23" y="16"/>
                    <a:pt x="23" y="16"/>
                    <a:pt x="23" y="16"/>
                  </a:cubicBezTo>
                  <a:moveTo>
                    <a:pt x="22" y="0"/>
                  </a:moveTo>
                  <a:cubicBezTo>
                    <a:pt x="22" y="0"/>
                    <a:pt x="21" y="0"/>
                    <a:pt x="20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5" y="1"/>
                    <a:pt x="12" y="4"/>
                    <a:pt x="9" y="6"/>
                  </a:cubicBezTo>
                  <a:cubicBezTo>
                    <a:pt x="6" y="9"/>
                    <a:pt x="2" y="11"/>
                    <a:pt x="0" y="15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4" y="19"/>
                    <a:pt x="8" y="23"/>
                    <a:pt x="10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5"/>
                    <a:pt x="15" y="24"/>
                  </a:cubicBezTo>
                  <a:cubicBezTo>
                    <a:pt x="20" y="22"/>
                    <a:pt x="26" y="18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5" y="7"/>
                    <a:pt x="22" y="0"/>
                    <a:pt x="22" y="0"/>
                  </a:cubicBezTo>
                </a:path>
              </a:pathLst>
            </a:custGeom>
            <a:solidFill>
              <a:srgbClr val="957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ï$lïdè"/>
            <p:cNvSpPr/>
            <p:nvPr>
              <p:custDataLst>
                <p:tags r:id="rId71"/>
              </p:custDataLst>
            </p:nvPr>
          </p:nvSpPr>
          <p:spPr bwMode="auto">
            <a:xfrm>
              <a:off x="14428" y="3374"/>
              <a:ext cx="529" cy="494"/>
            </a:xfrm>
            <a:custGeom>
              <a:avLst/>
              <a:gdLst>
                <a:gd name="T0" fmla="*/ 33 w 120"/>
                <a:gd name="T1" fmla="*/ 36 h 128"/>
                <a:gd name="T2" fmla="*/ 33 w 120"/>
                <a:gd name="T3" fmla="*/ 36 h 128"/>
                <a:gd name="T4" fmla="*/ 32 w 120"/>
                <a:gd name="T5" fmla="*/ 35 h 128"/>
                <a:gd name="T6" fmla="*/ 32 w 120"/>
                <a:gd name="T7" fmla="*/ 35 h 128"/>
                <a:gd name="T8" fmla="*/ 25 w 120"/>
                <a:gd name="T9" fmla="*/ 30 h 128"/>
                <a:gd name="T10" fmla="*/ 25 w 120"/>
                <a:gd name="T11" fmla="*/ 30 h 128"/>
                <a:gd name="T12" fmla="*/ 20 w 120"/>
                <a:gd name="T13" fmla="*/ 0 h 128"/>
                <a:gd name="T14" fmla="*/ 0 w 120"/>
                <a:gd name="T15" fmla="*/ 11 h 128"/>
                <a:gd name="T16" fmla="*/ 5 w 120"/>
                <a:gd name="T17" fmla="*/ 18 h 128"/>
                <a:gd name="T18" fmla="*/ 7 w 120"/>
                <a:gd name="T19" fmla="*/ 18 h 128"/>
                <a:gd name="T20" fmla="*/ 16 w 120"/>
                <a:gd name="T21" fmla="*/ 16 h 128"/>
                <a:gd name="T22" fmla="*/ 15 w 120"/>
                <a:gd name="T23" fmla="*/ 31 h 128"/>
                <a:gd name="T24" fmla="*/ 20 w 120"/>
                <a:gd name="T25" fmla="*/ 40 h 128"/>
                <a:gd name="T26" fmla="*/ 33 w 120"/>
                <a:gd name="T27" fmla="*/ 90 h 128"/>
                <a:gd name="T28" fmla="*/ 43 w 120"/>
                <a:gd name="T29" fmla="*/ 102 h 128"/>
                <a:gd name="T30" fmla="*/ 56 w 120"/>
                <a:gd name="T31" fmla="*/ 102 h 128"/>
                <a:gd name="T32" fmla="*/ 92 w 120"/>
                <a:gd name="T33" fmla="*/ 98 h 128"/>
                <a:gd name="T34" fmla="*/ 91 w 120"/>
                <a:gd name="T35" fmla="*/ 98 h 128"/>
                <a:gd name="T36" fmla="*/ 92 w 120"/>
                <a:gd name="T37" fmla="*/ 102 h 128"/>
                <a:gd name="T38" fmla="*/ 92 w 120"/>
                <a:gd name="T39" fmla="*/ 109 h 128"/>
                <a:gd name="T40" fmla="*/ 93 w 120"/>
                <a:gd name="T41" fmla="*/ 117 h 128"/>
                <a:gd name="T42" fmla="*/ 94 w 120"/>
                <a:gd name="T43" fmla="*/ 125 h 128"/>
                <a:gd name="T44" fmla="*/ 96 w 120"/>
                <a:gd name="T45" fmla="*/ 121 h 128"/>
                <a:gd name="T46" fmla="*/ 99 w 120"/>
                <a:gd name="T47" fmla="*/ 110 h 128"/>
                <a:gd name="T48" fmla="*/ 103 w 120"/>
                <a:gd name="T49" fmla="*/ 99 h 128"/>
                <a:gd name="T50" fmla="*/ 107 w 120"/>
                <a:gd name="T51" fmla="*/ 89 h 128"/>
                <a:gd name="T52" fmla="*/ 112 w 120"/>
                <a:gd name="T53" fmla="*/ 79 h 128"/>
                <a:gd name="T54" fmla="*/ 117 w 120"/>
                <a:gd name="T55" fmla="*/ 69 h 128"/>
                <a:gd name="T56" fmla="*/ 120 w 120"/>
                <a:gd name="T57" fmla="*/ 64 h 128"/>
                <a:gd name="T58" fmla="*/ 113 w 120"/>
                <a:gd name="T59" fmla="*/ 69 h 128"/>
                <a:gd name="T60" fmla="*/ 56 w 120"/>
                <a:gd name="T61" fmla="*/ 81 h 128"/>
                <a:gd name="T62" fmla="*/ 53 w 120"/>
                <a:gd name="T63" fmla="*/ 81 h 128"/>
                <a:gd name="T64" fmla="*/ 48 w 120"/>
                <a:gd name="T65" fmla="*/ 72 h 128"/>
                <a:gd name="T66" fmla="*/ 27 w 120"/>
                <a:gd name="T67" fmla="*/ 37 h 128"/>
                <a:gd name="T68" fmla="*/ 28 w 120"/>
                <a:gd name="T69" fmla="*/ 34 h 128"/>
                <a:gd name="T70" fmla="*/ 33 w 120"/>
                <a:gd name="T71" fmla="*/ 38 h 128"/>
                <a:gd name="T72" fmla="*/ 35 w 120"/>
                <a:gd name="T73" fmla="*/ 37 h 128"/>
                <a:gd name="T74" fmla="*/ 19 w 120"/>
                <a:gd name="T75" fmla="*/ 13 h 128"/>
                <a:gd name="T76" fmla="*/ 23 w 120"/>
                <a:gd name="T77" fmla="*/ 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0" h="128">
                  <a:moveTo>
                    <a:pt x="33" y="36"/>
                  </a:moveTo>
                  <a:cubicBezTo>
                    <a:pt x="33" y="36"/>
                    <a:pt x="33" y="36"/>
                    <a:pt x="33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3" y="36"/>
                    <a:pt x="33" y="36"/>
                    <a:pt x="33" y="36"/>
                  </a:cubicBezTo>
                  <a:moveTo>
                    <a:pt x="32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moveTo>
                    <a:pt x="25" y="30"/>
                  </a:move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moveTo>
                    <a:pt x="20" y="0"/>
                  </a:moveTo>
                  <a:cubicBezTo>
                    <a:pt x="15" y="3"/>
                    <a:pt x="9" y="7"/>
                    <a:pt x="4" y="9"/>
                  </a:cubicBezTo>
                  <a:cubicBezTo>
                    <a:pt x="2" y="10"/>
                    <a:pt x="1" y="11"/>
                    <a:pt x="0" y="11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0" y="18"/>
                    <a:pt x="14" y="17"/>
                    <a:pt x="15" y="16"/>
                  </a:cubicBezTo>
                  <a:cubicBezTo>
                    <a:pt x="15" y="16"/>
                    <a:pt x="16" y="16"/>
                    <a:pt x="16" y="16"/>
                  </a:cubicBezTo>
                  <a:cubicBezTo>
                    <a:pt x="16" y="16"/>
                    <a:pt x="16" y="17"/>
                    <a:pt x="17" y="17"/>
                  </a:cubicBezTo>
                  <a:cubicBezTo>
                    <a:pt x="13" y="21"/>
                    <a:pt x="14" y="28"/>
                    <a:pt x="15" y="31"/>
                  </a:cubicBezTo>
                  <a:cubicBezTo>
                    <a:pt x="16" y="34"/>
                    <a:pt x="18" y="37"/>
                    <a:pt x="21" y="39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2" y="53"/>
                    <a:pt x="25" y="64"/>
                  </a:cubicBezTo>
                  <a:cubicBezTo>
                    <a:pt x="27" y="73"/>
                    <a:pt x="29" y="82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5" y="95"/>
                    <a:pt x="40" y="101"/>
                    <a:pt x="43" y="102"/>
                  </a:cubicBezTo>
                  <a:cubicBezTo>
                    <a:pt x="43" y="102"/>
                    <a:pt x="45" y="102"/>
                    <a:pt x="47" y="102"/>
                  </a:cubicBezTo>
                  <a:cubicBezTo>
                    <a:pt x="51" y="102"/>
                    <a:pt x="56" y="102"/>
                    <a:pt x="56" y="102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65" y="102"/>
                    <a:pt x="79" y="100"/>
                    <a:pt x="92" y="98"/>
                  </a:cubicBezTo>
                  <a:cubicBezTo>
                    <a:pt x="92" y="98"/>
                    <a:pt x="92" y="98"/>
                    <a:pt x="92" y="98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91" y="99"/>
                    <a:pt x="91" y="99"/>
                    <a:pt x="91" y="100"/>
                  </a:cubicBezTo>
                  <a:cubicBezTo>
                    <a:pt x="91" y="101"/>
                    <a:pt x="92" y="102"/>
                    <a:pt x="92" y="102"/>
                  </a:cubicBezTo>
                  <a:cubicBezTo>
                    <a:pt x="92" y="104"/>
                    <a:pt x="92" y="105"/>
                    <a:pt x="92" y="107"/>
                  </a:cubicBezTo>
                  <a:cubicBezTo>
                    <a:pt x="92" y="108"/>
                    <a:pt x="92" y="108"/>
                    <a:pt x="92" y="109"/>
                  </a:cubicBezTo>
                  <a:cubicBezTo>
                    <a:pt x="92" y="111"/>
                    <a:pt x="92" y="113"/>
                    <a:pt x="92" y="114"/>
                  </a:cubicBezTo>
                  <a:cubicBezTo>
                    <a:pt x="92" y="115"/>
                    <a:pt x="93" y="116"/>
                    <a:pt x="93" y="117"/>
                  </a:cubicBezTo>
                  <a:cubicBezTo>
                    <a:pt x="93" y="119"/>
                    <a:pt x="93" y="120"/>
                    <a:pt x="93" y="122"/>
                  </a:cubicBezTo>
                  <a:cubicBezTo>
                    <a:pt x="93" y="123"/>
                    <a:pt x="93" y="124"/>
                    <a:pt x="94" y="125"/>
                  </a:cubicBezTo>
                  <a:cubicBezTo>
                    <a:pt x="94" y="126"/>
                    <a:pt x="94" y="127"/>
                    <a:pt x="94" y="128"/>
                  </a:cubicBezTo>
                  <a:cubicBezTo>
                    <a:pt x="95" y="126"/>
                    <a:pt x="95" y="123"/>
                    <a:pt x="96" y="121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7" y="117"/>
                    <a:pt x="98" y="113"/>
                    <a:pt x="99" y="110"/>
                  </a:cubicBezTo>
                  <a:cubicBezTo>
                    <a:pt x="99" y="110"/>
                    <a:pt x="100" y="109"/>
                    <a:pt x="100" y="109"/>
                  </a:cubicBezTo>
                  <a:cubicBezTo>
                    <a:pt x="101" y="106"/>
                    <a:pt x="102" y="103"/>
                    <a:pt x="103" y="99"/>
                  </a:cubicBezTo>
                  <a:cubicBezTo>
                    <a:pt x="103" y="99"/>
                    <a:pt x="103" y="98"/>
                    <a:pt x="104" y="98"/>
                  </a:cubicBezTo>
                  <a:cubicBezTo>
                    <a:pt x="105" y="95"/>
                    <a:pt x="106" y="92"/>
                    <a:pt x="107" y="89"/>
                  </a:cubicBezTo>
                  <a:cubicBezTo>
                    <a:pt x="108" y="88"/>
                    <a:pt x="108" y="87"/>
                    <a:pt x="108" y="86"/>
                  </a:cubicBezTo>
                  <a:cubicBezTo>
                    <a:pt x="110" y="84"/>
                    <a:pt x="111" y="81"/>
                    <a:pt x="112" y="79"/>
                  </a:cubicBezTo>
                  <a:cubicBezTo>
                    <a:pt x="112" y="77"/>
                    <a:pt x="113" y="76"/>
                    <a:pt x="114" y="75"/>
                  </a:cubicBezTo>
                  <a:cubicBezTo>
                    <a:pt x="115" y="73"/>
                    <a:pt x="116" y="71"/>
                    <a:pt x="117" y="69"/>
                  </a:cubicBezTo>
                  <a:cubicBezTo>
                    <a:pt x="118" y="67"/>
                    <a:pt x="119" y="66"/>
                    <a:pt x="119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16" y="65"/>
                    <a:pt x="114" y="67"/>
                    <a:pt x="113" y="67"/>
                  </a:cubicBezTo>
                  <a:cubicBezTo>
                    <a:pt x="113" y="68"/>
                    <a:pt x="113" y="68"/>
                    <a:pt x="113" y="69"/>
                  </a:cubicBezTo>
                  <a:cubicBezTo>
                    <a:pt x="108" y="69"/>
                    <a:pt x="103" y="70"/>
                    <a:pt x="99" y="70"/>
                  </a:cubicBezTo>
                  <a:cubicBezTo>
                    <a:pt x="94" y="70"/>
                    <a:pt x="60" y="79"/>
                    <a:pt x="56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4" y="81"/>
                    <a:pt x="53" y="81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51" y="78"/>
                    <a:pt x="50" y="75"/>
                    <a:pt x="48" y="72"/>
                  </a:cubicBezTo>
                  <a:cubicBezTo>
                    <a:pt x="40" y="62"/>
                    <a:pt x="28" y="37"/>
                    <a:pt x="28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7"/>
                    <a:pt x="27" y="37"/>
                    <a:pt x="27" y="36"/>
                  </a:cubicBezTo>
                  <a:cubicBezTo>
                    <a:pt x="27" y="36"/>
                    <a:pt x="28" y="35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30" y="37"/>
                    <a:pt x="32" y="38"/>
                    <a:pt x="33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6" y="36"/>
                    <a:pt x="37" y="34"/>
                    <a:pt x="33" y="28"/>
                  </a:cubicBezTo>
                  <a:cubicBezTo>
                    <a:pt x="27" y="22"/>
                    <a:pt x="19" y="15"/>
                    <a:pt x="19" y="13"/>
                  </a:cubicBezTo>
                  <a:cubicBezTo>
                    <a:pt x="20" y="12"/>
                    <a:pt x="22" y="8"/>
                    <a:pt x="23" y="6"/>
                  </a:cubicBezTo>
                  <a:cubicBezTo>
                    <a:pt x="23" y="5"/>
                    <a:pt x="23" y="4"/>
                    <a:pt x="23" y="3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A66614">
                <a:alpha val="3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ïšḷîḋè"/>
            <p:cNvSpPr/>
            <p:nvPr>
              <p:custDataLst>
                <p:tags r:id="rId72"/>
              </p:custDataLst>
            </p:nvPr>
          </p:nvSpPr>
          <p:spPr bwMode="auto">
            <a:xfrm>
              <a:off x="14701" y="4077"/>
              <a:ext cx="195" cy="678"/>
            </a:xfrm>
            <a:custGeom>
              <a:avLst/>
              <a:gdLst>
                <a:gd name="T0" fmla="*/ 24 w 44"/>
                <a:gd name="T1" fmla="*/ 0 h 176"/>
                <a:gd name="T2" fmla="*/ 25 w 44"/>
                <a:gd name="T3" fmla="*/ 4 h 176"/>
                <a:gd name="T4" fmla="*/ 4 w 44"/>
                <a:gd name="T5" fmla="*/ 111 h 176"/>
                <a:gd name="T6" fmla="*/ 1 w 44"/>
                <a:gd name="T7" fmla="*/ 132 h 176"/>
                <a:gd name="T8" fmla="*/ 16 w 44"/>
                <a:gd name="T9" fmla="*/ 176 h 176"/>
                <a:gd name="T10" fmla="*/ 20 w 44"/>
                <a:gd name="T11" fmla="*/ 171 h 176"/>
                <a:gd name="T12" fmla="*/ 23 w 44"/>
                <a:gd name="T13" fmla="*/ 166 h 176"/>
                <a:gd name="T14" fmla="*/ 27 w 44"/>
                <a:gd name="T15" fmla="*/ 160 h 176"/>
                <a:gd name="T16" fmla="*/ 30 w 44"/>
                <a:gd name="T17" fmla="*/ 153 h 176"/>
                <a:gd name="T18" fmla="*/ 33 w 44"/>
                <a:gd name="T19" fmla="*/ 147 h 176"/>
                <a:gd name="T20" fmla="*/ 34 w 44"/>
                <a:gd name="T21" fmla="*/ 146 h 176"/>
                <a:gd name="T22" fmla="*/ 31 w 44"/>
                <a:gd name="T23" fmla="*/ 140 h 176"/>
                <a:gd name="T24" fmla="*/ 31 w 44"/>
                <a:gd name="T25" fmla="*/ 140 h 176"/>
                <a:gd name="T26" fmla="*/ 34 w 44"/>
                <a:gd name="T27" fmla="*/ 114 h 176"/>
                <a:gd name="T28" fmla="*/ 34 w 44"/>
                <a:gd name="T29" fmla="*/ 113 h 176"/>
                <a:gd name="T30" fmla="*/ 35 w 44"/>
                <a:gd name="T31" fmla="*/ 113 h 176"/>
                <a:gd name="T32" fmla="*/ 35 w 44"/>
                <a:gd name="T33" fmla="*/ 113 h 176"/>
                <a:gd name="T34" fmla="*/ 44 w 44"/>
                <a:gd name="T35" fmla="*/ 93 h 176"/>
                <a:gd name="T36" fmla="*/ 44 w 44"/>
                <a:gd name="T37" fmla="*/ 92 h 176"/>
                <a:gd name="T38" fmla="*/ 44 w 44"/>
                <a:gd name="T39" fmla="*/ 25 h 176"/>
                <a:gd name="T40" fmla="*/ 24 w 44"/>
                <a:gd name="T4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176">
                  <a:moveTo>
                    <a:pt x="24" y="0"/>
                  </a:moveTo>
                  <a:cubicBezTo>
                    <a:pt x="24" y="2"/>
                    <a:pt x="24" y="3"/>
                    <a:pt x="25" y="4"/>
                  </a:cubicBezTo>
                  <a:cubicBezTo>
                    <a:pt x="21" y="21"/>
                    <a:pt x="7" y="89"/>
                    <a:pt x="4" y="111"/>
                  </a:cubicBezTo>
                  <a:cubicBezTo>
                    <a:pt x="2" y="119"/>
                    <a:pt x="0" y="128"/>
                    <a:pt x="1" y="132"/>
                  </a:cubicBezTo>
                  <a:cubicBezTo>
                    <a:pt x="2" y="136"/>
                    <a:pt x="9" y="156"/>
                    <a:pt x="16" y="176"/>
                  </a:cubicBezTo>
                  <a:cubicBezTo>
                    <a:pt x="18" y="175"/>
                    <a:pt x="19" y="173"/>
                    <a:pt x="20" y="171"/>
                  </a:cubicBezTo>
                  <a:cubicBezTo>
                    <a:pt x="21" y="169"/>
                    <a:pt x="22" y="168"/>
                    <a:pt x="23" y="166"/>
                  </a:cubicBezTo>
                  <a:cubicBezTo>
                    <a:pt x="25" y="164"/>
                    <a:pt x="26" y="162"/>
                    <a:pt x="27" y="160"/>
                  </a:cubicBezTo>
                  <a:cubicBezTo>
                    <a:pt x="28" y="158"/>
                    <a:pt x="29" y="156"/>
                    <a:pt x="30" y="153"/>
                  </a:cubicBezTo>
                  <a:cubicBezTo>
                    <a:pt x="31" y="151"/>
                    <a:pt x="32" y="149"/>
                    <a:pt x="33" y="147"/>
                  </a:cubicBezTo>
                  <a:cubicBezTo>
                    <a:pt x="33" y="147"/>
                    <a:pt x="33" y="146"/>
                    <a:pt x="34" y="146"/>
                  </a:cubicBezTo>
                  <a:cubicBezTo>
                    <a:pt x="33" y="144"/>
                    <a:pt x="32" y="141"/>
                    <a:pt x="31" y="140"/>
                  </a:cubicBezTo>
                  <a:cubicBezTo>
                    <a:pt x="31" y="140"/>
                    <a:pt x="31" y="140"/>
                    <a:pt x="31" y="140"/>
                  </a:cubicBezTo>
                  <a:cubicBezTo>
                    <a:pt x="27" y="130"/>
                    <a:pt x="31" y="119"/>
                    <a:pt x="34" y="114"/>
                  </a:cubicBezTo>
                  <a:cubicBezTo>
                    <a:pt x="34" y="114"/>
                    <a:pt x="34" y="113"/>
                    <a:pt x="34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8" y="107"/>
                    <a:pt x="41" y="100"/>
                    <a:pt x="44" y="93"/>
                  </a:cubicBezTo>
                  <a:cubicBezTo>
                    <a:pt x="44" y="93"/>
                    <a:pt x="44" y="93"/>
                    <a:pt x="44" y="92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13"/>
                    <a:pt x="36" y="2"/>
                    <a:pt x="24" y="0"/>
                  </a:cubicBezTo>
                </a:path>
              </a:pathLst>
            </a:custGeom>
            <a:solidFill>
              <a:srgbClr val="5E5E8A">
                <a:alpha val="3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îśliďê"/>
            <p:cNvSpPr/>
            <p:nvPr>
              <p:custDataLst>
                <p:tags r:id="rId73"/>
              </p:custDataLst>
            </p:nvPr>
          </p:nvSpPr>
          <p:spPr bwMode="auto">
            <a:xfrm>
              <a:off x="14833" y="3350"/>
              <a:ext cx="220" cy="264"/>
            </a:xfrm>
            <a:custGeom>
              <a:avLst/>
              <a:gdLst>
                <a:gd name="T0" fmla="*/ 9 w 50"/>
                <a:gd name="T1" fmla="*/ 0 h 68"/>
                <a:gd name="T2" fmla="*/ 5 w 50"/>
                <a:gd name="T3" fmla="*/ 16 h 68"/>
                <a:gd name="T4" fmla="*/ 7 w 50"/>
                <a:gd name="T5" fmla="*/ 20 h 68"/>
                <a:gd name="T6" fmla="*/ 2 w 50"/>
                <a:gd name="T7" fmla="*/ 31 h 68"/>
                <a:gd name="T8" fmla="*/ 0 w 50"/>
                <a:gd name="T9" fmla="*/ 52 h 68"/>
                <a:gd name="T10" fmla="*/ 4 w 50"/>
                <a:gd name="T11" fmla="*/ 62 h 68"/>
                <a:gd name="T12" fmla="*/ 15 w 50"/>
                <a:gd name="T13" fmla="*/ 64 h 68"/>
                <a:gd name="T14" fmla="*/ 16 w 50"/>
                <a:gd name="T15" fmla="*/ 68 h 68"/>
                <a:gd name="T16" fmla="*/ 17 w 50"/>
                <a:gd name="T17" fmla="*/ 65 h 68"/>
                <a:gd name="T18" fmla="*/ 21 w 50"/>
                <a:gd name="T19" fmla="*/ 60 h 68"/>
                <a:gd name="T20" fmla="*/ 23 w 50"/>
                <a:gd name="T21" fmla="*/ 56 h 68"/>
                <a:gd name="T22" fmla="*/ 28 w 50"/>
                <a:gd name="T23" fmla="*/ 50 h 68"/>
                <a:gd name="T24" fmla="*/ 30 w 50"/>
                <a:gd name="T25" fmla="*/ 47 h 68"/>
                <a:gd name="T26" fmla="*/ 35 w 50"/>
                <a:gd name="T27" fmla="*/ 40 h 68"/>
                <a:gd name="T28" fmla="*/ 37 w 50"/>
                <a:gd name="T29" fmla="*/ 38 h 68"/>
                <a:gd name="T30" fmla="*/ 44 w 50"/>
                <a:gd name="T31" fmla="*/ 30 h 68"/>
                <a:gd name="T32" fmla="*/ 50 w 50"/>
                <a:gd name="T33" fmla="*/ 24 h 68"/>
                <a:gd name="T34" fmla="*/ 45 w 50"/>
                <a:gd name="T35" fmla="*/ 19 h 68"/>
                <a:gd name="T36" fmla="*/ 45 w 50"/>
                <a:gd name="T37" fmla="*/ 19 h 68"/>
                <a:gd name="T38" fmla="*/ 41 w 50"/>
                <a:gd name="T39" fmla="*/ 11 h 68"/>
                <a:gd name="T40" fmla="*/ 14 w 50"/>
                <a:gd name="T41" fmla="*/ 6 h 68"/>
                <a:gd name="T42" fmla="*/ 9 w 50"/>
                <a:gd name="T4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68">
                  <a:moveTo>
                    <a:pt x="9" y="0"/>
                  </a:moveTo>
                  <a:cubicBezTo>
                    <a:pt x="2" y="5"/>
                    <a:pt x="2" y="11"/>
                    <a:pt x="5" y="16"/>
                  </a:cubicBezTo>
                  <a:cubicBezTo>
                    <a:pt x="6" y="18"/>
                    <a:pt x="7" y="19"/>
                    <a:pt x="7" y="20"/>
                  </a:cubicBezTo>
                  <a:cubicBezTo>
                    <a:pt x="5" y="23"/>
                    <a:pt x="3" y="28"/>
                    <a:pt x="2" y="31"/>
                  </a:cubicBezTo>
                  <a:cubicBezTo>
                    <a:pt x="0" y="37"/>
                    <a:pt x="0" y="47"/>
                    <a:pt x="0" y="52"/>
                  </a:cubicBezTo>
                  <a:cubicBezTo>
                    <a:pt x="0" y="57"/>
                    <a:pt x="3" y="61"/>
                    <a:pt x="4" y="62"/>
                  </a:cubicBezTo>
                  <a:cubicBezTo>
                    <a:pt x="6" y="63"/>
                    <a:pt x="13" y="62"/>
                    <a:pt x="15" y="64"/>
                  </a:cubicBezTo>
                  <a:cubicBezTo>
                    <a:pt x="15" y="64"/>
                    <a:pt x="15" y="66"/>
                    <a:pt x="16" y="68"/>
                  </a:cubicBezTo>
                  <a:cubicBezTo>
                    <a:pt x="16" y="67"/>
                    <a:pt x="17" y="66"/>
                    <a:pt x="17" y="65"/>
                  </a:cubicBezTo>
                  <a:cubicBezTo>
                    <a:pt x="18" y="63"/>
                    <a:pt x="20" y="62"/>
                    <a:pt x="21" y="60"/>
                  </a:cubicBezTo>
                  <a:cubicBezTo>
                    <a:pt x="22" y="58"/>
                    <a:pt x="23" y="57"/>
                    <a:pt x="23" y="56"/>
                  </a:cubicBezTo>
                  <a:cubicBezTo>
                    <a:pt x="25" y="54"/>
                    <a:pt x="26" y="52"/>
                    <a:pt x="28" y="50"/>
                  </a:cubicBezTo>
                  <a:cubicBezTo>
                    <a:pt x="28" y="49"/>
                    <a:pt x="29" y="48"/>
                    <a:pt x="30" y="47"/>
                  </a:cubicBezTo>
                  <a:cubicBezTo>
                    <a:pt x="32" y="44"/>
                    <a:pt x="33" y="42"/>
                    <a:pt x="35" y="40"/>
                  </a:cubicBezTo>
                  <a:cubicBezTo>
                    <a:pt x="36" y="40"/>
                    <a:pt x="36" y="39"/>
                    <a:pt x="37" y="38"/>
                  </a:cubicBezTo>
                  <a:cubicBezTo>
                    <a:pt x="39" y="36"/>
                    <a:pt x="42" y="33"/>
                    <a:pt x="44" y="30"/>
                  </a:cubicBezTo>
                  <a:cubicBezTo>
                    <a:pt x="46" y="29"/>
                    <a:pt x="48" y="26"/>
                    <a:pt x="50" y="24"/>
                  </a:cubicBezTo>
                  <a:cubicBezTo>
                    <a:pt x="48" y="20"/>
                    <a:pt x="46" y="1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6" y="17"/>
                    <a:pt x="44" y="13"/>
                    <a:pt x="41" y="11"/>
                  </a:cubicBezTo>
                  <a:cubicBezTo>
                    <a:pt x="35" y="7"/>
                    <a:pt x="22" y="8"/>
                    <a:pt x="14" y="6"/>
                  </a:cubicBezTo>
                  <a:cubicBezTo>
                    <a:pt x="11" y="5"/>
                    <a:pt x="9" y="2"/>
                    <a:pt x="9" y="0"/>
                  </a:cubicBezTo>
                </a:path>
              </a:pathLst>
            </a:custGeom>
            <a:solidFill>
              <a:srgbClr val="A66614">
                <a:alpha val="3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iṣḻïḓè"/>
            <p:cNvSpPr/>
            <p:nvPr>
              <p:custDataLst>
                <p:tags r:id="rId74"/>
              </p:custDataLst>
            </p:nvPr>
          </p:nvSpPr>
          <p:spPr bwMode="auto">
            <a:xfrm>
              <a:off x="14995" y="3614"/>
              <a:ext cx="120" cy="431"/>
            </a:xfrm>
            <a:custGeom>
              <a:avLst/>
              <a:gdLst>
                <a:gd name="T0" fmla="*/ 0 w 27"/>
                <a:gd name="T1" fmla="*/ 112 h 112"/>
                <a:gd name="T2" fmla="*/ 10 w 27"/>
                <a:gd name="T3" fmla="*/ 105 h 112"/>
                <a:gd name="T4" fmla="*/ 25 w 27"/>
                <a:gd name="T5" fmla="*/ 86 h 112"/>
                <a:gd name="T6" fmla="*/ 25 w 27"/>
                <a:gd name="T7" fmla="*/ 27 h 112"/>
                <a:gd name="T8" fmla="*/ 25 w 27"/>
                <a:gd name="T9" fmla="*/ 24 h 112"/>
                <a:gd name="T10" fmla="*/ 12 w 27"/>
                <a:gd name="T11" fmla="*/ 0 h 112"/>
                <a:gd name="T12" fmla="*/ 5 w 27"/>
                <a:gd name="T13" fmla="*/ 65 h 112"/>
                <a:gd name="T14" fmla="*/ 0 w 27"/>
                <a:gd name="T1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2">
                  <a:moveTo>
                    <a:pt x="0" y="112"/>
                  </a:moveTo>
                  <a:cubicBezTo>
                    <a:pt x="4" y="110"/>
                    <a:pt x="7" y="107"/>
                    <a:pt x="10" y="105"/>
                  </a:cubicBezTo>
                  <a:cubicBezTo>
                    <a:pt x="18" y="98"/>
                    <a:pt x="25" y="91"/>
                    <a:pt x="25" y="86"/>
                  </a:cubicBezTo>
                  <a:cubicBezTo>
                    <a:pt x="27" y="75"/>
                    <a:pt x="26" y="42"/>
                    <a:pt x="25" y="27"/>
                  </a:cubicBezTo>
                  <a:cubicBezTo>
                    <a:pt x="25" y="26"/>
                    <a:pt x="25" y="25"/>
                    <a:pt x="25" y="24"/>
                  </a:cubicBezTo>
                  <a:cubicBezTo>
                    <a:pt x="24" y="9"/>
                    <a:pt x="16" y="3"/>
                    <a:pt x="12" y="0"/>
                  </a:cubicBezTo>
                  <a:cubicBezTo>
                    <a:pt x="10" y="19"/>
                    <a:pt x="5" y="63"/>
                    <a:pt x="5" y="65"/>
                  </a:cubicBezTo>
                  <a:cubicBezTo>
                    <a:pt x="4" y="68"/>
                    <a:pt x="0" y="112"/>
                    <a:pt x="0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îŝḻïďe"/>
            <p:cNvSpPr/>
            <p:nvPr>
              <p:custDataLst>
                <p:tags r:id="rId75"/>
              </p:custDataLst>
            </p:nvPr>
          </p:nvSpPr>
          <p:spPr bwMode="auto">
            <a:xfrm>
              <a:off x="14461" y="3377"/>
              <a:ext cx="120" cy="120"/>
            </a:xfrm>
            <a:custGeom>
              <a:avLst/>
              <a:gdLst>
                <a:gd name="T0" fmla="*/ 14 w 15"/>
                <a:gd name="T1" fmla="*/ 24 h 27"/>
                <a:gd name="T2" fmla="*/ 4 w 15"/>
                <a:gd name="T3" fmla="*/ 2 h 27"/>
                <a:gd name="T4" fmla="*/ 2 w 15"/>
                <a:gd name="T5" fmla="*/ 16 h 27"/>
                <a:gd name="T6" fmla="*/ 11 w 15"/>
                <a:gd name="T7" fmla="*/ 27 h 27"/>
                <a:gd name="T8" fmla="*/ 14 w 15"/>
                <a:gd name="T9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14" y="24"/>
                  </a:moveTo>
                  <a:cubicBezTo>
                    <a:pt x="13" y="21"/>
                    <a:pt x="7" y="0"/>
                    <a:pt x="4" y="2"/>
                  </a:cubicBezTo>
                  <a:cubicBezTo>
                    <a:pt x="0" y="5"/>
                    <a:pt x="1" y="14"/>
                    <a:pt x="2" y="16"/>
                  </a:cubicBezTo>
                  <a:cubicBezTo>
                    <a:pt x="3" y="21"/>
                    <a:pt x="8" y="27"/>
                    <a:pt x="11" y="27"/>
                  </a:cubicBezTo>
                  <a:cubicBezTo>
                    <a:pt x="14" y="27"/>
                    <a:pt x="15" y="26"/>
                    <a:pt x="14" y="24"/>
                  </a:cubicBezTo>
                  <a:close/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íşḷiḍê"/>
            <p:cNvSpPr/>
            <p:nvPr>
              <p:custDataLst>
                <p:tags r:id="rId76"/>
              </p:custDataLst>
            </p:nvPr>
          </p:nvSpPr>
          <p:spPr bwMode="auto">
            <a:xfrm>
              <a:off x="14647" y="4867"/>
              <a:ext cx="499" cy="120"/>
            </a:xfrm>
            <a:prstGeom prst="ellipse">
              <a:avLst/>
            </a:prstGeom>
            <a:solidFill>
              <a:srgbClr val="E4E7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iṩḷiḑe"/>
            <p:cNvSpPr/>
            <p:nvPr>
              <p:custDataLst>
                <p:tags r:id="rId77"/>
              </p:custDataLst>
            </p:nvPr>
          </p:nvSpPr>
          <p:spPr bwMode="auto">
            <a:xfrm>
              <a:off x="14933" y="4821"/>
              <a:ext cx="120" cy="120"/>
            </a:xfrm>
            <a:custGeom>
              <a:avLst/>
              <a:gdLst>
                <a:gd name="T0" fmla="*/ 0 w 11"/>
                <a:gd name="T1" fmla="*/ 0 h 15"/>
                <a:gd name="T2" fmla="*/ 1 w 11"/>
                <a:gd name="T3" fmla="*/ 12 h 15"/>
                <a:gd name="T4" fmla="*/ 9 w 11"/>
                <a:gd name="T5" fmla="*/ 13 h 15"/>
                <a:gd name="T6" fmla="*/ 11 w 11"/>
                <a:gd name="T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5">
                  <a:moveTo>
                    <a:pt x="0" y="0"/>
                  </a:moveTo>
                  <a:cubicBezTo>
                    <a:pt x="0" y="0"/>
                    <a:pt x="1" y="10"/>
                    <a:pt x="1" y="12"/>
                  </a:cubicBezTo>
                  <a:cubicBezTo>
                    <a:pt x="1" y="14"/>
                    <a:pt x="9" y="15"/>
                    <a:pt x="9" y="13"/>
                  </a:cubicBezTo>
                  <a:cubicBezTo>
                    <a:pt x="10" y="12"/>
                    <a:pt x="11" y="1"/>
                    <a:pt x="11" y="1"/>
                  </a:cubicBezTo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iṣľïḑè"/>
            <p:cNvSpPr/>
            <p:nvPr>
              <p:custDataLst>
                <p:tags r:id="rId78"/>
              </p:custDataLst>
            </p:nvPr>
          </p:nvSpPr>
          <p:spPr bwMode="auto">
            <a:xfrm>
              <a:off x="14855" y="4846"/>
              <a:ext cx="138" cy="120"/>
            </a:xfrm>
            <a:custGeom>
              <a:avLst/>
              <a:gdLst>
                <a:gd name="T0" fmla="*/ 31 w 31"/>
                <a:gd name="T1" fmla="*/ 5 h 12"/>
                <a:gd name="T2" fmla="*/ 31 w 31"/>
                <a:gd name="T3" fmla="*/ 12 h 12"/>
                <a:gd name="T4" fmla="*/ 22 w 31"/>
                <a:gd name="T5" fmla="*/ 12 h 12"/>
                <a:gd name="T6" fmla="*/ 21 w 31"/>
                <a:gd name="T7" fmla="*/ 11 h 12"/>
                <a:gd name="T8" fmla="*/ 16 w 31"/>
                <a:gd name="T9" fmla="*/ 12 h 12"/>
                <a:gd name="T10" fmla="*/ 9 w 31"/>
                <a:gd name="T11" fmla="*/ 12 h 12"/>
                <a:gd name="T12" fmla="*/ 0 w 31"/>
                <a:gd name="T13" fmla="*/ 10 h 12"/>
                <a:gd name="T14" fmla="*/ 8 w 31"/>
                <a:gd name="T15" fmla="*/ 7 h 12"/>
                <a:gd name="T16" fmla="*/ 19 w 31"/>
                <a:gd name="T17" fmla="*/ 2 h 12"/>
                <a:gd name="T18" fmla="*/ 21 w 31"/>
                <a:gd name="T19" fmla="*/ 0 h 12"/>
                <a:gd name="T20" fmla="*/ 22 w 31"/>
                <a:gd name="T21" fmla="*/ 1 h 12"/>
                <a:gd name="T22" fmla="*/ 27 w 31"/>
                <a:gd name="T23" fmla="*/ 4 h 12"/>
                <a:gd name="T24" fmla="*/ 30 w 31"/>
                <a:gd name="T25" fmla="*/ 2 h 12"/>
                <a:gd name="T26" fmla="*/ 31 w 31"/>
                <a:gd name="T27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12">
                  <a:moveTo>
                    <a:pt x="31" y="5"/>
                  </a:moveTo>
                  <a:cubicBezTo>
                    <a:pt x="31" y="8"/>
                    <a:pt x="31" y="12"/>
                    <a:pt x="31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19" y="12"/>
                    <a:pt x="16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3" y="12"/>
                    <a:pt x="0" y="11"/>
                    <a:pt x="0" y="10"/>
                  </a:cubicBezTo>
                  <a:cubicBezTo>
                    <a:pt x="0" y="6"/>
                    <a:pt x="6" y="7"/>
                    <a:pt x="8" y="7"/>
                  </a:cubicBezTo>
                  <a:cubicBezTo>
                    <a:pt x="13" y="7"/>
                    <a:pt x="18" y="4"/>
                    <a:pt x="19" y="2"/>
                  </a:cubicBezTo>
                  <a:cubicBezTo>
                    <a:pt x="20" y="0"/>
                    <a:pt x="20" y="0"/>
                    <a:pt x="21" y="0"/>
                  </a:cubicBezTo>
                  <a:cubicBezTo>
                    <a:pt x="21" y="0"/>
                    <a:pt x="22" y="0"/>
                    <a:pt x="22" y="1"/>
                  </a:cubicBezTo>
                  <a:cubicBezTo>
                    <a:pt x="23" y="3"/>
                    <a:pt x="25" y="4"/>
                    <a:pt x="27" y="4"/>
                  </a:cubicBezTo>
                  <a:cubicBezTo>
                    <a:pt x="28" y="4"/>
                    <a:pt x="29" y="3"/>
                    <a:pt x="30" y="2"/>
                  </a:cubicBezTo>
                  <a:cubicBezTo>
                    <a:pt x="30" y="2"/>
                    <a:pt x="31" y="3"/>
                    <a:pt x="31" y="5"/>
                  </a:cubicBezTo>
                  <a:close/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7" name="îṥ1idê"/>
            <p:cNvSpPr/>
            <p:nvPr>
              <p:custDataLst>
                <p:tags r:id="rId79"/>
              </p:custDataLst>
            </p:nvPr>
          </p:nvSpPr>
          <p:spPr bwMode="auto">
            <a:xfrm>
              <a:off x="14814" y="4792"/>
              <a:ext cx="120" cy="120"/>
            </a:xfrm>
            <a:custGeom>
              <a:avLst/>
              <a:gdLst>
                <a:gd name="T0" fmla="*/ 0 w 12"/>
                <a:gd name="T1" fmla="*/ 6 h 16"/>
                <a:gd name="T2" fmla="*/ 3 w 12"/>
                <a:gd name="T3" fmla="*/ 14 h 16"/>
                <a:gd name="T4" fmla="*/ 12 w 12"/>
                <a:gd name="T5" fmla="*/ 12 h 16"/>
                <a:gd name="T6" fmla="*/ 8 w 12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6">
                  <a:moveTo>
                    <a:pt x="0" y="6"/>
                  </a:moveTo>
                  <a:cubicBezTo>
                    <a:pt x="0" y="6"/>
                    <a:pt x="2" y="12"/>
                    <a:pt x="3" y="14"/>
                  </a:cubicBezTo>
                  <a:cubicBezTo>
                    <a:pt x="4" y="16"/>
                    <a:pt x="11" y="14"/>
                    <a:pt x="12" y="12"/>
                  </a:cubicBezTo>
                  <a:cubicBezTo>
                    <a:pt x="12" y="11"/>
                    <a:pt x="8" y="0"/>
                    <a:pt x="8" y="0"/>
                  </a:cubicBezTo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8" name="íşľïḋè"/>
            <p:cNvSpPr/>
            <p:nvPr>
              <p:custDataLst>
                <p:tags r:id="rId80"/>
              </p:custDataLst>
            </p:nvPr>
          </p:nvSpPr>
          <p:spPr bwMode="auto">
            <a:xfrm>
              <a:off x="14755" y="4850"/>
              <a:ext cx="141" cy="120"/>
            </a:xfrm>
            <a:custGeom>
              <a:avLst/>
              <a:gdLst>
                <a:gd name="T0" fmla="*/ 29 w 32"/>
                <a:gd name="T1" fmla="*/ 3 h 20"/>
                <a:gd name="T2" fmla="*/ 32 w 32"/>
                <a:gd name="T3" fmla="*/ 9 h 20"/>
                <a:gd name="T4" fmla="*/ 25 w 32"/>
                <a:gd name="T5" fmla="*/ 13 h 20"/>
                <a:gd name="T6" fmla="*/ 24 w 32"/>
                <a:gd name="T7" fmla="*/ 12 h 20"/>
                <a:gd name="T8" fmla="*/ 20 w 32"/>
                <a:gd name="T9" fmla="*/ 16 h 20"/>
                <a:gd name="T10" fmla="*/ 13 w 32"/>
                <a:gd name="T11" fmla="*/ 19 h 20"/>
                <a:gd name="T12" fmla="*/ 2 w 32"/>
                <a:gd name="T13" fmla="*/ 19 h 20"/>
                <a:gd name="T14" fmla="*/ 10 w 32"/>
                <a:gd name="T15" fmla="*/ 13 h 20"/>
                <a:gd name="T16" fmla="*/ 17 w 32"/>
                <a:gd name="T17" fmla="*/ 4 h 20"/>
                <a:gd name="T18" fmla="*/ 17 w 32"/>
                <a:gd name="T19" fmla="*/ 1 h 20"/>
                <a:gd name="T20" fmla="*/ 19 w 32"/>
                <a:gd name="T21" fmla="*/ 2 h 20"/>
                <a:gd name="T22" fmla="*/ 24 w 32"/>
                <a:gd name="T23" fmla="*/ 3 h 20"/>
                <a:gd name="T24" fmla="*/ 27 w 32"/>
                <a:gd name="T25" fmla="*/ 0 h 20"/>
                <a:gd name="T26" fmla="*/ 29 w 32"/>
                <a:gd name="T27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20">
                  <a:moveTo>
                    <a:pt x="29" y="3"/>
                  </a:moveTo>
                  <a:cubicBezTo>
                    <a:pt x="30" y="5"/>
                    <a:pt x="32" y="9"/>
                    <a:pt x="32" y="9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2" y="15"/>
                    <a:pt x="20" y="16"/>
                  </a:cubicBezTo>
                  <a:cubicBezTo>
                    <a:pt x="19" y="17"/>
                    <a:pt x="15" y="18"/>
                    <a:pt x="13" y="19"/>
                  </a:cubicBezTo>
                  <a:cubicBezTo>
                    <a:pt x="7" y="20"/>
                    <a:pt x="3" y="19"/>
                    <a:pt x="2" y="19"/>
                  </a:cubicBezTo>
                  <a:cubicBezTo>
                    <a:pt x="0" y="15"/>
                    <a:pt x="8" y="13"/>
                    <a:pt x="10" y="13"/>
                  </a:cubicBezTo>
                  <a:cubicBezTo>
                    <a:pt x="14" y="11"/>
                    <a:pt x="16" y="6"/>
                    <a:pt x="17" y="4"/>
                  </a:cubicBezTo>
                  <a:cubicBezTo>
                    <a:pt x="17" y="2"/>
                    <a:pt x="16" y="1"/>
                    <a:pt x="17" y="1"/>
                  </a:cubicBezTo>
                  <a:cubicBezTo>
                    <a:pt x="17" y="1"/>
                    <a:pt x="18" y="1"/>
                    <a:pt x="19" y="2"/>
                  </a:cubicBezTo>
                  <a:cubicBezTo>
                    <a:pt x="21" y="3"/>
                    <a:pt x="23" y="4"/>
                    <a:pt x="24" y="3"/>
                  </a:cubicBezTo>
                  <a:cubicBezTo>
                    <a:pt x="25" y="2"/>
                    <a:pt x="26" y="1"/>
                    <a:pt x="27" y="0"/>
                  </a:cubicBezTo>
                  <a:cubicBezTo>
                    <a:pt x="27" y="0"/>
                    <a:pt x="28" y="0"/>
                    <a:pt x="29" y="3"/>
                  </a:cubicBezTo>
                  <a:close/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9" name="íşḻîḋè"/>
            <p:cNvSpPr/>
            <p:nvPr>
              <p:custDataLst>
                <p:tags r:id="rId81"/>
              </p:custDataLst>
            </p:nvPr>
          </p:nvSpPr>
          <p:spPr bwMode="auto">
            <a:xfrm>
              <a:off x="14995" y="3698"/>
              <a:ext cx="120" cy="347"/>
            </a:xfrm>
            <a:custGeom>
              <a:avLst/>
              <a:gdLst>
                <a:gd name="T0" fmla="*/ 0 w 25"/>
                <a:gd name="T1" fmla="*/ 90 h 90"/>
                <a:gd name="T2" fmla="*/ 10 w 25"/>
                <a:gd name="T3" fmla="*/ 83 h 90"/>
                <a:gd name="T4" fmla="*/ 19 w 25"/>
                <a:gd name="T5" fmla="*/ 32 h 90"/>
                <a:gd name="T6" fmla="*/ 22 w 25"/>
                <a:gd name="T7" fmla="*/ 0 h 90"/>
                <a:gd name="T8" fmla="*/ 9 w 25"/>
                <a:gd name="T9" fmla="*/ 2 h 90"/>
                <a:gd name="T10" fmla="*/ 5 w 25"/>
                <a:gd name="T11" fmla="*/ 43 h 90"/>
                <a:gd name="T12" fmla="*/ 0 w 25"/>
                <a:gd name="T1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90">
                  <a:moveTo>
                    <a:pt x="0" y="90"/>
                  </a:moveTo>
                  <a:cubicBezTo>
                    <a:pt x="4" y="88"/>
                    <a:pt x="7" y="85"/>
                    <a:pt x="10" y="83"/>
                  </a:cubicBezTo>
                  <a:cubicBezTo>
                    <a:pt x="11" y="70"/>
                    <a:pt x="14" y="53"/>
                    <a:pt x="19" y="32"/>
                  </a:cubicBezTo>
                  <a:cubicBezTo>
                    <a:pt x="25" y="5"/>
                    <a:pt x="22" y="0"/>
                    <a:pt x="22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1"/>
                    <a:pt x="5" y="41"/>
                    <a:pt x="5" y="43"/>
                  </a:cubicBezTo>
                  <a:cubicBezTo>
                    <a:pt x="4" y="46"/>
                    <a:pt x="0" y="90"/>
                    <a:pt x="0" y="90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0" name="îṩḷíďè"/>
            <p:cNvSpPr/>
            <p:nvPr>
              <p:custDataLst>
                <p:tags r:id="rId82"/>
              </p:custDataLst>
            </p:nvPr>
          </p:nvSpPr>
          <p:spPr bwMode="auto">
            <a:xfrm>
              <a:off x="14879" y="4038"/>
              <a:ext cx="202" cy="582"/>
            </a:xfrm>
            <a:custGeom>
              <a:avLst/>
              <a:gdLst>
                <a:gd name="T0" fmla="*/ 1 w 46"/>
                <a:gd name="T1" fmla="*/ 103 h 151"/>
                <a:gd name="T2" fmla="*/ 5 w 46"/>
                <a:gd name="T3" fmla="*/ 141 h 151"/>
                <a:gd name="T4" fmla="*/ 29 w 46"/>
                <a:gd name="T5" fmla="*/ 144 h 151"/>
                <a:gd name="T6" fmla="*/ 37 w 46"/>
                <a:gd name="T7" fmla="*/ 56 h 151"/>
                <a:gd name="T8" fmla="*/ 43 w 46"/>
                <a:gd name="T9" fmla="*/ 32 h 151"/>
                <a:gd name="T10" fmla="*/ 37 w 46"/>
                <a:gd name="T11" fmla="*/ 3 h 151"/>
                <a:gd name="T12" fmla="*/ 1 w 46"/>
                <a:gd name="T13" fmla="*/ 0 h 151"/>
                <a:gd name="T14" fmla="*/ 0 w 46"/>
                <a:gd name="T15" fmla="*/ 45 h 151"/>
                <a:gd name="T16" fmla="*/ 0 w 46"/>
                <a:gd name="T17" fmla="*/ 60 h 151"/>
                <a:gd name="T18" fmla="*/ 1 w 46"/>
                <a:gd name="T19" fmla="*/ 10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151">
                  <a:moveTo>
                    <a:pt x="1" y="103"/>
                  </a:moveTo>
                  <a:cubicBezTo>
                    <a:pt x="2" y="117"/>
                    <a:pt x="3" y="131"/>
                    <a:pt x="5" y="141"/>
                  </a:cubicBezTo>
                  <a:cubicBezTo>
                    <a:pt x="7" y="149"/>
                    <a:pt x="33" y="151"/>
                    <a:pt x="29" y="144"/>
                  </a:cubicBezTo>
                  <a:cubicBezTo>
                    <a:pt x="24" y="135"/>
                    <a:pt x="33" y="106"/>
                    <a:pt x="37" y="56"/>
                  </a:cubicBezTo>
                  <a:cubicBezTo>
                    <a:pt x="38" y="48"/>
                    <a:pt x="41" y="48"/>
                    <a:pt x="43" y="32"/>
                  </a:cubicBezTo>
                  <a:cubicBezTo>
                    <a:pt x="46" y="17"/>
                    <a:pt x="37" y="3"/>
                    <a:pt x="3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81"/>
                    <a:pt x="1" y="10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1" name="iš1ïďe"/>
            <p:cNvSpPr/>
            <p:nvPr>
              <p:custDataLst>
                <p:tags r:id="rId83"/>
              </p:custDataLst>
            </p:nvPr>
          </p:nvSpPr>
          <p:spPr bwMode="auto">
            <a:xfrm>
              <a:off x="14894" y="4493"/>
              <a:ext cx="126" cy="424"/>
            </a:xfrm>
            <a:custGeom>
              <a:avLst/>
              <a:gdLst>
                <a:gd name="T0" fmla="*/ 22 w 29"/>
                <a:gd name="T1" fmla="*/ 21 h 110"/>
                <a:gd name="T2" fmla="*/ 28 w 29"/>
                <a:gd name="T3" fmla="*/ 45 h 110"/>
                <a:gd name="T4" fmla="*/ 22 w 29"/>
                <a:gd name="T5" fmla="*/ 109 h 110"/>
                <a:gd name="T6" fmla="*/ 9 w 29"/>
                <a:gd name="T7" fmla="*/ 108 h 110"/>
                <a:gd name="T8" fmla="*/ 0 w 29"/>
                <a:gd name="T9" fmla="*/ 10 h 110"/>
                <a:gd name="T10" fmla="*/ 22 w 29"/>
                <a:gd name="T11" fmla="*/ 2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110">
                  <a:moveTo>
                    <a:pt x="22" y="21"/>
                  </a:moveTo>
                  <a:cubicBezTo>
                    <a:pt x="22" y="21"/>
                    <a:pt x="29" y="29"/>
                    <a:pt x="28" y="45"/>
                  </a:cubicBezTo>
                  <a:cubicBezTo>
                    <a:pt x="27" y="61"/>
                    <a:pt x="22" y="109"/>
                    <a:pt x="22" y="109"/>
                  </a:cubicBezTo>
                  <a:cubicBezTo>
                    <a:pt x="22" y="109"/>
                    <a:pt x="13" y="110"/>
                    <a:pt x="9" y="108"/>
                  </a:cubicBezTo>
                  <a:cubicBezTo>
                    <a:pt x="9" y="108"/>
                    <a:pt x="0" y="20"/>
                    <a:pt x="0" y="10"/>
                  </a:cubicBezTo>
                  <a:cubicBezTo>
                    <a:pt x="0" y="0"/>
                    <a:pt x="22" y="21"/>
                    <a:pt x="22" y="2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" name="ïš1ídè"/>
            <p:cNvSpPr/>
            <p:nvPr>
              <p:custDataLst>
                <p:tags r:id="rId84"/>
              </p:custDataLst>
            </p:nvPr>
          </p:nvSpPr>
          <p:spPr bwMode="auto">
            <a:xfrm>
              <a:off x="14879" y="4091"/>
              <a:ext cx="176" cy="344"/>
            </a:xfrm>
            <a:custGeom>
              <a:avLst/>
              <a:gdLst>
                <a:gd name="T0" fmla="*/ 1 w 40"/>
                <a:gd name="T1" fmla="*/ 89 h 89"/>
                <a:gd name="T2" fmla="*/ 12 w 40"/>
                <a:gd name="T3" fmla="*/ 60 h 89"/>
                <a:gd name="T4" fmla="*/ 22 w 40"/>
                <a:gd name="T5" fmla="*/ 44 h 89"/>
                <a:gd name="T6" fmla="*/ 28 w 40"/>
                <a:gd name="T7" fmla="*/ 0 h 89"/>
                <a:gd name="T8" fmla="*/ 12 w 40"/>
                <a:gd name="T9" fmla="*/ 13 h 89"/>
                <a:gd name="T10" fmla="*/ 0 w 40"/>
                <a:gd name="T11" fmla="*/ 31 h 89"/>
                <a:gd name="T12" fmla="*/ 0 w 40"/>
                <a:gd name="T13" fmla="*/ 46 h 89"/>
                <a:gd name="T14" fmla="*/ 1 w 40"/>
                <a:gd name="T1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89">
                  <a:moveTo>
                    <a:pt x="1" y="89"/>
                  </a:moveTo>
                  <a:cubicBezTo>
                    <a:pt x="3" y="82"/>
                    <a:pt x="8" y="68"/>
                    <a:pt x="12" y="60"/>
                  </a:cubicBezTo>
                  <a:cubicBezTo>
                    <a:pt x="17" y="49"/>
                    <a:pt x="22" y="44"/>
                    <a:pt x="22" y="44"/>
                  </a:cubicBezTo>
                  <a:cubicBezTo>
                    <a:pt x="40" y="25"/>
                    <a:pt x="28" y="0"/>
                    <a:pt x="28" y="0"/>
                  </a:cubicBezTo>
                  <a:cubicBezTo>
                    <a:pt x="28" y="0"/>
                    <a:pt x="13" y="12"/>
                    <a:pt x="12" y="13"/>
                  </a:cubicBezTo>
                  <a:cubicBezTo>
                    <a:pt x="11" y="15"/>
                    <a:pt x="5" y="25"/>
                    <a:pt x="0" y="3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67"/>
                    <a:pt x="1" y="89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3" name="i$ḻïďé"/>
            <p:cNvSpPr/>
            <p:nvPr>
              <p:custDataLst>
                <p:tags r:id="rId85"/>
              </p:custDataLst>
            </p:nvPr>
          </p:nvSpPr>
          <p:spPr bwMode="auto">
            <a:xfrm>
              <a:off x="14686" y="4411"/>
              <a:ext cx="197" cy="479"/>
            </a:xfrm>
            <a:custGeom>
              <a:avLst/>
              <a:gdLst>
                <a:gd name="T0" fmla="*/ 8 w 45"/>
                <a:gd name="T1" fmla="*/ 0 h 124"/>
                <a:gd name="T2" fmla="*/ 1 w 45"/>
                <a:gd name="T3" fmla="*/ 36 h 124"/>
                <a:gd name="T4" fmla="*/ 33 w 45"/>
                <a:gd name="T5" fmla="*/ 124 h 124"/>
                <a:gd name="T6" fmla="*/ 45 w 45"/>
                <a:gd name="T7" fmla="*/ 121 h 124"/>
                <a:gd name="T8" fmla="*/ 38 w 45"/>
                <a:gd name="T9" fmla="*/ 64 h 124"/>
                <a:gd name="T10" fmla="*/ 19 w 45"/>
                <a:gd name="T11" fmla="*/ 27 h 124"/>
                <a:gd name="T12" fmla="*/ 8 w 45"/>
                <a:gd name="T13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24">
                  <a:moveTo>
                    <a:pt x="8" y="0"/>
                  </a:moveTo>
                  <a:cubicBezTo>
                    <a:pt x="8" y="0"/>
                    <a:pt x="0" y="28"/>
                    <a:pt x="1" y="36"/>
                  </a:cubicBezTo>
                  <a:cubicBezTo>
                    <a:pt x="2" y="45"/>
                    <a:pt x="33" y="124"/>
                    <a:pt x="33" y="124"/>
                  </a:cubicBezTo>
                  <a:cubicBezTo>
                    <a:pt x="33" y="124"/>
                    <a:pt x="38" y="124"/>
                    <a:pt x="45" y="121"/>
                  </a:cubicBezTo>
                  <a:cubicBezTo>
                    <a:pt x="45" y="121"/>
                    <a:pt x="44" y="86"/>
                    <a:pt x="38" y="64"/>
                  </a:cubicBezTo>
                  <a:cubicBezTo>
                    <a:pt x="32" y="42"/>
                    <a:pt x="25" y="29"/>
                    <a:pt x="19" y="27"/>
                  </a:cubicBezTo>
                  <a:cubicBezTo>
                    <a:pt x="14" y="25"/>
                    <a:pt x="10" y="5"/>
                    <a:pt x="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4" name="íś1íďé"/>
            <p:cNvSpPr/>
            <p:nvPr>
              <p:custDataLst>
                <p:tags r:id="rId86"/>
              </p:custDataLst>
            </p:nvPr>
          </p:nvSpPr>
          <p:spPr bwMode="auto">
            <a:xfrm>
              <a:off x="14744" y="4478"/>
              <a:ext cx="120" cy="150"/>
            </a:xfrm>
            <a:custGeom>
              <a:avLst/>
              <a:gdLst>
                <a:gd name="T0" fmla="*/ 20 w 22"/>
                <a:gd name="T1" fmla="*/ 0 h 39"/>
                <a:gd name="T2" fmla="*/ 16 w 22"/>
                <a:gd name="T3" fmla="*/ 27 h 39"/>
                <a:gd name="T4" fmla="*/ 7 w 22"/>
                <a:gd name="T5" fmla="*/ 37 h 39"/>
                <a:gd name="T6" fmla="*/ 1 w 22"/>
                <a:gd name="T7" fmla="*/ 13 h 39"/>
                <a:gd name="T8" fmla="*/ 11 w 22"/>
                <a:gd name="T9" fmla="*/ 0 h 39"/>
                <a:gd name="T10" fmla="*/ 20 w 22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9">
                  <a:moveTo>
                    <a:pt x="20" y="0"/>
                  </a:moveTo>
                  <a:cubicBezTo>
                    <a:pt x="20" y="0"/>
                    <a:pt x="11" y="14"/>
                    <a:pt x="16" y="27"/>
                  </a:cubicBezTo>
                  <a:cubicBezTo>
                    <a:pt x="22" y="39"/>
                    <a:pt x="7" y="37"/>
                    <a:pt x="7" y="37"/>
                  </a:cubicBezTo>
                  <a:cubicBezTo>
                    <a:pt x="7" y="37"/>
                    <a:pt x="0" y="16"/>
                    <a:pt x="1" y="13"/>
                  </a:cubicBezTo>
                  <a:cubicBezTo>
                    <a:pt x="3" y="10"/>
                    <a:pt x="9" y="1"/>
                    <a:pt x="11" y="0"/>
                  </a:cubicBezTo>
                  <a:cubicBezTo>
                    <a:pt x="13" y="0"/>
                    <a:pt x="20" y="0"/>
                    <a:pt x="2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5" name="iṡľiḋe"/>
            <p:cNvSpPr/>
            <p:nvPr>
              <p:custDataLst>
                <p:tags r:id="rId87"/>
              </p:custDataLst>
            </p:nvPr>
          </p:nvSpPr>
          <p:spPr bwMode="auto">
            <a:xfrm>
              <a:off x="14697" y="4034"/>
              <a:ext cx="376" cy="544"/>
            </a:xfrm>
            <a:custGeom>
              <a:avLst/>
              <a:gdLst>
                <a:gd name="T0" fmla="*/ 23 w 85"/>
                <a:gd name="T1" fmla="*/ 1 h 141"/>
                <a:gd name="T2" fmla="*/ 1 w 85"/>
                <a:gd name="T3" fmla="*/ 114 h 141"/>
                <a:gd name="T4" fmla="*/ 20 w 85"/>
                <a:gd name="T5" fmla="*/ 131 h 141"/>
                <a:gd name="T6" fmla="*/ 57 w 85"/>
                <a:gd name="T7" fmla="*/ 62 h 141"/>
                <a:gd name="T8" fmla="*/ 70 w 85"/>
                <a:gd name="T9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41">
                  <a:moveTo>
                    <a:pt x="23" y="1"/>
                  </a:moveTo>
                  <a:cubicBezTo>
                    <a:pt x="23" y="1"/>
                    <a:pt x="4" y="90"/>
                    <a:pt x="1" y="114"/>
                  </a:cubicBezTo>
                  <a:cubicBezTo>
                    <a:pt x="0" y="124"/>
                    <a:pt x="11" y="141"/>
                    <a:pt x="20" y="131"/>
                  </a:cubicBezTo>
                  <a:cubicBezTo>
                    <a:pt x="32" y="120"/>
                    <a:pt x="51" y="71"/>
                    <a:pt x="57" y="62"/>
                  </a:cubicBezTo>
                  <a:cubicBezTo>
                    <a:pt x="63" y="53"/>
                    <a:pt x="85" y="45"/>
                    <a:pt x="70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6" name="îṡļîde"/>
            <p:cNvSpPr/>
            <p:nvPr>
              <p:custDataLst>
                <p:tags r:id="rId88"/>
              </p:custDataLst>
            </p:nvPr>
          </p:nvSpPr>
          <p:spPr bwMode="auto">
            <a:xfrm>
              <a:off x="14489" y="3482"/>
              <a:ext cx="437" cy="251"/>
            </a:xfrm>
            <a:custGeom>
              <a:avLst/>
              <a:gdLst>
                <a:gd name="T0" fmla="*/ 0 w 99"/>
                <a:gd name="T1" fmla="*/ 2 h 65"/>
                <a:gd name="T2" fmla="*/ 5 w 99"/>
                <a:gd name="T3" fmla="*/ 27 h 65"/>
                <a:gd name="T4" fmla="*/ 13 w 99"/>
                <a:gd name="T5" fmla="*/ 53 h 65"/>
                <a:gd name="T6" fmla="*/ 13 w 99"/>
                <a:gd name="T7" fmla="*/ 53 h 65"/>
                <a:gd name="T8" fmla="*/ 23 w 99"/>
                <a:gd name="T9" fmla="*/ 65 h 65"/>
                <a:gd name="T10" fmla="*/ 36 w 99"/>
                <a:gd name="T11" fmla="*/ 65 h 65"/>
                <a:gd name="T12" fmla="*/ 72 w 99"/>
                <a:gd name="T13" fmla="*/ 61 h 65"/>
                <a:gd name="T14" fmla="*/ 73 w 99"/>
                <a:gd name="T15" fmla="*/ 61 h 65"/>
                <a:gd name="T16" fmla="*/ 89 w 99"/>
                <a:gd name="T17" fmla="*/ 59 h 65"/>
                <a:gd name="T18" fmla="*/ 94 w 99"/>
                <a:gd name="T19" fmla="*/ 57 h 65"/>
                <a:gd name="T20" fmla="*/ 96 w 99"/>
                <a:gd name="T21" fmla="*/ 52 h 65"/>
                <a:gd name="T22" fmla="*/ 96 w 99"/>
                <a:gd name="T23" fmla="*/ 52 h 65"/>
                <a:gd name="T24" fmla="*/ 90 w 99"/>
                <a:gd name="T25" fmla="*/ 42 h 65"/>
                <a:gd name="T26" fmla="*/ 90 w 99"/>
                <a:gd name="T27" fmla="*/ 41 h 65"/>
                <a:gd name="T28" fmla="*/ 99 w 99"/>
                <a:gd name="T29" fmla="*/ 32 h 65"/>
                <a:gd name="T30" fmla="*/ 79 w 99"/>
                <a:gd name="T31" fmla="*/ 33 h 65"/>
                <a:gd name="T32" fmla="*/ 36 w 99"/>
                <a:gd name="T33" fmla="*/ 44 h 65"/>
                <a:gd name="T34" fmla="*/ 35 w 99"/>
                <a:gd name="T35" fmla="*/ 44 h 65"/>
                <a:gd name="T36" fmla="*/ 33 w 99"/>
                <a:gd name="T37" fmla="*/ 44 h 65"/>
                <a:gd name="T38" fmla="*/ 33 w 99"/>
                <a:gd name="T39" fmla="*/ 44 h 65"/>
                <a:gd name="T40" fmla="*/ 28 w 99"/>
                <a:gd name="T41" fmla="*/ 35 h 65"/>
                <a:gd name="T42" fmla="*/ 8 w 99"/>
                <a:gd name="T43" fmla="*/ 0 h 65"/>
                <a:gd name="T44" fmla="*/ 2 w 99"/>
                <a:gd name="T45" fmla="*/ 2 h 65"/>
                <a:gd name="T46" fmla="*/ 2 w 99"/>
                <a:gd name="T47" fmla="*/ 2 h 65"/>
                <a:gd name="T48" fmla="*/ 2 w 99"/>
                <a:gd name="T49" fmla="*/ 2 h 65"/>
                <a:gd name="T50" fmla="*/ 0 w 99"/>
                <a:gd name="T51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65">
                  <a:moveTo>
                    <a:pt x="0" y="2"/>
                  </a:moveTo>
                  <a:cubicBezTo>
                    <a:pt x="0" y="2"/>
                    <a:pt x="2" y="16"/>
                    <a:pt x="5" y="27"/>
                  </a:cubicBezTo>
                  <a:cubicBezTo>
                    <a:pt x="7" y="36"/>
                    <a:pt x="9" y="45"/>
                    <a:pt x="13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5" y="58"/>
                    <a:pt x="20" y="64"/>
                    <a:pt x="23" y="65"/>
                  </a:cubicBezTo>
                  <a:cubicBezTo>
                    <a:pt x="25" y="65"/>
                    <a:pt x="36" y="65"/>
                    <a:pt x="36" y="65"/>
                  </a:cubicBezTo>
                  <a:cubicBezTo>
                    <a:pt x="42" y="65"/>
                    <a:pt x="58" y="63"/>
                    <a:pt x="72" y="61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79" y="60"/>
                    <a:pt x="85" y="59"/>
                    <a:pt x="89" y="59"/>
                  </a:cubicBezTo>
                  <a:cubicBezTo>
                    <a:pt x="91" y="59"/>
                    <a:pt x="92" y="58"/>
                    <a:pt x="94" y="57"/>
                  </a:cubicBezTo>
                  <a:cubicBezTo>
                    <a:pt x="95" y="56"/>
                    <a:pt x="96" y="54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7" y="48"/>
                    <a:pt x="94" y="44"/>
                    <a:pt x="90" y="42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95" y="37"/>
                    <a:pt x="99" y="32"/>
                    <a:pt x="99" y="32"/>
                  </a:cubicBezTo>
                  <a:cubicBezTo>
                    <a:pt x="99" y="32"/>
                    <a:pt x="86" y="32"/>
                    <a:pt x="79" y="33"/>
                  </a:cubicBezTo>
                  <a:cubicBezTo>
                    <a:pt x="74" y="33"/>
                    <a:pt x="40" y="42"/>
                    <a:pt x="36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4" y="44"/>
                    <a:pt x="33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1" y="41"/>
                    <a:pt x="30" y="38"/>
                    <a:pt x="28" y="35"/>
                  </a:cubicBezTo>
                  <a:cubicBezTo>
                    <a:pt x="20" y="25"/>
                    <a:pt x="8" y="0"/>
                    <a:pt x="8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ïṩ1íďè"/>
            <p:cNvSpPr/>
            <p:nvPr>
              <p:custDataLst>
                <p:tags r:id="rId89"/>
              </p:custDataLst>
            </p:nvPr>
          </p:nvSpPr>
          <p:spPr bwMode="auto">
            <a:xfrm>
              <a:off x="14420" y="3339"/>
              <a:ext cx="153" cy="154"/>
            </a:xfrm>
            <a:custGeom>
              <a:avLst/>
              <a:gdLst>
                <a:gd name="T0" fmla="*/ 33 w 35"/>
                <a:gd name="T1" fmla="*/ 37 h 40"/>
                <a:gd name="T2" fmla="*/ 33 w 35"/>
                <a:gd name="T3" fmla="*/ 37 h 40"/>
                <a:gd name="T4" fmla="*/ 31 w 35"/>
                <a:gd name="T5" fmla="*/ 28 h 40"/>
                <a:gd name="T6" fmla="*/ 17 w 35"/>
                <a:gd name="T7" fmla="*/ 13 h 40"/>
                <a:gd name="T8" fmla="*/ 21 w 35"/>
                <a:gd name="T9" fmla="*/ 6 h 40"/>
                <a:gd name="T10" fmla="*/ 21 w 35"/>
                <a:gd name="T11" fmla="*/ 3 h 40"/>
                <a:gd name="T12" fmla="*/ 18 w 35"/>
                <a:gd name="T13" fmla="*/ 0 h 40"/>
                <a:gd name="T14" fmla="*/ 1 w 35"/>
                <a:gd name="T15" fmla="*/ 13 h 40"/>
                <a:gd name="T16" fmla="*/ 0 w 35"/>
                <a:gd name="T17" fmla="*/ 14 h 40"/>
                <a:gd name="T18" fmla="*/ 3 w 35"/>
                <a:gd name="T19" fmla="*/ 17 h 40"/>
                <a:gd name="T20" fmla="*/ 5 w 35"/>
                <a:gd name="T21" fmla="*/ 18 h 40"/>
                <a:gd name="T22" fmla="*/ 13 w 35"/>
                <a:gd name="T23" fmla="*/ 16 h 40"/>
                <a:gd name="T24" fmla="*/ 25 w 35"/>
                <a:gd name="T25" fmla="*/ 33 h 40"/>
                <a:gd name="T26" fmla="*/ 33 w 35"/>
                <a:gd name="T27" fmla="*/ 37 h 40"/>
                <a:gd name="T28" fmla="*/ 31 w 35"/>
                <a:gd name="T29" fmla="*/ 36 h 40"/>
                <a:gd name="T30" fmla="*/ 30 w 35"/>
                <a:gd name="T31" fmla="*/ 35 h 40"/>
                <a:gd name="T32" fmla="*/ 29 w 35"/>
                <a:gd name="T33" fmla="*/ 35 h 40"/>
                <a:gd name="T34" fmla="*/ 30 w 35"/>
                <a:gd name="T35" fmla="*/ 33 h 40"/>
                <a:gd name="T36" fmla="*/ 32 w 35"/>
                <a:gd name="T37" fmla="*/ 34 h 40"/>
                <a:gd name="T38" fmla="*/ 32 w 35"/>
                <a:gd name="T39" fmla="*/ 36 h 40"/>
                <a:gd name="T40" fmla="*/ 31 w 35"/>
                <a:gd name="T41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40">
                  <a:moveTo>
                    <a:pt x="33" y="37"/>
                  </a:moveTo>
                  <a:cubicBezTo>
                    <a:pt x="33" y="37"/>
                    <a:pt x="33" y="37"/>
                    <a:pt x="33" y="37"/>
                  </a:cubicBezTo>
                  <a:cubicBezTo>
                    <a:pt x="34" y="36"/>
                    <a:pt x="35" y="34"/>
                    <a:pt x="31" y="28"/>
                  </a:cubicBezTo>
                  <a:cubicBezTo>
                    <a:pt x="25" y="22"/>
                    <a:pt x="17" y="15"/>
                    <a:pt x="17" y="13"/>
                  </a:cubicBezTo>
                  <a:cubicBezTo>
                    <a:pt x="18" y="12"/>
                    <a:pt x="20" y="8"/>
                    <a:pt x="21" y="6"/>
                  </a:cubicBezTo>
                  <a:cubicBezTo>
                    <a:pt x="21" y="5"/>
                    <a:pt x="21" y="4"/>
                    <a:pt x="21" y="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4" y="19"/>
                    <a:pt x="5" y="18"/>
                  </a:cubicBezTo>
                  <a:cubicBezTo>
                    <a:pt x="8" y="18"/>
                    <a:pt x="12" y="17"/>
                    <a:pt x="13" y="16"/>
                  </a:cubicBezTo>
                  <a:cubicBezTo>
                    <a:pt x="15" y="16"/>
                    <a:pt x="20" y="26"/>
                    <a:pt x="25" y="33"/>
                  </a:cubicBezTo>
                  <a:cubicBezTo>
                    <a:pt x="30" y="40"/>
                    <a:pt x="33" y="37"/>
                    <a:pt x="33" y="37"/>
                  </a:cubicBezTo>
                  <a:close/>
                  <a:moveTo>
                    <a:pt x="31" y="36"/>
                  </a:moveTo>
                  <a:cubicBezTo>
                    <a:pt x="31" y="36"/>
                    <a:pt x="30" y="36"/>
                    <a:pt x="30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4"/>
                    <a:pt x="30" y="34"/>
                    <a:pt x="30" y="33"/>
                  </a:cubicBezTo>
                  <a:cubicBezTo>
                    <a:pt x="31" y="33"/>
                    <a:pt x="31" y="33"/>
                    <a:pt x="32" y="34"/>
                  </a:cubicBezTo>
                  <a:cubicBezTo>
                    <a:pt x="32" y="34"/>
                    <a:pt x="32" y="35"/>
                    <a:pt x="32" y="36"/>
                  </a:cubicBezTo>
                  <a:lnTo>
                    <a:pt x="31" y="36"/>
                  </a:lnTo>
                  <a:close/>
                </a:path>
              </a:pathLst>
            </a:custGeom>
            <a:solidFill>
              <a:srgbClr val="4F66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8" name="išḷîḓê"/>
            <p:cNvSpPr/>
            <p:nvPr>
              <p:custDataLst>
                <p:tags r:id="rId90"/>
              </p:custDataLst>
            </p:nvPr>
          </p:nvSpPr>
          <p:spPr bwMode="auto">
            <a:xfrm>
              <a:off x="14407" y="3273"/>
              <a:ext cx="120" cy="120"/>
            </a:xfrm>
            <a:custGeom>
              <a:avLst/>
              <a:gdLst>
                <a:gd name="T0" fmla="*/ 38 w 44"/>
                <a:gd name="T1" fmla="*/ 0 h 37"/>
                <a:gd name="T2" fmla="*/ 0 w 44"/>
                <a:gd name="T3" fmla="*/ 31 h 37"/>
                <a:gd name="T4" fmla="*/ 7 w 44"/>
                <a:gd name="T5" fmla="*/ 37 h 37"/>
                <a:gd name="T6" fmla="*/ 44 w 44"/>
                <a:gd name="T7" fmla="*/ 8 h 37"/>
                <a:gd name="T8" fmla="*/ 38 w 44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7">
                  <a:moveTo>
                    <a:pt x="38" y="0"/>
                  </a:moveTo>
                  <a:lnTo>
                    <a:pt x="0" y="31"/>
                  </a:lnTo>
                  <a:lnTo>
                    <a:pt x="7" y="37"/>
                  </a:lnTo>
                  <a:lnTo>
                    <a:pt x="44" y="8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D5D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9" name="îṣļídé"/>
            <p:cNvSpPr/>
            <p:nvPr>
              <p:custDataLst>
                <p:tags r:id="rId91"/>
              </p:custDataLst>
            </p:nvPr>
          </p:nvSpPr>
          <p:spPr bwMode="auto">
            <a:xfrm>
              <a:off x="14378" y="3243"/>
              <a:ext cx="120" cy="120"/>
            </a:xfrm>
            <a:custGeom>
              <a:avLst/>
              <a:gdLst>
                <a:gd name="T0" fmla="*/ 7 w 7"/>
                <a:gd name="T1" fmla="*/ 6 h 6"/>
                <a:gd name="T2" fmla="*/ 0 w 7"/>
                <a:gd name="T3" fmla="*/ 1 h 6"/>
                <a:gd name="T4" fmla="*/ 1 w 7"/>
                <a:gd name="T5" fmla="*/ 0 h 6"/>
                <a:gd name="T6" fmla="*/ 7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7" y="6"/>
                  </a:moveTo>
                  <a:cubicBezTo>
                    <a:pt x="5" y="4"/>
                    <a:pt x="3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2"/>
                    <a:pt x="6" y="4"/>
                    <a:pt x="7" y="6"/>
                  </a:cubicBezTo>
                  <a:close/>
                </a:path>
              </a:pathLst>
            </a:custGeom>
            <a:solidFill>
              <a:srgbClr val="C3A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0" name="íŝ1íḓé"/>
            <p:cNvSpPr/>
            <p:nvPr>
              <p:custDataLst>
                <p:tags r:id="rId92"/>
              </p:custDataLst>
            </p:nvPr>
          </p:nvSpPr>
          <p:spPr bwMode="auto">
            <a:xfrm>
              <a:off x="14374" y="3262"/>
              <a:ext cx="120" cy="120"/>
            </a:xfrm>
            <a:custGeom>
              <a:avLst/>
              <a:gdLst>
                <a:gd name="T0" fmla="*/ 1 w 27"/>
                <a:gd name="T1" fmla="*/ 17 h 27"/>
                <a:gd name="T2" fmla="*/ 8 w 27"/>
                <a:gd name="T3" fmla="*/ 22 h 27"/>
                <a:gd name="T4" fmla="*/ 2 w 27"/>
                <a:gd name="T5" fmla="*/ 16 h 27"/>
                <a:gd name="T6" fmla="*/ 3 w 27"/>
                <a:gd name="T7" fmla="*/ 14 h 27"/>
                <a:gd name="T8" fmla="*/ 8 w 27"/>
                <a:gd name="T9" fmla="*/ 18 h 27"/>
                <a:gd name="T10" fmla="*/ 5 w 27"/>
                <a:gd name="T11" fmla="*/ 13 h 27"/>
                <a:gd name="T12" fmla="*/ 8 w 27"/>
                <a:gd name="T13" fmla="*/ 10 h 27"/>
                <a:gd name="T14" fmla="*/ 15 w 27"/>
                <a:gd name="T15" fmla="*/ 15 h 27"/>
                <a:gd name="T16" fmla="*/ 9 w 27"/>
                <a:gd name="T17" fmla="*/ 9 h 27"/>
                <a:gd name="T18" fmla="*/ 13 w 27"/>
                <a:gd name="T19" fmla="*/ 5 h 27"/>
                <a:gd name="T20" fmla="*/ 17 w 27"/>
                <a:gd name="T21" fmla="*/ 10 h 27"/>
                <a:gd name="T22" fmla="*/ 15 w 27"/>
                <a:gd name="T23" fmla="*/ 4 h 27"/>
                <a:gd name="T24" fmla="*/ 17 w 27"/>
                <a:gd name="T25" fmla="*/ 2 h 27"/>
                <a:gd name="T26" fmla="*/ 22 w 27"/>
                <a:gd name="T27" fmla="*/ 12 h 27"/>
                <a:gd name="T28" fmla="*/ 19 w 27"/>
                <a:gd name="T29" fmla="*/ 2 h 27"/>
                <a:gd name="T30" fmla="*/ 21 w 27"/>
                <a:gd name="T31" fmla="*/ 0 h 27"/>
                <a:gd name="T32" fmla="*/ 27 w 27"/>
                <a:gd name="T33" fmla="*/ 12 h 27"/>
                <a:gd name="T34" fmla="*/ 9 w 27"/>
                <a:gd name="T35" fmla="*/ 27 h 27"/>
                <a:gd name="T36" fmla="*/ 0 w 27"/>
                <a:gd name="T37" fmla="*/ 18 h 27"/>
                <a:gd name="T38" fmla="*/ 1 w 27"/>
                <a:gd name="T39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" h="27">
                  <a:moveTo>
                    <a:pt x="1" y="17"/>
                  </a:moveTo>
                  <a:cubicBezTo>
                    <a:pt x="4" y="18"/>
                    <a:pt x="6" y="20"/>
                    <a:pt x="8" y="22"/>
                  </a:cubicBezTo>
                  <a:cubicBezTo>
                    <a:pt x="7" y="20"/>
                    <a:pt x="5" y="18"/>
                    <a:pt x="2" y="16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8" y="17"/>
                    <a:pt x="8" y="18"/>
                  </a:cubicBezTo>
                  <a:cubicBezTo>
                    <a:pt x="9" y="18"/>
                    <a:pt x="5" y="13"/>
                    <a:pt x="5" y="13"/>
                  </a:cubicBezTo>
                  <a:cubicBezTo>
                    <a:pt x="5" y="13"/>
                    <a:pt x="6" y="12"/>
                    <a:pt x="8" y="10"/>
                  </a:cubicBezTo>
                  <a:cubicBezTo>
                    <a:pt x="10" y="11"/>
                    <a:pt x="12" y="13"/>
                    <a:pt x="15" y="15"/>
                  </a:cubicBezTo>
                  <a:cubicBezTo>
                    <a:pt x="13" y="13"/>
                    <a:pt x="11" y="11"/>
                    <a:pt x="9" y="9"/>
                  </a:cubicBezTo>
                  <a:cubicBezTo>
                    <a:pt x="10" y="8"/>
                    <a:pt x="12" y="7"/>
                    <a:pt x="13" y="5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6" y="8"/>
                    <a:pt x="15" y="4"/>
                  </a:cubicBezTo>
                  <a:cubicBezTo>
                    <a:pt x="16" y="4"/>
                    <a:pt x="17" y="3"/>
                    <a:pt x="17" y="2"/>
                  </a:cubicBezTo>
                  <a:cubicBezTo>
                    <a:pt x="18" y="6"/>
                    <a:pt x="20" y="9"/>
                    <a:pt x="22" y="12"/>
                  </a:cubicBezTo>
                  <a:cubicBezTo>
                    <a:pt x="21" y="9"/>
                    <a:pt x="19" y="5"/>
                    <a:pt x="19" y="2"/>
                  </a:cubicBezTo>
                  <a:cubicBezTo>
                    <a:pt x="20" y="1"/>
                    <a:pt x="21" y="0"/>
                    <a:pt x="21" y="0"/>
                  </a:cubicBezTo>
                  <a:cubicBezTo>
                    <a:pt x="21" y="0"/>
                    <a:pt x="24" y="8"/>
                    <a:pt x="27" y="12"/>
                  </a:cubicBezTo>
                  <a:cubicBezTo>
                    <a:pt x="27" y="12"/>
                    <a:pt x="14" y="22"/>
                    <a:pt x="9" y="27"/>
                  </a:cubicBezTo>
                  <a:cubicBezTo>
                    <a:pt x="6" y="22"/>
                    <a:pt x="0" y="18"/>
                    <a:pt x="0" y="18"/>
                  </a:cubicBezTo>
                  <a:lnTo>
                    <a:pt x="1" y="17"/>
                  </a:lnTo>
                  <a:close/>
                </a:path>
              </a:pathLst>
            </a:custGeom>
            <a:solidFill>
              <a:srgbClr val="BBA3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1" name="ïšļiḓê"/>
            <p:cNvSpPr/>
            <p:nvPr>
              <p:custDataLst>
                <p:tags r:id="rId93"/>
              </p:custDataLst>
            </p:nvPr>
          </p:nvSpPr>
          <p:spPr bwMode="auto">
            <a:xfrm>
              <a:off x="14439" y="3204"/>
              <a:ext cx="120" cy="120"/>
            </a:xfrm>
            <a:custGeom>
              <a:avLst/>
              <a:gdLst>
                <a:gd name="T0" fmla="*/ 0 w 5"/>
                <a:gd name="T1" fmla="*/ 0 h 10"/>
                <a:gd name="T2" fmla="*/ 2 w 5"/>
                <a:gd name="T3" fmla="*/ 0 h 10"/>
                <a:gd name="T4" fmla="*/ 5 w 5"/>
                <a:gd name="T5" fmla="*/ 10 h 10"/>
                <a:gd name="T6" fmla="*/ 0 w 5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0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3"/>
                    <a:pt x="4" y="7"/>
                    <a:pt x="5" y="10"/>
                  </a:cubicBezTo>
                  <a:cubicBezTo>
                    <a:pt x="3" y="7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C3A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2" name="ïṩlïḋè"/>
            <p:cNvSpPr/>
            <p:nvPr>
              <p:custDataLst>
                <p:tags r:id="rId94"/>
              </p:custDataLst>
            </p:nvPr>
          </p:nvSpPr>
          <p:spPr bwMode="auto">
            <a:xfrm>
              <a:off x="14404" y="3215"/>
              <a:ext cx="120" cy="120"/>
            </a:xfrm>
            <a:custGeom>
              <a:avLst/>
              <a:gdLst>
                <a:gd name="T0" fmla="*/ 0 w 7"/>
                <a:gd name="T1" fmla="*/ 1 h 6"/>
                <a:gd name="T2" fmla="*/ 1 w 7"/>
                <a:gd name="T3" fmla="*/ 0 h 6"/>
                <a:gd name="T4" fmla="*/ 7 w 7"/>
                <a:gd name="T5" fmla="*/ 6 h 6"/>
                <a:gd name="T6" fmla="*/ 0 w 7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3" y="2"/>
                    <a:pt x="5" y="4"/>
                    <a:pt x="7" y="6"/>
                  </a:cubicBezTo>
                  <a:cubicBezTo>
                    <a:pt x="4" y="4"/>
                    <a:pt x="2" y="2"/>
                    <a:pt x="0" y="1"/>
                  </a:cubicBezTo>
                  <a:close/>
                </a:path>
              </a:pathLst>
            </a:custGeom>
            <a:solidFill>
              <a:srgbClr val="C3A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3" name="íSľîḋe"/>
            <p:cNvSpPr/>
            <p:nvPr>
              <p:custDataLst>
                <p:tags r:id="rId95"/>
              </p:custDataLst>
            </p:nvPr>
          </p:nvSpPr>
          <p:spPr bwMode="auto">
            <a:xfrm>
              <a:off x="14370" y="3230"/>
              <a:ext cx="120" cy="120"/>
            </a:xfrm>
            <a:custGeom>
              <a:avLst/>
              <a:gdLst>
                <a:gd name="T0" fmla="*/ 0 w 20"/>
                <a:gd name="T1" fmla="*/ 18 h 18"/>
                <a:gd name="T2" fmla="*/ 2 w 20"/>
                <a:gd name="T3" fmla="*/ 18 h 18"/>
                <a:gd name="T4" fmla="*/ 2 w 20"/>
                <a:gd name="T5" fmla="*/ 17 h 18"/>
                <a:gd name="T6" fmla="*/ 4 w 20"/>
                <a:gd name="T7" fmla="*/ 12 h 18"/>
                <a:gd name="T8" fmla="*/ 11 w 20"/>
                <a:gd name="T9" fmla="*/ 5 h 18"/>
                <a:gd name="T10" fmla="*/ 18 w 20"/>
                <a:gd name="T11" fmla="*/ 1 h 18"/>
                <a:gd name="T12" fmla="*/ 20 w 20"/>
                <a:gd name="T13" fmla="*/ 2 h 18"/>
                <a:gd name="T14" fmla="*/ 20 w 20"/>
                <a:gd name="T15" fmla="*/ 3 h 18"/>
                <a:gd name="T16" fmla="*/ 20 w 20"/>
                <a:gd name="T17" fmla="*/ 1 h 18"/>
                <a:gd name="T18" fmla="*/ 20 w 20"/>
                <a:gd name="T19" fmla="*/ 0 h 18"/>
                <a:gd name="T20" fmla="*/ 19 w 20"/>
                <a:gd name="T21" fmla="*/ 0 h 18"/>
                <a:gd name="T22" fmla="*/ 9 w 20"/>
                <a:gd name="T23" fmla="*/ 6 h 18"/>
                <a:gd name="T24" fmla="*/ 0 w 20"/>
                <a:gd name="T25" fmla="*/ 15 h 18"/>
                <a:gd name="T26" fmla="*/ 0 w 20"/>
                <a:gd name="T27" fmla="*/ 17 h 18"/>
                <a:gd name="T28" fmla="*/ 0 w 20"/>
                <a:gd name="T2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18">
                  <a:moveTo>
                    <a:pt x="0" y="18"/>
                  </a:moveTo>
                  <a:cubicBezTo>
                    <a:pt x="1" y="18"/>
                    <a:pt x="2" y="18"/>
                    <a:pt x="2" y="18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5"/>
                    <a:pt x="2" y="13"/>
                    <a:pt x="4" y="12"/>
                  </a:cubicBezTo>
                  <a:cubicBezTo>
                    <a:pt x="6" y="10"/>
                    <a:pt x="8" y="7"/>
                    <a:pt x="11" y="5"/>
                  </a:cubicBezTo>
                  <a:cubicBezTo>
                    <a:pt x="13" y="3"/>
                    <a:pt x="15" y="2"/>
                    <a:pt x="18" y="1"/>
                  </a:cubicBezTo>
                  <a:cubicBezTo>
                    <a:pt x="19" y="1"/>
                    <a:pt x="20" y="1"/>
                    <a:pt x="20" y="2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5" y="1"/>
                    <a:pt x="12" y="4"/>
                    <a:pt x="9" y="6"/>
                  </a:cubicBezTo>
                  <a:cubicBezTo>
                    <a:pt x="5" y="9"/>
                    <a:pt x="2" y="11"/>
                    <a:pt x="0" y="15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17"/>
                    <a:pt x="0" y="18"/>
                    <a:pt x="0" y="18"/>
                  </a:cubicBezTo>
                  <a:close/>
                </a:path>
              </a:pathLst>
            </a:custGeom>
            <a:solidFill>
              <a:srgbClr val="D29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4" name="ïṩļíḑé"/>
            <p:cNvSpPr/>
            <p:nvPr>
              <p:custDataLst>
                <p:tags r:id="rId96"/>
              </p:custDataLst>
            </p:nvPr>
          </p:nvSpPr>
          <p:spPr bwMode="auto">
            <a:xfrm>
              <a:off x="14435" y="3201"/>
              <a:ext cx="120" cy="120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3 h 4"/>
                <a:gd name="T4" fmla="*/ 1 w 2"/>
                <a:gd name="T5" fmla="*/ 0 h 4"/>
                <a:gd name="T6" fmla="*/ 1 w 2"/>
                <a:gd name="T7" fmla="*/ 0 h 4"/>
                <a:gd name="T8" fmla="*/ 0 w 2"/>
                <a:gd name="T9" fmla="*/ 2 h 4"/>
                <a:gd name="T10" fmla="*/ 1 w 2"/>
                <a:gd name="T11" fmla="*/ 3 h 4"/>
                <a:gd name="T12" fmla="*/ 1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D29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5" name="îṡľïḋè"/>
            <p:cNvSpPr/>
            <p:nvPr>
              <p:custDataLst>
                <p:tags r:id="rId97"/>
              </p:custDataLst>
            </p:nvPr>
          </p:nvSpPr>
          <p:spPr bwMode="auto">
            <a:xfrm>
              <a:off x="14420" y="3239"/>
              <a:ext cx="120" cy="120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4 h 6"/>
                <a:gd name="T4" fmla="*/ 2 w 3"/>
                <a:gd name="T5" fmla="*/ 2 h 6"/>
                <a:gd name="T6" fmla="*/ 0 w 3"/>
                <a:gd name="T7" fmla="*/ 0 h 6"/>
                <a:gd name="T8" fmla="*/ 2 w 3"/>
                <a:gd name="T9" fmla="*/ 2 h 6"/>
                <a:gd name="T10" fmla="*/ 3 w 3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cubicBezTo>
                    <a:pt x="3" y="5"/>
                    <a:pt x="3" y="5"/>
                    <a:pt x="3" y="4"/>
                  </a:cubicBezTo>
                  <a:cubicBezTo>
                    <a:pt x="3" y="3"/>
                    <a:pt x="3" y="2"/>
                    <a:pt x="2" y="2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1"/>
                    <a:pt x="1" y="2"/>
                    <a:pt x="2" y="2"/>
                  </a:cubicBezTo>
                  <a:cubicBezTo>
                    <a:pt x="2" y="3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29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6" name="iśḷîḍê"/>
            <p:cNvSpPr/>
            <p:nvPr>
              <p:custDataLst>
                <p:tags r:id="rId98"/>
              </p:custDataLst>
            </p:nvPr>
          </p:nvSpPr>
          <p:spPr bwMode="auto">
            <a:xfrm>
              <a:off x="14374" y="3239"/>
              <a:ext cx="120" cy="120"/>
            </a:xfrm>
            <a:custGeom>
              <a:avLst/>
              <a:gdLst>
                <a:gd name="T0" fmla="*/ 1 w 19"/>
                <a:gd name="T1" fmla="*/ 17 h 19"/>
                <a:gd name="T2" fmla="*/ 1 w 19"/>
                <a:gd name="T3" fmla="*/ 17 h 19"/>
                <a:gd name="T4" fmla="*/ 3 w 19"/>
                <a:gd name="T5" fmla="*/ 16 h 19"/>
                <a:gd name="T6" fmla="*/ 5 w 19"/>
                <a:gd name="T7" fmla="*/ 16 h 19"/>
                <a:gd name="T8" fmla="*/ 8 w 19"/>
                <a:gd name="T9" fmla="*/ 15 h 19"/>
                <a:gd name="T10" fmla="*/ 9 w 19"/>
                <a:gd name="T11" fmla="*/ 15 h 19"/>
                <a:gd name="T12" fmla="*/ 10 w 19"/>
                <a:gd name="T13" fmla="*/ 15 h 19"/>
                <a:gd name="T14" fmla="*/ 11 w 19"/>
                <a:gd name="T15" fmla="*/ 17 h 19"/>
                <a:gd name="T16" fmla="*/ 13 w 19"/>
                <a:gd name="T17" fmla="*/ 19 h 19"/>
                <a:gd name="T18" fmla="*/ 14 w 19"/>
                <a:gd name="T19" fmla="*/ 19 h 19"/>
                <a:gd name="T20" fmla="*/ 15 w 19"/>
                <a:gd name="T21" fmla="*/ 19 h 19"/>
                <a:gd name="T22" fmla="*/ 14 w 19"/>
                <a:gd name="T23" fmla="*/ 15 h 19"/>
                <a:gd name="T24" fmla="*/ 12 w 19"/>
                <a:gd name="T25" fmla="*/ 13 h 19"/>
                <a:gd name="T26" fmla="*/ 12 w 19"/>
                <a:gd name="T27" fmla="*/ 13 h 19"/>
                <a:gd name="T28" fmla="*/ 12 w 19"/>
                <a:gd name="T29" fmla="*/ 13 h 19"/>
                <a:gd name="T30" fmla="*/ 12 w 19"/>
                <a:gd name="T31" fmla="*/ 10 h 19"/>
                <a:gd name="T32" fmla="*/ 15 w 19"/>
                <a:gd name="T33" fmla="*/ 9 h 19"/>
                <a:gd name="T34" fmla="*/ 17 w 19"/>
                <a:gd name="T35" fmla="*/ 9 h 19"/>
                <a:gd name="T36" fmla="*/ 17 w 19"/>
                <a:gd name="T37" fmla="*/ 8 h 19"/>
                <a:gd name="T38" fmla="*/ 16 w 19"/>
                <a:gd name="T39" fmla="*/ 7 h 19"/>
                <a:gd name="T40" fmla="*/ 17 w 19"/>
                <a:gd name="T41" fmla="*/ 5 h 19"/>
                <a:gd name="T42" fmla="*/ 18 w 19"/>
                <a:gd name="T43" fmla="*/ 2 h 19"/>
                <a:gd name="T44" fmla="*/ 19 w 19"/>
                <a:gd name="T45" fmla="*/ 2 h 19"/>
                <a:gd name="T46" fmla="*/ 19 w 19"/>
                <a:gd name="T47" fmla="*/ 1 h 19"/>
                <a:gd name="T48" fmla="*/ 17 w 19"/>
                <a:gd name="T49" fmla="*/ 0 h 19"/>
                <a:gd name="T50" fmla="*/ 10 w 19"/>
                <a:gd name="T51" fmla="*/ 4 h 19"/>
                <a:gd name="T52" fmla="*/ 3 w 19"/>
                <a:gd name="T53" fmla="*/ 11 h 19"/>
                <a:gd name="T54" fmla="*/ 1 w 19"/>
                <a:gd name="T55" fmla="*/ 16 h 19"/>
                <a:gd name="T56" fmla="*/ 1 w 19"/>
                <a:gd name="T5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" h="19"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5"/>
                    <a:pt x="4" y="15"/>
                    <a:pt x="5" y="16"/>
                  </a:cubicBezTo>
                  <a:cubicBezTo>
                    <a:pt x="6" y="17"/>
                    <a:pt x="7" y="17"/>
                    <a:pt x="8" y="15"/>
                  </a:cubicBezTo>
                  <a:cubicBezTo>
                    <a:pt x="8" y="15"/>
                    <a:pt x="9" y="14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6"/>
                    <a:pt x="11" y="17"/>
                    <a:pt x="11" y="17"/>
                  </a:cubicBezTo>
                  <a:cubicBezTo>
                    <a:pt x="12" y="18"/>
                    <a:pt x="12" y="18"/>
                    <a:pt x="13" y="19"/>
                  </a:cubicBezTo>
                  <a:cubicBezTo>
                    <a:pt x="13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4" y="16"/>
                    <a:pt x="14" y="15"/>
                  </a:cubicBezTo>
                  <a:cubicBezTo>
                    <a:pt x="13" y="15"/>
                    <a:pt x="12" y="14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2"/>
                    <a:pt x="11" y="10"/>
                    <a:pt x="12" y="10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6" y="9"/>
                    <a:pt x="17" y="9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6" y="7"/>
                  </a:cubicBezTo>
                  <a:cubicBezTo>
                    <a:pt x="16" y="6"/>
                    <a:pt x="16" y="5"/>
                    <a:pt x="17" y="5"/>
                  </a:cubicBezTo>
                  <a:cubicBezTo>
                    <a:pt x="17" y="4"/>
                    <a:pt x="17" y="3"/>
                    <a:pt x="18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4" y="1"/>
                    <a:pt x="12" y="2"/>
                    <a:pt x="10" y="4"/>
                  </a:cubicBezTo>
                  <a:cubicBezTo>
                    <a:pt x="7" y="6"/>
                    <a:pt x="5" y="9"/>
                    <a:pt x="3" y="11"/>
                  </a:cubicBezTo>
                  <a:cubicBezTo>
                    <a:pt x="1" y="12"/>
                    <a:pt x="0" y="14"/>
                    <a:pt x="1" y="16"/>
                  </a:cubicBezTo>
                  <a:cubicBezTo>
                    <a:pt x="1" y="16"/>
                    <a:pt x="1" y="16"/>
                    <a:pt x="1" y="17"/>
                  </a:cubicBezTo>
                  <a:close/>
                </a:path>
              </a:pathLst>
            </a:custGeom>
            <a:solidFill>
              <a:srgbClr val="E5B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7" name="ïs1iḓè"/>
            <p:cNvSpPr/>
            <p:nvPr>
              <p:custDataLst>
                <p:tags r:id="rId99"/>
              </p:custDataLst>
            </p:nvPr>
          </p:nvSpPr>
          <p:spPr bwMode="auto">
            <a:xfrm>
              <a:off x="14420" y="3373"/>
              <a:ext cx="144" cy="120"/>
            </a:xfrm>
            <a:custGeom>
              <a:avLst/>
              <a:gdLst>
                <a:gd name="T0" fmla="*/ 33 w 33"/>
                <a:gd name="T1" fmla="*/ 24 h 27"/>
                <a:gd name="T2" fmla="*/ 33 w 33"/>
                <a:gd name="T3" fmla="*/ 24 h 27"/>
                <a:gd name="T4" fmla="*/ 31 w 33"/>
                <a:gd name="T5" fmla="*/ 23 h 27"/>
                <a:gd name="T6" fmla="*/ 30 w 33"/>
                <a:gd name="T7" fmla="*/ 22 h 27"/>
                <a:gd name="T8" fmla="*/ 29 w 33"/>
                <a:gd name="T9" fmla="*/ 22 h 27"/>
                <a:gd name="T10" fmla="*/ 28 w 33"/>
                <a:gd name="T11" fmla="*/ 20 h 27"/>
                <a:gd name="T12" fmla="*/ 16 w 33"/>
                <a:gd name="T13" fmla="*/ 3 h 27"/>
                <a:gd name="T14" fmla="*/ 13 w 33"/>
                <a:gd name="T15" fmla="*/ 2 h 27"/>
                <a:gd name="T16" fmla="*/ 6 w 33"/>
                <a:gd name="T17" fmla="*/ 3 h 27"/>
                <a:gd name="T18" fmla="*/ 4 w 33"/>
                <a:gd name="T19" fmla="*/ 3 h 27"/>
                <a:gd name="T20" fmla="*/ 1 w 33"/>
                <a:gd name="T21" fmla="*/ 0 h 27"/>
                <a:gd name="T22" fmla="*/ 0 w 33"/>
                <a:gd name="T23" fmla="*/ 1 h 27"/>
                <a:gd name="T24" fmla="*/ 3 w 33"/>
                <a:gd name="T25" fmla="*/ 4 h 27"/>
                <a:gd name="T26" fmla="*/ 5 w 33"/>
                <a:gd name="T27" fmla="*/ 5 h 27"/>
                <a:gd name="T28" fmla="*/ 13 w 33"/>
                <a:gd name="T29" fmla="*/ 3 h 27"/>
                <a:gd name="T30" fmla="*/ 25 w 33"/>
                <a:gd name="T31" fmla="*/ 20 h 27"/>
                <a:gd name="T32" fmla="*/ 33 w 33"/>
                <a:gd name="T33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27">
                  <a:moveTo>
                    <a:pt x="33" y="24"/>
                  </a:move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2" y="23"/>
                    <a:pt x="31" y="23"/>
                  </a:cubicBezTo>
                  <a:cubicBezTo>
                    <a:pt x="31" y="23"/>
                    <a:pt x="30" y="23"/>
                    <a:pt x="30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1"/>
                    <a:pt x="29" y="21"/>
                    <a:pt x="28" y="20"/>
                  </a:cubicBezTo>
                  <a:cubicBezTo>
                    <a:pt x="24" y="17"/>
                    <a:pt x="17" y="6"/>
                    <a:pt x="16" y="3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4" y="3"/>
                    <a:pt x="4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4" y="6"/>
                    <a:pt x="5" y="5"/>
                  </a:cubicBezTo>
                  <a:cubicBezTo>
                    <a:pt x="8" y="5"/>
                    <a:pt x="12" y="4"/>
                    <a:pt x="13" y="3"/>
                  </a:cubicBezTo>
                  <a:cubicBezTo>
                    <a:pt x="15" y="3"/>
                    <a:pt x="20" y="13"/>
                    <a:pt x="25" y="20"/>
                  </a:cubicBezTo>
                  <a:cubicBezTo>
                    <a:pt x="30" y="27"/>
                    <a:pt x="33" y="24"/>
                    <a:pt x="33" y="24"/>
                  </a:cubicBezTo>
                  <a:close/>
                </a:path>
              </a:pathLst>
            </a:custGeom>
            <a:solidFill>
              <a:srgbClr val="637E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8" name="ïṧľiḓê"/>
            <p:cNvSpPr/>
            <p:nvPr>
              <p:custDataLst>
                <p:tags r:id="rId100"/>
              </p:custDataLst>
            </p:nvPr>
          </p:nvSpPr>
          <p:spPr bwMode="auto">
            <a:xfrm>
              <a:off x="14504" y="3362"/>
              <a:ext cx="120" cy="120"/>
            </a:xfrm>
            <a:custGeom>
              <a:avLst/>
              <a:gdLst>
                <a:gd name="T0" fmla="*/ 4 w 5"/>
                <a:gd name="T1" fmla="*/ 9 h 12"/>
                <a:gd name="T2" fmla="*/ 4 w 5"/>
                <a:gd name="T3" fmla="*/ 1 h 12"/>
                <a:gd name="T4" fmla="*/ 0 w 5"/>
                <a:gd name="T5" fmla="*/ 8 h 12"/>
                <a:gd name="T6" fmla="*/ 2 w 5"/>
                <a:gd name="T7" fmla="*/ 12 h 12"/>
                <a:gd name="T8" fmla="*/ 4 w 5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4" y="9"/>
                  </a:moveTo>
                  <a:cubicBezTo>
                    <a:pt x="4" y="8"/>
                    <a:pt x="5" y="1"/>
                    <a:pt x="4" y="1"/>
                  </a:cubicBezTo>
                  <a:cubicBezTo>
                    <a:pt x="2" y="0"/>
                    <a:pt x="1" y="5"/>
                    <a:pt x="0" y="8"/>
                  </a:cubicBezTo>
                  <a:cubicBezTo>
                    <a:pt x="0" y="9"/>
                    <a:pt x="0" y="12"/>
                    <a:pt x="2" y="12"/>
                  </a:cubicBezTo>
                  <a:cubicBezTo>
                    <a:pt x="3" y="12"/>
                    <a:pt x="3" y="11"/>
                    <a:pt x="4" y="9"/>
                  </a:cubicBezTo>
                  <a:close/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9" name="iṣľiḓè"/>
            <p:cNvSpPr/>
            <p:nvPr>
              <p:custDataLst>
                <p:tags r:id="rId101"/>
              </p:custDataLst>
            </p:nvPr>
          </p:nvSpPr>
          <p:spPr bwMode="auto">
            <a:xfrm>
              <a:off x="14818" y="3367"/>
              <a:ext cx="188" cy="230"/>
            </a:xfrm>
            <a:custGeom>
              <a:avLst/>
              <a:gdLst>
                <a:gd name="T0" fmla="*/ 38 w 43"/>
                <a:gd name="T1" fmla="*/ 56 h 60"/>
                <a:gd name="T2" fmla="*/ 37 w 43"/>
                <a:gd name="T3" fmla="*/ 42 h 60"/>
                <a:gd name="T4" fmla="*/ 42 w 43"/>
                <a:gd name="T5" fmla="*/ 16 h 60"/>
                <a:gd name="T6" fmla="*/ 19 w 43"/>
                <a:gd name="T7" fmla="*/ 0 h 60"/>
                <a:gd name="T8" fmla="*/ 2 w 43"/>
                <a:gd name="T9" fmla="*/ 18 h 60"/>
                <a:gd name="T10" fmla="*/ 0 w 43"/>
                <a:gd name="T11" fmla="*/ 39 h 60"/>
                <a:gd name="T12" fmla="*/ 4 w 43"/>
                <a:gd name="T13" fmla="*/ 49 h 60"/>
                <a:gd name="T14" fmla="*/ 15 w 43"/>
                <a:gd name="T15" fmla="*/ 51 h 60"/>
                <a:gd name="T16" fmla="*/ 16 w 43"/>
                <a:gd name="T1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60">
                  <a:moveTo>
                    <a:pt x="38" y="56"/>
                  </a:moveTo>
                  <a:cubicBezTo>
                    <a:pt x="38" y="56"/>
                    <a:pt x="36" y="48"/>
                    <a:pt x="37" y="42"/>
                  </a:cubicBezTo>
                  <a:cubicBezTo>
                    <a:pt x="38" y="35"/>
                    <a:pt x="43" y="24"/>
                    <a:pt x="42" y="16"/>
                  </a:cubicBezTo>
                  <a:cubicBezTo>
                    <a:pt x="41" y="7"/>
                    <a:pt x="30" y="0"/>
                    <a:pt x="19" y="0"/>
                  </a:cubicBezTo>
                  <a:cubicBezTo>
                    <a:pt x="8" y="1"/>
                    <a:pt x="4" y="12"/>
                    <a:pt x="2" y="18"/>
                  </a:cubicBezTo>
                  <a:cubicBezTo>
                    <a:pt x="0" y="24"/>
                    <a:pt x="0" y="33"/>
                    <a:pt x="0" y="39"/>
                  </a:cubicBezTo>
                  <a:cubicBezTo>
                    <a:pt x="0" y="44"/>
                    <a:pt x="3" y="48"/>
                    <a:pt x="4" y="49"/>
                  </a:cubicBezTo>
                  <a:cubicBezTo>
                    <a:pt x="6" y="50"/>
                    <a:pt x="13" y="49"/>
                    <a:pt x="15" y="51"/>
                  </a:cubicBezTo>
                  <a:cubicBezTo>
                    <a:pt x="16" y="52"/>
                    <a:pt x="16" y="60"/>
                    <a:pt x="16" y="60"/>
                  </a:cubicBezTo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0" name="ïṡliḑè"/>
            <p:cNvSpPr/>
            <p:nvPr>
              <p:custDataLst>
                <p:tags r:id="rId102"/>
              </p:custDataLst>
            </p:nvPr>
          </p:nvSpPr>
          <p:spPr bwMode="auto">
            <a:xfrm>
              <a:off x="14825" y="3317"/>
              <a:ext cx="212" cy="230"/>
            </a:xfrm>
            <a:custGeom>
              <a:avLst/>
              <a:gdLst>
                <a:gd name="T0" fmla="*/ 38 w 48"/>
                <a:gd name="T1" fmla="*/ 60 h 60"/>
                <a:gd name="T2" fmla="*/ 18 w 48"/>
                <a:gd name="T3" fmla="*/ 59 h 60"/>
                <a:gd name="T4" fmla="*/ 8 w 48"/>
                <a:gd name="T5" fmla="*/ 49 h 60"/>
                <a:gd name="T6" fmla="*/ 10 w 48"/>
                <a:gd name="T7" fmla="*/ 37 h 60"/>
                <a:gd name="T8" fmla="*/ 5 w 48"/>
                <a:gd name="T9" fmla="*/ 38 h 60"/>
                <a:gd name="T10" fmla="*/ 4 w 48"/>
                <a:gd name="T11" fmla="*/ 41 h 60"/>
                <a:gd name="T12" fmla="*/ 2 w 48"/>
                <a:gd name="T13" fmla="*/ 35 h 60"/>
                <a:gd name="T14" fmla="*/ 5 w 48"/>
                <a:gd name="T15" fmla="*/ 26 h 60"/>
                <a:gd name="T16" fmla="*/ 9 w 48"/>
                <a:gd name="T17" fmla="*/ 22 h 60"/>
                <a:gd name="T18" fmla="*/ 3 w 48"/>
                <a:gd name="T19" fmla="*/ 16 h 60"/>
                <a:gd name="T20" fmla="*/ 7 w 48"/>
                <a:gd name="T21" fmla="*/ 0 h 60"/>
                <a:gd name="T22" fmla="*/ 12 w 48"/>
                <a:gd name="T23" fmla="*/ 6 h 60"/>
                <a:gd name="T24" fmla="*/ 39 w 48"/>
                <a:gd name="T25" fmla="*/ 11 h 60"/>
                <a:gd name="T26" fmla="*/ 43 w 48"/>
                <a:gd name="T27" fmla="*/ 19 h 60"/>
                <a:gd name="T28" fmla="*/ 48 w 48"/>
                <a:gd name="T29" fmla="*/ 29 h 60"/>
                <a:gd name="T30" fmla="*/ 40 w 48"/>
                <a:gd name="T31" fmla="*/ 56 h 60"/>
                <a:gd name="T32" fmla="*/ 38 w 48"/>
                <a:gd name="T3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60">
                  <a:moveTo>
                    <a:pt x="38" y="60"/>
                  </a:moveTo>
                  <a:cubicBezTo>
                    <a:pt x="38" y="60"/>
                    <a:pt x="22" y="60"/>
                    <a:pt x="18" y="59"/>
                  </a:cubicBezTo>
                  <a:cubicBezTo>
                    <a:pt x="13" y="58"/>
                    <a:pt x="8" y="54"/>
                    <a:pt x="8" y="49"/>
                  </a:cubicBezTo>
                  <a:cubicBezTo>
                    <a:pt x="12" y="49"/>
                    <a:pt x="12" y="40"/>
                    <a:pt x="10" y="37"/>
                  </a:cubicBezTo>
                  <a:cubicBezTo>
                    <a:pt x="8" y="34"/>
                    <a:pt x="5" y="35"/>
                    <a:pt x="5" y="38"/>
                  </a:cubicBezTo>
                  <a:cubicBezTo>
                    <a:pt x="4" y="41"/>
                    <a:pt x="5" y="40"/>
                    <a:pt x="4" y="41"/>
                  </a:cubicBezTo>
                  <a:cubicBezTo>
                    <a:pt x="3" y="41"/>
                    <a:pt x="1" y="41"/>
                    <a:pt x="2" y="35"/>
                  </a:cubicBezTo>
                  <a:cubicBezTo>
                    <a:pt x="3" y="30"/>
                    <a:pt x="3" y="29"/>
                    <a:pt x="5" y="26"/>
                  </a:cubicBezTo>
                  <a:cubicBezTo>
                    <a:pt x="6" y="22"/>
                    <a:pt x="7" y="23"/>
                    <a:pt x="9" y="22"/>
                  </a:cubicBezTo>
                  <a:cubicBezTo>
                    <a:pt x="7" y="21"/>
                    <a:pt x="6" y="21"/>
                    <a:pt x="3" y="16"/>
                  </a:cubicBezTo>
                  <a:cubicBezTo>
                    <a:pt x="0" y="11"/>
                    <a:pt x="0" y="5"/>
                    <a:pt x="7" y="0"/>
                  </a:cubicBezTo>
                  <a:cubicBezTo>
                    <a:pt x="7" y="2"/>
                    <a:pt x="9" y="5"/>
                    <a:pt x="12" y="6"/>
                  </a:cubicBezTo>
                  <a:cubicBezTo>
                    <a:pt x="20" y="8"/>
                    <a:pt x="33" y="7"/>
                    <a:pt x="39" y="11"/>
                  </a:cubicBezTo>
                  <a:cubicBezTo>
                    <a:pt x="42" y="13"/>
                    <a:pt x="44" y="17"/>
                    <a:pt x="43" y="19"/>
                  </a:cubicBezTo>
                  <a:cubicBezTo>
                    <a:pt x="43" y="19"/>
                    <a:pt x="48" y="19"/>
                    <a:pt x="48" y="29"/>
                  </a:cubicBezTo>
                  <a:cubicBezTo>
                    <a:pt x="48" y="51"/>
                    <a:pt x="40" y="52"/>
                    <a:pt x="40" y="56"/>
                  </a:cubicBezTo>
                  <a:cubicBezTo>
                    <a:pt x="39" y="59"/>
                    <a:pt x="40" y="59"/>
                    <a:pt x="38" y="6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1" name="íṧ1ïḓê"/>
            <p:cNvSpPr/>
            <p:nvPr>
              <p:custDataLst>
                <p:tags r:id="rId103"/>
              </p:custDataLst>
            </p:nvPr>
          </p:nvSpPr>
          <p:spPr bwMode="auto">
            <a:xfrm>
              <a:off x="14844" y="3501"/>
              <a:ext cx="163" cy="120"/>
            </a:xfrm>
            <a:custGeom>
              <a:avLst/>
              <a:gdLst>
                <a:gd name="T0" fmla="*/ 37 w 37"/>
                <a:gd name="T1" fmla="*/ 9 h 12"/>
                <a:gd name="T2" fmla="*/ 35 w 37"/>
                <a:gd name="T3" fmla="*/ 2 h 12"/>
                <a:gd name="T4" fmla="*/ 16 w 37"/>
                <a:gd name="T5" fmla="*/ 0 h 12"/>
                <a:gd name="T6" fmla="*/ 1 w 37"/>
                <a:gd name="T7" fmla="*/ 6 h 12"/>
                <a:gd name="T8" fmla="*/ 2 w 37"/>
                <a:gd name="T9" fmla="*/ 12 h 12"/>
                <a:gd name="T10" fmla="*/ 37 w 37"/>
                <a:gd name="T1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2">
                  <a:moveTo>
                    <a:pt x="37" y="9"/>
                  </a:moveTo>
                  <a:cubicBezTo>
                    <a:pt x="37" y="9"/>
                    <a:pt x="37" y="3"/>
                    <a:pt x="35" y="2"/>
                  </a:cubicBezTo>
                  <a:cubicBezTo>
                    <a:pt x="33" y="0"/>
                    <a:pt x="20" y="0"/>
                    <a:pt x="16" y="0"/>
                  </a:cubicBezTo>
                  <a:cubicBezTo>
                    <a:pt x="12" y="1"/>
                    <a:pt x="2" y="5"/>
                    <a:pt x="1" y="6"/>
                  </a:cubicBezTo>
                  <a:cubicBezTo>
                    <a:pt x="0" y="7"/>
                    <a:pt x="2" y="12"/>
                    <a:pt x="2" y="12"/>
                  </a:cubicBezTo>
                  <a:lnTo>
                    <a:pt x="37" y="9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" name="ïşļîďe"/>
            <p:cNvSpPr/>
            <p:nvPr>
              <p:custDataLst>
                <p:tags r:id="rId104"/>
              </p:custDataLst>
            </p:nvPr>
          </p:nvSpPr>
          <p:spPr bwMode="auto">
            <a:xfrm>
              <a:off x="14764" y="3590"/>
              <a:ext cx="365" cy="470"/>
            </a:xfrm>
            <a:custGeom>
              <a:avLst/>
              <a:gdLst>
                <a:gd name="T0" fmla="*/ 7 w 83"/>
                <a:gd name="T1" fmla="*/ 106 h 122"/>
                <a:gd name="T2" fmla="*/ 5 w 83"/>
                <a:gd name="T3" fmla="*/ 121 h 122"/>
                <a:gd name="T4" fmla="*/ 17 w 83"/>
                <a:gd name="T5" fmla="*/ 120 h 122"/>
                <a:gd name="T6" fmla="*/ 17 w 83"/>
                <a:gd name="T7" fmla="*/ 120 h 122"/>
                <a:gd name="T8" fmla="*/ 18 w 83"/>
                <a:gd name="T9" fmla="*/ 120 h 122"/>
                <a:gd name="T10" fmla="*/ 35 w 83"/>
                <a:gd name="T11" fmla="*/ 119 h 122"/>
                <a:gd name="T12" fmla="*/ 68 w 83"/>
                <a:gd name="T13" fmla="*/ 121 h 122"/>
                <a:gd name="T14" fmla="*/ 69 w 83"/>
                <a:gd name="T15" fmla="*/ 117 h 122"/>
                <a:gd name="T16" fmla="*/ 68 w 83"/>
                <a:gd name="T17" fmla="*/ 103 h 122"/>
                <a:gd name="T18" fmla="*/ 71 w 83"/>
                <a:gd name="T19" fmla="*/ 89 h 122"/>
                <a:gd name="T20" fmla="*/ 82 w 83"/>
                <a:gd name="T21" fmla="*/ 26 h 122"/>
                <a:gd name="T22" fmla="*/ 55 w 83"/>
                <a:gd name="T23" fmla="*/ 3 h 122"/>
                <a:gd name="T24" fmla="*/ 1 w 83"/>
                <a:gd name="T25" fmla="*/ 26 h 122"/>
                <a:gd name="T26" fmla="*/ 1 w 83"/>
                <a:gd name="T27" fmla="*/ 30 h 122"/>
                <a:gd name="T28" fmla="*/ 7 w 83"/>
                <a:gd name="T29" fmla="*/ 90 h 122"/>
                <a:gd name="T30" fmla="*/ 7 w 83"/>
                <a:gd name="T31" fmla="*/ 10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22">
                  <a:moveTo>
                    <a:pt x="7" y="106"/>
                  </a:moveTo>
                  <a:cubicBezTo>
                    <a:pt x="6" y="112"/>
                    <a:pt x="2" y="120"/>
                    <a:pt x="5" y="121"/>
                  </a:cubicBezTo>
                  <a:cubicBezTo>
                    <a:pt x="6" y="121"/>
                    <a:pt x="11" y="121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23" y="120"/>
                    <a:pt x="29" y="119"/>
                    <a:pt x="35" y="119"/>
                  </a:cubicBezTo>
                  <a:cubicBezTo>
                    <a:pt x="55" y="118"/>
                    <a:pt x="66" y="122"/>
                    <a:pt x="68" y="121"/>
                  </a:cubicBezTo>
                  <a:cubicBezTo>
                    <a:pt x="69" y="120"/>
                    <a:pt x="69" y="118"/>
                    <a:pt x="69" y="117"/>
                  </a:cubicBezTo>
                  <a:cubicBezTo>
                    <a:pt x="68" y="112"/>
                    <a:pt x="68" y="107"/>
                    <a:pt x="68" y="103"/>
                  </a:cubicBezTo>
                  <a:cubicBezTo>
                    <a:pt x="69" y="99"/>
                    <a:pt x="70" y="94"/>
                    <a:pt x="71" y="89"/>
                  </a:cubicBezTo>
                  <a:cubicBezTo>
                    <a:pt x="74" y="71"/>
                    <a:pt x="81" y="43"/>
                    <a:pt x="82" y="26"/>
                  </a:cubicBezTo>
                  <a:cubicBezTo>
                    <a:pt x="83" y="0"/>
                    <a:pt x="55" y="3"/>
                    <a:pt x="55" y="3"/>
                  </a:cubicBezTo>
                  <a:cubicBezTo>
                    <a:pt x="20" y="0"/>
                    <a:pt x="3" y="11"/>
                    <a:pt x="1" y="26"/>
                  </a:cubicBezTo>
                  <a:cubicBezTo>
                    <a:pt x="1" y="27"/>
                    <a:pt x="1" y="28"/>
                    <a:pt x="1" y="30"/>
                  </a:cubicBezTo>
                  <a:cubicBezTo>
                    <a:pt x="0" y="45"/>
                    <a:pt x="4" y="71"/>
                    <a:pt x="7" y="90"/>
                  </a:cubicBezTo>
                  <a:cubicBezTo>
                    <a:pt x="7" y="95"/>
                    <a:pt x="7" y="101"/>
                    <a:pt x="7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3" name="ïŝḷíḑê"/>
            <p:cNvSpPr/>
            <p:nvPr>
              <p:custDataLst>
                <p:tags r:id="rId105"/>
              </p:custDataLst>
            </p:nvPr>
          </p:nvSpPr>
          <p:spPr bwMode="auto">
            <a:xfrm>
              <a:off x="14764" y="3694"/>
              <a:ext cx="120" cy="362"/>
            </a:xfrm>
            <a:custGeom>
              <a:avLst/>
              <a:gdLst>
                <a:gd name="T0" fmla="*/ 7 w 17"/>
                <a:gd name="T1" fmla="*/ 79 h 94"/>
                <a:gd name="T2" fmla="*/ 5 w 17"/>
                <a:gd name="T3" fmla="*/ 94 h 94"/>
                <a:gd name="T4" fmla="*/ 17 w 17"/>
                <a:gd name="T5" fmla="*/ 93 h 94"/>
                <a:gd name="T6" fmla="*/ 12 w 17"/>
                <a:gd name="T7" fmla="*/ 87 h 94"/>
                <a:gd name="T8" fmla="*/ 15 w 17"/>
                <a:gd name="T9" fmla="*/ 70 h 94"/>
                <a:gd name="T10" fmla="*/ 11 w 17"/>
                <a:gd name="T11" fmla="*/ 29 h 94"/>
                <a:gd name="T12" fmla="*/ 11 w 17"/>
                <a:gd name="T13" fmla="*/ 0 h 94"/>
                <a:gd name="T14" fmla="*/ 0 w 17"/>
                <a:gd name="T15" fmla="*/ 6 h 94"/>
                <a:gd name="T16" fmla="*/ 7 w 17"/>
                <a:gd name="T17" fmla="*/ 63 h 94"/>
                <a:gd name="T18" fmla="*/ 7 w 17"/>
                <a:gd name="T19" fmla="*/ 7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94">
                  <a:moveTo>
                    <a:pt x="7" y="79"/>
                  </a:moveTo>
                  <a:cubicBezTo>
                    <a:pt x="6" y="85"/>
                    <a:pt x="2" y="93"/>
                    <a:pt x="5" y="94"/>
                  </a:cubicBezTo>
                  <a:cubicBezTo>
                    <a:pt x="6" y="94"/>
                    <a:pt x="11" y="94"/>
                    <a:pt x="17" y="93"/>
                  </a:cubicBezTo>
                  <a:cubicBezTo>
                    <a:pt x="12" y="94"/>
                    <a:pt x="11" y="89"/>
                    <a:pt x="12" y="87"/>
                  </a:cubicBezTo>
                  <a:cubicBezTo>
                    <a:pt x="13" y="84"/>
                    <a:pt x="16" y="77"/>
                    <a:pt x="15" y="70"/>
                  </a:cubicBezTo>
                  <a:cubicBezTo>
                    <a:pt x="15" y="62"/>
                    <a:pt x="12" y="45"/>
                    <a:pt x="11" y="29"/>
                  </a:cubicBezTo>
                  <a:cubicBezTo>
                    <a:pt x="9" y="14"/>
                    <a:pt x="10" y="2"/>
                    <a:pt x="11" y="0"/>
                  </a:cubicBezTo>
                  <a:cubicBezTo>
                    <a:pt x="10" y="2"/>
                    <a:pt x="7" y="4"/>
                    <a:pt x="0" y="6"/>
                  </a:cubicBezTo>
                  <a:cubicBezTo>
                    <a:pt x="0" y="22"/>
                    <a:pt x="5" y="45"/>
                    <a:pt x="7" y="63"/>
                  </a:cubicBezTo>
                  <a:cubicBezTo>
                    <a:pt x="7" y="68"/>
                    <a:pt x="7" y="74"/>
                    <a:pt x="7" y="79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4" name="iṩļíḓé"/>
            <p:cNvSpPr/>
            <p:nvPr>
              <p:custDataLst>
                <p:tags r:id="rId106"/>
              </p:custDataLst>
            </p:nvPr>
          </p:nvSpPr>
          <p:spPr bwMode="auto">
            <a:xfrm>
              <a:off x="15442" y="4732"/>
              <a:ext cx="544" cy="141"/>
            </a:xfrm>
            <a:custGeom>
              <a:avLst/>
              <a:gdLst>
                <a:gd name="T0" fmla="*/ 116 w 123"/>
                <a:gd name="T1" fmla="*/ 21 h 37"/>
                <a:gd name="T2" fmla="*/ 113 w 123"/>
                <a:gd name="T3" fmla="*/ 18 h 37"/>
                <a:gd name="T4" fmla="*/ 109 w 123"/>
                <a:gd name="T5" fmla="*/ 17 h 37"/>
                <a:gd name="T6" fmla="*/ 107 w 123"/>
                <a:gd name="T7" fmla="*/ 17 h 37"/>
                <a:gd name="T8" fmla="*/ 105 w 123"/>
                <a:gd name="T9" fmla="*/ 18 h 37"/>
                <a:gd name="T10" fmla="*/ 103 w 123"/>
                <a:gd name="T11" fmla="*/ 19 h 37"/>
                <a:gd name="T12" fmla="*/ 102 w 123"/>
                <a:gd name="T13" fmla="*/ 20 h 37"/>
                <a:gd name="T14" fmla="*/ 99 w 123"/>
                <a:gd name="T15" fmla="*/ 20 h 37"/>
                <a:gd name="T16" fmla="*/ 69 w 123"/>
                <a:gd name="T17" fmla="*/ 20 h 37"/>
                <a:gd name="T18" fmla="*/ 65 w 123"/>
                <a:gd name="T19" fmla="*/ 20 h 37"/>
                <a:gd name="T20" fmla="*/ 64 w 123"/>
                <a:gd name="T21" fmla="*/ 19 h 37"/>
                <a:gd name="T22" fmla="*/ 60 w 123"/>
                <a:gd name="T23" fmla="*/ 18 h 37"/>
                <a:gd name="T24" fmla="*/ 54 w 123"/>
                <a:gd name="T25" fmla="*/ 21 h 37"/>
                <a:gd name="T26" fmla="*/ 51 w 123"/>
                <a:gd name="T27" fmla="*/ 25 h 37"/>
                <a:gd name="T28" fmla="*/ 51 w 123"/>
                <a:gd name="T29" fmla="*/ 14 h 37"/>
                <a:gd name="T30" fmla="*/ 51 w 123"/>
                <a:gd name="T31" fmla="*/ 7 h 37"/>
                <a:gd name="T32" fmla="*/ 51 w 123"/>
                <a:gd name="T33" fmla="*/ 5 h 37"/>
                <a:gd name="T34" fmla="*/ 53 w 123"/>
                <a:gd name="T35" fmla="*/ 2 h 37"/>
                <a:gd name="T36" fmla="*/ 51 w 123"/>
                <a:gd name="T37" fmla="*/ 0 h 37"/>
                <a:gd name="T38" fmla="*/ 30 w 123"/>
                <a:gd name="T39" fmla="*/ 0 h 37"/>
                <a:gd name="T40" fmla="*/ 28 w 123"/>
                <a:gd name="T41" fmla="*/ 0 h 37"/>
                <a:gd name="T42" fmla="*/ 18 w 123"/>
                <a:gd name="T43" fmla="*/ 0 h 37"/>
                <a:gd name="T44" fmla="*/ 5 w 123"/>
                <a:gd name="T45" fmla="*/ 0 h 37"/>
                <a:gd name="T46" fmla="*/ 2 w 123"/>
                <a:gd name="T47" fmla="*/ 0 h 37"/>
                <a:gd name="T48" fmla="*/ 0 w 123"/>
                <a:gd name="T49" fmla="*/ 2 h 37"/>
                <a:gd name="T50" fmla="*/ 2 w 123"/>
                <a:gd name="T51" fmla="*/ 5 h 37"/>
                <a:gd name="T52" fmla="*/ 2 w 123"/>
                <a:gd name="T53" fmla="*/ 7 h 37"/>
                <a:gd name="T54" fmla="*/ 2 w 123"/>
                <a:gd name="T55" fmla="*/ 14 h 37"/>
                <a:gd name="T56" fmla="*/ 2 w 123"/>
                <a:gd name="T57" fmla="*/ 37 h 37"/>
                <a:gd name="T58" fmla="*/ 123 w 123"/>
                <a:gd name="T59" fmla="*/ 37 h 37"/>
                <a:gd name="T60" fmla="*/ 117 w 123"/>
                <a:gd name="T61" fmla="*/ 22 h 37"/>
                <a:gd name="T62" fmla="*/ 116 w 123"/>
                <a:gd name="T63" fmla="*/ 21 h 37"/>
                <a:gd name="T64" fmla="*/ 62 w 123"/>
                <a:gd name="T65" fmla="*/ 20 h 37"/>
                <a:gd name="T66" fmla="*/ 60 w 123"/>
                <a:gd name="T67" fmla="*/ 20 h 37"/>
                <a:gd name="T68" fmla="*/ 60 w 123"/>
                <a:gd name="T69" fmla="*/ 20 h 37"/>
                <a:gd name="T70" fmla="*/ 58 w 123"/>
                <a:gd name="T71" fmla="*/ 22 h 37"/>
                <a:gd name="T72" fmla="*/ 62 w 123"/>
                <a:gd name="T73" fmla="*/ 20 h 37"/>
                <a:gd name="T74" fmla="*/ 62 w 123"/>
                <a:gd name="T75" fmla="*/ 20 h 37"/>
                <a:gd name="T76" fmla="*/ 62 w 123"/>
                <a:gd name="T77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3" h="37">
                  <a:moveTo>
                    <a:pt x="116" y="21"/>
                  </a:moveTo>
                  <a:cubicBezTo>
                    <a:pt x="115" y="20"/>
                    <a:pt x="114" y="19"/>
                    <a:pt x="113" y="18"/>
                  </a:cubicBezTo>
                  <a:cubicBezTo>
                    <a:pt x="111" y="17"/>
                    <a:pt x="110" y="17"/>
                    <a:pt x="109" y="17"/>
                  </a:cubicBezTo>
                  <a:cubicBezTo>
                    <a:pt x="108" y="17"/>
                    <a:pt x="108" y="17"/>
                    <a:pt x="107" y="17"/>
                  </a:cubicBezTo>
                  <a:cubicBezTo>
                    <a:pt x="106" y="18"/>
                    <a:pt x="105" y="18"/>
                    <a:pt x="105" y="18"/>
                  </a:cubicBezTo>
                  <a:cubicBezTo>
                    <a:pt x="104" y="18"/>
                    <a:pt x="104" y="19"/>
                    <a:pt x="103" y="19"/>
                  </a:cubicBezTo>
                  <a:cubicBezTo>
                    <a:pt x="102" y="20"/>
                    <a:pt x="102" y="20"/>
                    <a:pt x="102" y="20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20"/>
                    <a:pt x="64" y="19"/>
                    <a:pt x="64" y="19"/>
                  </a:cubicBezTo>
                  <a:cubicBezTo>
                    <a:pt x="62" y="18"/>
                    <a:pt x="61" y="18"/>
                    <a:pt x="60" y="18"/>
                  </a:cubicBezTo>
                  <a:cubicBezTo>
                    <a:pt x="59" y="18"/>
                    <a:pt x="56" y="18"/>
                    <a:pt x="54" y="21"/>
                  </a:cubicBezTo>
                  <a:cubicBezTo>
                    <a:pt x="53" y="22"/>
                    <a:pt x="52" y="23"/>
                    <a:pt x="51" y="25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2" y="5"/>
                    <a:pt x="53" y="4"/>
                    <a:pt x="53" y="2"/>
                  </a:cubicBezTo>
                  <a:cubicBezTo>
                    <a:pt x="53" y="1"/>
                    <a:pt x="52" y="0"/>
                    <a:pt x="5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123" y="37"/>
                    <a:pt x="123" y="37"/>
                    <a:pt x="123" y="37"/>
                  </a:cubicBezTo>
                  <a:cubicBezTo>
                    <a:pt x="122" y="31"/>
                    <a:pt x="120" y="25"/>
                    <a:pt x="117" y="22"/>
                  </a:cubicBezTo>
                  <a:cubicBezTo>
                    <a:pt x="117" y="22"/>
                    <a:pt x="116" y="21"/>
                    <a:pt x="116" y="21"/>
                  </a:cubicBezTo>
                  <a:moveTo>
                    <a:pt x="62" y="20"/>
                  </a:moveTo>
                  <a:cubicBezTo>
                    <a:pt x="61" y="20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8" y="21"/>
                    <a:pt x="58" y="22"/>
                  </a:cubicBezTo>
                  <a:cubicBezTo>
                    <a:pt x="59" y="21"/>
                    <a:pt x="60" y="20"/>
                    <a:pt x="62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2" y="20"/>
                    <a:pt x="62" y="20"/>
                    <a:pt x="62" y="20"/>
                  </a:cubicBezTo>
                </a:path>
              </a:pathLst>
            </a:custGeom>
            <a:solidFill>
              <a:srgbClr val="5752B7">
                <a:alpha val="3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5" name="ïSļíḑe"/>
            <p:cNvSpPr/>
            <p:nvPr>
              <p:custDataLst>
                <p:tags r:id="rId107"/>
              </p:custDataLst>
            </p:nvPr>
          </p:nvSpPr>
          <p:spPr bwMode="auto">
            <a:xfrm>
              <a:off x="15335" y="4870"/>
              <a:ext cx="724" cy="120"/>
            </a:xfrm>
            <a:prstGeom prst="ellipse">
              <a:avLst/>
            </a:prstGeom>
            <a:solidFill>
              <a:srgbClr val="E4E7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" name="îŝļîḑê"/>
            <p:cNvSpPr/>
            <p:nvPr>
              <p:custDataLst>
                <p:tags r:id="rId108"/>
              </p:custDataLst>
            </p:nvPr>
          </p:nvSpPr>
          <p:spPr bwMode="auto">
            <a:xfrm>
              <a:off x="15420" y="4725"/>
              <a:ext cx="210" cy="238"/>
            </a:xfrm>
            <a:prstGeom prst="rect">
              <a:avLst/>
            </a:prstGeom>
            <a:solidFill>
              <a:srgbClr val="E7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iš1îḋê"/>
            <p:cNvSpPr/>
            <p:nvPr>
              <p:custDataLst>
                <p:tags r:id="rId109"/>
              </p:custDataLst>
            </p:nvPr>
          </p:nvSpPr>
          <p:spPr bwMode="auto">
            <a:xfrm>
              <a:off x="15420" y="4725"/>
              <a:ext cx="210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íŝḷídê"/>
            <p:cNvSpPr/>
            <p:nvPr>
              <p:custDataLst>
                <p:tags r:id="rId110"/>
              </p:custDataLst>
            </p:nvPr>
          </p:nvSpPr>
          <p:spPr bwMode="auto">
            <a:xfrm>
              <a:off x="15420" y="4766"/>
              <a:ext cx="210" cy="150"/>
            </a:xfrm>
            <a:prstGeom prst="rect">
              <a:avLst/>
            </a:prstGeom>
            <a:solidFill>
              <a:srgbClr val="E5B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9" name="îṩḷîďe"/>
            <p:cNvSpPr/>
            <p:nvPr>
              <p:custDataLst>
                <p:tags r:id="rId111"/>
              </p:custDataLst>
            </p:nvPr>
          </p:nvSpPr>
          <p:spPr bwMode="auto">
            <a:xfrm>
              <a:off x="15420" y="4766"/>
              <a:ext cx="210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0" name="ïşḻîďé"/>
            <p:cNvSpPr/>
            <p:nvPr>
              <p:custDataLst>
                <p:tags r:id="rId112"/>
              </p:custDataLst>
            </p:nvPr>
          </p:nvSpPr>
          <p:spPr bwMode="auto">
            <a:xfrm>
              <a:off x="15535" y="4744"/>
              <a:ext cx="120" cy="208"/>
            </a:xfrm>
            <a:custGeom>
              <a:avLst/>
              <a:gdLst>
                <a:gd name="T0" fmla="*/ 16 w 18"/>
                <a:gd name="T1" fmla="*/ 45 h 54"/>
                <a:gd name="T2" fmla="*/ 0 w 18"/>
                <a:gd name="T3" fmla="*/ 45 h 54"/>
                <a:gd name="T4" fmla="*/ 0 w 18"/>
                <a:gd name="T5" fmla="*/ 54 h 54"/>
                <a:gd name="T6" fmla="*/ 18 w 18"/>
                <a:gd name="T7" fmla="*/ 54 h 54"/>
                <a:gd name="T8" fmla="*/ 18 w 18"/>
                <a:gd name="T9" fmla="*/ 52 h 54"/>
                <a:gd name="T10" fmla="*/ 18 w 18"/>
                <a:gd name="T11" fmla="*/ 51 h 54"/>
                <a:gd name="T12" fmla="*/ 16 w 18"/>
                <a:gd name="T13" fmla="*/ 48 h 54"/>
                <a:gd name="T14" fmla="*/ 16 w 18"/>
                <a:gd name="T15" fmla="*/ 45 h 54"/>
                <a:gd name="T16" fmla="*/ 18 w 18"/>
                <a:gd name="T17" fmla="*/ 0 h 54"/>
                <a:gd name="T18" fmla="*/ 0 w 18"/>
                <a:gd name="T19" fmla="*/ 0 h 54"/>
                <a:gd name="T20" fmla="*/ 0 w 18"/>
                <a:gd name="T21" fmla="*/ 6 h 54"/>
                <a:gd name="T22" fmla="*/ 18 w 18"/>
                <a:gd name="T23" fmla="*/ 6 h 54"/>
                <a:gd name="T24" fmla="*/ 18 w 18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54">
                  <a:moveTo>
                    <a:pt x="16" y="45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7" y="50"/>
                    <a:pt x="17" y="49"/>
                    <a:pt x="16" y="48"/>
                  </a:cubicBezTo>
                  <a:cubicBezTo>
                    <a:pt x="16" y="47"/>
                    <a:pt x="16" y="46"/>
                    <a:pt x="16" y="45"/>
                  </a:cubicBezTo>
                  <a:moveTo>
                    <a:pt x="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B2B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1" name="iṡlîďe"/>
            <p:cNvSpPr/>
            <p:nvPr>
              <p:custDataLst>
                <p:tags r:id="rId113"/>
              </p:custDataLst>
            </p:nvPr>
          </p:nvSpPr>
          <p:spPr bwMode="auto">
            <a:xfrm>
              <a:off x="15535" y="4766"/>
              <a:ext cx="120" cy="150"/>
            </a:xfrm>
            <a:custGeom>
              <a:avLst/>
              <a:gdLst>
                <a:gd name="T0" fmla="*/ 18 w 18"/>
                <a:gd name="T1" fmla="*/ 25 h 39"/>
                <a:gd name="T2" fmla="*/ 18 w 18"/>
                <a:gd name="T3" fmla="*/ 28 h 39"/>
                <a:gd name="T4" fmla="*/ 18 w 18"/>
                <a:gd name="T5" fmla="*/ 32 h 39"/>
                <a:gd name="T6" fmla="*/ 18 w 18"/>
                <a:gd name="T7" fmla="*/ 32 h 39"/>
                <a:gd name="T8" fmla="*/ 18 w 18"/>
                <a:gd name="T9" fmla="*/ 28 h 39"/>
                <a:gd name="T10" fmla="*/ 18 w 18"/>
                <a:gd name="T11" fmla="*/ 26 h 39"/>
                <a:gd name="T12" fmla="*/ 18 w 18"/>
                <a:gd name="T13" fmla="*/ 25 h 39"/>
                <a:gd name="T14" fmla="*/ 18 w 18"/>
                <a:gd name="T15" fmla="*/ 0 h 39"/>
                <a:gd name="T16" fmla="*/ 18 w 18"/>
                <a:gd name="T17" fmla="*/ 0 h 39"/>
                <a:gd name="T18" fmla="*/ 0 w 18"/>
                <a:gd name="T19" fmla="*/ 0 h 39"/>
                <a:gd name="T20" fmla="*/ 0 w 18"/>
                <a:gd name="T21" fmla="*/ 39 h 39"/>
                <a:gd name="T22" fmla="*/ 16 w 18"/>
                <a:gd name="T23" fmla="*/ 39 h 39"/>
                <a:gd name="T24" fmla="*/ 15 w 18"/>
                <a:gd name="T25" fmla="*/ 35 h 39"/>
                <a:gd name="T26" fmla="*/ 14 w 18"/>
                <a:gd name="T27" fmla="*/ 27 h 39"/>
                <a:gd name="T28" fmla="*/ 15 w 18"/>
                <a:gd name="T29" fmla="*/ 20 h 39"/>
                <a:gd name="T30" fmla="*/ 18 w 18"/>
                <a:gd name="T31" fmla="*/ 12 h 39"/>
                <a:gd name="T32" fmla="*/ 18 w 18"/>
                <a:gd name="T3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39">
                  <a:moveTo>
                    <a:pt x="18" y="25"/>
                  </a:moveTo>
                  <a:cubicBezTo>
                    <a:pt x="18" y="26"/>
                    <a:pt x="18" y="27"/>
                    <a:pt x="18" y="28"/>
                  </a:cubicBezTo>
                  <a:cubicBezTo>
                    <a:pt x="18" y="30"/>
                    <a:pt x="18" y="31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0"/>
                    <a:pt x="18" y="29"/>
                    <a:pt x="18" y="28"/>
                  </a:cubicBezTo>
                  <a:cubicBezTo>
                    <a:pt x="18" y="27"/>
                    <a:pt x="18" y="26"/>
                    <a:pt x="18" y="26"/>
                  </a:cubicBezTo>
                  <a:cubicBezTo>
                    <a:pt x="18" y="25"/>
                    <a:pt x="18" y="25"/>
                    <a:pt x="18" y="25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5" y="38"/>
                    <a:pt x="15" y="37"/>
                    <a:pt x="15" y="35"/>
                  </a:cubicBezTo>
                  <a:cubicBezTo>
                    <a:pt x="14" y="31"/>
                    <a:pt x="14" y="29"/>
                    <a:pt x="14" y="27"/>
                  </a:cubicBezTo>
                  <a:cubicBezTo>
                    <a:pt x="14" y="25"/>
                    <a:pt x="15" y="22"/>
                    <a:pt x="15" y="20"/>
                  </a:cubicBezTo>
                  <a:cubicBezTo>
                    <a:pt x="16" y="16"/>
                    <a:pt x="17" y="14"/>
                    <a:pt x="18" y="12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B08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2" name="îś1îḋé"/>
            <p:cNvSpPr/>
            <p:nvPr>
              <p:custDataLst>
                <p:tags r:id="rId114"/>
              </p:custDataLst>
            </p:nvPr>
          </p:nvSpPr>
          <p:spPr bwMode="auto">
            <a:xfrm>
              <a:off x="15409" y="4854"/>
              <a:ext cx="237" cy="120"/>
            </a:xfrm>
            <a:custGeom>
              <a:avLst/>
              <a:gdLst>
                <a:gd name="T0" fmla="*/ 3 w 54"/>
                <a:gd name="T1" fmla="*/ 6 h 6"/>
                <a:gd name="T2" fmla="*/ 51 w 54"/>
                <a:gd name="T3" fmla="*/ 6 h 6"/>
                <a:gd name="T4" fmla="*/ 54 w 54"/>
                <a:gd name="T5" fmla="*/ 3 h 6"/>
                <a:gd name="T6" fmla="*/ 51 w 54"/>
                <a:gd name="T7" fmla="*/ 0 h 6"/>
                <a:gd name="T8" fmla="*/ 3 w 54"/>
                <a:gd name="T9" fmla="*/ 0 h 6"/>
                <a:gd name="T10" fmla="*/ 0 w 54"/>
                <a:gd name="T11" fmla="*/ 3 h 6"/>
                <a:gd name="T12" fmla="*/ 3 w 5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6">
                  <a:moveTo>
                    <a:pt x="3" y="6"/>
                  </a:moveTo>
                  <a:cubicBezTo>
                    <a:pt x="51" y="6"/>
                    <a:pt x="51" y="6"/>
                    <a:pt x="51" y="6"/>
                  </a:cubicBezTo>
                  <a:cubicBezTo>
                    <a:pt x="53" y="6"/>
                    <a:pt x="54" y="4"/>
                    <a:pt x="54" y="3"/>
                  </a:cubicBezTo>
                  <a:cubicBezTo>
                    <a:pt x="54" y="1"/>
                    <a:pt x="53" y="0"/>
                    <a:pt x="5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</a:path>
              </a:pathLst>
            </a:custGeom>
            <a:solidFill>
              <a:srgbClr val="979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3" name="îṥ1ïde"/>
            <p:cNvSpPr/>
            <p:nvPr>
              <p:custDataLst>
                <p:tags r:id="rId115"/>
              </p:custDataLst>
            </p:nvPr>
          </p:nvSpPr>
          <p:spPr bwMode="auto">
            <a:xfrm>
              <a:off x="15409" y="4613"/>
              <a:ext cx="233" cy="120"/>
            </a:xfrm>
            <a:custGeom>
              <a:avLst/>
              <a:gdLst>
                <a:gd name="T0" fmla="*/ 53 w 53"/>
                <a:gd name="T1" fmla="*/ 2 h 4"/>
                <a:gd name="T2" fmla="*/ 51 w 53"/>
                <a:gd name="T3" fmla="*/ 4 h 4"/>
                <a:gd name="T4" fmla="*/ 3 w 53"/>
                <a:gd name="T5" fmla="*/ 4 h 4"/>
                <a:gd name="T6" fmla="*/ 0 w 53"/>
                <a:gd name="T7" fmla="*/ 2 h 4"/>
                <a:gd name="T8" fmla="*/ 3 w 53"/>
                <a:gd name="T9" fmla="*/ 0 h 4"/>
                <a:gd name="T10" fmla="*/ 51 w 53"/>
                <a:gd name="T11" fmla="*/ 0 h 4"/>
                <a:gd name="T12" fmla="*/ 53 w 53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">
                  <a:moveTo>
                    <a:pt x="53" y="2"/>
                  </a:moveTo>
                  <a:cubicBezTo>
                    <a:pt x="53" y="3"/>
                    <a:pt x="52" y="4"/>
                    <a:pt x="51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</a:path>
              </a:pathLst>
            </a:custGeom>
            <a:solidFill>
              <a:srgbClr val="979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4" name="ïŝḻîďe"/>
            <p:cNvSpPr/>
            <p:nvPr>
              <p:custDataLst>
                <p:tags r:id="rId116"/>
              </p:custDataLst>
            </p:nvPr>
          </p:nvSpPr>
          <p:spPr bwMode="auto">
            <a:xfrm>
              <a:off x="15509" y="4613"/>
              <a:ext cx="120" cy="120"/>
            </a:xfrm>
            <a:custGeom>
              <a:avLst/>
              <a:gdLst>
                <a:gd name="T0" fmla="*/ 5 w 7"/>
                <a:gd name="T1" fmla="*/ 0 h 4"/>
                <a:gd name="T2" fmla="*/ 7 w 7"/>
                <a:gd name="T3" fmla="*/ 2 h 4"/>
                <a:gd name="T4" fmla="*/ 5 w 7"/>
                <a:gd name="T5" fmla="*/ 4 h 4"/>
                <a:gd name="T6" fmla="*/ 2 w 7"/>
                <a:gd name="T7" fmla="*/ 4 h 4"/>
                <a:gd name="T8" fmla="*/ 0 w 7"/>
                <a:gd name="T9" fmla="*/ 2 h 4"/>
                <a:gd name="T10" fmla="*/ 2 w 7"/>
                <a:gd name="T11" fmla="*/ 0 h 4"/>
                <a:gd name="T12" fmla="*/ 5 w 7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">
                  <a:moveTo>
                    <a:pt x="5" y="0"/>
                  </a:moveTo>
                  <a:cubicBezTo>
                    <a:pt x="6" y="0"/>
                    <a:pt x="7" y="1"/>
                    <a:pt x="7" y="2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E5B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5" name="ísḷîḓé"/>
            <p:cNvSpPr/>
            <p:nvPr>
              <p:custDataLst>
                <p:tags r:id="rId117"/>
              </p:custDataLst>
            </p:nvPr>
          </p:nvSpPr>
          <p:spPr bwMode="auto">
            <a:xfrm>
              <a:off x="15424" y="4613"/>
              <a:ext cx="120" cy="120"/>
            </a:xfrm>
            <a:custGeom>
              <a:avLst/>
              <a:gdLst>
                <a:gd name="T0" fmla="*/ 16 w 16"/>
                <a:gd name="T1" fmla="*/ 1 h 4"/>
                <a:gd name="T2" fmla="*/ 14 w 16"/>
                <a:gd name="T3" fmla="*/ 0 h 4"/>
                <a:gd name="T4" fmla="*/ 2 w 16"/>
                <a:gd name="T5" fmla="*/ 0 h 4"/>
                <a:gd name="T6" fmla="*/ 0 w 16"/>
                <a:gd name="T7" fmla="*/ 1 h 4"/>
                <a:gd name="T8" fmla="*/ 0 w 16"/>
                <a:gd name="T9" fmla="*/ 3 h 4"/>
                <a:gd name="T10" fmla="*/ 2 w 16"/>
                <a:gd name="T11" fmla="*/ 4 h 4"/>
                <a:gd name="T12" fmla="*/ 14 w 16"/>
                <a:gd name="T13" fmla="*/ 4 h 4"/>
                <a:gd name="T14" fmla="*/ 16 w 16"/>
                <a:gd name="T15" fmla="*/ 3 h 4"/>
                <a:gd name="T16" fmla="*/ 16 w 16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4">
                  <a:moveTo>
                    <a:pt x="16" y="1"/>
                  </a:moveTo>
                  <a:cubicBezTo>
                    <a:pt x="16" y="0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4"/>
                    <a:pt x="16" y="3"/>
                  </a:cubicBezTo>
                  <a:cubicBezTo>
                    <a:pt x="16" y="1"/>
                    <a:pt x="16" y="1"/>
                    <a:pt x="16" y="1"/>
                  </a:cubicBezTo>
                </a:path>
              </a:pathLst>
            </a:custGeom>
            <a:solidFill>
              <a:srgbClr val="E5B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6" name="ïṣ1íḍê"/>
            <p:cNvSpPr/>
            <p:nvPr>
              <p:custDataLst>
                <p:tags r:id="rId118"/>
              </p:custDataLst>
            </p:nvPr>
          </p:nvSpPr>
          <p:spPr bwMode="auto">
            <a:xfrm>
              <a:off x="15420" y="4623"/>
              <a:ext cx="131" cy="120"/>
            </a:xfrm>
            <a:prstGeom prst="rect">
              <a:avLst/>
            </a:prstGeom>
            <a:solidFill>
              <a:srgbClr val="DAD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7" name="íṧḷîḓê"/>
            <p:cNvSpPr/>
            <p:nvPr>
              <p:custDataLst>
                <p:tags r:id="rId119"/>
              </p:custDataLst>
            </p:nvPr>
          </p:nvSpPr>
          <p:spPr bwMode="auto">
            <a:xfrm>
              <a:off x="15420" y="4623"/>
              <a:ext cx="131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8" name="ïšliḓè"/>
            <p:cNvSpPr/>
            <p:nvPr>
              <p:custDataLst>
                <p:tags r:id="rId120"/>
              </p:custDataLst>
            </p:nvPr>
          </p:nvSpPr>
          <p:spPr bwMode="auto">
            <a:xfrm>
              <a:off x="15535" y="4623"/>
              <a:ext cx="120" cy="120"/>
            </a:xfrm>
            <a:custGeom>
              <a:avLst/>
              <a:gdLst>
                <a:gd name="T0" fmla="*/ 18 w 18"/>
                <a:gd name="T1" fmla="*/ 0 h 3"/>
                <a:gd name="T2" fmla="*/ 18 w 18"/>
                <a:gd name="T3" fmla="*/ 0 h 3"/>
                <a:gd name="T4" fmla="*/ 0 w 18"/>
                <a:gd name="T5" fmla="*/ 0 h 3"/>
                <a:gd name="T6" fmla="*/ 0 w 18"/>
                <a:gd name="T7" fmla="*/ 3 h 3"/>
                <a:gd name="T8" fmla="*/ 18 w 18"/>
                <a:gd name="T9" fmla="*/ 3 h 3"/>
                <a:gd name="T10" fmla="*/ 18 w 18"/>
                <a:gd name="T11" fmla="*/ 0 h 3"/>
                <a:gd name="T12" fmla="*/ 18 w 18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A8A6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9" name="ïSḻïḑe"/>
            <p:cNvSpPr/>
            <p:nvPr>
              <p:custDataLst>
                <p:tags r:id="rId121"/>
              </p:custDataLst>
            </p:nvPr>
          </p:nvSpPr>
          <p:spPr bwMode="auto">
            <a:xfrm>
              <a:off x="15420" y="4613"/>
              <a:ext cx="210" cy="120"/>
            </a:xfrm>
            <a:custGeom>
              <a:avLst/>
              <a:gdLst>
                <a:gd name="T0" fmla="*/ 48 w 48"/>
                <a:gd name="T1" fmla="*/ 28 w 48"/>
                <a:gd name="T2" fmla="*/ 28 w 48"/>
                <a:gd name="T3" fmla="*/ 25 w 48"/>
                <a:gd name="T4" fmla="*/ 25 w 48"/>
                <a:gd name="T5" fmla="*/ 15 w 48"/>
                <a:gd name="T6" fmla="*/ 15 w 48"/>
                <a:gd name="T7" fmla="*/ 3 w 48"/>
                <a:gd name="T8" fmla="*/ 3 w 48"/>
                <a:gd name="T9" fmla="*/ 0 w 48"/>
                <a:gd name="T10" fmla="*/ 0 w 48"/>
                <a:gd name="T11" fmla="*/ 30 w 48"/>
                <a:gd name="T12" fmla="*/ 48 w 48"/>
                <a:gd name="T13" fmla="*/ 48 w 48"/>
                <a:gd name="T14" fmla="*/ 48 w 48"/>
                <a:gd name="T15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8F8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0" name="îṥľiḋê"/>
            <p:cNvSpPr/>
            <p:nvPr>
              <p:custDataLst>
                <p:tags r:id="rId122"/>
              </p:custDataLst>
            </p:nvPr>
          </p:nvSpPr>
          <p:spPr bwMode="auto">
            <a:xfrm>
              <a:off x="15517" y="4613"/>
              <a:ext cx="120" cy="12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3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89D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1" name="íSľíḓé"/>
            <p:cNvSpPr/>
            <p:nvPr>
              <p:custDataLst>
                <p:tags r:id="rId123"/>
              </p:custDataLst>
            </p:nvPr>
          </p:nvSpPr>
          <p:spPr bwMode="auto">
            <a:xfrm>
              <a:off x="15604" y="4859"/>
              <a:ext cx="314" cy="120"/>
            </a:xfrm>
            <a:custGeom>
              <a:avLst/>
              <a:gdLst>
                <a:gd name="T0" fmla="*/ 0 w 71"/>
                <a:gd name="T1" fmla="*/ 6 h 12"/>
                <a:gd name="T2" fmla="*/ 7 w 71"/>
                <a:gd name="T3" fmla="*/ 0 h 12"/>
                <a:gd name="T4" fmla="*/ 65 w 71"/>
                <a:gd name="T5" fmla="*/ 0 h 12"/>
                <a:gd name="T6" fmla="*/ 71 w 71"/>
                <a:gd name="T7" fmla="*/ 6 h 12"/>
                <a:gd name="T8" fmla="*/ 65 w 71"/>
                <a:gd name="T9" fmla="*/ 12 h 12"/>
                <a:gd name="T10" fmla="*/ 7 w 71"/>
                <a:gd name="T11" fmla="*/ 12 h 12"/>
                <a:gd name="T12" fmla="*/ 0 w 71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2">
                  <a:moveTo>
                    <a:pt x="0" y="6"/>
                  </a:moveTo>
                  <a:cubicBezTo>
                    <a:pt x="0" y="3"/>
                    <a:pt x="3" y="0"/>
                    <a:pt x="7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8" y="0"/>
                    <a:pt x="71" y="3"/>
                    <a:pt x="71" y="6"/>
                  </a:cubicBezTo>
                  <a:cubicBezTo>
                    <a:pt x="71" y="9"/>
                    <a:pt x="68" y="12"/>
                    <a:pt x="65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9"/>
                    <a:pt x="0" y="6"/>
                  </a:cubicBezTo>
                </a:path>
              </a:pathLst>
            </a:custGeom>
            <a:solidFill>
              <a:srgbClr val="CF9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2" name="îś1iḋè"/>
            <p:cNvSpPr/>
            <p:nvPr>
              <p:custDataLst>
                <p:tags r:id="rId124"/>
              </p:custDataLst>
            </p:nvPr>
          </p:nvSpPr>
          <p:spPr bwMode="auto">
            <a:xfrm>
              <a:off x="15806" y="4859"/>
              <a:ext cx="120" cy="120"/>
            </a:xfrm>
            <a:custGeom>
              <a:avLst/>
              <a:gdLst>
                <a:gd name="T0" fmla="*/ 0 w 27"/>
                <a:gd name="T1" fmla="*/ 6 h 12"/>
                <a:gd name="T2" fmla="*/ 7 w 27"/>
                <a:gd name="T3" fmla="*/ 0 h 12"/>
                <a:gd name="T4" fmla="*/ 20 w 27"/>
                <a:gd name="T5" fmla="*/ 0 h 12"/>
                <a:gd name="T6" fmla="*/ 27 w 27"/>
                <a:gd name="T7" fmla="*/ 6 h 12"/>
                <a:gd name="T8" fmla="*/ 20 w 27"/>
                <a:gd name="T9" fmla="*/ 12 h 12"/>
                <a:gd name="T10" fmla="*/ 7 w 27"/>
                <a:gd name="T11" fmla="*/ 12 h 12"/>
                <a:gd name="T12" fmla="*/ 0 w 27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2">
                  <a:moveTo>
                    <a:pt x="0" y="6"/>
                  </a:moveTo>
                  <a:cubicBezTo>
                    <a:pt x="0" y="3"/>
                    <a:pt x="3" y="0"/>
                    <a:pt x="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4" y="0"/>
                    <a:pt x="27" y="3"/>
                    <a:pt x="27" y="6"/>
                  </a:cubicBezTo>
                  <a:cubicBezTo>
                    <a:pt x="27" y="9"/>
                    <a:pt x="24" y="12"/>
                    <a:pt x="20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9"/>
                    <a:pt x="0" y="6"/>
                  </a:cubicBezTo>
                </a:path>
              </a:pathLst>
            </a:custGeom>
            <a:solidFill>
              <a:srgbClr val="CF9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3" name="íśḻiďe"/>
            <p:cNvSpPr/>
            <p:nvPr>
              <p:custDataLst>
                <p:tags r:id="rId125"/>
              </p:custDataLst>
            </p:nvPr>
          </p:nvSpPr>
          <p:spPr bwMode="auto">
            <a:xfrm>
              <a:off x="15589" y="4786"/>
              <a:ext cx="120" cy="180"/>
            </a:xfrm>
            <a:custGeom>
              <a:avLst/>
              <a:gdLst>
                <a:gd name="T0" fmla="*/ 1 w 26"/>
                <a:gd name="T1" fmla="*/ 30 h 47"/>
                <a:gd name="T2" fmla="*/ 2 w 26"/>
                <a:gd name="T3" fmla="*/ 37 h 47"/>
                <a:gd name="T4" fmla="*/ 4 w 26"/>
                <a:gd name="T5" fmla="*/ 40 h 47"/>
                <a:gd name="T6" fmla="*/ 6 w 26"/>
                <a:gd name="T7" fmla="*/ 43 h 47"/>
                <a:gd name="T8" fmla="*/ 9 w 26"/>
                <a:gd name="T9" fmla="*/ 46 h 47"/>
                <a:gd name="T10" fmla="*/ 13 w 26"/>
                <a:gd name="T11" fmla="*/ 47 h 47"/>
                <a:gd name="T12" fmla="*/ 18 w 26"/>
                <a:gd name="T13" fmla="*/ 46 h 47"/>
                <a:gd name="T14" fmla="*/ 18 w 26"/>
                <a:gd name="T15" fmla="*/ 46 h 47"/>
                <a:gd name="T16" fmla="*/ 19 w 26"/>
                <a:gd name="T17" fmla="*/ 45 h 47"/>
                <a:gd name="T18" fmla="*/ 22 w 26"/>
                <a:gd name="T19" fmla="*/ 40 h 47"/>
                <a:gd name="T20" fmla="*/ 25 w 26"/>
                <a:gd name="T21" fmla="*/ 33 h 47"/>
                <a:gd name="T22" fmla="*/ 26 w 26"/>
                <a:gd name="T23" fmla="*/ 29 h 47"/>
                <a:gd name="T24" fmla="*/ 26 w 26"/>
                <a:gd name="T25" fmla="*/ 29 h 47"/>
                <a:gd name="T26" fmla="*/ 26 w 26"/>
                <a:gd name="T27" fmla="*/ 24 h 47"/>
                <a:gd name="T28" fmla="*/ 26 w 26"/>
                <a:gd name="T29" fmla="*/ 22 h 47"/>
                <a:gd name="T30" fmla="*/ 26 w 26"/>
                <a:gd name="T31" fmla="*/ 18 h 47"/>
                <a:gd name="T32" fmla="*/ 25 w 26"/>
                <a:gd name="T33" fmla="*/ 15 h 47"/>
                <a:gd name="T34" fmla="*/ 24 w 26"/>
                <a:gd name="T35" fmla="*/ 12 h 47"/>
                <a:gd name="T36" fmla="*/ 20 w 26"/>
                <a:gd name="T37" fmla="*/ 3 h 47"/>
                <a:gd name="T38" fmla="*/ 19 w 26"/>
                <a:gd name="T39" fmla="*/ 2 h 47"/>
                <a:gd name="T40" fmla="*/ 18 w 26"/>
                <a:gd name="T41" fmla="*/ 2 h 47"/>
                <a:gd name="T42" fmla="*/ 17 w 26"/>
                <a:gd name="T43" fmla="*/ 1 h 47"/>
                <a:gd name="T44" fmla="*/ 13 w 26"/>
                <a:gd name="T45" fmla="*/ 0 h 47"/>
                <a:gd name="T46" fmla="*/ 7 w 26"/>
                <a:gd name="T47" fmla="*/ 3 h 47"/>
                <a:gd name="T48" fmla="*/ 1 w 26"/>
                <a:gd name="T49" fmla="*/ 15 h 47"/>
                <a:gd name="T50" fmla="*/ 0 w 26"/>
                <a:gd name="T51" fmla="*/ 22 h 47"/>
                <a:gd name="T52" fmla="*/ 1 w 26"/>
                <a:gd name="T53" fmla="*/ 30 h 47"/>
                <a:gd name="T54" fmla="*/ 4 w 26"/>
                <a:gd name="T55" fmla="*/ 29 h 47"/>
                <a:gd name="T56" fmla="*/ 4 w 26"/>
                <a:gd name="T57" fmla="*/ 23 h 47"/>
                <a:gd name="T58" fmla="*/ 15 w 26"/>
                <a:gd name="T59" fmla="*/ 2 h 47"/>
                <a:gd name="T60" fmla="*/ 16 w 26"/>
                <a:gd name="T61" fmla="*/ 2 h 47"/>
                <a:gd name="T62" fmla="*/ 19 w 26"/>
                <a:gd name="T63" fmla="*/ 3 h 47"/>
                <a:gd name="T64" fmla="*/ 26 w 26"/>
                <a:gd name="T65" fmla="*/ 24 h 47"/>
                <a:gd name="T66" fmla="*/ 25 w 26"/>
                <a:gd name="T67" fmla="*/ 29 h 47"/>
                <a:gd name="T68" fmla="*/ 19 w 26"/>
                <a:gd name="T69" fmla="*/ 44 h 47"/>
                <a:gd name="T70" fmla="*/ 16 w 26"/>
                <a:gd name="T71" fmla="*/ 45 h 47"/>
                <a:gd name="T72" fmla="*/ 15 w 26"/>
                <a:gd name="T73" fmla="*/ 46 h 47"/>
                <a:gd name="T74" fmla="*/ 4 w 26"/>
                <a:gd name="T75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" h="47">
                  <a:moveTo>
                    <a:pt x="1" y="30"/>
                  </a:moveTo>
                  <a:cubicBezTo>
                    <a:pt x="1" y="33"/>
                    <a:pt x="2" y="35"/>
                    <a:pt x="2" y="37"/>
                  </a:cubicBezTo>
                  <a:cubicBezTo>
                    <a:pt x="3" y="38"/>
                    <a:pt x="3" y="39"/>
                    <a:pt x="4" y="40"/>
                  </a:cubicBezTo>
                  <a:cubicBezTo>
                    <a:pt x="4" y="41"/>
                    <a:pt x="5" y="42"/>
                    <a:pt x="6" y="43"/>
                  </a:cubicBezTo>
                  <a:cubicBezTo>
                    <a:pt x="7" y="44"/>
                    <a:pt x="8" y="46"/>
                    <a:pt x="9" y="46"/>
                  </a:cubicBezTo>
                  <a:cubicBezTo>
                    <a:pt x="10" y="47"/>
                    <a:pt x="11" y="47"/>
                    <a:pt x="13" y="47"/>
                  </a:cubicBezTo>
                  <a:cubicBezTo>
                    <a:pt x="15" y="47"/>
                    <a:pt x="17" y="47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1" y="43"/>
                    <a:pt x="22" y="41"/>
                    <a:pt x="22" y="40"/>
                  </a:cubicBezTo>
                  <a:cubicBezTo>
                    <a:pt x="23" y="39"/>
                    <a:pt x="24" y="37"/>
                    <a:pt x="25" y="33"/>
                  </a:cubicBezTo>
                  <a:cubicBezTo>
                    <a:pt x="25" y="31"/>
                    <a:pt x="26" y="30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7"/>
                    <a:pt x="26" y="27"/>
                    <a:pt x="26" y="24"/>
                  </a:cubicBezTo>
                  <a:cubicBezTo>
                    <a:pt x="26" y="23"/>
                    <a:pt x="26" y="23"/>
                    <a:pt x="26" y="22"/>
                  </a:cubicBezTo>
                  <a:cubicBezTo>
                    <a:pt x="26" y="19"/>
                    <a:pt x="26" y="19"/>
                    <a:pt x="26" y="18"/>
                  </a:cubicBezTo>
                  <a:cubicBezTo>
                    <a:pt x="26" y="16"/>
                    <a:pt x="26" y="16"/>
                    <a:pt x="25" y="15"/>
                  </a:cubicBezTo>
                  <a:cubicBezTo>
                    <a:pt x="25" y="14"/>
                    <a:pt x="25" y="13"/>
                    <a:pt x="24" y="12"/>
                  </a:cubicBezTo>
                  <a:cubicBezTo>
                    <a:pt x="23" y="6"/>
                    <a:pt x="21" y="4"/>
                    <a:pt x="20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7" y="1"/>
                    <a:pt x="17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2" y="0"/>
                    <a:pt x="9" y="0"/>
                    <a:pt x="7" y="3"/>
                  </a:cubicBezTo>
                  <a:cubicBezTo>
                    <a:pt x="5" y="5"/>
                    <a:pt x="3" y="8"/>
                    <a:pt x="1" y="15"/>
                  </a:cubicBezTo>
                  <a:cubicBezTo>
                    <a:pt x="1" y="17"/>
                    <a:pt x="0" y="20"/>
                    <a:pt x="0" y="22"/>
                  </a:cubicBezTo>
                  <a:cubicBezTo>
                    <a:pt x="0" y="24"/>
                    <a:pt x="0" y="26"/>
                    <a:pt x="1" y="30"/>
                  </a:cubicBezTo>
                  <a:moveTo>
                    <a:pt x="4" y="29"/>
                  </a:moveTo>
                  <a:cubicBezTo>
                    <a:pt x="4" y="27"/>
                    <a:pt x="4" y="25"/>
                    <a:pt x="4" y="23"/>
                  </a:cubicBezTo>
                  <a:cubicBezTo>
                    <a:pt x="4" y="11"/>
                    <a:pt x="9" y="1"/>
                    <a:pt x="15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2"/>
                    <a:pt x="18" y="2"/>
                    <a:pt x="19" y="3"/>
                  </a:cubicBezTo>
                  <a:cubicBezTo>
                    <a:pt x="23" y="6"/>
                    <a:pt x="26" y="14"/>
                    <a:pt x="26" y="24"/>
                  </a:cubicBezTo>
                  <a:cubicBezTo>
                    <a:pt x="26" y="26"/>
                    <a:pt x="26" y="28"/>
                    <a:pt x="25" y="29"/>
                  </a:cubicBezTo>
                  <a:cubicBezTo>
                    <a:pt x="25" y="36"/>
                    <a:pt x="22" y="42"/>
                    <a:pt x="19" y="44"/>
                  </a:cubicBezTo>
                  <a:cubicBezTo>
                    <a:pt x="18" y="45"/>
                    <a:pt x="17" y="45"/>
                    <a:pt x="16" y="45"/>
                  </a:cubicBezTo>
                  <a:cubicBezTo>
                    <a:pt x="16" y="46"/>
                    <a:pt x="15" y="46"/>
                    <a:pt x="15" y="46"/>
                  </a:cubicBezTo>
                  <a:cubicBezTo>
                    <a:pt x="10" y="45"/>
                    <a:pt x="5" y="39"/>
                    <a:pt x="4" y="29"/>
                  </a:cubicBezTo>
                </a:path>
              </a:pathLst>
            </a:custGeom>
            <a:solidFill>
              <a:srgbClr val="979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4" name="islíḑé"/>
            <p:cNvSpPr/>
            <p:nvPr>
              <p:custDataLst>
                <p:tags r:id="rId126"/>
              </p:custDataLst>
            </p:nvPr>
          </p:nvSpPr>
          <p:spPr bwMode="auto">
            <a:xfrm>
              <a:off x="15604" y="4794"/>
              <a:ext cx="120" cy="169"/>
            </a:xfrm>
            <a:custGeom>
              <a:avLst/>
              <a:gdLst>
                <a:gd name="T0" fmla="*/ 6 w 13"/>
                <a:gd name="T1" fmla="*/ 42 h 44"/>
                <a:gd name="T2" fmla="*/ 5 w 13"/>
                <a:gd name="T3" fmla="*/ 40 h 44"/>
                <a:gd name="T4" fmla="*/ 0 w 13"/>
                <a:gd name="T5" fmla="*/ 21 h 44"/>
                <a:gd name="T6" fmla="*/ 0 w 13"/>
                <a:gd name="T7" fmla="*/ 17 h 44"/>
                <a:gd name="T8" fmla="*/ 1 w 13"/>
                <a:gd name="T9" fmla="*/ 13 h 44"/>
                <a:gd name="T10" fmla="*/ 3 w 13"/>
                <a:gd name="T11" fmla="*/ 6 h 44"/>
                <a:gd name="T12" fmla="*/ 5 w 13"/>
                <a:gd name="T13" fmla="*/ 3 h 44"/>
                <a:gd name="T14" fmla="*/ 7 w 13"/>
                <a:gd name="T15" fmla="*/ 1 h 44"/>
                <a:gd name="T16" fmla="*/ 9 w 13"/>
                <a:gd name="T17" fmla="*/ 0 h 44"/>
                <a:gd name="T18" fmla="*/ 9 w 13"/>
                <a:gd name="T19" fmla="*/ 0 h 44"/>
                <a:gd name="T20" fmla="*/ 11 w 13"/>
                <a:gd name="T21" fmla="*/ 0 h 44"/>
                <a:gd name="T22" fmla="*/ 13 w 13"/>
                <a:gd name="T23" fmla="*/ 0 h 44"/>
                <a:gd name="T24" fmla="*/ 2 w 13"/>
                <a:gd name="T25" fmla="*/ 21 h 44"/>
                <a:gd name="T26" fmla="*/ 13 w 13"/>
                <a:gd name="T27" fmla="*/ 44 h 44"/>
                <a:gd name="T28" fmla="*/ 13 w 13"/>
                <a:gd name="T29" fmla="*/ 44 h 44"/>
                <a:gd name="T30" fmla="*/ 11 w 13"/>
                <a:gd name="T31" fmla="*/ 44 h 44"/>
                <a:gd name="T32" fmla="*/ 11 w 13"/>
                <a:gd name="T33" fmla="*/ 44 h 44"/>
                <a:gd name="T34" fmla="*/ 6 w 13"/>
                <a:gd name="T35" fmla="*/ 42 h 44"/>
                <a:gd name="T36" fmla="*/ 8 w 13"/>
                <a:gd name="T37" fmla="*/ 43 h 44"/>
                <a:gd name="T38" fmla="*/ 9 w 13"/>
                <a:gd name="T39" fmla="*/ 43 h 44"/>
                <a:gd name="T40" fmla="*/ 9 w 13"/>
                <a:gd name="T41" fmla="*/ 43 h 44"/>
                <a:gd name="T42" fmla="*/ 9 w 13"/>
                <a:gd name="T43" fmla="*/ 43 h 44"/>
                <a:gd name="T44" fmla="*/ 9 w 13"/>
                <a:gd name="T45" fmla="*/ 43 h 44"/>
                <a:gd name="T46" fmla="*/ 9 w 13"/>
                <a:gd name="T47" fmla="*/ 43 h 44"/>
                <a:gd name="T48" fmla="*/ 9 w 13"/>
                <a:gd name="T49" fmla="*/ 43 h 44"/>
                <a:gd name="T50" fmla="*/ 9 w 13"/>
                <a:gd name="T51" fmla="*/ 43 h 44"/>
                <a:gd name="T52" fmla="*/ 10 w 13"/>
                <a:gd name="T53" fmla="*/ 43 h 44"/>
                <a:gd name="T54" fmla="*/ 10 w 13"/>
                <a:gd name="T55" fmla="*/ 43 h 44"/>
                <a:gd name="T56" fmla="*/ 10 w 13"/>
                <a:gd name="T57" fmla="*/ 43 h 44"/>
                <a:gd name="T58" fmla="*/ 10 w 13"/>
                <a:gd name="T59" fmla="*/ 43 h 44"/>
                <a:gd name="T60" fmla="*/ 10 w 13"/>
                <a:gd name="T61" fmla="*/ 43 h 44"/>
                <a:gd name="T62" fmla="*/ 10 w 13"/>
                <a:gd name="T63" fmla="*/ 43 h 44"/>
                <a:gd name="T64" fmla="*/ 10 w 13"/>
                <a:gd name="T65" fmla="*/ 43 h 44"/>
                <a:gd name="T66" fmla="*/ 11 w 13"/>
                <a:gd name="T67" fmla="*/ 44 h 44"/>
                <a:gd name="T68" fmla="*/ 11 w 13"/>
                <a:gd name="T69" fmla="*/ 44 h 44"/>
                <a:gd name="T70" fmla="*/ 11 w 13"/>
                <a:gd name="T71" fmla="*/ 44 h 44"/>
                <a:gd name="T72" fmla="*/ 10 w 13"/>
                <a:gd name="T73" fmla="*/ 43 h 44"/>
                <a:gd name="T74" fmla="*/ 10 w 13"/>
                <a:gd name="T75" fmla="*/ 43 h 44"/>
                <a:gd name="T76" fmla="*/ 10 w 13"/>
                <a:gd name="T77" fmla="*/ 43 h 44"/>
                <a:gd name="T78" fmla="*/ 10 w 13"/>
                <a:gd name="T79" fmla="*/ 43 h 44"/>
                <a:gd name="T80" fmla="*/ 10 w 13"/>
                <a:gd name="T81" fmla="*/ 43 h 44"/>
                <a:gd name="T82" fmla="*/ 10 w 13"/>
                <a:gd name="T83" fmla="*/ 43 h 44"/>
                <a:gd name="T84" fmla="*/ 10 w 13"/>
                <a:gd name="T85" fmla="*/ 43 h 44"/>
                <a:gd name="T86" fmla="*/ 9 w 13"/>
                <a:gd name="T87" fmla="*/ 43 h 44"/>
                <a:gd name="T88" fmla="*/ 9 w 13"/>
                <a:gd name="T89" fmla="*/ 43 h 44"/>
                <a:gd name="T90" fmla="*/ 9 w 13"/>
                <a:gd name="T91" fmla="*/ 43 h 44"/>
                <a:gd name="T92" fmla="*/ 9 w 13"/>
                <a:gd name="T93" fmla="*/ 43 h 44"/>
                <a:gd name="T94" fmla="*/ 9 w 13"/>
                <a:gd name="T95" fmla="*/ 43 h 44"/>
                <a:gd name="T96" fmla="*/ 9 w 13"/>
                <a:gd name="T97" fmla="*/ 43 h 44"/>
                <a:gd name="T98" fmla="*/ 9 w 13"/>
                <a:gd name="T99" fmla="*/ 43 h 44"/>
                <a:gd name="T100" fmla="*/ 8 w 13"/>
                <a:gd name="T101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" h="44">
                  <a:moveTo>
                    <a:pt x="6" y="42"/>
                  </a:moveTo>
                  <a:cubicBezTo>
                    <a:pt x="6" y="41"/>
                    <a:pt x="5" y="40"/>
                    <a:pt x="5" y="40"/>
                  </a:cubicBezTo>
                  <a:cubicBezTo>
                    <a:pt x="2" y="36"/>
                    <a:pt x="0" y="29"/>
                    <a:pt x="0" y="21"/>
                  </a:cubicBezTo>
                  <a:cubicBezTo>
                    <a:pt x="0" y="20"/>
                    <a:pt x="0" y="18"/>
                    <a:pt x="0" y="17"/>
                  </a:cubicBezTo>
                  <a:cubicBezTo>
                    <a:pt x="0" y="15"/>
                    <a:pt x="1" y="14"/>
                    <a:pt x="1" y="13"/>
                  </a:cubicBezTo>
                  <a:cubicBezTo>
                    <a:pt x="1" y="10"/>
                    <a:pt x="2" y="8"/>
                    <a:pt x="3" y="6"/>
                  </a:cubicBezTo>
                  <a:cubicBezTo>
                    <a:pt x="4" y="5"/>
                    <a:pt x="4" y="4"/>
                    <a:pt x="5" y="3"/>
                  </a:cubicBezTo>
                  <a:cubicBezTo>
                    <a:pt x="6" y="2"/>
                    <a:pt x="6" y="2"/>
                    <a:pt x="7" y="1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7" y="0"/>
                    <a:pt x="2" y="9"/>
                    <a:pt x="2" y="21"/>
                  </a:cubicBezTo>
                  <a:cubicBezTo>
                    <a:pt x="2" y="33"/>
                    <a:pt x="7" y="43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9" y="43"/>
                    <a:pt x="8" y="43"/>
                    <a:pt x="6" y="42"/>
                  </a:cubicBezTo>
                  <a:moveTo>
                    <a:pt x="8" y="43"/>
                  </a:move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8" y="43"/>
                    <a:pt x="8" y="43"/>
                    <a:pt x="8" y="43"/>
                  </a:cubicBezTo>
                </a:path>
              </a:pathLst>
            </a:custGeom>
            <a:solidFill>
              <a:srgbClr val="E7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5" name="ïs1ïḓê"/>
            <p:cNvSpPr/>
            <p:nvPr>
              <p:custDataLst>
                <p:tags r:id="rId127"/>
              </p:custDataLst>
            </p:nvPr>
          </p:nvSpPr>
          <p:spPr bwMode="auto">
            <a:xfrm>
              <a:off x="15613" y="4794"/>
              <a:ext cx="120" cy="169"/>
            </a:xfrm>
            <a:custGeom>
              <a:avLst/>
              <a:gdLst>
                <a:gd name="T0" fmla="*/ 0 w 16"/>
                <a:gd name="T1" fmla="*/ 21 h 44"/>
                <a:gd name="T2" fmla="*/ 0 w 16"/>
                <a:gd name="T3" fmla="*/ 27 h 44"/>
                <a:gd name="T4" fmla="*/ 10 w 16"/>
                <a:gd name="T5" fmla="*/ 43 h 44"/>
                <a:gd name="T6" fmla="*/ 11 w 16"/>
                <a:gd name="T7" fmla="*/ 44 h 44"/>
                <a:gd name="T8" fmla="*/ 16 w 16"/>
                <a:gd name="T9" fmla="*/ 44 h 44"/>
                <a:gd name="T10" fmla="*/ 13 w 16"/>
                <a:gd name="T11" fmla="*/ 43 h 44"/>
                <a:gd name="T12" fmla="*/ 13 w 16"/>
                <a:gd name="T13" fmla="*/ 42 h 44"/>
                <a:gd name="T14" fmla="*/ 6 w 16"/>
                <a:gd name="T15" fmla="*/ 27 h 44"/>
                <a:gd name="T16" fmla="*/ 5 w 16"/>
                <a:gd name="T17" fmla="*/ 21 h 44"/>
                <a:gd name="T18" fmla="*/ 13 w 16"/>
                <a:gd name="T19" fmla="*/ 1 h 44"/>
                <a:gd name="T20" fmla="*/ 13 w 16"/>
                <a:gd name="T21" fmla="*/ 0 h 44"/>
                <a:gd name="T22" fmla="*/ 16 w 16"/>
                <a:gd name="T23" fmla="*/ 0 h 44"/>
                <a:gd name="T24" fmla="*/ 11 w 16"/>
                <a:gd name="T25" fmla="*/ 0 h 44"/>
                <a:gd name="T26" fmla="*/ 10 w 16"/>
                <a:gd name="T27" fmla="*/ 0 h 44"/>
                <a:gd name="T28" fmla="*/ 0 w 16"/>
                <a:gd name="T2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44">
                  <a:moveTo>
                    <a:pt x="0" y="21"/>
                  </a:moveTo>
                  <a:cubicBezTo>
                    <a:pt x="0" y="23"/>
                    <a:pt x="0" y="25"/>
                    <a:pt x="0" y="27"/>
                  </a:cubicBezTo>
                  <a:cubicBezTo>
                    <a:pt x="1" y="36"/>
                    <a:pt x="5" y="43"/>
                    <a:pt x="10" y="43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5" y="43"/>
                    <a:pt x="14" y="43"/>
                    <a:pt x="13" y="43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9" y="40"/>
                    <a:pt x="6" y="34"/>
                    <a:pt x="6" y="27"/>
                  </a:cubicBezTo>
                  <a:cubicBezTo>
                    <a:pt x="5" y="25"/>
                    <a:pt x="5" y="23"/>
                    <a:pt x="5" y="21"/>
                  </a:cubicBezTo>
                  <a:cubicBezTo>
                    <a:pt x="5" y="12"/>
                    <a:pt x="8" y="4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1"/>
                    <a:pt x="0" y="10"/>
                    <a:pt x="0" y="21"/>
                  </a:cubicBezTo>
                </a:path>
              </a:pathLst>
            </a:custGeom>
            <a:solidFill>
              <a:srgbClr val="E7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6" name="íṡļïḋé"/>
            <p:cNvSpPr/>
            <p:nvPr>
              <p:custDataLst>
                <p:tags r:id="rId128"/>
              </p:custDataLst>
            </p:nvPr>
          </p:nvSpPr>
          <p:spPr bwMode="auto">
            <a:xfrm>
              <a:off x="15632" y="4794"/>
              <a:ext cx="185" cy="169"/>
            </a:xfrm>
            <a:custGeom>
              <a:avLst/>
              <a:gdLst>
                <a:gd name="T0" fmla="*/ 0 w 42"/>
                <a:gd name="T1" fmla="*/ 21 h 44"/>
                <a:gd name="T2" fmla="*/ 1 w 42"/>
                <a:gd name="T3" fmla="*/ 27 h 44"/>
                <a:gd name="T4" fmla="*/ 8 w 42"/>
                <a:gd name="T5" fmla="*/ 42 h 44"/>
                <a:gd name="T6" fmla="*/ 8 w 42"/>
                <a:gd name="T7" fmla="*/ 43 h 44"/>
                <a:gd name="T8" fmla="*/ 11 w 42"/>
                <a:gd name="T9" fmla="*/ 44 h 44"/>
                <a:gd name="T10" fmla="*/ 42 w 42"/>
                <a:gd name="T11" fmla="*/ 44 h 44"/>
                <a:gd name="T12" fmla="*/ 31 w 42"/>
                <a:gd name="T13" fmla="*/ 27 h 44"/>
                <a:gd name="T14" fmla="*/ 31 w 42"/>
                <a:gd name="T15" fmla="*/ 21 h 44"/>
                <a:gd name="T16" fmla="*/ 42 w 42"/>
                <a:gd name="T17" fmla="*/ 0 h 44"/>
                <a:gd name="T18" fmla="*/ 11 w 42"/>
                <a:gd name="T19" fmla="*/ 0 h 44"/>
                <a:gd name="T20" fmla="*/ 8 w 42"/>
                <a:gd name="T21" fmla="*/ 0 h 44"/>
                <a:gd name="T22" fmla="*/ 8 w 42"/>
                <a:gd name="T23" fmla="*/ 1 h 44"/>
                <a:gd name="T24" fmla="*/ 0 w 42"/>
                <a:gd name="T25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44">
                  <a:moveTo>
                    <a:pt x="0" y="21"/>
                  </a:moveTo>
                  <a:cubicBezTo>
                    <a:pt x="0" y="23"/>
                    <a:pt x="0" y="25"/>
                    <a:pt x="1" y="27"/>
                  </a:cubicBezTo>
                  <a:cubicBezTo>
                    <a:pt x="1" y="34"/>
                    <a:pt x="4" y="40"/>
                    <a:pt x="8" y="42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9" y="43"/>
                    <a:pt x="10" y="43"/>
                    <a:pt x="11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7" y="43"/>
                    <a:pt x="32" y="37"/>
                    <a:pt x="31" y="27"/>
                  </a:cubicBezTo>
                  <a:cubicBezTo>
                    <a:pt x="31" y="25"/>
                    <a:pt x="31" y="23"/>
                    <a:pt x="31" y="21"/>
                  </a:cubicBezTo>
                  <a:cubicBezTo>
                    <a:pt x="31" y="9"/>
                    <a:pt x="36" y="0"/>
                    <a:pt x="4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3" y="4"/>
                    <a:pt x="0" y="12"/>
                    <a:pt x="0" y="21"/>
                  </a:cubicBezTo>
                </a:path>
              </a:pathLst>
            </a:custGeom>
            <a:solidFill>
              <a:srgbClr val="E5B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7" name="íṩ1îḍé"/>
            <p:cNvSpPr/>
            <p:nvPr>
              <p:custDataLst>
                <p:tags r:id="rId129"/>
              </p:custDataLst>
            </p:nvPr>
          </p:nvSpPr>
          <p:spPr bwMode="auto">
            <a:xfrm>
              <a:off x="15751" y="4794"/>
              <a:ext cx="120" cy="169"/>
            </a:xfrm>
            <a:custGeom>
              <a:avLst/>
              <a:gdLst>
                <a:gd name="T0" fmla="*/ 0 w 17"/>
                <a:gd name="T1" fmla="*/ 21 h 44"/>
                <a:gd name="T2" fmla="*/ 0 w 17"/>
                <a:gd name="T3" fmla="*/ 27 h 44"/>
                <a:gd name="T4" fmla="*/ 11 w 17"/>
                <a:gd name="T5" fmla="*/ 44 h 44"/>
                <a:gd name="T6" fmla="*/ 17 w 17"/>
                <a:gd name="T7" fmla="*/ 44 h 44"/>
                <a:gd name="T8" fmla="*/ 7 w 17"/>
                <a:gd name="T9" fmla="*/ 27 h 44"/>
                <a:gd name="T10" fmla="*/ 6 w 17"/>
                <a:gd name="T11" fmla="*/ 21 h 44"/>
                <a:gd name="T12" fmla="*/ 17 w 17"/>
                <a:gd name="T13" fmla="*/ 0 h 44"/>
                <a:gd name="T14" fmla="*/ 11 w 17"/>
                <a:gd name="T15" fmla="*/ 0 h 44"/>
                <a:gd name="T16" fmla="*/ 0 w 17"/>
                <a:gd name="T17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4">
                  <a:moveTo>
                    <a:pt x="0" y="21"/>
                  </a:moveTo>
                  <a:cubicBezTo>
                    <a:pt x="0" y="23"/>
                    <a:pt x="0" y="25"/>
                    <a:pt x="0" y="27"/>
                  </a:cubicBezTo>
                  <a:cubicBezTo>
                    <a:pt x="1" y="37"/>
                    <a:pt x="6" y="43"/>
                    <a:pt x="11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2" y="43"/>
                    <a:pt x="8" y="37"/>
                    <a:pt x="7" y="27"/>
                  </a:cubicBezTo>
                  <a:cubicBezTo>
                    <a:pt x="7" y="25"/>
                    <a:pt x="6" y="23"/>
                    <a:pt x="6" y="21"/>
                  </a:cubicBezTo>
                  <a:cubicBezTo>
                    <a:pt x="6" y="9"/>
                    <a:pt x="11" y="0"/>
                    <a:pt x="1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9"/>
                    <a:pt x="0" y="21"/>
                  </a:cubicBezTo>
                </a:path>
              </a:pathLst>
            </a:custGeom>
            <a:solidFill>
              <a:srgbClr val="E7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8" name="íṧḷîḑè"/>
            <p:cNvSpPr/>
            <p:nvPr>
              <p:custDataLst>
                <p:tags r:id="rId130"/>
              </p:custDataLst>
            </p:nvPr>
          </p:nvSpPr>
          <p:spPr bwMode="auto">
            <a:xfrm>
              <a:off x="15775" y="4783"/>
              <a:ext cx="123" cy="188"/>
            </a:xfrm>
            <a:custGeom>
              <a:avLst/>
              <a:gdLst>
                <a:gd name="T0" fmla="*/ 0 w 28"/>
                <a:gd name="T1" fmla="*/ 30 h 49"/>
                <a:gd name="T2" fmla="*/ 1 w 28"/>
                <a:gd name="T3" fmla="*/ 32 h 49"/>
                <a:gd name="T4" fmla="*/ 2 w 28"/>
                <a:gd name="T5" fmla="*/ 36 h 49"/>
                <a:gd name="T6" fmla="*/ 5 w 28"/>
                <a:gd name="T7" fmla="*/ 45 h 49"/>
                <a:gd name="T8" fmla="*/ 7 w 28"/>
                <a:gd name="T9" fmla="*/ 47 h 49"/>
                <a:gd name="T10" fmla="*/ 8 w 28"/>
                <a:gd name="T11" fmla="*/ 47 h 49"/>
                <a:gd name="T12" fmla="*/ 8 w 28"/>
                <a:gd name="T13" fmla="*/ 47 h 49"/>
                <a:gd name="T14" fmla="*/ 9 w 28"/>
                <a:gd name="T15" fmla="*/ 48 h 49"/>
                <a:gd name="T16" fmla="*/ 9 w 28"/>
                <a:gd name="T17" fmla="*/ 48 h 49"/>
                <a:gd name="T18" fmla="*/ 14 w 28"/>
                <a:gd name="T19" fmla="*/ 49 h 49"/>
                <a:gd name="T20" fmla="*/ 19 w 28"/>
                <a:gd name="T21" fmla="*/ 48 h 49"/>
                <a:gd name="T22" fmla="*/ 21 w 28"/>
                <a:gd name="T23" fmla="*/ 46 h 49"/>
                <a:gd name="T24" fmla="*/ 22 w 28"/>
                <a:gd name="T25" fmla="*/ 44 h 49"/>
                <a:gd name="T26" fmla="*/ 23 w 28"/>
                <a:gd name="T27" fmla="*/ 43 h 49"/>
                <a:gd name="T28" fmla="*/ 25 w 28"/>
                <a:gd name="T29" fmla="*/ 39 h 49"/>
                <a:gd name="T30" fmla="*/ 26 w 28"/>
                <a:gd name="T31" fmla="*/ 35 h 49"/>
                <a:gd name="T32" fmla="*/ 27 w 28"/>
                <a:gd name="T33" fmla="*/ 34 h 49"/>
                <a:gd name="T34" fmla="*/ 27 w 28"/>
                <a:gd name="T35" fmla="*/ 30 h 49"/>
                <a:gd name="T36" fmla="*/ 27 w 28"/>
                <a:gd name="T37" fmla="*/ 30 h 49"/>
                <a:gd name="T38" fmla="*/ 28 w 28"/>
                <a:gd name="T39" fmla="*/ 25 h 49"/>
                <a:gd name="T40" fmla="*/ 28 w 28"/>
                <a:gd name="T41" fmla="*/ 23 h 49"/>
                <a:gd name="T42" fmla="*/ 27 w 28"/>
                <a:gd name="T43" fmla="*/ 19 h 49"/>
                <a:gd name="T44" fmla="*/ 27 w 28"/>
                <a:gd name="T45" fmla="*/ 16 h 49"/>
                <a:gd name="T46" fmla="*/ 26 w 28"/>
                <a:gd name="T47" fmla="*/ 13 h 49"/>
                <a:gd name="T48" fmla="*/ 21 w 28"/>
                <a:gd name="T49" fmla="*/ 3 h 49"/>
                <a:gd name="T50" fmla="*/ 18 w 28"/>
                <a:gd name="T51" fmla="*/ 1 h 49"/>
                <a:gd name="T52" fmla="*/ 14 w 28"/>
                <a:gd name="T53" fmla="*/ 0 h 49"/>
                <a:gd name="T54" fmla="*/ 12 w 28"/>
                <a:gd name="T55" fmla="*/ 0 h 49"/>
                <a:gd name="T56" fmla="*/ 10 w 28"/>
                <a:gd name="T57" fmla="*/ 1 h 49"/>
                <a:gd name="T58" fmla="*/ 8 w 28"/>
                <a:gd name="T59" fmla="*/ 2 h 49"/>
                <a:gd name="T60" fmla="*/ 7 w 28"/>
                <a:gd name="T61" fmla="*/ 3 h 49"/>
                <a:gd name="T62" fmla="*/ 7 w 28"/>
                <a:gd name="T63" fmla="*/ 3 h 49"/>
                <a:gd name="T64" fmla="*/ 4 w 28"/>
                <a:gd name="T65" fmla="*/ 8 h 49"/>
                <a:gd name="T66" fmla="*/ 1 w 28"/>
                <a:gd name="T67" fmla="*/ 15 h 49"/>
                <a:gd name="T68" fmla="*/ 0 w 28"/>
                <a:gd name="T69" fmla="*/ 30 h 49"/>
                <a:gd name="T70" fmla="*/ 5 w 28"/>
                <a:gd name="T71" fmla="*/ 29 h 49"/>
                <a:gd name="T72" fmla="*/ 5 w 28"/>
                <a:gd name="T73" fmla="*/ 28 h 49"/>
                <a:gd name="T74" fmla="*/ 5 w 28"/>
                <a:gd name="T75" fmla="*/ 24 h 49"/>
                <a:gd name="T76" fmla="*/ 16 w 28"/>
                <a:gd name="T77" fmla="*/ 3 h 49"/>
                <a:gd name="T78" fmla="*/ 27 w 28"/>
                <a:gd name="T79" fmla="*/ 25 h 49"/>
                <a:gd name="T80" fmla="*/ 27 w 28"/>
                <a:gd name="T81" fmla="*/ 30 h 49"/>
                <a:gd name="T82" fmla="*/ 26 w 28"/>
                <a:gd name="T83" fmla="*/ 33 h 49"/>
                <a:gd name="T84" fmla="*/ 16 w 28"/>
                <a:gd name="T85" fmla="*/ 47 h 49"/>
                <a:gd name="T86" fmla="*/ 5 w 28"/>
                <a:gd name="T87" fmla="*/ 2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" h="49">
                  <a:moveTo>
                    <a:pt x="0" y="30"/>
                  </a:moveTo>
                  <a:cubicBezTo>
                    <a:pt x="0" y="31"/>
                    <a:pt x="0" y="31"/>
                    <a:pt x="1" y="32"/>
                  </a:cubicBezTo>
                  <a:cubicBezTo>
                    <a:pt x="1" y="33"/>
                    <a:pt x="1" y="35"/>
                    <a:pt x="2" y="36"/>
                  </a:cubicBezTo>
                  <a:cubicBezTo>
                    <a:pt x="2" y="39"/>
                    <a:pt x="4" y="42"/>
                    <a:pt x="5" y="45"/>
                  </a:cubicBezTo>
                  <a:cubicBezTo>
                    <a:pt x="6" y="45"/>
                    <a:pt x="7" y="46"/>
                    <a:pt x="7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1" y="49"/>
                    <a:pt x="13" y="49"/>
                    <a:pt x="14" y="49"/>
                  </a:cubicBezTo>
                  <a:cubicBezTo>
                    <a:pt x="16" y="49"/>
                    <a:pt x="18" y="48"/>
                    <a:pt x="19" y="48"/>
                  </a:cubicBezTo>
                  <a:cubicBezTo>
                    <a:pt x="20" y="47"/>
                    <a:pt x="21" y="46"/>
                    <a:pt x="21" y="46"/>
                  </a:cubicBezTo>
                  <a:cubicBezTo>
                    <a:pt x="21" y="46"/>
                    <a:pt x="22" y="45"/>
                    <a:pt x="22" y="44"/>
                  </a:cubicBezTo>
                  <a:cubicBezTo>
                    <a:pt x="23" y="44"/>
                    <a:pt x="23" y="43"/>
                    <a:pt x="23" y="43"/>
                  </a:cubicBezTo>
                  <a:cubicBezTo>
                    <a:pt x="24" y="41"/>
                    <a:pt x="24" y="41"/>
                    <a:pt x="25" y="39"/>
                  </a:cubicBezTo>
                  <a:cubicBezTo>
                    <a:pt x="25" y="39"/>
                    <a:pt x="26" y="37"/>
                    <a:pt x="26" y="35"/>
                  </a:cubicBezTo>
                  <a:cubicBezTo>
                    <a:pt x="26" y="35"/>
                    <a:pt x="27" y="34"/>
                    <a:pt x="27" y="34"/>
                  </a:cubicBezTo>
                  <a:cubicBezTo>
                    <a:pt x="27" y="33"/>
                    <a:pt x="27" y="32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8"/>
                    <a:pt x="28" y="26"/>
                    <a:pt x="28" y="25"/>
                  </a:cubicBezTo>
                  <a:cubicBezTo>
                    <a:pt x="28" y="24"/>
                    <a:pt x="28" y="24"/>
                    <a:pt x="28" y="23"/>
                  </a:cubicBezTo>
                  <a:cubicBezTo>
                    <a:pt x="27" y="21"/>
                    <a:pt x="27" y="20"/>
                    <a:pt x="27" y="19"/>
                  </a:cubicBezTo>
                  <a:cubicBezTo>
                    <a:pt x="27" y="17"/>
                    <a:pt x="27" y="17"/>
                    <a:pt x="27" y="16"/>
                  </a:cubicBezTo>
                  <a:cubicBezTo>
                    <a:pt x="26" y="14"/>
                    <a:pt x="26" y="13"/>
                    <a:pt x="26" y="13"/>
                  </a:cubicBezTo>
                  <a:cubicBezTo>
                    <a:pt x="24" y="7"/>
                    <a:pt x="22" y="5"/>
                    <a:pt x="21" y="3"/>
                  </a:cubicBezTo>
                  <a:cubicBezTo>
                    <a:pt x="21" y="3"/>
                    <a:pt x="19" y="2"/>
                    <a:pt x="18" y="1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1" y="0"/>
                    <a:pt x="11" y="0"/>
                    <a:pt x="10" y="1"/>
                  </a:cubicBezTo>
                  <a:cubicBezTo>
                    <a:pt x="9" y="1"/>
                    <a:pt x="9" y="1"/>
                    <a:pt x="8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4" y="6"/>
                    <a:pt x="4" y="8"/>
                  </a:cubicBezTo>
                  <a:cubicBezTo>
                    <a:pt x="3" y="9"/>
                    <a:pt x="2" y="11"/>
                    <a:pt x="1" y="15"/>
                  </a:cubicBezTo>
                  <a:cubicBezTo>
                    <a:pt x="0" y="18"/>
                    <a:pt x="0" y="24"/>
                    <a:pt x="0" y="30"/>
                  </a:cubicBezTo>
                  <a:moveTo>
                    <a:pt x="5" y="29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27"/>
                    <a:pt x="5" y="25"/>
                    <a:pt x="5" y="24"/>
                  </a:cubicBezTo>
                  <a:cubicBezTo>
                    <a:pt x="5" y="12"/>
                    <a:pt x="10" y="2"/>
                    <a:pt x="16" y="3"/>
                  </a:cubicBezTo>
                  <a:cubicBezTo>
                    <a:pt x="22" y="3"/>
                    <a:pt x="27" y="13"/>
                    <a:pt x="27" y="25"/>
                  </a:cubicBezTo>
                  <a:cubicBezTo>
                    <a:pt x="27" y="27"/>
                    <a:pt x="27" y="28"/>
                    <a:pt x="27" y="30"/>
                  </a:cubicBezTo>
                  <a:cubicBezTo>
                    <a:pt x="27" y="31"/>
                    <a:pt x="27" y="32"/>
                    <a:pt x="26" y="33"/>
                  </a:cubicBezTo>
                  <a:cubicBezTo>
                    <a:pt x="25" y="41"/>
                    <a:pt x="21" y="47"/>
                    <a:pt x="16" y="47"/>
                  </a:cubicBezTo>
                  <a:cubicBezTo>
                    <a:pt x="11" y="46"/>
                    <a:pt x="6" y="39"/>
                    <a:pt x="5" y="29"/>
                  </a:cubicBezTo>
                </a:path>
              </a:pathLst>
            </a:custGeom>
            <a:solidFill>
              <a:srgbClr val="979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9" name="iṥļíde"/>
            <p:cNvSpPr/>
            <p:nvPr>
              <p:custDataLst>
                <p:tags r:id="rId131"/>
              </p:custDataLst>
            </p:nvPr>
          </p:nvSpPr>
          <p:spPr bwMode="auto">
            <a:xfrm>
              <a:off x="15793" y="4778"/>
              <a:ext cx="120" cy="12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  <a:gd name="T10" fmla="*/ 1 w 1"/>
                <a:gd name="T11" fmla="*/ 1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B0B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0" name="ísľîḑé"/>
            <p:cNvSpPr/>
            <p:nvPr>
              <p:custDataLst>
                <p:tags r:id="rId132"/>
              </p:custDataLst>
            </p:nvPr>
          </p:nvSpPr>
          <p:spPr bwMode="auto">
            <a:xfrm>
              <a:off x="15613" y="4817"/>
              <a:ext cx="120" cy="120"/>
            </a:xfrm>
            <a:custGeom>
              <a:avLst/>
              <a:gdLst>
                <a:gd name="T0" fmla="*/ 0 w 3"/>
                <a:gd name="T1" fmla="*/ 0 h 10"/>
                <a:gd name="T2" fmla="*/ 0 w 3"/>
                <a:gd name="T3" fmla="*/ 0 h 10"/>
                <a:gd name="T4" fmla="*/ 3 w 3"/>
                <a:gd name="T5" fmla="*/ 10 h 10"/>
                <a:gd name="T6" fmla="*/ 3 w 3"/>
                <a:gd name="T7" fmla="*/ 10 h 10"/>
                <a:gd name="T8" fmla="*/ 0 w 3"/>
                <a:gd name="T9" fmla="*/ 0 h 10"/>
                <a:gd name="T10" fmla="*/ 0 w 3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2" y="7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7"/>
                    <a:pt x="1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0B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1" name="îšľíḓê"/>
            <p:cNvSpPr/>
            <p:nvPr>
              <p:custDataLst>
                <p:tags r:id="rId133"/>
              </p:custDataLst>
            </p:nvPr>
          </p:nvSpPr>
          <p:spPr bwMode="auto">
            <a:xfrm>
              <a:off x="15624" y="4836"/>
              <a:ext cx="120" cy="120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3 w 3"/>
                <a:gd name="T5" fmla="*/ 5 h 5"/>
                <a:gd name="T6" fmla="*/ 0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3"/>
                    <a:pt x="3" y="5"/>
                  </a:cubicBezTo>
                  <a:cubicBezTo>
                    <a:pt x="2" y="3"/>
                    <a:pt x="1" y="2"/>
                    <a:pt x="0" y="0"/>
                  </a:cubicBezTo>
                </a:path>
              </a:pathLst>
            </a:custGeom>
            <a:solidFill>
              <a:srgbClr val="A07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2" name="îṡ1íḓè"/>
            <p:cNvSpPr/>
            <p:nvPr>
              <p:custDataLst>
                <p:tags r:id="rId134"/>
              </p:custDataLst>
            </p:nvPr>
          </p:nvSpPr>
          <p:spPr bwMode="auto">
            <a:xfrm>
              <a:off x="15604" y="4817"/>
              <a:ext cx="120" cy="120"/>
            </a:xfrm>
            <a:custGeom>
              <a:avLst/>
              <a:gdLst>
                <a:gd name="T0" fmla="*/ 0 w 3"/>
                <a:gd name="T1" fmla="*/ 0 h 10"/>
                <a:gd name="T2" fmla="*/ 0 w 3"/>
                <a:gd name="T3" fmla="*/ 0 h 10"/>
                <a:gd name="T4" fmla="*/ 0 w 3"/>
                <a:gd name="T5" fmla="*/ 0 h 10"/>
                <a:gd name="T6" fmla="*/ 0 w 3"/>
                <a:gd name="T7" fmla="*/ 0 h 10"/>
                <a:gd name="T8" fmla="*/ 3 w 3"/>
                <a:gd name="T9" fmla="*/ 10 h 10"/>
                <a:gd name="T10" fmla="*/ 3 w 3"/>
                <a:gd name="T11" fmla="*/ 10 h 10"/>
                <a:gd name="T12" fmla="*/ 0 w 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2" y="8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8"/>
                    <a:pt x="1" y="4"/>
                    <a:pt x="0" y="0"/>
                  </a:cubicBezTo>
                </a:path>
              </a:pathLst>
            </a:custGeom>
            <a:solidFill>
              <a:srgbClr val="B0B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3" name="ïṩḷïďê"/>
            <p:cNvSpPr/>
            <p:nvPr>
              <p:custDataLst>
                <p:tags r:id="rId135"/>
              </p:custDataLst>
            </p:nvPr>
          </p:nvSpPr>
          <p:spPr bwMode="auto">
            <a:xfrm>
              <a:off x="15617" y="4843"/>
              <a:ext cx="120" cy="120"/>
            </a:xfrm>
            <a:custGeom>
              <a:avLst/>
              <a:gdLst>
                <a:gd name="T0" fmla="*/ 0 w 9"/>
                <a:gd name="T1" fmla="*/ 0 h 7"/>
                <a:gd name="T2" fmla="*/ 0 w 9"/>
                <a:gd name="T3" fmla="*/ 0 h 7"/>
                <a:gd name="T4" fmla="*/ 8 w 9"/>
                <a:gd name="T5" fmla="*/ 7 h 7"/>
                <a:gd name="T6" fmla="*/ 8 w 9"/>
                <a:gd name="T7" fmla="*/ 7 h 7"/>
                <a:gd name="T8" fmla="*/ 9 w 9"/>
                <a:gd name="T9" fmla="*/ 7 h 7"/>
                <a:gd name="T10" fmla="*/ 8 w 9"/>
                <a:gd name="T11" fmla="*/ 7 h 7"/>
                <a:gd name="T12" fmla="*/ 8 w 9"/>
                <a:gd name="T13" fmla="*/ 7 h 7"/>
                <a:gd name="T14" fmla="*/ 8 w 9"/>
                <a:gd name="T15" fmla="*/ 7 h 7"/>
                <a:gd name="T16" fmla="*/ 8 w 9"/>
                <a:gd name="T17" fmla="*/ 7 h 7"/>
                <a:gd name="T18" fmla="*/ 7 w 9"/>
                <a:gd name="T19" fmla="*/ 7 h 7"/>
                <a:gd name="T20" fmla="*/ 7 w 9"/>
                <a:gd name="T21" fmla="*/ 6 h 7"/>
                <a:gd name="T22" fmla="*/ 7 w 9"/>
                <a:gd name="T23" fmla="*/ 6 h 7"/>
                <a:gd name="T24" fmla="*/ 7 w 9"/>
                <a:gd name="T25" fmla="*/ 6 h 7"/>
                <a:gd name="T26" fmla="*/ 7 w 9"/>
                <a:gd name="T27" fmla="*/ 6 h 7"/>
                <a:gd name="T28" fmla="*/ 7 w 9"/>
                <a:gd name="T29" fmla="*/ 6 h 7"/>
                <a:gd name="T30" fmla="*/ 7 w 9"/>
                <a:gd name="T31" fmla="*/ 6 h 7"/>
                <a:gd name="T32" fmla="*/ 6 w 9"/>
                <a:gd name="T33" fmla="*/ 6 h 7"/>
                <a:gd name="T34" fmla="*/ 6 w 9"/>
                <a:gd name="T35" fmla="*/ 6 h 7"/>
                <a:gd name="T36" fmla="*/ 6 w 9"/>
                <a:gd name="T37" fmla="*/ 6 h 7"/>
                <a:gd name="T38" fmla="*/ 3 w 9"/>
                <a:gd name="T39" fmla="*/ 5 h 7"/>
                <a:gd name="T40" fmla="*/ 2 w 9"/>
                <a:gd name="T41" fmla="*/ 3 h 7"/>
                <a:gd name="T42" fmla="*/ 0 w 9"/>
                <a:gd name="T4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4"/>
                    <a:pt x="5" y="6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4" y="5"/>
                    <a:pt x="3" y="5"/>
                  </a:cubicBezTo>
                  <a:cubicBezTo>
                    <a:pt x="3" y="4"/>
                    <a:pt x="2" y="3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A07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4" name="ïśļîḑè"/>
            <p:cNvSpPr/>
            <p:nvPr>
              <p:custDataLst>
                <p:tags r:id="rId136"/>
              </p:custDataLst>
            </p:nvPr>
          </p:nvSpPr>
          <p:spPr bwMode="auto">
            <a:xfrm>
              <a:off x="15593" y="4847"/>
              <a:ext cx="120" cy="120"/>
            </a:xfrm>
            <a:custGeom>
              <a:avLst/>
              <a:gdLst>
                <a:gd name="T0" fmla="*/ 3 w 17"/>
                <a:gd name="T1" fmla="*/ 0 h 18"/>
                <a:gd name="T2" fmla="*/ 0 w 17"/>
                <a:gd name="T3" fmla="*/ 1 h 18"/>
                <a:gd name="T4" fmla="*/ 0 w 17"/>
                <a:gd name="T5" fmla="*/ 1 h 18"/>
                <a:gd name="T6" fmla="*/ 1 w 17"/>
                <a:gd name="T7" fmla="*/ 8 h 18"/>
                <a:gd name="T8" fmla="*/ 3 w 17"/>
                <a:gd name="T9" fmla="*/ 11 h 18"/>
                <a:gd name="T10" fmla="*/ 5 w 17"/>
                <a:gd name="T11" fmla="*/ 14 h 18"/>
                <a:gd name="T12" fmla="*/ 8 w 17"/>
                <a:gd name="T13" fmla="*/ 17 h 18"/>
                <a:gd name="T14" fmla="*/ 12 w 17"/>
                <a:gd name="T15" fmla="*/ 18 h 18"/>
                <a:gd name="T16" fmla="*/ 12 w 17"/>
                <a:gd name="T17" fmla="*/ 18 h 18"/>
                <a:gd name="T18" fmla="*/ 17 w 17"/>
                <a:gd name="T19" fmla="*/ 17 h 18"/>
                <a:gd name="T20" fmla="*/ 17 w 17"/>
                <a:gd name="T21" fmla="*/ 17 h 18"/>
                <a:gd name="T22" fmla="*/ 16 w 17"/>
                <a:gd name="T23" fmla="*/ 17 h 18"/>
                <a:gd name="T24" fmla="*/ 15 w 17"/>
                <a:gd name="T25" fmla="*/ 17 h 18"/>
                <a:gd name="T26" fmla="*/ 14 w 17"/>
                <a:gd name="T27" fmla="*/ 17 h 18"/>
                <a:gd name="T28" fmla="*/ 14 w 17"/>
                <a:gd name="T29" fmla="*/ 17 h 18"/>
                <a:gd name="T30" fmla="*/ 6 w 17"/>
                <a:gd name="T31" fmla="*/ 10 h 18"/>
                <a:gd name="T32" fmla="*/ 3 w 17"/>
                <a:gd name="T33" fmla="*/ 0 h 18"/>
                <a:gd name="T34" fmla="*/ 3 w 17"/>
                <a:gd name="T3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" h="18">
                  <a:moveTo>
                    <a:pt x="3" y="0"/>
                  </a:moveTo>
                  <a:cubicBezTo>
                    <a:pt x="3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1" y="6"/>
                    <a:pt x="1" y="8"/>
                  </a:cubicBezTo>
                  <a:cubicBezTo>
                    <a:pt x="2" y="9"/>
                    <a:pt x="2" y="10"/>
                    <a:pt x="3" y="11"/>
                  </a:cubicBezTo>
                  <a:cubicBezTo>
                    <a:pt x="3" y="12"/>
                    <a:pt x="4" y="13"/>
                    <a:pt x="5" y="14"/>
                  </a:cubicBezTo>
                  <a:cubicBezTo>
                    <a:pt x="6" y="15"/>
                    <a:pt x="7" y="17"/>
                    <a:pt x="8" y="17"/>
                  </a:cubicBezTo>
                  <a:cubicBezTo>
                    <a:pt x="9" y="18"/>
                    <a:pt x="10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4" y="18"/>
                    <a:pt x="16" y="18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1" y="16"/>
                    <a:pt x="8" y="14"/>
                    <a:pt x="6" y="10"/>
                  </a:cubicBezTo>
                  <a:cubicBezTo>
                    <a:pt x="5" y="8"/>
                    <a:pt x="4" y="4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747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5" name="işlîḍe"/>
            <p:cNvSpPr/>
            <p:nvPr>
              <p:custDataLst>
                <p:tags r:id="rId137"/>
              </p:custDataLst>
            </p:nvPr>
          </p:nvSpPr>
          <p:spPr bwMode="auto">
            <a:xfrm>
              <a:off x="15636" y="4839"/>
              <a:ext cx="120" cy="12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1 h 1"/>
                <a:gd name="T12" fmla="*/ 2 w 2"/>
                <a:gd name="T13" fmla="*/ 1 h 1"/>
                <a:gd name="T14" fmla="*/ 2 w 2"/>
                <a:gd name="T15" fmla="*/ 1 h 1"/>
                <a:gd name="T16" fmla="*/ 1 w 2"/>
                <a:gd name="T17" fmla="*/ 1 h 1"/>
                <a:gd name="T18" fmla="*/ 1 w 2"/>
                <a:gd name="T19" fmla="*/ 1 h 1"/>
                <a:gd name="T20" fmla="*/ 1 w 2"/>
                <a:gd name="T21" fmla="*/ 1 h 1"/>
                <a:gd name="T22" fmla="*/ 1 w 2"/>
                <a:gd name="T23" fmla="*/ 1 h 1"/>
                <a:gd name="T24" fmla="*/ 0 w 2"/>
                <a:gd name="T25" fmla="*/ 0 h 1"/>
                <a:gd name="T26" fmla="*/ 0 w 2"/>
                <a:gd name="T27" fmla="*/ 0 h 1"/>
                <a:gd name="T28" fmla="*/ 0 w 2"/>
                <a:gd name="T2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07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6" name="íŝḻîďé"/>
            <p:cNvSpPr/>
            <p:nvPr>
              <p:custDataLst>
                <p:tags r:id="rId138"/>
              </p:custDataLst>
            </p:nvPr>
          </p:nvSpPr>
          <p:spPr bwMode="auto">
            <a:xfrm>
              <a:off x="15650" y="4843"/>
              <a:ext cx="120" cy="12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47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7" name="iş1ïďe"/>
            <p:cNvSpPr/>
            <p:nvPr>
              <p:custDataLst>
                <p:tags r:id="rId139"/>
              </p:custDataLst>
            </p:nvPr>
          </p:nvSpPr>
          <p:spPr bwMode="auto">
            <a:xfrm>
              <a:off x="15643" y="4844"/>
              <a:ext cx="120" cy="12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A07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8" name="işḷiḑé"/>
            <p:cNvSpPr/>
            <p:nvPr>
              <p:custDataLst>
                <p:tags r:id="rId140"/>
              </p:custDataLst>
            </p:nvPr>
          </p:nvSpPr>
          <p:spPr bwMode="auto">
            <a:xfrm>
              <a:off x="15604" y="4843"/>
              <a:ext cx="120" cy="120"/>
            </a:xfrm>
            <a:custGeom>
              <a:avLst/>
              <a:gdLst>
                <a:gd name="T0" fmla="*/ 11 w 13"/>
                <a:gd name="T1" fmla="*/ 17 h 17"/>
                <a:gd name="T2" fmla="*/ 11 w 13"/>
                <a:gd name="T3" fmla="*/ 17 h 17"/>
                <a:gd name="T4" fmla="*/ 10 w 13"/>
                <a:gd name="T5" fmla="*/ 17 h 17"/>
                <a:gd name="T6" fmla="*/ 10 w 13"/>
                <a:gd name="T7" fmla="*/ 16 h 17"/>
                <a:gd name="T8" fmla="*/ 10 w 13"/>
                <a:gd name="T9" fmla="*/ 16 h 17"/>
                <a:gd name="T10" fmla="*/ 10 w 13"/>
                <a:gd name="T11" fmla="*/ 16 h 17"/>
                <a:gd name="T12" fmla="*/ 10 w 13"/>
                <a:gd name="T13" fmla="*/ 16 h 17"/>
                <a:gd name="T14" fmla="*/ 10 w 13"/>
                <a:gd name="T15" fmla="*/ 16 h 17"/>
                <a:gd name="T16" fmla="*/ 10 w 13"/>
                <a:gd name="T17" fmla="*/ 16 h 17"/>
                <a:gd name="T18" fmla="*/ 10 w 13"/>
                <a:gd name="T19" fmla="*/ 16 h 17"/>
                <a:gd name="T20" fmla="*/ 10 w 13"/>
                <a:gd name="T21" fmla="*/ 16 h 17"/>
                <a:gd name="T22" fmla="*/ 10 w 13"/>
                <a:gd name="T23" fmla="*/ 16 h 17"/>
                <a:gd name="T24" fmla="*/ 10 w 13"/>
                <a:gd name="T25" fmla="*/ 16 h 17"/>
                <a:gd name="T26" fmla="*/ 10 w 13"/>
                <a:gd name="T27" fmla="*/ 16 h 17"/>
                <a:gd name="T28" fmla="*/ 10 w 13"/>
                <a:gd name="T29" fmla="*/ 16 h 17"/>
                <a:gd name="T30" fmla="*/ 9 w 13"/>
                <a:gd name="T31" fmla="*/ 16 h 17"/>
                <a:gd name="T32" fmla="*/ 10 w 13"/>
                <a:gd name="T33" fmla="*/ 16 h 17"/>
                <a:gd name="T34" fmla="*/ 9 w 13"/>
                <a:gd name="T35" fmla="*/ 16 h 17"/>
                <a:gd name="T36" fmla="*/ 9 w 13"/>
                <a:gd name="T37" fmla="*/ 16 h 17"/>
                <a:gd name="T38" fmla="*/ 9 w 13"/>
                <a:gd name="T39" fmla="*/ 16 h 17"/>
                <a:gd name="T40" fmla="*/ 9 w 13"/>
                <a:gd name="T41" fmla="*/ 16 h 17"/>
                <a:gd name="T42" fmla="*/ 9 w 13"/>
                <a:gd name="T43" fmla="*/ 16 h 17"/>
                <a:gd name="T44" fmla="*/ 9 w 13"/>
                <a:gd name="T45" fmla="*/ 16 h 17"/>
                <a:gd name="T46" fmla="*/ 0 w 13"/>
                <a:gd name="T47" fmla="*/ 0 h 17"/>
                <a:gd name="T48" fmla="*/ 5 w 13"/>
                <a:gd name="T49" fmla="*/ 13 h 17"/>
                <a:gd name="T50" fmla="*/ 9 w 13"/>
                <a:gd name="T51" fmla="*/ 16 h 17"/>
                <a:gd name="T52" fmla="*/ 9 w 13"/>
                <a:gd name="T53" fmla="*/ 16 h 17"/>
                <a:gd name="T54" fmla="*/ 9 w 13"/>
                <a:gd name="T55" fmla="*/ 16 h 17"/>
                <a:gd name="T56" fmla="*/ 9 w 13"/>
                <a:gd name="T57" fmla="*/ 16 h 17"/>
                <a:gd name="T58" fmla="*/ 9 w 13"/>
                <a:gd name="T59" fmla="*/ 16 h 17"/>
                <a:gd name="T60" fmla="*/ 9 w 13"/>
                <a:gd name="T61" fmla="*/ 16 h 17"/>
                <a:gd name="T62" fmla="*/ 10 w 13"/>
                <a:gd name="T63" fmla="*/ 16 h 17"/>
                <a:gd name="T64" fmla="*/ 10 w 13"/>
                <a:gd name="T65" fmla="*/ 16 h 17"/>
                <a:gd name="T66" fmla="*/ 10 w 13"/>
                <a:gd name="T67" fmla="*/ 16 h 17"/>
                <a:gd name="T68" fmla="*/ 10 w 13"/>
                <a:gd name="T69" fmla="*/ 16 h 17"/>
                <a:gd name="T70" fmla="*/ 10 w 13"/>
                <a:gd name="T71" fmla="*/ 16 h 17"/>
                <a:gd name="T72" fmla="*/ 11 w 13"/>
                <a:gd name="T73" fmla="*/ 17 h 17"/>
                <a:gd name="T74" fmla="*/ 11 w 13"/>
                <a:gd name="T75" fmla="*/ 17 h 17"/>
                <a:gd name="T76" fmla="*/ 11 w 13"/>
                <a:gd name="T77" fmla="*/ 17 h 17"/>
                <a:gd name="T78" fmla="*/ 13 w 13"/>
                <a:gd name="T79" fmla="*/ 17 h 17"/>
                <a:gd name="T80" fmla="*/ 13 w 13"/>
                <a:gd name="T81" fmla="*/ 17 h 17"/>
                <a:gd name="T82" fmla="*/ 12 w 13"/>
                <a:gd name="T83" fmla="*/ 16 h 17"/>
                <a:gd name="T84" fmla="*/ 8 w 13"/>
                <a:gd name="T85" fmla="*/ 15 h 17"/>
                <a:gd name="T86" fmla="*/ 5 w 13"/>
                <a:gd name="T8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" h="17">
                  <a:moveTo>
                    <a:pt x="10" y="17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moveTo>
                    <a:pt x="10" y="16"/>
                  </a:moveTo>
                  <a:cubicBezTo>
                    <a:pt x="10" y="16"/>
                    <a:pt x="10" y="16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moveTo>
                    <a:pt x="10" y="1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moveTo>
                    <a:pt x="10" y="1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moveTo>
                    <a:pt x="10" y="1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moveTo>
                    <a:pt x="9" y="16"/>
                  </a:moveTo>
                  <a:cubicBezTo>
                    <a:pt x="9" y="16"/>
                    <a:pt x="9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4"/>
                    <a:pt x="2" y="8"/>
                    <a:pt x="3" y="10"/>
                  </a:cubicBezTo>
                  <a:cubicBezTo>
                    <a:pt x="4" y="11"/>
                    <a:pt x="4" y="12"/>
                    <a:pt x="5" y="13"/>
                  </a:cubicBezTo>
                  <a:cubicBezTo>
                    <a:pt x="5" y="13"/>
                    <a:pt x="6" y="14"/>
                    <a:pt x="6" y="15"/>
                  </a:cubicBezTo>
                  <a:cubicBezTo>
                    <a:pt x="7" y="15"/>
                    <a:pt x="8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7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6"/>
                    <a:pt x="9" y="16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3"/>
                    <a:pt x="6" y="12"/>
                    <a:pt x="5" y="10"/>
                  </a:cubicBezTo>
                  <a:cubicBezTo>
                    <a:pt x="4" y="7"/>
                    <a:pt x="3" y="4"/>
                    <a:pt x="2" y="0"/>
                  </a:cubicBezTo>
                </a:path>
              </a:pathLst>
            </a:custGeom>
            <a:solidFill>
              <a:srgbClr val="B2B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9" name="íŝ1îḓe"/>
            <p:cNvSpPr/>
            <p:nvPr>
              <p:custDataLst>
                <p:tags r:id="rId141"/>
              </p:custDataLst>
            </p:nvPr>
          </p:nvSpPr>
          <p:spPr bwMode="auto">
            <a:xfrm>
              <a:off x="15821" y="4843"/>
              <a:ext cx="120" cy="120"/>
            </a:xfrm>
            <a:custGeom>
              <a:avLst/>
              <a:gdLst>
                <a:gd name="T0" fmla="*/ 0 w 12"/>
                <a:gd name="T1" fmla="*/ 6 h 8"/>
                <a:gd name="T2" fmla="*/ 0 w 12"/>
                <a:gd name="T3" fmla="*/ 6 h 8"/>
                <a:gd name="T4" fmla="*/ 0 w 12"/>
                <a:gd name="T5" fmla="*/ 6 h 8"/>
                <a:gd name="T6" fmla="*/ 0 w 12"/>
                <a:gd name="T7" fmla="*/ 6 h 8"/>
                <a:gd name="T8" fmla="*/ 0 w 12"/>
                <a:gd name="T9" fmla="*/ 6 h 8"/>
                <a:gd name="T10" fmla="*/ 0 w 12"/>
                <a:gd name="T11" fmla="*/ 6 h 8"/>
                <a:gd name="T12" fmla="*/ 0 w 12"/>
                <a:gd name="T13" fmla="*/ 6 h 8"/>
                <a:gd name="T14" fmla="*/ 0 w 12"/>
                <a:gd name="T15" fmla="*/ 6 h 8"/>
                <a:gd name="T16" fmla="*/ 0 w 12"/>
                <a:gd name="T17" fmla="*/ 6 h 8"/>
                <a:gd name="T18" fmla="*/ 0 w 12"/>
                <a:gd name="T19" fmla="*/ 6 h 8"/>
                <a:gd name="T20" fmla="*/ 0 w 12"/>
                <a:gd name="T21" fmla="*/ 6 h 8"/>
                <a:gd name="T22" fmla="*/ 0 w 12"/>
                <a:gd name="T23" fmla="*/ 6 h 8"/>
                <a:gd name="T24" fmla="*/ 12 w 12"/>
                <a:gd name="T25" fmla="*/ 0 h 8"/>
                <a:gd name="T26" fmla="*/ 12 w 12"/>
                <a:gd name="T27" fmla="*/ 0 h 8"/>
                <a:gd name="T28" fmla="*/ 4 w 12"/>
                <a:gd name="T29" fmla="*/ 8 h 8"/>
                <a:gd name="T30" fmla="*/ 4 w 12"/>
                <a:gd name="T31" fmla="*/ 8 h 8"/>
                <a:gd name="T32" fmla="*/ 0 w 12"/>
                <a:gd name="T33" fmla="*/ 6 h 8"/>
                <a:gd name="T34" fmla="*/ 4 w 12"/>
                <a:gd name="T35" fmla="*/ 8 h 8"/>
                <a:gd name="T36" fmla="*/ 4 w 12"/>
                <a:gd name="T37" fmla="*/ 8 h 8"/>
                <a:gd name="T38" fmla="*/ 12 w 12"/>
                <a:gd name="T3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8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0" y="5"/>
                    <a:pt x="7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7"/>
                    <a:pt x="1" y="7"/>
                    <a:pt x="0" y="6"/>
                  </a:cubicBezTo>
                  <a:cubicBezTo>
                    <a:pt x="1" y="7"/>
                    <a:pt x="3" y="7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7" y="8"/>
                    <a:pt x="10" y="5"/>
                    <a:pt x="12" y="0"/>
                  </a:cubicBezTo>
                </a:path>
              </a:pathLst>
            </a:custGeom>
            <a:solidFill>
              <a:srgbClr val="A07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0" name="ïşlidê"/>
            <p:cNvSpPr/>
            <p:nvPr>
              <p:custDataLst>
                <p:tags r:id="rId142"/>
              </p:custDataLst>
            </p:nvPr>
          </p:nvSpPr>
          <p:spPr bwMode="auto">
            <a:xfrm>
              <a:off x="15801" y="4847"/>
              <a:ext cx="120" cy="120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2 w 2"/>
                <a:gd name="T5" fmla="*/ 1 h 1"/>
                <a:gd name="T6" fmla="*/ 1 w 2"/>
                <a:gd name="T7" fmla="*/ 0 h 1"/>
                <a:gd name="T8" fmla="*/ 1 w 2"/>
                <a:gd name="T9" fmla="*/ 0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07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1" name="î$ḻiďe"/>
            <p:cNvSpPr/>
            <p:nvPr>
              <p:custDataLst>
                <p:tags r:id="rId143"/>
              </p:custDataLst>
            </p:nvPr>
          </p:nvSpPr>
          <p:spPr bwMode="auto">
            <a:xfrm>
              <a:off x="15810" y="4851"/>
              <a:ext cx="120" cy="120"/>
            </a:xfrm>
            <a:custGeom>
              <a:avLst/>
              <a:gdLst>
                <a:gd name="T0" fmla="*/ 4 w 5"/>
                <a:gd name="T1" fmla="*/ 1 h 1"/>
                <a:gd name="T2" fmla="*/ 5 w 5"/>
                <a:gd name="T3" fmla="*/ 1 h 1"/>
                <a:gd name="T4" fmla="*/ 5 w 5"/>
                <a:gd name="T5" fmla="*/ 1 h 1"/>
                <a:gd name="T6" fmla="*/ 5 w 5"/>
                <a:gd name="T7" fmla="*/ 1 h 1"/>
                <a:gd name="T8" fmla="*/ 4 w 5"/>
                <a:gd name="T9" fmla="*/ 1 h 1"/>
                <a:gd name="T10" fmla="*/ 4 w 5"/>
                <a:gd name="T11" fmla="*/ 1 h 1"/>
                <a:gd name="T12" fmla="*/ 4 w 5"/>
                <a:gd name="T13" fmla="*/ 1 h 1"/>
                <a:gd name="T14" fmla="*/ 4 w 5"/>
                <a:gd name="T15" fmla="*/ 1 h 1"/>
                <a:gd name="T16" fmla="*/ 0 w 5"/>
                <a:gd name="T17" fmla="*/ 0 h 1"/>
                <a:gd name="T18" fmla="*/ 0 w 5"/>
                <a:gd name="T19" fmla="*/ 0 h 1"/>
                <a:gd name="T20" fmla="*/ 0 w 5"/>
                <a:gd name="T21" fmla="*/ 0 h 1"/>
                <a:gd name="T22" fmla="*/ 0 w 5"/>
                <a:gd name="T23" fmla="*/ 0 h 1"/>
                <a:gd name="T24" fmla="*/ 0 w 5"/>
                <a:gd name="T25" fmla="*/ 0 h 1"/>
                <a:gd name="T26" fmla="*/ 0 w 5"/>
                <a:gd name="T27" fmla="*/ 0 h 1"/>
                <a:gd name="T28" fmla="*/ 0 w 5"/>
                <a:gd name="T29" fmla="*/ 0 h 1"/>
                <a:gd name="T30" fmla="*/ 0 w 5"/>
                <a:gd name="T3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07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2" name="îśļiḓe"/>
            <p:cNvSpPr/>
            <p:nvPr>
              <p:custDataLst>
                <p:tags r:id="rId144"/>
              </p:custDataLst>
            </p:nvPr>
          </p:nvSpPr>
          <p:spPr bwMode="auto">
            <a:xfrm>
              <a:off x="15613" y="4843"/>
              <a:ext cx="120" cy="120"/>
            </a:xfrm>
            <a:custGeom>
              <a:avLst/>
              <a:gdLst>
                <a:gd name="T0" fmla="*/ 6 w 16"/>
                <a:gd name="T1" fmla="*/ 0 h 17"/>
                <a:gd name="T2" fmla="*/ 0 w 16"/>
                <a:gd name="T3" fmla="*/ 0 h 17"/>
                <a:gd name="T4" fmla="*/ 0 w 16"/>
                <a:gd name="T5" fmla="*/ 0 h 17"/>
                <a:gd name="T6" fmla="*/ 0 w 16"/>
                <a:gd name="T7" fmla="*/ 0 h 17"/>
                <a:gd name="T8" fmla="*/ 3 w 16"/>
                <a:gd name="T9" fmla="*/ 10 h 17"/>
                <a:gd name="T10" fmla="*/ 6 w 16"/>
                <a:gd name="T11" fmla="*/ 15 h 17"/>
                <a:gd name="T12" fmla="*/ 6 w 16"/>
                <a:gd name="T13" fmla="*/ 15 h 17"/>
                <a:gd name="T14" fmla="*/ 6 w 16"/>
                <a:gd name="T15" fmla="*/ 15 h 17"/>
                <a:gd name="T16" fmla="*/ 10 w 16"/>
                <a:gd name="T17" fmla="*/ 16 h 17"/>
                <a:gd name="T18" fmla="*/ 10 w 16"/>
                <a:gd name="T19" fmla="*/ 16 h 17"/>
                <a:gd name="T20" fmla="*/ 11 w 16"/>
                <a:gd name="T21" fmla="*/ 17 h 17"/>
                <a:gd name="T22" fmla="*/ 11 w 16"/>
                <a:gd name="T23" fmla="*/ 17 h 17"/>
                <a:gd name="T24" fmla="*/ 11 w 16"/>
                <a:gd name="T25" fmla="*/ 17 h 17"/>
                <a:gd name="T26" fmla="*/ 12 w 16"/>
                <a:gd name="T27" fmla="*/ 17 h 17"/>
                <a:gd name="T28" fmla="*/ 16 w 16"/>
                <a:gd name="T29" fmla="*/ 17 h 17"/>
                <a:gd name="T30" fmla="*/ 13 w 16"/>
                <a:gd name="T31" fmla="*/ 16 h 17"/>
                <a:gd name="T32" fmla="*/ 13 w 16"/>
                <a:gd name="T33" fmla="*/ 15 h 17"/>
                <a:gd name="T34" fmla="*/ 6 w 16"/>
                <a:gd name="T35" fmla="*/ 0 h 17"/>
                <a:gd name="T36" fmla="*/ 6 w 16"/>
                <a:gd name="T3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1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2" y="7"/>
                    <a:pt x="3" y="10"/>
                  </a:cubicBezTo>
                  <a:cubicBezTo>
                    <a:pt x="4" y="12"/>
                    <a:pt x="5" y="13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6"/>
                    <a:pt x="9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6"/>
                    <a:pt x="14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9" y="13"/>
                    <a:pt x="6" y="7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B2B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3" name="ïsľîḑé"/>
            <p:cNvSpPr/>
            <p:nvPr>
              <p:custDataLst>
                <p:tags r:id="rId145"/>
              </p:custDataLst>
            </p:nvPr>
          </p:nvSpPr>
          <p:spPr bwMode="auto">
            <a:xfrm>
              <a:off x="15636" y="4843"/>
              <a:ext cx="180" cy="120"/>
            </a:xfrm>
            <a:custGeom>
              <a:avLst/>
              <a:gdLst>
                <a:gd name="T0" fmla="*/ 30 w 41"/>
                <a:gd name="T1" fmla="*/ 0 h 17"/>
                <a:gd name="T2" fmla="*/ 0 w 41"/>
                <a:gd name="T3" fmla="*/ 0 h 17"/>
                <a:gd name="T4" fmla="*/ 0 w 41"/>
                <a:gd name="T5" fmla="*/ 0 h 17"/>
                <a:gd name="T6" fmla="*/ 7 w 41"/>
                <a:gd name="T7" fmla="*/ 15 h 17"/>
                <a:gd name="T8" fmla="*/ 7 w 41"/>
                <a:gd name="T9" fmla="*/ 16 h 17"/>
                <a:gd name="T10" fmla="*/ 10 w 41"/>
                <a:gd name="T11" fmla="*/ 17 h 17"/>
                <a:gd name="T12" fmla="*/ 41 w 41"/>
                <a:gd name="T13" fmla="*/ 17 h 17"/>
                <a:gd name="T14" fmla="*/ 30 w 41"/>
                <a:gd name="T15" fmla="*/ 0 h 17"/>
                <a:gd name="T16" fmla="*/ 30 w 41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7">
                  <a:moveTo>
                    <a:pt x="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3" y="13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6"/>
                    <a:pt x="9" y="16"/>
                    <a:pt x="10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36" y="16"/>
                    <a:pt x="31" y="1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B08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4" name="îşľîdê"/>
            <p:cNvSpPr/>
            <p:nvPr>
              <p:custDataLst>
                <p:tags r:id="rId146"/>
              </p:custDataLst>
            </p:nvPr>
          </p:nvSpPr>
          <p:spPr bwMode="auto">
            <a:xfrm>
              <a:off x="15751" y="4843"/>
              <a:ext cx="120" cy="120"/>
            </a:xfrm>
            <a:custGeom>
              <a:avLst/>
              <a:gdLst>
                <a:gd name="T0" fmla="*/ 6 w 13"/>
                <a:gd name="T1" fmla="*/ 0 h 17"/>
                <a:gd name="T2" fmla="*/ 0 w 13"/>
                <a:gd name="T3" fmla="*/ 0 h 17"/>
                <a:gd name="T4" fmla="*/ 0 w 13"/>
                <a:gd name="T5" fmla="*/ 0 h 17"/>
                <a:gd name="T6" fmla="*/ 11 w 13"/>
                <a:gd name="T7" fmla="*/ 17 h 17"/>
                <a:gd name="T8" fmla="*/ 13 w 13"/>
                <a:gd name="T9" fmla="*/ 17 h 17"/>
                <a:gd name="T10" fmla="*/ 11 w 13"/>
                <a:gd name="T11" fmla="*/ 15 h 17"/>
                <a:gd name="T12" fmla="*/ 8 w 13"/>
                <a:gd name="T13" fmla="*/ 6 h 17"/>
                <a:gd name="T14" fmla="*/ 7 w 13"/>
                <a:gd name="T15" fmla="*/ 2 h 17"/>
                <a:gd name="T16" fmla="*/ 6 w 13"/>
                <a:gd name="T17" fmla="*/ 0 h 17"/>
                <a:gd name="T18" fmla="*/ 6 w 13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0"/>
                    <a:pt x="6" y="16"/>
                    <a:pt x="1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2" y="15"/>
                    <a:pt x="11" y="15"/>
                  </a:cubicBezTo>
                  <a:cubicBezTo>
                    <a:pt x="10" y="12"/>
                    <a:pt x="8" y="9"/>
                    <a:pt x="8" y="6"/>
                  </a:cubicBezTo>
                  <a:cubicBezTo>
                    <a:pt x="7" y="5"/>
                    <a:pt x="7" y="3"/>
                    <a:pt x="7" y="2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B2B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5" name="ïṣḻîḑê"/>
            <p:cNvSpPr/>
            <p:nvPr>
              <p:custDataLst>
                <p:tags r:id="rId147"/>
              </p:custDataLst>
            </p:nvPr>
          </p:nvSpPr>
          <p:spPr bwMode="auto">
            <a:xfrm>
              <a:off x="15775" y="4850"/>
              <a:ext cx="120" cy="120"/>
            </a:xfrm>
            <a:custGeom>
              <a:avLst/>
              <a:gdLst>
                <a:gd name="T0" fmla="*/ 5 w 27"/>
                <a:gd name="T1" fmla="*/ 0 h 21"/>
                <a:gd name="T2" fmla="*/ 5 w 27"/>
                <a:gd name="T3" fmla="*/ 1 h 21"/>
                <a:gd name="T4" fmla="*/ 3 w 27"/>
                <a:gd name="T5" fmla="*/ 3 h 21"/>
                <a:gd name="T6" fmla="*/ 1 w 27"/>
                <a:gd name="T7" fmla="*/ 2 h 21"/>
                <a:gd name="T8" fmla="*/ 1 w 27"/>
                <a:gd name="T9" fmla="*/ 2 h 21"/>
                <a:gd name="T10" fmla="*/ 0 w 27"/>
                <a:gd name="T11" fmla="*/ 2 h 21"/>
                <a:gd name="T12" fmla="*/ 0 w 27"/>
                <a:gd name="T13" fmla="*/ 2 h 21"/>
                <a:gd name="T14" fmla="*/ 1 w 27"/>
                <a:gd name="T15" fmla="*/ 4 h 21"/>
                <a:gd name="T16" fmla="*/ 2 w 27"/>
                <a:gd name="T17" fmla="*/ 8 h 21"/>
                <a:gd name="T18" fmla="*/ 5 w 27"/>
                <a:gd name="T19" fmla="*/ 17 h 21"/>
                <a:gd name="T20" fmla="*/ 7 w 27"/>
                <a:gd name="T21" fmla="*/ 19 h 21"/>
                <a:gd name="T22" fmla="*/ 7 w 27"/>
                <a:gd name="T23" fmla="*/ 19 h 21"/>
                <a:gd name="T24" fmla="*/ 7 w 27"/>
                <a:gd name="T25" fmla="*/ 19 h 21"/>
                <a:gd name="T26" fmla="*/ 8 w 27"/>
                <a:gd name="T27" fmla="*/ 19 h 21"/>
                <a:gd name="T28" fmla="*/ 8 w 27"/>
                <a:gd name="T29" fmla="*/ 19 h 21"/>
                <a:gd name="T30" fmla="*/ 9 w 27"/>
                <a:gd name="T31" fmla="*/ 20 h 21"/>
                <a:gd name="T32" fmla="*/ 9 w 27"/>
                <a:gd name="T33" fmla="*/ 20 h 21"/>
                <a:gd name="T34" fmla="*/ 9 w 27"/>
                <a:gd name="T35" fmla="*/ 20 h 21"/>
                <a:gd name="T36" fmla="*/ 9 w 27"/>
                <a:gd name="T37" fmla="*/ 20 h 21"/>
                <a:gd name="T38" fmla="*/ 9 w 27"/>
                <a:gd name="T39" fmla="*/ 20 h 21"/>
                <a:gd name="T40" fmla="*/ 13 w 27"/>
                <a:gd name="T41" fmla="*/ 21 h 21"/>
                <a:gd name="T42" fmla="*/ 13 w 27"/>
                <a:gd name="T43" fmla="*/ 21 h 21"/>
                <a:gd name="T44" fmla="*/ 13 w 27"/>
                <a:gd name="T45" fmla="*/ 21 h 21"/>
                <a:gd name="T46" fmla="*/ 14 w 27"/>
                <a:gd name="T47" fmla="*/ 21 h 21"/>
                <a:gd name="T48" fmla="*/ 14 w 27"/>
                <a:gd name="T49" fmla="*/ 21 h 21"/>
                <a:gd name="T50" fmla="*/ 14 w 27"/>
                <a:gd name="T51" fmla="*/ 21 h 21"/>
                <a:gd name="T52" fmla="*/ 19 w 27"/>
                <a:gd name="T53" fmla="*/ 20 h 21"/>
                <a:gd name="T54" fmla="*/ 21 w 27"/>
                <a:gd name="T55" fmla="*/ 18 h 21"/>
                <a:gd name="T56" fmla="*/ 22 w 27"/>
                <a:gd name="T57" fmla="*/ 16 h 21"/>
                <a:gd name="T58" fmla="*/ 23 w 27"/>
                <a:gd name="T59" fmla="*/ 15 h 21"/>
                <a:gd name="T60" fmla="*/ 25 w 27"/>
                <a:gd name="T61" fmla="*/ 11 h 21"/>
                <a:gd name="T62" fmla="*/ 26 w 27"/>
                <a:gd name="T63" fmla="*/ 7 h 21"/>
                <a:gd name="T64" fmla="*/ 27 w 27"/>
                <a:gd name="T65" fmla="*/ 6 h 21"/>
                <a:gd name="T66" fmla="*/ 26 w 27"/>
                <a:gd name="T67" fmla="*/ 5 h 21"/>
                <a:gd name="T68" fmla="*/ 26 w 27"/>
                <a:gd name="T69" fmla="*/ 5 h 21"/>
                <a:gd name="T70" fmla="*/ 24 w 27"/>
                <a:gd name="T71" fmla="*/ 11 h 21"/>
                <a:gd name="T72" fmla="*/ 16 w 27"/>
                <a:gd name="T73" fmla="*/ 19 h 21"/>
                <a:gd name="T74" fmla="*/ 16 w 27"/>
                <a:gd name="T75" fmla="*/ 19 h 21"/>
                <a:gd name="T76" fmla="*/ 12 w 27"/>
                <a:gd name="T77" fmla="*/ 17 h 21"/>
                <a:gd name="T78" fmla="*/ 12 w 27"/>
                <a:gd name="T79" fmla="*/ 17 h 21"/>
                <a:gd name="T80" fmla="*/ 12 w 27"/>
                <a:gd name="T81" fmla="*/ 17 h 21"/>
                <a:gd name="T82" fmla="*/ 12 w 27"/>
                <a:gd name="T83" fmla="*/ 17 h 21"/>
                <a:gd name="T84" fmla="*/ 12 w 27"/>
                <a:gd name="T85" fmla="*/ 17 h 21"/>
                <a:gd name="T86" fmla="*/ 12 w 27"/>
                <a:gd name="T87" fmla="*/ 17 h 21"/>
                <a:gd name="T88" fmla="*/ 12 w 27"/>
                <a:gd name="T89" fmla="*/ 17 h 21"/>
                <a:gd name="T90" fmla="*/ 12 w 27"/>
                <a:gd name="T91" fmla="*/ 17 h 21"/>
                <a:gd name="T92" fmla="*/ 12 w 27"/>
                <a:gd name="T93" fmla="*/ 17 h 21"/>
                <a:gd name="T94" fmla="*/ 6 w 27"/>
                <a:gd name="T95" fmla="*/ 2 h 21"/>
                <a:gd name="T96" fmla="*/ 6 w 27"/>
                <a:gd name="T97" fmla="*/ 2 h 21"/>
                <a:gd name="T98" fmla="*/ 6 w 27"/>
                <a:gd name="T99" fmla="*/ 2 h 21"/>
                <a:gd name="T100" fmla="*/ 5 w 27"/>
                <a:gd name="T101" fmla="*/ 1 h 21"/>
                <a:gd name="T102" fmla="*/ 5 w 27"/>
                <a:gd name="T103" fmla="*/ 1 h 21"/>
                <a:gd name="T104" fmla="*/ 5 w 27"/>
                <a:gd name="T105" fmla="*/ 0 h 21"/>
                <a:gd name="T106" fmla="*/ 5 w 27"/>
                <a:gd name="T107" fmla="*/ 0 h 21"/>
                <a:gd name="T108" fmla="*/ 5 w 27"/>
                <a:gd name="T10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" h="21">
                  <a:moveTo>
                    <a:pt x="5" y="0"/>
                  </a:moveTo>
                  <a:cubicBezTo>
                    <a:pt x="5" y="0"/>
                    <a:pt x="5" y="0"/>
                    <a:pt x="5" y="1"/>
                  </a:cubicBezTo>
                  <a:cubicBezTo>
                    <a:pt x="5" y="2"/>
                    <a:pt x="4" y="3"/>
                    <a:pt x="3" y="3"/>
                  </a:cubicBezTo>
                  <a:cubicBezTo>
                    <a:pt x="2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1" y="5"/>
                    <a:pt x="1" y="7"/>
                    <a:pt x="2" y="8"/>
                  </a:cubicBezTo>
                  <a:cubicBezTo>
                    <a:pt x="2" y="11"/>
                    <a:pt x="4" y="14"/>
                    <a:pt x="5" y="17"/>
                  </a:cubicBezTo>
                  <a:cubicBezTo>
                    <a:pt x="6" y="17"/>
                    <a:pt x="7" y="18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1" y="21"/>
                    <a:pt x="12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6" y="21"/>
                    <a:pt x="18" y="20"/>
                    <a:pt x="19" y="20"/>
                  </a:cubicBezTo>
                  <a:cubicBezTo>
                    <a:pt x="20" y="19"/>
                    <a:pt x="21" y="18"/>
                    <a:pt x="21" y="18"/>
                  </a:cubicBezTo>
                  <a:cubicBezTo>
                    <a:pt x="21" y="18"/>
                    <a:pt x="22" y="17"/>
                    <a:pt x="22" y="16"/>
                  </a:cubicBezTo>
                  <a:cubicBezTo>
                    <a:pt x="23" y="16"/>
                    <a:pt x="23" y="15"/>
                    <a:pt x="23" y="15"/>
                  </a:cubicBezTo>
                  <a:cubicBezTo>
                    <a:pt x="24" y="13"/>
                    <a:pt x="24" y="13"/>
                    <a:pt x="25" y="11"/>
                  </a:cubicBezTo>
                  <a:cubicBezTo>
                    <a:pt x="25" y="11"/>
                    <a:pt x="26" y="9"/>
                    <a:pt x="26" y="7"/>
                  </a:cubicBezTo>
                  <a:cubicBezTo>
                    <a:pt x="26" y="7"/>
                    <a:pt x="27" y="6"/>
                    <a:pt x="27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8"/>
                    <a:pt x="25" y="10"/>
                    <a:pt x="24" y="11"/>
                  </a:cubicBezTo>
                  <a:cubicBezTo>
                    <a:pt x="22" y="16"/>
                    <a:pt x="19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5" y="18"/>
                    <a:pt x="13" y="18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9" y="14"/>
                    <a:pt x="6" y="8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747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6" name="išḻidé"/>
            <p:cNvSpPr/>
            <p:nvPr>
              <p:custDataLst>
                <p:tags r:id="rId148"/>
              </p:custDataLst>
            </p:nvPr>
          </p:nvSpPr>
          <p:spPr bwMode="auto">
            <a:xfrm>
              <a:off x="15782" y="4851"/>
              <a:ext cx="120" cy="120"/>
            </a:xfrm>
            <a:custGeom>
              <a:avLst/>
              <a:gdLst>
                <a:gd name="T0" fmla="*/ 0 w 25"/>
                <a:gd name="T1" fmla="*/ 9 h 22"/>
                <a:gd name="T2" fmla="*/ 3 w 25"/>
                <a:gd name="T3" fmla="*/ 18 h 22"/>
                <a:gd name="T4" fmla="*/ 5 w 25"/>
                <a:gd name="T5" fmla="*/ 20 h 22"/>
                <a:gd name="T6" fmla="*/ 6 w 25"/>
                <a:gd name="T7" fmla="*/ 20 h 22"/>
                <a:gd name="T8" fmla="*/ 6 w 25"/>
                <a:gd name="T9" fmla="*/ 20 h 22"/>
                <a:gd name="T10" fmla="*/ 7 w 25"/>
                <a:gd name="T11" fmla="*/ 21 h 22"/>
                <a:gd name="T12" fmla="*/ 7 w 25"/>
                <a:gd name="T13" fmla="*/ 21 h 22"/>
                <a:gd name="T14" fmla="*/ 12 w 25"/>
                <a:gd name="T15" fmla="*/ 22 h 22"/>
                <a:gd name="T16" fmla="*/ 17 w 25"/>
                <a:gd name="T17" fmla="*/ 21 h 22"/>
                <a:gd name="T18" fmla="*/ 19 w 25"/>
                <a:gd name="T19" fmla="*/ 19 h 22"/>
                <a:gd name="T20" fmla="*/ 20 w 25"/>
                <a:gd name="T21" fmla="*/ 17 h 22"/>
                <a:gd name="T22" fmla="*/ 21 w 25"/>
                <a:gd name="T23" fmla="*/ 16 h 22"/>
                <a:gd name="T24" fmla="*/ 23 w 25"/>
                <a:gd name="T25" fmla="*/ 12 h 22"/>
                <a:gd name="T26" fmla="*/ 24 w 25"/>
                <a:gd name="T27" fmla="*/ 8 h 22"/>
                <a:gd name="T28" fmla="*/ 25 w 25"/>
                <a:gd name="T29" fmla="*/ 7 h 22"/>
                <a:gd name="T30" fmla="*/ 25 w 25"/>
                <a:gd name="T31" fmla="*/ 3 h 22"/>
                <a:gd name="T32" fmla="*/ 25 w 25"/>
                <a:gd name="T33" fmla="*/ 3 h 22"/>
                <a:gd name="T34" fmla="*/ 25 w 25"/>
                <a:gd name="T35" fmla="*/ 3 h 22"/>
                <a:gd name="T36" fmla="*/ 3 w 25"/>
                <a:gd name="T37" fmla="*/ 2 h 22"/>
                <a:gd name="T38" fmla="*/ 3 w 25"/>
                <a:gd name="T39" fmla="*/ 2 h 22"/>
                <a:gd name="T40" fmla="*/ 0 w 25"/>
                <a:gd name="T4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" h="22">
                  <a:moveTo>
                    <a:pt x="0" y="9"/>
                  </a:moveTo>
                  <a:cubicBezTo>
                    <a:pt x="0" y="12"/>
                    <a:pt x="2" y="15"/>
                    <a:pt x="3" y="18"/>
                  </a:cubicBezTo>
                  <a:cubicBezTo>
                    <a:pt x="4" y="18"/>
                    <a:pt x="5" y="19"/>
                    <a:pt x="5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9" y="22"/>
                    <a:pt x="11" y="22"/>
                    <a:pt x="12" y="22"/>
                  </a:cubicBezTo>
                  <a:cubicBezTo>
                    <a:pt x="14" y="22"/>
                    <a:pt x="16" y="21"/>
                    <a:pt x="17" y="21"/>
                  </a:cubicBezTo>
                  <a:cubicBezTo>
                    <a:pt x="18" y="20"/>
                    <a:pt x="19" y="19"/>
                    <a:pt x="19" y="19"/>
                  </a:cubicBezTo>
                  <a:cubicBezTo>
                    <a:pt x="19" y="19"/>
                    <a:pt x="20" y="18"/>
                    <a:pt x="20" y="17"/>
                  </a:cubicBezTo>
                  <a:cubicBezTo>
                    <a:pt x="21" y="17"/>
                    <a:pt x="21" y="16"/>
                    <a:pt x="21" y="16"/>
                  </a:cubicBezTo>
                  <a:cubicBezTo>
                    <a:pt x="22" y="14"/>
                    <a:pt x="22" y="14"/>
                    <a:pt x="23" y="12"/>
                  </a:cubicBezTo>
                  <a:cubicBezTo>
                    <a:pt x="23" y="12"/>
                    <a:pt x="24" y="10"/>
                    <a:pt x="24" y="8"/>
                  </a:cubicBezTo>
                  <a:cubicBezTo>
                    <a:pt x="24" y="8"/>
                    <a:pt x="25" y="7"/>
                    <a:pt x="25" y="7"/>
                  </a:cubicBezTo>
                  <a:cubicBezTo>
                    <a:pt x="25" y="6"/>
                    <a:pt x="25" y="5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7" y="0"/>
                    <a:pt x="5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5"/>
                    <a:pt x="0" y="7"/>
                    <a:pt x="0" y="9"/>
                  </a:cubicBezTo>
                  <a:close/>
                </a:path>
              </a:pathLst>
            </a:custGeom>
            <a:solidFill>
              <a:srgbClr val="CF9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7" name="işḻîḑè"/>
            <p:cNvSpPr/>
            <p:nvPr>
              <p:custDataLst>
                <p:tags r:id="rId149"/>
              </p:custDataLst>
            </p:nvPr>
          </p:nvSpPr>
          <p:spPr bwMode="auto">
            <a:xfrm>
              <a:off x="15797" y="4794"/>
              <a:ext cx="120" cy="165"/>
            </a:xfrm>
            <a:custGeom>
              <a:avLst/>
              <a:gdLst>
                <a:gd name="T0" fmla="*/ 0 w 21"/>
                <a:gd name="T1" fmla="*/ 21 h 43"/>
                <a:gd name="T2" fmla="*/ 0 w 21"/>
                <a:gd name="T3" fmla="*/ 24 h 43"/>
                <a:gd name="T4" fmla="*/ 10 w 21"/>
                <a:gd name="T5" fmla="*/ 43 h 43"/>
                <a:gd name="T6" fmla="*/ 21 w 21"/>
                <a:gd name="T7" fmla="*/ 24 h 43"/>
                <a:gd name="T8" fmla="*/ 21 w 21"/>
                <a:gd name="T9" fmla="*/ 22 h 43"/>
                <a:gd name="T10" fmla="*/ 10 w 21"/>
                <a:gd name="T11" fmla="*/ 1 h 43"/>
                <a:gd name="T12" fmla="*/ 0 w 21"/>
                <a:gd name="T13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0" y="21"/>
                  </a:moveTo>
                  <a:cubicBezTo>
                    <a:pt x="0" y="22"/>
                    <a:pt x="0" y="23"/>
                    <a:pt x="0" y="24"/>
                  </a:cubicBezTo>
                  <a:cubicBezTo>
                    <a:pt x="0" y="34"/>
                    <a:pt x="5" y="42"/>
                    <a:pt x="10" y="43"/>
                  </a:cubicBezTo>
                  <a:cubicBezTo>
                    <a:pt x="16" y="43"/>
                    <a:pt x="20" y="34"/>
                    <a:pt x="21" y="24"/>
                  </a:cubicBezTo>
                  <a:cubicBezTo>
                    <a:pt x="21" y="23"/>
                    <a:pt x="21" y="23"/>
                    <a:pt x="21" y="22"/>
                  </a:cubicBezTo>
                  <a:cubicBezTo>
                    <a:pt x="21" y="10"/>
                    <a:pt x="16" y="1"/>
                    <a:pt x="10" y="1"/>
                  </a:cubicBezTo>
                  <a:cubicBezTo>
                    <a:pt x="5" y="0"/>
                    <a:pt x="0" y="10"/>
                    <a:pt x="0" y="21"/>
                  </a:cubicBezTo>
                  <a:close/>
                </a:path>
              </a:pathLst>
            </a:custGeom>
            <a:solidFill>
              <a:srgbClr val="4C4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8" name="isḻiḓé"/>
            <p:cNvSpPr/>
            <p:nvPr>
              <p:custDataLst>
                <p:tags r:id="rId150"/>
              </p:custDataLst>
            </p:nvPr>
          </p:nvSpPr>
          <p:spPr bwMode="auto">
            <a:xfrm>
              <a:off x="15790" y="4790"/>
              <a:ext cx="120" cy="173"/>
            </a:xfrm>
            <a:custGeom>
              <a:avLst/>
              <a:gdLst>
                <a:gd name="T0" fmla="*/ 12 w 25"/>
                <a:gd name="T1" fmla="*/ 45 h 45"/>
                <a:gd name="T2" fmla="*/ 0 w 25"/>
                <a:gd name="T3" fmla="*/ 25 h 45"/>
                <a:gd name="T4" fmla="*/ 0 w 25"/>
                <a:gd name="T5" fmla="*/ 22 h 45"/>
                <a:gd name="T6" fmla="*/ 7 w 25"/>
                <a:gd name="T7" fmla="*/ 2 h 45"/>
                <a:gd name="T8" fmla="*/ 12 w 25"/>
                <a:gd name="T9" fmla="*/ 0 h 45"/>
                <a:gd name="T10" fmla="*/ 24 w 25"/>
                <a:gd name="T11" fmla="*/ 23 h 45"/>
                <a:gd name="T12" fmla="*/ 24 w 25"/>
                <a:gd name="T13" fmla="*/ 25 h 45"/>
                <a:gd name="T14" fmla="*/ 12 w 25"/>
                <a:gd name="T15" fmla="*/ 45 h 45"/>
                <a:gd name="T16" fmla="*/ 9 w 25"/>
                <a:gd name="T17" fmla="*/ 5 h 45"/>
                <a:gd name="T18" fmla="*/ 3 w 25"/>
                <a:gd name="T19" fmla="*/ 22 h 45"/>
                <a:gd name="T20" fmla="*/ 3 w 25"/>
                <a:gd name="T21" fmla="*/ 22 h 45"/>
                <a:gd name="T22" fmla="*/ 3 w 25"/>
                <a:gd name="T23" fmla="*/ 25 h 45"/>
                <a:gd name="T24" fmla="*/ 12 w 25"/>
                <a:gd name="T25" fmla="*/ 42 h 45"/>
                <a:gd name="T26" fmla="*/ 12 w 25"/>
                <a:gd name="T27" fmla="*/ 42 h 45"/>
                <a:gd name="T28" fmla="*/ 21 w 25"/>
                <a:gd name="T29" fmla="*/ 25 h 45"/>
                <a:gd name="T30" fmla="*/ 21 w 25"/>
                <a:gd name="T31" fmla="*/ 23 h 45"/>
                <a:gd name="T32" fmla="*/ 12 w 25"/>
                <a:gd name="T33" fmla="*/ 3 h 45"/>
                <a:gd name="T34" fmla="*/ 12 w 25"/>
                <a:gd name="T35" fmla="*/ 3 h 45"/>
                <a:gd name="T36" fmla="*/ 9 w 25"/>
                <a:gd name="T37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45">
                  <a:moveTo>
                    <a:pt x="12" y="45"/>
                  </a:moveTo>
                  <a:cubicBezTo>
                    <a:pt x="6" y="45"/>
                    <a:pt x="1" y="36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14"/>
                    <a:pt x="3" y="6"/>
                    <a:pt x="7" y="2"/>
                  </a:cubicBezTo>
                  <a:cubicBezTo>
                    <a:pt x="8" y="1"/>
                    <a:pt x="10" y="0"/>
                    <a:pt x="12" y="0"/>
                  </a:cubicBezTo>
                  <a:cubicBezTo>
                    <a:pt x="19" y="0"/>
                    <a:pt x="25" y="10"/>
                    <a:pt x="24" y="23"/>
                  </a:cubicBezTo>
                  <a:cubicBezTo>
                    <a:pt x="24" y="24"/>
                    <a:pt x="24" y="24"/>
                    <a:pt x="24" y="25"/>
                  </a:cubicBezTo>
                  <a:cubicBezTo>
                    <a:pt x="24" y="37"/>
                    <a:pt x="19" y="45"/>
                    <a:pt x="12" y="45"/>
                  </a:cubicBezTo>
                  <a:close/>
                  <a:moveTo>
                    <a:pt x="9" y="5"/>
                  </a:moveTo>
                  <a:cubicBezTo>
                    <a:pt x="6" y="8"/>
                    <a:pt x="3" y="15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3" y="24"/>
                    <a:pt x="3" y="25"/>
                  </a:cubicBezTo>
                  <a:cubicBezTo>
                    <a:pt x="4" y="34"/>
                    <a:pt x="8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7" y="42"/>
                    <a:pt x="21" y="34"/>
                    <a:pt x="21" y="25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21" y="11"/>
                    <a:pt x="17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0" y="4"/>
                    <a:pt x="9" y="5"/>
                  </a:cubicBezTo>
                  <a:close/>
                </a:path>
              </a:pathLst>
            </a:custGeom>
            <a:solidFill>
              <a:srgbClr val="CF9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9" name="ïṡlîḓe"/>
            <p:cNvSpPr/>
            <p:nvPr>
              <p:custDataLst>
                <p:tags r:id="rId151"/>
              </p:custDataLst>
            </p:nvPr>
          </p:nvSpPr>
          <p:spPr bwMode="auto">
            <a:xfrm>
              <a:off x="13415" y="4192"/>
              <a:ext cx="609" cy="775"/>
            </a:xfrm>
            <a:custGeom>
              <a:avLst/>
              <a:gdLst>
                <a:gd name="T0" fmla="*/ 82 w 138"/>
                <a:gd name="T1" fmla="*/ 63 h 201"/>
                <a:gd name="T2" fmla="*/ 58 w 138"/>
                <a:gd name="T3" fmla="*/ 59 h 201"/>
                <a:gd name="T4" fmla="*/ 49 w 138"/>
                <a:gd name="T5" fmla="*/ 60 h 201"/>
                <a:gd name="T6" fmla="*/ 32 w 138"/>
                <a:gd name="T7" fmla="*/ 64 h 201"/>
                <a:gd name="T8" fmla="*/ 24 w 138"/>
                <a:gd name="T9" fmla="*/ 67 h 201"/>
                <a:gd name="T10" fmla="*/ 12 w 138"/>
                <a:gd name="T11" fmla="*/ 20 h 201"/>
                <a:gd name="T12" fmla="*/ 0 w 138"/>
                <a:gd name="T13" fmla="*/ 0 h 201"/>
                <a:gd name="T14" fmla="*/ 0 w 138"/>
                <a:gd name="T15" fmla="*/ 22 h 201"/>
                <a:gd name="T16" fmla="*/ 0 w 138"/>
                <a:gd name="T17" fmla="*/ 62 h 201"/>
                <a:gd name="T18" fmla="*/ 109 w 138"/>
                <a:gd name="T19" fmla="*/ 201 h 201"/>
                <a:gd name="T20" fmla="*/ 118 w 138"/>
                <a:gd name="T21" fmla="*/ 192 h 201"/>
                <a:gd name="T22" fmla="*/ 119 w 138"/>
                <a:gd name="T23" fmla="*/ 191 h 201"/>
                <a:gd name="T24" fmla="*/ 125 w 138"/>
                <a:gd name="T25" fmla="*/ 183 h 201"/>
                <a:gd name="T26" fmla="*/ 125 w 138"/>
                <a:gd name="T27" fmla="*/ 183 h 201"/>
                <a:gd name="T28" fmla="*/ 130 w 138"/>
                <a:gd name="T29" fmla="*/ 174 h 201"/>
                <a:gd name="T30" fmla="*/ 131 w 138"/>
                <a:gd name="T31" fmla="*/ 172 h 201"/>
                <a:gd name="T32" fmla="*/ 135 w 138"/>
                <a:gd name="T33" fmla="*/ 162 h 201"/>
                <a:gd name="T34" fmla="*/ 135 w 138"/>
                <a:gd name="T35" fmla="*/ 162 h 201"/>
                <a:gd name="T36" fmla="*/ 137 w 138"/>
                <a:gd name="T37" fmla="*/ 152 h 201"/>
                <a:gd name="T38" fmla="*/ 138 w 138"/>
                <a:gd name="T39" fmla="*/ 150 h 201"/>
                <a:gd name="T40" fmla="*/ 138 w 138"/>
                <a:gd name="T41" fmla="*/ 139 h 201"/>
                <a:gd name="T42" fmla="*/ 115 w 138"/>
                <a:gd name="T43" fmla="*/ 82 h 201"/>
                <a:gd name="T44" fmla="*/ 82 w 138"/>
                <a:gd name="T45" fmla="*/ 63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8" h="201">
                  <a:moveTo>
                    <a:pt x="82" y="63"/>
                  </a:moveTo>
                  <a:cubicBezTo>
                    <a:pt x="75" y="60"/>
                    <a:pt x="67" y="59"/>
                    <a:pt x="58" y="59"/>
                  </a:cubicBezTo>
                  <a:cubicBezTo>
                    <a:pt x="55" y="59"/>
                    <a:pt x="52" y="59"/>
                    <a:pt x="49" y="60"/>
                  </a:cubicBezTo>
                  <a:cubicBezTo>
                    <a:pt x="43" y="60"/>
                    <a:pt x="38" y="62"/>
                    <a:pt x="32" y="64"/>
                  </a:cubicBezTo>
                  <a:cubicBezTo>
                    <a:pt x="29" y="64"/>
                    <a:pt x="27" y="66"/>
                    <a:pt x="24" y="67"/>
                  </a:cubicBezTo>
                  <a:cubicBezTo>
                    <a:pt x="23" y="50"/>
                    <a:pt x="19" y="34"/>
                    <a:pt x="12" y="20"/>
                  </a:cubicBezTo>
                  <a:cubicBezTo>
                    <a:pt x="9" y="13"/>
                    <a:pt x="5" y="7"/>
                    <a:pt x="0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129"/>
                    <a:pt x="47" y="185"/>
                    <a:pt x="109" y="201"/>
                  </a:cubicBezTo>
                  <a:cubicBezTo>
                    <a:pt x="112" y="198"/>
                    <a:pt x="115" y="195"/>
                    <a:pt x="118" y="192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21" y="189"/>
                    <a:pt x="123" y="186"/>
                    <a:pt x="125" y="183"/>
                  </a:cubicBezTo>
                  <a:cubicBezTo>
                    <a:pt x="125" y="183"/>
                    <a:pt x="125" y="183"/>
                    <a:pt x="125" y="183"/>
                  </a:cubicBezTo>
                  <a:cubicBezTo>
                    <a:pt x="127" y="180"/>
                    <a:pt x="129" y="177"/>
                    <a:pt x="130" y="174"/>
                  </a:cubicBezTo>
                  <a:cubicBezTo>
                    <a:pt x="130" y="173"/>
                    <a:pt x="131" y="173"/>
                    <a:pt x="131" y="172"/>
                  </a:cubicBezTo>
                  <a:cubicBezTo>
                    <a:pt x="133" y="169"/>
                    <a:pt x="134" y="166"/>
                    <a:pt x="135" y="162"/>
                  </a:cubicBezTo>
                  <a:cubicBezTo>
                    <a:pt x="135" y="162"/>
                    <a:pt x="135" y="162"/>
                    <a:pt x="135" y="162"/>
                  </a:cubicBezTo>
                  <a:cubicBezTo>
                    <a:pt x="136" y="159"/>
                    <a:pt x="137" y="155"/>
                    <a:pt x="137" y="152"/>
                  </a:cubicBezTo>
                  <a:cubicBezTo>
                    <a:pt x="137" y="151"/>
                    <a:pt x="137" y="150"/>
                    <a:pt x="138" y="150"/>
                  </a:cubicBezTo>
                  <a:cubicBezTo>
                    <a:pt x="138" y="146"/>
                    <a:pt x="138" y="143"/>
                    <a:pt x="138" y="139"/>
                  </a:cubicBezTo>
                  <a:cubicBezTo>
                    <a:pt x="138" y="117"/>
                    <a:pt x="129" y="97"/>
                    <a:pt x="115" y="82"/>
                  </a:cubicBezTo>
                  <a:cubicBezTo>
                    <a:pt x="106" y="73"/>
                    <a:pt x="95" y="67"/>
                    <a:pt x="82" y="63"/>
                  </a:cubicBezTo>
                </a:path>
              </a:pathLst>
            </a:custGeom>
            <a:solidFill>
              <a:schemeClr val="bg1">
                <a:lumMod val="85000"/>
                <a:alpha val="3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0" name="í$1iḋè"/>
            <p:cNvSpPr/>
            <p:nvPr>
              <p:custDataLst>
                <p:tags r:id="rId152"/>
              </p:custDataLst>
            </p:nvPr>
          </p:nvSpPr>
          <p:spPr bwMode="auto">
            <a:xfrm>
              <a:off x="11284" y="3636"/>
              <a:ext cx="2966" cy="1366"/>
            </a:xfrm>
            <a:custGeom>
              <a:avLst/>
              <a:gdLst>
                <a:gd name="T0" fmla="*/ 592 w 672"/>
                <a:gd name="T1" fmla="*/ 194 h 354"/>
                <a:gd name="T2" fmla="*/ 558 w 672"/>
                <a:gd name="T3" fmla="*/ 202 h 354"/>
                <a:gd name="T4" fmla="*/ 431 w 672"/>
                <a:gd name="T5" fmla="*/ 83 h 354"/>
                <a:gd name="T6" fmla="*/ 385 w 672"/>
                <a:gd name="T7" fmla="*/ 91 h 354"/>
                <a:gd name="T8" fmla="*/ 251 w 672"/>
                <a:gd name="T9" fmla="*/ 0 h 354"/>
                <a:gd name="T10" fmla="*/ 107 w 672"/>
                <a:gd name="T11" fmla="*/ 139 h 354"/>
                <a:gd name="T12" fmla="*/ 107 w 672"/>
                <a:gd name="T13" fmla="*/ 139 h 354"/>
                <a:gd name="T14" fmla="*/ 0 w 672"/>
                <a:gd name="T15" fmla="*/ 246 h 354"/>
                <a:gd name="T16" fmla="*/ 107 w 672"/>
                <a:gd name="T17" fmla="*/ 354 h 354"/>
                <a:gd name="T18" fmla="*/ 592 w 672"/>
                <a:gd name="T19" fmla="*/ 354 h 354"/>
                <a:gd name="T20" fmla="*/ 672 w 672"/>
                <a:gd name="T21" fmla="*/ 274 h 354"/>
                <a:gd name="T22" fmla="*/ 592 w 672"/>
                <a:gd name="T23" fmla="*/ 194 h 354"/>
                <a:gd name="T24" fmla="*/ 322 w 672"/>
                <a:gd name="T25" fmla="*/ 274 h 354"/>
                <a:gd name="T26" fmla="*/ 314 w 672"/>
                <a:gd name="T27" fmla="*/ 274 h 354"/>
                <a:gd name="T28" fmla="*/ 320 w 672"/>
                <a:gd name="T29" fmla="*/ 271 h 354"/>
                <a:gd name="T30" fmla="*/ 322 w 672"/>
                <a:gd name="T31" fmla="*/ 27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2" h="354">
                  <a:moveTo>
                    <a:pt x="592" y="194"/>
                  </a:moveTo>
                  <a:cubicBezTo>
                    <a:pt x="580" y="194"/>
                    <a:pt x="569" y="197"/>
                    <a:pt x="558" y="202"/>
                  </a:cubicBezTo>
                  <a:cubicBezTo>
                    <a:pt x="554" y="135"/>
                    <a:pt x="499" y="83"/>
                    <a:pt x="431" y="83"/>
                  </a:cubicBezTo>
                  <a:cubicBezTo>
                    <a:pt x="415" y="83"/>
                    <a:pt x="400" y="86"/>
                    <a:pt x="385" y="91"/>
                  </a:cubicBezTo>
                  <a:cubicBezTo>
                    <a:pt x="364" y="38"/>
                    <a:pt x="312" y="0"/>
                    <a:pt x="251" y="0"/>
                  </a:cubicBezTo>
                  <a:cubicBezTo>
                    <a:pt x="174" y="0"/>
                    <a:pt x="110" y="62"/>
                    <a:pt x="107" y="139"/>
                  </a:cubicBezTo>
                  <a:cubicBezTo>
                    <a:pt x="107" y="139"/>
                    <a:pt x="107" y="139"/>
                    <a:pt x="107" y="139"/>
                  </a:cubicBezTo>
                  <a:cubicBezTo>
                    <a:pt x="48" y="139"/>
                    <a:pt x="0" y="187"/>
                    <a:pt x="0" y="246"/>
                  </a:cubicBezTo>
                  <a:cubicBezTo>
                    <a:pt x="0" y="306"/>
                    <a:pt x="48" y="354"/>
                    <a:pt x="107" y="354"/>
                  </a:cubicBezTo>
                  <a:cubicBezTo>
                    <a:pt x="592" y="354"/>
                    <a:pt x="592" y="354"/>
                    <a:pt x="592" y="354"/>
                  </a:cubicBezTo>
                  <a:cubicBezTo>
                    <a:pt x="637" y="354"/>
                    <a:pt x="672" y="318"/>
                    <a:pt x="672" y="274"/>
                  </a:cubicBezTo>
                  <a:cubicBezTo>
                    <a:pt x="672" y="230"/>
                    <a:pt x="637" y="194"/>
                    <a:pt x="592" y="194"/>
                  </a:cubicBezTo>
                  <a:moveTo>
                    <a:pt x="322" y="274"/>
                  </a:moveTo>
                  <a:cubicBezTo>
                    <a:pt x="314" y="274"/>
                    <a:pt x="314" y="274"/>
                    <a:pt x="314" y="274"/>
                  </a:cubicBezTo>
                  <a:cubicBezTo>
                    <a:pt x="316" y="273"/>
                    <a:pt x="318" y="272"/>
                    <a:pt x="320" y="271"/>
                  </a:cubicBezTo>
                  <a:cubicBezTo>
                    <a:pt x="321" y="272"/>
                    <a:pt x="321" y="273"/>
                    <a:pt x="322" y="274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1" name="išļîďê"/>
            <p:cNvSpPr/>
            <p:nvPr>
              <p:custDataLst>
                <p:tags r:id="rId153"/>
              </p:custDataLst>
            </p:nvPr>
          </p:nvSpPr>
          <p:spPr bwMode="auto">
            <a:xfrm>
              <a:off x="12501" y="4623"/>
              <a:ext cx="120" cy="120"/>
            </a:xfrm>
            <a:custGeom>
              <a:avLst/>
              <a:gdLst>
                <a:gd name="T0" fmla="*/ 6 w 8"/>
                <a:gd name="T1" fmla="*/ 0 h 3"/>
                <a:gd name="T2" fmla="*/ 0 w 8"/>
                <a:gd name="T3" fmla="*/ 3 h 3"/>
                <a:gd name="T4" fmla="*/ 8 w 8"/>
                <a:gd name="T5" fmla="*/ 3 h 3"/>
                <a:gd name="T6" fmla="*/ 6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6" y="1"/>
                    <a:pt x="6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2" name="iṥḻîḍé"/>
            <p:cNvSpPr/>
            <p:nvPr>
              <p:custDataLst>
                <p:tags r:id="rId154"/>
              </p:custDataLst>
            </p:nvPr>
          </p:nvSpPr>
          <p:spPr bwMode="auto">
            <a:xfrm>
              <a:off x="11699" y="3636"/>
              <a:ext cx="1962" cy="660"/>
            </a:xfrm>
            <a:custGeom>
              <a:avLst/>
              <a:gdLst>
                <a:gd name="T0" fmla="*/ 144 w 445"/>
                <a:gd name="T1" fmla="*/ 0 h 171"/>
                <a:gd name="T2" fmla="*/ 0 w 445"/>
                <a:gd name="T3" fmla="*/ 139 h 171"/>
                <a:gd name="T4" fmla="*/ 0 w 445"/>
                <a:gd name="T5" fmla="*/ 139 h 171"/>
                <a:gd name="T6" fmla="*/ 0 w 445"/>
                <a:gd name="T7" fmla="*/ 139 h 171"/>
                <a:gd name="T8" fmla="*/ 0 w 445"/>
                <a:gd name="T9" fmla="*/ 139 h 171"/>
                <a:gd name="T10" fmla="*/ 0 w 445"/>
                <a:gd name="T11" fmla="*/ 139 h 171"/>
                <a:gd name="T12" fmla="*/ 144 w 445"/>
                <a:gd name="T13" fmla="*/ 0 h 171"/>
                <a:gd name="T14" fmla="*/ 278 w 445"/>
                <a:gd name="T15" fmla="*/ 91 h 171"/>
                <a:gd name="T16" fmla="*/ 324 w 445"/>
                <a:gd name="T17" fmla="*/ 83 h 171"/>
                <a:gd name="T18" fmla="*/ 445 w 445"/>
                <a:gd name="T19" fmla="*/ 171 h 171"/>
                <a:gd name="T20" fmla="*/ 445 w 445"/>
                <a:gd name="T21" fmla="*/ 171 h 171"/>
                <a:gd name="T22" fmla="*/ 324 w 445"/>
                <a:gd name="T23" fmla="*/ 83 h 171"/>
                <a:gd name="T24" fmla="*/ 278 w 445"/>
                <a:gd name="T25" fmla="*/ 91 h 171"/>
                <a:gd name="T26" fmla="*/ 144 w 445"/>
                <a:gd name="T2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5" h="171">
                  <a:moveTo>
                    <a:pt x="144" y="0"/>
                  </a:moveTo>
                  <a:cubicBezTo>
                    <a:pt x="67" y="0"/>
                    <a:pt x="3" y="62"/>
                    <a:pt x="0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3" y="62"/>
                    <a:pt x="67" y="0"/>
                    <a:pt x="144" y="0"/>
                  </a:cubicBezTo>
                  <a:cubicBezTo>
                    <a:pt x="205" y="0"/>
                    <a:pt x="257" y="38"/>
                    <a:pt x="278" y="91"/>
                  </a:cubicBezTo>
                  <a:cubicBezTo>
                    <a:pt x="293" y="86"/>
                    <a:pt x="308" y="83"/>
                    <a:pt x="324" y="83"/>
                  </a:cubicBezTo>
                  <a:cubicBezTo>
                    <a:pt x="381" y="83"/>
                    <a:pt x="429" y="120"/>
                    <a:pt x="445" y="171"/>
                  </a:cubicBezTo>
                  <a:cubicBezTo>
                    <a:pt x="445" y="171"/>
                    <a:pt x="445" y="171"/>
                    <a:pt x="445" y="171"/>
                  </a:cubicBezTo>
                  <a:cubicBezTo>
                    <a:pt x="429" y="120"/>
                    <a:pt x="381" y="83"/>
                    <a:pt x="324" y="83"/>
                  </a:cubicBezTo>
                  <a:cubicBezTo>
                    <a:pt x="308" y="83"/>
                    <a:pt x="293" y="86"/>
                    <a:pt x="278" y="91"/>
                  </a:cubicBezTo>
                  <a:cubicBezTo>
                    <a:pt x="257" y="38"/>
                    <a:pt x="205" y="0"/>
                    <a:pt x="144" y="0"/>
                  </a:cubicBezTo>
                </a:path>
              </a:pathLst>
            </a:custGeom>
            <a:solidFill>
              <a:srgbClr val="DAD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3" name="îṧľiḍe"/>
            <p:cNvSpPr/>
            <p:nvPr>
              <p:custDataLst>
                <p:tags r:id="rId155"/>
              </p:custDataLst>
            </p:nvPr>
          </p:nvSpPr>
          <p:spPr bwMode="auto">
            <a:xfrm>
              <a:off x="13501" y="4315"/>
              <a:ext cx="277" cy="120"/>
            </a:xfrm>
            <a:custGeom>
              <a:avLst/>
              <a:gdLst>
                <a:gd name="T0" fmla="*/ 18 w 63"/>
                <a:gd name="T1" fmla="*/ 0 h 13"/>
                <a:gd name="T2" fmla="*/ 0 w 63"/>
                <a:gd name="T3" fmla="*/ 2 h 13"/>
                <a:gd name="T4" fmla="*/ 0 w 63"/>
                <a:gd name="T5" fmla="*/ 2 h 13"/>
                <a:gd name="T6" fmla="*/ 18 w 63"/>
                <a:gd name="T7" fmla="*/ 0 h 13"/>
                <a:gd name="T8" fmla="*/ 63 w 63"/>
                <a:gd name="T9" fmla="*/ 13 h 13"/>
                <a:gd name="T10" fmla="*/ 63 w 63"/>
                <a:gd name="T11" fmla="*/ 13 h 13"/>
                <a:gd name="T12" fmla="*/ 18 w 6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3">
                  <a:moveTo>
                    <a:pt x="18" y="0"/>
                  </a:moveTo>
                  <a:cubicBezTo>
                    <a:pt x="12" y="0"/>
                    <a:pt x="6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6" y="1"/>
                    <a:pt x="12" y="0"/>
                    <a:pt x="18" y="0"/>
                  </a:cubicBezTo>
                  <a:cubicBezTo>
                    <a:pt x="35" y="0"/>
                    <a:pt x="50" y="5"/>
                    <a:pt x="63" y="13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50" y="5"/>
                    <a:pt x="35" y="0"/>
                    <a:pt x="18" y="0"/>
                  </a:cubicBezTo>
                </a:path>
              </a:pathLst>
            </a:custGeom>
            <a:solidFill>
              <a:srgbClr val="AEA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4" name="ïṧḷíďe"/>
            <p:cNvSpPr/>
            <p:nvPr>
              <p:custDataLst>
                <p:tags r:id="rId156"/>
              </p:custDataLst>
            </p:nvPr>
          </p:nvSpPr>
          <p:spPr bwMode="auto">
            <a:xfrm>
              <a:off x="13415" y="4296"/>
              <a:ext cx="530" cy="409"/>
            </a:xfrm>
            <a:custGeom>
              <a:avLst/>
              <a:gdLst>
                <a:gd name="T0" fmla="*/ 120 w 120"/>
                <a:gd name="T1" fmla="*/ 106 h 106"/>
                <a:gd name="T2" fmla="*/ 120 w 120"/>
                <a:gd name="T3" fmla="*/ 106 h 106"/>
                <a:gd name="T4" fmla="*/ 120 w 120"/>
                <a:gd name="T5" fmla="*/ 106 h 106"/>
                <a:gd name="T6" fmla="*/ 120 w 120"/>
                <a:gd name="T7" fmla="*/ 105 h 106"/>
                <a:gd name="T8" fmla="*/ 120 w 120"/>
                <a:gd name="T9" fmla="*/ 105 h 106"/>
                <a:gd name="T10" fmla="*/ 120 w 120"/>
                <a:gd name="T11" fmla="*/ 105 h 106"/>
                <a:gd name="T12" fmla="*/ 120 w 120"/>
                <a:gd name="T13" fmla="*/ 105 h 106"/>
                <a:gd name="T14" fmla="*/ 120 w 120"/>
                <a:gd name="T15" fmla="*/ 105 h 106"/>
                <a:gd name="T16" fmla="*/ 120 w 120"/>
                <a:gd name="T17" fmla="*/ 105 h 106"/>
                <a:gd name="T18" fmla="*/ 120 w 120"/>
                <a:gd name="T19" fmla="*/ 104 h 106"/>
                <a:gd name="T20" fmla="*/ 120 w 120"/>
                <a:gd name="T21" fmla="*/ 105 h 106"/>
                <a:gd name="T22" fmla="*/ 120 w 120"/>
                <a:gd name="T23" fmla="*/ 104 h 106"/>
                <a:gd name="T24" fmla="*/ 120 w 120"/>
                <a:gd name="T25" fmla="*/ 104 h 106"/>
                <a:gd name="T26" fmla="*/ 120 w 120"/>
                <a:gd name="T27" fmla="*/ 104 h 106"/>
                <a:gd name="T28" fmla="*/ 120 w 120"/>
                <a:gd name="T29" fmla="*/ 104 h 106"/>
                <a:gd name="T30" fmla="*/ 120 w 120"/>
                <a:gd name="T31" fmla="*/ 104 h 106"/>
                <a:gd name="T32" fmla="*/ 120 w 120"/>
                <a:gd name="T33" fmla="*/ 104 h 106"/>
                <a:gd name="T34" fmla="*/ 120 w 120"/>
                <a:gd name="T35" fmla="*/ 104 h 106"/>
                <a:gd name="T36" fmla="*/ 120 w 120"/>
                <a:gd name="T37" fmla="*/ 104 h 106"/>
                <a:gd name="T38" fmla="*/ 120 w 120"/>
                <a:gd name="T39" fmla="*/ 104 h 106"/>
                <a:gd name="T40" fmla="*/ 120 w 120"/>
                <a:gd name="T41" fmla="*/ 104 h 106"/>
                <a:gd name="T42" fmla="*/ 120 w 120"/>
                <a:gd name="T43" fmla="*/ 103 h 106"/>
                <a:gd name="T44" fmla="*/ 120 w 120"/>
                <a:gd name="T45" fmla="*/ 104 h 106"/>
                <a:gd name="T46" fmla="*/ 120 w 120"/>
                <a:gd name="T47" fmla="*/ 103 h 106"/>
                <a:gd name="T48" fmla="*/ 120 w 120"/>
                <a:gd name="T49" fmla="*/ 103 h 106"/>
                <a:gd name="T50" fmla="*/ 120 w 120"/>
                <a:gd name="T51" fmla="*/ 103 h 106"/>
                <a:gd name="T52" fmla="*/ 120 w 120"/>
                <a:gd name="T53" fmla="*/ 103 h 106"/>
                <a:gd name="T54" fmla="*/ 120 w 120"/>
                <a:gd name="T55" fmla="*/ 103 h 106"/>
                <a:gd name="T56" fmla="*/ 120 w 120"/>
                <a:gd name="T57" fmla="*/ 103 h 106"/>
                <a:gd name="T58" fmla="*/ 120 w 120"/>
                <a:gd name="T59" fmla="*/ 103 h 106"/>
                <a:gd name="T60" fmla="*/ 85 w 120"/>
                <a:gd name="T61" fmla="*/ 36 h 106"/>
                <a:gd name="T62" fmla="*/ 120 w 120"/>
                <a:gd name="T63" fmla="*/ 103 h 106"/>
                <a:gd name="T64" fmla="*/ 120 w 120"/>
                <a:gd name="T65" fmla="*/ 103 h 106"/>
                <a:gd name="T66" fmla="*/ 85 w 120"/>
                <a:gd name="T67" fmla="*/ 36 h 106"/>
                <a:gd name="T68" fmla="*/ 85 w 120"/>
                <a:gd name="T69" fmla="*/ 36 h 106"/>
                <a:gd name="T70" fmla="*/ 0 w 120"/>
                <a:gd name="T71" fmla="*/ 0 h 106"/>
                <a:gd name="T72" fmla="*/ 0 w 120"/>
                <a:gd name="T73" fmla="*/ 0 h 106"/>
                <a:gd name="T74" fmla="*/ 6 w 120"/>
                <a:gd name="T75" fmla="*/ 31 h 106"/>
                <a:gd name="T76" fmla="*/ 22 w 120"/>
                <a:gd name="T77" fmla="*/ 25 h 106"/>
                <a:gd name="T78" fmla="*/ 22 w 120"/>
                <a:gd name="T79" fmla="*/ 25 h 106"/>
                <a:gd name="T80" fmla="*/ 6 w 120"/>
                <a:gd name="T81" fmla="*/ 31 h 106"/>
                <a:gd name="T82" fmla="*/ 0 w 120"/>
                <a:gd name="T8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06">
                  <a:moveTo>
                    <a:pt x="120" y="106"/>
                  </a:moveTo>
                  <a:cubicBezTo>
                    <a:pt x="120" y="106"/>
                    <a:pt x="120" y="106"/>
                    <a:pt x="120" y="106"/>
                  </a:cubicBezTo>
                  <a:cubicBezTo>
                    <a:pt x="120" y="106"/>
                    <a:pt x="120" y="106"/>
                    <a:pt x="120" y="106"/>
                  </a:cubicBezTo>
                  <a:moveTo>
                    <a:pt x="120" y="105"/>
                  </a:moveTo>
                  <a:cubicBezTo>
                    <a:pt x="120" y="105"/>
                    <a:pt x="120" y="105"/>
                    <a:pt x="120" y="105"/>
                  </a:cubicBezTo>
                  <a:cubicBezTo>
                    <a:pt x="120" y="105"/>
                    <a:pt x="120" y="105"/>
                    <a:pt x="120" y="105"/>
                  </a:cubicBezTo>
                  <a:moveTo>
                    <a:pt x="120" y="105"/>
                  </a:moveTo>
                  <a:cubicBezTo>
                    <a:pt x="120" y="105"/>
                    <a:pt x="120" y="105"/>
                    <a:pt x="120" y="105"/>
                  </a:cubicBezTo>
                  <a:cubicBezTo>
                    <a:pt x="120" y="105"/>
                    <a:pt x="120" y="105"/>
                    <a:pt x="120" y="105"/>
                  </a:cubicBezTo>
                  <a:moveTo>
                    <a:pt x="120" y="104"/>
                  </a:moveTo>
                  <a:cubicBezTo>
                    <a:pt x="120" y="105"/>
                    <a:pt x="120" y="105"/>
                    <a:pt x="120" y="105"/>
                  </a:cubicBezTo>
                  <a:cubicBezTo>
                    <a:pt x="120" y="105"/>
                    <a:pt x="120" y="105"/>
                    <a:pt x="120" y="104"/>
                  </a:cubicBezTo>
                  <a:moveTo>
                    <a:pt x="120" y="104"/>
                  </a:moveTo>
                  <a:cubicBezTo>
                    <a:pt x="120" y="104"/>
                    <a:pt x="120" y="104"/>
                    <a:pt x="120" y="104"/>
                  </a:cubicBezTo>
                  <a:cubicBezTo>
                    <a:pt x="120" y="104"/>
                    <a:pt x="120" y="104"/>
                    <a:pt x="120" y="104"/>
                  </a:cubicBezTo>
                  <a:moveTo>
                    <a:pt x="120" y="104"/>
                  </a:moveTo>
                  <a:cubicBezTo>
                    <a:pt x="120" y="104"/>
                    <a:pt x="120" y="104"/>
                    <a:pt x="120" y="104"/>
                  </a:cubicBezTo>
                  <a:cubicBezTo>
                    <a:pt x="120" y="104"/>
                    <a:pt x="120" y="104"/>
                    <a:pt x="120" y="104"/>
                  </a:cubicBezTo>
                  <a:moveTo>
                    <a:pt x="120" y="104"/>
                  </a:moveTo>
                  <a:cubicBezTo>
                    <a:pt x="120" y="104"/>
                    <a:pt x="120" y="104"/>
                    <a:pt x="120" y="104"/>
                  </a:cubicBezTo>
                  <a:cubicBezTo>
                    <a:pt x="120" y="104"/>
                    <a:pt x="120" y="104"/>
                    <a:pt x="120" y="104"/>
                  </a:cubicBezTo>
                  <a:moveTo>
                    <a:pt x="120" y="103"/>
                  </a:moveTo>
                  <a:cubicBezTo>
                    <a:pt x="120" y="103"/>
                    <a:pt x="120" y="104"/>
                    <a:pt x="120" y="104"/>
                  </a:cubicBezTo>
                  <a:cubicBezTo>
                    <a:pt x="120" y="104"/>
                    <a:pt x="120" y="103"/>
                    <a:pt x="120" y="103"/>
                  </a:cubicBezTo>
                  <a:moveTo>
                    <a:pt x="120" y="103"/>
                  </a:moveTo>
                  <a:cubicBezTo>
                    <a:pt x="120" y="103"/>
                    <a:pt x="120" y="103"/>
                    <a:pt x="120" y="103"/>
                  </a:cubicBezTo>
                  <a:cubicBezTo>
                    <a:pt x="120" y="103"/>
                    <a:pt x="120" y="103"/>
                    <a:pt x="120" y="103"/>
                  </a:cubicBezTo>
                  <a:moveTo>
                    <a:pt x="120" y="103"/>
                  </a:moveTo>
                  <a:cubicBezTo>
                    <a:pt x="120" y="103"/>
                    <a:pt x="120" y="103"/>
                    <a:pt x="120" y="103"/>
                  </a:cubicBezTo>
                  <a:cubicBezTo>
                    <a:pt x="120" y="103"/>
                    <a:pt x="120" y="103"/>
                    <a:pt x="120" y="103"/>
                  </a:cubicBezTo>
                  <a:moveTo>
                    <a:pt x="85" y="36"/>
                  </a:moveTo>
                  <a:cubicBezTo>
                    <a:pt x="106" y="51"/>
                    <a:pt x="120" y="75"/>
                    <a:pt x="120" y="103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20" y="75"/>
                    <a:pt x="106" y="51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10"/>
                    <a:pt x="5" y="20"/>
                    <a:pt x="6" y="31"/>
                  </a:cubicBezTo>
                  <a:cubicBezTo>
                    <a:pt x="11" y="28"/>
                    <a:pt x="17" y="26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7" y="26"/>
                    <a:pt x="11" y="28"/>
                    <a:pt x="6" y="31"/>
                  </a:cubicBezTo>
                  <a:cubicBezTo>
                    <a:pt x="5" y="20"/>
                    <a:pt x="3" y="10"/>
                    <a:pt x="0" y="0"/>
                  </a:cubicBezTo>
                </a:path>
              </a:pathLst>
            </a:custGeom>
            <a:solidFill>
              <a:srgbClr val="4A46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5" name="îṩlïḓê"/>
            <p:cNvSpPr/>
            <p:nvPr>
              <p:custDataLst>
                <p:tags r:id="rId157"/>
              </p:custDataLst>
            </p:nvPr>
          </p:nvSpPr>
          <p:spPr bwMode="auto">
            <a:xfrm>
              <a:off x="11284" y="3636"/>
              <a:ext cx="2966" cy="1338"/>
            </a:xfrm>
            <a:custGeom>
              <a:avLst/>
              <a:gdLst>
                <a:gd name="T0" fmla="*/ 251 w 672"/>
                <a:gd name="T1" fmla="*/ 0 h 347"/>
                <a:gd name="T2" fmla="*/ 107 w 672"/>
                <a:gd name="T3" fmla="*/ 139 h 347"/>
                <a:gd name="T4" fmla="*/ 107 w 672"/>
                <a:gd name="T5" fmla="*/ 139 h 347"/>
                <a:gd name="T6" fmla="*/ 107 w 672"/>
                <a:gd name="T7" fmla="*/ 139 h 347"/>
                <a:gd name="T8" fmla="*/ 0 w 672"/>
                <a:gd name="T9" fmla="*/ 246 h 347"/>
                <a:gd name="T10" fmla="*/ 58 w 672"/>
                <a:gd name="T11" fmla="*/ 342 h 347"/>
                <a:gd name="T12" fmla="*/ 18 w 672"/>
                <a:gd name="T13" fmla="*/ 261 h 347"/>
                <a:gd name="T14" fmla="*/ 119 w 672"/>
                <a:gd name="T15" fmla="*/ 159 h 347"/>
                <a:gd name="T16" fmla="*/ 120 w 672"/>
                <a:gd name="T17" fmla="*/ 159 h 347"/>
                <a:gd name="T18" fmla="*/ 256 w 672"/>
                <a:gd name="T19" fmla="*/ 28 h 347"/>
                <a:gd name="T20" fmla="*/ 383 w 672"/>
                <a:gd name="T21" fmla="*/ 114 h 347"/>
                <a:gd name="T22" fmla="*/ 426 w 672"/>
                <a:gd name="T23" fmla="*/ 106 h 347"/>
                <a:gd name="T24" fmla="*/ 546 w 672"/>
                <a:gd name="T25" fmla="*/ 219 h 347"/>
                <a:gd name="T26" fmla="*/ 579 w 672"/>
                <a:gd name="T27" fmla="*/ 211 h 347"/>
                <a:gd name="T28" fmla="*/ 655 w 672"/>
                <a:gd name="T29" fmla="*/ 287 h 347"/>
                <a:gd name="T30" fmla="*/ 625 w 672"/>
                <a:gd name="T31" fmla="*/ 347 h 347"/>
                <a:gd name="T32" fmla="*/ 672 w 672"/>
                <a:gd name="T33" fmla="*/ 277 h 347"/>
                <a:gd name="T34" fmla="*/ 672 w 672"/>
                <a:gd name="T35" fmla="*/ 277 h 347"/>
                <a:gd name="T36" fmla="*/ 672 w 672"/>
                <a:gd name="T37" fmla="*/ 276 h 347"/>
                <a:gd name="T38" fmla="*/ 672 w 672"/>
                <a:gd name="T39" fmla="*/ 276 h 347"/>
                <a:gd name="T40" fmla="*/ 672 w 672"/>
                <a:gd name="T41" fmla="*/ 276 h 347"/>
                <a:gd name="T42" fmla="*/ 672 w 672"/>
                <a:gd name="T43" fmla="*/ 276 h 347"/>
                <a:gd name="T44" fmla="*/ 672 w 672"/>
                <a:gd name="T45" fmla="*/ 276 h 347"/>
                <a:gd name="T46" fmla="*/ 672 w 672"/>
                <a:gd name="T47" fmla="*/ 275 h 347"/>
                <a:gd name="T48" fmla="*/ 672 w 672"/>
                <a:gd name="T49" fmla="*/ 275 h 347"/>
                <a:gd name="T50" fmla="*/ 672 w 672"/>
                <a:gd name="T51" fmla="*/ 275 h 347"/>
                <a:gd name="T52" fmla="*/ 672 w 672"/>
                <a:gd name="T53" fmla="*/ 275 h 347"/>
                <a:gd name="T54" fmla="*/ 672 w 672"/>
                <a:gd name="T55" fmla="*/ 275 h 347"/>
                <a:gd name="T56" fmla="*/ 672 w 672"/>
                <a:gd name="T57" fmla="*/ 275 h 347"/>
                <a:gd name="T58" fmla="*/ 672 w 672"/>
                <a:gd name="T59" fmla="*/ 275 h 347"/>
                <a:gd name="T60" fmla="*/ 672 w 672"/>
                <a:gd name="T61" fmla="*/ 275 h 347"/>
                <a:gd name="T62" fmla="*/ 672 w 672"/>
                <a:gd name="T63" fmla="*/ 274 h 347"/>
                <a:gd name="T64" fmla="*/ 672 w 672"/>
                <a:gd name="T65" fmla="*/ 274 h 347"/>
                <a:gd name="T66" fmla="*/ 672 w 672"/>
                <a:gd name="T67" fmla="*/ 274 h 347"/>
                <a:gd name="T68" fmla="*/ 672 w 672"/>
                <a:gd name="T69" fmla="*/ 274 h 347"/>
                <a:gd name="T70" fmla="*/ 672 w 672"/>
                <a:gd name="T71" fmla="*/ 274 h 347"/>
                <a:gd name="T72" fmla="*/ 672 w 672"/>
                <a:gd name="T73" fmla="*/ 274 h 347"/>
                <a:gd name="T74" fmla="*/ 637 w 672"/>
                <a:gd name="T75" fmla="*/ 207 h 347"/>
                <a:gd name="T76" fmla="*/ 592 w 672"/>
                <a:gd name="T77" fmla="*/ 194 h 347"/>
                <a:gd name="T78" fmla="*/ 574 w 672"/>
                <a:gd name="T79" fmla="*/ 196 h 347"/>
                <a:gd name="T80" fmla="*/ 558 w 672"/>
                <a:gd name="T81" fmla="*/ 202 h 347"/>
                <a:gd name="T82" fmla="*/ 552 w 672"/>
                <a:gd name="T83" fmla="*/ 171 h 347"/>
                <a:gd name="T84" fmla="*/ 552 w 672"/>
                <a:gd name="T85" fmla="*/ 171 h 347"/>
                <a:gd name="T86" fmla="*/ 431 w 672"/>
                <a:gd name="T87" fmla="*/ 83 h 347"/>
                <a:gd name="T88" fmla="*/ 385 w 672"/>
                <a:gd name="T89" fmla="*/ 91 h 347"/>
                <a:gd name="T90" fmla="*/ 251 w 672"/>
                <a:gd name="T91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2" h="347">
                  <a:moveTo>
                    <a:pt x="251" y="0"/>
                  </a:moveTo>
                  <a:cubicBezTo>
                    <a:pt x="174" y="0"/>
                    <a:pt x="110" y="62"/>
                    <a:pt x="107" y="139"/>
                  </a:cubicBezTo>
                  <a:cubicBezTo>
                    <a:pt x="107" y="139"/>
                    <a:pt x="107" y="139"/>
                    <a:pt x="107" y="139"/>
                  </a:cubicBezTo>
                  <a:cubicBezTo>
                    <a:pt x="107" y="139"/>
                    <a:pt x="107" y="139"/>
                    <a:pt x="107" y="139"/>
                  </a:cubicBezTo>
                  <a:cubicBezTo>
                    <a:pt x="48" y="139"/>
                    <a:pt x="0" y="187"/>
                    <a:pt x="0" y="246"/>
                  </a:cubicBezTo>
                  <a:cubicBezTo>
                    <a:pt x="0" y="288"/>
                    <a:pt x="23" y="324"/>
                    <a:pt x="58" y="342"/>
                  </a:cubicBezTo>
                  <a:cubicBezTo>
                    <a:pt x="33" y="323"/>
                    <a:pt x="18" y="294"/>
                    <a:pt x="18" y="261"/>
                  </a:cubicBezTo>
                  <a:cubicBezTo>
                    <a:pt x="18" y="205"/>
                    <a:pt x="63" y="159"/>
                    <a:pt x="119" y="159"/>
                  </a:cubicBezTo>
                  <a:cubicBezTo>
                    <a:pt x="120" y="159"/>
                    <a:pt x="120" y="159"/>
                    <a:pt x="120" y="159"/>
                  </a:cubicBezTo>
                  <a:cubicBezTo>
                    <a:pt x="122" y="86"/>
                    <a:pt x="182" y="28"/>
                    <a:pt x="256" y="28"/>
                  </a:cubicBezTo>
                  <a:cubicBezTo>
                    <a:pt x="313" y="28"/>
                    <a:pt x="363" y="63"/>
                    <a:pt x="383" y="114"/>
                  </a:cubicBezTo>
                  <a:cubicBezTo>
                    <a:pt x="396" y="109"/>
                    <a:pt x="411" y="106"/>
                    <a:pt x="426" y="106"/>
                  </a:cubicBezTo>
                  <a:cubicBezTo>
                    <a:pt x="490" y="106"/>
                    <a:pt x="543" y="156"/>
                    <a:pt x="546" y="219"/>
                  </a:cubicBezTo>
                  <a:cubicBezTo>
                    <a:pt x="556" y="214"/>
                    <a:pt x="567" y="211"/>
                    <a:pt x="579" y="211"/>
                  </a:cubicBezTo>
                  <a:cubicBezTo>
                    <a:pt x="621" y="211"/>
                    <a:pt x="655" y="245"/>
                    <a:pt x="655" y="287"/>
                  </a:cubicBezTo>
                  <a:cubicBezTo>
                    <a:pt x="655" y="311"/>
                    <a:pt x="643" y="333"/>
                    <a:pt x="625" y="347"/>
                  </a:cubicBezTo>
                  <a:cubicBezTo>
                    <a:pt x="652" y="335"/>
                    <a:pt x="671" y="308"/>
                    <a:pt x="672" y="277"/>
                  </a:cubicBezTo>
                  <a:cubicBezTo>
                    <a:pt x="672" y="277"/>
                    <a:pt x="672" y="277"/>
                    <a:pt x="672" y="277"/>
                  </a:cubicBezTo>
                  <a:cubicBezTo>
                    <a:pt x="672" y="276"/>
                    <a:pt x="672" y="276"/>
                    <a:pt x="672" y="276"/>
                  </a:cubicBezTo>
                  <a:cubicBezTo>
                    <a:pt x="672" y="276"/>
                    <a:pt x="672" y="276"/>
                    <a:pt x="672" y="276"/>
                  </a:cubicBezTo>
                  <a:cubicBezTo>
                    <a:pt x="672" y="276"/>
                    <a:pt x="672" y="276"/>
                    <a:pt x="672" y="276"/>
                  </a:cubicBezTo>
                  <a:cubicBezTo>
                    <a:pt x="672" y="276"/>
                    <a:pt x="672" y="276"/>
                    <a:pt x="672" y="276"/>
                  </a:cubicBezTo>
                  <a:cubicBezTo>
                    <a:pt x="672" y="276"/>
                    <a:pt x="672" y="276"/>
                    <a:pt x="672" y="276"/>
                  </a:cubicBezTo>
                  <a:cubicBezTo>
                    <a:pt x="672" y="276"/>
                    <a:pt x="672" y="276"/>
                    <a:pt x="672" y="275"/>
                  </a:cubicBezTo>
                  <a:cubicBezTo>
                    <a:pt x="672" y="275"/>
                    <a:pt x="672" y="275"/>
                    <a:pt x="672" y="275"/>
                  </a:cubicBezTo>
                  <a:cubicBezTo>
                    <a:pt x="672" y="275"/>
                    <a:pt x="672" y="275"/>
                    <a:pt x="672" y="275"/>
                  </a:cubicBezTo>
                  <a:cubicBezTo>
                    <a:pt x="672" y="275"/>
                    <a:pt x="672" y="275"/>
                    <a:pt x="672" y="275"/>
                  </a:cubicBezTo>
                  <a:cubicBezTo>
                    <a:pt x="672" y="275"/>
                    <a:pt x="672" y="275"/>
                    <a:pt x="672" y="275"/>
                  </a:cubicBezTo>
                  <a:cubicBezTo>
                    <a:pt x="672" y="275"/>
                    <a:pt x="672" y="275"/>
                    <a:pt x="672" y="275"/>
                  </a:cubicBezTo>
                  <a:cubicBezTo>
                    <a:pt x="672" y="275"/>
                    <a:pt x="672" y="275"/>
                    <a:pt x="672" y="275"/>
                  </a:cubicBezTo>
                  <a:cubicBezTo>
                    <a:pt x="672" y="275"/>
                    <a:pt x="672" y="275"/>
                    <a:pt x="672" y="275"/>
                  </a:cubicBezTo>
                  <a:cubicBezTo>
                    <a:pt x="672" y="275"/>
                    <a:pt x="672" y="274"/>
                    <a:pt x="672" y="274"/>
                  </a:cubicBezTo>
                  <a:cubicBezTo>
                    <a:pt x="672" y="274"/>
                    <a:pt x="672" y="274"/>
                    <a:pt x="672" y="274"/>
                  </a:cubicBezTo>
                  <a:cubicBezTo>
                    <a:pt x="672" y="274"/>
                    <a:pt x="672" y="274"/>
                    <a:pt x="672" y="274"/>
                  </a:cubicBezTo>
                  <a:cubicBezTo>
                    <a:pt x="672" y="274"/>
                    <a:pt x="672" y="274"/>
                    <a:pt x="672" y="274"/>
                  </a:cubicBezTo>
                  <a:cubicBezTo>
                    <a:pt x="672" y="274"/>
                    <a:pt x="672" y="274"/>
                    <a:pt x="672" y="274"/>
                  </a:cubicBezTo>
                  <a:cubicBezTo>
                    <a:pt x="672" y="274"/>
                    <a:pt x="672" y="274"/>
                    <a:pt x="672" y="274"/>
                  </a:cubicBezTo>
                  <a:cubicBezTo>
                    <a:pt x="672" y="246"/>
                    <a:pt x="658" y="222"/>
                    <a:pt x="637" y="207"/>
                  </a:cubicBezTo>
                  <a:cubicBezTo>
                    <a:pt x="624" y="199"/>
                    <a:pt x="609" y="194"/>
                    <a:pt x="592" y="194"/>
                  </a:cubicBezTo>
                  <a:cubicBezTo>
                    <a:pt x="586" y="194"/>
                    <a:pt x="580" y="195"/>
                    <a:pt x="574" y="196"/>
                  </a:cubicBezTo>
                  <a:cubicBezTo>
                    <a:pt x="569" y="197"/>
                    <a:pt x="563" y="199"/>
                    <a:pt x="558" y="202"/>
                  </a:cubicBezTo>
                  <a:cubicBezTo>
                    <a:pt x="557" y="191"/>
                    <a:pt x="555" y="181"/>
                    <a:pt x="552" y="171"/>
                  </a:cubicBezTo>
                  <a:cubicBezTo>
                    <a:pt x="552" y="171"/>
                    <a:pt x="552" y="171"/>
                    <a:pt x="552" y="171"/>
                  </a:cubicBezTo>
                  <a:cubicBezTo>
                    <a:pt x="536" y="120"/>
                    <a:pt x="488" y="83"/>
                    <a:pt x="431" y="83"/>
                  </a:cubicBezTo>
                  <a:cubicBezTo>
                    <a:pt x="415" y="83"/>
                    <a:pt x="400" y="86"/>
                    <a:pt x="385" y="91"/>
                  </a:cubicBezTo>
                  <a:cubicBezTo>
                    <a:pt x="364" y="38"/>
                    <a:pt x="312" y="0"/>
                    <a:pt x="251" y="0"/>
                  </a:cubicBezTo>
                </a:path>
              </a:pathLst>
            </a:custGeom>
            <a:solidFill>
              <a:schemeClr val="tx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6" name="ïṩḷïḍè"/>
            <p:cNvSpPr/>
            <p:nvPr>
              <p:custDataLst>
                <p:tags r:id="rId158"/>
              </p:custDataLst>
            </p:nvPr>
          </p:nvSpPr>
          <p:spPr bwMode="auto">
            <a:xfrm>
              <a:off x="12921" y="2181"/>
              <a:ext cx="445" cy="386"/>
            </a:xfrm>
            <a:custGeom>
              <a:avLst/>
              <a:gdLst>
                <a:gd name="T0" fmla="*/ 101 w 101"/>
                <a:gd name="T1" fmla="*/ 5 h 100"/>
                <a:gd name="T2" fmla="*/ 101 w 101"/>
                <a:gd name="T3" fmla="*/ 4 h 100"/>
                <a:gd name="T4" fmla="*/ 101 w 101"/>
                <a:gd name="T5" fmla="*/ 4 h 100"/>
                <a:gd name="T6" fmla="*/ 100 w 101"/>
                <a:gd name="T7" fmla="*/ 2 h 100"/>
                <a:gd name="T8" fmla="*/ 96 w 101"/>
                <a:gd name="T9" fmla="*/ 0 h 100"/>
                <a:gd name="T10" fmla="*/ 79 w 101"/>
                <a:gd name="T11" fmla="*/ 3 h 100"/>
                <a:gd name="T12" fmla="*/ 23 w 101"/>
                <a:gd name="T13" fmla="*/ 12 h 100"/>
                <a:gd name="T14" fmla="*/ 14 w 101"/>
                <a:gd name="T15" fmla="*/ 17 h 100"/>
                <a:gd name="T16" fmla="*/ 0 w 101"/>
                <a:gd name="T17" fmla="*/ 100 h 100"/>
                <a:gd name="T18" fmla="*/ 14 w 101"/>
                <a:gd name="T19" fmla="*/ 91 h 100"/>
                <a:gd name="T20" fmla="*/ 49 w 101"/>
                <a:gd name="T21" fmla="*/ 70 h 100"/>
                <a:gd name="T22" fmla="*/ 88 w 101"/>
                <a:gd name="T23" fmla="*/ 24 h 100"/>
                <a:gd name="T24" fmla="*/ 100 w 101"/>
                <a:gd name="T25" fmla="*/ 10 h 100"/>
                <a:gd name="T26" fmla="*/ 101 w 101"/>
                <a:gd name="T27" fmla="*/ 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100">
                  <a:moveTo>
                    <a:pt x="101" y="5"/>
                  </a:moveTo>
                  <a:cubicBezTo>
                    <a:pt x="101" y="4"/>
                    <a:pt x="101" y="4"/>
                    <a:pt x="101" y="4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1" y="3"/>
                    <a:pt x="100" y="3"/>
                    <a:pt x="100" y="2"/>
                  </a:cubicBezTo>
                  <a:cubicBezTo>
                    <a:pt x="99" y="1"/>
                    <a:pt x="97" y="0"/>
                    <a:pt x="96" y="0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6" y="44"/>
                    <a:pt x="1" y="72"/>
                    <a:pt x="0" y="100"/>
                  </a:cubicBezTo>
                  <a:cubicBezTo>
                    <a:pt x="4" y="98"/>
                    <a:pt x="12" y="95"/>
                    <a:pt x="14" y="91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1" y="8"/>
                    <a:pt x="101" y="7"/>
                    <a:pt x="101" y="5"/>
                  </a:cubicBezTo>
                  <a:close/>
                </a:path>
              </a:pathLst>
            </a:custGeom>
            <a:solidFill>
              <a:srgbClr val="5752B7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7" name="îš1ídé"/>
            <p:cNvSpPr/>
            <p:nvPr>
              <p:custDataLst>
                <p:tags r:id="rId159"/>
              </p:custDataLst>
            </p:nvPr>
          </p:nvSpPr>
          <p:spPr bwMode="auto">
            <a:xfrm>
              <a:off x="12551" y="2317"/>
              <a:ext cx="265" cy="158"/>
            </a:xfrm>
            <a:custGeom>
              <a:avLst/>
              <a:gdLst>
                <a:gd name="T0" fmla="*/ 2 w 60"/>
                <a:gd name="T1" fmla="*/ 35 h 41"/>
                <a:gd name="T2" fmla="*/ 3 w 60"/>
                <a:gd name="T3" fmla="*/ 37 h 41"/>
                <a:gd name="T4" fmla="*/ 4 w 60"/>
                <a:gd name="T5" fmla="*/ 38 h 41"/>
                <a:gd name="T6" fmla="*/ 13 w 60"/>
                <a:gd name="T7" fmla="*/ 40 h 41"/>
                <a:gd name="T8" fmla="*/ 13 w 60"/>
                <a:gd name="T9" fmla="*/ 40 h 41"/>
                <a:gd name="T10" fmla="*/ 14 w 60"/>
                <a:gd name="T11" fmla="*/ 40 h 41"/>
                <a:gd name="T12" fmla="*/ 14 w 60"/>
                <a:gd name="T13" fmla="*/ 39 h 41"/>
                <a:gd name="T14" fmla="*/ 49 w 60"/>
                <a:gd name="T15" fmla="*/ 16 h 41"/>
                <a:gd name="T16" fmla="*/ 49 w 60"/>
                <a:gd name="T17" fmla="*/ 16 h 41"/>
                <a:gd name="T18" fmla="*/ 60 w 60"/>
                <a:gd name="T19" fmla="*/ 7 h 41"/>
                <a:gd name="T20" fmla="*/ 59 w 60"/>
                <a:gd name="T21" fmla="*/ 6 h 41"/>
                <a:gd name="T22" fmla="*/ 55 w 60"/>
                <a:gd name="T23" fmla="*/ 0 h 41"/>
                <a:gd name="T24" fmla="*/ 19 w 60"/>
                <a:gd name="T25" fmla="*/ 16 h 41"/>
                <a:gd name="T26" fmla="*/ 6 w 60"/>
                <a:gd name="T27" fmla="*/ 21 h 41"/>
                <a:gd name="T28" fmla="*/ 5 w 60"/>
                <a:gd name="T29" fmla="*/ 22 h 41"/>
                <a:gd name="T30" fmla="*/ 2 w 60"/>
                <a:gd name="T31" fmla="*/ 3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" h="41">
                  <a:moveTo>
                    <a:pt x="2" y="35"/>
                  </a:moveTo>
                  <a:cubicBezTo>
                    <a:pt x="2" y="35"/>
                    <a:pt x="3" y="36"/>
                    <a:pt x="3" y="37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7" y="41"/>
                    <a:pt x="12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4" y="40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22" y="36"/>
                    <a:pt x="38" y="24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5" y="11"/>
                    <a:pt x="60" y="7"/>
                    <a:pt x="60" y="7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31" y="12"/>
                    <a:pt x="19" y="16"/>
                  </a:cubicBezTo>
                  <a:cubicBezTo>
                    <a:pt x="14" y="17"/>
                    <a:pt x="9" y="19"/>
                    <a:pt x="6" y="21"/>
                  </a:cubicBezTo>
                  <a:cubicBezTo>
                    <a:pt x="6" y="21"/>
                    <a:pt x="5" y="22"/>
                    <a:pt x="5" y="22"/>
                  </a:cubicBezTo>
                  <a:cubicBezTo>
                    <a:pt x="5" y="22"/>
                    <a:pt x="0" y="28"/>
                    <a:pt x="2" y="35"/>
                  </a:cubicBezTo>
                  <a:close/>
                </a:path>
              </a:pathLst>
            </a:custGeom>
            <a:solidFill>
              <a:srgbClr val="68A7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8" name="îṡḷidè"/>
            <p:cNvSpPr/>
            <p:nvPr>
              <p:custDataLst>
                <p:tags r:id="rId160"/>
              </p:custDataLst>
            </p:nvPr>
          </p:nvSpPr>
          <p:spPr bwMode="auto">
            <a:xfrm>
              <a:off x="12444" y="2355"/>
              <a:ext cx="339" cy="120"/>
            </a:xfrm>
            <a:custGeom>
              <a:avLst/>
              <a:gdLst>
                <a:gd name="T0" fmla="*/ 0 w 77"/>
                <a:gd name="T1" fmla="*/ 22 h 25"/>
                <a:gd name="T2" fmla="*/ 32 w 77"/>
                <a:gd name="T3" fmla="*/ 25 h 25"/>
                <a:gd name="T4" fmla="*/ 42 w 77"/>
                <a:gd name="T5" fmla="*/ 24 h 25"/>
                <a:gd name="T6" fmla="*/ 42 w 77"/>
                <a:gd name="T7" fmla="*/ 23 h 25"/>
                <a:gd name="T8" fmla="*/ 42 w 77"/>
                <a:gd name="T9" fmla="*/ 23 h 25"/>
                <a:gd name="T10" fmla="*/ 77 w 77"/>
                <a:gd name="T11" fmla="*/ 0 h 25"/>
                <a:gd name="T12" fmla="*/ 43 w 77"/>
                <a:gd name="T13" fmla="*/ 19 h 25"/>
                <a:gd name="T14" fmla="*/ 36 w 77"/>
                <a:gd name="T15" fmla="*/ 21 h 25"/>
                <a:gd name="T16" fmla="*/ 32 w 77"/>
                <a:gd name="T17" fmla="*/ 22 h 25"/>
                <a:gd name="T18" fmla="*/ 31 w 77"/>
                <a:gd name="T19" fmla="*/ 22 h 25"/>
                <a:gd name="T20" fmla="*/ 5 w 77"/>
                <a:gd name="T21" fmla="*/ 7 h 25"/>
                <a:gd name="T22" fmla="*/ 0 w 77"/>
                <a:gd name="T23" fmla="*/ 0 h 25"/>
                <a:gd name="T24" fmla="*/ 0 w 77"/>
                <a:gd name="T2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25">
                  <a:moveTo>
                    <a:pt x="0" y="22"/>
                  </a:moveTo>
                  <a:cubicBezTo>
                    <a:pt x="12" y="24"/>
                    <a:pt x="26" y="25"/>
                    <a:pt x="32" y="25"/>
                  </a:cubicBezTo>
                  <a:cubicBezTo>
                    <a:pt x="33" y="25"/>
                    <a:pt x="38" y="25"/>
                    <a:pt x="42" y="24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50" y="20"/>
                    <a:pt x="66" y="8"/>
                    <a:pt x="77" y="0"/>
                  </a:cubicBezTo>
                  <a:cubicBezTo>
                    <a:pt x="75" y="1"/>
                    <a:pt x="54" y="13"/>
                    <a:pt x="43" y="19"/>
                  </a:cubicBezTo>
                  <a:cubicBezTo>
                    <a:pt x="40" y="20"/>
                    <a:pt x="38" y="21"/>
                    <a:pt x="36" y="21"/>
                  </a:cubicBezTo>
                  <a:cubicBezTo>
                    <a:pt x="35" y="21"/>
                    <a:pt x="34" y="22"/>
                    <a:pt x="32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21" y="22"/>
                    <a:pt x="11" y="16"/>
                    <a:pt x="5" y="7"/>
                  </a:cubicBezTo>
                  <a:cubicBezTo>
                    <a:pt x="3" y="2"/>
                    <a:pt x="0" y="0"/>
                    <a:pt x="0" y="0"/>
                  </a:cubicBezTo>
                  <a:cubicBezTo>
                    <a:pt x="0" y="0"/>
                    <a:pt x="0" y="13"/>
                    <a:pt x="0" y="22"/>
                  </a:cubicBezTo>
                  <a:close/>
                </a:path>
              </a:pathLst>
            </a:custGeom>
            <a:solidFill>
              <a:srgbClr val="8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9" name="ïşlîḍe"/>
            <p:cNvSpPr/>
            <p:nvPr>
              <p:custDataLst>
                <p:tags r:id="rId161"/>
              </p:custDataLst>
            </p:nvPr>
          </p:nvSpPr>
          <p:spPr bwMode="auto">
            <a:xfrm>
              <a:off x="12193" y="2341"/>
              <a:ext cx="321" cy="492"/>
            </a:xfrm>
            <a:custGeom>
              <a:avLst/>
              <a:gdLst>
                <a:gd name="T0" fmla="*/ 14 w 73"/>
                <a:gd name="T1" fmla="*/ 77 h 128"/>
                <a:gd name="T2" fmla="*/ 15 w 73"/>
                <a:gd name="T3" fmla="*/ 96 h 128"/>
                <a:gd name="T4" fmla="*/ 15 w 73"/>
                <a:gd name="T5" fmla="*/ 109 h 128"/>
                <a:gd name="T6" fmla="*/ 47 w 73"/>
                <a:gd name="T7" fmla="*/ 125 h 128"/>
                <a:gd name="T8" fmla="*/ 65 w 73"/>
                <a:gd name="T9" fmla="*/ 116 h 128"/>
                <a:gd name="T10" fmla="*/ 65 w 73"/>
                <a:gd name="T11" fmla="*/ 116 h 128"/>
                <a:gd name="T12" fmla="*/ 65 w 73"/>
                <a:gd name="T13" fmla="*/ 114 h 128"/>
                <a:gd name="T14" fmla="*/ 71 w 73"/>
                <a:gd name="T15" fmla="*/ 59 h 128"/>
                <a:gd name="T16" fmla="*/ 63 w 73"/>
                <a:gd name="T17" fmla="*/ 8 h 128"/>
                <a:gd name="T18" fmla="*/ 19 w 73"/>
                <a:gd name="T19" fmla="*/ 4 h 128"/>
                <a:gd name="T20" fmla="*/ 0 w 73"/>
                <a:gd name="T21" fmla="*/ 23 h 128"/>
                <a:gd name="T22" fmla="*/ 1 w 73"/>
                <a:gd name="T23" fmla="*/ 36 h 128"/>
                <a:gd name="T24" fmla="*/ 14 w 73"/>
                <a:gd name="T25" fmla="*/ 7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" h="128">
                  <a:moveTo>
                    <a:pt x="14" y="77"/>
                  </a:moveTo>
                  <a:cubicBezTo>
                    <a:pt x="16" y="83"/>
                    <a:pt x="16" y="90"/>
                    <a:pt x="15" y="96"/>
                  </a:cubicBezTo>
                  <a:cubicBezTo>
                    <a:pt x="12" y="109"/>
                    <a:pt x="15" y="109"/>
                    <a:pt x="15" y="109"/>
                  </a:cubicBezTo>
                  <a:cubicBezTo>
                    <a:pt x="15" y="109"/>
                    <a:pt x="32" y="120"/>
                    <a:pt x="47" y="125"/>
                  </a:cubicBezTo>
                  <a:cubicBezTo>
                    <a:pt x="57" y="128"/>
                    <a:pt x="66" y="127"/>
                    <a:pt x="65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4"/>
                  </a:cubicBezTo>
                  <a:cubicBezTo>
                    <a:pt x="65" y="89"/>
                    <a:pt x="70" y="87"/>
                    <a:pt x="71" y="59"/>
                  </a:cubicBezTo>
                  <a:cubicBezTo>
                    <a:pt x="73" y="30"/>
                    <a:pt x="72" y="13"/>
                    <a:pt x="63" y="8"/>
                  </a:cubicBezTo>
                  <a:cubicBezTo>
                    <a:pt x="53" y="3"/>
                    <a:pt x="39" y="0"/>
                    <a:pt x="19" y="4"/>
                  </a:cubicBezTo>
                  <a:cubicBezTo>
                    <a:pt x="4" y="8"/>
                    <a:pt x="0" y="12"/>
                    <a:pt x="0" y="23"/>
                  </a:cubicBezTo>
                  <a:cubicBezTo>
                    <a:pt x="0" y="26"/>
                    <a:pt x="0" y="31"/>
                    <a:pt x="1" y="36"/>
                  </a:cubicBezTo>
                  <a:cubicBezTo>
                    <a:pt x="4" y="50"/>
                    <a:pt x="10" y="67"/>
                    <a:pt x="14" y="77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0" name="ïŝḻîḑê"/>
            <p:cNvSpPr/>
            <p:nvPr>
              <p:custDataLst>
                <p:tags r:id="rId162"/>
              </p:custDataLst>
            </p:nvPr>
          </p:nvSpPr>
          <p:spPr bwMode="auto">
            <a:xfrm>
              <a:off x="12193" y="2421"/>
              <a:ext cx="286" cy="401"/>
            </a:xfrm>
            <a:custGeom>
              <a:avLst/>
              <a:gdLst>
                <a:gd name="T0" fmla="*/ 14 w 65"/>
                <a:gd name="T1" fmla="*/ 56 h 104"/>
                <a:gd name="T2" fmla="*/ 15 w 65"/>
                <a:gd name="T3" fmla="*/ 75 h 104"/>
                <a:gd name="T4" fmla="*/ 15 w 65"/>
                <a:gd name="T5" fmla="*/ 88 h 104"/>
                <a:gd name="T6" fmla="*/ 47 w 65"/>
                <a:gd name="T7" fmla="*/ 104 h 104"/>
                <a:gd name="T8" fmla="*/ 60 w 65"/>
                <a:gd name="T9" fmla="*/ 102 h 104"/>
                <a:gd name="T10" fmla="*/ 65 w 65"/>
                <a:gd name="T11" fmla="*/ 98 h 104"/>
                <a:gd name="T12" fmla="*/ 65 w 65"/>
                <a:gd name="T13" fmla="*/ 95 h 104"/>
                <a:gd name="T14" fmla="*/ 65 w 65"/>
                <a:gd name="T15" fmla="*/ 93 h 104"/>
                <a:gd name="T16" fmla="*/ 45 w 65"/>
                <a:gd name="T17" fmla="*/ 92 h 104"/>
                <a:gd name="T18" fmla="*/ 26 w 65"/>
                <a:gd name="T19" fmla="*/ 88 h 104"/>
                <a:gd name="T20" fmla="*/ 21 w 65"/>
                <a:gd name="T21" fmla="*/ 79 h 104"/>
                <a:gd name="T22" fmla="*/ 23 w 65"/>
                <a:gd name="T23" fmla="*/ 61 h 104"/>
                <a:gd name="T24" fmla="*/ 18 w 65"/>
                <a:gd name="T25" fmla="*/ 40 h 104"/>
                <a:gd name="T26" fmla="*/ 16 w 65"/>
                <a:gd name="T27" fmla="*/ 24 h 104"/>
                <a:gd name="T28" fmla="*/ 16 w 65"/>
                <a:gd name="T29" fmla="*/ 5 h 104"/>
                <a:gd name="T30" fmla="*/ 6 w 65"/>
                <a:gd name="T31" fmla="*/ 0 h 104"/>
                <a:gd name="T32" fmla="*/ 0 w 65"/>
                <a:gd name="T33" fmla="*/ 2 h 104"/>
                <a:gd name="T34" fmla="*/ 1 w 65"/>
                <a:gd name="T35" fmla="*/ 15 h 104"/>
                <a:gd name="T36" fmla="*/ 14 w 65"/>
                <a:gd name="T37" fmla="*/ 5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" h="104">
                  <a:moveTo>
                    <a:pt x="14" y="56"/>
                  </a:moveTo>
                  <a:cubicBezTo>
                    <a:pt x="16" y="62"/>
                    <a:pt x="16" y="69"/>
                    <a:pt x="15" y="75"/>
                  </a:cubicBezTo>
                  <a:cubicBezTo>
                    <a:pt x="12" y="88"/>
                    <a:pt x="15" y="88"/>
                    <a:pt x="15" y="88"/>
                  </a:cubicBezTo>
                  <a:cubicBezTo>
                    <a:pt x="15" y="88"/>
                    <a:pt x="32" y="99"/>
                    <a:pt x="47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5" y="98"/>
                    <a:pt x="65" y="98"/>
                    <a:pt x="65" y="98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5" y="94"/>
                    <a:pt x="65" y="94"/>
                    <a:pt x="65" y="93"/>
                  </a:cubicBezTo>
                  <a:cubicBezTo>
                    <a:pt x="62" y="93"/>
                    <a:pt x="55" y="94"/>
                    <a:pt x="45" y="92"/>
                  </a:cubicBezTo>
                  <a:cubicBezTo>
                    <a:pt x="37" y="92"/>
                    <a:pt x="30" y="89"/>
                    <a:pt x="26" y="88"/>
                  </a:cubicBezTo>
                  <a:cubicBezTo>
                    <a:pt x="22" y="86"/>
                    <a:pt x="20" y="83"/>
                    <a:pt x="21" y="79"/>
                  </a:cubicBezTo>
                  <a:cubicBezTo>
                    <a:pt x="22" y="74"/>
                    <a:pt x="23" y="67"/>
                    <a:pt x="23" y="61"/>
                  </a:cubicBezTo>
                  <a:cubicBezTo>
                    <a:pt x="23" y="56"/>
                    <a:pt x="20" y="46"/>
                    <a:pt x="18" y="40"/>
                  </a:cubicBezTo>
                  <a:cubicBezTo>
                    <a:pt x="16" y="34"/>
                    <a:pt x="16" y="29"/>
                    <a:pt x="16" y="24"/>
                  </a:cubicBezTo>
                  <a:cubicBezTo>
                    <a:pt x="17" y="14"/>
                    <a:pt x="16" y="5"/>
                    <a:pt x="1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5"/>
                    <a:pt x="0" y="10"/>
                    <a:pt x="1" y="15"/>
                  </a:cubicBezTo>
                  <a:cubicBezTo>
                    <a:pt x="4" y="29"/>
                    <a:pt x="10" y="46"/>
                    <a:pt x="14" y="56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1" name="işľíďè"/>
            <p:cNvSpPr/>
            <p:nvPr>
              <p:custDataLst>
                <p:tags r:id="rId163"/>
              </p:custDataLst>
            </p:nvPr>
          </p:nvSpPr>
          <p:spPr bwMode="auto">
            <a:xfrm>
              <a:off x="12366" y="2399"/>
              <a:ext cx="120" cy="327"/>
            </a:xfrm>
            <a:custGeom>
              <a:avLst/>
              <a:gdLst>
                <a:gd name="T0" fmla="*/ 4 w 20"/>
                <a:gd name="T1" fmla="*/ 0 h 85"/>
                <a:gd name="T2" fmla="*/ 17 w 20"/>
                <a:gd name="T3" fmla="*/ 74 h 85"/>
                <a:gd name="T4" fmla="*/ 11 w 20"/>
                <a:gd name="T5" fmla="*/ 85 h 85"/>
                <a:gd name="T6" fmla="*/ 5 w 20"/>
                <a:gd name="T7" fmla="*/ 74 h 85"/>
                <a:gd name="T8" fmla="*/ 0 w 20"/>
                <a:gd name="T9" fmla="*/ 1 h 85"/>
                <a:gd name="T10" fmla="*/ 4 w 20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85">
                  <a:moveTo>
                    <a:pt x="4" y="0"/>
                  </a:moveTo>
                  <a:cubicBezTo>
                    <a:pt x="4" y="0"/>
                    <a:pt x="20" y="50"/>
                    <a:pt x="17" y="74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5" y="74"/>
                    <a:pt x="10" y="25"/>
                    <a:pt x="0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2B42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2" name="íŝḷídé"/>
            <p:cNvSpPr/>
            <p:nvPr>
              <p:custDataLst>
                <p:tags r:id="rId164"/>
              </p:custDataLst>
            </p:nvPr>
          </p:nvSpPr>
          <p:spPr bwMode="auto">
            <a:xfrm>
              <a:off x="12354" y="2283"/>
              <a:ext cx="120" cy="120"/>
            </a:xfrm>
            <a:custGeom>
              <a:avLst/>
              <a:gdLst>
                <a:gd name="T0" fmla="*/ 8 w 8"/>
                <a:gd name="T1" fmla="*/ 3 h 8"/>
                <a:gd name="T2" fmla="*/ 8 w 8"/>
                <a:gd name="T3" fmla="*/ 3 h 8"/>
                <a:gd name="T4" fmla="*/ 7 w 8"/>
                <a:gd name="T5" fmla="*/ 7 h 8"/>
                <a:gd name="T6" fmla="*/ 3 w 8"/>
                <a:gd name="T7" fmla="*/ 8 h 8"/>
                <a:gd name="T8" fmla="*/ 0 w 8"/>
                <a:gd name="T9" fmla="*/ 5 h 8"/>
                <a:gd name="T10" fmla="*/ 4 w 8"/>
                <a:gd name="T11" fmla="*/ 0 h 8"/>
                <a:gd name="T12" fmla="*/ 4 w 8"/>
                <a:gd name="T13" fmla="*/ 0 h 8"/>
                <a:gd name="T14" fmla="*/ 8 w 8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6"/>
                    <a:pt x="7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1"/>
                    <a:pt x="7" y="2"/>
                    <a:pt x="8" y="3"/>
                  </a:cubicBezTo>
                  <a:close/>
                </a:path>
              </a:pathLst>
            </a:custGeom>
            <a:solidFill>
              <a:srgbClr val="253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3" name="î$ľîḍé"/>
            <p:cNvSpPr/>
            <p:nvPr>
              <p:custDataLst>
                <p:tags r:id="rId165"/>
              </p:custDataLst>
            </p:nvPr>
          </p:nvSpPr>
          <p:spPr bwMode="auto">
            <a:xfrm>
              <a:off x="12397" y="3574"/>
              <a:ext cx="120" cy="120"/>
            </a:xfrm>
            <a:custGeom>
              <a:avLst/>
              <a:gdLst>
                <a:gd name="T0" fmla="*/ 9 w 10"/>
                <a:gd name="T1" fmla="*/ 5 h 13"/>
                <a:gd name="T2" fmla="*/ 10 w 10"/>
                <a:gd name="T3" fmla="*/ 11 h 13"/>
                <a:gd name="T4" fmla="*/ 1 w 10"/>
                <a:gd name="T5" fmla="*/ 12 h 13"/>
                <a:gd name="T6" fmla="*/ 0 w 10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3">
                  <a:moveTo>
                    <a:pt x="9" y="5"/>
                  </a:moveTo>
                  <a:cubicBezTo>
                    <a:pt x="9" y="5"/>
                    <a:pt x="10" y="8"/>
                    <a:pt x="10" y="11"/>
                  </a:cubicBezTo>
                  <a:cubicBezTo>
                    <a:pt x="10" y="13"/>
                    <a:pt x="2" y="13"/>
                    <a:pt x="1" y="12"/>
                  </a:cubicBezTo>
                  <a:cubicBezTo>
                    <a:pt x="1" y="11"/>
                    <a:pt x="0" y="0"/>
                    <a:pt x="0" y="0"/>
                  </a:cubicBezTo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4" name="íṥḻîďe"/>
            <p:cNvSpPr/>
            <p:nvPr>
              <p:custDataLst>
                <p:tags r:id="rId166"/>
              </p:custDataLst>
            </p:nvPr>
          </p:nvSpPr>
          <p:spPr bwMode="auto">
            <a:xfrm>
              <a:off x="12393" y="3605"/>
              <a:ext cx="144" cy="120"/>
            </a:xfrm>
            <a:custGeom>
              <a:avLst/>
              <a:gdLst>
                <a:gd name="T0" fmla="*/ 0 w 33"/>
                <a:gd name="T1" fmla="*/ 6 h 13"/>
                <a:gd name="T2" fmla="*/ 1 w 33"/>
                <a:gd name="T3" fmla="*/ 13 h 13"/>
                <a:gd name="T4" fmla="*/ 10 w 33"/>
                <a:gd name="T5" fmla="*/ 13 h 13"/>
                <a:gd name="T6" fmla="*/ 10 w 33"/>
                <a:gd name="T7" fmla="*/ 11 h 13"/>
                <a:gd name="T8" fmla="*/ 16 w 33"/>
                <a:gd name="T9" fmla="*/ 13 h 13"/>
                <a:gd name="T10" fmla="*/ 23 w 33"/>
                <a:gd name="T11" fmla="*/ 13 h 13"/>
                <a:gd name="T12" fmla="*/ 32 w 33"/>
                <a:gd name="T13" fmla="*/ 11 h 13"/>
                <a:gd name="T14" fmla="*/ 24 w 33"/>
                <a:gd name="T15" fmla="*/ 7 h 13"/>
                <a:gd name="T16" fmla="*/ 13 w 33"/>
                <a:gd name="T17" fmla="*/ 3 h 13"/>
                <a:gd name="T18" fmla="*/ 11 w 33"/>
                <a:gd name="T19" fmla="*/ 1 h 13"/>
                <a:gd name="T20" fmla="*/ 10 w 33"/>
                <a:gd name="T21" fmla="*/ 2 h 13"/>
                <a:gd name="T22" fmla="*/ 5 w 33"/>
                <a:gd name="T23" fmla="*/ 4 h 13"/>
                <a:gd name="T24" fmla="*/ 2 w 33"/>
                <a:gd name="T25" fmla="*/ 3 h 13"/>
                <a:gd name="T26" fmla="*/ 0 w 33"/>
                <a:gd name="T27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13">
                  <a:moveTo>
                    <a:pt x="0" y="6"/>
                  </a:moveTo>
                  <a:cubicBezTo>
                    <a:pt x="0" y="9"/>
                    <a:pt x="1" y="13"/>
                    <a:pt x="1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3" y="13"/>
                    <a:pt x="16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9" y="13"/>
                    <a:pt x="32" y="12"/>
                    <a:pt x="32" y="11"/>
                  </a:cubicBezTo>
                  <a:cubicBezTo>
                    <a:pt x="33" y="7"/>
                    <a:pt x="26" y="7"/>
                    <a:pt x="24" y="7"/>
                  </a:cubicBezTo>
                  <a:cubicBezTo>
                    <a:pt x="19" y="7"/>
                    <a:pt x="14" y="5"/>
                    <a:pt x="13" y="3"/>
                  </a:cubicBezTo>
                  <a:cubicBezTo>
                    <a:pt x="12" y="1"/>
                    <a:pt x="12" y="0"/>
                    <a:pt x="11" y="1"/>
                  </a:cubicBezTo>
                  <a:cubicBezTo>
                    <a:pt x="11" y="1"/>
                    <a:pt x="10" y="1"/>
                    <a:pt x="10" y="2"/>
                  </a:cubicBezTo>
                  <a:cubicBezTo>
                    <a:pt x="9" y="4"/>
                    <a:pt x="7" y="5"/>
                    <a:pt x="5" y="4"/>
                  </a:cubicBezTo>
                  <a:cubicBezTo>
                    <a:pt x="4" y="4"/>
                    <a:pt x="3" y="4"/>
                    <a:pt x="2" y="3"/>
                  </a:cubicBezTo>
                  <a:cubicBezTo>
                    <a:pt x="2" y="3"/>
                    <a:pt x="0" y="4"/>
                    <a:pt x="0" y="6"/>
                  </a:cubicBezTo>
                  <a:close/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5" name="î$1îdé"/>
            <p:cNvSpPr/>
            <p:nvPr>
              <p:custDataLst>
                <p:tags r:id="rId167"/>
              </p:custDataLst>
            </p:nvPr>
          </p:nvSpPr>
          <p:spPr bwMode="auto">
            <a:xfrm>
              <a:off x="12050" y="3551"/>
              <a:ext cx="120" cy="120"/>
            </a:xfrm>
            <a:custGeom>
              <a:avLst/>
              <a:gdLst>
                <a:gd name="T0" fmla="*/ 12 w 12"/>
                <a:gd name="T1" fmla="*/ 5 h 16"/>
                <a:gd name="T2" fmla="*/ 9 w 12"/>
                <a:gd name="T3" fmla="*/ 14 h 16"/>
                <a:gd name="T4" fmla="*/ 1 w 12"/>
                <a:gd name="T5" fmla="*/ 12 h 16"/>
                <a:gd name="T6" fmla="*/ 4 w 12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6">
                  <a:moveTo>
                    <a:pt x="12" y="5"/>
                  </a:moveTo>
                  <a:cubicBezTo>
                    <a:pt x="12" y="5"/>
                    <a:pt x="10" y="12"/>
                    <a:pt x="9" y="14"/>
                  </a:cubicBezTo>
                  <a:cubicBezTo>
                    <a:pt x="8" y="16"/>
                    <a:pt x="1" y="13"/>
                    <a:pt x="1" y="12"/>
                  </a:cubicBezTo>
                  <a:cubicBezTo>
                    <a:pt x="0" y="10"/>
                    <a:pt x="4" y="0"/>
                    <a:pt x="4" y="0"/>
                  </a:cubicBezTo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6" name="îşlíḋe"/>
            <p:cNvSpPr/>
            <p:nvPr>
              <p:custDataLst>
                <p:tags r:id="rId168"/>
              </p:custDataLst>
            </p:nvPr>
          </p:nvSpPr>
          <p:spPr bwMode="auto">
            <a:xfrm>
              <a:off x="12029" y="3609"/>
              <a:ext cx="141" cy="120"/>
            </a:xfrm>
            <a:custGeom>
              <a:avLst/>
              <a:gdLst>
                <a:gd name="T0" fmla="*/ 3 w 32"/>
                <a:gd name="T1" fmla="*/ 2 h 20"/>
                <a:gd name="T2" fmla="*/ 0 w 32"/>
                <a:gd name="T3" fmla="*/ 9 h 20"/>
                <a:gd name="T4" fmla="*/ 7 w 32"/>
                <a:gd name="T5" fmla="*/ 13 h 20"/>
                <a:gd name="T6" fmla="*/ 9 w 32"/>
                <a:gd name="T7" fmla="*/ 12 h 20"/>
                <a:gd name="T8" fmla="*/ 12 w 32"/>
                <a:gd name="T9" fmla="*/ 16 h 20"/>
                <a:gd name="T10" fmla="*/ 19 w 32"/>
                <a:gd name="T11" fmla="*/ 19 h 20"/>
                <a:gd name="T12" fmla="*/ 30 w 32"/>
                <a:gd name="T13" fmla="*/ 19 h 20"/>
                <a:gd name="T14" fmla="*/ 23 w 32"/>
                <a:gd name="T15" fmla="*/ 12 h 20"/>
                <a:gd name="T16" fmla="*/ 16 w 32"/>
                <a:gd name="T17" fmla="*/ 3 h 20"/>
                <a:gd name="T18" fmla="*/ 15 w 32"/>
                <a:gd name="T19" fmla="*/ 1 h 20"/>
                <a:gd name="T20" fmla="*/ 13 w 32"/>
                <a:gd name="T21" fmla="*/ 2 h 20"/>
                <a:gd name="T22" fmla="*/ 8 w 32"/>
                <a:gd name="T23" fmla="*/ 2 h 20"/>
                <a:gd name="T24" fmla="*/ 6 w 32"/>
                <a:gd name="T25" fmla="*/ 0 h 20"/>
                <a:gd name="T26" fmla="*/ 3 w 32"/>
                <a:gd name="T2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20">
                  <a:moveTo>
                    <a:pt x="3" y="2"/>
                  </a:moveTo>
                  <a:cubicBezTo>
                    <a:pt x="2" y="4"/>
                    <a:pt x="0" y="9"/>
                    <a:pt x="0" y="9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10" y="15"/>
                    <a:pt x="12" y="16"/>
                  </a:cubicBezTo>
                  <a:cubicBezTo>
                    <a:pt x="14" y="17"/>
                    <a:pt x="17" y="18"/>
                    <a:pt x="19" y="19"/>
                  </a:cubicBezTo>
                  <a:cubicBezTo>
                    <a:pt x="25" y="20"/>
                    <a:pt x="30" y="19"/>
                    <a:pt x="30" y="19"/>
                  </a:cubicBezTo>
                  <a:cubicBezTo>
                    <a:pt x="32" y="15"/>
                    <a:pt x="24" y="13"/>
                    <a:pt x="23" y="12"/>
                  </a:cubicBezTo>
                  <a:cubicBezTo>
                    <a:pt x="18" y="11"/>
                    <a:pt x="16" y="6"/>
                    <a:pt x="16" y="3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5" y="1"/>
                    <a:pt x="14" y="1"/>
                    <a:pt x="13" y="2"/>
                  </a:cubicBezTo>
                  <a:cubicBezTo>
                    <a:pt x="12" y="3"/>
                    <a:pt x="10" y="3"/>
                    <a:pt x="8" y="2"/>
                  </a:cubicBezTo>
                  <a:cubicBezTo>
                    <a:pt x="7" y="2"/>
                    <a:pt x="6" y="1"/>
                    <a:pt x="6" y="0"/>
                  </a:cubicBezTo>
                  <a:cubicBezTo>
                    <a:pt x="6" y="0"/>
                    <a:pt x="4" y="0"/>
                    <a:pt x="3" y="2"/>
                  </a:cubicBezTo>
                  <a:close/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7" name="iśľíḓè"/>
            <p:cNvSpPr/>
            <p:nvPr>
              <p:custDataLst>
                <p:tags r:id="rId169"/>
              </p:custDataLst>
            </p:nvPr>
          </p:nvSpPr>
          <p:spPr bwMode="auto">
            <a:xfrm>
              <a:off x="12169" y="2761"/>
              <a:ext cx="336" cy="251"/>
            </a:xfrm>
            <a:custGeom>
              <a:avLst/>
              <a:gdLst>
                <a:gd name="T0" fmla="*/ 12 w 76"/>
                <a:gd name="T1" fmla="*/ 51 h 65"/>
                <a:gd name="T2" fmla="*/ 21 w 76"/>
                <a:gd name="T3" fmla="*/ 0 h 65"/>
                <a:gd name="T4" fmla="*/ 54 w 76"/>
                <a:gd name="T5" fmla="*/ 10 h 65"/>
                <a:gd name="T6" fmla="*/ 71 w 76"/>
                <a:gd name="T7" fmla="*/ 9 h 65"/>
                <a:gd name="T8" fmla="*/ 74 w 76"/>
                <a:gd name="T9" fmla="*/ 65 h 65"/>
                <a:gd name="T10" fmla="*/ 12 w 76"/>
                <a:gd name="T11" fmla="*/ 5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65">
                  <a:moveTo>
                    <a:pt x="12" y="51"/>
                  </a:moveTo>
                  <a:cubicBezTo>
                    <a:pt x="12" y="51"/>
                    <a:pt x="0" y="22"/>
                    <a:pt x="21" y="0"/>
                  </a:cubicBezTo>
                  <a:cubicBezTo>
                    <a:pt x="21" y="0"/>
                    <a:pt x="40" y="9"/>
                    <a:pt x="54" y="10"/>
                  </a:cubicBezTo>
                  <a:cubicBezTo>
                    <a:pt x="65" y="10"/>
                    <a:pt x="71" y="9"/>
                    <a:pt x="71" y="9"/>
                  </a:cubicBezTo>
                  <a:cubicBezTo>
                    <a:pt x="71" y="9"/>
                    <a:pt x="76" y="32"/>
                    <a:pt x="74" y="65"/>
                  </a:cubicBezTo>
                  <a:cubicBezTo>
                    <a:pt x="12" y="51"/>
                    <a:pt x="12" y="51"/>
                    <a:pt x="12" y="51"/>
                  </a:cubicBezTo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8" name="îṡḻîďe"/>
            <p:cNvSpPr/>
            <p:nvPr>
              <p:custDataLst>
                <p:tags r:id="rId170"/>
              </p:custDataLst>
            </p:nvPr>
          </p:nvSpPr>
          <p:spPr bwMode="auto">
            <a:xfrm>
              <a:off x="12354" y="3196"/>
              <a:ext cx="120" cy="479"/>
            </a:xfrm>
            <a:custGeom>
              <a:avLst/>
              <a:gdLst>
                <a:gd name="T0" fmla="*/ 10 w 27"/>
                <a:gd name="T1" fmla="*/ 123 h 124"/>
                <a:gd name="T2" fmla="*/ 11 w 27"/>
                <a:gd name="T3" fmla="*/ 123 h 124"/>
                <a:gd name="T4" fmla="*/ 23 w 27"/>
                <a:gd name="T5" fmla="*/ 123 h 124"/>
                <a:gd name="T6" fmla="*/ 23 w 27"/>
                <a:gd name="T7" fmla="*/ 120 h 124"/>
                <a:gd name="T8" fmla="*/ 27 w 27"/>
                <a:gd name="T9" fmla="*/ 15 h 124"/>
                <a:gd name="T10" fmla="*/ 27 w 27"/>
                <a:gd name="T11" fmla="*/ 12 h 124"/>
                <a:gd name="T12" fmla="*/ 7 w 27"/>
                <a:gd name="T13" fmla="*/ 13 h 124"/>
                <a:gd name="T14" fmla="*/ 4 w 27"/>
                <a:gd name="T15" fmla="*/ 22 h 124"/>
                <a:gd name="T16" fmla="*/ 2 w 27"/>
                <a:gd name="T17" fmla="*/ 34 h 124"/>
                <a:gd name="T18" fmla="*/ 10 w 27"/>
                <a:gd name="T1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124">
                  <a:moveTo>
                    <a:pt x="10" y="123"/>
                  </a:moveTo>
                  <a:cubicBezTo>
                    <a:pt x="10" y="123"/>
                    <a:pt x="11" y="123"/>
                    <a:pt x="11" y="123"/>
                  </a:cubicBezTo>
                  <a:cubicBezTo>
                    <a:pt x="19" y="124"/>
                    <a:pt x="23" y="123"/>
                    <a:pt x="23" y="123"/>
                  </a:cubicBezTo>
                  <a:cubicBezTo>
                    <a:pt x="23" y="120"/>
                    <a:pt x="23" y="120"/>
                    <a:pt x="23" y="120"/>
                  </a:cubicBezTo>
                  <a:cubicBezTo>
                    <a:pt x="22" y="87"/>
                    <a:pt x="27" y="33"/>
                    <a:pt x="27" y="15"/>
                  </a:cubicBezTo>
                  <a:cubicBezTo>
                    <a:pt x="27" y="14"/>
                    <a:pt x="27" y="13"/>
                    <a:pt x="27" y="12"/>
                  </a:cubicBezTo>
                  <a:cubicBezTo>
                    <a:pt x="26" y="0"/>
                    <a:pt x="13" y="1"/>
                    <a:pt x="7" y="13"/>
                  </a:cubicBezTo>
                  <a:cubicBezTo>
                    <a:pt x="6" y="15"/>
                    <a:pt x="5" y="18"/>
                    <a:pt x="4" y="22"/>
                  </a:cubicBezTo>
                  <a:cubicBezTo>
                    <a:pt x="3" y="26"/>
                    <a:pt x="3" y="30"/>
                    <a:pt x="2" y="34"/>
                  </a:cubicBezTo>
                  <a:cubicBezTo>
                    <a:pt x="0" y="63"/>
                    <a:pt x="8" y="102"/>
                    <a:pt x="10" y="123"/>
                  </a:cubicBezTo>
                  <a:close/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9" name="ï$líde"/>
            <p:cNvSpPr/>
            <p:nvPr>
              <p:custDataLst>
                <p:tags r:id="rId171"/>
              </p:custDataLst>
            </p:nvPr>
          </p:nvSpPr>
          <p:spPr bwMode="auto">
            <a:xfrm>
              <a:off x="12293" y="2858"/>
              <a:ext cx="188" cy="448"/>
            </a:xfrm>
            <a:custGeom>
              <a:avLst/>
              <a:gdLst>
                <a:gd name="T0" fmla="*/ 3 w 43"/>
                <a:gd name="T1" fmla="*/ 39 h 116"/>
                <a:gd name="T2" fmla="*/ 4 w 43"/>
                <a:gd name="T3" fmla="*/ 40 h 116"/>
                <a:gd name="T4" fmla="*/ 20 w 43"/>
                <a:gd name="T5" fmla="*/ 110 h 116"/>
                <a:gd name="T6" fmla="*/ 20 w 43"/>
                <a:gd name="T7" fmla="*/ 110 h 116"/>
                <a:gd name="T8" fmla="*/ 26 w 43"/>
                <a:gd name="T9" fmla="*/ 114 h 116"/>
                <a:gd name="T10" fmla="*/ 43 w 43"/>
                <a:gd name="T11" fmla="*/ 100 h 116"/>
                <a:gd name="T12" fmla="*/ 43 w 43"/>
                <a:gd name="T13" fmla="*/ 95 h 116"/>
                <a:gd name="T14" fmla="*/ 42 w 43"/>
                <a:gd name="T15" fmla="*/ 40 h 116"/>
                <a:gd name="T16" fmla="*/ 39 w 43"/>
                <a:gd name="T17" fmla="*/ 21 h 116"/>
                <a:gd name="T18" fmla="*/ 35 w 43"/>
                <a:gd name="T19" fmla="*/ 6 h 116"/>
                <a:gd name="T20" fmla="*/ 3 w 43"/>
                <a:gd name="T21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16">
                  <a:moveTo>
                    <a:pt x="3" y="39"/>
                  </a:moveTo>
                  <a:cubicBezTo>
                    <a:pt x="3" y="39"/>
                    <a:pt x="4" y="40"/>
                    <a:pt x="4" y="40"/>
                  </a:cubicBezTo>
                  <a:cubicBezTo>
                    <a:pt x="6" y="55"/>
                    <a:pt x="16" y="96"/>
                    <a:pt x="20" y="110"/>
                  </a:cubicBezTo>
                  <a:cubicBezTo>
                    <a:pt x="20" y="110"/>
                    <a:pt x="20" y="110"/>
                    <a:pt x="20" y="110"/>
                  </a:cubicBezTo>
                  <a:cubicBezTo>
                    <a:pt x="21" y="112"/>
                    <a:pt x="23" y="113"/>
                    <a:pt x="26" y="114"/>
                  </a:cubicBezTo>
                  <a:cubicBezTo>
                    <a:pt x="33" y="116"/>
                    <a:pt x="42" y="113"/>
                    <a:pt x="43" y="100"/>
                  </a:cubicBezTo>
                  <a:cubicBezTo>
                    <a:pt x="43" y="99"/>
                    <a:pt x="43" y="97"/>
                    <a:pt x="43" y="95"/>
                  </a:cubicBezTo>
                  <a:cubicBezTo>
                    <a:pt x="43" y="89"/>
                    <a:pt x="42" y="60"/>
                    <a:pt x="42" y="40"/>
                  </a:cubicBezTo>
                  <a:cubicBezTo>
                    <a:pt x="42" y="29"/>
                    <a:pt x="40" y="23"/>
                    <a:pt x="39" y="21"/>
                  </a:cubicBezTo>
                  <a:cubicBezTo>
                    <a:pt x="39" y="15"/>
                    <a:pt x="38" y="7"/>
                    <a:pt x="35" y="6"/>
                  </a:cubicBezTo>
                  <a:cubicBezTo>
                    <a:pt x="20" y="0"/>
                    <a:pt x="0" y="18"/>
                    <a:pt x="3" y="39"/>
                  </a:cubicBezTo>
                  <a:close/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0" name="ïṩ1iḓê"/>
            <p:cNvSpPr/>
            <p:nvPr>
              <p:custDataLst>
                <p:tags r:id="rId172"/>
              </p:custDataLst>
            </p:nvPr>
          </p:nvSpPr>
          <p:spPr bwMode="auto">
            <a:xfrm>
              <a:off x="12308" y="2884"/>
              <a:ext cx="120" cy="788"/>
            </a:xfrm>
            <a:custGeom>
              <a:avLst/>
              <a:gdLst>
                <a:gd name="T0" fmla="*/ 23 w 27"/>
                <a:gd name="T1" fmla="*/ 104 h 204"/>
                <a:gd name="T2" fmla="*/ 19 w 27"/>
                <a:gd name="T3" fmla="*/ 94 h 204"/>
                <a:gd name="T4" fmla="*/ 15 w 27"/>
                <a:gd name="T5" fmla="*/ 49 h 204"/>
                <a:gd name="T6" fmla="*/ 27 w 27"/>
                <a:gd name="T7" fmla="*/ 0 h 204"/>
                <a:gd name="T8" fmla="*/ 18 w 27"/>
                <a:gd name="T9" fmla="*/ 1 h 204"/>
                <a:gd name="T10" fmla="*/ 3 w 27"/>
                <a:gd name="T11" fmla="*/ 19 h 204"/>
                <a:gd name="T12" fmla="*/ 0 w 27"/>
                <a:gd name="T13" fmla="*/ 33 h 204"/>
                <a:gd name="T14" fmla="*/ 13 w 27"/>
                <a:gd name="T15" fmla="*/ 92 h 204"/>
                <a:gd name="T16" fmla="*/ 13 w 27"/>
                <a:gd name="T17" fmla="*/ 92 h 204"/>
                <a:gd name="T18" fmla="*/ 14 w 27"/>
                <a:gd name="T19" fmla="*/ 115 h 204"/>
                <a:gd name="T20" fmla="*/ 14 w 27"/>
                <a:gd name="T21" fmla="*/ 118 h 204"/>
                <a:gd name="T22" fmla="*/ 22 w 27"/>
                <a:gd name="T23" fmla="*/ 204 h 204"/>
                <a:gd name="T24" fmla="*/ 23 w 27"/>
                <a:gd name="T25" fmla="*/ 204 h 204"/>
                <a:gd name="T26" fmla="*/ 18 w 27"/>
                <a:gd name="T27" fmla="*/ 147 h 204"/>
                <a:gd name="T28" fmla="*/ 22 w 27"/>
                <a:gd name="T29" fmla="*/ 107 h 204"/>
                <a:gd name="T30" fmla="*/ 23 w 27"/>
                <a:gd name="T31" fmla="*/ 1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204">
                  <a:moveTo>
                    <a:pt x="23" y="10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15" y="80"/>
                    <a:pt x="15" y="49"/>
                    <a:pt x="15" y="49"/>
                  </a:cubicBezTo>
                  <a:cubicBezTo>
                    <a:pt x="25" y="27"/>
                    <a:pt x="27" y="0"/>
                    <a:pt x="27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" y="45"/>
                    <a:pt x="9" y="75"/>
                    <a:pt x="13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3" y="92"/>
                    <a:pt x="16" y="104"/>
                    <a:pt x="14" y="115"/>
                  </a:cubicBezTo>
                  <a:cubicBezTo>
                    <a:pt x="14" y="117"/>
                    <a:pt x="14" y="118"/>
                    <a:pt x="14" y="118"/>
                  </a:cubicBezTo>
                  <a:cubicBezTo>
                    <a:pt x="12" y="147"/>
                    <a:pt x="20" y="184"/>
                    <a:pt x="22" y="204"/>
                  </a:cubicBezTo>
                  <a:cubicBezTo>
                    <a:pt x="22" y="204"/>
                    <a:pt x="23" y="204"/>
                    <a:pt x="23" y="204"/>
                  </a:cubicBezTo>
                  <a:cubicBezTo>
                    <a:pt x="23" y="204"/>
                    <a:pt x="21" y="170"/>
                    <a:pt x="18" y="147"/>
                  </a:cubicBezTo>
                  <a:cubicBezTo>
                    <a:pt x="16" y="129"/>
                    <a:pt x="20" y="113"/>
                    <a:pt x="22" y="107"/>
                  </a:cubicBezTo>
                  <a:cubicBezTo>
                    <a:pt x="23" y="105"/>
                    <a:pt x="23" y="104"/>
                    <a:pt x="23" y="104"/>
                  </a:cubicBezTo>
                  <a:close/>
                </a:path>
              </a:pathLst>
            </a:custGeom>
            <a:solidFill>
              <a:srgbClr val="1A23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1" name="íŝļiďe"/>
            <p:cNvSpPr/>
            <p:nvPr>
              <p:custDataLst>
                <p:tags r:id="rId173"/>
              </p:custDataLst>
            </p:nvPr>
          </p:nvSpPr>
          <p:spPr bwMode="auto">
            <a:xfrm>
              <a:off x="12053" y="3205"/>
              <a:ext cx="265" cy="431"/>
            </a:xfrm>
            <a:custGeom>
              <a:avLst/>
              <a:gdLst>
                <a:gd name="T0" fmla="*/ 36 w 60"/>
                <a:gd name="T1" fmla="*/ 10 h 112"/>
                <a:gd name="T2" fmla="*/ 53 w 60"/>
                <a:gd name="T3" fmla="*/ 20 h 112"/>
                <a:gd name="T4" fmla="*/ 13 w 60"/>
                <a:gd name="T5" fmla="*/ 110 h 112"/>
                <a:gd name="T6" fmla="*/ 12 w 60"/>
                <a:gd name="T7" fmla="*/ 112 h 112"/>
                <a:gd name="T8" fmla="*/ 0 w 60"/>
                <a:gd name="T9" fmla="*/ 108 h 112"/>
                <a:gd name="T10" fmla="*/ 21 w 60"/>
                <a:gd name="T11" fmla="*/ 29 h 112"/>
                <a:gd name="T12" fmla="*/ 36 w 60"/>
                <a:gd name="T13" fmla="*/ 1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12">
                  <a:moveTo>
                    <a:pt x="36" y="10"/>
                  </a:moveTo>
                  <a:cubicBezTo>
                    <a:pt x="46" y="0"/>
                    <a:pt x="60" y="5"/>
                    <a:pt x="53" y="20"/>
                  </a:cubicBezTo>
                  <a:cubicBezTo>
                    <a:pt x="46" y="35"/>
                    <a:pt x="25" y="79"/>
                    <a:pt x="13" y="110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2"/>
                    <a:pt x="7" y="112"/>
                    <a:pt x="0" y="108"/>
                  </a:cubicBezTo>
                  <a:cubicBezTo>
                    <a:pt x="5" y="88"/>
                    <a:pt x="9" y="53"/>
                    <a:pt x="21" y="29"/>
                  </a:cubicBezTo>
                  <a:cubicBezTo>
                    <a:pt x="25" y="21"/>
                    <a:pt x="30" y="15"/>
                    <a:pt x="36" y="10"/>
                  </a:cubicBezTo>
                  <a:close/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2" name="íṩḻíḍe"/>
            <p:cNvSpPr/>
            <p:nvPr>
              <p:custDataLst>
                <p:tags r:id="rId174"/>
              </p:custDataLst>
            </p:nvPr>
          </p:nvSpPr>
          <p:spPr bwMode="auto">
            <a:xfrm>
              <a:off x="12165" y="2791"/>
              <a:ext cx="291" cy="565"/>
            </a:xfrm>
            <a:custGeom>
              <a:avLst/>
              <a:gdLst>
                <a:gd name="T0" fmla="*/ 64 w 66"/>
                <a:gd name="T1" fmla="*/ 24 h 146"/>
                <a:gd name="T2" fmla="*/ 22 w 66"/>
                <a:gd name="T3" fmla="*/ 24 h 146"/>
                <a:gd name="T4" fmla="*/ 13 w 66"/>
                <a:gd name="T5" fmla="*/ 39 h 146"/>
                <a:gd name="T6" fmla="*/ 4 w 66"/>
                <a:gd name="T7" fmla="*/ 120 h 146"/>
                <a:gd name="T8" fmla="*/ 25 w 66"/>
                <a:gd name="T9" fmla="*/ 125 h 146"/>
                <a:gd name="T10" fmla="*/ 64 w 66"/>
                <a:gd name="T11" fmla="*/ 2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146">
                  <a:moveTo>
                    <a:pt x="64" y="24"/>
                  </a:moveTo>
                  <a:cubicBezTo>
                    <a:pt x="66" y="0"/>
                    <a:pt x="36" y="16"/>
                    <a:pt x="22" y="24"/>
                  </a:cubicBezTo>
                  <a:cubicBezTo>
                    <a:pt x="16" y="27"/>
                    <a:pt x="14" y="33"/>
                    <a:pt x="13" y="39"/>
                  </a:cubicBezTo>
                  <a:cubicBezTo>
                    <a:pt x="13" y="46"/>
                    <a:pt x="5" y="109"/>
                    <a:pt x="4" y="120"/>
                  </a:cubicBezTo>
                  <a:cubicBezTo>
                    <a:pt x="0" y="146"/>
                    <a:pt x="23" y="132"/>
                    <a:pt x="25" y="125"/>
                  </a:cubicBezTo>
                  <a:cubicBezTo>
                    <a:pt x="30" y="107"/>
                    <a:pt x="62" y="36"/>
                    <a:pt x="64" y="24"/>
                  </a:cubicBezTo>
                  <a:close/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3" name="işḷîdè"/>
            <p:cNvSpPr/>
            <p:nvPr>
              <p:custDataLst>
                <p:tags r:id="rId175"/>
              </p:custDataLst>
            </p:nvPr>
          </p:nvSpPr>
          <p:spPr bwMode="auto">
            <a:xfrm>
              <a:off x="12143" y="3180"/>
              <a:ext cx="120" cy="120"/>
            </a:xfrm>
            <a:custGeom>
              <a:avLst/>
              <a:gdLst>
                <a:gd name="T0" fmla="*/ 12 w 22"/>
                <a:gd name="T1" fmla="*/ 0 h 28"/>
                <a:gd name="T2" fmla="*/ 0 w 22"/>
                <a:gd name="T3" fmla="*/ 28 h 28"/>
                <a:gd name="T4" fmla="*/ 18 w 22"/>
                <a:gd name="T5" fmla="*/ 19 h 28"/>
                <a:gd name="T6" fmla="*/ 22 w 22"/>
                <a:gd name="T7" fmla="*/ 4 h 28"/>
                <a:gd name="T8" fmla="*/ 12 w 22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8">
                  <a:moveTo>
                    <a:pt x="12" y="0"/>
                  </a:moveTo>
                  <a:cubicBezTo>
                    <a:pt x="12" y="0"/>
                    <a:pt x="11" y="13"/>
                    <a:pt x="0" y="28"/>
                  </a:cubicBezTo>
                  <a:cubicBezTo>
                    <a:pt x="0" y="28"/>
                    <a:pt x="17" y="20"/>
                    <a:pt x="18" y="19"/>
                  </a:cubicBezTo>
                  <a:cubicBezTo>
                    <a:pt x="19" y="18"/>
                    <a:pt x="22" y="6"/>
                    <a:pt x="22" y="4"/>
                  </a:cubicBezTo>
                  <a:cubicBezTo>
                    <a:pt x="21" y="3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4" name="işlïḓê"/>
            <p:cNvSpPr/>
            <p:nvPr>
              <p:custDataLst>
                <p:tags r:id="rId176"/>
              </p:custDataLst>
            </p:nvPr>
          </p:nvSpPr>
          <p:spPr bwMode="auto">
            <a:xfrm>
              <a:off x="12146" y="2637"/>
              <a:ext cx="120" cy="136"/>
            </a:xfrm>
            <a:custGeom>
              <a:avLst/>
              <a:gdLst>
                <a:gd name="T0" fmla="*/ 4 w 27"/>
                <a:gd name="T1" fmla="*/ 0 h 35"/>
                <a:gd name="T2" fmla="*/ 0 w 27"/>
                <a:gd name="T3" fmla="*/ 5 h 35"/>
                <a:gd name="T4" fmla="*/ 25 w 27"/>
                <a:gd name="T5" fmla="*/ 35 h 35"/>
                <a:gd name="T6" fmla="*/ 27 w 27"/>
                <a:gd name="T7" fmla="*/ 32 h 35"/>
                <a:gd name="T8" fmla="*/ 26 w 27"/>
                <a:gd name="T9" fmla="*/ 28 h 35"/>
                <a:gd name="T10" fmla="*/ 26 w 27"/>
                <a:gd name="T11" fmla="*/ 22 h 35"/>
                <a:gd name="T12" fmla="*/ 22 w 27"/>
                <a:gd name="T13" fmla="*/ 15 h 35"/>
                <a:gd name="T14" fmla="*/ 9 w 27"/>
                <a:gd name="T15" fmla="*/ 2 h 35"/>
                <a:gd name="T16" fmla="*/ 4 w 27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5">
                  <a:moveTo>
                    <a:pt x="4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6" y="16"/>
                    <a:pt x="17" y="27"/>
                    <a:pt x="25" y="35"/>
                  </a:cubicBezTo>
                  <a:cubicBezTo>
                    <a:pt x="26" y="34"/>
                    <a:pt x="27" y="33"/>
                    <a:pt x="27" y="32"/>
                  </a:cubicBezTo>
                  <a:cubicBezTo>
                    <a:pt x="27" y="32"/>
                    <a:pt x="26" y="32"/>
                    <a:pt x="26" y="28"/>
                  </a:cubicBezTo>
                  <a:cubicBezTo>
                    <a:pt x="26" y="26"/>
                    <a:pt x="26" y="24"/>
                    <a:pt x="26" y="22"/>
                  </a:cubicBezTo>
                  <a:cubicBezTo>
                    <a:pt x="24" y="19"/>
                    <a:pt x="22" y="16"/>
                    <a:pt x="22" y="15"/>
                  </a:cubicBezTo>
                  <a:cubicBezTo>
                    <a:pt x="21" y="14"/>
                    <a:pt x="9" y="2"/>
                    <a:pt x="9" y="2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3D6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5" name="í$ḷiḍê"/>
            <p:cNvSpPr/>
            <p:nvPr>
              <p:custDataLst>
                <p:tags r:id="rId177"/>
              </p:custDataLst>
            </p:nvPr>
          </p:nvSpPr>
          <p:spPr bwMode="auto">
            <a:xfrm>
              <a:off x="12247" y="2656"/>
              <a:ext cx="120" cy="120"/>
            </a:xfrm>
            <a:custGeom>
              <a:avLst/>
              <a:gdLst>
                <a:gd name="T0" fmla="*/ 0 w 12"/>
                <a:gd name="T1" fmla="*/ 0 h 14"/>
                <a:gd name="T2" fmla="*/ 0 w 12"/>
                <a:gd name="T3" fmla="*/ 6 h 14"/>
                <a:gd name="T4" fmla="*/ 1 w 12"/>
                <a:gd name="T5" fmla="*/ 10 h 14"/>
                <a:gd name="T6" fmla="*/ 1 w 12"/>
                <a:gd name="T7" fmla="*/ 10 h 14"/>
                <a:gd name="T8" fmla="*/ 12 w 12"/>
                <a:gd name="T9" fmla="*/ 14 h 14"/>
                <a:gd name="T10" fmla="*/ 5 w 12"/>
                <a:gd name="T11" fmla="*/ 8 h 14"/>
                <a:gd name="T12" fmla="*/ 0 w 12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6" y="12"/>
                    <a:pt x="12" y="14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3" y="4"/>
                    <a:pt x="0" y="0"/>
                  </a:cubicBezTo>
                </a:path>
              </a:pathLst>
            </a:custGeom>
            <a:solidFill>
              <a:srgbClr val="6EA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6" name="ïşļîḋe"/>
            <p:cNvSpPr/>
            <p:nvPr>
              <p:custDataLst>
                <p:tags r:id="rId178"/>
              </p:custDataLst>
            </p:nvPr>
          </p:nvSpPr>
          <p:spPr bwMode="auto">
            <a:xfrm>
              <a:off x="12243" y="2706"/>
              <a:ext cx="120" cy="120"/>
            </a:xfrm>
            <a:custGeom>
              <a:avLst/>
              <a:gdLst>
                <a:gd name="T0" fmla="*/ 2 w 21"/>
                <a:gd name="T1" fmla="*/ 0 h 17"/>
                <a:gd name="T2" fmla="*/ 2 w 21"/>
                <a:gd name="T3" fmla="*/ 0 h 17"/>
                <a:gd name="T4" fmla="*/ 2 w 21"/>
                <a:gd name="T5" fmla="*/ 0 h 17"/>
                <a:gd name="T6" fmla="*/ 0 w 21"/>
                <a:gd name="T7" fmla="*/ 3 h 17"/>
                <a:gd name="T8" fmla="*/ 12 w 21"/>
                <a:gd name="T9" fmla="*/ 13 h 17"/>
                <a:gd name="T10" fmla="*/ 13 w 21"/>
                <a:gd name="T11" fmla="*/ 11 h 17"/>
                <a:gd name="T12" fmla="*/ 15 w 21"/>
                <a:gd name="T13" fmla="*/ 15 h 17"/>
                <a:gd name="T14" fmla="*/ 19 w 21"/>
                <a:gd name="T15" fmla="*/ 17 h 17"/>
                <a:gd name="T16" fmla="*/ 21 w 21"/>
                <a:gd name="T17" fmla="*/ 15 h 17"/>
                <a:gd name="T18" fmla="*/ 21 w 21"/>
                <a:gd name="T19" fmla="*/ 13 h 17"/>
                <a:gd name="T20" fmla="*/ 13 w 21"/>
                <a:gd name="T21" fmla="*/ 4 h 17"/>
                <a:gd name="T22" fmla="*/ 2 w 21"/>
                <a:gd name="T2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7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7" y="9"/>
                    <a:pt x="12" y="13"/>
                    <a:pt x="12" y="13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3"/>
                    <a:pt x="15" y="15"/>
                  </a:cubicBezTo>
                  <a:cubicBezTo>
                    <a:pt x="16" y="16"/>
                    <a:pt x="17" y="17"/>
                    <a:pt x="19" y="17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7" y="2"/>
                    <a:pt x="2" y="0"/>
                    <a:pt x="2" y="0"/>
                  </a:cubicBezTo>
                </a:path>
              </a:pathLst>
            </a:custGeom>
            <a:solidFill>
              <a:srgbClr val="1A2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7" name="ïṣľïḋè"/>
            <p:cNvSpPr/>
            <p:nvPr>
              <p:custDataLst>
                <p:tags r:id="rId179"/>
              </p:custDataLst>
            </p:nvPr>
          </p:nvSpPr>
          <p:spPr bwMode="auto">
            <a:xfrm>
              <a:off x="12373" y="2093"/>
              <a:ext cx="120" cy="120"/>
            </a:xfrm>
            <a:custGeom>
              <a:avLst/>
              <a:gdLst>
                <a:gd name="T0" fmla="*/ 12 w 17"/>
                <a:gd name="T1" fmla="*/ 0 h 22"/>
                <a:gd name="T2" fmla="*/ 11 w 17"/>
                <a:gd name="T3" fmla="*/ 16 h 22"/>
                <a:gd name="T4" fmla="*/ 0 w 17"/>
                <a:gd name="T5" fmla="*/ 5 h 22"/>
                <a:gd name="T6" fmla="*/ 12 w 1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2">
                  <a:moveTo>
                    <a:pt x="12" y="0"/>
                  </a:moveTo>
                  <a:cubicBezTo>
                    <a:pt x="12" y="0"/>
                    <a:pt x="17" y="9"/>
                    <a:pt x="11" y="16"/>
                  </a:cubicBezTo>
                  <a:cubicBezTo>
                    <a:pt x="6" y="22"/>
                    <a:pt x="0" y="5"/>
                    <a:pt x="0" y="5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1E28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8" name="iṩḷide"/>
            <p:cNvSpPr/>
            <p:nvPr>
              <p:custDataLst>
                <p:tags r:id="rId180"/>
              </p:custDataLst>
            </p:nvPr>
          </p:nvSpPr>
          <p:spPr bwMode="auto">
            <a:xfrm>
              <a:off x="12258" y="2059"/>
              <a:ext cx="203" cy="316"/>
            </a:xfrm>
            <a:custGeom>
              <a:avLst/>
              <a:gdLst>
                <a:gd name="T0" fmla="*/ 44 w 46"/>
                <a:gd name="T1" fmla="*/ 46 h 82"/>
                <a:gd name="T2" fmla="*/ 42 w 46"/>
                <a:gd name="T3" fmla="*/ 53 h 82"/>
                <a:gd name="T4" fmla="*/ 39 w 46"/>
                <a:gd name="T5" fmla="*/ 64 h 82"/>
                <a:gd name="T6" fmla="*/ 29 w 46"/>
                <a:gd name="T7" fmla="*/ 67 h 82"/>
                <a:gd name="T8" fmla="*/ 29 w 46"/>
                <a:gd name="T9" fmla="*/ 71 h 82"/>
                <a:gd name="T10" fmla="*/ 29 w 46"/>
                <a:gd name="T11" fmla="*/ 71 h 82"/>
                <a:gd name="T12" fmla="*/ 30 w 46"/>
                <a:gd name="T13" fmla="*/ 74 h 82"/>
                <a:gd name="T14" fmla="*/ 28 w 46"/>
                <a:gd name="T15" fmla="*/ 82 h 82"/>
                <a:gd name="T16" fmla="*/ 21 w 46"/>
                <a:gd name="T17" fmla="*/ 79 h 82"/>
                <a:gd name="T18" fmla="*/ 11 w 46"/>
                <a:gd name="T19" fmla="*/ 76 h 82"/>
                <a:gd name="T20" fmla="*/ 10 w 46"/>
                <a:gd name="T21" fmla="*/ 63 h 82"/>
                <a:gd name="T22" fmla="*/ 3 w 46"/>
                <a:gd name="T23" fmla="*/ 48 h 82"/>
                <a:gd name="T24" fmla="*/ 0 w 46"/>
                <a:gd name="T25" fmla="*/ 37 h 82"/>
                <a:gd name="T26" fmla="*/ 5 w 46"/>
                <a:gd name="T27" fmla="*/ 18 h 82"/>
                <a:gd name="T28" fmla="*/ 40 w 46"/>
                <a:gd name="T29" fmla="*/ 23 h 82"/>
                <a:gd name="T30" fmla="*/ 44 w 46"/>
                <a:gd name="T31" fmla="*/ 42 h 82"/>
                <a:gd name="T32" fmla="*/ 44 w 46"/>
                <a:gd name="T33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82">
                  <a:moveTo>
                    <a:pt x="44" y="46"/>
                  </a:moveTo>
                  <a:cubicBezTo>
                    <a:pt x="42" y="47"/>
                    <a:pt x="43" y="51"/>
                    <a:pt x="42" y="53"/>
                  </a:cubicBezTo>
                  <a:cubicBezTo>
                    <a:pt x="42" y="55"/>
                    <a:pt x="43" y="62"/>
                    <a:pt x="39" y="64"/>
                  </a:cubicBezTo>
                  <a:cubicBezTo>
                    <a:pt x="35" y="65"/>
                    <a:pt x="30" y="67"/>
                    <a:pt x="29" y="67"/>
                  </a:cubicBezTo>
                  <a:cubicBezTo>
                    <a:pt x="29" y="68"/>
                    <a:pt x="29" y="69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3"/>
                    <a:pt x="30" y="74"/>
                    <a:pt x="30" y="74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6"/>
                    <a:pt x="10" y="65"/>
                    <a:pt x="10" y="63"/>
                  </a:cubicBezTo>
                  <a:cubicBezTo>
                    <a:pt x="10" y="62"/>
                    <a:pt x="6" y="55"/>
                    <a:pt x="3" y="48"/>
                  </a:cubicBezTo>
                  <a:cubicBezTo>
                    <a:pt x="1" y="44"/>
                    <a:pt x="0" y="40"/>
                    <a:pt x="0" y="37"/>
                  </a:cubicBezTo>
                  <a:cubicBezTo>
                    <a:pt x="0" y="29"/>
                    <a:pt x="0" y="21"/>
                    <a:pt x="5" y="18"/>
                  </a:cubicBezTo>
                  <a:cubicBezTo>
                    <a:pt x="10" y="14"/>
                    <a:pt x="39" y="0"/>
                    <a:pt x="40" y="23"/>
                  </a:cubicBezTo>
                  <a:cubicBezTo>
                    <a:pt x="40" y="23"/>
                    <a:pt x="43" y="39"/>
                    <a:pt x="44" y="42"/>
                  </a:cubicBezTo>
                  <a:cubicBezTo>
                    <a:pt x="46" y="44"/>
                    <a:pt x="46" y="46"/>
                    <a:pt x="44" y="46"/>
                  </a:cubicBezTo>
                  <a:close/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9" name="í$ľîďê"/>
            <p:cNvSpPr/>
            <p:nvPr>
              <p:custDataLst>
                <p:tags r:id="rId181"/>
              </p:custDataLst>
            </p:nvPr>
          </p:nvSpPr>
          <p:spPr bwMode="auto">
            <a:xfrm>
              <a:off x="12269" y="2132"/>
              <a:ext cx="120" cy="120"/>
            </a:xfrm>
            <a:custGeom>
              <a:avLst/>
              <a:gdLst>
                <a:gd name="T0" fmla="*/ 10 w 10"/>
                <a:gd name="T1" fmla="*/ 4 h 13"/>
                <a:gd name="T2" fmla="*/ 6 w 10"/>
                <a:gd name="T3" fmla="*/ 1 h 13"/>
                <a:gd name="T4" fmla="*/ 9 w 10"/>
                <a:gd name="T5" fmla="*/ 13 h 13"/>
                <a:gd name="T6" fmla="*/ 10 w 10"/>
                <a:gd name="T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3">
                  <a:moveTo>
                    <a:pt x="10" y="4"/>
                  </a:moveTo>
                  <a:cubicBezTo>
                    <a:pt x="10" y="4"/>
                    <a:pt x="10" y="0"/>
                    <a:pt x="6" y="1"/>
                  </a:cubicBezTo>
                  <a:cubicBezTo>
                    <a:pt x="2" y="1"/>
                    <a:pt x="0" y="13"/>
                    <a:pt x="9" y="13"/>
                  </a:cubicBezTo>
                  <a:cubicBezTo>
                    <a:pt x="9" y="13"/>
                    <a:pt x="9" y="8"/>
                    <a:pt x="10" y="4"/>
                  </a:cubicBezTo>
                  <a:close/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0" name="îśḻîḑé"/>
            <p:cNvSpPr/>
            <p:nvPr>
              <p:custDataLst>
                <p:tags r:id="rId182"/>
              </p:custDataLst>
            </p:nvPr>
          </p:nvSpPr>
          <p:spPr bwMode="auto">
            <a:xfrm>
              <a:off x="12326" y="2212"/>
              <a:ext cx="120" cy="120"/>
            </a:xfrm>
            <a:custGeom>
              <a:avLst/>
              <a:gdLst>
                <a:gd name="T0" fmla="*/ 11 w 11"/>
                <a:gd name="T1" fmla="*/ 6 h 6"/>
                <a:gd name="T2" fmla="*/ 0 w 11"/>
                <a:gd name="T3" fmla="*/ 0 h 6"/>
                <a:gd name="T4" fmla="*/ 11 w 11"/>
                <a:gd name="T5" fmla="*/ 2 h 6"/>
                <a:gd name="T6" fmla="*/ 11 w 11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">
                  <a:moveTo>
                    <a:pt x="11" y="6"/>
                  </a:moveTo>
                  <a:cubicBezTo>
                    <a:pt x="4" y="4"/>
                    <a:pt x="0" y="0"/>
                    <a:pt x="0" y="0"/>
                  </a:cubicBezTo>
                  <a:cubicBezTo>
                    <a:pt x="7" y="2"/>
                    <a:pt x="11" y="2"/>
                    <a:pt x="11" y="2"/>
                  </a:cubicBezTo>
                  <a:cubicBezTo>
                    <a:pt x="11" y="3"/>
                    <a:pt x="11" y="4"/>
                    <a:pt x="11" y="6"/>
                  </a:cubicBezTo>
                  <a:close/>
                </a:path>
              </a:pathLst>
            </a:custGeom>
            <a:solidFill>
              <a:srgbClr val="DC9B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1" name="í$ḻiḍè"/>
            <p:cNvSpPr/>
            <p:nvPr>
              <p:custDataLst>
                <p:tags r:id="rId183"/>
              </p:custDataLst>
            </p:nvPr>
          </p:nvSpPr>
          <p:spPr bwMode="auto">
            <a:xfrm>
              <a:off x="12232" y="2063"/>
              <a:ext cx="299" cy="247"/>
            </a:xfrm>
            <a:custGeom>
              <a:avLst/>
              <a:gdLst>
                <a:gd name="T0" fmla="*/ 50 w 68"/>
                <a:gd name="T1" fmla="*/ 7 h 64"/>
                <a:gd name="T2" fmla="*/ 23 w 68"/>
                <a:gd name="T3" fmla="*/ 29 h 64"/>
                <a:gd name="T4" fmla="*/ 22 w 68"/>
                <a:gd name="T5" fmla="*/ 36 h 64"/>
                <a:gd name="T6" fmla="*/ 20 w 68"/>
                <a:gd name="T7" fmla="*/ 40 h 64"/>
                <a:gd name="T8" fmla="*/ 13 w 68"/>
                <a:gd name="T9" fmla="*/ 42 h 64"/>
                <a:gd name="T10" fmla="*/ 14 w 68"/>
                <a:gd name="T11" fmla="*/ 50 h 64"/>
                <a:gd name="T12" fmla="*/ 18 w 68"/>
                <a:gd name="T13" fmla="*/ 63 h 64"/>
                <a:gd name="T14" fmla="*/ 16 w 68"/>
                <a:gd name="T15" fmla="*/ 64 h 64"/>
                <a:gd name="T16" fmla="*/ 6 w 68"/>
                <a:gd name="T17" fmla="*/ 42 h 64"/>
                <a:gd name="T18" fmla="*/ 13 w 68"/>
                <a:gd name="T19" fmla="*/ 10 h 64"/>
                <a:gd name="T20" fmla="*/ 50 w 68"/>
                <a:gd name="T21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64">
                  <a:moveTo>
                    <a:pt x="50" y="7"/>
                  </a:moveTo>
                  <a:cubicBezTo>
                    <a:pt x="50" y="7"/>
                    <a:pt x="68" y="28"/>
                    <a:pt x="23" y="29"/>
                  </a:cubicBezTo>
                  <a:cubicBezTo>
                    <a:pt x="23" y="29"/>
                    <a:pt x="21" y="30"/>
                    <a:pt x="22" y="36"/>
                  </a:cubicBezTo>
                  <a:cubicBezTo>
                    <a:pt x="23" y="42"/>
                    <a:pt x="20" y="40"/>
                    <a:pt x="20" y="40"/>
                  </a:cubicBezTo>
                  <a:cubicBezTo>
                    <a:pt x="20" y="40"/>
                    <a:pt x="15" y="32"/>
                    <a:pt x="13" y="42"/>
                  </a:cubicBezTo>
                  <a:cubicBezTo>
                    <a:pt x="13" y="42"/>
                    <a:pt x="12" y="45"/>
                    <a:pt x="14" y="50"/>
                  </a:cubicBezTo>
                  <a:cubicBezTo>
                    <a:pt x="17" y="56"/>
                    <a:pt x="18" y="60"/>
                    <a:pt x="18" y="63"/>
                  </a:cubicBezTo>
                  <a:cubicBezTo>
                    <a:pt x="18" y="64"/>
                    <a:pt x="17" y="64"/>
                    <a:pt x="16" y="64"/>
                  </a:cubicBezTo>
                  <a:cubicBezTo>
                    <a:pt x="14" y="63"/>
                    <a:pt x="9" y="53"/>
                    <a:pt x="6" y="42"/>
                  </a:cubicBezTo>
                  <a:cubicBezTo>
                    <a:pt x="2" y="30"/>
                    <a:pt x="0" y="20"/>
                    <a:pt x="13" y="10"/>
                  </a:cubicBezTo>
                  <a:cubicBezTo>
                    <a:pt x="27" y="0"/>
                    <a:pt x="50" y="7"/>
                    <a:pt x="50" y="7"/>
                  </a:cubicBezTo>
                  <a:close/>
                </a:path>
              </a:pathLst>
            </a:custGeom>
            <a:solidFill>
              <a:srgbClr val="1E28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2" name="îṣḷîḓè"/>
            <p:cNvSpPr/>
            <p:nvPr>
              <p:custDataLst>
                <p:tags r:id="rId184"/>
              </p:custDataLst>
            </p:nvPr>
          </p:nvSpPr>
          <p:spPr bwMode="auto">
            <a:xfrm>
              <a:off x="12289" y="2279"/>
              <a:ext cx="120" cy="120"/>
            </a:xfrm>
            <a:custGeom>
              <a:avLst/>
              <a:gdLst>
                <a:gd name="T0" fmla="*/ 3 w 21"/>
                <a:gd name="T1" fmla="*/ 0 h 16"/>
                <a:gd name="T2" fmla="*/ 0 w 21"/>
                <a:gd name="T3" fmla="*/ 4 h 16"/>
                <a:gd name="T4" fmla="*/ 5 w 21"/>
                <a:gd name="T5" fmla="*/ 7 h 16"/>
                <a:gd name="T6" fmla="*/ 18 w 21"/>
                <a:gd name="T7" fmla="*/ 16 h 16"/>
                <a:gd name="T8" fmla="*/ 21 w 21"/>
                <a:gd name="T9" fmla="*/ 9 h 16"/>
                <a:gd name="T10" fmla="*/ 3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3" y="0"/>
                    <a:pt x="2" y="1"/>
                    <a:pt x="0" y="4"/>
                  </a:cubicBezTo>
                  <a:cubicBezTo>
                    <a:pt x="0" y="4"/>
                    <a:pt x="3" y="5"/>
                    <a:pt x="5" y="7"/>
                  </a:cubicBezTo>
                  <a:cubicBezTo>
                    <a:pt x="7" y="8"/>
                    <a:pt x="18" y="16"/>
                    <a:pt x="18" y="16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9" y="2"/>
                    <a:pt x="3" y="0"/>
                  </a:cubicBezTo>
                  <a:close/>
                </a:path>
              </a:pathLst>
            </a:custGeom>
            <a:solidFill>
              <a:srgbClr val="8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3" name="iṩḷïḓè"/>
            <p:cNvSpPr/>
            <p:nvPr>
              <p:custDataLst>
                <p:tags r:id="rId185"/>
              </p:custDataLst>
            </p:nvPr>
          </p:nvSpPr>
          <p:spPr bwMode="auto">
            <a:xfrm>
              <a:off x="12369" y="2266"/>
              <a:ext cx="120" cy="120"/>
            </a:xfrm>
            <a:custGeom>
              <a:avLst/>
              <a:gdLst>
                <a:gd name="T0" fmla="*/ 0 w 6"/>
                <a:gd name="T1" fmla="*/ 8 h 12"/>
                <a:gd name="T2" fmla="*/ 5 w 6"/>
                <a:gd name="T3" fmla="*/ 12 h 12"/>
                <a:gd name="T4" fmla="*/ 5 w 6"/>
                <a:gd name="T5" fmla="*/ 4 h 12"/>
                <a:gd name="T6" fmla="*/ 0 w 6"/>
                <a:gd name="T7" fmla="*/ 0 h 12"/>
                <a:gd name="T8" fmla="*/ 0 w 6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2">
                  <a:moveTo>
                    <a:pt x="0" y="8"/>
                  </a:moveTo>
                  <a:cubicBezTo>
                    <a:pt x="0" y="8"/>
                    <a:pt x="3" y="9"/>
                    <a:pt x="5" y="12"/>
                  </a:cubicBezTo>
                  <a:cubicBezTo>
                    <a:pt x="5" y="12"/>
                    <a:pt x="6" y="7"/>
                    <a:pt x="5" y="4"/>
                  </a:cubicBezTo>
                  <a:cubicBezTo>
                    <a:pt x="5" y="4"/>
                    <a:pt x="4" y="1"/>
                    <a:pt x="0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8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4" name="iṡ1îďè"/>
            <p:cNvSpPr/>
            <p:nvPr>
              <p:custDataLst>
                <p:tags r:id="rId186"/>
              </p:custDataLst>
            </p:nvPr>
          </p:nvSpPr>
          <p:spPr bwMode="auto">
            <a:xfrm>
              <a:off x="11903" y="2195"/>
              <a:ext cx="1309" cy="739"/>
            </a:xfrm>
            <a:custGeom>
              <a:avLst/>
              <a:gdLst>
                <a:gd name="T0" fmla="*/ 288 w 297"/>
                <a:gd name="T1" fmla="*/ 40 h 192"/>
                <a:gd name="T2" fmla="*/ 276 w 297"/>
                <a:gd name="T3" fmla="*/ 18 h 192"/>
                <a:gd name="T4" fmla="*/ 267 w 297"/>
                <a:gd name="T5" fmla="*/ 0 h 192"/>
                <a:gd name="T6" fmla="*/ 0 w 297"/>
                <a:gd name="T7" fmla="*/ 134 h 192"/>
                <a:gd name="T8" fmla="*/ 9 w 297"/>
                <a:gd name="T9" fmla="*/ 152 h 192"/>
                <a:gd name="T10" fmla="*/ 20 w 297"/>
                <a:gd name="T11" fmla="*/ 174 h 192"/>
                <a:gd name="T12" fmla="*/ 29 w 297"/>
                <a:gd name="T13" fmla="*/ 192 h 192"/>
                <a:gd name="T14" fmla="*/ 297 w 297"/>
                <a:gd name="T15" fmla="*/ 58 h 192"/>
                <a:gd name="T16" fmla="*/ 288 w 297"/>
                <a:gd name="T17" fmla="*/ 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192">
                  <a:moveTo>
                    <a:pt x="288" y="40"/>
                  </a:moveTo>
                  <a:cubicBezTo>
                    <a:pt x="287" y="31"/>
                    <a:pt x="283" y="23"/>
                    <a:pt x="276" y="18"/>
                  </a:cubicBezTo>
                  <a:cubicBezTo>
                    <a:pt x="278" y="11"/>
                    <a:pt x="271" y="3"/>
                    <a:pt x="267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9" y="192"/>
                    <a:pt x="29" y="192"/>
                    <a:pt x="29" y="192"/>
                  </a:cubicBezTo>
                  <a:cubicBezTo>
                    <a:pt x="297" y="58"/>
                    <a:pt x="297" y="58"/>
                    <a:pt x="297" y="58"/>
                  </a:cubicBezTo>
                  <a:cubicBezTo>
                    <a:pt x="297" y="53"/>
                    <a:pt x="294" y="43"/>
                    <a:pt x="288" y="40"/>
                  </a:cubicBezTo>
                  <a:close/>
                </a:path>
              </a:pathLst>
            </a:custGeom>
            <a:solidFill>
              <a:srgbClr val="E39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5" name="í$1îdê"/>
            <p:cNvSpPr/>
            <p:nvPr>
              <p:custDataLst>
                <p:tags r:id="rId187"/>
              </p:custDataLst>
            </p:nvPr>
          </p:nvSpPr>
          <p:spPr bwMode="auto">
            <a:xfrm>
              <a:off x="12934" y="2159"/>
              <a:ext cx="324" cy="258"/>
            </a:xfrm>
            <a:custGeom>
              <a:avLst/>
              <a:gdLst>
                <a:gd name="T0" fmla="*/ 71 w 74"/>
                <a:gd name="T1" fmla="*/ 14 h 67"/>
                <a:gd name="T2" fmla="*/ 67 w 74"/>
                <a:gd name="T3" fmla="*/ 6 h 67"/>
                <a:gd name="T4" fmla="*/ 64 w 74"/>
                <a:gd name="T5" fmla="*/ 0 h 67"/>
                <a:gd name="T6" fmla="*/ 0 w 74"/>
                <a:gd name="T7" fmla="*/ 9 h 67"/>
                <a:gd name="T8" fmla="*/ 9 w 74"/>
                <a:gd name="T9" fmla="*/ 27 h 67"/>
                <a:gd name="T10" fmla="*/ 21 w 74"/>
                <a:gd name="T11" fmla="*/ 49 h 67"/>
                <a:gd name="T12" fmla="*/ 30 w 74"/>
                <a:gd name="T13" fmla="*/ 67 h 67"/>
                <a:gd name="T14" fmla="*/ 74 w 74"/>
                <a:gd name="T15" fmla="*/ 21 h 67"/>
                <a:gd name="T16" fmla="*/ 71 w 74"/>
                <a:gd name="T17" fmla="*/ 1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7">
                  <a:moveTo>
                    <a:pt x="71" y="14"/>
                  </a:moveTo>
                  <a:cubicBezTo>
                    <a:pt x="67" y="6"/>
                    <a:pt x="67" y="6"/>
                    <a:pt x="67" y="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12"/>
                    <a:pt x="11" y="20"/>
                    <a:pt x="9" y="27"/>
                  </a:cubicBezTo>
                  <a:cubicBezTo>
                    <a:pt x="16" y="32"/>
                    <a:pt x="20" y="40"/>
                    <a:pt x="21" y="49"/>
                  </a:cubicBezTo>
                  <a:cubicBezTo>
                    <a:pt x="27" y="52"/>
                    <a:pt x="30" y="62"/>
                    <a:pt x="30" y="67"/>
                  </a:cubicBezTo>
                  <a:cubicBezTo>
                    <a:pt x="74" y="21"/>
                    <a:pt x="74" y="21"/>
                    <a:pt x="74" y="21"/>
                  </a:cubicBezTo>
                  <a:lnTo>
                    <a:pt x="71" y="14"/>
                  </a:lnTo>
                  <a:close/>
                </a:path>
              </a:pathLst>
            </a:custGeom>
            <a:solidFill>
              <a:srgbClr val="F3DC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6" name="isḻîḍe"/>
            <p:cNvSpPr/>
            <p:nvPr>
              <p:custDataLst>
                <p:tags r:id="rId188"/>
              </p:custDataLst>
            </p:nvPr>
          </p:nvSpPr>
          <p:spPr bwMode="auto">
            <a:xfrm>
              <a:off x="13181" y="2121"/>
              <a:ext cx="120" cy="120"/>
            </a:xfrm>
            <a:custGeom>
              <a:avLst/>
              <a:gdLst>
                <a:gd name="T0" fmla="*/ 25 w 25"/>
                <a:gd name="T1" fmla="*/ 5 h 24"/>
                <a:gd name="T2" fmla="*/ 24 w 25"/>
                <a:gd name="T3" fmla="*/ 2 h 24"/>
                <a:gd name="T4" fmla="*/ 19 w 25"/>
                <a:gd name="T5" fmla="*/ 0 h 24"/>
                <a:gd name="T6" fmla="*/ 0 w 25"/>
                <a:gd name="T7" fmla="*/ 3 h 24"/>
                <a:gd name="T8" fmla="*/ 3 w 25"/>
                <a:gd name="T9" fmla="*/ 9 h 24"/>
                <a:gd name="T10" fmla="*/ 7 w 25"/>
                <a:gd name="T11" fmla="*/ 17 h 24"/>
                <a:gd name="T12" fmla="*/ 10 w 25"/>
                <a:gd name="T13" fmla="*/ 24 h 24"/>
                <a:gd name="T14" fmla="*/ 24 w 25"/>
                <a:gd name="T15" fmla="*/ 10 h 24"/>
                <a:gd name="T16" fmla="*/ 25 w 25"/>
                <a:gd name="T1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4">
                  <a:moveTo>
                    <a:pt x="25" y="5"/>
                  </a:moveTo>
                  <a:cubicBezTo>
                    <a:pt x="25" y="4"/>
                    <a:pt x="24" y="3"/>
                    <a:pt x="24" y="2"/>
                  </a:cubicBezTo>
                  <a:cubicBezTo>
                    <a:pt x="23" y="1"/>
                    <a:pt x="21" y="0"/>
                    <a:pt x="19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5" y="8"/>
                    <a:pt x="25" y="7"/>
                    <a:pt x="25" y="5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7" name="íSḻíḍè"/>
            <p:cNvSpPr/>
            <p:nvPr>
              <p:custDataLst>
                <p:tags r:id="rId189"/>
              </p:custDataLst>
            </p:nvPr>
          </p:nvSpPr>
          <p:spPr bwMode="auto">
            <a:xfrm>
              <a:off x="11606" y="2804"/>
              <a:ext cx="246" cy="281"/>
            </a:xfrm>
            <a:custGeom>
              <a:avLst/>
              <a:gdLst>
                <a:gd name="T0" fmla="*/ 25 w 56"/>
                <a:gd name="T1" fmla="*/ 0 h 73"/>
                <a:gd name="T2" fmla="*/ 5 w 56"/>
                <a:gd name="T3" fmla="*/ 11 h 73"/>
                <a:gd name="T4" fmla="*/ 2 w 56"/>
                <a:gd name="T5" fmla="*/ 18 h 73"/>
                <a:gd name="T6" fmla="*/ 28 w 56"/>
                <a:gd name="T7" fmla="*/ 70 h 73"/>
                <a:gd name="T8" fmla="*/ 36 w 56"/>
                <a:gd name="T9" fmla="*/ 72 h 73"/>
                <a:gd name="T10" fmla="*/ 56 w 56"/>
                <a:gd name="T11" fmla="*/ 62 h 73"/>
                <a:gd name="T12" fmla="*/ 25 w 56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73">
                  <a:moveTo>
                    <a:pt x="25" y="0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2" y="12"/>
                    <a:pt x="0" y="15"/>
                    <a:pt x="2" y="18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9" y="72"/>
                    <a:pt x="33" y="73"/>
                    <a:pt x="36" y="72"/>
                  </a:cubicBezTo>
                  <a:cubicBezTo>
                    <a:pt x="56" y="62"/>
                    <a:pt x="56" y="62"/>
                    <a:pt x="56" y="62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B9B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8" name="íṣľïḑé"/>
            <p:cNvSpPr/>
            <p:nvPr>
              <p:custDataLst>
                <p:tags r:id="rId190"/>
              </p:custDataLst>
            </p:nvPr>
          </p:nvSpPr>
          <p:spPr bwMode="auto">
            <a:xfrm>
              <a:off x="11609" y="2804"/>
              <a:ext cx="242" cy="281"/>
            </a:xfrm>
            <a:custGeom>
              <a:avLst/>
              <a:gdLst>
                <a:gd name="T0" fmla="*/ 47 w 55"/>
                <a:gd name="T1" fmla="*/ 47 h 73"/>
                <a:gd name="T2" fmla="*/ 37 w 55"/>
                <a:gd name="T3" fmla="*/ 27 h 73"/>
                <a:gd name="T4" fmla="*/ 24 w 55"/>
                <a:gd name="T5" fmla="*/ 0 h 73"/>
                <a:gd name="T6" fmla="*/ 4 w 55"/>
                <a:gd name="T7" fmla="*/ 11 h 73"/>
                <a:gd name="T8" fmla="*/ 2 w 55"/>
                <a:gd name="T9" fmla="*/ 11 h 73"/>
                <a:gd name="T10" fmla="*/ 2 w 55"/>
                <a:gd name="T11" fmla="*/ 12 h 73"/>
                <a:gd name="T12" fmla="*/ 2 w 55"/>
                <a:gd name="T13" fmla="*/ 12 h 73"/>
                <a:gd name="T14" fmla="*/ 2 w 55"/>
                <a:gd name="T15" fmla="*/ 12 h 73"/>
                <a:gd name="T16" fmla="*/ 1 w 55"/>
                <a:gd name="T17" fmla="*/ 13 h 73"/>
                <a:gd name="T18" fmla="*/ 1 w 55"/>
                <a:gd name="T19" fmla="*/ 13 h 73"/>
                <a:gd name="T20" fmla="*/ 0 w 55"/>
                <a:gd name="T21" fmla="*/ 14 h 73"/>
                <a:gd name="T22" fmla="*/ 1 w 55"/>
                <a:gd name="T23" fmla="*/ 18 h 73"/>
                <a:gd name="T24" fmla="*/ 27 w 55"/>
                <a:gd name="T25" fmla="*/ 70 h 73"/>
                <a:gd name="T26" fmla="*/ 35 w 55"/>
                <a:gd name="T27" fmla="*/ 72 h 73"/>
                <a:gd name="T28" fmla="*/ 55 w 55"/>
                <a:gd name="T29" fmla="*/ 62 h 73"/>
                <a:gd name="T30" fmla="*/ 47 w 55"/>
                <a:gd name="T31" fmla="*/ 4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73">
                  <a:moveTo>
                    <a:pt x="47" y="47"/>
                  </a:moveTo>
                  <a:cubicBezTo>
                    <a:pt x="37" y="27"/>
                    <a:pt x="37" y="27"/>
                    <a:pt x="37" y="27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7"/>
                    <a:pt x="1" y="18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8" y="72"/>
                    <a:pt x="32" y="73"/>
                    <a:pt x="35" y="72"/>
                  </a:cubicBezTo>
                  <a:cubicBezTo>
                    <a:pt x="55" y="62"/>
                    <a:pt x="55" y="62"/>
                    <a:pt x="55" y="62"/>
                  </a:cubicBezTo>
                  <a:lnTo>
                    <a:pt x="47" y="47"/>
                  </a:lnTo>
                  <a:close/>
                </a:path>
              </a:pathLst>
            </a:custGeom>
            <a:solidFill>
              <a:srgbClr val="CD4B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9" name="iŝľîḑè"/>
            <p:cNvSpPr/>
            <p:nvPr>
              <p:custDataLst>
                <p:tags r:id="rId191"/>
              </p:custDataLst>
            </p:nvPr>
          </p:nvSpPr>
          <p:spPr bwMode="auto">
            <a:xfrm>
              <a:off x="11674" y="2676"/>
              <a:ext cx="437" cy="390"/>
            </a:xfrm>
            <a:custGeom>
              <a:avLst/>
              <a:gdLst>
                <a:gd name="T0" fmla="*/ 97 w 99"/>
                <a:gd name="T1" fmla="*/ 63 h 101"/>
                <a:gd name="T2" fmla="*/ 67 w 99"/>
                <a:gd name="T3" fmla="*/ 4 h 101"/>
                <a:gd name="T4" fmla="*/ 59 w 99"/>
                <a:gd name="T5" fmla="*/ 1 h 101"/>
                <a:gd name="T6" fmla="*/ 4 w 99"/>
                <a:gd name="T7" fmla="*/ 29 h 101"/>
                <a:gd name="T8" fmla="*/ 2 w 99"/>
                <a:gd name="T9" fmla="*/ 37 h 101"/>
                <a:gd name="T10" fmla="*/ 32 w 99"/>
                <a:gd name="T11" fmla="*/ 96 h 101"/>
                <a:gd name="T12" fmla="*/ 40 w 99"/>
                <a:gd name="T13" fmla="*/ 99 h 101"/>
                <a:gd name="T14" fmla="*/ 94 w 99"/>
                <a:gd name="T15" fmla="*/ 71 h 101"/>
                <a:gd name="T16" fmla="*/ 97 w 99"/>
                <a:gd name="T17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01">
                  <a:moveTo>
                    <a:pt x="97" y="63"/>
                  </a:moveTo>
                  <a:cubicBezTo>
                    <a:pt x="67" y="4"/>
                    <a:pt x="67" y="4"/>
                    <a:pt x="67" y="4"/>
                  </a:cubicBezTo>
                  <a:cubicBezTo>
                    <a:pt x="65" y="1"/>
                    <a:pt x="62" y="0"/>
                    <a:pt x="59" y="1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" y="30"/>
                    <a:pt x="0" y="34"/>
                    <a:pt x="2" y="37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33" y="99"/>
                    <a:pt x="37" y="101"/>
                    <a:pt x="40" y="99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97" y="70"/>
                    <a:pt x="99" y="66"/>
                    <a:pt x="97" y="63"/>
                  </a:cubicBezTo>
                  <a:close/>
                </a:path>
              </a:pathLst>
            </a:custGeom>
            <a:solidFill>
              <a:srgbClr val="B9B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0" name="îŝlîḑe"/>
            <p:cNvSpPr/>
            <p:nvPr>
              <p:custDataLst>
                <p:tags r:id="rId192"/>
              </p:custDataLst>
            </p:nvPr>
          </p:nvSpPr>
          <p:spPr bwMode="auto">
            <a:xfrm>
              <a:off x="11842" y="2665"/>
              <a:ext cx="229" cy="331"/>
            </a:xfrm>
            <a:custGeom>
              <a:avLst/>
              <a:gdLst>
                <a:gd name="T0" fmla="*/ 51 w 52"/>
                <a:gd name="T1" fmla="*/ 74 h 86"/>
                <a:gd name="T2" fmla="*/ 15 w 52"/>
                <a:gd name="T3" fmla="*/ 5 h 86"/>
                <a:gd name="T4" fmla="*/ 7 w 52"/>
                <a:gd name="T5" fmla="*/ 2 h 86"/>
                <a:gd name="T6" fmla="*/ 4 w 52"/>
                <a:gd name="T7" fmla="*/ 3 h 86"/>
                <a:gd name="T8" fmla="*/ 2 w 52"/>
                <a:gd name="T9" fmla="*/ 12 h 86"/>
                <a:gd name="T10" fmla="*/ 37 w 52"/>
                <a:gd name="T11" fmla="*/ 81 h 86"/>
                <a:gd name="T12" fmla="*/ 45 w 52"/>
                <a:gd name="T13" fmla="*/ 84 h 86"/>
                <a:gd name="T14" fmla="*/ 48 w 52"/>
                <a:gd name="T15" fmla="*/ 83 h 86"/>
                <a:gd name="T16" fmla="*/ 51 w 52"/>
                <a:gd name="T17" fmla="*/ 7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86">
                  <a:moveTo>
                    <a:pt x="51" y="74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14" y="2"/>
                    <a:pt x="10" y="0"/>
                    <a:pt x="7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5"/>
                    <a:pt x="0" y="9"/>
                    <a:pt x="2" y="12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9" y="84"/>
                    <a:pt x="42" y="86"/>
                    <a:pt x="45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1"/>
                    <a:pt x="52" y="78"/>
                    <a:pt x="51" y="74"/>
                  </a:cubicBez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1" name="íšļïḍé"/>
            <p:cNvSpPr/>
            <p:nvPr>
              <p:custDataLst>
                <p:tags r:id="rId193"/>
              </p:custDataLst>
            </p:nvPr>
          </p:nvSpPr>
          <p:spPr bwMode="auto">
            <a:xfrm>
              <a:off x="11695" y="2741"/>
              <a:ext cx="233" cy="329"/>
            </a:xfrm>
            <a:custGeom>
              <a:avLst/>
              <a:gdLst>
                <a:gd name="T0" fmla="*/ 51 w 53"/>
                <a:gd name="T1" fmla="*/ 74 h 85"/>
                <a:gd name="T2" fmla="*/ 16 w 53"/>
                <a:gd name="T3" fmla="*/ 4 h 85"/>
                <a:gd name="T4" fmla="*/ 7 w 53"/>
                <a:gd name="T5" fmla="*/ 1 h 85"/>
                <a:gd name="T6" fmla="*/ 5 w 53"/>
                <a:gd name="T7" fmla="*/ 2 h 85"/>
                <a:gd name="T8" fmla="*/ 2 w 53"/>
                <a:gd name="T9" fmla="*/ 11 h 85"/>
                <a:gd name="T10" fmla="*/ 37 w 53"/>
                <a:gd name="T11" fmla="*/ 81 h 85"/>
                <a:gd name="T12" fmla="*/ 46 w 53"/>
                <a:gd name="T13" fmla="*/ 83 h 85"/>
                <a:gd name="T14" fmla="*/ 48 w 53"/>
                <a:gd name="T15" fmla="*/ 82 h 85"/>
                <a:gd name="T16" fmla="*/ 51 w 53"/>
                <a:gd name="T17" fmla="*/ 7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85">
                  <a:moveTo>
                    <a:pt x="51" y="7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4" y="1"/>
                    <a:pt x="10" y="0"/>
                    <a:pt x="7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4"/>
                    <a:pt x="0" y="8"/>
                    <a:pt x="2" y="1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9" y="84"/>
                    <a:pt x="43" y="85"/>
                    <a:pt x="46" y="83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51" y="80"/>
                    <a:pt x="53" y="77"/>
                    <a:pt x="51" y="74"/>
                  </a:cubicBez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2" name="îṡḻîḍê"/>
            <p:cNvSpPr/>
            <p:nvPr>
              <p:custDataLst>
                <p:tags r:id="rId194"/>
              </p:custDataLst>
            </p:nvPr>
          </p:nvSpPr>
          <p:spPr bwMode="auto">
            <a:xfrm>
              <a:off x="11699" y="2163"/>
              <a:ext cx="1804" cy="922"/>
            </a:xfrm>
            <a:custGeom>
              <a:avLst/>
              <a:gdLst>
                <a:gd name="T0" fmla="*/ 394 w 409"/>
                <a:gd name="T1" fmla="*/ 20 h 239"/>
                <a:gd name="T2" fmla="*/ 408 w 409"/>
                <a:gd name="T3" fmla="*/ 6 h 239"/>
                <a:gd name="T4" fmla="*/ 409 w 409"/>
                <a:gd name="T5" fmla="*/ 1 h 239"/>
                <a:gd name="T6" fmla="*/ 409 w 409"/>
                <a:gd name="T7" fmla="*/ 0 h 239"/>
                <a:gd name="T8" fmla="*/ 341 w 409"/>
                <a:gd name="T9" fmla="*/ 58 h 239"/>
                <a:gd name="T10" fmla="*/ 0 w 409"/>
                <a:gd name="T11" fmla="*/ 228 h 239"/>
                <a:gd name="T12" fmla="*/ 4 w 409"/>
                <a:gd name="T13" fmla="*/ 236 h 239"/>
                <a:gd name="T14" fmla="*/ 5 w 409"/>
                <a:gd name="T15" fmla="*/ 237 h 239"/>
                <a:gd name="T16" fmla="*/ 6 w 409"/>
                <a:gd name="T17" fmla="*/ 238 h 239"/>
                <a:gd name="T18" fmla="*/ 8 w 409"/>
                <a:gd name="T19" fmla="*/ 238 h 239"/>
                <a:gd name="T20" fmla="*/ 12 w 409"/>
                <a:gd name="T21" fmla="*/ 238 h 239"/>
                <a:gd name="T22" fmla="*/ 26 w 409"/>
                <a:gd name="T23" fmla="*/ 230 h 239"/>
                <a:gd name="T24" fmla="*/ 34 w 409"/>
                <a:gd name="T25" fmla="*/ 232 h 239"/>
                <a:gd name="T26" fmla="*/ 37 w 409"/>
                <a:gd name="T27" fmla="*/ 231 h 239"/>
                <a:gd name="T28" fmla="*/ 45 w 409"/>
                <a:gd name="T29" fmla="*/ 233 h 239"/>
                <a:gd name="T30" fmla="*/ 47 w 409"/>
                <a:gd name="T31" fmla="*/ 232 h 239"/>
                <a:gd name="T32" fmla="*/ 50 w 409"/>
                <a:gd name="T33" fmla="*/ 224 h 239"/>
                <a:gd name="T34" fmla="*/ 74 w 409"/>
                <a:gd name="T35" fmla="*/ 212 h 239"/>
                <a:gd name="T36" fmla="*/ 82 w 409"/>
                <a:gd name="T37" fmla="*/ 214 h 239"/>
                <a:gd name="T38" fmla="*/ 85 w 409"/>
                <a:gd name="T39" fmla="*/ 213 h 239"/>
                <a:gd name="T40" fmla="*/ 88 w 409"/>
                <a:gd name="T41" fmla="*/ 205 h 239"/>
                <a:gd name="T42" fmla="*/ 88 w 409"/>
                <a:gd name="T43" fmla="*/ 204 h 239"/>
                <a:gd name="T44" fmla="*/ 91 w 409"/>
                <a:gd name="T45" fmla="*/ 196 h 239"/>
                <a:gd name="T46" fmla="*/ 91 w 409"/>
                <a:gd name="T47" fmla="*/ 196 h 239"/>
                <a:gd name="T48" fmla="*/ 350 w 409"/>
                <a:gd name="T49" fmla="*/ 66 h 239"/>
                <a:gd name="T50" fmla="*/ 394 w 409"/>
                <a:gd name="T51" fmla="*/ 2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9" h="239">
                  <a:moveTo>
                    <a:pt x="394" y="20"/>
                  </a:moveTo>
                  <a:cubicBezTo>
                    <a:pt x="408" y="6"/>
                    <a:pt x="408" y="6"/>
                    <a:pt x="408" y="6"/>
                  </a:cubicBezTo>
                  <a:cubicBezTo>
                    <a:pt x="409" y="4"/>
                    <a:pt x="409" y="3"/>
                    <a:pt x="409" y="1"/>
                  </a:cubicBezTo>
                  <a:cubicBezTo>
                    <a:pt x="409" y="0"/>
                    <a:pt x="409" y="0"/>
                    <a:pt x="409" y="0"/>
                  </a:cubicBezTo>
                  <a:cubicBezTo>
                    <a:pt x="387" y="18"/>
                    <a:pt x="341" y="58"/>
                    <a:pt x="341" y="58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4" y="236"/>
                    <a:pt x="4" y="236"/>
                    <a:pt x="4" y="236"/>
                  </a:cubicBezTo>
                  <a:cubicBezTo>
                    <a:pt x="5" y="237"/>
                    <a:pt x="5" y="237"/>
                    <a:pt x="5" y="237"/>
                  </a:cubicBezTo>
                  <a:cubicBezTo>
                    <a:pt x="5" y="237"/>
                    <a:pt x="6" y="238"/>
                    <a:pt x="6" y="238"/>
                  </a:cubicBezTo>
                  <a:cubicBezTo>
                    <a:pt x="7" y="238"/>
                    <a:pt x="8" y="238"/>
                    <a:pt x="8" y="238"/>
                  </a:cubicBezTo>
                  <a:cubicBezTo>
                    <a:pt x="9" y="239"/>
                    <a:pt x="11" y="238"/>
                    <a:pt x="12" y="238"/>
                  </a:cubicBezTo>
                  <a:cubicBezTo>
                    <a:pt x="26" y="230"/>
                    <a:pt x="26" y="230"/>
                    <a:pt x="26" y="230"/>
                  </a:cubicBezTo>
                  <a:cubicBezTo>
                    <a:pt x="28" y="233"/>
                    <a:pt x="31" y="233"/>
                    <a:pt x="34" y="232"/>
                  </a:cubicBezTo>
                  <a:cubicBezTo>
                    <a:pt x="37" y="231"/>
                    <a:pt x="37" y="231"/>
                    <a:pt x="37" y="231"/>
                  </a:cubicBezTo>
                  <a:cubicBezTo>
                    <a:pt x="38" y="234"/>
                    <a:pt x="42" y="235"/>
                    <a:pt x="45" y="233"/>
                  </a:cubicBezTo>
                  <a:cubicBezTo>
                    <a:pt x="47" y="232"/>
                    <a:pt x="47" y="232"/>
                    <a:pt x="47" y="232"/>
                  </a:cubicBezTo>
                  <a:cubicBezTo>
                    <a:pt x="50" y="230"/>
                    <a:pt x="51" y="227"/>
                    <a:pt x="50" y="224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76" y="215"/>
                    <a:pt x="79" y="216"/>
                    <a:pt x="82" y="214"/>
                  </a:cubicBezTo>
                  <a:cubicBezTo>
                    <a:pt x="85" y="213"/>
                    <a:pt x="85" y="213"/>
                    <a:pt x="85" y="213"/>
                  </a:cubicBezTo>
                  <a:cubicBezTo>
                    <a:pt x="88" y="211"/>
                    <a:pt x="89" y="208"/>
                    <a:pt x="88" y="205"/>
                  </a:cubicBezTo>
                  <a:cubicBezTo>
                    <a:pt x="88" y="204"/>
                    <a:pt x="88" y="204"/>
                    <a:pt x="88" y="204"/>
                  </a:cubicBezTo>
                  <a:cubicBezTo>
                    <a:pt x="91" y="203"/>
                    <a:pt x="93" y="199"/>
                    <a:pt x="91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350" y="66"/>
                    <a:pt x="350" y="66"/>
                    <a:pt x="350" y="66"/>
                  </a:cubicBezTo>
                  <a:lnTo>
                    <a:pt x="394" y="20"/>
                  </a:lnTo>
                  <a:close/>
                </a:path>
              </a:pathLst>
            </a:custGeom>
            <a:solidFill>
              <a:srgbClr val="5752B7">
                <a:alpha val="1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3" name="íṧḻîḋè"/>
            <p:cNvSpPr/>
            <p:nvPr>
              <p:custDataLst>
                <p:tags r:id="rId195"/>
              </p:custDataLst>
            </p:nvPr>
          </p:nvSpPr>
          <p:spPr bwMode="auto">
            <a:xfrm>
              <a:off x="12276" y="2738"/>
              <a:ext cx="120" cy="120"/>
            </a:xfrm>
            <a:custGeom>
              <a:avLst/>
              <a:gdLst>
                <a:gd name="T0" fmla="*/ 0 w 26"/>
                <a:gd name="T1" fmla="*/ 7 h 24"/>
                <a:gd name="T2" fmla="*/ 8 w 26"/>
                <a:gd name="T3" fmla="*/ 0 h 24"/>
                <a:gd name="T4" fmla="*/ 13 w 26"/>
                <a:gd name="T5" fmla="*/ 5 h 24"/>
                <a:gd name="T6" fmla="*/ 15 w 26"/>
                <a:gd name="T7" fmla="*/ 4 h 24"/>
                <a:gd name="T8" fmla="*/ 21 w 26"/>
                <a:gd name="T9" fmla="*/ 7 h 24"/>
                <a:gd name="T10" fmla="*/ 26 w 26"/>
                <a:gd name="T11" fmla="*/ 9 h 24"/>
                <a:gd name="T12" fmla="*/ 23 w 26"/>
                <a:gd name="T13" fmla="*/ 11 h 24"/>
                <a:gd name="T14" fmla="*/ 23 w 26"/>
                <a:gd name="T15" fmla="*/ 11 h 24"/>
                <a:gd name="T16" fmla="*/ 22 w 26"/>
                <a:gd name="T17" fmla="*/ 12 h 24"/>
                <a:gd name="T18" fmla="*/ 6 w 26"/>
                <a:gd name="T19" fmla="*/ 12 h 24"/>
                <a:gd name="T20" fmla="*/ 0 w 26"/>
                <a:gd name="T21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4">
                  <a:moveTo>
                    <a:pt x="0" y="7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11" y="4"/>
                    <a:pt x="13" y="5"/>
                  </a:cubicBezTo>
                  <a:cubicBezTo>
                    <a:pt x="13" y="5"/>
                    <a:pt x="14" y="4"/>
                    <a:pt x="15" y="4"/>
                  </a:cubicBezTo>
                  <a:cubicBezTo>
                    <a:pt x="17" y="4"/>
                    <a:pt x="18" y="5"/>
                    <a:pt x="21" y="7"/>
                  </a:cubicBezTo>
                  <a:cubicBezTo>
                    <a:pt x="23" y="7"/>
                    <a:pt x="26" y="8"/>
                    <a:pt x="26" y="9"/>
                  </a:cubicBezTo>
                  <a:cubicBezTo>
                    <a:pt x="26" y="10"/>
                    <a:pt x="25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3"/>
                    <a:pt x="14" y="24"/>
                    <a:pt x="6" y="12"/>
                  </a:cubicBezTo>
                  <a:cubicBezTo>
                    <a:pt x="4" y="1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4" name="ïṣļíḑè"/>
            <p:cNvSpPr/>
            <p:nvPr>
              <p:custDataLst>
                <p:tags r:id="rId196"/>
              </p:custDataLst>
            </p:nvPr>
          </p:nvSpPr>
          <p:spPr bwMode="auto">
            <a:xfrm>
              <a:off x="12139" y="2378"/>
              <a:ext cx="148" cy="268"/>
            </a:xfrm>
            <a:custGeom>
              <a:avLst/>
              <a:gdLst>
                <a:gd name="T0" fmla="*/ 32 w 34"/>
                <a:gd name="T1" fmla="*/ 28 h 69"/>
                <a:gd name="T2" fmla="*/ 21 w 34"/>
                <a:gd name="T3" fmla="*/ 60 h 69"/>
                <a:gd name="T4" fmla="*/ 21 w 34"/>
                <a:gd name="T5" fmla="*/ 61 h 69"/>
                <a:gd name="T6" fmla="*/ 21 w 34"/>
                <a:gd name="T7" fmla="*/ 61 h 69"/>
                <a:gd name="T8" fmla="*/ 20 w 34"/>
                <a:gd name="T9" fmla="*/ 62 h 69"/>
                <a:gd name="T10" fmla="*/ 11 w 34"/>
                <a:gd name="T11" fmla="*/ 69 h 69"/>
                <a:gd name="T12" fmla="*/ 9 w 34"/>
                <a:gd name="T13" fmla="*/ 69 h 69"/>
                <a:gd name="T14" fmla="*/ 5 w 34"/>
                <a:gd name="T15" fmla="*/ 69 h 69"/>
                <a:gd name="T16" fmla="*/ 1 w 34"/>
                <a:gd name="T17" fmla="*/ 68 h 69"/>
                <a:gd name="T18" fmla="*/ 1 w 34"/>
                <a:gd name="T19" fmla="*/ 67 h 69"/>
                <a:gd name="T20" fmla="*/ 1 w 34"/>
                <a:gd name="T21" fmla="*/ 67 h 69"/>
                <a:gd name="T22" fmla="*/ 1 w 34"/>
                <a:gd name="T23" fmla="*/ 66 h 69"/>
                <a:gd name="T24" fmla="*/ 0 w 34"/>
                <a:gd name="T25" fmla="*/ 66 h 69"/>
                <a:gd name="T26" fmla="*/ 0 w 34"/>
                <a:gd name="T27" fmla="*/ 64 h 69"/>
                <a:gd name="T28" fmla="*/ 0 w 34"/>
                <a:gd name="T29" fmla="*/ 64 h 69"/>
                <a:gd name="T30" fmla="*/ 1 w 34"/>
                <a:gd name="T31" fmla="*/ 57 h 69"/>
                <a:gd name="T32" fmla="*/ 14 w 34"/>
                <a:gd name="T33" fmla="*/ 6 h 69"/>
                <a:gd name="T34" fmla="*/ 17 w 34"/>
                <a:gd name="T35" fmla="*/ 2 h 69"/>
                <a:gd name="T36" fmla="*/ 21 w 34"/>
                <a:gd name="T37" fmla="*/ 0 h 69"/>
                <a:gd name="T38" fmla="*/ 21 w 34"/>
                <a:gd name="T39" fmla="*/ 0 h 69"/>
                <a:gd name="T40" fmla="*/ 22 w 34"/>
                <a:gd name="T41" fmla="*/ 0 h 69"/>
                <a:gd name="T42" fmla="*/ 31 w 34"/>
                <a:gd name="T43" fmla="*/ 7 h 69"/>
                <a:gd name="T44" fmla="*/ 33 w 34"/>
                <a:gd name="T45" fmla="*/ 15 h 69"/>
                <a:gd name="T46" fmla="*/ 32 w 34"/>
                <a:gd name="T47" fmla="*/ 2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" h="69">
                  <a:moveTo>
                    <a:pt x="32" y="28"/>
                  </a:moveTo>
                  <a:cubicBezTo>
                    <a:pt x="29" y="36"/>
                    <a:pt x="27" y="49"/>
                    <a:pt x="21" y="60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0" y="62"/>
                  </a:cubicBezTo>
                  <a:cubicBezTo>
                    <a:pt x="19" y="64"/>
                    <a:pt x="17" y="69"/>
                    <a:pt x="11" y="69"/>
                  </a:cubicBezTo>
                  <a:cubicBezTo>
                    <a:pt x="10" y="69"/>
                    <a:pt x="10" y="69"/>
                    <a:pt x="9" y="69"/>
                  </a:cubicBezTo>
                  <a:cubicBezTo>
                    <a:pt x="7" y="69"/>
                    <a:pt x="6" y="69"/>
                    <a:pt x="5" y="69"/>
                  </a:cubicBezTo>
                  <a:cubicBezTo>
                    <a:pt x="3" y="69"/>
                    <a:pt x="1" y="68"/>
                    <a:pt x="1" y="68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5"/>
                    <a:pt x="0" y="65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1"/>
                    <a:pt x="1" y="58"/>
                    <a:pt x="1" y="57"/>
                  </a:cubicBezTo>
                  <a:cubicBezTo>
                    <a:pt x="2" y="48"/>
                    <a:pt x="11" y="18"/>
                    <a:pt x="14" y="6"/>
                  </a:cubicBezTo>
                  <a:cubicBezTo>
                    <a:pt x="15" y="4"/>
                    <a:pt x="16" y="3"/>
                    <a:pt x="17" y="2"/>
                  </a:cubicBezTo>
                  <a:cubicBezTo>
                    <a:pt x="18" y="1"/>
                    <a:pt x="20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29" y="3"/>
                    <a:pt x="31" y="7"/>
                  </a:cubicBezTo>
                  <a:cubicBezTo>
                    <a:pt x="32" y="10"/>
                    <a:pt x="33" y="12"/>
                    <a:pt x="33" y="15"/>
                  </a:cubicBezTo>
                  <a:cubicBezTo>
                    <a:pt x="34" y="19"/>
                    <a:pt x="33" y="24"/>
                    <a:pt x="32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5" name="íŝļîdê"/>
            <p:cNvSpPr/>
            <p:nvPr>
              <p:custDataLst>
                <p:tags r:id="rId197"/>
              </p:custDataLst>
            </p:nvPr>
          </p:nvSpPr>
          <p:spPr bwMode="auto">
            <a:xfrm>
              <a:off x="12139" y="2587"/>
              <a:ext cx="202" cy="217"/>
            </a:xfrm>
            <a:custGeom>
              <a:avLst/>
              <a:gdLst>
                <a:gd name="T0" fmla="*/ 46 w 46"/>
                <a:gd name="T1" fmla="*/ 50 h 56"/>
                <a:gd name="T2" fmla="*/ 41 w 46"/>
                <a:gd name="T3" fmla="*/ 55 h 56"/>
                <a:gd name="T4" fmla="*/ 41 w 46"/>
                <a:gd name="T5" fmla="*/ 55 h 56"/>
                <a:gd name="T6" fmla="*/ 40 w 46"/>
                <a:gd name="T7" fmla="*/ 56 h 56"/>
                <a:gd name="T8" fmla="*/ 21 w 46"/>
                <a:gd name="T9" fmla="*/ 39 h 56"/>
                <a:gd name="T10" fmla="*/ 2 w 46"/>
                <a:gd name="T11" fmla="*/ 15 h 56"/>
                <a:gd name="T12" fmla="*/ 1 w 46"/>
                <a:gd name="T13" fmla="*/ 14 h 56"/>
                <a:gd name="T14" fmla="*/ 1 w 46"/>
                <a:gd name="T15" fmla="*/ 13 h 56"/>
                <a:gd name="T16" fmla="*/ 1 w 46"/>
                <a:gd name="T17" fmla="*/ 13 h 56"/>
                <a:gd name="T18" fmla="*/ 1 w 46"/>
                <a:gd name="T19" fmla="*/ 12 h 56"/>
                <a:gd name="T20" fmla="*/ 0 w 46"/>
                <a:gd name="T21" fmla="*/ 12 h 56"/>
                <a:gd name="T22" fmla="*/ 0 w 46"/>
                <a:gd name="T23" fmla="*/ 10 h 56"/>
                <a:gd name="T24" fmla="*/ 0 w 46"/>
                <a:gd name="T25" fmla="*/ 10 h 56"/>
                <a:gd name="T26" fmla="*/ 2 w 46"/>
                <a:gd name="T27" fmla="*/ 4 h 56"/>
                <a:gd name="T28" fmla="*/ 3 w 46"/>
                <a:gd name="T29" fmla="*/ 4 h 56"/>
                <a:gd name="T30" fmla="*/ 5 w 46"/>
                <a:gd name="T31" fmla="*/ 2 h 56"/>
                <a:gd name="T32" fmla="*/ 6 w 46"/>
                <a:gd name="T33" fmla="*/ 2 h 56"/>
                <a:gd name="T34" fmla="*/ 18 w 46"/>
                <a:gd name="T35" fmla="*/ 3 h 56"/>
                <a:gd name="T36" fmla="*/ 19 w 46"/>
                <a:gd name="T37" fmla="*/ 4 h 56"/>
                <a:gd name="T38" fmla="*/ 21 w 46"/>
                <a:gd name="T39" fmla="*/ 7 h 56"/>
                <a:gd name="T40" fmla="*/ 26 w 46"/>
                <a:gd name="T41" fmla="*/ 16 h 56"/>
                <a:gd name="T42" fmla="*/ 46 w 46"/>
                <a:gd name="T43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56">
                  <a:moveTo>
                    <a:pt x="46" y="50"/>
                  </a:moveTo>
                  <a:cubicBezTo>
                    <a:pt x="41" y="55"/>
                    <a:pt x="41" y="55"/>
                    <a:pt x="41" y="5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6"/>
                    <a:pt x="29" y="47"/>
                    <a:pt x="21" y="39"/>
                  </a:cubicBezTo>
                  <a:cubicBezTo>
                    <a:pt x="14" y="32"/>
                    <a:pt x="6" y="24"/>
                    <a:pt x="2" y="15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6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4" y="3"/>
                    <a:pt x="5" y="2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12" y="0"/>
                    <a:pt x="18" y="3"/>
                    <a:pt x="18" y="3"/>
                  </a:cubicBezTo>
                  <a:cubicBezTo>
                    <a:pt x="18" y="3"/>
                    <a:pt x="18" y="4"/>
                    <a:pt x="19" y="4"/>
                  </a:cubicBezTo>
                  <a:cubicBezTo>
                    <a:pt x="19" y="5"/>
                    <a:pt x="20" y="6"/>
                    <a:pt x="21" y="7"/>
                  </a:cubicBezTo>
                  <a:cubicBezTo>
                    <a:pt x="23" y="9"/>
                    <a:pt x="25" y="12"/>
                    <a:pt x="26" y="16"/>
                  </a:cubicBezTo>
                  <a:cubicBezTo>
                    <a:pt x="31" y="27"/>
                    <a:pt x="46" y="50"/>
                    <a:pt x="46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6" name="ïŝľîďè"/>
            <p:cNvSpPr/>
            <p:nvPr>
              <p:custDataLst>
                <p:tags r:id="rId198"/>
              </p:custDataLst>
            </p:nvPr>
          </p:nvSpPr>
          <p:spPr bwMode="auto">
            <a:xfrm>
              <a:off x="12139" y="2378"/>
              <a:ext cx="180" cy="425"/>
            </a:xfrm>
            <a:custGeom>
              <a:avLst/>
              <a:gdLst>
                <a:gd name="T0" fmla="*/ 41 w 41"/>
                <a:gd name="T1" fmla="*/ 109 h 110"/>
                <a:gd name="T2" fmla="*/ 41 w 41"/>
                <a:gd name="T3" fmla="*/ 109 h 110"/>
                <a:gd name="T4" fmla="*/ 40 w 41"/>
                <a:gd name="T5" fmla="*/ 110 h 110"/>
                <a:gd name="T6" fmla="*/ 21 w 41"/>
                <a:gd name="T7" fmla="*/ 93 h 110"/>
                <a:gd name="T8" fmla="*/ 2 w 41"/>
                <a:gd name="T9" fmla="*/ 69 h 110"/>
                <a:gd name="T10" fmla="*/ 1 w 41"/>
                <a:gd name="T11" fmla="*/ 68 h 110"/>
                <a:gd name="T12" fmla="*/ 1 w 41"/>
                <a:gd name="T13" fmla="*/ 67 h 110"/>
                <a:gd name="T14" fmla="*/ 1 w 41"/>
                <a:gd name="T15" fmla="*/ 67 h 110"/>
                <a:gd name="T16" fmla="*/ 1 w 41"/>
                <a:gd name="T17" fmla="*/ 66 h 110"/>
                <a:gd name="T18" fmla="*/ 0 w 41"/>
                <a:gd name="T19" fmla="*/ 66 h 110"/>
                <a:gd name="T20" fmla="*/ 0 w 41"/>
                <a:gd name="T21" fmla="*/ 64 h 110"/>
                <a:gd name="T22" fmla="*/ 0 w 41"/>
                <a:gd name="T23" fmla="*/ 64 h 110"/>
                <a:gd name="T24" fmla="*/ 1 w 41"/>
                <a:gd name="T25" fmla="*/ 57 h 110"/>
                <a:gd name="T26" fmla="*/ 14 w 41"/>
                <a:gd name="T27" fmla="*/ 6 h 110"/>
                <a:gd name="T28" fmla="*/ 17 w 41"/>
                <a:gd name="T29" fmla="*/ 2 h 110"/>
                <a:gd name="T30" fmla="*/ 21 w 41"/>
                <a:gd name="T31" fmla="*/ 0 h 110"/>
                <a:gd name="T32" fmla="*/ 21 w 41"/>
                <a:gd name="T33" fmla="*/ 0 h 110"/>
                <a:gd name="T34" fmla="*/ 22 w 41"/>
                <a:gd name="T35" fmla="*/ 0 h 110"/>
                <a:gd name="T36" fmla="*/ 14 w 41"/>
                <a:gd name="T37" fmla="*/ 22 h 110"/>
                <a:gd name="T38" fmla="*/ 6 w 41"/>
                <a:gd name="T39" fmla="*/ 56 h 110"/>
                <a:gd name="T40" fmla="*/ 6 w 41"/>
                <a:gd name="T41" fmla="*/ 63 h 110"/>
                <a:gd name="T42" fmla="*/ 9 w 41"/>
                <a:gd name="T43" fmla="*/ 69 h 110"/>
                <a:gd name="T44" fmla="*/ 41 w 41"/>
                <a:gd name="T45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1" h="110">
                  <a:moveTo>
                    <a:pt x="41" y="109"/>
                  </a:moveTo>
                  <a:cubicBezTo>
                    <a:pt x="41" y="109"/>
                    <a:pt x="41" y="109"/>
                    <a:pt x="41" y="109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10"/>
                    <a:pt x="29" y="101"/>
                    <a:pt x="21" y="93"/>
                  </a:cubicBezTo>
                  <a:cubicBezTo>
                    <a:pt x="14" y="86"/>
                    <a:pt x="6" y="78"/>
                    <a:pt x="2" y="69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5"/>
                    <a:pt x="0" y="65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1"/>
                    <a:pt x="1" y="58"/>
                    <a:pt x="1" y="57"/>
                  </a:cubicBezTo>
                  <a:cubicBezTo>
                    <a:pt x="2" y="48"/>
                    <a:pt x="11" y="18"/>
                    <a:pt x="14" y="6"/>
                  </a:cubicBezTo>
                  <a:cubicBezTo>
                    <a:pt x="15" y="4"/>
                    <a:pt x="16" y="3"/>
                    <a:pt x="17" y="2"/>
                  </a:cubicBezTo>
                  <a:cubicBezTo>
                    <a:pt x="18" y="1"/>
                    <a:pt x="20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3"/>
                    <a:pt x="17" y="9"/>
                    <a:pt x="14" y="22"/>
                  </a:cubicBezTo>
                  <a:cubicBezTo>
                    <a:pt x="10" y="39"/>
                    <a:pt x="7" y="49"/>
                    <a:pt x="6" y="56"/>
                  </a:cubicBezTo>
                  <a:cubicBezTo>
                    <a:pt x="6" y="59"/>
                    <a:pt x="5" y="61"/>
                    <a:pt x="6" y="63"/>
                  </a:cubicBezTo>
                  <a:cubicBezTo>
                    <a:pt x="6" y="64"/>
                    <a:pt x="7" y="66"/>
                    <a:pt x="9" y="69"/>
                  </a:cubicBezTo>
                  <a:cubicBezTo>
                    <a:pt x="16" y="81"/>
                    <a:pt x="34" y="104"/>
                    <a:pt x="41" y="10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7" name="ïṥlîḋe"/>
            <p:cNvSpPr/>
            <p:nvPr>
              <p:custDataLst>
                <p:tags r:id="rId199"/>
              </p:custDataLst>
            </p:nvPr>
          </p:nvSpPr>
          <p:spPr bwMode="auto">
            <a:xfrm>
              <a:off x="12821" y="2413"/>
              <a:ext cx="120" cy="120"/>
            </a:xfrm>
            <a:custGeom>
              <a:avLst/>
              <a:gdLst>
                <a:gd name="T0" fmla="*/ 0 w 21"/>
                <a:gd name="T1" fmla="*/ 21 h 21"/>
                <a:gd name="T2" fmla="*/ 18 w 21"/>
                <a:gd name="T3" fmla="*/ 12 h 21"/>
                <a:gd name="T4" fmla="*/ 13 w 21"/>
                <a:gd name="T5" fmla="*/ 2 h 21"/>
                <a:gd name="T6" fmla="*/ 3 w 21"/>
                <a:gd name="T7" fmla="*/ 17 h 21"/>
                <a:gd name="T8" fmla="*/ 0 w 21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21"/>
                  </a:moveTo>
                  <a:cubicBezTo>
                    <a:pt x="0" y="21"/>
                    <a:pt x="15" y="17"/>
                    <a:pt x="18" y="12"/>
                  </a:cubicBezTo>
                  <a:cubicBezTo>
                    <a:pt x="21" y="5"/>
                    <a:pt x="18" y="0"/>
                    <a:pt x="13" y="2"/>
                  </a:cubicBezTo>
                  <a:cubicBezTo>
                    <a:pt x="6" y="6"/>
                    <a:pt x="3" y="17"/>
                    <a:pt x="3" y="17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8" name="îṩlîḋê"/>
            <p:cNvSpPr/>
            <p:nvPr>
              <p:custDataLst>
                <p:tags r:id="rId200"/>
              </p:custDataLst>
            </p:nvPr>
          </p:nvSpPr>
          <p:spPr bwMode="auto">
            <a:xfrm>
              <a:off x="11284" y="4253"/>
              <a:ext cx="200" cy="613"/>
            </a:xfrm>
            <a:custGeom>
              <a:avLst/>
              <a:gdLst>
                <a:gd name="T0" fmla="*/ 0 w 45"/>
                <a:gd name="T1" fmla="*/ 86 h 159"/>
                <a:gd name="T2" fmla="*/ 0 w 45"/>
                <a:gd name="T3" fmla="*/ 86 h 159"/>
                <a:gd name="T4" fmla="*/ 0 w 45"/>
                <a:gd name="T5" fmla="*/ 96 h 159"/>
                <a:gd name="T6" fmla="*/ 1 w 45"/>
                <a:gd name="T7" fmla="*/ 99 h 159"/>
                <a:gd name="T8" fmla="*/ 2 w 45"/>
                <a:gd name="T9" fmla="*/ 107 h 159"/>
                <a:gd name="T10" fmla="*/ 2 w 45"/>
                <a:gd name="T11" fmla="*/ 108 h 159"/>
                <a:gd name="T12" fmla="*/ 3 w 45"/>
                <a:gd name="T13" fmla="*/ 110 h 159"/>
                <a:gd name="T14" fmla="*/ 5 w 45"/>
                <a:gd name="T15" fmla="*/ 104 h 159"/>
                <a:gd name="T16" fmla="*/ 5 w 45"/>
                <a:gd name="T17" fmla="*/ 104 h 159"/>
                <a:gd name="T18" fmla="*/ 5 w 45"/>
                <a:gd name="T19" fmla="*/ 104 h 159"/>
                <a:gd name="T20" fmla="*/ 11 w 45"/>
                <a:gd name="T21" fmla="*/ 90 h 159"/>
                <a:gd name="T22" fmla="*/ 11 w 45"/>
                <a:gd name="T23" fmla="*/ 90 h 159"/>
                <a:gd name="T24" fmla="*/ 11 w 45"/>
                <a:gd name="T25" fmla="*/ 89 h 159"/>
                <a:gd name="T26" fmla="*/ 11 w 45"/>
                <a:gd name="T27" fmla="*/ 87 h 159"/>
                <a:gd name="T28" fmla="*/ 12 w 45"/>
                <a:gd name="T29" fmla="*/ 86 h 159"/>
                <a:gd name="T30" fmla="*/ 12 w 45"/>
                <a:gd name="T31" fmla="*/ 82 h 159"/>
                <a:gd name="T32" fmla="*/ 13 w 45"/>
                <a:gd name="T33" fmla="*/ 81 h 159"/>
                <a:gd name="T34" fmla="*/ 13 w 45"/>
                <a:gd name="T35" fmla="*/ 81 h 159"/>
                <a:gd name="T36" fmla="*/ 13 w 45"/>
                <a:gd name="T37" fmla="*/ 77 h 159"/>
                <a:gd name="T38" fmla="*/ 14 w 45"/>
                <a:gd name="T39" fmla="*/ 71 h 159"/>
                <a:gd name="T40" fmla="*/ 15 w 45"/>
                <a:gd name="T41" fmla="*/ 71 h 159"/>
                <a:gd name="T42" fmla="*/ 20 w 45"/>
                <a:gd name="T43" fmla="*/ 93 h 159"/>
                <a:gd name="T44" fmla="*/ 13 w 45"/>
                <a:gd name="T45" fmla="*/ 123 h 159"/>
                <a:gd name="T46" fmla="*/ 13 w 45"/>
                <a:gd name="T47" fmla="*/ 137 h 159"/>
                <a:gd name="T48" fmla="*/ 14 w 45"/>
                <a:gd name="T49" fmla="*/ 140 h 159"/>
                <a:gd name="T50" fmla="*/ 17 w 45"/>
                <a:gd name="T51" fmla="*/ 145 h 159"/>
                <a:gd name="T52" fmla="*/ 19 w 45"/>
                <a:gd name="T53" fmla="*/ 148 h 159"/>
                <a:gd name="T54" fmla="*/ 23 w 45"/>
                <a:gd name="T55" fmla="*/ 152 h 159"/>
                <a:gd name="T56" fmla="*/ 27 w 45"/>
                <a:gd name="T57" fmla="*/ 157 h 159"/>
                <a:gd name="T58" fmla="*/ 28 w 45"/>
                <a:gd name="T59" fmla="*/ 159 h 159"/>
                <a:gd name="T60" fmla="*/ 41 w 45"/>
                <a:gd name="T61" fmla="*/ 91 h 159"/>
                <a:gd name="T62" fmla="*/ 43 w 45"/>
                <a:gd name="T63" fmla="*/ 67 h 159"/>
                <a:gd name="T64" fmla="*/ 43 w 45"/>
                <a:gd name="T65" fmla="*/ 67 h 159"/>
                <a:gd name="T66" fmla="*/ 44 w 45"/>
                <a:gd name="T67" fmla="*/ 0 h 159"/>
                <a:gd name="T68" fmla="*/ 0 w 45"/>
                <a:gd name="T69" fmla="*/ 8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" h="159">
                  <a:moveTo>
                    <a:pt x="0" y="86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0" y="90"/>
                    <a:pt x="0" y="93"/>
                    <a:pt x="0" y="96"/>
                  </a:cubicBezTo>
                  <a:cubicBezTo>
                    <a:pt x="1" y="97"/>
                    <a:pt x="1" y="98"/>
                    <a:pt x="1" y="99"/>
                  </a:cubicBezTo>
                  <a:cubicBezTo>
                    <a:pt x="1" y="101"/>
                    <a:pt x="1" y="104"/>
                    <a:pt x="2" y="107"/>
                  </a:cubicBezTo>
                  <a:cubicBezTo>
                    <a:pt x="2" y="107"/>
                    <a:pt x="2" y="108"/>
                    <a:pt x="2" y="108"/>
                  </a:cubicBezTo>
                  <a:cubicBezTo>
                    <a:pt x="2" y="109"/>
                    <a:pt x="3" y="109"/>
                    <a:pt x="3" y="110"/>
                  </a:cubicBezTo>
                  <a:cubicBezTo>
                    <a:pt x="4" y="108"/>
                    <a:pt x="4" y="106"/>
                    <a:pt x="5" y="104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8" y="99"/>
                    <a:pt x="10" y="94"/>
                    <a:pt x="11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1" y="89"/>
                    <a:pt x="11" y="88"/>
                    <a:pt x="11" y="87"/>
                  </a:cubicBezTo>
                  <a:cubicBezTo>
                    <a:pt x="11" y="87"/>
                    <a:pt x="12" y="86"/>
                    <a:pt x="12" y="86"/>
                  </a:cubicBezTo>
                  <a:cubicBezTo>
                    <a:pt x="12" y="84"/>
                    <a:pt x="12" y="83"/>
                    <a:pt x="12" y="82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3" y="80"/>
                    <a:pt x="13" y="79"/>
                    <a:pt x="13" y="77"/>
                  </a:cubicBezTo>
                  <a:cubicBezTo>
                    <a:pt x="14" y="75"/>
                    <a:pt x="14" y="73"/>
                    <a:pt x="14" y="71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8" y="83"/>
                    <a:pt x="20" y="93"/>
                    <a:pt x="20" y="93"/>
                  </a:cubicBezTo>
                  <a:cubicBezTo>
                    <a:pt x="20" y="93"/>
                    <a:pt x="15" y="107"/>
                    <a:pt x="13" y="123"/>
                  </a:cubicBezTo>
                  <a:cubicBezTo>
                    <a:pt x="12" y="128"/>
                    <a:pt x="13" y="132"/>
                    <a:pt x="13" y="137"/>
                  </a:cubicBezTo>
                  <a:cubicBezTo>
                    <a:pt x="13" y="138"/>
                    <a:pt x="14" y="139"/>
                    <a:pt x="14" y="140"/>
                  </a:cubicBezTo>
                  <a:cubicBezTo>
                    <a:pt x="15" y="141"/>
                    <a:pt x="16" y="143"/>
                    <a:pt x="17" y="145"/>
                  </a:cubicBezTo>
                  <a:cubicBezTo>
                    <a:pt x="18" y="146"/>
                    <a:pt x="19" y="147"/>
                    <a:pt x="19" y="148"/>
                  </a:cubicBezTo>
                  <a:cubicBezTo>
                    <a:pt x="20" y="149"/>
                    <a:pt x="22" y="151"/>
                    <a:pt x="23" y="152"/>
                  </a:cubicBezTo>
                  <a:cubicBezTo>
                    <a:pt x="24" y="154"/>
                    <a:pt x="25" y="156"/>
                    <a:pt x="27" y="157"/>
                  </a:cubicBezTo>
                  <a:cubicBezTo>
                    <a:pt x="27" y="158"/>
                    <a:pt x="28" y="158"/>
                    <a:pt x="28" y="159"/>
                  </a:cubicBezTo>
                  <a:cubicBezTo>
                    <a:pt x="32" y="134"/>
                    <a:pt x="39" y="104"/>
                    <a:pt x="41" y="91"/>
                  </a:cubicBezTo>
                  <a:cubicBezTo>
                    <a:pt x="42" y="83"/>
                    <a:pt x="43" y="75"/>
                    <a:pt x="43" y="67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5" y="26"/>
                    <a:pt x="44" y="0"/>
                  </a:cubicBezTo>
                  <a:cubicBezTo>
                    <a:pt x="17" y="19"/>
                    <a:pt x="0" y="51"/>
                    <a:pt x="0" y="86"/>
                  </a:cubicBezTo>
                  <a:close/>
                </a:path>
              </a:pathLst>
            </a:custGeom>
            <a:solidFill>
              <a:srgbClr val="5752B7">
                <a:alpha val="3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9" name="íšľïḓe"/>
            <p:cNvSpPr/>
            <p:nvPr>
              <p:custDataLst>
                <p:tags r:id="rId201"/>
              </p:custDataLst>
            </p:nvPr>
          </p:nvSpPr>
          <p:spPr bwMode="auto">
            <a:xfrm>
              <a:off x="11273" y="3540"/>
              <a:ext cx="120" cy="162"/>
            </a:xfrm>
            <a:custGeom>
              <a:avLst/>
              <a:gdLst>
                <a:gd name="T0" fmla="*/ 2 w 20"/>
                <a:gd name="T1" fmla="*/ 0 h 42"/>
                <a:gd name="T2" fmla="*/ 10 w 20"/>
                <a:gd name="T3" fmla="*/ 21 h 42"/>
                <a:gd name="T4" fmla="*/ 2 w 20"/>
                <a:gd name="T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42">
                  <a:moveTo>
                    <a:pt x="2" y="0"/>
                  </a:moveTo>
                  <a:cubicBezTo>
                    <a:pt x="2" y="0"/>
                    <a:pt x="20" y="1"/>
                    <a:pt x="10" y="21"/>
                  </a:cubicBezTo>
                  <a:cubicBezTo>
                    <a:pt x="0" y="4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364F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0" name="îSliḍé"/>
            <p:cNvSpPr/>
            <p:nvPr>
              <p:custDataLst>
                <p:tags r:id="rId202"/>
              </p:custDataLst>
            </p:nvPr>
          </p:nvSpPr>
          <p:spPr bwMode="auto">
            <a:xfrm>
              <a:off x="11158" y="3543"/>
              <a:ext cx="193" cy="190"/>
            </a:xfrm>
            <a:custGeom>
              <a:avLst/>
              <a:gdLst>
                <a:gd name="T0" fmla="*/ 37 w 44"/>
                <a:gd name="T1" fmla="*/ 7 h 49"/>
                <a:gd name="T2" fmla="*/ 41 w 44"/>
                <a:gd name="T3" fmla="*/ 26 h 49"/>
                <a:gd name="T4" fmla="*/ 43 w 44"/>
                <a:gd name="T5" fmla="*/ 32 h 49"/>
                <a:gd name="T6" fmla="*/ 41 w 44"/>
                <a:gd name="T7" fmla="*/ 35 h 49"/>
                <a:gd name="T8" fmla="*/ 37 w 44"/>
                <a:gd name="T9" fmla="*/ 48 h 49"/>
                <a:gd name="T10" fmla="*/ 12 w 44"/>
                <a:gd name="T11" fmla="*/ 42 h 49"/>
                <a:gd name="T12" fmla="*/ 4 w 44"/>
                <a:gd name="T13" fmla="*/ 16 h 49"/>
                <a:gd name="T14" fmla="*/ 37 w 44"/>
                <a:gd name="T15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9">
                  <a:moveTo>
                    <a:pt x="37" y="7"/>
                  </a:moveTo>
                  <a:cubicBezTo>
                    <a:pt x="37" y="7"/>
                    <a:pt x="41" y="10"/>
                    <a:pt x="41" y="26"/>
                  </a:cubicBezTo>
                  <a:cubicBezTo>
                    <a:pt x="41" y="26"/>
                    <a:pt x="43" y="31"/>
                    <a:pt x="43" y="32"/>
                  </a:cubicBezTo>
                  <a:cubicBezTo>
                    <a:pt x="44" y="34"/>
                    <a:pt x="43" y="34"/>
                    <a:pt x="41" y="35"/>
                  </a:cubicBezTo>
                  <a:cubicBezTo>
                    <a:pt x="40" y="47"/>
                    <a:pt x="38" y="47"/>
                    <a:pt x="37" y="48"/>
                  </a:cubicBezTo>
                  <a:cubicBezTo>
                    <a:pt x="35" y="49"/>
                    <a:pt x="21" y="46"/>
                    <a:pt x="12" y="42"/>
                  </a:cubicBezTo>
                  <a:cubicBezTo>
                    <a:pt x="3" y="37"/>
                    <a:pt x="0" y="24"/>
                    <a:pt x="4" y="16"/>
                  </a:cubicBezTo>
                  <a:cubicBezTo>
                    <a:pt x="8" y="8"/>
                    <a:pt x="26" y="0"/>
                    <a:pt x="37" y="7"/>
                  </a:cubicBezTo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1" name="işliḓé"/>
            <p:cNvSpPr/>
            <p:nvPr>
              <p:custDataLst>
                <p:tags r:id="rId203"/>
              </p:custDataLst>
            </p:nvPr>
          </p:nvSpPr>
          <p:spPr bwMode="auto">
            <a:xfrm>
              <a:off x="11076" y="3513"/>
              <a:ext cx="120" cy="120"/>
            </a:xfrm>
            <a:custGeom>
              <a:avLst/>
              <a:gdLst>
                <a:gd name="T0" fmla="*/ 23 w 23"/>
                <a:gd name="T1" fmla="*/ 9 h 24"/>
                <a:gd name="T2" fmla="*/ 11 w 23"/>
                <a:gd name="T3" fmla="*/ 2 h 24"/>
                <a:gd name="T4" fmla="*/ 20 w 23"/>
                <a:gd name="T5" fmla="*/ 20 h 24"/>
                <a:gd name="T6" fmla="*/ 23 w 23"/>
                <a:gd name="T7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4">
                  <a:moveTo>
                    <a:pt x="23" y="9"/>
                  </a:moveTo>
                  <a:cubicBezTo>
                    <a:pt x="23" y="9"/>
                    <a:pt x="20" y="0"/>
                    <a:pt x="11" y="2"/>
                  </a:cubicBezTo>
                  <a:cubicBezTo>
                    <a:pt x="2" y="5"/>
                    <a:pt x="0" y="24"/>
                    <a:pt x="20" y="20"/>
                  </a:cubicBezTo>
                  <a:cubicBezTo>
                    <a:pt x="19" y="13"/>
                    <a:pt x="23" y="9"/>
                    <a:pt x="23" y="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2" name="íṣḻíďé"/>
            <p:cNvSpPr/>
            <p:nvPr>
              <p:custDataLst>
                <p:tags r:id="rId204"/>
              </p:custDataLst>
            </p:nvPr>
          </p:nvSpPr>
          <p:spPr bwMode="auto">
            <a:xfrm>
              <a:off x="11123" y="3505"/>
              <a:ext cx="120" cy="120"/>
            </a:xfrm>
            <a:custGeom>
              <a:avLst/>
              <a:gdLst>
                <a:gd name="T0" fmla="*/ 13 w 13"/>
                <a:gd name="T1" fmla="*/ 3 h 19"/>
                <a:gd name="T2" fmla="*/ 7 w 13"/>
                <a:gd name="T3" fmla="*/ 4 h 19"/>
                <a:gd name="T4" fmla="*/ 6 w 13"/>
                <a:gd name="T5" fmla="*/ 19 h 19"/>
                <a:gd name="T6" fmla="*/ 13 w 13"/>
                <a:gd name="T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9">
                  <a:moveTo>
                    <a:pt x="13" y="3"/>
                  </a:moveTo>
                  <a:cubicBezTo>
                    <a:pt x="13" y="3"/>
                    <a:pt x="11" y="0"/>
                    <a:pt x="7" y="4"/>
                  </a:cubicBezTo>
                  <a:cubicBezTo>
                    <a:pt x="4" y="8"/>
                    <a:pt x="0" y="17"/>
                    <a:pt x="6" y="19"/>
                  </a:cubicBezTo>
                  <a:lnTo>
                    <a:pt x="13" y="3"/>
                  </a:lnTo>
                  <a:close/>
                </a:path>
              </a:pathLst>
            </a:custGeom>
            <a:solidFill>
              <a:srgbClr val="463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3" name="iślíḓe"/>
            <p:cNvSpPr/>
            <p:nvPr>
              <p:custDataLst>
                <p:tags r:id="rId205"/>
              </p:custDataLst>
            </p:nvPr>
          </p:nvSpPr>
          <p:spPr bwMode="auto">
            <a:xfrm>
              <a:off x="11137" y="3517"/>
              <a:ext cx="200" cy="188"/>
            </a:xfrm>
            <a:custGeom>
              <a:avLst/>
              <a:gdLst>
                <a:gd name="T0" fmla="*/ 1 w 45"/>
                <a:gd name="T1" fmla="*/ 25 h 49"/>
                <a:gd name="T2" fmla="*/ 18 w 45"/>
                <a:gd name="T3" fmla="*/ 49 h 49"/>
                <a:gd name="T4" fmla="*/ 21 w 45"/>
                <a:gd name="T5" fmla="*/ 40 h 49"/>
                <a:gd name="T6" fmla="*/ 40 w 45"/>
                <a:gd name="T7" fmla="*/ 26 h 49"/>
                <a:gd name="T8" fmla="*/ 41 w 45"/>
                <a:gd name="T9" fmla="*/ 25 h 49"/>
                <a:gd name="T10" fmla="*/ 41 w 45"/>
                <a:gd name="T11" fmla="*/ 10 h 49"/>
                <a:gd name="T12" fmla="*/ 19 w 45"/>
                <a:gd name="T13" fmla="*/ 4 h 49"/>
                <a:gd name="T14" fmla="*/ 1 w 45"/>
                <a:gd name="T15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9">
                  <a:moveTo>
                    <a:pt x="1" y="25"/>
                  </a:moveTo>
                  <a:cubicBezTo>
                    <a:pt x="0" y="33"/>
                    <a:pt x="4" y="44"/>
                    <a:pt x="18" y="49"/>
                  </a:cubicBezTo>
                  <a:cubicBezTo>
                    <a:pt x="18" y="49"/>
                    <a:pt x="20" y="45"/>
                    <a:pt x="21" y="40"/>
                  </a:cubicBezTo>
                  <a:cubicBezTo>
                    <a:pt x="22" y="36"/>
                    <a:pt x="34" y="31"/>
                    <a:pt x="40" y="26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5" y="21"/>
                    <a:pt x="44" y="14"/>
                    <a:pt x="41" y="10"/>
                  </a:cubicBezTo>
                  <a:cubicBezTo>
                    <a:pt x="38" y="6"/>
                    <a:pt x="31" y="0"/>
                    <a:pt x="19" y="4"/>
                  </a:cubicBezTo>
                  <a:cubicBezTo>
                    <a:pt x="8" y="8"/>
                    <a:pt x="3" y="16"/>
                    <a:pt x="1" y="25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4" name="iṧļîḋè"/>
            <p:cNvSpPr/>
            <p:nvPr>
              <p:custDataLst>
                <p:tags r:id="rId206"/>
              </p:custDataLst>
            </p:nvPr>
          </p:nvSpPr>
          <p:spPr bwMode="auto">
            <a:xfrm>
              <a:off x="11212" y="3652"/>
              <a:ext cx="120" cy="120"/>
            </a:xfrm>
            <a:custGeom>
              <a:avLst/>
              <a:gdLst>
                <a:gd name="T0" fmla="*/ 18 w 24"/>
                <a:gd name="T1" fmla="*/ 6 h 30"/>
                <a:gd name="T2" fmla="*/ 16 w 24"/>
                <a:gd name="T3" fmla="*/ 19 h 30"/>
                <a:gd name="T4" fmla="*/ 16 w 24"/>
                <a:gd name="T5" fmla="*/ 21 h 30"/>
                <a:gd name="T6" fmla="*/ 17 w 24"/>
                <a:gd name="T7" fmla="*/ 30 h 30"/>
                <a:gd name="T8" fmla="*/ 0 w 24"/>
                <a:gd name="T9" fmla="*/ 30 h 30"/>
                <a:gd name="T10" fmla="*/ 0 w 24"/>
                <a:gd name="T11" fmla="*/ 13 h 30"/>
                <a:gd name="T12" fmla="*/ 18 w 24"/>
                <a:gd name="T13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0">
                  <a:moveTo>
                    <a:pt x="18" y="6"/>
                  </a:moveTo>
                  <a:cubicBezTo>
                    <a:pt x="16" y="8"/>
                    <a:pt x="15" y="14"/>
                    <a:pt x="16" y="19"/>
                  </a:cubicBezTo>
                  <a:cubicBezTo>
                    <a:pt x="16" y="19"/>
                    <a:pt x="16" y="20"/>
                    <a:pt x="16" y="21"/>
                  </a:cubicBezTo>
                  <a:cubicBezTo>
                    <a:pt x="16" y="26"/>
                    <a:pt x="17" y="30"/>
                    <a:pt x="17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24"/>
                    <a:pt x="0" y="13"/>
                    <a:pt x="0" y="13"/>
                  </a:cubicBezTo>
                  <a:cubicBezTo>
                    <a:pt x="0" y="13"/>
                    <a:pt x="24" y="0"/>
                    <a:pt x="18" y="6"/>
                  </a:cubicBezTo>
                  <a:close/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5" name="íšḻídê"/>
            <p:cNvSpPr/>
            <p:nvPr>
              <p:custDataLst>
                <p:tags r:id="rId207"/>
              </p:custDataLst>
            </p:nvPr>
          </p:nvSpPr>
          <p:spPr bwMode="auto">
            <a:xfrm>
              <a:off x="11219" y="3559"/>
              <a:ext cx="120" cy="120"/>
            </a:xfrm>
            <a:custGeom>
              <a:avLst/>
              <a:gdLst>
                <a:gd name="T0" fmla="*/ 6 w 6"/>
                <a:gd name="T1" fmla="*/ 0 h 8"/>
                <a:gd name="T2" fmla="*/ 0 w 6"/>
                <a:gd name="T3" fmla="*/ 6 h 8"/>
                <a:gd name="T4" fmla="*/ 0 w 6"/>
                <a:gd name="T5" fmla="*/ 6 h 8"/>
                <a:gd name="T6" fmla="*/ 1 w 6"/>
                <a:gd name="T7" fmla="*/ 8 h 8"/>
                <a:gd name="T8" fmla="*/ 3 w 6"/>
                <a:gd name="T9" fmla="*/ 8 h 8"/>
                <a:gd name="T10" fmla="*/ 6 w 6"/>
                <a:gd name="T11" fmla="*/ 7 h 8"/>
                <a:gd name="T12" fmla="*/ 6 w 6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3" y="2"/>
                    <a:pt x="0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7"/>
                    <a:pt x="1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5" y="8"/>
                    <a:pt x="6" y="7"/>
                    <a:pt x="6" y="7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B07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6" name="iŝ1íḍè"/>
            <p:cNvSpPr/>
            <p:nvPr>
              <p:custDataLst>
                <p:tags r:id="rId208"/>
              </p:custDataLst>
            </p:nvPr>
          </p:nvSpPr>
          <p:spPr bwMode="auto">
            <a:xfrm>
              <a:off x="11208" y="3551"/>
              <a:ext cx="120" cy="120"/>
            </a:xfrm>
            <a:custGeom>
              <a:avLst/>
              <a:gdLst>
                <a:gd name="T0" fmla="*/ 5 w 9"/>
                <a:gd name="T1" fmla="*/ 0 h 9"/>
                <a:gd name="T2" fmla="*/ 3 w 9"/>
                <a:gd name="T3" fmla="*/ 0 h 9"/>
                <a:gd name="T4" fmla="*/ 3 w 9"/>
                <a:gd name="T5" fmla="*/ 9 h 9"/>
                <a:gd name="T6" fmla="*/ 3 w 9"/>
                <a:gd name="T7" fmla="*/ 9 h 9"/>
                <a:gd name="T8" fmla="*/ 9 w 9"/>
                <a:gd name="T9" fmla="*/ 3 h 9"/>
                <a:gd name="T10" fmla="*/ 9 w 9"/>
                <a:gd name="T11" fmla="*/ 2 h 9"/>
                <a:gd name="T12" fmla="*/ 5 w 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5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2"/>
                    <a:pt x="1" y="7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7"/>
                    <a:pt x="6" y="5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0"/>
                    <a:pt x="5" y="0"/>
                  </a:cubicBezTo>
                </a:path>
              </a:pathLst>
            </a:custGeom>
            <a:solidFill>
              <a:srgbClr val="2B3F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7" name="iṥḷîḋé"/>
            <p:cNvSpPr/>
            <p:nvPr>
              <p:custDataLst>
                <p:tags r:id="rId209"/>
              </p:custDataLst>
            </p:nvPr>
          </p:nvSpPr>
          <p:spPr bwMode="auto">
            <a:xfrm>
              <a:off x="11208" y="3559"/>
              <a:ext cx="120" cy="120"/>
            </a:xfrm>
            <a:custGeom>
              <a:avLst/>
              <a:gdLst>
                <a:gd name="T0" fmla="*/ 11 w 11"/>
                <a:gd name="T1" fmla="*/ 4 h 13"/>
                <a:gd name="T2" fmla="*/ 4 w 11"/>
                <a:gd name="T3" fmla="*/ 2 h 13"/>
                <a:gd name="T4" fmla="*/ 6 w 11"/>
                <a:gd name="T5" fmla="*/ 13 h 13"/>
                <a:gd name="T6" fmla="*/ 9 w 11"/>
                <a:gd name="T7" fmla="*/ 11 h 13"/>
                <a:gd name="T8" fmla="*/ 11 w 11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11" y="4"/>
                  </a:moveTo>
                  <a:cubicBezTo>
                    <a:pt x="11" y="4"/>
                    <a:pt x="8" y="0"/>
                    <a:pt x="4" y="2"/>
                  </a:cubicBezTo>
                  <a:cubicBezTo>
                    <a:pt x="0" y="4"/>
                    <a:pt x="2" y="12"/>
                    <a:pt x="6" y="13"/>
                  </a:cubicBezTo>
                  <a:cubicBezTo>
                    <a:pt x="8" y="13"/>
                    <a:pt x="9" y="11"/>
                    <a:pt x="9" y="11"/>
                  </a:cubicBezTo>
                  <a:lnTo>
                    <a:pt x="11" y="4"/>
                  </a:lnTo>
                  <a:close/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8" name="ïšḻïḓé"/>
            <p:cNvSpPr/>
            <p:nvPr>
              <p:custDataLst>
                <p:tags r:id="rId210"/>
              </p:custDataLst>
            </p:nvPr>
          </p:nvSpPr>
          <p:spPr bwMode="auto">
            <a:xfrm>
              <a:off x="11227" y="3616"/>
              <a:ext cx="120" cy="120"/>
            </a:xfrm>
            <a:custGeom>
              <a:avLst/>
              <a:gdLst>
                <a:gd name="T0" fmla="*/ 12 w 12"/>
                <a:gd name="T1" fmla="*/ 6 h 6"/>
                <a:gd name="T2" fmla="*/ 0 w 12"/>
                <a:gd name="T3" fmla="*/ 0 h 6"/>
                <a:gd name="T4" fmla="*/ 12 w 12"/>
                <a:gd name="T5" fmla="*/ 4 h 6"/>
                <a:gd name="T6" fmla="*/ 12 w 12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6">
                  <a:moveTo>
                    <a:pt x="12" y="6"/>
                  </a:moveTo>
                  <a:cubicBezTo>
                    <a:pt x="5" y="4"/>
                    <a:pt x="0" y="0"/>
                    <a:pt x="0" y="0"/>
                  </a:cubicBezTo>
                  <a:cubicBezTo>
                    <a:pt x="5" y="2"/>
                    <a:pt x="12" y="4"/>
                    <a:pt x="12" y="4"/>
                  </a:cubicBezTo>
                  <a:cubicBezTo>
                    <a:pt x="12" y="4"/>
                    <a:pt x="12" y="5"/>
                    <a:pt x="12" y="6"/>
                  </a:cubicBezTo>
                  <a:close/>
                </a:path>
              </a:pathLst>
            </a:custGeom>
            <a:solidFill>
              <a:srgbClr val="DD9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9" name="îślidé"/>
            <p:cNvSpPr/>
            <p:nvPr>
              <p:custDataLst>
                <p:tags r:id="rId211"/>
              </p:custDataLst>
            </p:nvPr>
          </p:nvSpPr>
          <p:spPr bwMode="auto">
            <a:xfrm>
              <a:off x="11366" y="3755"/>
              <a:ext cx="277" cy="279"/>
            </a:xfrm>
            <a:custGeom>
              <a:avLst/>
              <a:gdLst>
                <a:gd name="T0" fmla="*/ 14 w 63"/>
                <a:gd name="T1" fmla="*/ 2 h 72"/>
                <a:gd name="T2" fmla="*/ 1 w 63"/>
                <a:gd name="T3" fmla="*/ 62 h 72"/>
                <a:gd name="T4" fmla="*/ 3 w 63"/>
                <a:gd name="T5" fmla="*/ 66 h 72"/>
                <a:gd name="T6" fmla="*/ 46 w 63"/>
                <a:gd name="T7" fmla="*/ 72 h 72"/>
                <a:gd name="T8" fmla="*/ 49 w 63"/>
                <a:gd name="T9" fmla="*/ 69 h 72"/>
                <a:gd name="T10" fmla="*/ 62 w 63"/>
                <a:gd name="T11" fmla="*/ 10 h 72"/>
                <a:gd name="T12" fmla="*/ 60 w 63"/>
                <a:gd name="T13" fmla="*/ 6 h 72"/>
                <a:gd name="T14" fmla="*/ 18 w 63"/>
                <a:gd name="T15" fmla="*/ 0 h 72"/>
                <a:gd name="T16" fmla="*/ 14 w 63"/>
                <a:gd name="T17" fmla="*/ 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72">
                  <a:moveTo>
                    <a:pt x="14" y="2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0" y="64"/>
                    <a:pt x="2" y="65"/>
                    <a:pt x="3" y="66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7" y="72"/>
                    <a:pt x="48" y="71"/>
                    <a:pt x="49" y="69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3" y="8"/>
                    <a:pt x="62" y="6"/>
                    <a:pt x="60" y="6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2"/>
                  </a:cubicBezTo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0" name="iṥḷïḓê"/>
            <p:cNvSpPr/>
            <p:nvPr>
              <p:custDataLst>
                <p:tags r:id="rId212"/>
              </p:custDataLst>
            </p:nvPr>
          </p:nvSpPr>
          <p:spPr bwMode="auto">
            <a:xfrm>
              <a:off x="11381" y="3772"/>
              <a:ext cx="244" cy="247"/>
            </a:xfrm>
            <a:custGeom>
              <a:avLst/>
              <a:gdLst>
                <a:gd name="T0" fmla="*/ 27 w 115"/>
                <a:gd name="T1" fmla="*/ 0 h 133"/>
                <a:gd name="T2" fmla="*/ 0 w 115"/>
                <a:gd name="T3" fmla="*/ 118 h 133"/>
                <a:gd name="T4" fmla="*/ 88 w 115"/>
                <a:gd name="T5" fmla="*/ 133 h 133"/>
                <a:gd name="T6" fmla="*/ 115 w 115"/>
                <a:gd name="T7" fmla="*/ 12 h 133"/>
                <a:gd name="T8" fmla="*/ 27 w 115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33">
                  <a:moveTo>
                    <a:pt x="27" y="0"/>
                  </a:moveTo>
                  <a:lnTo>
                    <a:pt x="0" y="118"/>
                  </a:lnTo>
                  <a:lnTo>
                    <a:pt x="88" y="133"/>
                  </a:lnTo>
                  <a:lnTo>
                    <a:pt x="115" y="12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AF1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1" name="îSļiḋe"/>
            <p:cNvSpPr/>
            <p:nvPr>
              <p:custDataLst>
                <p:tags r:id="rId213"/>
              </p:custDataLst>
            </p:nvPr>
          </p:nvSpPr>
          <p:spPr bwMode="auto">
            <a:xfrm>
              <a:off x="11381" y="3772"/>
              <a:ext cx="244" cy="247"/>
            </a:xfrm>
            <a:custGeom>
              <a:avLst/>
              <a:gdLst>
                <a:gd name="T0" fmla="*/ 27 w 115"/>
                <a:gd name="T1" fmla="*/ 0 h 133"/>
                <a:gd name="T2" fmla="*/ 0 w 115"/>
                <a:gd name="T3" fmla="*/ 118 h 133"/>
                <a:gd name="T4" fmla="*/ 88 w 115"/>
                <a:gd name="T5" fmla="*/ 133 h 133"/>
                <a:gd name="T6" fmla="*/ 115 w 115"/>
                <a:gd name="T7" fmla="*/ 12 h 133"/>
                <a:gd name="T8" fmla="*/ 27 w 115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33">
                  <a:moveTo>
                    <a:pt x="27" y="0"/>
                  </a:moveTo>
                  <a:lnTo>
                    <a:pt x="0" y="118"/>
                  </a:lnTo>
                  <a:lnTo>
                    <a:pt x="88" y="133"/>
                  </a:lnTo>
                  <a:lnTo>
                    <a:pt x="115" y="12"/>
                  </a:lnTo>
                  <a:lnTo>
                    <a:pt x="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2" name="îŝḷïḍè"/>
            <p:cNvSpPr/>
            <p:nvPr>
              <p:custDataLst>
                <p:tags r:id="rId214"/>
              </p:custDataLst>
            </p:nvPr>
          </p:nvSpPr>
          <p:spPr bwMode="auto">
            <a:xfrm>
              <a:off x="11435" y="3694"/>
              <a:ext cx="163" cy="120"/>
            </a:xfrm>
            <a:custGeom>
              <a:avLst/>
              <a:gdLst>
                <a:gd name="T0" fmla="*/ 1 w 37"/>
                <a:gd name="T1" fmla="*/ 0 h 6"/>
                <a:gd name="T2" fmla="*/ 0 w 37"/>
                <a:gd name="T3" fmla="*/ 0 h 6"/>
                <a:gd name="T4" fmla="*/ 1 w 37"/>
                <a:gd name="T5" fmla="*/ 1 h 6"/>
                <a:gd name="T6" fmla="*/ 37 w 37"/>
                <a:gd name="T7" fmla="*/ 6 h 6"/>
                <a:gd name="T8" fmla="*/ 37 w 37"/>
                <a:gd name="T9" fmla="*/ 6 h 6"/>
                <a:gd name="T10" fmla="*/ 37 w 37"/>
                <a:gd name="T11" fmla="*/ 6 h 6"/>
                <a:gd name="T12" fmla="*/ 37 w 37"/>
                <a:gd name="T13" fmla="*/ 5 h 6"/>
                <a:gd name="T14" fmla="*/ 1 w 37"/>
                <a:gd name="T15" fmla="*/ 0 h 6"/>
                <a:gd name="T16" fmla="*/ 1 w 37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6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6C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3" name="íṥļïḓè"/>
            <p:cNvSpPr/>
            <p:nvPr>
              <p:custDataLst>
                <p:tags r:id="rId215"/>
              </p:custDataLst>
            </p:nvPr>
          </p:nvSpPr>
          <p:spPr bwMode="auto">
            <a:xfrm>
              <a:off x="11431" y="3717"/>
              <a:ext cx="163" cy="120"/>
            </a:xfrm>
            <a:custGeom>
              <a:avLst/>
              <a:gdLst>
                <a:gd name="T0" fmla="*/ 1 w 37"/>
                <a:gd name="T1" fmla="*/ 0 h 7"/>
                <a:gd name="T2" fmla="*/ 0 w 37"/>
                <a:gd name="T3" fmla="*/ 1 h 7"/>
                <a:gd name="T4" fmla="*/ 1 w 37"/>
                <a:gd name="T5" fmla="*/ 2 h 7"/>
                <a:gd name="T6" fmla="*/ 36 w 37"/>
                <a:gd name="T7" fmla="*/ 7 h 7"/>
                <a:gd name="T8" fmla="*/ 36 w 37"/>
                <a:gd name="T9" fmla="*/ 7 h 7"/>
                <a:gd name="T10" fmla="*/ 37 w 37"/>
                <a:gd name="T11" fmla="*/ 6 h 7"/>
                <a:gd name="T12" fmla="*/ 37 w 37"/>
                <a:gd name="T13" fmla="*/ 5 h 7"/>
                <a:gd name="T14" fmla="*/ 1 w 37"/>
                <a:gd name="T15" fmla="*/ 0 h 7"/>
                <a:gd name="T16" fmla="*/ 1 w 37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7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7"/>
                    <a:pt x="37" y="6"/>
                    <a:pt x="37" y="6"/>
                  </a:cubicBezTo>
                  <a:cubicBezTo>
                    <a:pt x="37" y="6"/>
                    <a:pt x="37" y="5"/>
                    <a:pt x="37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6C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5" name="íṥ1íḑê"/>
            <p:cNvSpPr/>
            <p:nvPr>
              <p:custDataLst>
                <p:tags r:id="rId216"/>
              </p:custDataLst>
            </p:nvPr>
          </p:nvSpPr>
          <p:spPr bwMode="auto">
            <a:xfrm>
              <a:off x="11424" y="3732"/>
              <a:ext cx="120" cy="120"/>
            </a:xfrm>
            <a:custGeom>
              <a:avLst/>
              <a:gdLst>
                <a:gd name="T0" fmla="*/ 1 w 24"/>
                <a:gd name="T1" fmla="*/ 0 h 5"/>
                <a:gd name="T2" fmla="*/ 1 w 24"/>
                <a:gd name="T3" fmla="*/ 1 h 5"/>
                <a:gd name="T4" fmla="*/ 1 w 24"/>
                <a:gd name="T5" fmla="*/ 2 h 5"/>
                <a:gd name="T6" fmla="*/ 24 w 24"/>
                <a:gd name="T7" fmla="*/ 5 h 5"/>
                <a:gd name="T8" fmla="*/ 24 w 24"/>
                <a:gd name="T9" fmla="*/ 5 h 5"/>
                <a:gd name="T10" fmla="*/ 24 w 24"/>
                <a:gd name="T11" fmla="*/ 4 h 5"/>
                <a:gd name="T12" fmla="*/ 24 w 24"/>
                <a:gd name="T13" fmla="*/ 4 h 5"/>
                <a:gd name="T14" fmla="*/ 1 w 24"/>
                <a:gd name="T15" fmla="*/ 0 h 5"/>
                <a:gd name="T16" fmla="*/ 1 w 2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6C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6" name="îsļîḋê"/>
            <p:cNvSpPr/>
            <p:nvPr>
              <p:custDataLst>
                <p:tags r:id="rId217"/>
              </p:custDataLst>
            </p:nvPr>
          </p:nvSpPr>
          <p:spPr bwMode="auto">
            <a:xfrm>
              <a:off x="11420" y="3752"/>
              <a:ext cx="120" cy="120"/>
            </a:xfrm>
            <a:custGeom>
              <a:avLst/>
              <a:gdLst>
                <a:gd name="T0" fmla="*/ 1 w 24"/>
                <a:gd name="T1" fmla="*/ 0 h 5"/>
                <a:gd name="T2" fmla="*/ 0 w 24"/>
                <a:gd name="T3" fmla="*/ 1 h 5"/>
                <a:gd name="T4" fmla="*/ 1 w 24"/>
                <a:gd name="T5" fmla="*/ 2 h 5"/>
                <a:gd name="T6" fmla="*/ 23 w 24"/>
                <a:gd name="T7" fmla="*/ 5 h 5"/>
                <a:gd name="T8" fmla="*/ 23 w 24"/>
                <a:gd name="T9" fmla="*/ 5 h 5"/>
                <a:gd name="T10" fmla="*/ 24 w 24"/>
                <a:gd name="T11" fmla="*/ 4 h 5"/>
                <a:gd name="T12" fmla="*/ 23 w 24"/>
                <a:gd name="T13" fmla="*/ 3 h 5"/>
                <a:gd name="T14" fmla="*/ 1 w 24"/>
                <a:gd name="T15" fmla="*/ 0 h 5"/>
                <a:gd name="T16" fmla="*/ 1 w 2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4" y="5"/>
                    <a:pt x="24" y="4"/>
                  </a:cubicBezTo>
                  <a:cubicBezTo>
                    <a:pt x="24" y="4"/>
                    <a:pt x="24" y="3"/>
                    <a:pt x="23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6C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7" name="îsḷïďe"/>
            <p:cNvSpPr/>
            <p:nvPr>
              <p:custDataLst>
                <p:tags r:id="rId218"/>
              </p:custDataLst>
            </p:nvPr>
          </p:nvSpPr>
          <p:spPr bwMode="auto">
            <a:xfrm>
              <a:off x="11412" y="3767"/>
              <a:ext cx="120" cy="120"/>
            </a:xfrm>
            <a:custGeom>
              <a:avLst/>
              <a:gdLst>
                <a:gd name="T0" fmla="*/ 1 w 24"/>
                <a:gd name="T1" fmla="*/ 0 h 4"/>
                <a:gd name="T2" fmla="*/ 0 w 24"/>
                <a:gd name="T3" fmla="*/ 0 h 4"/>
                <a:gd name="T4" fmla="*/ 1 w 24"/>
                <a:gd name="T5" fmla="*/ 1 h 4"/>
                <a:gd name="T6" fmla="*/ 23 w 24"/>
                <a:gd name="T7" fmla="*/ 4 h 4"/>
                <a:gd name="T8" fmla="*/ 23 w 24"/>
                <a:gd name="T9" fmla="*/ 4 h 4"/>
                <a:gd name="T10" fmla="*/ 24 w 24"/>
                <a:gd name="T11" fmla="*/ 4 h 4"/>
                <a:gd name="T12" fmla="*/ 24 w 24"/>
                <a:gd name="T13" fmla="*/ 3 h 4"/>
                <a:gd name="T14" fmla="*/ 1 w 24"/>
                <a:gd name="T15" fmla="*/ 0 h 4"/>
                <a:gd name="T16" fmla="*/ 1 w 2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6C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8" name="ïšḷïḋe"/>
            <p:cNvSpPr/>
            <p:nvPr>
              <p:custDataLst>
                <p:tags r:id="rId219"/>
              </p:custDataLst>
            </p:nvPr>
          </p:nvSpPr>
          <p:spPr bwMode="auto">
            <a:xfrm>
              <a:off x="11448" y="3868"/>
              <a:ext cx="120" cy="120"/>
            </a:xfrm>
            <a:custGeom>
              <a:avLst/>
              <a:gdLst>
                <a:gd name="T0" fmla="*/ 0 w 23"/>
                <a:gd name="T1" fmla="*/ 0 h 5"/>
                <a:gd name="T2" fmla="*/ 0 w 23"/>
                <a:gd name="T3" fmla="*/ 1 h 5"/>
                <a:gd name="T4" fmla="*/ 0 w 23"/>
                <a:gd name="T5" fmla="*/ 2 h 5"/>
                <a:gd name="T6" fmla="*/ 23 w 23"/>
                <a:gd name="T7" fmla="*/ 5 h 5"/>
                <a:gd name="T8" fmla="*/ 23 w 23"/>
                <a:gd name="T9" fmla="*/ 5 h 5"/>
                <a:gd name="T10" fmla="*/ 23 w 23"/>
                <a:gd name="T11" fmla="*/ 4 h 5"/>
                <a:gd name="T12" fmla="*/ 23 w 23"/>
                <a:gd name="T13" fmla="*/ 4 h 5"/>
                <a:gd name="T14" fmla="*/ 0 w 23"/>
                <a:gd name="T15" fmla="*/ 0 h 5"/>
                <a:gd name="T16" fmla="*/ 0 w 2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5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C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9" name="îṧḻïḑé"/>
            <p:cNvSpPr/>
            <p:nvPr>
              <p:custDataLst>
                <p:tags r:id="rId220"/>
              </p:custDataLst>
            </p:nvPr>
          </p:nvSpPr>
          <p:spPr bwMode="auto">
            <a:xfrm>
              <a:off x="11327" y="3890"/>
              <a:ext cx="120" cy="120"/>
            </a:xfrm>
            <a:custGeom>
              <a:avLst/>
              <a:gdLst>
                <a:gd name="T0" fmla="*/ 8 w 21"/>
                <a:gd name="T1" fmla="*/ 27 h 30"/>
                <a:gd name="T2" fmla="*/ 14 w 21"/>
                <a:gd name="T3" fmla="*/ 22 h 30"/>
                <a:gd name="T4" fmla="*/ 19 w 21"/>
                <a:gd name="T5" fmla="*/ 16 h 30"/>
                <a:gd name="T6" fmla="*/ 21 w 21"/>
                <a:gd name="T7" fmla="*/ 13 h 30"/>
                <a:gd name="T8" fmla="*/ 14 w 21"/>
                <a:gd name="T9" fmla="*/ 16 h 30"/>
                <a:gd name="T10" fmla="*/ 13 w 21"/>
                <a:gd name="T11" fmla="*/ 15 h 30"/>
                <a:gd name="T12" fmla="*/ 19 w 21"/>
                <a:gd name="T13" fmla="*/ 3 h 30"/>
                <a:gd name="T14" fmla="*/ 19 w 21"/>
                <a:gd name="T15" fmla="*/ 0 h 30"/>
                <a:gd name="T16" fmla="*/ 12 w 21"/>
                <a:gd name="T17" fmla="*/ 6 h 30"/>
                <a:gd name="T18" fmla="*/ 7 w 21"/>
                <a:gd name="T19" fmla="*/ 11 h 30"/>
                <a:gd name="T20" fmla="*/ 0 w 21"/>
                <a:gd name="T21" fmla="*/ 30 h 30"/>
                <a:gd name="T22" fmla="*/ 8 w 21"/>
                <a:gd name="T23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30">
                  <a:moveTo>
                    <a:pt x="8" y="27"/>
                  </a:moveTo>
                  <a:cubicBezTo>
                    <a:pt x="11" y="26"/>
                    <a:pt x="12" y="24"/>
                    <a:pt x="14" y="22"/>
                  </a:cubicBezTo>
                  <a:cubicBezTo>
                    <a:pt x="16" y="20"/>
                    <a:pt x="17" y="18"/>
                    <a:pt x="19" y="16"/>
                  </a:cubicBezTo>
                  <a:cubicBezTo>
                    <a:pt x="20" y="15"/>
                    <a:pt x="20" y="14"/>
                    <a:pt x="21" y="13"/>
                  </a:cubicBezTo>
                  <a:cubicBezTo>
                    <a:pt x="18" y="13"/>
                    <a:pt x="16" y="15"/>
                    <a:pt x="14" y="16"/>
                  </a:cubicBezTo>
                  <a:cubicBezTo>
                    <a:pt x="14" y="16"/>
                    <a:pt x="13" y="16"/>
                    <a:pt x="13" y="15"/>
                  </a:cubicBezTo>
                  <a:cubicBezTo>
                    <a:pt x="15" y="11"/>
                    <a:pt x="16" y="7"/>
                    <a:pt x="19" y="3"/>
                  </a:cubicBezTo>
                  <a:cubicBezTo>
                    <a:pt x="19" y="2"/>
                    <a:pt x="20" y="1"/>
                    <a:pt x="19" y="0"/>
                  </a:cubicBezTo>
                  <a:cubicBezTo>
                    <a:pt x="16" y="1"/>
                    <a:pt x="14" y="3"/>
                    <a:pt x="12" y="6"/>
                  </a:cubicBezTo>
                  <a:cubicBezTo>
                    <a:pt x="10" y="7"/>
                    <a:pt x="9" y="9"/>
                    <a:pt x="7" y="11"/>
                  </a:cubicBezTo>
                  <a:cubicBezTo>
                    <a:pt x="4" y="17"/>
                    <a:pt x="1" y="23"/>
                    <a:pt x="0" y="30"/>
                  </a:cubicBezTo>
                  <a:cubicBezTo>
                    <a:pt x="8" y="27"/>
                    <a:pt x="8" y="27"/>
                    <a:pt x="8" y="27"/>
                  </a:cubicBezTo>
                </a:path>
              </a:pathLst>
            </a:custGeom>
            <a:solidFill>
              <a:srgbClr val="CF8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0" name="i$ḷíḑe"/>
            <p:cNvSpPr/>
            <p:nvPr>
              <p:custDataLst>
                <p:tags r:id="rId221"/>
              </p:custDataLst>
            </p:nvPr>
          </p:nvSpPr>
          <p:spPr bwMode="auto">
            <a:xfrm>
              <a:off x="11104" y="4080"/>
              <a:ext cx="254" cy="868"/>
            </a:xfrm>
            <a:custGeom>
              <a:avLst/>
              <a:gdLst>
                <a:gd name="T0" fmla="*/ 58 w 58"/>
                <a:gd name="T1" fmla="*/ 29 h 225"/>
                <a:gd name="T2" fmla="*/ 32 w 58"/>
                <a:gd name="T3" fmla="*/ 0 h 225"/>
                <a:gd name="T4" fmla="*/ 18 w 58"/>
                <a:gd name="T5" fmla="*/ 37 h 225"/>
                <a:gd name="T6" fmla="*/ 23 w 58"/>
                <a:gd name="T7" fmla="*/ 55 h 225"/>
                <a:gd name="T8" fmla="*/ 25 w 58"/>
                <a:gd name="T9" fmla="*/ 121 h 225"/>
                <a:gd name="T10" fmla="*/ 14 w 58"/>
                <a:gd name="T11" fmla="*/ 148 h 225"/>
                <a:gd name="T12" fmla="*/ 3 w 58"/>
                <a:gd name="T13" fmla="*/ 197 h 225"/>
                <a:gd name="T14" fmla="*/ 6 w 58"/>
                <a:gd name="T15" fmla="*/ 221 h 225"/>
                <a:gd name="T16" fmla="*/ 47 w 58"/>
                <a:gd name="T17" fmla="*/ 125 h 225"/>
                <a:gd name="T18" fmla="*/ 58 w 58"/>
                <a:gd name="T19" fmla="*/ 29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225">
                  <a:moveTo>
                    <a:pt x="58" y="29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15" y="18"/>
                    <a:pt x="18" y="37"/>
                  </a:cubicBezTo>
                  <a:cubicBezTo>
                    <a:pt x="20" y="46"/>
                    <a:pt x="23" y="51"/>
                    <a:pt x="23" y="55"/>
                  </a:cubicBezTo>
                  <a:cubicBezTo>
                    <a:pt x="24" y="59"/>
                    <a:pt x="26" y="117"/>
                    <a:pt x="25" y="121"/>
                  </a:cubicBezTo>
                  <a:cubicBezTo>
                    <a:pt x="24" y="125"/>
                    <a:pt x="18" y="136"/>
                    <a:pt x="14" y="148"/>
                  </a:cubicBezTo>
                  <a:cubicBezTo>
                    <a:pt x="10" y="162"/>
                    <a:pt x="6" y="184"/>
                    <a:pt x="3" y="197"/>
                  </a:cubicBezTo>
                  <a:cubicBezTo>
                    <a:pt x="0" y="209"/>
                    <a:pt x="5" y="225"/>
                    <a:pt x="6" y="221"/>
                  </a:cubicBezTo>
                  <a:cubicBezTo>
                    <a:pt x="16" y="185"/>
                    <a:pt x="42" y="143"/>
                    <a:pt x="47" y="125"/>
                  </a:cubicBezTo>
                  <a:cubicBezTo>
                    <a:pt x="51" y="107"/>
                    <a:pt x="54" y="74"/>
                    <a:pt x="58" y="29"/>
                  </a:cubicBezTo>
                  <a:close/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1" name="ïśľïḍe"/>
            <p:cNvSpPr/>
            <p:nvPr>
              <p:custDataLst>
                <p:tags r:id="rId222"/>
              </p:custDataLst>
            </p:nvPr>
          </p:nvSpPr>
          <p:spPr bwMode="auto">
            <a:xfrm>
              <a:off x="11247" y="4331"/>
              <a:ext cx="120" cy="288"/>
            </a:xfrm>
            <a:custGeom>
              <a:avLst/>
              <a:gdLst>
                <a:gd name="T0" fmla="*/ 4 w 18"/>
                <a:gd name="T1" fmla="*/ 75 h 75"/>
                <a:gd name="T2" fmla="*/ 6 w 18"/>
                <a:gd name="T3" fmla="*/ 61 h 75"/>
                <a:gd name="T4" fmla="*/ 0 w 18"/>
                <a:gd name="T5" fmla="*/ 29 h 75"/>
                <a:gd name="T6" fmla="*/ 17 w 18"/>
                <a:gd name="T7" fmla="*/ 0 h 75"/>
                <a:gd name="T8" fmla="*/ 18 w 18"/>
                <a:gd name="T9" fmla="*/ 0 h 75"/>
                <a:gd name="T10" fmla="*/ 17 w 18"/>
                <a:gd name="T11" fmla="*/ 5 h 75"/>
                <a:gd name="T12" fmla="*/ 17 w 18"/>
                <a:gd name="T13" fmla="*/ 9 h 75"/>
                <a:gd name="T14" fmla="*/ 16 w 18"/>
                <a:gd name="T15" fmla="*/ 15 h 75"/>
                <a:gd name="T16" fmla="*/ 14 w 18"/>
                <a:gd name="T17" fmla="*/ 32 h 75"/>
                <a:gd name="T18" fmla="*/ 14 w 18"/>
                <a:gd name="T19" fmla="*/ 35 h 75"/>
                <a:gd name="T20" fmla="*/ 12 w 18"/>
                <a:gd name="T21" fmla="*/ 44 h 75"/>
                <a:gd name="T22" fmla="*/ 11 w 18"/>
                <a:gd name="T23" fmla="*/ 52 h 75"/>
                <a:gd name="T24" fmla="*/ 10 w 18"/>
                <a:gd name="T25" fmla="*/ 57 h 75"/>
                <a:gd name="T26" fmla="*/ 10 w 18"/>
                <a:gd name="T27" fmla="*/ 58 h 75"/>
                <a:gd name="T28" fmla="*/ 10 w 18"/>
                <a:gd name="T29" fmla="*/ 60 h 75"/>
                <a:gd name="T30" fmla="*/ 9 w 18"/>
                <a:gd name="T31" fmla="*/ 61 h 75"/>
                <a:gd name="T32" fmla="*/ 4 w 18"/>
                <a:gd name="T3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75">
                  <a:moveTo>
                    <a:pt x="4" y="75"/>
                  </a:moveTo>
                  <a:cubicBezTo>
                    <a:pt x="4" y="71"/>
                    <a:pt x="5" y="66"/>
                    <a:pt x="6" y="61"/>
                  </a:cubicBezTo>
                  <a:cubicBezTo>
                    <a:pt x="7" y="50"/>
                    <a:pt x="5" y="39"/>
                    <a:pt x="0" y="2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7" y="4"/>
                    <a:pt x="17" y="5"/>
                  </a:cubicBezTo>
                  <a:cubicBezTo>
                    <a:pt x="17" y="7"/>
                    <a:pt x="17" y="8"/>
                    <a:pt x="17" y="9"/>
                  </a:cubicBezTo>
                  <a:cubicBezTo>
                    <a:pt x="17" y="11"/>
                    <a:pt x="16" y="13"/>
                    <a:pt x="16" y="15"/>
                  </a:cubicBezTo>
                  <a:cubicBezTo>
                    <a:pt x="16" y="21"/>
                    <a:pt x="15" y="26"/>
                    <a:pt x="14" y="32"/>
                  </a:cubicBezTo>
                  <a:cubicBezTo>
                    <a:pt x="14" y="33"/>
                    <a:pt x="14" y="34"/>
                    <a:pt x="14" y="35"/>
                  </a:cubicBezTo>
                  <a:cubicBezTo>
                    <a:pt x="13" y="39"/>
                    <a:pt x="13" y="42"/>
                    <a:pt x="12" y="44"/>
                  </a:cubicBezTo>
                  <a:cubicBezTo>
                    <a:pt x="12" y="47"/>
                    <a:pt x="12" y="50"/>
                    <a:pt x="11" y="52"/>
                  </a:cubicBezTo>
                  <a:cubicBezTo>
                    <a:pt x="11" y="54"/>
                    <a:pt x="11" y="55"/>
                    <a:pt x="10" y="57"/>
                  </a:cubicBezTo>
                  <a:cubicBezTo>
                    <a:pt x="10" y="57"/>
                    <a:pt x="10" y="58"/>
                    <a:pt x="10" y="58"/>
                  </a:cubicBezTo>
                  <a:cubicBezTo>
                    <a:pt x="10" y="59"/>
                    <a:pt x="10" y="60"/>
                    <a:pt x="10" y="60"/>
                  </a:cubicBezTo>
                  <a:cubicBezTo>
                    <a:pt x="9" y="61"/>
                    <a:pt x="9" y="61"/>
                    <a:pt x="9" y="61"/>
                  </a:cubicBezTo>
                  <a:lnTo>
                    <a:pt x="4" y="75"/>
                  </a:lnTo>
                  <a:close/>
                </a:path>
              </a:pathLst>
            </a:custGeom>
            <a:solidFill>
              <a:srgbClr val="DD9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2" name="îşľïḋe"/>
            <p:cNvSpPr/>
            <p:nvPr>
              <p:custDataLst>
                <p:tags r:id="rId223"/>
              </p:custDataLst>
            </p:nvPr>
          </p:nvSpPr>
          <p:spPr bwMode="auto">
            <a:xfrm>
              <a:off x="11080" y="4825"/>
              <a:ext cx="120" cy="165"/>
            </a:xfrm>
            <a:custGeom>
              <a:avLst/>
              <a:gdLst>
                <a:gd name="T0" fmla="*/ 20 w 21"/>
                <a:gd name="T1" fmla="*/ 2 h 43"/>
                <a:gd name="T2" fmla="*/ 13 w 21"/>
                <a:gd name="T3" fmla="*/ 29 h 43"/>
                <a:gd name="T4" fmla="*/ 15 w 21"/>
                <a:gd name="T5" fmla="*/ 37 h 43"/>
                <a:gd name="T6" fmla="*/ 17 w 21"/>
                <a:gd name="T7" fmla="*/ 42 h 43"/>
                <a:gd name="T8" fmla="*/ 3 w 21"/>
                <a:gd name="T9" fmla="*/ 29 h 43"/>
                <a:gd name="T10" fmla="*/ 0 w 21"/>
                <a:gd name="T11" fmla="*/ 23 h 43"/>
                <a:gd name="T12" fmla="*/ 5 w 21"/>
                <a:gd name="T13" fmla="*/ 14 h 43"/>
                <a:gd name="T14" fmla="*/ 10 w 21"/>
                <a:gd name="T15" fmla="*/ 0 h 43"/>
                <a:gd name="T16" fmla="*/ 20 w 21"/>
                <a:gd name="T1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43">
                  <a:moveTo>
                    <a:pt x="20" y="2"/>
                  </a:moveTo>
                  <a:cubicBezTo>
                    <a:pt x="20" y="2"/>
                    <a:pt x="12" y="26"/>
                    <a:pt x="13" y="29"/>
                  </a:cubicBezTo>
                  <a:cubicBezTo>
                    <a:pt x="13" y="30"/>
                    <a:pt x="15" y="37"/>
                    <a:pt x="15" y="37"/>
                  </a:cubicBezTo>
                  <a:cubicBezTo>
                    <a:pt x="15" y="38"/>
                    <a:pt x="21" y="43"/>
                    <a:pt x="17" y="42"/>
                  </a:cubicBezTo>
                  <a:cubicBezTo>
                    <a:pt x="14" y="42"/>
                    <a:pt x="4" y="30"/>
                    <a:pt x="3" y="29"/>
                  </a:cubicBezTo>
                  <a:cubicBezTo>
                    <a:pt x="1" y="28"/>
                    <a:pt x="0" y="25"/>
                    <a:pt x="0" y="23"/>
                  </a:cubicBezTo>
                  <a:cubicBezTo>
                    <a:pt x="1" y="20"/>
                    <a:pt x="4" y="17"/>
                    <a:pt x="5" y="14"/>
                  </a:cubicBezTo>
                  <a:cubicBezTo>
                    <a:pt x="7" y="12"/>
                    <a:pt x="10" y="0"/>
                    <a:pt x="10" y="0"/>
                  </a:cubicBezTo>
                  <a:lnTo>
                    <a:pt x="20" y="2"/>
                  </a:lnTo>
                  <a:close/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3" name="îŝļíďê"/>
            <p:cNvSpPr/>
            <p:nvPr>
              <p:custDataLst>
                <p:tags r:id="rId224"/>
              </p:custDataLst>
            </p:nvPr>
          </p:nvSpPr>
          <p:spPr bwMode="auto">
            <a:xfrm>
              <a:off x="11043" y="4885"/>
              <a:ext cx="148" cy="120"/>
            </a:xfrm>
            <a:custGeom>
              <a:avLst/>
              <a:gdLst>
                <a:gd name="T0" fmla="*/ 33 w 34"/>
                <a:gd name="T1" fmla="*/ 26 h 30"/>
                <a:gd name="T2" fmla="*/ 26 w 34"/>
                <a:gd name="T3" fmla="*/ 21 h 30"/>
                <a:gd name="T4" fmla="*/ 25 w 34"/>
                <a:gd name="T5" fmla="*/ 20 h 30"/>
                <a:gd name="T6" fmla="*/ 22 w 34"/>
                <a:gd name="T7" fmla="*/ 21 h 30"/>
                <a:gd name="T8" fmla="*/ 14 w 34"/>
                <a:gd name="T9" fmla="*/ 9 h 30"/>
                <a:gd name="T10" fmla="*/ 13 w 34"/>
                <a:gd name="T11" fmla="*/ 0 h 30"/>
                <a:gd name="T12" fmla="*/ 7 w 34"/>
                <a:gd name="T13" fmla="*/ 3 h 30"/>
                <a:gd name="T14" fmla="*/ 3 w 34"/>
                <a:gd name="T15" fmla="*/ 7 h 30"/>
                <a:gd name="T16" fmla="*/ 0 w 34"/>
                <a:gd name="T17" fmla="*/ 14 h 30"/>
                <a:gd name="T18" fmla="*/ 5 w 34"/>
                <a:gd name="T19" fmla="*/ 17 h 30"/>
                <a:gd name="T20" fmla="*/ 9 w 34"/>
                <a:gd name="T21" fmla="*/ 14 h 30"/>
                <a:gd name="T22" fmla="*/ 10 w 34"/>
                <a:gd name="T23" fmla="*/ 15 h 30"/>
                <a:gd name="T24" fmla="*/ 12 w 34"/>
                <a:gd name="T25" fmla="*/ 19 h 30"/>
                <a:gd name="T26" fmla="*/ 13 w 34"/>
                <a:gd name="T27" fmla="*/ 23 h 30"/>
                <a:gd name="T28" fmla="*/ 16 w 34"/>
                <a:gd name="T29" fmla="*/ 27 h 30"/>
                <a:gd name="T30" fmla="*/ 18 w 34"/>
                <a:gd name="T31" fmla="*/ 28 h 30"/>
                <a:gd name="T32" fmla="*/ 23 w 34"/>
                <a:gd name="T33" fmla="*/ 30 h 30"/>
                <a:gd name="T34" fmla="*/ 30 w 34"/>
                <a:gd name="T35" fmla="*/ 30 h 30"/>
                <a:gd name="T36" fmla="*/ 30 w 34"/>
                <a:gd name="T37" fmla="*/ 30 h 30"/>
                <a:gd name="T38" fmla="*/ 31 w 34"/>
                <a:gd name="T39" fmla="*/ 30 h 30"/>
                <a:gd name="T40" fmla="*/ 33 w 34"/>
                <a:gd name="T41" fmla="*/ 28 h 30"/>
                <a:gd name="T42" fmla="*/ 33 w 34"/>
                <a:gd name="T43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" h="30">
                  <a:moveTo>
                    <a:pt x="33" y="26"/>
                  </a:moveTo>
                  <a:cubicBezTo>
                    <a:pt x="31" y="24"/>
                    <a:pt x="26" y="21"/>
                    <a:pt x="26" y="21"/>
                  </a:cubicBezTo>
                  <a:cubicBezTo>
                    <a:pt x="26" y="20"/>
                    <a:pt x="25" y="20"/>
                    <a:pt x="25" y="20"/>
                  </a:cubicBezTo>
                  <a:cubicBezTo>
                    <a:pt x="26" y="21"/>
                    <a:pt x="23" y="22"/>
                    <a:pt x="22" y="21"/>
                  </a:cubicBezTo>
                  <a:cubicBezTo>
                    <a:pt x="17" y="17"/>
                    <a:pt x="16" y="12"/>
                    <a:pt x="14" y="9"/>
                  </a:cubicBezTo>
                  <a:cubicBezTo>
                    <a:pt x="11" y="6"/>
                    <a:pt x="13" y="1"/>
                    <a:pt x="13" y="0"/>
                  </a:cubicBezTo>
                  <a:cubicBezTo>
                    <a:pt x="12" y="0"/>
                    <a:pt x="8" y="2"/>
                    <a:pt x="7" y="3"/>
                  </a:cubicBezTo>
                  <a:cubicBezTo>
                    <a:pt x="6" y="4"/>
                    <a:pt x="4" y="6"/>
                    <a:pt x="3" y="7"/>
                  </a:cubicBezTo>
                  <a:cubicBezTo>
                    <a:pt x="3" y="8"/>
                    <a:pt x="1" y="12"/>
                    <a:pt x="0" y="14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10" y="15"/>
                  </a:cubicBezTo>
                  <a:cubicBezTo>
                    <a:pt x="11" y="16"/>
                    <a:pt x="12" y="18"/>
                    <a:pt x="12" y="19"/>
                  </a:cubicBezTo>
                  <a:cubicBezTo>
                    <a:pt x="12" y="20"/>
                    <a:pt x="13" y="21"/>
                    <a:pt x="13" y="23"/>
                  </a:cubicBezTo>
                  <a:cubicBezTo>
                    <a:pt x="14" y="24"/>
                    <a:pt x="15" y="26"/>
                    <a:pt x="16" y="27"/>
                  </a:cubicBezTo>
                  <a:cubicBezTo>
                    <a:pt x="16" y="27"/>
                    <a:pt x="17" y="28"/>
                    <a:pt x="18" y="28"/>
                  </a:cubicBezTo>
                  <a:cubicBezTo>
                    <a:pt x="19" y="30"/>
                    <a:pt x="21" y="30"/>
                    <a:pt x="23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3" y="30"/>
                    <a:pt x="34" y="29"/>
                    <a:pt x="33" y="28"/>
                  </a:cubicBezTo>
                  <a:cubicBezTo>
                    <a:pt x="33" y="28"/>
                    <a:pt x="33" y="27"/>
                    <a:pt x="33" y="26"/>
                  </a:cubicBezTo>
                  <a:close/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4" name="îṩlïḑê"/>
            <p:cNvSpPr/>
            <p:nvPr>
              <p:custDataLst>
                <p:tags r:id="rId225"/>
              </p:custDataLst>
            </p:nvPr>
          </p:nvSpPr>
          <p:spPr bwMode="auto">
            <a:xfrm>
              <a:off x="11201" y="4069"/>
              <a:ext cx="242" cy="933"/>
            </a:xfrm>
            <a:custGeom>
              <a:avLst/>
              <a:gdLst>
                <a:gd name="T0" fmla="*/ 54 w 55"/>
                <a:gd name="T1" fmla="*/ 236 h 242"/>
                <a:gd name="T2" fmla="*/ 43 w 55"/>
                <a:gd name="T3" fmla="*/ 232 h 242"/>
                <a:gd name="T4" fmla="*/ 36 w 55"/>
                <a:gd name="T5" fmla="*/ 224 h 242"/>
                <a:gd name="T6" fmla="*/ 37 w 55"/>
                <a:gd name="T7" fmla="*/ 209 h 242"/>
                <a:gd name="T8" fmla="*/ 52 w 55"/>
                <a:gd name="T9" fmla="*/ 130 h 242"/>
                <a:gd name="T10" fmla="*/ 48 w 55"/>
                <a:gd name="T11" fmla="*/ 33 h 242"/>
                <a:gd name="T12" fmla="*/ 13 w 55"/>
                <a:gd name="T13" fmla="*/ 0 h 242"/>
                <a:gd name="T14" fmla="*/ 2 w 55"/>
                <a:gd name="T15" fmla="*/ 38 h 242"/>
                <a:gd name="T16" fmla="*/ 13 w 55"/>
                <a:gd name="T17" fmla="*/ 56 h 242"/>
                <a:gd name="T18" fmla="*/ 31 w 55"/>
                <a:gd name="T19" fmla="*/ 132 h 242"/>
                <a:gd name="T20" fmla="*/ 24 w 55"/>
                <a:gd name="T21" fmla="*/ 162 h 242"/>
                <a:gd name="T22" fmla="*/ 25 w 55"/>
                <a:gd name="T23" fmla="*/ 209 h 242"/>
                <a:gd name="T24" fmla="*/ 24 w 55"/>
                <a:gd name="T25" fmla="*/ 222 h 242"/>
                <a:gd name="T26" fmla="*/ 19 w 55"/>
                <a:gd name="T27" fmla="*/ 232 h 242"/>
                <a:gd name="T28" fmla="*/ 23 w 55"/>
                <a:gd name="T29" fmla="*/ 237 h 242"/>
                <a:gd name="T30" fmla="*/ 28 w 55"/>
                <a:gd name="T31" fmla="*/ 237 h 242"/>
                <a:gd name="T32" fmla="*/ 44 w 55"/>
                <a:gd name="T33" fmla="*/ 242 h 242"/>
                <a:gd name="T34" fmla="*/ 54 w 55"/>
                <a:gd name="T35" fmla="*/ 239 h 242"/>
                <a:gd name="T36" fmla="*/ 54 w 55"/>
                <a:gd name="T37" fmla="*/ 23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5" h="242">
                  <a:moveTo>
                    <a:pt x="54" y="236"/>
                  </a:moveTo>
                  <a:cubicBezTo>
                    <a:pt x="53" y="235"/>
                    <a:pt x="46" y="233"/>
                    <a:pt x="43" y="232"/>
                  </a:cubicBezTo>
                  <a:cubicBezTo>
                    <a:pt x="40" y="230"/>
                    <a:pt x="37" y="226"/>
                    <a:pt x="36" y="224"/>
                  </a:cubicBezTo>
                  <a:cubicBezTo>
                    <a:pt x="36" y="222"/>
                    <a:pt x="37" y="213"/>
                    <a:pt x="37" y="209"/>
                  </a:cubicBezTo>
                  <a:cubicBezTo>
                    <a:pt x="40" y="183"/>
                    <a:pt x="50" y="146"/>
                    <a:pt x="52" y="130"/>
                  </a:cubicBezTo>
                  <a:cubicBezTo>
                    <a:pt x="55" y="104"/>
                    <a:pt x="54" y="76"/>
                    <a:pt x="48" y="3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0" y="19"/>
                    <a:pt x="2" y="38"/>
                  </a:cubicBezTo>
                  <a:cubicBezTo>
                    <a:pt x="3" y="49"/>
                    <a:pt x="12" y="52"/>
                    <a:pt x="13" y="56"/>
                  </a:cubicBezTo>
                  <a:cubicBezTo>
                    <a:pt x="14" y="61"/>
                    <a:pt x="31" y="132"/>
                    <a:pt x="31" y="132"/>
                  </a:cubicBezTo>
                  <a:cubicBezTo>
                    <a:pt x="31" y="132"/>
                    <a:pt x="25" y="146"/>
                    <a:pt x="24" y="162"/>
                  </a:cubicBezTo>
                  <a:cubicBezTo>
                    <a:pt x="22" y="176"/>
                    <a:pt x="26" y="193"/>
                    <a:pt x="25" y="209"/>
                  </a:cubicBezTo>
                  <a:cubicBezTo>
                    <a:pt x="25" y="212"/>
                    <a:pt x="25" y="220"/>
                    <a:pt x="24" y="222"/>
                  </a:cubicBezTo>
                  <a:cubicBezTo>
                    <a:pt x="23" y="225"/>
                    <a:pt x="20" y="228"/>
                    <a:pt x="19" y="232"/>
                  </a:cubicBezTo>
                  <a:cubicBezTo>
                    <a:pt x="19" y="234"/>
                    <a:pt x="21" y="236"/>
                    <a:pt x="23" y="237"/>
                  </a:cubicBezTo>
                  <a:cubicBezTo>
                    <a:pt x="26" y="238"/>
                    <a:pt x="27" y="237"/>
                    <a:pt x="28" y="237"/>
                  </a:cubicBezTo>
                  <a:cubicBezTo>
                    <a:pt x="34" y="237"/>
                    <a:pt x="35" y="241"/>
                    <a:pt x="44" y="242"/>
                  </a:cubicBezTo>
                  <a:cubicBezTo>
                    <a:pt x="47" y="242"/>
                    <a:pt x="51" y="241"/>
                    <a:pt x="54" y="239"/>
                  </a:cubicBezTo>
                  <a:cubicBezTo>
                    <a:pt x="55" y="238"/>
                    <a:pt x="54" y="237"/>
                    <a:pt x="54" y="236"/>
                  </a:cubicBezTo>
                  <a:close/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5" name="ïŝļïḑê"/>
            <p:cNvSpPr/>
            <p:nvPr>
              <p:custDataLst>
                <p:tags r:id="rId226"/>
              </p:custDataLst>
            </p:nvPr>
          </p:nvSpPr>
          <p:spPr bwMode="auto">
            <a:xfrm>
              <a:off x="11269" y="4885"/>
              <a:ext cx="163" cy="120"/>
            </a:xfrm>
            <a:custGeom>
              <a:avLst/>
              <a:gdLst>
                <a:gd name="T0" fmla="*/ 36 w 37"/>
                <a:gd name="T1" fmla="*/ 15 h 19"/>
                <a:gd name="T2" fmla="*/ 34 w 37"/>
                <a:gd name="T3" fmla="*/ 17 h 19"/>
                <a:gd name="T4" fmla="*/ 29 w 37"/>
                <a:gd name="T5" fmla="*/ 19 h 19"/>
                <a:gd name="T6" fmla="*/ 24 w 37"/>
                <a:gd name="T7" fmla="*/ 19 h 19"/>
                <a:gd name="T8" fmla="*/ 19 w 37"/>
                <a:gd name="T9" fmla="*/ 18 h 19"/>
                <a:gd name="T10" fmla="*/ 16 w 37"/>
                <a:gd name="T11" fmla="*/ 16 h 19"/>
                <a:gd name="T12" fmla="*/ 11 w 37"/>
                <a:gd name="T13" fmla="*/ 14 h 19"/>
                <a:gd name="T14" fmla="*/ 8 w 37"/>
                <a:gd name="T15" fmla="*/ 14 h 19"/>
                <a:gd name="T16" fmla="*/ 8 w 37"/>
                <a:gd name="T17" fmla="*/ 19 h 19"/>
                <a:gd name="T18" fmla="*/ 2 w 37"/>
                <a:gd name="T19" fmla="*/ 19 h 19"/>
                <a:gd name="T20" fmla="*/ 0 w 37"/>
                <a:gd name="T21" fmla="*/ 11 h 19"/>
                <a:gd name="T22" fmla="*/ 1 w 37"/>
                <a:gd name="T23" fmla="*/ 7 h 19"/>
                <a:gd name="T24" fmla="*/ 5 w 37"/>
                <a:gd name="T25" fmla="*/ 0 h 19"/>
                <a:gd name="T26" fmla="*/ 11 w 37"/>
                <a:gd name="T27" fmla="*/ 7 h 19"/>
                <a:gd name="T28" fmla="*/ 25 w 37"/>
                <a:gd name="T29" fmla="*/ 11 h 19"/>
                <a:gd name="T30" fmla="*/ 27 w 37"/>
                <a:gd name="T31" fmla="*/ 8 h 19"/>
                <a:gd name="T32" fmla="*/ 31 w 37"/>
                <a:gd name="T33" fmla="*/ 9 h 19"/>
                <a:gd name="T34" fmla="*/ 36 w 37"/>
                <a:gd name="T35" fmla="*/ 12 h 19"/>
                <a:gd name="T36" fmla="*/ 36 w 37"/>
                <a:gd name="T3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19">
                  <a:moveTo>
                    <a:pt x="36" y="15"/>
                  </a:moveTo>
                  <a:cubicBezTo>
                    <a:pt x="36" y="16"/>
                    <a:pt x="35" y="17"/>
                    <a:pt x="34" y="17"/>
                  </a:cubicBezTo>
                  <a:cubicBezTo>
                    <a:pt x="33" y="19"/>
                    <a:pt x="31" y="19"/>
                    <a:pt x="29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2" y="19"/>
                    <a:pt x="20" y="19"/>
                    <a:pt x="19" y="18"/>
                  </a:cubicBezTo>
                  <a:cubicBezTo>
                    <a:pt x="18" y="17"/>
                    <a:pt x="16" y="16"/>
                    <a:pt x="16" y="16"/>
                  </a:cubicBezTo>
                  <a:cubicBezTo>
                    <a:pt x="15" y="15"/>
                    <a:pt x="13" y="14"/>
                    <a:pt x="11" y="14"/>
                  </a:cubicBezTo>
                  <a:cubicBezTo>
                    <a:pt x="10" y="14"/>
                    <a:pt x="8" y="14"/>
                    <a:pt x="8" y="14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7"/>
                    <a:pt x="1" y="12"/>
                    <a:pt x="0" y="11"/>
                  </a:cubicBezTo>
                  <a:cubicBezTo>
                    <a:pt x="0" y="10"/>
                    <a:pt x="0" y="8"/>
                    <a:pt x="1" y="7"/>
                  </a:cubicBezTo>
                  <a:cubicBezTo>
                    <a:pt x="1" y="5"/>
                    <a:pt x="4" y="1"/>
                    <a:pt x="5" y="0"/>
                  </a:cubicBezTo>
                  <a:cubicBezTo>
                    <a:pt x="5" y="1"/>
                    <a:pt x="6" y="6"/>
                    <a:pt x="11" y="7"/>
                  </a:cubicBezTo>
                  <a:cubicBezTo>
                    <a:pt x="14" y="8"/>
                    <a:pt x="19" y="11"/>
                    <a:pt x="25" y="11"/>
                  </a:cubicBezTo>
                  <a:cubicBezTo>
                    <a:pt x="26" y="11"/>
                    <a:pt x="28" y="9"/>
                    <a:pt x="27" y="8"/>
                  </a:cubicBezTo>
                  <a:cubicBezTo>
                    <a:pt x="26" y="8"/>
                    <a:pt x="29" y="8"/>
                    <a:pt x="31" y="9"/>
                  </a:cubicBezTo>
                  <a:cubicBezTo>
                    <a:pt x="32" y="10"/>
                    <a:pt x="36" y="12"/>
                    <a:pt x="36" y="12"/>
                  </a:cubicBezTo>
                  <a:cubicBezTo>
                    <a:pt x="37" y="12"/>
                    <a:pt x="37" y="14"/>
                    <a:pt x="36" y="15"/>
                  </a:cubicBezTo>
                  <a:close/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6" name="iśľîdé"/>
            <p:cNvSpPr/>
            <p:nvPr>
              <p:custDataLst>
                <p:tags r:id="rId227"/>
              </p:custDataLst>
            </p:nvPr>
          </p:nvSpPr>
          <p:spPr bwMode="auto">
            <a:xfrm>
              <a:off x="11147" y="4069"/>
              <a:ext cx="307" cy="424"/>
            </a:xfrm>
            <a:custGeom>
              <a:avLst/>
              <a:gdLst>
                <a:gd name="T0" fmla="*/ 68 w 70"/>
                <a:gd name="T1" fmla="*/ 106 h 110"/>
                <a:gd name="T2" fmla="*/ 40 w 70"/>
                <a:gd name="T3" fmla="*/ 110 h 110"/>
                <a:gd name="T4" fmla="*/ 34 w 70"/>
                <a:gd name="T5" fmla="*/ 110 h 110"/>
                <a:gd name="T6" fmla="*/ 30 w 70"/>
                <a:gd name="T7" fmla="*/ 110 h 110"/>
                <a:gd name="T8" fmla="*/ 12 w 70"/>
                <a:gd name="T9" fmla="*/ 108 h 110"/>
                <a:gd name="T10" fmla="*/ 4 w 70"/>
                <a:gd name="T11" fmla="*/ 54 h 110"/>
                <a:gd name="T12" fmla="*/ 1 w 70"/>
                <a:gd name="T13" fmla="*/ 30 h 110"/>
                <a:gd name="T14" fmla="*/ 14 w 70"/>
                <a:gd name="T15" fmla="*/ 0 h 110"/>
                <a:gd name="T16" fmla="*/ 60 w 70"/>
                <a:gd name="T17" fmla="*/ 0 h 110"/>
                <a:gd name="T18" fmla="*/ 69 w 70"/>
                <a:gd name="T19" fmla="*/ 30 h 110"/>
                <a:gd name="T20" fmla="*/ 68 w 70"/>
                <a:gd name="T21" fmla="*/ 10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110">
                  <a:moveTo>
                    <a:pt x="68" y="106"/>
                  </a:moveTo>
                  <a:cubicBezTo>
                    <a:pt x="68" y="106"/>
                    <a:pt x="62" y="109"/>
                    <a:pt x="40" y="110"/>
                  </a:cubicBezTo>
                  <a:cubicBezTo>
                    <a:pt x="38" y="110"/>
                    <a:pt x="36" y="110"/>
                    <a:pt x="34" y="110"/>
                  </a:cubicBezTo>
                  <a:cubicBezTo>
                    <a:pt x="32" y="110"/>
                    <a:pt x="31" y="110"/>
                    <a:pt x="30" y="110"/>
                  </a:cubicBezTo>
                  <a:cubicBezTo>
                    <a:pt x="18" y="110"/>
                    <a:pt x="12" y="109"/>
                    <a:pt x="12" y="108"/>
                  </a:cubicBezTo>
                  <a:cubicBezTo>
                    <a:pt x="12" y="106"/>
                    <a:pt x="6" y="61"/>
                    <a:pt x="4" y="54"/>
                  </a:cubicBezTo>
                  <a:cubicBezTo>
                    <a:pt x="3" y="51"/>
                    <a:pt x="0" y="43"/>
                    <a:pt x="1" y="30"/>
                  </a:cubicBezTo>
                  <a:cubicBezTo>
                    <a:pt x="1" y="18"/>
                    <a:pt x="11" y="3"/>
                    <a:pt x="14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8" y="18"/>
                    <a:pt x="69" y="30"/>
                  </a:cubicBezTo>
                  <a:cubicBezTo>
                    <a:pt x="70" y="54"/>
                    <a:pt x="68" y="106"/>
                    <a:pt x="68" y="1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7" name="ï$ľîḋè"/>
            <p:cNvSpPr/>
            <p:nvPr>
              <p:custDataLst>
                <p:tags r:id="rId228"/>
              </p:custDataLst>
            </p:nvPr>
          </p:nvSpPr>
          <p:spPr bwMode="auto">
            <a:xfrm>
              <a:off x="11115" y="3872"/>
              <a:ext cx="217" cy="216"/>
            </a:xfrm>
            <a:custGeom>
              <a:avLst/>
              <a:gdLst>
                <a:gd name="T0" fmla="*/ 0 w 49"/>
                <a:gd name="T1" fmla="*/ 15 h 56"/>
                <a:gd name="T2" fmla="*/ 2 w 49"/>
                <a:gd name="T3" fmla="*/ 28 h 56"/>
                <a:gd name="T4" fmla="*/ 15 w 49"/>
                <a:gd name="T5" fmla="*/ 55 h 56"/>
                <a:gd name="T6" fmla="*/ 49 w 49"/>
                <a:gd name="T7" fmla="*/ 31 h 56"/>
                <a:gd name="T8" fmla="*/ 45 w 49"/>
                <a:gd name="T9" fmla="*/ 22 h 56"/>
                <a:gd name="T10" fmla="*/ 19 w 49"/>
                <a:gd name="T11" fmla="*/ 35 h 56"/>
                <a:gd name="T12" fmla="*/ 15 w 49"/>
                <a:gd name="T13" fmla="*/ 0 h 56"/>
                <a:gd name="T14" fmla="*/ 0 w 49"/>
                <a:gd name="T15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6">
                  <a:moveTo>
                    <a:pt x="0" y="15"/>
                  </a:moveTo>
                  <a:cubicBezTo>
                    <a:pt x="0" y="15"/>
                    <a:pt x="1" y="24"/>
                    <a:pt x="2" y="28"/>
                  </a:cubicBezTo>
                  <a:cubicBezTo>
                    <a:pt x="4" y="31"/>
                    <a:pt x="9" y="56"/>
                    <a:pt x="15" y="55"/>
                  </a:cubicBezTo>
                  <a:cubicBezTo>
                    <a:pt x="20" y="55"/>
                    <a:pt x="49" y="31"/>
                    <a:pt x="49" y="31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17" y="7"/>
                    <a:pt x="15" y="0"/>
                  </a:cubicBezTo>
                  <a:cubicBezTo>
                    <a:pt x="0" y="15"/>
                    <a:pt x="0" y="15"/>
                    <a:pt x="0" y="15"/>
                  </a:cubicBezTo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8" name="îšļîḍê"/>
            <p:cNvSpPr/>
            <p:nvPr>
              <p:custDataLst>
                <p:tags r:id="rId229"/>
              </p:custDataLst>
            </p:nvPr>
          </p:nvSpPr>
          <p:spPr bwMode="auto">
            <a:xfrm>
              <a:off x="11143" y="3915"/>
              <a:ext cx="123" cy="126"/>
            </a:xfrm>
            <a:custGeom>
              <a:avLst/>
              <a:gdLst>
                <a:gd name="T0" fmla="*/ 0 w 28"/>
                <a:gd name="T1" fmla="*/ 5 h 33"/>
                <a:gd name="T2" fmla="*/ 10 w 28"/>
                <a:gd name="T3" fmla="*/ 32 h 33"/>
                <a:gd name="T4" fmla="*/ 28 w 28"/>
                <a:gd name="T5" fmla="*/ 20 h 33"/>
                <a:gd name="T6" fmla="*/ 10 w 28"/>
                <a:gd name="T7" fmla="*/ 0 h 33"/>
                <a:gd name="T8" fmla="*/ 0 w 28"/>
                <a:gd name="T9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0" y="5"/>
                  </a:moveTo>
                  <a:cubicBezTo>
                    <a:pt x="3" y="14"/>
                    <a:pt x="8" y="29"/>
                    <a:pt x="10" y="32"/>
                  </a:cubicBezTo>
                  <a:cubicBezTo>
                    <a:pt x="11" y="33"/>
                    <a:pt x="28" y="27"/>
                    <a:pt x="28" y="2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5"/>
                    <a:pt x="0" y="5"/>
                    <a:pt x="0" y="5"/>
                  </a:cubicBezTo>
                </a:path>
              </a:pathLst>
            </a:custGeom>
            <a:solidFill>
              <a:srgbClr val="DD9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9" name="ïŝlïḓe"/>
            <p:cNvSpPr/>
            <p:nvPr>
              <p:custDataLst>
                <p:tags r:id="rId230"/>
              </p:custDataLst>
            </p:nvPr>
          </p:nvSpPr>
          <p:spPr bwMode="auto">
            <a:xfrm>
              <a:off x="11100" y="3761"/>
              <a:ext cx="120" cy="177"/>
            </a:xfrm>
            <a:custGeom>
              <a:avLst/>
              <a:gdLst>
                <a:gd name="T0" fmla="*/ 27 w 27"/>
                <a:gd name="T1" fmla="*/ 0 h 46"/>
                <a:gd name="T2" fmla="*/ 12 w 27"/>
                <a:gd name="T3" fmla="*/ 5 h 46"/>
                <a:gd name="T4" fmla="*/ 3 w 27"/>
                <a:gd name="T5" fmla="*/ 45 h 46"/>
                <a:gd name="T6" fmla="*/ 10 w 27"/>
                <a:gd name="T7" fmla="*/ 46 h 46"/>
                <a:gd name="T8" fmla="*/ 23 w 27"/>
                <a:gd name="T9" fmla="*/ 43 h 46"/>
                <a:gd name="T10" fmla="*/ 21 w 27"/>
                <a:gd name="T11" fmla="*/ 18 h 46"/>
                <a:gd name="T12" fmla="*/ 27 w 27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6">
                  <a:moveTo>
                    <a:pt x="27" y="0"/>
                  </a:moveTo>
                  <a:cubicBezTo>
                    <a:pt x="27" y="0"/>
                    <a:pt x="18" y="0"/>
                    <a:pt x="12" y="5"/>
                  </a:cubicBezTo>
                  <a:cubicBezTo>
                    <a:pt x="0" y="13"/>
                    <a:pt x="3" y="45"/>
                    <a:pt x="3" y="45"/>
                  </a:cubicBezTo>
                  <a:cubicBezTo>
                    <a:pt x="3" y="45"/>
                    <a:pt x="3" y="46"/>
                    <a:pt x="10" y="46"/>
                  </a:cubicBezTo>
                  <a:cubicBezTo>
                    <a:pt x="17" y="45"/>
                    <a:pt x="23" y="43"/>
                    <a:pt x="23" y="43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0" name="ïṧļîďê"/>
            <p:cNvSpPr/>
            <p:nvPr>
              <p:custDataLst>
                <p:tags r:id="rId231"/>
              </p:custDataLst>
            </p:nvPr>
          </p:nvSpPr>
          <p:spPr bwMode="auto">
            <a:xfrm>
              <a:off x="11143" y="3819"/>
              <a:ext cx="120" cy="120"/>
            </a:xfrm>
            <a:prstGeom prst="ellipse">
              <a:avLst/>
            </a:prstGeom>
            <a:solidFill>
              <a:srgbClr val="CC8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1" name="îṣľíḓê"/>
            <p:cNvSpPr/>
            <p:nvPr>
              <p:custDataLst>
                <p:tags r:id="rId232"/>
              </p:custDataLst>
            </p:nvPr>
          </p:nvSpPr>
          <p:spPr bwMode="auto">
            <a:xfrm>
              <a:off x="11143" y="3818"/>
              <a:ext cx="120" cy="12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3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CC83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2" name="ïšļiḍé"/>
            <p:cNvSpPr/>
            <p:nvPr>
              <p:custDataLst>
                <p:tags r:id="rId233"/>
              </p:custDataLst>
            </p:nvPr>
          </p:nvSpPr>
          <p:spPr bwMode="auto">
            <a:xfrm>
              <a:off x="11130" y="3817"/>
              <a:ext cx="120" cy="120"/>
            </a:xfrm>
            <a:custGeom>
              <a:avLst/>
              <a:gdLst>
                <a:gd name="T0" fmla="*/ 1 w 6"/>
                <a:gd name="T1" fmla="*/ 0 h 27"/>
                <a:gd name="T2" fmla="*/ 3 w 6"/>
                <a:gd name="T3" fmla="*/ 27 h 27"/>
                <a:gd name="T4" fmla="*/ 3 w 6"/>
                <a:gd name="T5" fmla="*/ 27 h 27"/>
                <a:gd name="T6" fmla="*/ 6 w 6"/>
                <a:gd name="T7" fmla="*/ 27 h 27"/>
                <a:gd name="T8" fmla="*/ 4 w 6"/>
                <a:gd name="T9" fmla="*/ 23 h 27"/>
                <a:gd name="T10" fmla="*/ 1 w 6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7">
                  <a:moveTo>
                    <a:pt x="1" y="0"/>
                  </a:moveTo>
                  <a:cubicBezTo>
                    <a:pt x="1" y="1"/>
                    <a:pt x="0" y="18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7"/>
                    <a:pt x="5" y="27"/>
                    <a:pt x="6" y="27"/>
                  </a:cubicBezTo>
                  <a:cubicBezTo>
                    <a:pt x="5" y="25"/>
                    <a:pt x="5" y="24"/>
                    <a:pt x="4" y="23"/>
                  </a:cubicBezTo>
                  <a:cubicBezTo>
                    <a:pt x="2" y="16"/>
                    <a:pt x="1" y="8"/>
                    <a:pt x="1" y="0"/>
                  </a:cubicBezTo>
                </a:path>
              </a:pathLst>
            </a:custGeom>
            <a:solidFill>
              <a:srgbClr val="D49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3" name="íSliḍê"/>
            <p:cNvSpPr/>
            <p:nvPr>
              <p:custDataLst>
                <p:tags r:id="rId234"/>
              </p:custDataLst>
            </p:nvPr>
          </p:nvSpPr>
          <p:spPr bwMode="auto">
            <a:xfrm>
              <a:off x="11197" y="3659"/>
              <a:ext cx="131" cy="120"/>
            </a:xfrm>
            <a:custGeom>
              <a:avLst/>
              <a:gdLst>
                <a:gd name="T0" fmla="*/ 0 w 30"/>
                <a:gd name="T1" fmla="*/ 6 h 10"/>
                <a:gd name="T2" fmla="*/ 3 w 30"/>
                <a:gd name="T3" fmla="*/ 1 h 10"/>
                <a:gd name="T4" fmla="*/ 5 w 30"/>
                <a:gd name="T5" fmla="*/ 1 h 10"/>
                <a:gd name="T6" fmla="*/ 16 w 30"/>
                <a:gd name="T7" fmla="*/ 0 h 10"/>
                <a:gd name="T8" fmla="*/ 23 w 30"/>
                <a:gd name="T9" fmla="*/ 1 h 10"/>
                <a:gd name="T10" fmla="*/ 30 w 30"/>
                <a:gd name="T11" fmla="*/ 10 h 10"/>
                <a:gd name="T12" fmla="*/ 0 w 30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0">
                  <a:moveTo>
                    <a:pt x="0" y="6"/>
                  </a:moveTo>
                  <a:cubicBezTo>
                    <a:pt x="1" y="4"/>
                    <a:pt x="1" y="2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11" y="0"/>
                    <a:pt x="10" y="0"/>
                    <a:pt x="16" y="0"/>
                  </a:cubicBezTo>
                  <a:cubicBezTo>
                    <a:pt x="18" y="0"/>
                    <a:pt x="21" y="0"/>
                    <a:pt x="23" y="1"/>
                  </a:cubicBezTo>
                  <a:cubicBezTo>
                    <a:pt x="26" y="3"/>
                    <a:pt x="28" y="7"/>
                    <a:pt x="30" y="1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D29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4" name="íSlîdê"/>
            <p:cNvSpPr/>
            <p:nvPr>
              <p:custDataLst>
                <p:tags r:id="rId235"/>
              </p:custDataLst>
            </p:nvPr>
          </p:nvSpPr>
          <p:spPr bwMode="auto">
            <a:xfrm>
              <a:off x="11130" y="3748"/>
              <a:ext cx="314" cy="355"/>
            </a:xfrm>
            <a:custGeom>
              <a:avLst/>
              <a:gdLst>
                <a:gd name="T0" fmla="*/ 63 w 71"/>
                <a:gd name="T1" fmla="*/ 75 h 92"/>
                <a:gd name="T2" fmla="*/ 61 w 71"/>
                <a:gd name="T3" fmla="*/ 55 h 92"/>
                <a:gd name="T4" fmla="*/ 66 w 71"/>
                <a:gd name="T5" fmla="*/ 42 h 92"/>
                <a:gd name="T6" fmla="*/ 61 w 71"/>
                <a:gd name="T7" fmla="*/ 19 h 92"/>
                <a:gd name="T8" fmla="*/ 52 w 71"/>
                <a:gd name="T9" fmla="*/ 4 h 92"/>
                <a:gd name="T10" fmla="*/ 26 w 71"/>
                <a:gd name="T11" fmla="*/ 2 h 92"/>
                <a:gd name="T12" fmla="*/ 14 w 71"/>
                <a:gd name="T13" fmla="*/ 4 h 92"/>
                <a:gd name="T14" fmla="*/ 1 w 71"/>
                <a:gd name="T15" fmla="*/ 14 h 92"/>
                <a:gd name="T16" fmla="*/ 4 w 71"/>
                <a:gd name="T17" fmla="*/ 45 h 92"/>
                <a:gd name="T18" fmla="*/ 16 w 71"/>
                <a:gd name="T19" fmla="*/ 80 h 92"/>
                <a:gd name="T20" fmla="*/ 13 w 71"/>
                <a:gd name="T21" fmla="*/ 84 h 92"/>
                <a:gd name="T22" fmla="*/ 28 w 71"/>
                <a:gd name="T23" fmla="*/ 91 h 92"/>
                <a:gd name="T24" fmla="*/ 50 w 71"/>
                <a:gd name="T25" fmla="*/ 91 h 92"/>
                <a:gd name="T26" fmla="*/ 63 w 71"/>
                <a:gd name="T27" fmla="*/ 7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" h="92">
                  <a:moveTo>
                    <a:pt x="63" y="75"/>
                  </a:moveTo>
                  <a:cubicBezTo>
                    <a:pt x="62" y="72"/>
                    <a:pt x="60" y="59"/>
                    <a:pt x="61" y="55"/>
                  </a:cubicBezTo>
                  <a:cubicBezTo>
                    <a:pt x="61" y="52"/>
                    <a:pt x="65" y="50"/>
                    <a:pt x="66" y="42"/>
                  </a:cubicBezTo>
                  <a:cubicBezTo>
                    <a:pt x="68" y="31"/>
                    <a:pt x="64" y="23"/>
                    <a:pt x="61" y="19"/>
                  </a:cubicBezTo>
                  <a:cubicBezTo>
                    <a:pt x="58" y="14"/>
                    <a:pt x="53" y="4"/>
                    <a:pt x="52" y="4"/>
                  </a:cubicBezTo>
                  <a:cubicBezTo>
                    <a:pt x="38" y="0"/>
                    <a:pt x="36" y="2"/>
                    <a:pt x="26" y="2"/>
                  </a:cubicBezTo>
                  <a:cubicBezTo>
                    <a:pt x="21" y="3"/>
                    <a:pt x="18" y="3"/>
                    <a:pt x="14" y="4"/>
                  </a:cubicBezTo>
                  <a:cubicBezTo>
                    <a:pt x="9" y="5"/>
                    <a:pt x="2" y="7"/>
                    <a:pt x="1" y="14"/>
                  </a:cubicBezTo>
                  <a:cubicBezTo>
                    <a:pt x="0" y="24"/>
                    <a:pt x="1" y="35"/>
                    <a:pt x="4" y="45"/>
                  </a:cubicBezTo>
                  <a:cubicBezTo>
                    <a:pt x="7" y="52"/>
                    <a:pt x="19" y="76"/>
                    <a:pt x="16" y="80"/>
                  </a:cubicBezTo>
                  <a:cubicBezTo>
                    <a:pt x="16" y="81"/>
                    <a:pt x="14" y="83"/>
                    <a:pt x="13" y="84"/>
                  </a:cubicBezTo>
                  <a:cubicBezTo>
                    <a:pt x="13" y="89"/>
                    <a:pt x="20" y="90"/>
                    <a:pt x="28" y="91"/>
                  </a:cubicBezTo>
                  <a:cubicBezTo>
                    <a:pt x="35" y="92"/>
                    <a:pt x="42" y="92"/>
                    <a:pt x="50" y="91"/>
                  </a:cubicBezTo>
                  <a:cubicBezTo>
                    <a:pt x="71" y="90"/>
                    <a:pt x="64" y="77"/>
                    <a:pt x="63" y="75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5" name="îsļíḓè"/>
            <p:cNvSpPr/>
            <p:nvPr>
              <p:custDataLst>
                <p:tags r:id="rId236"/>
              </p:custDataLst>
            </p:nvPr>
          </p:nvSpPr>
          <p:spPr bwMode="auto">
            <a:xfrm>
              <a:off x="11331" y="3821"/>
              <a:ext cx="120" cy="120"/>
            </a:xfrm>
            <a:custGeom>
              <a:avLst/>
              <a:gdLst>
                <a:gd name="T0" fmla="*/ 0 w 13"/>
                <a:gd name="T1" fmla="*/ 0 h 21"/>
                <a:gd name="T2" fmla="*/ 4 w 13"/>
                <a:gd name="T3" fmla="*/ 21 h 21"/>
                <a:gd name="T4" fmla="*/ 5 w 13"/>
                <a:gd name="T5" fmla="*/ 21 h 21"/>
                <a:gd name="T6" fmla="*/ 11 w 13"/>
                <a:gd name="T7" fmla="*/ 20 h 21"/>
                <a:gd name="T8" fmla="*/ 13 w 13"/>
                <a:gd name="T9" fmla="*/ 15 h 21"/>
                <a:gd name="T10" fmla="*/ 0 w 13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1">
                  <a:moveTo>
                    <a:pt x="0" y="0"/>
                  </a:moveTo>
                  <a:cubicBezTo>
                    <a:pt x="0" y="0"/>
                    <a:pt x="1" y="13"/>
                    <a:pt x="4" y="21"/>
                  </a:cubicBezTo>
                  <a:cubicBezTo>
                    <a:pt x="4" y="21"/>
                    <a:pt x="5" y="21"/>
                    <a:pt x="5" y="21"/>
                  </a:cubicBezTo>
                  <a:cubicBezTo>
                    <a:pt x="8" y="21"/>
                    <a:pt x="10" y="21"/>
                    <a:pt x="11" y="20"/>
                  </a:cubicBezTo>
                  <a:cubicBezTo>
                    <a:pt x="11" y="19"/>
                    <a:pt x="13" y="16"/>
                    <a:pt x="13" y="15"/>
                  </a:cubicBezTo>
                  <a:cubicBezTo>
                    <a:pt x="13" y="13"/>
                    <a:pt x="0" y="0"/>
                    <a:pt x="0" y="0"/>
                  </a:cubicBezTo>
                </a:path>
              </a:pathLst>
            </a:custGeom>
            <a:solidFill>
              <a:srgbClr val="D49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6" name="ï$lîdé"/>
            <p:cNvSpPr/>
            <p:nvPr>
              <p:custDataLst>
                <p:tags r:id="rId237"/>
              </p:custDataLst>
            </p:nvPr>
          </p:nvSpPr>
          <p:spPr bwMode="auto">
            <a:xfrm>
              <a:off x="11355" y="3848"/>
              <a:ext cx="193" cy="212"/>
            </a:xfrm>
            <a:custGeom>
              <a:avLst/>
              <a:gdLst>
                <a:gd name="T0" fmla="*/ 0 w 44"/>
                <a:gd name="T1" fmla="*/ 13 h 55"/>
                <a:gd name="T2" fmla="*/ 25 w 44"/>
                <a:gd name="T3" fmla="*/ 55 h 55"/>
                <a:gd name="T4" fmla="*/ 44 w 44"/>
                <a:gd name="T5" fmla="*/ 16 h 55"/>
                <a:gd name="T6" fmla="*/ 35 w 44"/>
                <a:gd name="T7" fmla="*/ 12 h 55"/>
                <a:gd name="T8" fmla="*/ 26 w 44"/>
                <a:gd name="T9" fmla="*/ 29 h 55"/>
                <a:gd name="T10" fmla="*/ 14 w 44"/>
                <a:gd name="T11" fmla="*/ 0 h 55"/>
                <a:gd name="T12" fmla="*/ 0 w 44"/>
                <a:gd name="T13" fmla="*/ 1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5">
                  <a:moveTo>
                    <a:pt x="0" y="13"/>
                  </a:moveTo>
                  <a:cubicBezTo>
                    <a:pt x="0" y="13"/>
                    <a:pt x="17" y="55"/>
                    <a:pt x="25" y="55"/>
                  </a:cubicBezTo>
                  <a:cubicBezTo>
                    <a:pt x="30" y="55"/>
                    <a:pt x="44" y="16"/>
                    <a:pt x="44" y="16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7" name="ïs1îďé"/>
            <p:cNvSpPr/>
            <p:nvPr>
              <p:custDataLst>
                <p:tags r:id="rId238"/>
              </p:custDataLst>
            </p:nvPr>
          </p:nvSpPr>
          <p:spPr bwMode="auto">
            <a:xfrm>
              <a:off x="11485" y="3795"/>
              <a:ext cx="120" cy="120"/>
            </a:xfrm>
            <a:custGeom>
              <a:avLst/>
              <a:gdLst>
                <a:gd name="T0" fmla="*/ 0 w 19"/>
                <a:gd name="T1" fmla="*/ 24 h 26"/>
                <a:gd name="T2" fmla="*/ 2 w 19"/>
                <a:gd name="T3" fmla="*/ 17 h 26"/>
                <a:gd name="T4" fmla="*/ 2 w 19"/>
                <a:gd name="T5" fmla="*/ 9 h 26"/>
                <a:gd name="T6" fmla="*/ 5 w 19"/>
                <a:gd name="T7" fmla="*/ 3 h 26"/>
                <a:gd name="T8" fmla="*/ 9 w 19"/>
                <a:gd name="T9" fmla="*/ 2 h 26"/>
                <a:gd name="T10" fmla="*/ 12 w 19"/>
                <a:gd name="T11" fmla="*/ 0 h 26"/>
                <a:gd name="T12" fmla="*/ 15 w 19"/>
                <a:gd name="T13" fmla="*/ 2 h 26"/>
                <a:gd name="T14" fmla="*/ 16 w 19"/>
                <a:gd name="T15" fmla="*/ 5 h 26"/>
                <a:gd name="T16" fmla="*/ 17 w 19"/>
                <a:gd name="T17" fmla="*/ 7 h 26"/>
                <a:gd name="T18" fmla="*/ 18 w 19"/>
                <a:gd name="T19" fmla="*/ 9 h 26"/>
                <a:gd name="T20" fmla="*/ 18 w 19"/>
                <a:gd name="T21" fmla="*/ 11 h 26"/>
                <a:gd name="T22" fmla="*/ 19 w 19"/>
                <a:gd name="T23" fmla="*/ 13 h 26"/>
                <a:gd name="T24" fmla="*/ 17 w 19"/>
                <a:gd name="T25" fmla="*/ 18 h 26"/>
                <a:gd name="T26" fmla="*/ 12 w 19"/>
                <a:gd name="T27" fmla="*/ 22 h 26"/>
                <a:gd name="T28" fmla="*/ 9 w 19"/>
                <a:gd name="T29" fmla="*/ 26 h 26"/>
                <a:gd name="T30" fmla="*/ 0 w 19"/>
                <a:gd name="T3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6">
                  <a:moveTo>
                    <a:pt x="0" y="24"/>
                  </a:moveTo>
                  <a:cubicBezTo>
                    <a:pt x="0" y="24"/>
                    <a:pt x="2" y="20"/>
                    <a:pt x="2" y="17"/>
                  </a:cubicBezTo>
                  <a:cubicBezTo>
                    <a:pt x="2" y="15"/>
                    <a:pt x="1" y="10"/>
                    <a:pt x="2" y="9"/>
                  </a:cubicBezTo>
                  <a:cubicBezTo>
                    <a:pt x="3" y="7"/>
                    <a:pt x="4" y="4"/>
                    <a:pt x="5" y="3"/>
                  </a:cubicBezTo>
                  <a:cubicBezTo>
                    <a:pt x="6" y="2"/>
                    <a:pt x="9" y="1"/>
                    <a:pt x="9" y="2"/>
                  </a:cubicBezTo>
                  <a:cubicBezTo>
                    <a:pt x="10" y="2"/>
                    <a:pt x="11" y="0"/>
                    <a:pt x="12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5" y="4"/>
                    <a:pt x="16" y="4"/>
                    <a:pt x="16" y="5"/>
                  </a:cubicBezTo>
                  <a:cubicBezTo>
                    <a:pt x="17" y="5"/>
                    <a:pt x="17" y="6"/>
                    <a:pt x="17" y="7"/>
                  </a:cubicBezTo>
                  <a:cubicBezTo>
                    <a:pt x="17" y="7"/>
                    <a:pt x="18" y="7"/>
                    <a:pt x="18" y="9"/>
                  </a:cubicBezTo>
                  <a:cubicBezTo>
                    <a:pt x="19" y="10"/>
                    <a:pt x="18" y="10"/>
                    <a:pt x="18" y="11"/>
                  </a:cubicBezTo>
                  <a:cubicBezTo>
                    <a:pt x="18" y="12"/>
                    <a:pt x="19" y="11"/>
                    <a:pt x="19" y="13"/>
                  </a:cubicBezTo>
                  <a:cubicBezTo>
                    <a:pt x="19" y="14"/>
                    <a:pt x="18" y="16"/>
                    <a:pt x="17" y="18"/>
                  </a:cubicBezTo>
                  <a:cubicBezTo>
                    <a:pt x="16" y="19"/>
                    <a:pt x="14" y="21"/>
                    <a:pt x="12" y="22"/>
                  </a:cubicBezTo>
                  <a:cubicBezTo>
                    <a:pt x="11" y="23"/>
                    <a:pt x="10" y="24"/>
                    <a:pt x="9" y="26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8" name="íşlîḑé"/>
            <p:cNvSpPr/>
            <p:nvPr>
              <p:custDataLst>
                <p:tags r:id="rId239"/>
              </p:custDataLst>
            </p:nvPr>
          </p:nvSpPr>
          <p:spPr bwMode="auto">
            <a:xfrm>
              <a:off x="11494" y="3713"/>
              <a:ext cx="120" cy="120"/>
            </a:xfrm>
            <a:custGeom>
              <a:avLst/>
              <a:gdLst>
                <a:gd name="T0" fmla="*/ 2 w 8"/>
                <a:gd name="T1" fmla="*/ 1 h 14"/>
                <a:gd name="T2" fmla="*/ 1 w 8"/>
                <a:gd name="T3" fmla="*/ 0 h 14"/>
                <a:gd name="T4" fmla="*/ 0 w 8"/>
                <a:gd name="T5" fmla="*/ 2 h 14"/>
                <a:gd name="T6" fmla="*/ 6 w 8"/>
                <a:gd name="T7" fmla="*/ 14 h 14"/>
                <a:gd name="T8" fmla="*/ 7 w 8"/>
                <a:gd name="T9" fmla="*/ 13 h 14"/>
                <a:gd name="T10" fmla="*/ 7 w 8"/>
                <a:gd name="T11" fmla="*/ 12 h 14"/>
                <a:gd name="T12" fmla="*/ 2 w 8"/>
                <a:gd name="T1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4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7" y="13"/>
                  </a:cubicBezTo>
                  <a:cubicBezTo>
                    <a:pt x="8" y="13"/>
                    <a:pt x="7" y="12"/>
                    <a:pt x="7" y="12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7873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9" name="ïšľïḋê"/>
            <p:cNvSpPr/>
            <p:nvPr>
              <p:custDataLst>
                <p:tags r:id="rId240"/>
              </p:custDataLst>
            </p:nvPr>
          </p:nvSpPr>
          <p:spPr bwMode="auto">
            <a:xfrm>
              <a:off x="11505" y="3724"/>
              <a:ext cx="120" cy="120"/>
            </a:xfrm>
            <a:custGeom>
              <a:avLst/>
              <a:gdLst>
                <a:gd name="T0" fmla="*/ 5 w 5"/>
                <a:gd name="T1" fmla="*/ 1 h 6"/>
                <a:gd name="T2" fmla="*/ 2 w 5"/>
                <a:gd name="T3" fmla="*/ 4 h 6"/>
                <a:gd name="T4" fmla="*/ 0 w 5"/>
                <a:gd name="T5" fmla="*/ 6 h 6"/>
                <a:gd name="T6" fmla="*/ 3 w 5"/>
                <a:gd name="T7" fmla="*/ 3 h 6"/>
                <a:gd name="T8" fmla="*/ 5 w 5"/>
                <a:gd name="T9" fmla="*/ 1 h 6"/>
                <a:gd name="T10" fmla="*/ 5 w 5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cubicBezTo>
                    <a:pt x="4" y="2"/>
                    <a:pt x="3" y="3"/>
                    <a:pt x="2" y="4"/>
                  </a:cubicBezTo>
                  <a:cubicBezTo>
                    <a:pt x="1" y="5"/>
                    <a:pt x="1" y="5"/>
                    <a:pt x="0" y="6"/>
                  </a:cubicBezTo>
                  <a:cubicBezTo>
                    <a:pt x="1" y="6"/>
                    <a:pt x="1" y="5"/>
                    <a:pt x="3" y="3"/>
                  </a:cubicBezTo>
                  <a:cubicBezTo>
                    <a:pt x="4" y="3"/>
                    <a:pt x="5" y="2"/>
                    <a:pt x="5" y="1"/>
                  </a:cubicBezTo>
                  <a:cubicBezTo>
                    <a:pt x="5" y="0"/>
                    <a:pt x="5" y="0"/>
                    <a:pt x="5" y="1"/>
                  </a:cubicBezTo>
                  <a:close/>
                </a:path>
              </a:pathLst>
            </a:custGeom>
            <a:solidFill>
              <a:srgbClr val="DD9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1" name="îšļîḓé"/>
            <p:cNvSpPr/>
            <p:nvPr>
              <p:custDataLst>
                <p:tags r:id="rId241"/>
              </p:custDataLst>
            </p:nvPr>
          </p:nvSpPr>
          <p:spPr bwMode="auto">
            <a:xfrm>
              <a:off x="11280" y="3751"/>
              <a:ext cx="176" cy="182"/>
            </a:xfrm>
            <a:custGeom>
              <a:avLst/>
              <a:gdLst>
                <a:gd name="T0" fmla="*/ 0 w 40"/>
                <a:gd name="T1" fmla="*/ 0 h 47"/>
                <a:gd name="T2" fmla="*/ 28 w 40"/>
                <a:gd name="T3" fmla="*/ 15 h 47"/>
                <a:gd name="T4" fmla="*/ 40 w 40"/>
                <a:gd name="T5" fmla="*/ 39 h 47"/>
                <a:gd name="T6" fmla="*/ 20 w 40"/>
                <a:gd name="T7" fmla="*/ 47 h 47"/>
                <a:gd name="T8" fmla="*/ 12 w 40"/>
                <a:gd name="T9" fmla="*/ 27 h 47"/>
                <a:gd name="T10" fmla="*/ 0 w 40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47">
                  <a:moveTo>
                    <a:pt x="0" y="0"/>
                  </a:moveTo>
                  <a:cubicBezTo>
                    <a:pt x="5" y="1"/>
                    <a:pt x="19" y="2"/>
                    <a:pt x="28" y="15"/>
                  </a:cubicBezTo>
                  <a:cubicBezTo>
                    <a:pt x="33" y="22"/>
                    <a:pt x="37" y="32"/>
                    <a:pt x="40" y="39"/>
                  </a:cubicBezTo>
                  <a:cubicBezTo>
                    <a:pt x="37" y="43"/>
                    <a:pt x="27" y="47"/>
                    <a:pt x="20" y="47"/>
                  </a:cubicBezTo>
                  <a:cubicBezTo>
                    <a:pt x="20" y="47"/>
                    <a:pt x="14" y="37"/>
                    <a:pt x="12" y="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292800" y="304200"/>
            <a:ext cx="11899200" cy="6458869"/>
            <a:chOff x="292800" y="304200"/>
            <a:chExt cx="11899200" cy="6458869"/>
          </a:xfrm>
        </p:grpSpPr>
        <p:sp>
          <p:nvSpPr>
            <p:cNvPr id="12" name="矩形 11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3" name="组合 12"/>
            <p:cNvGrpSpPr/>
            <p:nvPr userDrawn="1">
              <p:custDataLst>
                <p:tags r:id="rId4"/>
              </p:custDataLst>
            </p:nvPr>
          </p:nvGrpSpPr>
          <p:grpSpPr>
            <a:xfrm>
              <a:off x="11396081" y="5376880"/>
              <a:ext cx="795919" cy="1386189"/>
              <a:chOff x="11396080" y="5389580"/>
              <a:chExt cx="795919" cy="1386189"/>
            </a:xfrm>
          </p:grpSpPr>
          <p:sp>
            <p:nvSpPr>
              <p:cNvPr id="14" name="íslïḋé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1791260" y="5389580"/>
                <a:ext cx="16119" cy="220656"/>
              </a:xfrm>
              <a:custGeom>
                <a:avLst/>
                <a:gdLst>
                  <a:gd name="T0" fmla="*/ 7 w 14"/>
                  <a:gd name="T1" fmla="*/ 191 h 191"/>
                  <a:gd name="T2" fmla="*/ 0 w 14"/>
                  <a:gd name="T3" fmla="*/ 185 h 191"/>
                  <a:gd name="T4" fmla="*/ 0 w 14"/>
                  <a:gd name="T5" fmla="*/ 6 h 191"/>
                  <a:gd name="T6" fmla="*/ 7 w 14"/>
                  <a:gd name="T7" fmla="*/ 0 h 191"/>
                  <a:gd name="T8" fmla="*/ 14 w 14"/>
                  <a:gd name="T9" fmla="*/ 6 h 191"/>
                  <a:gd name="T10" fmla="*/ 14 w 14"/>
                  <a:gd name="T11" fmla="*/ 185 h 191"/>
                  <a:gd name="T12" fmla="*/ 7 w 14"/>
                  <a:gd name="T13" fmla="*/ 19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91">
                    <a:moveTo>
                      <a:pt x="7" y="191"/>
                    </a:moveTo>
                    <a:cubicBezTo>
                      <a:pt x="3" y="191"/>
                      <a:pt x="0" y="188"/>
                      <a:pt x="0" y="18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6"/>
                    </a:cubicBezTo>
                    <a:cubicBezTo>
                      <a:pt x="14" y="185"/>
                      <a:pt x="14" y="185"/>
                      <a:pt x="14" y="185"/>
                    </a:cubicBezTo>
                    <a:cubicBezTo>
                      <a:pt x="14" y="188"/>
                      <a:pt x="11" y="191"/>
                      <a:pt x="7" y="191"/>
                    </a:cubicBezTo>
                    <a:close/>
                  </a:path>
                </a:pathLst>
              </a:custGeom>
              <a:solidFill>
                <a:srgbClr val="E5B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îṥ1ïďê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11939106" y="5447384"/>
                <a:ext cx="124501" cy="191755"/>
              </a:xfrm>
              <a:custGeom>
                <a:avLst/>
                <a:gdLst>
                  <a:gd name="T0" fmla="*/ 7 w 108"/>
                  <a:gd name="T1" fmla="*/ 166 h 166"/>
                  <a:gd name="T2" fmla="*/ 4 w 108"/>
                  <a:gd name="T3" fmla="*/ 165 h 166"/>
                  <a:gd name="T4" fmla="*/ 1 w 108"/>
                  <a:gd name="T5" fmla="*/ 156 h 166"/>
                  <a:gd name="T6" fmla="*/ 95 w 108"/>
                  <a:gd name="T7" fmla="*/ 4 h 166"/>
                  <a:gd name="T8" fmla="*/ 104 w 108"/>
                  <a:gd name="T9" fmla="*/ 2 h 166"/>
                  <a:gd name="T10" fmla="*/ 106 w 108"/>
                  <a:gd name="T11" fmla="*/ 11 h 166"/>
                  <a:gd name="T12" fmla="*/ 13 w 108"/>
                  <a:gd name="T13" fmla="*/ 163 h 166"/>
                  <a:gd name="T14" fmla="*/ 7 w 108"/>
                  <a:gd name="T15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166">
                    <a:moveTo>
                      <a:pt x="7" y="166"/>
                    </a:moveTo>
                    <a:cubicBezTo>
                      <a:pt x="6" y="166"/>
                      <a:pt x="5" y="166"/>
                      <a:pt x="4" y="165"/>
                    </a:cubicBezTo>
                    <a:cubicBezTo>
                      <a:pt x="0" y="163"/>
                      <a:pt x="0" y="159"/>
                      <a:pt x="1" y="156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7" y="1"/>
                      <a:pt x="101" y="0"/>
                      <a:pt x="104" y="2"/>
                    </a:cubicBezTo>
                    <a:cubicBezTo>
                      <a:pt x="107" y="4"/>
                      <a:pt x="108" y="8"/>
                      <a:pt x="106" y="11"/>
                    </a:cubicBezTo>
                    <a:cubicBezTo>
                      <a:pt x="13" y="163"/>
                      <a:pt x="13" y="163"/>
                      <a:pt x="13" y="163"/>
                    </a:cubicBezTo>
                    <a:cubicBezTo>
                      <a:pt x="11" y="165"/>
                      <a:pt x="9" y="166"/>
                      <a:pt x="7" y="166"/>
                    </a:cubicBezTo>
                    <a:close/>
                  </a:path>
                </a:pathLst>
              </a:custGeom>
              <a:solidFill>
                <a:srgbClr val="E5B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îṣḷíďê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11535032" y="5447384"/>
                <a:ext cx="124501" cy="191755"/>
              </a:xfrm>
              <a:custGeom>
                <a:avLst/>
                <a:gdLst>
                  <a:gd name="T0" fmla="*/ 101 w 108"/>
                  <a:gd name="T1" fmla="*/ 166 h 166"/>
                  <a:gd name="T2" fmla="*/ 95 w 108"/>
                  <a:gd name="T3" fmla="*/ 163 h 166"/>
                  <a:gd name="T4" fmla="*/ 2 w 108"/>
                  <a:gd name="T5" fmla="*/ 11 h 166"/>
                  <a:gd name="T6" fmla="*/ 4 w 108"/>
                  <a:gd name="T7" fmla="*/ 2 h 166"/>
                  <a:gd name="T8" fmla="*/ 13 w 108"/>
                  <a:gd name="T9" fmla="*/ 4 h 166"/>
                  <a:gd name="T10" fmla="*/ 107 w 108"/>
                  <a:gd name="T11" fmla="*/ 156 h 166"/>
                  <a:gd name="T12" fmla="*/ 104 w 108"/>
                  <a:gd name="T13" fmla="*/ 165 h 166"/>
                  <a:gd name="T14" fmla="*/ 101 w 108"/>
                  <a:gd name="T15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166">
                    <a:moveTo>
                      <a:pt x="101" y="166"/>
                    </a:moveTo>
                    <a:cubicBezTo>
                      <a:pt x="99" y="166"/>
                      <a:pt x="97" y="165"/>
                      <a:pt x="95" y="163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8"/>
                      <a:pt x="1" y="4"/>
                      <a:pt x="4" y="2"/>
                    </a:cubicBezTo>
                    <a:cubicBezTo>
                      <a:pt x="7" y="0"/>
                      <a:pt x="11" y="1"/>
                      <a:pt x="13" y="4"/>
                    </a:cubicBezTo>
                    <a:cubicBezTo>
                      <a:pt x="107" y="156"/>
                      <a:pt x="107" y="156"/>
                      <a:pt x="107" y="156"/>
                    </a:cubicBezTo>
                    <a:cubicBezTo>
                      <a:pt x="108" y="159"/>
                      <a:pt x="108" y="163"/>
                      <a:pt x="104" y="165"/>
                    </a:cubicBezTo>
                    <a:cubicBezTo>
                      <a:pt x="103" y="166"/>
                      <a:pt x="102" y="166"/>
                      <a:pt x="101" y="166"/>
                    </a:cubicBezTo>
                    <a:close/>
                  </a:path>
                </a:pathLst>
              </a:custGeom>
              <a:solidFill>
                <a:srgbClr val="E5B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îṩḻiḓê"/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11555597" y="6724635"/>
                <a:ext cx="480220" cy="5113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îşļïḋé"/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11931880" y="6717965"/>
                <a:ext cx="165076" cy="40018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îṥ1iḑe"/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11701219" y="6357800"/>
                <a:ext cx="175635" cy="170633"/>
              </a:xfrm>
              <a:custGeom>
                <a:avLst/>
                <a:gdLst>
                  <a:gd name="T0" fmla="*/ 149 w 152"/>
                  <a:gd name="T1" fmla="*/ 28 h 148"/>
                  <a:gd name="T2" fmla="*/ 149 w 152"/>
                  <a:gd name="T3" fmla="*/ 28 h 148"/>
                  <a:gd name="T4" fmla="*/ 152 w 152"/>
                  <a:gd name="T5" fmla="*/ 0 h 148"/>
                  <a:gd name="T6" fmla="*/ 0 w 152"/>
                  <a:gd name="T7" fmla="*/ 148 h 148"/>
                  <a:gd name="T8" fmla="*/ 149 w 152"/>
                  <a:gd name="T9" fmla="*/ 2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148">
                    <a:moveTo>
                      <a:pt x="149" y="28"/>
                    </a:moveTo>
                    <a:cubicBezTo>
                      <a:pt x="149" y="28"/>
                      <a:pt x="149" y="28"/>
                      <a:pt x="149" y="28"/>
                    </a:cubicBezTo>
                    <a:cubicBezTo>
                      <a:pt x="149" y="18"/>
                      <a:pt x="150" y="9"/>
                      <a:pt x="152" y="0"/>
                    </a:cubicBezTo>
                    <a:cubicBezTo>
                      <a:pt x="70" y="1"/>
                      <a:pt x="3" y="66"/>
                      <a:pt x="0" y="148"/>
                    </a:cubicBezTo>
                    <a:cubicBezTo>
                      <a:pt x="15" y="79"/>
                      <a:pt x="76" y="28"/>
                      <a:pt x="149" y="2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îśḻiḓe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11396080" y="5671376"/>
                <a:ext cx="795919" cy="805368"/>
              </a:xfrm>
              <a:custGeom>
                <a:avLst/>
                <a:gdLst>
                  <a:gd name="T0" fmla="*/ 346 w 689"/>
                  <a:gd name="T1" fmla="*/ 0 h 698"/>
                  <a:gd name="T2" fmla="*/ 178 w 689"/>
                  <a:gd name="T3" fmla="*/ 49 h 698"/>
                  <a:gd name="T4" fmla="*/ 123 w 689"/>
                  <a:gd name="T5" fmla="*/ 93 h 698"/>
                  <a:gd name="T6" fmla="*/ 123 w 689"/>
                  <a:gd name="T7" fmla="*/ 539 h 698"/>
                  <a:gd name="T8" fmla="*/ 185 w 689"/>
                  <a:gd name="T9" fmla="*/ 698 h 698"/>
                  <a:gd name="T10" fmla="*/ 508 w 689"/>
                  <a:gd name="T11" fmla="*/ 698 h 698"/>
                  <a:gd name="T12" fmla="*/ 570 w 689"/>
                  <a:gd name="T13" fmla="*/ 539 h 698"/>
                  <a:gd name="T14" fmla="*/ 626 w 689"/>
                  <a:gd name="T15" fmla="*/ 464 h 698"/>
                  <a:gd name="T16" fmla="*/ 570 w 689"/>
                  <a:gd name="T17" fmla="*/ 93 h 698"/>
                  <a:gd name="T18" fmla="*/ 346 w 689"/>
                  <a:gd name="T19" fmla="*/ 0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9" h="698">
                    <a:moveTo>
                      <a:pt x="346" y="0"/>
                    </a:moveTo>
                    <a:cubicBezTo>
                      <a:pt x="288" y="0"/>
                      <a:pt x="229" y="16"/>
                      <a:pt x="178" y="49"/>
                    </a:cubicBezTo>
                    <a:cubicBezTo>
                      <a:pt x="159" y="61"/>
                      <a:pt x="140" y="76"/>
                      <a:pt x="123" y="93"/>
                    </a:cubicBezTo>
                    <a:cubicBezTo>
                      <a:pt x="0" y="216"/>
                      <a:pt x="0" y="416"/>
                      <a:pt x="123" y="539"/>
                    </a:cubicBezTo>
                    <a:cubicBezTo>
                      <a:pt x="163" y="580"/>
                      <a:pt x="186" y="648"/>
                      <a:pt x="185" y="698"/>
                    </a:cubicBezTo>
                    <a:cubicBezTo>
                      <a:pt x="508" y="698"/>
                      <a:pt x="508" y="698"/>
                      <a:pt x="508" y="698"/>
                    </a:cubicBezTo>
                    <a:cubicBezTo>
                      <a:pt x="507" y="648"/>
                      <a:pt x="530" y="580"/>
                      <a:pt x="570" y="539"/>
                    </a:cubicBezTo>
                    <a:cubicBezTo>
                      <a:pt x="593" y="517"/>
                      <a:pt x="611" y="491"/>
                      <a:pt x="626" y="464"/>
                    </a:cubicBezTo>
                    <a:cubicBezTo>
                      <a:pt x="689" y="345"/>
                      <a:pt x="670" y="193"/>
                      <a:pt x="570" y="93"/>
                    </a:cubicBezTo>
                    <a:cubicBezTo>
                      <a:pt x="508" y="31"/>
                      <a:pt x="427" y="0"/>
                      <a:pt x="346" y="0"/>
                    </a:cubicBezTo>
                  </a:path>
                </a:pathLst>
              </a:custGeom>
              <a:solidFill>
                <a:srgbClr val="E5B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ïSľïḋê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11576162" y="6474520"/>
                <a:ext cx="439090" cy="272347"/>
              </a:xfrm>
              <a:custGeom>
                <a:avLst/>
                <a:gdLst>
                  <a:gd name="T0" fmla="*/ 354 w 380"/>
                  <a:gd name="T1" fmla="*/ 0 h 236"/>
                  <a:gd name="T2" fmla="*/ 26 w 380"/>
                  <a:gd name="T3" fmla="*/ 0 h 236"/>
                  <a:gd name="T4" fmla="*/ 0 w 380"/>
                  <a:gd name="T5" fmla="*/ 26 h 236"/>
                  <a:gd name="T6" fmla="*/ 0 w 380"/>
                  <a:gd name="T7" fmla="*/ 93 h 236"/>
                  <a:gd name="T8" fmla="*/ 143 w 380"/>
                  <a:gd name="T9" fmla="*/ 236 h 236"/>
                  <a:gd name="T10" fmla="*/ 237 w 380"/>
                  <a:gd name="T11" fmla="*/ 236 h 236"/>
                  <a:gd name="T12" fmla="*/ 380 w 380"/>
                  <a:gd name="T13" fmla="*/ 93 h 236"/>
                  <a:gd name="T14" fmla="*/ 380 w 380"/>
                  <a:gd name="T15" fmla="*/ 26 h 236"/>
                  <a:gd name="T16" fmla="*/ 354 w 380"/>
                  <a:gd name="T17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0" h="236">
                    <a:moveTo>
                      <a:pt x="35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2" y="0"/>
                      <a:pt x="0" y="11"/>
                      <a:pt x="0" y="26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172"/>
                      <a:pt x="64" y="236"/>
                      <a:pt x="143" y="236"/>
                    </a:cubicBezTo>
                    <a:cubicBezTo>
                      <a:pt x="237" y="236"/>
                      <a:pt x="237" y="236"/>
                      <a:pt x="237" y="236"/>
                    </a:cubicBezTo>
                    <a:cubicBezTo>
                      <a:pt x="316" y="236"/>
                      <a:pt x="380" y="172"/>
                      <a:pt x="380" y="93"/>
                    </a:cubicBezTo>
                    <a:cubicBezTo>
                      <a:pt x="380" y="26"/>
                      <a:pt x="380" y="26"/>
                      <a:pt x="380" y="26"/>
                    </a:cubicBezTo>
                    <a:cubicBezTo>
                      <a:pt x="380" y="11"/>
                      <a:pt x="368" y="0"/>
                      <a:pt x="354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îṧļïḍe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11790148" y="6050993"/>
                <a:ext cx="219545" cy="439645"/>
              </a:xfrm>
              <a:custGeom>
                <a:avLst/>
                <a:gdLst>
                  <a:gd name="T0" fmla="*/ 162 w 190"/>
                  <a:gd name="T1" fmla="*/ 5 h 381"/>
                  <a:gd name="T2" fmla="*/ 90 w 190"/>
                  <a:gd name="T3" fmla="*/ 42 h 381"/>
                  <a:gd name="T4" fmla="*/ 63 w 190"/>
                  <a:gd name="T5" fmla="*/ 87 h 381"/>
                  <a:gd name="T6" fmla="*/ 5 w 190"/>
                  <a:gd name="T7" fmla="*/ 79 h 381"/>
                  <a:gd name="T8" fmla="*/ 0 w 190"/>
                  <a:gd name="T9" fmla="*/ 103 h 381"/>
                  <a:gd name="T10" fmla="*/ 53 w 190"/>
                  <a:gd name="T11" fmla="*/ 110 h 381"/>
                  <a:gd name="T12" fmla="*/ 21 w 190"/>
                  <a:gd name="T13" fmla="*/ 381 h 381"/>
                  <a:gd name="T14" fmla="*/ 45 w 190"/>
                  <a:gd name="T15" fmla="*/ 380 h 381"/>
                  <a:gd name="T16" fmla="*/ 79 w 190"/>
                  <a:gd name="T17" fmla="*/ 112 h 381"/>
                  <a:gd name="T18" fmla="*/ 160 w 190"/>
                  <a:gd name="T19" fmla="*/ 102 h 381"/>
                  <a:gd name="T20" fmla="*/ 189 w 190"/>
                  <a:gd name="T21" fmla="*/ 45 h 381"/>
                  <a:gd name="T22" fmla="*/ 162 w 190"/>
                  <a:gd name="T23" fmla="*/ 5 h 381"/>
                  <a:gd name="T24" fmla="*/ 149 w 190"/>
                  <a:gd name="T25" fmla="*/ 80 h 381"/>
                  <a:gd name="T26" fmla="*/ 89 w 190"/>
                  <a:gd name="T27" fmla="*/ 88 h 381"/>
                  <a:gd name="T28" fmla="*/ 109 w 190"/>
                  <a:gd name="T29" fmla="*/ 58 h 381"/>
                  <a:gd name="T30" fmla="*/ 154 w 190"/>
                  <a:gd name="T31" fmla="*/ 28 h 381"/>
                  <a:gd name="T32" fmla="*/ 164 w 190"/>
                  <a:gd name="T33" fmla="*/ 47 h 381"/>
                  <a:gd name="T34" fmla="*/ 149 w 190"/>
                  <a:gd name="T35" fmla="*/ 8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0" h="381">
                    <a:moveTo>
                      <a:pt x="162" y="5"/>
                    </a:moveTo>
                    <a:cubicBezTo>
                      <a:pt x="148" y="0"/>
                      <a:pt x="124" y="3"/>
                      <a:pt x="90" y="42"/>
                    </a:cubicBezTo>
                    <a:cubicBezTo>
                      <a:pt x="79" y="55"/>
                      <a:pt x="70" y="70"/>
                      <a:pt x="63" y="87"/>
                    </a:cubicBezTo>
                    <a:cubicBezTo>
                      <a:pt x="39" y="85"/>
                      <a:pt x="17" y="81"/>
                      <a:pt x="5" y="79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2" y="103"/>
                      <a:pt x="25" y="108"/>
                      <a:pt x="53" y="110"/>
                    </a:cubicBezTo>
                    <a:cubicBezTo>
                      <a:pt x="15" y="219"/>
                      <a:pt x="20" y="373"/>
                      <a:pt x="21" y="381"/>
                    </a:cubicBezTo>
                    <a:cubicBezTo>
                      <a:pt x="45" y="380"/>
                      <a:pt x="45" y="380"/>
                      <a:pt x="45" y="380"/>
                    </a:cubicBezTo>
                    <a:cubicBezTo>
                      <a:pt x="45" y="378"/>
                      <a:pt x="39" y="216"/>
                      <a:pt x="79" y="112"/>
                    </a:cubicBezTo>
                    <a:cubicBezTo>
                      <a:pt x="108" y="114"/>
                      <a:pt x="140" y="112"/>
                      <a:pt x="160" y="102"/>
                    </a:cubicBezTo>
                    <a:cubicBezTo>
                      <a:pt x="182" y="91"/>
                      <a:pt x="190" y="66"/>
                      <a:pt x="189" y="45"/>
                    </a:cubicBezTo>
                    <a:cubicBezTo>
                      <a:pt x="187" y="25"/>
                      <a:pt x="177" y="10"/>
                      <a:pt x="162" y="5"/>
                    </a:cubicBezTo>
                    <a:close/>
                    <a:moveTo>
                      <a:pt x="149" y="80"/>
                    </a:moveTo>
                    <a:cubicBezTo>
                      <a:pt x="135" y="87"/>
                      <a:pt x="113" y="89"/>
                      <a:pt x="89" y="88"/>
                    </a:cubicBezTo>
                    <a:cubicBezTo>
                      <a:pt x="95" y="77"/>
                      <a:pt x="101" y="67"/>
                      <a:pt x="109" y="58"/>
                    </a:cubicBezTo>
                    <a:cubicBezTo>
                      <a:pt x="131" y="32"/>
                      <a:pt x="147" y="25"/>
                      <a:pt x="154" y="28"/>
                    </a:cubicBezTo>
                    <a:cubicBezTo>
                      <a:pt x="160" y="30"/>
                      <a:pt x="164" y="37"/>
                      <a:pt x="164" y="47"/>
                    </a:cubicBezTo>
                    <a:cubicBezTo>
                      <a:pt x="165" y="59"/>
                      <a:pt x="161" y="74"/>
                      <a:pt x="149" y="8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ïṩļíḋé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11583387" y="6050993"/>
                <a:ext cx="219545" cy="439645"/>
              </a:xfrm>
              <a:custGeom>
                <a:avLst/>
                <a:gdLst>
                  <a:gd name="T0" fmla="*/ 185 w 190"/>
                  <a:gd name="T1" fmla="*/ 79 h 381"/>
                  <a:gd name="T2" fmla="*/ 127 w 190"/>
                  <a:gd name="T3" fmla="*/ 87 h 381"/>
                  <a:gd name="T4" fmla="*/ 100 w 190"/>
                  <a:gd name="T5" fmla="*/ 42 h 381"/>
                  <a:gd name="T6" fmla="*/ 28 w 190"/>
                  <a:gd name="T7" fmla="*/ 5 h 381"/>
                  <a:gd name="T8" fmla="*/ 1 w 190"/>
                  <a:gd name="T9" fmla="*/ 45 h 381"/>
                  <a:gd name="T10" fmla="*/ 30 w 190"/>
                  <a:gd name="T11" fmla="*/ 102 h 381"/>
                  <a:gd name="T12" fmla="*/ 111 w 190"/>
                  <a:gd name="T13" fmla="*/ 112 h 381"/>
                  <a:gd name="T14" fmla="*/ 145 w 190"/>
                  <a:gd name="T15" fmla="*/ 380 h 381"/>
                  <a:gd name="T16" fmla="*/ 169 w 190"/>
                  <a:gd name="T17" fmla="*/ 381 h 381"/>
                  <a:gd name="T18" fmla="*/ 136 w 190"/>
                  <a:gd name="T19" fmla="*/ 110 h 381"/>
                  <a:gd name="T20" fmla="*/ 190 w 190"/>
                  <a:gd name="T21" fmla="*/ 103 h 381"/>
                  <a:gd name="T22" fmla="*/ 185 w 190"/>
                  <a:gd name="T23" fmla="*/ 79 h 381"/>
                  <a:gd name="T24" fmla="*/ 40 w 190"/>
                  <a:gd name="T25" fmla="*/ 80 h 381"/>
                  <a:gd name="T26" fmla="*/ 25 w 190"/>
                  <a:gd name="T27" fmla="*/ 47 h 381"/>
                  <a:gd name="T28" fmla="*/ 35 w 190"/>
                  <a:gd name="T29" fmla="*/ 28 h 381"/>
                  <a:gd name="T30" fmla="*/ 39 w 190"/>
                  <a:gd name="T31" fmla="*/ 27 h 381"/>
                  <a:gd name="T32" fmla="*/ 81 w 190"/>
                  <a:gd name="T33" fmla="*/ 58 h 381"/>
                  <a:gd name="T34" fmla="*/ 100 w 190"/>
                  <a:gd name="T35" fmla="*/ 88 h 381"/>
                  <a:gd name="T36" fmla="*/ 40 w 190"/>
                  <a:gd name="T37" fmla="*/ 8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0" h="381">
                    <a:moveTo>
                      <a:pt x="185" y="79"/>
                    </a:moveTo>
                    <a:cubicBezTo>
                      <a:pt x="173" y="81"/>
                      <a:pt x="151" y="85"/>
                      <a:pt x="127" y="87"/>
                    </a:cubicBezTo>
                    <a:cubicBezTo>
                      <a:pt x="119" y="70"/>
                      <a:pt x="110" y="55"/>
                      <a:pt x="100" y="42"/>
                    </a:cubicBezTo>
                    <a:cubicBezTo>
                      <a:pt x="66" y="3"/>
                      <a:pt x="42" y="0"/>
                      <a:pt x="28" y="5"/>
                    </a:cubicBezTo>
                    <a:cubicBezTo>
                      <a:pt x="13" y="10"/>
                      <a:pt x="2" y="25"/>
                      <a:pt x="1" y="45"/>
                    </a:cubicBezTo>
                    <a:cubicBezTo>
                      <a:pt x="0" y="66"/>
                      <a:pt x="8" y="91"/>
                      <a:pt x="30" y="102"/>
                    </a:cubicBezTo>
                    <a:cubicBezTo>
                      <a:pt x="50" y="112"/>
                      <a:pt x="81" y="114"/>
                      <a:pt x="111" y="112"/>
                    </a:cubicBezTo>
                    <a:cubicBezTo>
                      <a:pt x="150" y="216"/>
                      <a:pt x="145" y="378"/>
                      <a:pt x="145" y="380"/>
                    </a:cubicBezTo>
                    <a:cubicBezTo>
                      <a:pt x="169" y="381"/>
                      <a:pt x="169" y="381"/>
                      <a:pt x="169" y="381"/>
                    </a:cubicBezTo>
                    <a:cubicBezTo>
                      <a:pt x="169" y="373"/>
                      <a:pt x="175" y="219"/>
                      <a:pt x="136" y="110"/>
                    </a:cubicBezTo>
                    <a:cubicBezTo>
                      <a:pt x="165" y="108"/>
                      <a:pt x="188" y="103"/>
                      <a:pt x="190" y="103"/>
                    </a:cubicBezTo>
                    <a:lnTo>
                      <a:pt x="185" y="79"/>
                    </a:lnTo>
                    <a:close/>
                    <a:moveTo>
                      <a:pt x="40" y="80"/>
                    </a:moveTo>
                    <a:cubicBezTo>
                      <a:pt x="29" y="74"/>
                      <a:pt x="25" y="59"/>
                      <a:pt x="25" y="47"/>
                    </a:cubicBezTo>
                    <a:cubicBezTo>
                      <a:pt x="26" y="37"/>
                      <a:pt x="30" y="30"/>
                      <a:pt x="35" y="28"/>
                    </a:cubicBezTo>
                    <a:cubicBezTo>
                      <a:pt x="36" y="28"/>
                      <a:pt x="38" y="27"/>
                      <a:pt x="39" y="27"/>
                    </a:cubicBezTo>
                    <a:cubicBezTo>
                      <a:pt x="47" y="27"/>
                      <a:pt x="62" y="35"/>
                      <a:pt x="81" y="58"/>
                    </a:cubicBezTo>
                    <a:cubicBezTo>
                      <a:pt x="88" y="67"/>
                      <a:pt x="95" y="77"/>
                      <a:pt x="100" y="88"/>
                    </a:cubicBezTo>
                    <a:cubicBezTo>
                      <a:pt x="77" y="89"/>
                      <a:pt x="54" y="87"/>
                      <a:pt x="40" y="8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îšļiḓe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11576162" y="6474520"/>
                <a:ext cx="439090" cy="272347"/>
              </a:xfrm>
              <a:custGeom>
                <a:avLst/>
                <a:gdLst>
                  <a:gd name="T0" fmla="*/ 354 w 380"/>
                  <a:gd name="T1" fmla="*/ 0 h 236"/>
                  <a:gd name="T2" fmla="*/ 26 w 380"/>
                  <a:gd name="T3" fmla="*/ 0 h 236"/>
                  <a:gd name="T4" fmla="*/ 0 w 380"/>
                  <a:gd name="T5" fmla="*/ 26 h 236"/>
                  <a:gd name="T6" fmla="*/ 0 w 380"/>
                  <a:gd name="T7" fmla="*/ 53 h 236"/>
                  <a:gd name="T8" fmla="*/ 218 w 380"/>
                  <a:gd name="T9" fmla="*/ 53 h 236"/>
                  <a:gd name="T10" fmla="*/ 245 w 380"/>
                  <a:gd name="T11" fmla="*/ 80 h 236"/>
                  <a:gd name="T12" fmla="*/ 218 w 380"/>
                  <a:gd name="T13" fmla="*/ 107 h 236"/>
                  <a:gd name="T14" fmla="*/ 1 w 380"/>
                  <a:gd name="T15" fmla="*/ 107 h 236"/>
                  <a:gd name="T16" fmla="*/ 18 w 380"/>
                  <a:gd name="T17" fmla="*/ 161 h 236"/>
                  <a:gd name="T18" fmla="*/ 214 w 380"/>
                  <a:gd name="T19" fmla="*/ 161 h 236"/>
                  <a:gd name="T20" fmla="*/ 241 w 380"/>
                  <a:gd name="T21" fmla="*/ 188 h 236"/>
                  <a:gd name="T22" fmla="*/ 241 w 380"/>
                  <a:gd name="T23" fmla="*/ 236 h 236"/>
                  <a:gd name="T24" fmla="*/ 380 w 380"/>
                  <a:gd name="T25" fmla="*/ 93 h 236"/>
                  <a:gd name="T26" fmla="*/ 380 w 380"/>
                  <a:gd name="T27" fmla="*/ 26 h 236"/>
                  <a:gd name="T28" fmla="*/ 354 w 380"/>
                  <a:gd name="T29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0" h="236">
                    <a:moveTo>
                      <a:pt x="35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2" y="0"/>
                      <a:pt x="0" y="11"/>
                      <a:pt x="0" y="26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218" y="53"/>
                      <a:pt x="218" y="53"/>
                      <a:pt x="218" y="53"/>
                    </a:cubicBezTo>
                    <a:cubicBezTo>
                      <a:pt x="233" y="53"/>
                      <a:pt x="245" y="65"/>
                      <a:pt x="245" y="80"/>
                    </a:cubicBezTo>
                    <a:cubicBezTo>
                      <a:pt x="245" y="95"/>
                      <a:pt x="233" y="107"/>
                      <a:pt x="218" y="107"/>
                    </a:cubicBezTo>
                    <a:cubicBezTo>
                      <a:pt x="1" y="107"/>
                      <a:pt x="1" y="107"/>
                      <a:pt x="1" y="107"/>
                    </a:cubicBezTo>
                    <a:cubicBezTo>
                      <a:pt x="3" y="126"/>
                      <a:pt x="9" y="145"/>
                      <a:pt x="18" y="161"/>
                    </a:cubicBezTo>
                    <a:cubicBezTo>
                      <a:pt x="214" y="161"/>
                      <a:pt x="214" y="161"/>
                      <a:pt x="214" y="161"/>
                    </a:cubicBezTo>
                    <a:cubicBezTo>
                      <a:pt x="229" y="161"/>
                      <a:pt x="241" y="173"/>
                      <a:pt x="241" y="188"/>
                    </a:cubicBezTo>
                    <a:cubicBezTo>
                      <a:pt x="241" y="236"/>
                      <a:pt x="241" y="236"/>
                      <a:pt x="241" y="236"/>
                    </a:cubicBezTo>
                    <a:cubicBezTo>
                      <a:pt x="318" y="234"/>
                      <a:pt x="380" y="171"/>
                      <a:pt x="380" y="93"/>
                    </a:cubicBezTo>
                    <a:cubicBezTo>
                      <a:pt x="380" y="26"/>
                      <a:pt x="380" y="26"/>
                      <a:pt x="380" y="26"/>
                    </a:cubicBezTo>
                    <a:cubicBezTo>
                      <a:pt x="380" y="11"/>
                      <a:pt x="368" y="0"/>
                      <a:pt x="354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ïS1iḑè"/>
              <p:cNvSpPr/>
              <p:nvPr>
                <p:custDataLst>
                  <p:tags r:id="rId16"/>
                </p:custDataLst>
              </p:nvPr>
            </p:nvSpPr>
            <p:spPr bwMode="auto">
              <a:xfrm>
                <a:off x="11495570" y="6249417"/>
                <a:ext cx="169522" cy="226214"/>
              </a:xfrm>
              <a:custGeom>
                <a:avLst/>
                <a:gdLst>
                  <a:gd name="T0" fmla="*/ 73 w 147"/>
                  <a:gd name="T1" fmla="*/ 41 h 196"/>
                  <a:gd name="T2" fmla="*/ 37 w 147"/>
                  <a:gd name="T3" fmla="*/ 38 h 196"/>
                  <a:gd name="T4" fmla="*/ 99 w 147"/>
                  <a:gd name="T5" fmla="*/ 196 h 196"/>
                  <a:gd name="T6" fmla="*/ 132 w 147"/>
                  <a:gd name="T7" fmla="*/ 196 h 196"/>
                  <a:gd name="T8" fmla="*/ 73 w 147"/>
                  <a:gd name="T9" fmla="*/ 41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96">
                    <a:moveTo>
                      <a:pt x="73" y="41"/>
                    </a:moveTo>
                    <a:cubicBezTo>
                      <a:pt x="49" y="19"/>
                      <a:pt x="0" y="0"/>
                      <a:pt x="37" y="38"/>
                    </a:cubicBezTo>
                    <a:cubicBezTo>
                      <a:pt x="76" y="79"/>
                      <a:pt x="100" y="146"/>
                      <a:pt x="99" y="196"/>
                    </a:cubicBezTo>
                    <a:cubicBezTo>
                      <a:pt x="132" y="196"/>
                      <a:pt x="132" y="196"/>
                      <a:pt x="132" y="196"/>
                    </a:cubicBezTo>
                    <a:cubicBezTo>
                      <a:pt x="132" y="175"/>
                      <a:pt x="147" y="106"/>
                      <a:pt x="73" y="41"/>
                    </a:cubicBezTo>
                    <a:close/>
                  </a:path>
                </a:pathLst>
              </a:custGeom>
              <a:solidFill>
                <a:srgbClr val="FF9D1F">
                  <a:alpha val="5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ísḻîḓê"/>
              <p:cNvSpPr/>
              <p:nvPr>
                <p:custDataLst>
                  <p:tags r:id="rId17"/>
                </p:custDataLst>
              </p:nvPr>
            </p:nvSpPr>
            <p:spPr bwMode="auto">
              <a:xfrm>
                <a:off x="11494458" y="5670264"/>
                <a:ext cx="697541" cy="805368"/>
              </a:xfrm>
              <a:custGeom>
                <a:avLst/>
                <a:gdLst>
                  <a:gd name="T0" fmla="*/ 261 w 604"/>
                  <a:gd name="T1" fmla="*/ 1 h 698"/>
                  <a:gd name="T2" fmla="*/ 93 w 604"/>
                  <a:gd name="T3" fmla="*/ 50 h 698"/>
                  <a:gd name="T4" fmla="*/ 38 w 604"/>
                  <a:gd name="T5" fmla="*/ 94 h 698"/>
                  <a:gd name="T6" fmla="*/ 0 w 604"/>
                  <a:gd name="T7" fmla="*/ 139 h 698"/>
                  <a:gd name="T8" fmla="*/ 365 w 604"/>
                  <a:gd name="T9" fmla="*/ 87 h 698"/>
                  <a:gd name="T10" fmla="*/ 419 w 604"/>
                  <a:gd name="T11" fmla="*/ 142 h 698"/>
                  <a:gd name="T12" fmla="*/ 337 w 604"/>
                  <a:gd name="T13" fmla="*/ 525 h 698"/>
                  <a:gd name="T14" fmla="*/ 269 w 604"/>
                  <a:gd name="T15" fmla="*/ 698 h 698"/>
                  <a:gd name="T16" fmla="*/ 423 w 604"/>
                  <a:gd name="T17" fmla="*/ 698 h 698"/>
                  <a:gd name="T18" fmla="*/ 485 w 604"/>
                  <a:gd name="T19" fmla="*/ 540 h 698"/>
                  <a:gd name="T20" fmla="*/ 541 w 604"/>
                  <a:gd name="T21" fmla="*/ 465 h 698"/>
                  <a:gd name="T22" fmla="*/ 485 w 604"/>
                  <a:gd name="T23" fmla="*/ 94 h 698"/>
                  <a:gd name="T24" fmla="*/ 261 w 604"/>
                  <a:gd name="T25" fmla="*/ 1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4" h="698">
                    <a:moveTo>
                      <a:pt x="261" y="1"/>
                    </a:moveTo>
                    <a:cubicBezTo>
                      <a:pt x="203" y="1"/>
                      <a:pt x="144" y="17"/>
                      <a:pt x="93" y="50"/>
                    </a:cubicBezTo>
                    <a:cubicBezTo>
                      <a:pt x="74" y="62"/>
                      <a:pt x="55" y="77"/>
                      <a:pt x="38" y="94"/>
                    </a:cubicBezTo>
                    <a:cubicBezTo>
                      <a:pt x="24" y="108"/>
                      <a:pt x="11" y="123"/>
                      <a:pt x="0" y="139"/>
                    </a:cubicBezTo>
                    <a:cubicBezTo>
                      <a:pt x="77" y="41"/>
                      <a:pt x="223" y="0"/>
                      <a:pt x="365" y="87"/>
                    </a:cubicBezTo>
                    <a:cubicBezTo>
                      <a:pt x="387" y="101"/>
                      <a:pt x="406" y="120"/>
                      <a:pt x="419" y="142"/>
                    </a:cubicBezTo>
                    <a:cubicBezTo>
                      <a:pt x="518" y="302"/>
                      <a:pt x="463" y="460"/>
                      <a:pt x="337" y="525"/>
                    </a:cubicBezTo>
                    <a:cubicBezTo>
                      <a:pt x="280" y="555"/>
                      <a:pt x="246" y="636"/>
                      <a:pt x="269" y="698"/>
                    </a:cubicBezTo>
                    <a:cubicBezTo>
                      <a:pt x="423" y="698"/>
                      <a:pt x="423" y="698"/>
                      <a:pt x="423" y="698"/>
                    </a:cubicBezTo>
                    <a:cubicBezTo>
                      <a:pt x="422" y="648"/>
                      <a:pt x="445" y="580"/>
                      <a:pt x="485" y="540"/>
                    </a:cubicBezTo>
                    <a:cubicBezTo>
                      <a:pt x="508" y="518"/>
                      <a:pt x="526" y="492"/>
                      <a:pt x="541" y="465"/>
                    </a:cubicBezTo>
                    <a:cubicBezTo>
                      <a:pt x="604" y="346"/>
                      <a:pt x="585" y="194"/>
                      <a:pt x="485" y="94"/>
                    </a:cubicBezTo>
                    <a:cubicBezTo>
                      <a:pt x="423" y="32"/>
                      <a:pt x="342" y="1"/>
                      <a:pt x="261" y="1"/>
                    </a:cubicBezTo>
                  </a:path>
                </a:pathLst>
              </a:custGeom>
              <a:solidFill>
                <a:srgbClr val="FF9D1F">
                  <a:alpha val="5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îšľíḓè"/>
              <p:cNvSpPr/>
              <p:nvPr>
                <p:custDataLst>
                  <p:tags r:id="rId18"/>
                </p:custDataLst>
              </p:nvPr>
            </p:nvSpPr>
            <p:spPr bwMode="auto">
              <a:xfrm>
                <a:off x="11472226" y="5865353"/>
                <a:ext cx="113385" cy="146178"/>
              </a:xfrm>
              <a:custGeom>
                <a:avLst/>
                <a:gdLst>
                  <a:gd name="T0" fmla="*/ 0 w 98"/>
                  <a:gd name="T1" fmla="*/ 122 h 127"/>
                  <a:gd name="T2" fmla="*/ 59 w 98"/>
                  <a:gd name="T3" fmla="*/ 127 h 127"/>
                  <a:gd name="T4" fmla="*/ 98 w 98"/>
                  <a:gd name="T5" fmla="*/ 32 h 127"/>
                  <a:gd name="T6" fmla="*/ 51 w 98"/>
                  <a:gd name="T7" fmla="*/ 0 h 127"/>
                  <a:gd name="T8" fmla="*/ 0 w 98"/>
                  <a:gd name="T9" fmla="*/ 12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127">
                    <a:moveTo>
                      <a:pt x="0" y="122"/>
                    </a:moveTo>
                    <a:cubicBezTo>
                      <a:pt x="20" y="124"/>
                      <a:pt x="40" y="125"/>
                      <a:pt x="59" y="127"/>
                    </a:cubicBezTo>
                    <a:cubicBezTo>
                      <a:pt x="65" y="93"/>
                      <a:pt x="79" y="61"/>
                      <a:pt x="98" y="32"/>
                    </a:cubicBezTo>
                    <a:cubicBezTo>
                      <a:pt x="83" y="22"/>
                      <a:pt x="67" y="11"/>
                      <a:pt x="51" y="0"/>
                    </a:cubicBezTo>
                    <a:cubicBezTo>
                      <a:pt x="25" y="37"/>
                      <a:pt x="8" y="78"/>
                      <a:pt x="0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iş1îḑe"/>
              <p:cNvSpPr/>
              <p:nvPr>
                <p:custDataLst>
                  <p:tags r:id="rId19"/>
                </p:custDataLst>
              </p:nvPr>
            </p:nvSpPr>
            <p:spPr bwMode="auto">
              <a:xfrm>
                <a:off x="11554485" y="5909818"/>
                <a:ext cx="98378" cy="107827"/>
              </a:xfrm>
              <a:custGeom>
                <a:avLst/>
                <a:gdLst>
                  <a:gd name="T0" fmla="*/ 0 w 85"/>
                  <a:gd name="T1" fmla="*/ 89 h 93"/>
                  <a:gd name="T2" fmla="*/ 59 w 85"/>
                  <a:gd name="T3" fmla="*/ 93 h 93"/>
                  <a:gd name="T4" fmla="*/ 85 w 85"/>
                  <a:gd name="T5" fmla="*/ 32 h 93"/>
                  <a:gd name="T6" fmla="*/ 37 w 85"/>
                  <a:gd name="T7" fmla="*/ 0 h 93"/>
                  <a:gd name="T8" fmla="*/ 0 w 85"/>
                  <a:gd name="T9" fmla="*/ 8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0" y="89"/>
                    </a:moveTo>
                    <a:cubicBezTo>
                      <a:pt x="20" y="90"/>
                      <a:pt x="40" y="92"/>
                      <a:pt x="59" y="93"/>
                    </a:cubicBezTo>
                    <a:cubicBezTo>
                      <a:pt x="63" y="71"/>
                      <a:pt x="72" y="50"/>
                      <a:pt x="85" y="32"/>
                    </a:cubicBezTo>
                    <a:cubicBezTo>
                      <a:pt x="69" y="21"/>
                      <a:pt x="53" y="11"/>
                      <a:pt x="37" y="0"/>
                    </a:cubicBezTo>
                    <a:cubicBezTo>
                      <a:pt x="19" y="26"/>
                      <a:pt x="6" y="57"/>
                      <a:pt x="0" y="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í$ḻiḋê"/>
              <p:cNvSpPr/>
              <p:nvPr>
                <p:custDataLst>
                  <p:tags r:id="rId20"/>
                </p:custDataLst>
              </p:nvPr>
            </p:nvSpPr>
            <p:spPr bwMode="auto">
              <a:xfrm>
                <a:off x="11550039" y="5745299"/>
                <a:ext cx="142843" cy="138397"/>
              </a:xfrm>
              <a:custGeom>
                <a:avLst/>
                <a:gdLst>
                  <a:gd name="T0" fmla="*/ 0 w 124"/>
                  <a:gd name="T1" fmla="*/ 82 h 120"/>
                  <a:gd name="T2" fmla="*/ 44 w 124"/>
                  <a:gd name="T3" fmla="*/ 120 h 120"/>
                  <a:gd name="T4" fmla="*/ 124 w 124"/>
                  <a:gd name="T5" fmla="*/ 56 h 120"/>
                  <a:gd name="T6" fmla="*/ 104 w 124"/>
                  <a:gd name="T7" fmla="*/ 0 h 120"/>
                  <a:gd name="T8" fmla="*/ 0 w 124"/>
                  <a:gd name="T9" fmla="*/ 8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0">
                    <a:moveTo>
                      <a:pt x="0" y="82"/>
                    </a:moveTo>
                    <a:cubicBezTo>
                      <a:pt x="15" y="95"/>
                      <a:pt x="29" y="107"/>
                      <a:pt x="44" y="120"/>
                    </a:cubicBezTo>
                    <a:cubicBezTo>
                      <a:pt x="66" y="93"/>
                      <a:pt x="93" y="71"/>
                      <a:pt x="124" y="56"/>
                    </a:cubicBezTo>
                    <a:cubicBezTo>
                      <a:pt x="117" y="37"/>
                      <a:pt x="110" y="19"/>
                      <a:pt x="104" y="0"/>
                    </a:cubicBezTo>
                    <a:cubicBezTo>
                      <a:pt x="63" y="20"/>
                      <a:pt x="28" y="48"/>
                      <a:pt x="0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îṧlíde"/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11611178" y="5822556"/>
                <a:ext cx="110606" cy="111718"/>
              </a:xfrm>
              <a:custGeom>
                <a:avLst/>
                <a:gdLst>
                  <a:gd name="T0" fmla="*/ 0 w 96"/>
                  <a:gd name="T1" fmla="*/ 60 h 97"/>
                  <a:gd name="T2" fmla="*/ 44 w 96"/>
                  <a:gd name="T3" fmla="*/ 97 h 97"/>
                  <a:gd name="T4" fmla="*/ 96 w 96"/>
                  <a:gd name="T5" fmla="*/ 56 h 97"/>
                  <a:gd name="T6" fmla="*/ 75 w 96"/>
                  <a:gd name="T7" fmla="*/ 0 h 97"/>
                  <a:gd name="T8" fmla="*/ 0 w 96"/>
                  <a:gd name="T9" fmla="*/ 6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7">
                    <a:moveTo>
                      <a:pt x="0" y="60"/>
                    </a:moveTo>
                    <a:cubicBezTo>
                      <a:pt x="15" y="72"/>
                      <a:pt x="29" y="85"/>
                      <a:pt x="44" y="97"/>
                    </a:cubicBezTo>
                    <a:cubicBezTo>
                      <a:pt x="58" y="80"/>
                      <a:pt x="76" y="66"/>
                      <a:pt x="96" y="56"/>
                    </a:cubicBezTo>
                    <a:cubicBezTo>
                      <a:pt x="89" y="37"/>
                      <a:pt x="82" y="19"/>
                      <a:pt x="75" y="0"/>
                    </a:cubicBezTo>
                    <a:cubicBezTo>
                      <a:pt x="46" y="14"/>
                      <a:pt x="20" y="35"/>
                      <a:pt x="0" y="6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îş1iḍe"/>
              <p:cNvSpPr/>
              <p:nvPr>
                <p:custDataLst>
                  <p:tags r:id="rId22"/>
                </p:custDataLst>
              </p:nvPr>
            </p:nvSpPr>
            <p:spPr bwMode="auto">
              <a:xfrm>
                <a:off x="11866295" y="6248306"/>
                <a:ext cx="35572" cy="30014"/>
              </a:xfrm>
              <a:custGeom>
                <a:avLst/>
                <a:gdLst>
                  <a:gd name="T0" fmla="*/ 9 w 31"/>
                  <a:gd name="T1" fmla="*/ 17 h 26"/>
                  <a:gd name="T2" fmla="*/ 9 w 31"/>
                  <a:gd name="T3" fmla="*/ 16 h 26"/>
                  <a:gd name="T4" fmla="*/ 9 w 31"/>
                  <a:gd name="T5" fmla="*/ 16 h 26"/>
                  <a:gd name="T6" fmla="*/ 9 w 31"/>
                  <a:gd name="T7" fmla="*/ 17 h 26"/>
                  <a:gd name="T8" fmla="*/ 23 w 31"/>
                  <a:gd name="T9" fmla="*/ 16 h 26"/>
                  <a:gd name="T10" fmla="*/ 27 w 31"/>
                  <a:gd name="T11" fmla="*/ 12 h 26"/>
                  <a:gd name="T12" fmla="*/ 23 w 31"/>
                  <a:gd name="T13" fmla="*/ 16 h 26"/>
                  <a:gd name="T14" fmla="*/ 22 w 31"/>
                  <a:gd name="T15" fmla="*/ 0 h 26"/>
                  <a:gd name="T16" fmla="*/ 20 w 31"/>
                  <a:gd name="T17" fmla="*/ 1 h 26"/>
                  <a:gd name="T18" fmla="*/ 20 w 31"/>
                  <a:gd name="T19" fmla="*/ 0 h 26"/>
                  <a:gd name="T20" fmla="*/ 19 w 31"/>
                  <a:gd name="T21" fmla="*/ 0 h 26"/>
                  <a:gd name="T22" fmla="*/ 19 w 31"/>
                  <a:gd name="T23" fmla="*/ 0 h 26"/>
                  <a:gd name="T24" fmla="*/ 9 w 31"/>
                  <a:gd name="T25" fmla="*/ 6 h 26"/>
                  <a:gd name="T26" fmla="*/ 0 w 31"/>
                  <a:gd name="T27" fmla="*/ 15 h 26"/>
                  <a:gd name="T28" fmla="*/ 0 w 31"/>
                  <a:gd name="T29" fmla="*/ 17 h 26"/>
                  <a:gd name="T30" fmla="*/ 0 w 31"/>
                  <a:gd name="T31" fmla="*/ 18 h 26"/>
                  <a:gd name="T32" fmla="*/ 1 w 31"/>
                  <a:gd name="T33" fmla="*/ 18 h 26"/>
                  <a:gd name="T34" fmla="*/ 2 w 31"/>
                  <a:gd name="T35" fmla="*/ 18 h 26"/>
                  <a:gd name="T36" fmla="*/ 2 w 31"/>
                  <a:gd name="T37" fmla="*/ 18 h 26"/>
                  <a:gd name="T38" fmla="*/ 2 w 31"/>
                  <a:gd name="T39" fmla="*/ 18 h 26"/>
                  <a:gd name="T40" fmla="*/ 10 w 31"/>
                  <a:gd name="T41" fmla="*/ 26 h 26"/>
                  <a:gd name="T42" fmla="*/ 11 w 31"/>
                  <a:gd name="T43" fmla="*/ 26 h 26"/>
                  <a:gd name="T44" fmla="*/ 15 w 31"/>
                  <a:gd name="T45" fmla="*/ 24 h 26"/>
                  <a:gd name="T46" fmla="*/ 31 w 31"/>
                  <a:gd name="T47" fmla="*/ 15 h 26"/>
                  <a:gd name="T48" fmla="*/ 31 w 31"/>
                  <a:gd name="T49" fmla="*/ 15 h 26"/>
                  <a:gd name="T50" fmla="*/ 31 w 31"/>
                  <a:gd name="T51" fmla="*/ 15 h 26"/>
                  <a:gd name="T52" fmla="*/ 28 w 31"/>
                  <a:gd name="T53" fmla="*/ 11 h 26"/>
                  <a:gd name="T54" fmla="*/ 22 w 31"/>
                  <a:gd name="T5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26">
                    <a:moveTo>
                      <a:pt x="9" y="17"/>
                    </a:move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7"/>
                      <a:pt x="9" y="17"/>
                      <a:pt x="9" y="17"/>
                    </a:cubicBezTo>
                    <a:moveTo>
                      <a:pt x="23" y="16"/>
                    </a:moveTo>
                    <a:cubicBezTo>
                      <a:pt x="25" y="14"/>
                      <a:pt x="26" y="13"/>
                      <a:pt x="27" y="12"/>
                    </a:cubicBezTo>
                    <a:cubicBezTo>
                      <a:pt x="23" y="16"/>
                      <a:pt x="23" y="16"/>
                      <a:pt x="23" y="16"/>
                    </a:cubicBezTo>
                    <a:moveTo>
                      <a:pt x="22" y="0"/>
                    </a:moveTo>
                    <a:cubicBezTo>
                      <a:pt x="22" y="0"/>
                      <a:pt x="21" y="0"/>
                      <a:pt x="20" y="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5" y="1"/>
                      <a:pt x="12" y="4"/>
                      <a:pt x="9" y="6"/>
                    </a:cubicBezTo>
                    <a:cubicBezTo>
                      <a:pt x="6" y="9"/>
                      <a:pt x="2" y="11"/>
                      <a:pt x="0" y="15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0" y="17"/>
                      <a:pt x="0" y="18"/>
                      <a:pt x="0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4" y="19"/>
                      <a:pt x="8" y="23"/>
                      <a:pt x="10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2" y="26"/>
                      <a:pt x="13" y="25"/>
                      <a:pt x="15" y="24"/>
                    </a:cubicBezTo>
                    <a:cubicBezTo>
                      <a:pt x="20" y="22"/>
                      <a:pt x="26" y="18"/>
                      <a:pt x="31" y="15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5" y="7"/>
                      <a:pt x="22" y="0"/>
                      <a:pt x="22" y="0"/>
                    </a:cubicBezTo>
                  </a:path>
                </a:pathLst>
              </a:custGeom>
              <a:solidFill>
                <a:srgbClr val="9576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ï$lïdè"/>
              <p:cNvSpPr/>
              <p:nvPr>
                <p:custDataLst>
                  <p:tags r:id="rId23"/>
                </p:custDataLst>
              </p:nvPr>
            </p:nvSpPr>
            <p:spPr bwMode="auto">
              <a:xfrm>
                <a:off x="11879078" y="6265536"/>
                <a:ext cx="138397" cy="147845"/>
              </a:xfrm>
              <a:custGeom>
                <a:avLst/>
                <a:gdLst>
                  <a:gd name="T0" fmla="*/ 33 w 120"/>
                  <a:gd name="T1" fmla="*/ 36 h 128"/>
                  <a:gd name="T2" fmla="*/ 33 w 120"/>
                  <a:gd name="T3" fmla="*/ 36 h 128"/>
                  <a:gd name="T4" fmla="*/ 32 w 120"/>
                  <a:gd name="T5" fmla="*/ 35 h 128"/>
                  <a:gd name="T6" fmla="*/ 32 w 120"/>
                  <a:gd name="T7" fmla="*/ 35 h 128"/>
                  <a:gd name="T8" fmla="*/ 25 w 120"/>
                  <a:gd name="T9" fmla="*/ 30 h 128"/>
                  <a:gd name="T10" fmla="*/ 25 w 120"/>
                  <a:gd name="T11" fmla="*/ 30 h 128"/>
                  <a:gd name="T12" fmla="*/ 20 w 120"/>
                  <a:gd name="T13" fmla="*/ 0 h 128"/>
                  <a:gd name="T14" fmla="*/ 0 w 120"/>
                  <a:gd name="T15" fmla="*/ 11 h 128"/>
                  <a:gd name="T16" fmla="*/ 5 w 120"/>
                  <a:gd name="T17" fmla="*/ 18 h 128"/>
                  <a:gd name="T18" fmla="*/ 7 w 120"/>
                  <a:gd name="T19" fmla="*/ 18 h 128"/>
                  <a:gd name="T20" fmla="*/ 16 w 120"/>
                  <a:gd name="T21" fmla="*/ 16 h 128"/>
                  <a:gd name="T22" fmla="*/ 15 w 120"/>
                  <a:gd name="T23" fmla="*/ 31 h 128"/>
                  <a:gd name="T24" fmla="*/ 20 w 120"/>
                  <a:gd name="T25" fmla="*/ 40 h 128"/>
                  <a:gd name="T26" fmla="*/ 33 w 120"/>
                  <a:gd name="T27" fmla="*/ 90 h 128"/>
                  <a:gd name="T28" fmla="*/ 43 w 120"/>
                  <a:gd name="T29" fmla="*/ 102 h 128"/>
                  <a:gd name="T30" fmla="*/ 56 w 120"/>
                  <a:gd name="T31" fmla="*/ 102 h 128"/>
                  <a:gd name="T32" fmla="*/ 92 w 120"/>
                  <a:gd name="T33" fmla="*/ 98 h 128"/>
                  <a:gd name="T34" fmla="*/ 91 w 120"/>
                  <a:gd name="T35" fmla="*/ 98 h 128"/>
                  <a:gd name="T36" fmla="*/ 92 w 120"/>
                  <a:gd name="T37" fmla="*/ 102 h 128"/>
                  <a:gd name="T38" fmla="*/ 92 w 120"/>
                  <a:gd name="T39" fmla="*/ 109 h 128"/>
                  <a:gd name="T40" fmla="*/ 93 w 120"/>
                  <a:gd name="T41" fmla="*/ 117 h 128"/>
                  <a:gd name="T42" fmla="*/ 94 w 120"/>
                  <a:gd name="T43" fmla="*/ 125 h 128"/>
                  <a:gd name="T44" fmla="*/ 96 w 120"/>
                  <a:gd name="T45" fmla="*/ 121 h 128"/>
                  <a:gd name="T46" fmla="*/ 99 w 120"/>
                  <a:gd name="T47" fmla="*/ 110 h 128"/>
                  <a:gd name="T48" fmla="*/ 103 w 120"/>
                  <a:gd name="T49" fmla="*/ 99 h 128"/>
                  <a:gd name="T50" fmla="*/ 107 w 120"/>
                  <a:gd name="T51" fmla="*/ 89 h 128"/>
                  <a:gd name="T52" fmla="*/ 112 w 120"/>
                  <a:gd name="T53" fmla="*/ 79 h 128"/>
                  <a:gd name="T54" fmla="*/ 117 w 120"/>
                  <a:gd name="T55" fmla="*/ 69 h 128"/>
                  <a:gd name="T56" fmla="*/ 120 w 120"/>
                  <a:gd name="T57" fmla="*/ 64 h 128"/>
                  <a:gd name="T58" fmla="*/ 113 w 120"/>
                  <a:gd name="T59" fmla="*/ 69 h 128"/>
                  <a:gd name="T60" fmla="*/ 56 w 120"/>
                  <a:gd name="T61" fmla="*/ 81 h 128"/>
                  <a:gd name="T62" fmla="*/ 53 w 120"/>
                  <a:gd name="T63" fmla="*/ 81 h 128"/>
                  <a:gd name="T64" fmla="*/ 48 w 120"/>
                  <a:gd name="T65" fmla="*/ 72 h 128"/>
                  <a:gd name="T66" fmla="*/ 27 w 120"/>
                  <a:gd name="T67" fmla="*/ 37 h 128"/>
                  <a:gd name="T68" fmla="*/ 28 w 120"/>
                  <a:gd name="T69" fmla="*/ 34 h 128"/>
                  <a:gd name="T70" fmla="*/ 33 w 120"/>
                  <a:gd name="T71" fmla="*/ 38 h 128"/>
                  <a:gd name="T72" fmla="*/ 35 w 120"/>
                  <a:gd name="T73" fmla="*/ 37 h 128"/>
                  <a:gd name="T74" fmla="*/ 19 w 120"/>
                  <a:gd name="T75" fmla="*/ 13 h 128"/>
                  <a:gd name="T76" fmla="*/ 23 w 120"/>
                  <a:gd name="T77" fmla="*/ 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0" h="128">
                    <a:moveTo>
                      <a:pt x="33" y="36"/>
                    </a:moveTo>
                    <a:cubicBezTo>
                      <a:pt x="33" y="36"/>
                      <a:pt x="33" y="36"/>
                      <a:pt x="33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3" y="36"/>
                      <a:pt x="33" y="36"/>
                      <a:pt x="33" y="36"/>
                    </a:cubicBezTo>
                    <a:moveTo>
                      <a:pt x="32" y="35"/>
                    </a:move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moveTo>
                      <a:pt x="25" y="30"/>
                    </a:move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0"/>
                      <a:pt x="25" y="30"/>
                    </a:cubicBezTo>
                    <a:moveTo>
                      <a:pt x="20" y="0"/>
                    </a:moveTo>
                    <a:cubicBezTo>
                      <a:pt x="15" y="3"/>
                      <a:pt x="9" y="7"/>
                      <a:pt x="4" y="9"/>
                    </a:cubicBezTo>
                    <a:cubicBezTo>
                      <a:pt x="2" y="10"/>
                      <a:pt x="1" y="11"/>
                      <a:pt x="0" y="11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6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10" y="18"/>
                      <a:pt x="14" y="17"/>
                      <a:pt x="15" y="16"/>
                    </a:cubicBezTo>
                    <a:cubicBezTo>
                      <a:pt x="15" y="16"/>
                      <a:pt x="16" y="16"/>
                      <a:pt x="16" y="16"/>
                    </a:cubicBezTo>
                    <a:cubicBezTo>
                      <a:pt x="16" y="16"/>
                      <a:pt x="16" y="17"/>
                      <a:pt x="17" y="17"/>
                    </a:cubicBezTo>
                    <a:cubicBezTo>
                      <a:pt x="13" y="21"/>
                      <a:pt x="14" y="28"/>
                      <a:pt x="15" y="31"/>
                    </a:cubicBezTo>
                    <a:cubicBezTo>
                      <a:pt x="16" y="34"/>
                      <a:pt x="18" y="37"/>
                      <a:pt x="21" y="39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20" y="40"/>
                      <a:pt x="22" y="53"/>
                      <a:pt x="25" y="64"/>
                    </a:cubicBezTo>
                    <a:cubicBezTo>
                      <a:pt x="27" y="73"/>
                      <a:pt x="29" y="82"/>
                      <a:pt x="33" y="90"/>
                    </a:cubicBezTo>
                    <a:cubicBezTo>
                      <a:pt x="33" y="90"/>
                      <a:pt x="33" y="90"/>
                      <a:pt x="33" y="90"/>
                    </a:cubicBezTo>
                    <a:cubicBezTo>
                      <a:pt x="35" y="95"/>
                      <a:pt x="40" y="101"/>
                      <a:pt x="43" y="102"/>
                    </a:cubicBezTo>
                    <a:cubicBezTo>
                      <a:pt x="43" y="102"/>
                      <a:pt x="45" y="102"/>
                      <a:pt x="47" y="102"/>
                    </a:cubicBezTo>
                    <a:cubicBezTo>
                      <a:pt x="51" y="102"/>
                      <a:pt x="56" y="102"/>
                      <a:pt x="56" y="102"/>
                    </a:cubicBezTo>
                    <a:cubicBezTo>
                      <a:pt x="56" y="102"/>
                      <a:pt x="57" y="102"/>
                      <a:pt x="57" y="102"/>
                    </a:cubicBezTo>
                    <a:cubicBezTo>
                      <a:pt x="65" y="102"/>
                      <a:pt x="79" y="100"/>
                      <a:pt x="92" y="98"/>
                    </a:cubicBezTo>
                    <a:cubicBezTo>
                      <a:pt x="92" y="98"/>
                      <a:pt x="92" y="98"/>
                      <a:pt x="92" y="98"/>
                    </a:cubicBezTo>
                    <a:cubicBezTo>
                      <a:pt x="91" y="98"/>
                      <a:pt x="91" y="98"/>
                      <a:pt x="91" y="98"/>
                    </a:cubicBezTo>
                    <a:cubicBezTo>
                      <a:pt x="91" y="99"/>
                      <a:pt x="91" y="99"/>
                      <a:pt x="91" y="100"/>
                    </a:cubicBezTo>
                    <a:cubicBezTo>
                      <a:pt x="91" y="101"/>
                      <a:pt x="92" y="102"/>
                      <a:pt x="92" y="102"/>
                    </a:cubicBezTo>
                    <a:cubicBezTo>
                      <a:pt x="92" y="104"/>
                      <a:pt x="92" y="105"/>
                      <a:pt x="92" y="107"/>
                    </a:cubicBezTo>
                    <a:cubicBezTo>
                      <a:pt x="92" y="108"/>
                      <a:pt x="92" y="108"/>
                      <a:pt x="92" y="109"/>
                    </a:cubicBezTo>
                    <a:cubicBezTo>
                      <a:pt x="92" y="111"/>
                      <a:pt x="92" y="113"/>
                      <a:pt x="92" y="114"/>
                    </a:cubicBezTo>
                    <a:cubicBezTo>
                      <a:pt x="92" y="115"/>
                      <a:pt x="93" y="116"/>
                      <a:pt x="93" y="117"/>
                    </a:cubicBezTo>
                    <a:cubicBezTo>
                      <a:pt x="93" y="119"/>
                      <a:pt x="93" y="120"/>
                      <a:pt x="93" y="122"/>
                    </a:cubicBezTo>
                    <a:cubicBezTo>
                      <a:pt x="93" y="123"/>
                      <a:pt x="93" y="124"/>
                      <a:pt x="94" y="125"/>
                    </a:cubicBezTo>
                    <a:cubicBezTo>
                      <a:pt x="94" y="126"/>
                      <a:pt x="94" y="127"/>
                      <a:pt x="94" y="128"/>
                    </a:cubicBezTo>
                    <a:cubicBezTo>
                      <a:pt x="95" y="126"/>
                      <a:pt x="95" y="123"/>
                      <a:pt x="96" y="121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97" y="117"/>
                      <a:pt x="98" y="113"/>
                      <a:pt x="99" y="110"/>
                    </a:cubicBezTo>
                    <a:cubicBezTo>
                      <a:pt x="99" y="110"/>
                      <a:pt x="100" y="109"/>
                      <a:pt x="100" y="109"/>
                    </a:cubicBezTo>
                    <a:cubicBezTo>
                      <a:pt x="101" y="106"/>
                      <a:pt x="102" y="103"/>
                      <a:pt x="103" y="99"/>
                    </a:cubicBezTo>
                    <a:cubicBezTo>
                      <a:pt x="103" y="99"/>
                      <a:pt x="103" y="98"/>
                      <a:pt x="104" y="98"/>
                    </a:cubicBezTo>
                    <a:cubicBezTo>
                      <a:pt x="105" y="95"/>
                      <a:pt x="106" y="92"/>
                      <a:pt x="107" y="89"/>
                    </a:cubicBezTo>
                    <a:cubicBezTo>
                      <a:pt x="108" y="88"/>
                      <a:pt x="108" y="87"/>
                      <a:pt x="108" y="86"/>
                    </a:cubicBezTo>
                    <a:cubicBezTo>
                      <a:pt x="110" y="84"/>
                      <a:pt x="111" y="81"/>
                      <a:pt x="112" y="79"/>
                    </a:cubicBezTo>
                    <a:cubicBezTo>
                      <a:pt x="112" y="77"/>
                      <a:pt x="113" y="76"/>
                      <a:pt x="114" y="75"/>
                    </a:cubicBezTo>
                    <a:cubicBezTo>
                      <a:pt x="115" y="73"/>
                      <a:pt x="116" y="71"/>
                      <a:pt x="117" y="69"/>
                    </a:cubicBezTo>
                    <a:cubicBezTo>
                      <a:pt x="118" y="67"/>
                      <a:pt x="119" y="66"/>
                      <a:pt x="119" y="64"/>
                    </a:cubicBezTo>
                    <a:cubicBezTo>
                      <a:pt x="120" y="64"/>
                      <a:pt x="120" y="64"/>
                      <a:pt x="120" y="64"/>
                    </a:cubicBezTo>
                    <a:cubicBezTo>
                      <a:pt x="116" y="65"/>
                      <a:pt x="114" y="67"/>
                      <a:pt x="113" y="67"/>
                    </a:cubicBezTo>
                    <a:cubicBezTo>
                      <a:pt x="113" y="68"/>
                      <a:pt x="113" y="68"/>
                      <a:pt x="113" y="69"/>
                    </a:cubicBezTo>
                    <a:cubicBezTo>
                      <a:pt x="108" y="69"/>
                      <a:pt x="103" y="70"/>
                      <a:pt x="99" y="70"/>
                    </a:cubicBezTo>
                    <a:cubicBezTo>
                      <a:pt x="94" y="70"/>
                      <a:pt x="60" y="79"/>
                      <a:pt x="56" y="81"/>
                    </a:cubicBezTo>
                    <a:cubicBezTo>
                      <a:pt x="55" y="81"/>
                      <a:pt x="55" y="81"/>
                      <a:pt x="55" y="81"/>
                    </a:cubicBezTo>
                    <a:cubicBezTo>
                      <a:pt x="55" y="81"/>
                      <a:pt x="54" y="81"/>
                      <a:pt x="53" y="81"/>
                    </a:cubicBezTo>
                    <a:cubicBezTo>
                      <a:pt x="53" y="81"/>
                      <a:pt x="53" y="81"/>
                      <a:pt x="53" y="81"/>
                    </a:cubicBezTo>
                    <a:cubicBezTo>
                      <a:pt x="51" y="78"/>
                      <a:pt x="50" y="75"/>
                      <a:pt x="48" y="72"/>
                    </a:cubicBezTo>
                    <a:cubicBezTo>
                      <a:pt x="40" y="62"/>
                      <a:pt x="28" y="37"/>
                      <a:pt x="28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6"/>
                    </a:cubicBezTo>
                    <a:cubicBezTo>
                      <a:pt x="27" y="36"/>
                      <a:pt x="28" y="35"/>
                      <a:pt x="28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30" y="37"/>
                      <a:pt x="32" y="38"/>
                      <a:pt x="33" y="38"/>
                    </a:cubicBezTo>
                    <a:cubicBezTo>
                      <a:pt x="34" y="38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6" y="36"/>
                      <a:pt x="37" y="34"/>
                      <a:pt x="33" y="28"/>
                    </a:cubicBezTo>
                    <a:cubicBezTo>
                      <a:pt x="27" y="22"/>
                      <a:pt x="19" y="15"/>
                      <a:pt x="19" y="13"/>
                    </a:cubicBezTo>
                    <a:cubicBezTo>
                      <a:pt x="20" y="12"/>
                      <a:pt x="22" y="8"/>
                      <a:pt x="23" y="6"/>
                    </a:cubicBezTo>
                    <a:cubicBezTo>
                      <a:pt x="23" y="5"/>
                      <a:pt x="23" y="4"/>
                      <a:pt x="23" y="3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A66614">
                  <a:alpha val="3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ïšḷîḋè"/>
              <p:cNvSpPr/>
              <p:nvPr>
                <p:custDataLst>
                  <p:tags r:id="rId24"/>
                </p:custDataLst>
              </p:nvPr>
            </p:nvSpPr>
            <p:spPr bwMode="auto">
              <a:xfrm>
                <a:off x="11960782" y="6475632"/>
                <a:ext cx="51134" cy="202871"/>
              </a:xfrm>
              <a:custGeom>
                <a:avLst/>
                <a:gdLst>
                  <a:gd name="T0" fmla="*/ 24 w 44"/>
                  <a:gd name="T1" fmla="*/ 0 h 176"/>
                  <a:gd name="T2" fmla="*/ 25 w 44"/>
                  <a:gd name="T3" fmla="*/ 4 h 176"/>
                  <a:gd name="T4" fmla="*/ 4 w 44"/>
                  <a:gd name="T5" fmla="*/ 111 h 176"/>
                  <a:gd name="T6" fmla="*/ 1 w 44"/>
                  <a:gd name="T7" fmla="*/ 132 h 176"/>
                  <a:gd name="T8" fmla="*/ 16 w 44"/>
                  <a:gd name="T9" fmla="*/ 176 h 176"/>
                  <a:gd name="T10" fmla="*/ 20 w 44"/>
                  <a:gd name="T11" fmla="*/ 171 h 176"/>
                  <a:gd name="T12" fmla="*/ 23 w 44"/>
                  <a:gd name="T13" fmla="*/ 166 h 176"/>
                  <a:gd name="T14" fmla="*/ 27 w 44"/>
                  <a:gd name="T15" fmla="*/ 160 h 176"/>
                  <a:gd name="T16" fmla="*/ 30 w 44"/>
                  <a:gd name="T17" fmla="*/ 153 h 176"/>
                  <a:gd name="T18" fmla="*/ 33 w 44"/>
                  <a:gd name="T19" fmla="*/ 147 h 176"/>
                  <a:gd name="T20" fmla="*/ 34 w 44"/>
                  <a:gd name="T21" fmla="*/ 146 h 176"/>
                  <a:gd name="T22" fmla="*/ 31 w 44"/>
                  <a:gd name="T23" fmla="*/ 140 h 176"/>
                  <a:gd name="T24" fmla="*/ 31 w 44"/>
                  <a:gd name="T25" fmla="*/ 140 h 176"/>
                  <a:gd name="T26" fmla="*/ 34 w 44"/>
                  <a:gd name="T27" fmla="*/ 114 h 176"/>
                  <a:gd name="T28" fmla="*/ 34 w 44"/>
                  <a:gd name="T29" fmla="*/ 113 h 176"/>
                  <a:gd name="T30" fmla="*/ 35 w 44"/>
                  <a:gd name="T31" fmla="*/ 113 h 176"/>
                  <a:gd name="T32" fmla="*/ 35 w 44"/>
                  <a:gd name="T33" fmla="*/ 113 h 176"/>
                  <a:gd name="T34" fmla="*/ 44 w 44"/>
                  <a:gd name="T35" fmla="*/ 93 h 176"/>
                  <a:gd name="T36" fmla="*/ 44 w 44"/>
                  <a:gd name="T37" fmla="*/ 92 h 176"/>
                  <a:gd name="T38" fmla="*/ 44 w 44"/>
                  <a:gd name="T39" fmla="*/ 25 h 176"/>
                  <a:gd name="T40" fmla="*/ 24 w 44"/>
                  <a:gd name="T41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" h="176">
                    <a:moveTo>
                      <a:pt x="24" y="0"/>
                    </a:moveTo>
                    <a:cubicBezTo>
                      <a:pt x="24" y="2"/>
                      <a:pt x="24" y="3"/>
                      <a:pt x="25" y="4"/>
                    </a:cubicBezTo>
                    <a:cubicBezTo>
                      <a:pt x="21" y="21"/>
                      <a:pt x="7" y="89"/>
                      <a:pt x="4" y="111"/>
                    </a:cubicBezTo>
                    <a:cubicBezTo>
                      <a:pt x="2" y="119"/>
                      <a:pt x="0" y="128"/>
                      <a:pt x="1" y="132"/>
                    </a:cubicBezTo>
                    <a:cubicBezTo>
                      <a:pt x="2" y="136"/>
                      <a:pt x="9" y="156"/>
                      <a:pt x="16" y="176"/>
                    </a:cubicBezTo>
                    <a:cubicBezTo>
                      <a:pt x="18" y="175"/>
                      <a:pt x="19" y="173"/>
                      <a:pt x="20" y="171"/>
                    </a:cubicBezTo>
                    <a:cubicBezTo>
                      <a:pt x="21" y="169"/>
                      <a:pt x="22" y="168"/>
                      <a:pt x="23" y="166"/>
                    </a:cubicBezTo>
                    <a:cubicBezTo>
                      <a:pt x="25" y="164"/>
                      <a:pt x="26" y="162"/>
                      <a:pt x="27" y="160"/>
                    </a:cubicBezTo>
                    <a:cubicBezTo>
                      <a:pt x="28" y="158"/>
                      <a:pt x="29" y="156"/>
                      <a:pt x="30" y="153"/>
                    </a:cubicBezTo>
                    <a:cubicBezTo>
                      <a:pt x="31" y="151"/>
                      <a:pt x="32" y="149"/>
                      <a:pt x="33" y="147"/>
                    </a:cubicBezTo>
                    <a:cubicBezTo>
                      <a:pt x="33" y="147"/>
                      <a:pt x="33" y="146"/>
                      <a:pt x="34" y="146"/>
                    </a:cubicBezTo>
                    <a:cubicBezTo>
                      <a:pt x="33" y="144"/>
                      <a:pt x="32" y="141"/>
                      <a:pt x="31" y="140"/>
                    </a:cubicBezTo>
                    <a:cubicBezTo>
                      <a:pt x="31" y="140"/>
                      <a:pt x="31" y="140"/>
                      <a:pt x="31" y="140"/>
                    </a:cubicBezTo>
                    <a:cubicBezTo>
                      <a:pt x="27" y="130"/>
                      <a:pt x="31" y="119"/>
                      <a:pt x="34" y="114"/>
                    </a:cubicBezTo>
                    <a:cubicBezTo>
                      <a:pt x="34" y="114"/>
                      <a:pt x="34" y="113"/>
                      <a:pt x="34" y="113"/>
                    </a:cubicBezTo>
                    <a:cubicBezTo>
                      <a:pt x="35" y="113"/>
                      <a:pt x="35" y="113"/>
                      <a:pt x="35" y="113"/>
                    </a:cubicBezTo>
                    <a:cubicBezTo>
                      <a:pt x="35" y="113"/>
                      <a:pt x="35" y="113"/>
                      <a:pt x="35" y="113"/>
                    </a:cubicBezTo>
                    <a:cubicBezTo>
                      <a:pt x="38" y="107"/>
                      <a:pt x="41" y="100"/>
                      <a:pt x="44" y="93"/>
                    </a:cubicBezTo>
                    <a:cubicBezTo>
                      <a:pt x="44" y="93"/>
                      <a:pt x="44" y="93"/>
                      <a:pt x="44" y="92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13"/>
                      <a:pt x="36" y="2"/>
                      <a:pt x="24" y="0"/>
                    </a:cubicBezTo>
                  </a:path>
                </a:pathLst>
              </a:custGeom>
              <a:solidFill>
                <a:srgbClr val="5E5E8A">
                  <a:alpha val="3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îśliďê"/>
              <p:cNvSpPr/>
              <p:nvPr>
                <p:custDataLst>
                  <p:tags r:id="rId25"/>
                </p:custDataLst>
              </p:nvPr>
            </p:nvSpPr>
            <p:spPr bwMode="auto">
              <a:xfrm>
                <a:off x="12000245" y="6258311"/>
                <a:ext cx="57804" cy="78925"/>
              </a:xfrm>
              <a:custGeom>
                <a:avLst/>
                <a:gdLst>
                  <a:gd name="T0" fmla="*/ 9 w 50"/>
                  <a:gd name="T1" fmla="*/ 0 h 68"/>
                  <a:gd name="T2" fmla="*/ 5 w 50"/>
                  <a:gd name="T3" fmla="*/ 16 h 68"/>
                  <a:gd name="T4" fmla="*/ 7 w 50"/>
                  <a:gd name="T5" fmla="*/ 20 h 68"/>
                  <a:gd name="T6" fmla="*/ 2 w 50"/>
                  <a:gd name="T7" fmla="*/ 31 h 68"/>
                  <a:gd name="T8" fmla="*/ 0 w 50"/>
                  <a:gd name="T9" fmla="*/ 52 h 68"/>
                  <a:gd name="T10" fmla="*/ 4 w 50"/>
                  <a:gd name="T11" fmla="*/ 62 h 68"/>
                  <a:gd name="T12" fmla="*/ 15 w 50"/>
                  <a:gd name="T13" fmla="*/ 64 h 68"/>
                  <a:gd name="T14" fmla="*/ 16 w 50"/>
                  <a:gd name="T15" fmla="*/ 68 h 68"/>
                  <a:gd name="T16" fmla="*/ 17 w 50"/>
                  <a:gd name="T17" fmla="*/ 65 h 68"/>
                  <a:gd name="T18" fmla="*/ 21 w 50"/>
                  <a:gd name="T19" fmla="*/ 60 h 68"/>
                  <a:gd name="T20" fmla="*/ 23 w 50"/>
                  <a:gd name="T21" fmla="*/ 56 h 68"/>
                  <a:gd name="T22" fmla="*/ 28 w 50"/>
                  <a:gd name="T23" fmla="*/ 50 h 68"/>
                  <a:gd name="T24" fmla="*/ 30 w 50"/>
                  <a:gd name="T25" fmla="*/ 47 h 68"/>
                  <a:gd name="T26" fmla="*/ 35 w 50"/>
                  <a:gd name="T27" fmla="*/ 40 h 68"/>
                  <a:gd name="T28" fmla="*/ 37 w 50"/>
                  <a:gd name="T29" fmla="*/ 38 h 68"/>
                  <a:gd name="T30" fmla="*/ 44 w 50"/>
                  <a:gd name="T31" fmla="*/ 30 h 68"/>
                  <a:gd name="T32" fmla="*/ 50 w 50"/>
                  <a:gd name="T33" fmla="*/ 24 h 68"/>
                  <a:gd name="T34" fmla="*/ 45 w 50"/>
                  <a:gd name="T35" fmla="*/ 19 h 68"/>
                  <a:gd name="T36" fmla="*/ 45 w 50"/>
                  <a:gd name="T37" fmla="*/ 19 h 68"/>
                  <a:gd name="T38" fmla="*/ 41 w 50"/>
                  <a:gd name="T39" fmla="*/ 11 h 68"/>
                  <a:gd name="T40" fmla="*/ 14 w 50"/>
                  <a:gd name="T41" fmla="*/ 6 h 68"/>
                  <a:gd name="T42" fmla="*/ 9 w 50"/>
                  <a:gd name="T4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68">
                    <a:moveTo>
                      <a:pt x="9" y="0"/>
                    </a:moveTo>
                    <a:cubicBezTo>
                      <a:pt x="2" y="5"/>
                      <a:pt x="2" y="11"/>
                      <a:pt x="5" y="16"/>
                    </a:cubicBezTo>
                    <a:cubicBezTo>
                      <a:pt x="6" y="18"/>
                      <a:pt x="7" y="19"/>
                      <a:pt x="7" y="20"/>
                    </a:cubicBezTo>
                    <a:cubicBezTo>
                      <a:pt x="5" y="23"/>
                      <a:pt x="3" y="28"/>
                      <a:pt x="2" y="31"/>
                    </a:cubicBezTo>
                    <a:cubicBezTo>
                      <a:pt x="0" y="37"/>
                      <a:pt x="0" y="47"/>
                      <a:pt x="0" y="52"/>
                    </a:cubicBezTo>
                    <a:cubicBezTo>
                      <a:pt x="0" y="57"/>
                      <a:pt x="3" y="61"/>
                      <a:pt x="4" y="62"/>
                    </a:cubicBezTo>
                    <a:cubicBezTo>
                      <a:pt x="6" y="63"/>
                      <a:pt x="13" y="62"/>
                      <a:pt x="15" y="64"/>
                    </a:cubicBezTo>
                    <a:cubicBezTo>
                      <a:pt x="15" y="64"/>
                      <a:pt x="15" y="66"/>
                      <a:pt x="16" y="68"/>
                    </a:cubicBezTo>
                    <a:cubicBezTo>
                      <a:pt x="16" y="67"/>
                      <a:pt x="17" y="66"/>
                      <a:pt x="17" y="65"/>
                    </a:cubicBezTo>
                    <a:cubicBezTo>
                      <a:pt x="18" y="63"/>
                      <a:pt x="20" y="62"/>
                      <a:pt x="21" y="60"/>
                    </a:cubicBezTo>
                    <a:cubicBezTo>
                      <a:pt x="22" y="58"/>
                      <a:pt x="23" y="57"/>
                      <a:pt x="23" y="56"/>
                    </a:cubicBezTo>
                    <a:cubicBezTo>
                      <a:pt x="25" y="54"/>
                      <a:pt x="26" y="52"/>
                      <a:pt x="28" y="50"/>
                    </a:cubicBezTo>
                    <a:cubicBezTo>
                      <a:pt x="28" y="49"/>
                      <a:pt x="29" y="48"/>
                      <a:pt x="30" y="47"/>
                    </a:cubicBezTo>
                    <a:cubicBezTo>
                      <a:pt x="32" y="44"/>
                      <a:pt x="33" y="42"/>
                      <a:pt x="35" y="40"/>
                    </a:cubicBezTo>
                    <a:cubicBezTo>
                      <a:pt x="36" y="40"/>
                      <a:pt x="36" y="39"/>
                      <a:pt x="37" y="38"/>
                    </a:cubicBezTo>
                    <a:cubicBezTo>
                      <a:pt x="39" y="36"/>
                      <a:pt x="42" y="33"/>
                      <a:pt x="44" y="30"/>
                    </a:cubicBezTo>
                    <a:cubicBezTo>
                      <a:pt x="46" y="29"/>
                      <a:pt x="48" y="26"/>
                      <a:pt x="50" y="24"/>
                    </a:cubicBezTo>
                    <a:cubicBezTo>
                      <a:pt x="48" y="20"/>
                      <a:pt x="46" y="19"/>
                      <a:pt x="45" y="19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6" y="17"/>
                      <a:pt x="44" y="13"/>
                      <a:pt x="41" y="11"/>
                    </a:cubicBezTo>
                    <a:cubicBezTo>
                      <a:pt x="35" y="7"/>
                      <a:pt x="22" y="8"/>
                      <a:pt x="14" y="6"/>
                    </a:cubicBezTo>
                    <a:cubicBezTo>
                      <a:pt x="11" y="5"/>
                      <a:pt x="9" y="2"/>
                      <a:pt x="9" y="0"/>
                    </a:cubicBezTo>
                  </a:path>
                </a:pathLst>
              </a:custGeom>
              <a:solidFill>
                <a:srgbClr val="A66614">
                  <a:alpha val="3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iṣḻïḓè"/>
              <p:cNvSpPr/>
              <p:nvPr>
                <p:custDataLst>
                  <p:tags r:id="rId26"/>
                </p:custDataLst>
              </p:nvPr>
            </p:nvSpPr>
            <p:spPr bwMode="auto">
              <a:xfrm>
                <a:off x="12048600" y="6337236"/>
                <a:ext cx="31125" cy="128948"/>
              </a:xfrm>
              <a:custGeom>
                <a:avLst/>
                <a:gdLst>
                  <a:gd name="T0" fmla="*/ 0 w 27"/>
                  <a:gd name="T1" fmla="*/ 112 h 112"/>
                  <a:gd name="T2" fmla="*/ 10 w 27"/>
                  <a:gd name="T3" fmla="*/ 105 h 112"/>
                  <a:gd name="T4" fmla="*/ 25 w 27"/>
                  <a:gd name="T5" fmla="*/ 86 h 112"/>
                  <a:gd name="T6" fmla="*/ 25 w 27"/>
                  <a:gd name="T7" fmla="*/ 27 h 112"/>
                  <a:gd name="T8" fmla="*/ 25 w 27"/>
                  <a:gd name="T9" fmla="*/ 24 h 112"/>
                  <a:gd name="T10" fmla="*/ 12 w 27"/>
                  <a:gd name="T11" fmla="*/ 0 h 112"/>
                  <a:gd name="T12" fmla="*/ 5 w 27"/>
                  <a:gd name="T13" fmla="*/ 65 h 112"/>
                  <a:gd name="T14" fmla="*/ 0 w 27"/>
                  <a:gd name="T15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12">
                    <a:moveTo>
                      <a:pt x="0" y="112"/>
                    </a:moveTo>
                    <a:cubicBezTo>
                      <a:pt x="4" y="110"/>
                      <a:pt x="7" y="107"/>
                      <a:pt x="10" y="105"/>
                    </a:cubicBezTo>
                    <a:cubicBezTo>
                      <a:pt x="18" y="98"/>
                      <a:pt x="25" y="91"/>
                      <a:pt x="25" y="86"/>
                    </a:cubicBezTo>
                    <a:cubicBezTo>
                      <a:pt x="27" y="75"/>
                      <a:pt x="26" y="42"/>
                      <a:pt x="25" y="27"/>
                    </a:cubicBezTo>
                    <a:cubicBezTo>
                      <a:pt x="25" y="26"/>
                      <a:pt x="25" y="25"/>
                      <a:pt x="25" y="24"/>
                    </a:cubicBezTo>
                    <a:cubicBezTo>
                      <a:pt x="24" y="9"/>
                      <a:pt x="16" y="3"/>
                      <a:pt x="12" y="0"/>
                    </a:cubicBezTo>
                    <a:cubicBezTo>
                      <a:pt x="10" y="19"/>
                      <a:pt x="5" y="63"/>
                      <a:pt x="5" y="65"/>
                    </a:cubicBezTo>
                    <a:cubicBezTo>
                      <a:pt x="4" y="68"/>
                      <a:pt x="0" y="112"/>
                      <a:pt x="0" y="1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îŝḻïďe"/>
              <p:cNvSpPr/>
              <p:nvPr>
                <p:custDataLst>
                  <p:tags r:id="rId27"/>
                </p:custDataLst>
              </p:nvPr>
            </p:nvSpPr>
            <p:spPr bwMode="auto">
              <a:xfrm>
                <a:off x="11889083" y="6271094"/>
                <a:ext cx="17786" cy="31125"/>
              </a:xfrm>
              <a:custGeom>
                <a:avLst/>
                <a:gdLst>
                  <a:gd name="T0" fmla="*/ 14 w 15"/>
                  <a:gd name="T1" fmla="*/ 24 h 27"/>
                  <a:gd name="T2" fmla="*/ 4 w 15"/>
                  <a:gd name="T3" fmla="*/ 2 h 27"/>
                  <a:gd name="T4" fmla="*/ 2 w 15"/>
                  <a:gd name="T5" fmla="*/ 16 h 27"/>
                  <a:gd name="T6" fmla="*/ 11 w 15"/>
                  <a:gd name="T7" fmla="*/ 27 h 27"/>
                  <a:gd name="T8" fmla="*/ 14 w 15"/>
                  <a:gd name="T9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7">
                    <a:moveTo>
                      <a:pt x="14" y="24"/>
                    </a:moveTo>
                    <a:cubicBezTo>
                      <a:pt x="13" y="21"/>
                      <a:pt x="7" y="0"/>
                      <a:pt x="4" y="2"/>
                    </a:cubicBezTo>
                    <a:cubicBezTo>
                      <a:pt x="0" y="5"/>
                      <a:pt x="1" y="14"/>
                      <a:pt x="2" y="16"/>
                    </a:cubicBezTo>
                    <a:cubicBezTo>
                      <a:pt x="3" y="21"/>
                      <a:pt x="8" y="27"/>
                      <a:pt x="11" y="27"/>
                    </a:cubicBezTo>
                    <a:cubicBezTo>
                      <a:pt x="14" y="27"/>
                      <a:pt x="15" y="26"/>
                      <a:pt x="14" y="24"/>
                    </a:cubicBezTo>
                    <a:close/>
                  </a:path>
                </a:pathLst>
              </a:custGeom>
              <a:solidFill>
                <a:srgbClr val="DD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íşḷiḍê"/>
              <p:cNvSpPr/>
              <p:nvPr>
                <p:custDataLst>
                  <p:tags r:id="rId28"/>
                </p:custDataLst>
              </p:nvPr>
            </p:nvSpPr>
            <p:spPr bwMode="auto">
              <a:xfrm>
                <a:off x="11944664" y="6736307"/>
                <a:ext cx="130615" cy="11673"/>
              </a:xfrm>
              <a:prstGeom prst="ellipse">
                <a:avLst/>
              </a:prstGeom>
              <a:solidFill>
                <a:srgbClr val="E4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iṩḷiḑe"/>
              <p:cNvSpPr/>
              <p:nvPr>
                <p:custDataLst>
                  <p:tags r:id="rId29"/>
                </p:custDataLst>
              </p:nvPr>
            </p:nvSpPr>
            <p:spPr bwMode="auto">
              <a:xfrm>
                <a:off x="12030258" y="6716854"/>
                <a:ext cx="12784" cy="17231"/>
              </a:xfrm>
              <a:custGeom>
                <a:avLst/>
                <a:gdLst>
                  <a:gd name="T0" fmla="*/ 0 w 11"/>
                  <a:gd name="T1" fmla="*/ 0 h 15"/>
                  <a:gd name="T2" fmla="*/ 1 w 11"/>
                  <a:gd name="T3" fmla="*/ 12 h 15"/>
                  <a:gd name="T4" fmla="*/ 9 w 11"/>
                  <a:gd name="T5" fmla="*/ 13 h 15"/>
                  <a:gd name="T6" fmla="*/ 11 w 11"/>
                  <a:gd name="T7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5">
                    <a:moveTo>
                      <a:pt x="0" y="0"/>
                    </a:moveTo>
                    <a:cubicBezTo>
                      <a:pt x="0" y="0"/>
                      <a:pt x="1" y="10"/>
                      <a:pt x="1" y="12"/>
                    </a:cubicBezTo>
                    <a:cubicBezTo>
                      <a:pt x="1" y="14"/>
                      <a:pt x="9" y="15"/>
                      <a:pt x="9" y="13"/>
                    </a:cubicBezTo>
                    <a:cubicBezTo>
                      <a:pt x="10" y="12"/>
                      <a:pt x="11" y="1"/>
                      <a:pt x="11" y="1"/>
                    </a:cubicBezTo>
                  </a:path>
                </a:pathLst>
              </a:custGeom>
              <a:solidFill>
                <a:srgbClr val="DD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iṣľïḑè"/>
              <p:cNvSpPr/>
              <p:nvPr>
                <p:custDataLst>
                  <p:tags r:id="rId30"/>
                </p:custDataLst>
              </p:nvPr>
            </p:nvSpPr>
            <p:spPr bwMode="auto">
              <a:xfrm>
                <a:off x="12006914" y="6727970"/>
                <a:ext cx="36128" cy="13895"/>
              </a:xfrm>
              <a:custGeom>
                <a:avLst/>
                <a:gdLst>
                  <a:gd name="T0" fmla="*/ 31 w 31"/>
                  <a:gd name="T1" fmla="*/ 5 h 12"/>
                  <a:gd name="T2" fmla="*/ 31 w 31"/>
                  <a:gd name="T3" fmla="*/ 12 h 12"/>
                  <a:gd name="T4" fmla="*/ 22 w 31"/>
                  <a:gd name="T5" fmla="*/ 12 h 12"/>
                  <a:gd name="T6" fmla="*/ 21 w 31"/>
                  <a:gd name="T7" fmla="*/ 11 h 12"/>
                  <a:gd name="T8" fmla="*/ 16 w 31"/>
                  <a:gd name="T9" fmla="*/ 12 h 12"/>
                  <a:gd name="T10" fmla="*/ 9 w 31"/>
                  <a:gd name="T11" fmla="*/ 12 h 12"/>
                  <a:gd name="T12" fmla="*/ 0 w 31"/>
                  <a:gd name="T13" fmla="*/ 10 h 12"/>
                  <a:gd name="T14" fmla="*/ 8 w 31"/>
                  <a:gd name="T15" fmla="*/ 7 h 12"/>
                  <a:gd name="T16" fmla="*/ 19 w 31"/>
                  <a:gd name="T17" fmla="*/ 2 h 12"/>
                  <a:gd name="T18" fmla="*/ 21 w 31"/>
                  <a:gd name="T19" fmla="*/ 0 h 12"/>
                  <a:gd name="T20" fmla="*/ 22 w 31"/>
                  <a:gd name="T21" fmla="*/ 1 h 12"/>
                  <a:gd name="T22" fmla="*/ 27 w 31"/>
                  <a:gd name="T23" fmla="*/ 4 h 12"/>
                  <a:gd name="T24" fmla="*/ 30 w 31"/>
                  <a:gd name="T25" fmla="*/ 2 h 12"/>
                  <a:gd name="T26" fmla="*/ 31 w 31"/>
                  <a:gd name="T27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12">
                    <a:moveTo>
                      <a:pt x="31" y="5"/>
                    </a:moveTo>
                    <a:cubicBezTo>
                      <a:pt x="31" y="8"/>
                      <a:pt x="31" y="12"/>
                      <a:pt x="31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19" y="12"/>
                      <a:pt x="16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3" y="12"/>
                      <a:pt x="0" y="11"/>
                      <a:pt x="0" y="10"/>
                    </a:cubicBezTo>
                    <a:cubicBezTo>
                      <a:pt x="0" y="6"/>
                      <a:pt x="6" y="7"/>
                      <a:pt x="8" y="7"/>
                    </a:cubicBezTo>
                    <a:cubicBezTo>
                      <a:pt x="13" y="7"/>
                      <a:pt x="18" y="4"/>
                      <a:pt x="19" y="2"/>
                    </a:cubicBezTo>
                    <a:cubicBezTo>
                      <a:pt x="20" y="0"/>
                      <a:pt x="20" y="0"/>
                      <a:pt x="21" y="0"/>
                    </a:cubicBezTo>
                    <a:cubicBezTo>
                      <a:pt x="21" y="0"/>
                      <a:pt x="22" y="0"/>
                      <a:pt x="22" y="1"/>
                    </a:cubicBezTo>
                    <a:cubicBezTo>
                      <a:pt x="23" y="3"/>
                      <a:pt x="25" y="4"/>
                      <a:pt x="27" y="4"/>
                    </a:cubicBezTo>
                    <a:cubicBezTo>
                      <a:pt x="28" y="4"/>
                      <a:pt x="29" y="3"/>
                      <a:pt x="30" y="2"/>
                    </a:cubicBezTo>
                    <a:cubicBezTo>
                      <a:pt x="30" y="2"/>
                      <a:pt x="31" y="3"/>
                      <a:pt x="31" y="5"/>
                    </a:cubicBezTo>
                    <a:close/>
                  </a:path>
                </a:pathLst>
              </a:custGeom>
              <a:solidFill>
                <a:srgbClr val="1F2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îṥ1idê"/>
              <p:cNvSpPr/>
              <p:nvPr>
                <p:custDataLst>
                  <p:tags r:id="rId31"/>
                </p:custDataLst>
              </p:nvPr>
            </p:nvSpPr>
            <p:spPr bwMode="auto">
              <a:xfrm>
                <a:off x="11994687" y="6707405"/>
                <a:ext cx="13339" cy="18342"/>
              </a:xfrm>
              <a:custGeom>
                <a:avLst/>
                <a:gdLst>
                  <a:gd name="T0" fmla="*/ 0 w 12"/>
                  <a:gd name="T1" fmla="*/ 6 h 16"/>
                  <a:gd name="T2" fmla="*/ 3 w 12"/>
                  <a:gd name="T3" fmla="*/ 14 h 16"/>
                  <a:gd name="T4" fmla="*/ 12 w 12"/>
                  <a:gd name="T5" fmla="*/ 12 h 16"/>
                  <a:gd name="T6" fmla="*/ 8 w 12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6">
                    <a:moveTo>
                      <a:pt x="0" y="6"/>
                    </a:moveTo>
                    <a:cubicBezTo>
                      <a:pt x="0" y="6"/>
                      <a:pt x="2" y="12"/>
                      <a:pt x="3" y="14"/>
                    </a:cubicBezTo>
                    <a:cubicBezTo>
                      <a:pt x="4" y="16"/>
                      <a:pt x="11" y="14"/>
                      <a:pt x="12" y="12"/>
                    </a:cubicBezTo>
                    <a:cubicBezTo>
                      <a:pt x="12" y="11"/>
                      <a:pt x="8" y="0"/>
                      <a:pt x="8" y="0"/>
                    </a:cubicBezTo>
                  </a:path>
                </a:pathLst>
              </a:custGeom>
              <a:solidFill>
                <a:srgbClr val="DD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íşľïḋè"/>
              <p:cNvSpPr/>
              <p:nvPr>
                <p:custDataLst>
                  <p:tags r:id="rId32"/>
                </p:custDataLst>
              </p:nvPr>
            </p:nvSpPr>
            <p:spPr bwMode="auto">
              <a:xfrm>
                <a:off x="11976900" y="6720188"/>
                <a:ext cx="37239" cy="22788"/>
              </a:xfrm>
              <a:custGeom>
                <a:avLst/>
                <a:gdLst>
                  <a:gd name="T0" fmla="*/ 29 w 32"/>
                  <a:gd name="T1" fmla="*/ 3 h 20"/>
                  <a:gd name="T2" fmla="*/ 32 w 32"/>
                  <a:gd name="T3" fmla="*/ 9 h 20"/>
                  <a:gd name="T4" fmla="*/ 25 w 32"/>
                  <a:gd name="T5" fmla="*/ 13 h 20"/>
                  <a:gd name="T6" fmla="*/ 24 w 32"/>
                  <a:gd name="T7" fmla="*/ 12 h 20"/>
                  <a:gd name="T8" fmla="*/ 20 w 32"/>
                  <a:gd name="T9" fmla="*/ 16 h 20"/>
                  <a:gd name="T10" fmla="*/ 13 w 32"/>
                  <a:gd name="T11" fmla="*/ 19 h 20"/>
                  <a:gd name="T12" fmla="*/ 2 w 32"/>
                  <a:gd name="T13" fmla="*/ 19 h 20"/>
                  <a:gd name="T14" fmla="*/ 10 w 32"/>
                  <a:gd name="T15" fmla="*/ 13 h 20"/>
                  <a:gd name="T16" fmla="*/ 17 w 32"/>
                  <a:gd name="T17" fmla="*/ 4 h 20"/>
                  <a:gd name="T18" fmla="*/ 17 w 32"/>
                  <a:gd name="T19" fmla="*/ 1 h 20"/>
                  <a:gd name="T20" fmla="*/ 19 w 32"/>
                  <a:gd name="T21" fmla="*/ 2 h 20"/>
                  <a:gd name="T22" fmla="*/ 24 w 32"/>
                  <a:gd name="T23" fmla="*/ 3 h 20"/>
                  <a:gd name="T24" fmla="*/ 27 w 32"/>
                  <a:gd name="T25" fmla="*/ 0 h 20"/>
                  <a:gd name="T26" fmla="*/ 29 w 32"/>
                  <a:gd name="T27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20">
                    <a:moveTo>
                      <a:pt x="29" y="3"/>
                    </a:moveTo>
                    <a:cubicBezTo>
                      <a:pt x="30" y="5"/>
                      <a:pt x="32" y="9"/>
                      <a:pt x="32" y="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2"/>
                      <a:pt x="22" y="15"/>
                      <a:pt x="20" y="16"/>
                    </a:cubicBezTo>
                    <a:cubicBezTo>
                      <a:pt x="19" y="17"/>
                      <a:pt x="15" y="18"/>
                      <a:pt x="13" y="19"/>
                    </a:cubicBezTo>
                    <a:cubicBezTo>
                      <a:pt x="7" y="20"/>
                      <a:pt x="3" y="19"/>
                      <a:pt x="2" y="19"/>
                    </a:cubicBezTo>
                    <a:cubicBezTo>
                      <a:pt x="0" y="15"/>
                      <a:pt x="8" y="13"/>
                      <a:pt x="10" y="13"/>
                    </a:cubicBezTo>
                    <a:cubicBezTo>
                      <a:pt x="14" y="11"/>
                      <a:pt x="16" y="6"/>
                      <a:pt x="17" y="4"/>
                    </a:cubicBezTo>
                    <a:cubicBezTo>
                      <a:pt x="17" y="2"/>
                      <a:pt x="16" y="1"/>
                      <a:pt x="17" y="1"/>
                    </a:cubicBezTo>
                    <a:cubicBezTo>
                      <a:pt x="17" y="1"/>
                      <a:pt x="18" y="1"/>
                      <a:pt x="19" y="2"/>
                    </a:cubicBezTo>
                    <a:cubicBezTo>
                      <a:pt x="21" y="3"/>
                      <a:pt x="23" y="4"/>
                      <a:pt x="24" y="3"/>
                    </a:cubicBezTo>
                    <a:cubicBezTo>
                      <a:pt x="25" y="2"/>
                      <a:pt x="26" y="1"/>
                      <a:pt x="27" y="0"/>
                    </a:cubicBezTo>
                    <a:cubicBezTo>
                      <a:pt x="27" y="0"/>
                      <a:pt x="28" y="0"/>
                      <a:pt x="29" y="3"/>
                    </a:cubicBezTo>
                    <a:close/>
                  </a:path>
                </a:pathLst>
              </a:custGeom>
              <a:solidFill>
                <a:srgbClr val="1F2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íşḻîḋè"/>
              <p:cNvSpPr/>
              <p:nvPr>
                <p:custDataLst>
                  <p:tags r:id="rId33"/>
                </p:custDataLst>
              </p:nvPr>
            </p:nvSpPr>
            <p:spPr bwMode="auto">
              <a:xfrm>
                <a:off x="12048600" y="6362247"/>
                <a:ext cx="28902" cy="103937"/>
              </a:xfrm>
              <a:custGeom>
                <a:avLst/>
                <a:gdLst>
                  <a:gd name="T0" fmla="*/ 0 w 25"/>
                  <a:gd name="T1" fmla="*/ 90 h 90"/>
                  <a:gd name="T2" fmla="*/ 10 w 25"/>
                  <a:gd name="T3" fmla="*/ 83 h 90"/>
                  <a:gd name="T4" fmla="*/ 19 w 25"/>
                  <a:gd name="T5" fmla="*/ 32 h 90"/>
                  <a:gd name="T6" fmla="*/ 22 w 25"/>
                  <a:gd name="T7" fmla="*/ 0 h 90"/>
                  <a:gd name="T8" fmla="*/ 9 w 25"/>
                  <a:gd name="T9" fmla="*/ 2 h 90"/>
                  <a:gd name="T10" fmla="*/ 5 w 25"/>
                  <a:gd name="T11" fmla="*/ 43 h 90"/>
                  <a:gd name="T12" fmla="*/ 0 w 25"/>
                  <a:gd name="T13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0">
                    <a:moveTo>
                      <a:pt x="0" y="90"/>
                    </a:moveTo>
                    <a:cubicBezTo>
                      <a:pt x="4" y="88"/>
                      <a:pt x="7" y="85"/>
                      <a:pt x="10" y="83"/>
                    </a:cubicBezTo>
                    <a:cubicBezTo>
                      <a:pt x="11" y="70"/>
                      <a:pt x="14" y="53"/>
                      <a:pt x="19" y="32"/>
                    </a:cubicBezTo>
                    <a:cubicBezTo>
                      <a:pt x="25" y="5"/>
                      <a:pt x="22" y="0"/>
                      <a:pt x="22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1"/>
                      <a:pt x="5" y="41"/>
                      <a:pt x="5" y="43"/>
                    </a:cubicBezTo>
                    <a:cubicBezTo>
                      <a:pt x="4" y="46"/>
                      <a:pt x="0" y="90"/>
                      <a:pt x="0" y="90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îṩḷíďè"/>
              <p:cNvSpPr/>
              <p:nvPr>
                <p:custDataLst>
                  <p:tags r:id="rId34"/>
                </p:custDataLst>
              </p:nvPr>
            </p:nvSpPr>
            <p:spPr bwMode="auto">
              <a:xfrm>
                <a:off x="12014140" y="6463960"/>
                <a:ext cx="52802" cy="173969"/>
              </a:xfrm>
              <a:custGeom>
                <a:avLst/>
                <a:gdLst>
                  <a:gd name="T0" fmla="*/ 1 w 46"/>
                  <a:gd name="T1" fmla="*/ 103 h 151"/>
                  <a:gd name="T2" fmla="*/ 5 w 46"/>
                  <a:gd name="T3" fmla="*/ 141 h 151"/>
                  <a:gd name="T4" fmla="*/ 29 w 46"/>
                  <a:gd name="T5" fmla="*/ 144 h 151"/>
                  <a:gd name="T6" fmla="*/ 37 w 46"/>
                  <a:gd name="T7" fmla="*/ 56 h 151"/>
                  <a:gd name="T8" fmla="*/ 43 w 46"/>
                  <a:gd name="T9" fmla="*/ 32 h 151"/>
                  <a:gd name="T10" fmla="*/ 37 w 46"/>
                  <a:gd name="T11" fmla="*/ 3 h 151"/>
                  <a:gd name="T12" fmla="*/ 1 w 46"/>
                  <a:gd name="T13" fmla="*/ 0 h 151"/>
                  <a:gd name="T14" fmla="*/ 0 w 46"/>
                  <a:gd name="T15" fmla="*/ 45 h 151"/>
                  <a:gd name="T16" fmla="*/ 0 w 46"/>
                  <a:gd name="T17" fmla="*/ 60 h 151"/>
                  <a:gd name="T18" fmla="*/ 1 w 46"/>
                  <a:gd name="T19" fmla="*/ 103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151">
                    <a:moveTo>
                      <a:pt x="1" y="103"/>
                    </a:moveTo>
                    <a:cubicBezTo>
                      <a:pt x="2" y="117"/>
                      <a:pt x="3" y="131"/>
                      <a:pt x="5" y="141"/>
                    </a:cubicBezTo>
                    <a:cubicBezTo>
                      <a:pt x="7" y="149"/>
                      <a:pt x="33" y="151"/>
                      <a:pt x="29" y="144"/>
                    </a:cubicBezTo>
                    <a:cubicBezTo>
                      <a:pt x="24" y="135"/>
                      <a:pt x="33" y="106"/>
                      <a:pt x="37" y="56"/>
                    </a:cubicBezTo>
                    <a:cubicBezTo>
                      <a:pt x="38" y="48"/>
                      <a:pt x="41" y="48"/>
                      <a:pt x="43" y="32"/>
                    </a:cubicBezTo>
                    <a:cubicBezTo>
                      <a:pt x="46" y="17"/>
                      <a:pt x="37" y="3"/>
                      <a:pt x="37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81"/>
                      <a:pt x="1" y="10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iš1ïďe"/>
              <p:cNvSpPr/>
              <p:nvPr>
                <p:custDataLst>
                  <p:tags r:id="rId35"/>
                </p:custDataLst>
              </p:nvPr>
            </p:nvSpPr>
            <p:spPr bwMode="auto">
              <a:xfrm>
                <a:off x="12018586" y="6600133"/>
                <a:ext cx="33348" cy="126725"/>
              </a:xfrm>
              <a:custGeom>
                <a:avLst/>
                <a:gdLst>
                  <a:gd name="T0" fmla="*/ 22 w 29"/>
                  <a:gd name="T1" fmla="*/ 21 h 110"/>
                  <a:gd name="T2" fmla="*/ 28 w 29"/>
                  <a:gd name="T3" fmla="*/ 45 h 110"/>
                  <a:gd name="T4" fmla="*/ 22 w 29"/>
                  <a:gd name="T5" fmla="*/ 109 h 110"/>
                  <a:gd name="T6" fmla="*/ 9 w 29"/>
                  <a:gd name="T7" fmla="*/ 108 h 110"/>
                  <a:gd name="T8" fmla="*/ 0 w 29"/>
                  <a:gd name="T9" fmla="*/ 10 h 110"/>
                  <a:gd name="T10" fmla="*/ 22 w 29"/>
                  <a:gd name="T11" fmla="*/ 21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110">
                    <a:moveTo>
                      <a:pt x="22" y="21"/>
                    </a:moveTo>
                    <a:cubicBezTo>
                      <a:pt x="22" y="21"/>
                      <a:pt x="29" y="29"/>
                      <a:pt x="28" y="45"/>
                    </a:cubicBezTo>
                    <a:cubicBezTo>
                      <a:pt x="27" y="61"/>
                      <a:pt x="22" y="109"/>
                      <a:pt x="22" y="109"/>
                    </a:cubicBezTo>
                    <a:cubicBezTo>
                      <a:pt x="22" y="109"/>
                      <a:pt x="13" y="110"/>
                      <a:pt x="9" y="108"/>
                    </a:cubicBezTo>
                    <a:cubicBezTo>
                      <a:pt x="9" y="108"/>
                      <a:pt x="0" y="20"/>
                      <a:pt x="0" y="10"/>
                    </a:cubicBezTo>
                    <a:cubicBezTo>
                      <a:pt x="0" y="0"/>
                      <a:pt x="22" y="21"/>
                      <a:pt x="22" y="2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ïš1ídè"/>
              <p:cNvSpPr/>
              <p:nvPr>
                <p:custDataLst>
                  <p:tags r:id="rId36"/>
                </p:custDataLst>
              </p:nvPr>
            </p:nvSpPr>
            <p:spPr bwMode="auto">
              <a:xfrm>
                <a:off x="12014140" y="6480079"/>
                <a:ext cx="46132" cy="102825"/>
              </a:xfrm>
              <a:custGeom>
                <a:avLst/>
                <a:gdLst>
                  <a:gd name="T0" fmla="*/ 1 w 40"/>
                  <a:gd name="T1" fmla="*/ 89 h 89"/>
                  <a:gd name="T2" fmla="*/ 12 w 40"/>
                  <a:gd name="T3" fmla="*/ 60 h 89"/>
                  <a:gd name="T4" fmla="*/ 22 w 40"/>
                  <a:gd name="T5" fmla="*/ 44 h 89"/>
                  <a:gd name="T6" fmla="*/ 28 w 40"/>
                  <a:gd name="T7" fmla="*/ 0 h 89"/>
                  <a:gd name="T8" fmla="*/ 12 w 40"/>
                  <a:gd name="T9" fmla="*/ 13 h 89"/>
                  <a:gd name="T10" fmla="*/ 0 w 40"/>
                  <a:gd name="T11" fmla="*/ 31 h 89"/>
                  <a:gd name="T12" fmla="*/ 0 w 40"/>
                  <a:gd name="T13" fmla="*/ 46 h 89"/>
                  <a:gd name="T14" fmla="*/ 1 w 40"/>
                  <a:gd name="T15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89">
                    <a:moveTo>
                      <a:pt x="1" y="89"/>
                    </a:moveTo>
                    <a:cubicBezTo>
                      <a:pt x="3" y="82"/>
                      <a:pt x="8" y="68"/>
                      <a:pt x="12" y="60"/>
                    </a:cubicBezTo>
                    <a:cubicBezTo>
                      <a:pt x="17" y="49"/>
                      <a:pt x="22" y="44"/>
                      <a:pt x="22" y="44"/>
                    </a:cubicBezTo>
                    <a:cubicBezTo>
                      <a:pt x="40" y="25"/>
                      <a:pt x="28" y="0"/>
                      <a:pt x="28" y="0"/>
                    </a:cubicBezTo>
                    <a:cubicBezTo>
                      <a:pt x="28" y="0"/>
                      <a:pt x="13" y="12"/>
                      <a:pt x="12" y="13"/>
                    </a:cubicBezTo>
                    <a:cubicBezTo>
                      <a:pt x="11" y="15"/>
                      <a:pt x="5" y="25"/>
                      <a:pt x="0" y="31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0" y="67"/>
                      <a:pt x="1" y="89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i$ḻïďé"/>
              <p:cNvSpPr/>
              <p:nvPr>
                <p:custDataLst>
                  <p:tags r:id="rId37"/>
                </p:custDataLst>
              </p:nvPr>
            </p:nvSpPr>
            <p:spPr bwMode="auto">
              <a:xfrm>
                <a:off x="11956336" y="6575678"/>
                <a:ext cx="51690" cy="143399"/>
              </a:xfrm>
              <a:custGeom>
                <a:avLst/>
                <a:gdLst>
                  <a:gd name="T0" fmla="*/ 8 w 45"/>
                  <a:gd name="T1" fmla="*/ 0 h 124"/>
                  <a:gd name="T2" fmla="*/ 1 w 45"/>
                  <a:gd name="T3" fmla="*/ 36 h 124"/>
                  <a:gd name="T4" fmla="*/ 33 w 45"/>
                  <a:gd name="T5" fmla="*/ 124 h 124"/>
                  <a:gd name="T6" fmla="*/ 45 w 45"/>
                  <a:gd name="T7" fmla="*/ 121 h 124"/>
                  <a:gd name="T8" fmla="*/ 38 w 45"/>
                  <a:gd name="T9" fmla="*/ 64 h 124"/>
                  <a:gd name="T10" fmla="*/ 19 w 45"/>
                  <a:gd name="T11" fmla="*/ 27 h 124"/>
                  <a:gd name="T12" fmla="*/ 8 w 45"/>
                  <a:gd name="T13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24">
                    <a:moveTo>
                      <a:pt x="8" y="0"/>
                    </a:moveTo>
                    <a:cubicBezTo>
                      <a:pt x="8" y="0"/>
                      <a:pt x="0" y="28"/>
                      <a:pt x="1" y="36"/>
                    </a:cubicBezTo>
                    <a:cubicBezTo>
                      <a:pt x="2" y="45"/>
                      <a:pt x="33" y="124"/>
                      <a:pt x="33" y="124"/>
                    </a:cubicBezTo>
                    <a:cubicBezTo>
                      <a:pt x="33" y="124"/>
                      <a:pt x="38" y="124"/>
                      <a:pt x="45" y="121"/>
                    </a:cubicBezTo>
                    <a:cubicBezTo>
                      <a:pt x="45" y="121"/>
                      <a:pt x="44" y="86"/>
                      <a:pt x="38" y="64"/>
                    </a:cubicBezTo>
                    <a:cubicBezTo>
                      <a:pt x="32" y="42"/>
                      <a:pt x="25" y="29"/>
                      <a:pt x="19" y="27"/>
                    </a:cubicBezTo>
                    <a:cubicBezTo>
                      <a:pt x="14" y="25"/>
                      <a:pt x="10" y="5"/>
                      <a:pt x="8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íś1íďé"/>
              <p:cNvSpPr/>
              <p:nvPr>
                <p:custDataLst>
                  <p:tags r:id="rId38"/>
                </p:custDataLst>
              </p:nvPr>
            </p:nvSpPr>
            <p:spPr bwMode="auto">
              <a:xfrm>
                <a:off x="11973566" y="6595687"/>
                <a:ext cx="25567" cy="45021"/>
              </a:xfrm>
              <a:custGeom>
                <a:avLst/>
                <a:gdLst>
                  <a:gd name="T0" fmla="*/ 20 w 22"/>
                  <a:gd name="T1" fmla="*/ 0 h 39"/>
                  <a:gd name="T2" fmla="*/ 16 w 22"/>
                  <a:gd name="T3" fmla="*/ 27 h 39"/>
                  <a:gd name="T4" fmla="*/ 7 w 22"/>
                  <a:gd name="T5" fmla="*/ 37 h 39"/>
                  <a:gd name="T6" fmla="*/ 1 w 22"/>
                  <a:gd name="T7" fmla="*/ 13 h 39"/>
                  <a:gd name="T8" fmla="*/ 11 w 22"/>
                  <a:gd name="T9" fmla="*/ 0 h 39"/>
                  <a:gd name="T10" fmla="*/ 20 w 22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9">
                    <a:moveTo>
                      <a:pt x="20" y="0"/>
                    </a:moveTo>
                    <a:cubicBezTo>
                      <a:pt x="20" y="0"/>
                      <a:pt x="11" y="14"/>
                      <a:pt x="16" y="27"/>
                    </a:cubicBezTo>
                    <a:cubicBezTo>
                      <a:pt x="22" y="39"/>
                      <a:pt x="7" y="37"/>
                      <a:pt x="7" y="37"/>
                    </a:cubicBezTo>
                    <a:cubicBezTo>
                      <a:pt x="7" y="37"/>
                      <a:pt x="0" y="16"/>
                      <a:pt x="1" y="13"/>
                    </a:cubicBezTo>
                    <a:cubicBezTo>
                      <a:pt x="3" y="10"/>
                      <a:pt x="9" y="1"/>
                      <a:pt x="11" y="0"/>
                    </a:cubicBezTo>
                    <a:cubicBezTo>
                      <a:pt x="13" y="0"/>
                      <a:pt x="20" y="0"/>
                      <a:pt x="2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iṡľiḋe"/>
              <p:cNvSpPr/>
              <p:nvPr>
                <p:custDataLst>
                  <p:tags r:id="rId39"/>
                </p:custDataLst>
              </p:nvPr>
            </p:nvSpPr>
            <p:spPr bwMode="auto">
              <a:xfrm>
                <a:off x="11959671" y="6462849"/>
                <a:ext cx="98378" cy="162853"/>
              </a:xfrm>
              <a:custGeom>
                <a:avLst/>
                <a:gdLst>
                  <a:gd name="T0" fmla="*/ 23 w 85"/>
                  <a:gd name="T1" fmla="*/ 1 h 141"/>
                  <a:gd name="T2" fmla="*/ 1 w 85"/>
                  <a:gd name="T3" fmla="*/ 114 h 141"/>
                  <a:gd name="T4" fmla="*/ 20 w 85"/>
                  <a:gd name="T5" fmla="*/ 131 h 141"/>
                  <a:gd name="T6" fmla="*/ 57 w 85"/>
                  <a:gd name="T7" fmla="*/ 62 h 141"/>
                  <a:gd name="T8" fmla="*/ 70 w 85"/>
                  <a:gd name="T9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41">
                    <a:moveTo>
                      <a:pt x="23" y="1"/>
                    </a:moveTo>
                    <a:cubicBezTo>
                      <a:pt x="23" y="1"/>
                      <a:pt x="4" y="90"/>
                      <a:pt x="1" y="114"/>
                    </a:cubicBezTo>
                    <a:cubicBezTo>
                      <a:pt x="0" y="124"/>
                      <a:pt x="11" y="141"/>
                      <a:pt x="20" y="131"/>
                    </a:cubicBezTo>
                    <a:cubicBezTo>
                      <a:pt x="32" y="120"/>
                      <a:pt x="51" y="71"/>
                      <a:pt x="57" y="62"/>
                    </a:cubicBezTo>
                    <a:cubicBezTo>
                      <a:pt x="63" y="53"/>
                      <a:pt x="85" y="45"/>
                      <a:pt x="70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îṡļîde"/>
              <p:cNvSpPr/>
              <p:nvPr>
                <p:custDataLst>
                  <p:tags r:id="rId40"/>
                </p:custDataLst>
              </p:nvPr>
            </p:nvSpPr>
            <p:spPr bwMode="auto">
              <a:xfrm>
                <a:off x="11897420" y="6297773"/>
                <a:ext cx="114497" cy="75035"/>
              </a:xfrm>
              <a:custGeom>
                <a:avLst/>
                <a:gdLst>
                  <a:gd name="T0" fmla="*/ 0 w 99"/>
                  <a:gd name="T1" fmla="*/ 2 h 65"/>
                  <a:gd name="T2" fmla="*/ 5 w 99"/>
                  <a:gd name="T3" fmla="*/ 27 h 65"/>
                  <a:gd name="T4" fmla="*/ 13 w 99"/>
                  <a:gd name="T5" fmla="*/ 53 h 65"/>
                  <a:gd name="T6" fmla="*/ 13 w 99"/>
                  <a:gd name="T7" fmla="*/ 53 h 65"/>
                  <a:gd name="T8" fmla="*/ 23 w 99"/>
                  <a:gd name="T9" fmla="*/ 65 h 65"/>
                  <a:gd name="T10" fmla="*/ 36 w 99"/>
                  <a:gd name="T11" fmla="*/ 65 h 65"/>
                  <a:gd name="T12" fmla="*/ 72 w 99"/>
                  <a:gd name="T13" fmla="*/ 61 h 65"/>
                  <a:gd name="T14" fmla="*/ 73 w 99"/>
                  <a:gd name="T15" fmla="*/ 61 h 65"/>
                  <a:gd name="T16" fmla="*/ 89 w 99"/>
                  <a:gd name="T17" fmla="*/ 59 h 65"/>
                  <a:gd name="T18" fmla="*/ 94 w 99"/>
                  <a:gd name="T19" fmla="*/ 57 h 65"/>
                  <a:gd name="T20" fmla="*/ 96 w 99"/>
                  <a:gd name="T21" fmla="*/ 52 h 65"/>
                  <a:gd name="T22" fmla="*/ 96 w 99"/>
                  <a:gd name="T23" fmla="*/ 52 h 65"/>
                  <a:gd name="T24" fmla="*/ 90 w 99"/>
                  <a:gd name="T25" fmla="*/ 42 h 65"/>
                  <a:gd name="T26" fmla="*/ 90 w 99"/>
                  <a:gd name="T27" fmla="*/ 41 h 65"/>
                  <a:gd name="T28" fmla="*/ 99 w 99"/>
                  <a:gd name="T29" fmla="*/ 32 h 65"/>
                  <a:gd name="T30" fmla="*/ 79 w 99"/>
                  <a:gd name="T31" fmla="*/ 33 h 65"/>
                  <a:gd name="T32" fmla="*/ 36 w 99"/>
                  <a:gd name="T33" fmla="*/ 44 h 65"/>
                  <a:gd name="T34" fmla="*/ 35 w 99"/>
                  <a:gd name="T35" fmla="*/ 44 h 65"/>
                  <a:gd name="T36" fmla="*/ 33 w 99"/>
                  <a:gd name="T37" fmla="*/ 44 h 65"/>
                  <a:gd name="T38" fmla="*/ 33 w 99"/>
                  <a:gd name="T39" fmla="*/ 44 h 65"/>
                  <a:gd name="T40" fmla="*/ 28 w 99"/>
                  <a:gd name="T41" fmla="*/ 35 h 65"/>
                  <a:gd name="T42" fmla="*/ 8 w 99"/>
                  <a:gd name="T43" fmla="*/ 0 h 65"/>
                  <a:gd name="T44" fmla="*/ 2 w 99"/>
                  <a:gd name="T45" fmla="*/ 2 h 65"/>
                  <a:gd name="T46" fmla="*/ 2 w 99"/>
                  <a:gd name="T47" fmla="*/ 2 h 65"/>
                  <a:gd name="T48" fmla="*/ 2 w 99"/>
                  <a:gd name="T49" fmla="*/ 2 h 65"/>
                  <a:gd name="T50" fmla="*/ 0 w 99"/>
                  <a:gd name="T51" fmla="*/ 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9" h="65">
                    <a:moveTo>
                      <a:pt x="0" y="2"/>
                    </a:moveTo>
                    <a:cubicBezTo>
                      <a:pt x="0" y="2"/>
                      <a:pt x="2" y="16"/>
                      <a:pt x="5" y="27"/>
                    </a:cubicBezTo>
                    <a:cubicBezTo>
                      <a:pt x="7" y="36"/>
                      <a:pt x="9" y="45"/>
                      <a:pt x="13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5" y="58"/>
                      <a:pt x="20" y="64"/>
                      <a:pt x="23" y="65"/>
                    </a:cubicBezTo>
                    <a:cubicBezTo>
                      <a:pt x="25" y="65"/>
                      <a:pt x="36" y="65"/>
                      <a:pt x="36" y="65"/>
                    </a:cubicBezTo>
                    <a:cubicBezTo>
                      <a:pt x="42" y="65"/>
                      <a:pt x="58" y="63"/>
                      <a:pt x="72" y="61"/>
                    </a:cubicBezTo>
                    <a:cubicBezTo>
                      <a:pt x="73" y="61"/>
                      <a:pt x="73" y="61"/>
                      <a:pt x="73" y="61"/>
                    </a:cubicBezTo>
                    <a:cubicBezTo>
                      <a:pt x="79" y="60"/>
                      <a:pt x="85" y="59"/>
                      <a:pt x="89" y="59"/>
                    </a:cubicBezTo>
                    <a:cubicBezTo>
                      <a:pt x="91" y="59"/>
                      <a:pt x="92" y="58"/>
                      <a:pt x="94" y="57"/>
                    </a:cubicBezTo>
                    <a:cubicBezTo>
                      <a:pt x="95" y="56"/>
                      <a:pt x="96" y="54"/>
                      <a:pt x="96" y="52"/>
                    </a:cubicBezTo>
                    <a:cubicBezTo>
                      <a:pt x="96" y="52"/>
                      <a:pt x="96" y="52"/>
                      <a:pt x="96" y="52"/>
                    </a:cubicBezTo>
                    <a:cubicBezTo>
                      <a:pt x="97" y="48"/>
                      <a:pt x="94" y="44"/>
                      <a:pt x="90" y="42"/>
                    </a:cubicBezTo>
                    <a:cubicBezTo>
                      <a:pt x="90" y="41"/>
                      <a:pt x="90" y="41"/>
                      <a:pt x="90" y="41"/>
                    </a:cubicBezTo>
                    <a:cubicBezTo>
                      <a:pt x="95" y="37"/>
                      <a:pt x="99" y="32"/>
                      <a:pt x="99" y="32"/>
                    </a:cubicBezTo>
                    <a:cubicBezTo>
                      <a:pt x="99" y="32"/>
                      <a:pt x="86" y="32"/>
                      <a:pt x="79" y="33"/>
                    </a:cubicBezTo>
                    <a:cubicBezTo>
                      <a:pt x="74" y="33"/>
                      <a:pt x="40" y="42"/>
                      <a:pt x="36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5" y="44"/>
                      <a:pt x="34" y="44"/>
                      <a:pt x="33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1" y="41"/>
                      <a:pt x="30" y="38"/>
                      <a:pt x="28" y="35"/>
                    </a:cubicBezTo>
                    <a:cubicBezTo>
                      <a:pt x="20" y="25"/>
                      <a:pt x="8" y="0"/>
                      <a:pt x="8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ïṩ1íďè"/>
              <p:cNvSpPr/>
              <p:nvPr>
                <p:custDataLst>
                  <p:tags r:id="rId41"/>
                </p:custDataLst>
              </p:nvPr>
            </p:nvSpPr>
            <p:spPr bwMode="auto">
              <a:xfrm>
                <a:off x="11876855" y="6254976"/>
                <a:ext cx="40018" cy="46132"/>
              </a:xfrm>
              <a:custGeom>
                <a:avLst/>
                <a:gdLst>
                  <a:gd name="T0" fmla="*/ 33 w 35"/>
                  <a:gd name="T1" fmla="*/ 37 h 40"/>
                  <a:gd name="T2" fmla="*/ 33 w 35"/>
                  <a:gd name="T3" fmla="*/ 37 h 40"/>
                  <a:gd name="T4" fmla="*/ 31 w 35"/>
                  <a:gd name="T5" fmla="*/ 28 h 40"/>
                  <a:gd name="T6" fmla="*/ 17 w 35"/>
                  <a:gd name="T7" fmla="*/ 13 h 40"/>
                  <a:gd name="T8" fmla="*/ 21 w 35"/>
                  <a:gd name="T9" fmla="*/ 6 h 40"/>
                  <a:gd name="T10" fmla="*/ 21 w 35"/>
                  <a:gd name="T11" fmla="*/ 3 h 40"/>
                  <a:gd name="T12" fmla="*/ 18 w 35"/>
                  <a:gd name="T13" fmla="*/ 0 h 40"/>
                  <a:gd name="T14" fmla="*/ 1 w 35"/>
                  <a:gd name="T15" fmla="*/ 13 h 40"/>
                  <a:gd name="T16" fmla="*/ 0 w 35"/>
                  <a:gd name="T17" fmla="*/ 14 h 40"/>
                  <a:gd name="T18" fmla="*/ 3 w 35"/>
                  <a:gd name="T19" fmla="*/ 17 h 40"/>
                  <a:gd name="T20" fmla="*/ 5 w 35"/>
                  <a:gd name="T21" fmla="*/ 18 h 40"/>
                  <a:gd name="T22" fmla="*/ 13 w 35"/>
                  <a:gd name="T23" fmla="*/ 16 h 40"/>
                  <a:gd name="T24" fmla="*/ 25 w 35"/>
                  <a:gd name="T25" fmla="*/ 33 h 40"/>
                  <a:gd name="T26" fmla="*/ 33 w 35"/>
                  <a:gd name="T27" fmla="*/ 37 h 40"/>
                  <a:gd name="T28" fmla="*/ 31 w 35"/>
                  <a:gd name="T29" fmla="*/ 36 h 40"/>
                  <a:gd name="T30" fmla="*/ 30 w 35"/>
                  <a:gd name="T31" fmla="*/ 35 h 40"/>
                  <a:gd name="T32" fmla="*/ 29 w 35"/>
                  <a:gd name="T33" fmla="*/ 35 h 40"/>
                  <a:gd name="T34" fmla="*/ 30 w 35"/>
                  <a:gd name="T35" fmla="*/ 33 h 40"/>
                  <a:gd name="T36" fmla="*/ 32 w 35"/>
                  <a:gd name="T37" fmla="*/ 34 h 40"/>
                  <a:gd name="T38" fmla="*/ 32 w 35"/>
                  <a:gd name="T39" fmla="*/ 36 h 40"/>
                  <a:gd name="T40" fmla="*/ 31 w 35"/>
                  <a:gd name="T41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40">
                    <a:moveTo>
                      <a:pt x="33" y="37"/>
                    </a:moveTo>
                    <a:cubicBezTo>
                      <a:pt x="33" y="37"/>
                      <a:pt x="33" y="37"/>
                      <a:pt x="33" y="37"/>
                    </a:cubicBezTo>
                    <a:cubicBezTo>
                      <a:pt x="34" y="36"/>
                      <a:pt x="35" y="34"/>
                      <a:pt x="31" y="28"/>
                    </a:cubicBezTo>
                    <a:cubicBezTo>
                      <a:pt x="25" y="22"/>
                      <a:pt x="17" y="15"/>
                      <a:pt x="17" y="13"/>
                    </a:cubicBezTo>
                    <a:cubicBezTo>
                      <a:pt x="18" y="12"/>
                      <a:pt x="20" y="8"/>
                      <a:pt x="21" y="6"/>
                    </a:cubicBezTo>
                    <a:cubicBezTo>
                      <a:pt x="21" y="5"/>
                      <a:pt x="21" y="4"/>
                      <a:pt x="21" y="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8"/>
                      <a:pt x="4" y="19"/>
                      <a:pt x="5" y="18"/>
                    </a:cubicBezTo>
                    <a:cubicBezTo>
                      <a:pt x="8" y="18"/>
                      <a:pt x="12" y="17"/>
                      <a:pt x="13" y="16"/>
                    </a:cubicBezTo>
                    <a:cubicBezTo>
                      <a:pt x="15" y="16"/>
                      <a:pt x="20" y="26"/>
                      <a:pt x="25" y="33"/>
                    </a:cubicBezTo>
                    <a:cubicBezTo>
                      <a:pt x="30" y="40"/>
                      <a:pt x="33" y="37"/>
                      <a:pt x="33" y="37"/>
                    </a:cubicBezTo>
                    <a:close/>
                    <a:moveTo>
                      <a:pt x="31" y="36"/>
                    </a:moveTo>
                    <a:cubicBezTo>
                      <a:pt x="31" y="36"/>
                      <a:pt x="30" y="36"/>
                      <a:pt x="30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4"/>
                      <a:pt x="30" y="34"/>
                      <a:pt x="30" y="33"/>
                    </a:cubicBezTo>
                    <a:cubicBezTo>
                      <a:pt x="31" y="33"/>
                      <a:pt x="31" y="33"/>
                      <a:pt x="32" y="34"/>
                    </a:cubicBezTo>
                    <a:cubicBezTo>
                      <a:pt x="32" y="34"/>
                      <a:pt x="32" y="35"/>
                      <a:pt x="32" y="36"/>
                    </a:cubicBezTo>
                    <a:lnTo>
                      <a:pt x="31" y="36"/>
                    </a:lnTo>
                    <a:close/>
                  </a:path>
                </a:pathLst>
              </a:custGeom>
              <a:solidFill>
                <a:srgbClr val="4F66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išḷîḓê"/>
              <p:cNvSpPr/>
              <p:nvPr>
                <p:custDataLst>
                  <p:tags r:id="rId42"/>
                </p:custDataLst>
              </p:nvPr>
            </p:nvSpPr>
            <p:spPr bwMode="auto">
              <a:xfrm>
                <a:off x="11872965" y="6250529"/>
                <a:ext cx="24455" cy="20566"/>
              </a:xfrm>
              <a:custGeom>
                <a:avLst/>
                <a:gdLst>
                  <a:gd name="T0" fmla="*/ 38 w 44"/>
                  <a:gd name="T1" fmla="*/ 0 h 37"/>
                  <a:gd name="T2" fmla="*/ 0 w 44"/>
                  <a:gd name="T3" fmla="*/ 31 h 37"/>
                  <a:gd name="T4" fmla="*/ 7 w 44"/>
                  <a:gd name="T5" fmla="*/ 37 h 37"/>
                  <a:gd name="T6" fmla="*/ 44 w 44"/>
                  <a:gd name="T7" fmla="*/ 8 h 37"/>
                  <a:gd name="T8" fmla="*/ 38 w 44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7">
                    <a:moveTo>
                      <a:pt x="38" y="0"/>
                    </a:moveTo>
                    <a:lnTo>
                      <a:pt x="0" y="31"/>
                    </a:lnTo>
                    <a:lnTo>
                      <a:pt x="7" y="37"/>
                    </a:lnTo>
                    <a:lnTo>
                      <a:pt x="44" y="8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D5D6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îṣļídé"/>
              <p:cNvSpPr/>
              <p:nvPr>
                <p:custDataLst>
                  <p:tags r:id="rId43"/>
                </p:custDataLst>
              </p:nvPr>
            </p:nvSpPr>
            <p:spPr bwMode="auto">
              <a:xfrm>
                <a:off x="11864072" y="6254976"/>
                <a:ext cx="7781" cy="7226"/>
              </a:xfrm>
              <a:custGeom>
                <a:avLst/>
                <a:gdLst>
                  <a:gd name="T0" fmla="*/ 7 w 7"/>
                  <a:gd name="T1" fmla="*/ 6 h 6"/>
                  <a:gd name="T2" fmla="*/ 0 w 7"/>
                  <a:gd name="T3" fmla="*/ 1 h 6"/>
                  <a:gd name="T4" fmla="*/ 1 w 7"/>
                  <a:gd name="T5" fmla="*/ 0 h 6"/>
                  <a:gd name="T6" fmla="*/ 7 w 7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7" y="6"/>
                    </a:moveTo>
                    <a:cubicBezTo>
                      <a:pt x="5" y="4"/>
                      <a:pt x="3" y="2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2"/>
                      <a:pt x="6" y="4"/>
                      <a:pt x="7" y="6"/>
                    </a:cubicBezTo>
                    <a:close/>
                  </a:path>
                </a:pathLst>
              </a:custGeom>
              <a:solidFill>
                <a:srgbClr val="C3A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íŝ1íḓé"/>
              <p:cNvSpPr/>
              <p:nvPr>
                <p:custDataLst>
                  <p:tags r:id="rId44"/>
                </p:custDataLst>
              </p:nvPr>
            </p:nvSpPr>
            <p:spPr bwMode="auto">
              <a:xfrm>
                <a:off x="11862960" y="6236634"/>
                <a:ext cx="31125" cy="31125"/>
              </a:xfrm>
              <a:custGeom>
                <a:avLst/>
                <a:gdLst>
                  <a:gd name="T0" fmla="*/ 1 w 27"/>
                  <a:gd name="T1" fmla="*/ 17 h 27"/>
                  <a:gd name="T2" fmla="*/ 8 w 27"/>
                  <a:gd name="T3" fmla="*/ 22 h 27"/>
                  <a:gd name="T4" fmla="*/ 2 w 27"/>
                  <a:gd name="T5" fmla="*/ 16 h 27"/>
                  <a:gd name="T6" fmla="*/ 3 w 27"/>
                  <a:gd name="T7" fmla="*/ 14 h 27"/>
                  <a:gd name="T8" fmla="*/ 8 w 27"/>
                  <a:gd name="T9" fmla="*/ 18 h 27"/>
                  <a:gd name="T10" fmla="*/ 5 w 27"/>
                  <a:gd name="T11" fmla="*/ 13 h 27"/>
                  <a:gd name="T12" fmla="*/ 8 w 27"/>
                  <a:gd name="T13" fmla="*/ 10 h 27"/>
                  <a:gd name="T14" fmla="*/ 15 w 27"/>
                  <a:gd name="T15" fmla="*/ 15 h 27"/>
                  <a:gd name="T16" fmla="*/ 9 w 27"/>
                  <a:gd name="T17" fmla="*/ 9 h 27"/>
                  <a:gd name="T18" fmla="*/ 13 w 27"/>
                  <a:gd name="T19" fmla="*/ 5 h 27"/>
                  <a:gd name="T20" fmla="*/ 17 w 27"/>
                  <a:gd name="T21" fmla="*/ 10 h 27"/>
                  <a:gd name="T22" fmla="*/ 15 w 27"/>
                  <a:gd name="T23" fmla="*/ 4 h 27"/>
                  <a:gd name="T24" fmla="*/ 17 w 27"/>
                  <a:gd name="T25" fmla="*/ 2 h 27"/>
                  <a:gd name="T26" fmla="*/ 22 w 27"/>
                  <a:gd name="T27" fmla="*/ 12 h 27"/>
                  <a:gd name="T28" fmla="*/ 19 w 27"/>
                  <a:gd name="T29" fmla="*/ 2 h 27"/>
                  <a:gd name="T30" fmla="*/ 21 w 27"/>
                  <a:gd name="T31" fmla="*/ 0 h 27"/>
                  <a:gd name="T32" fmla="*/ 27 w 27"/>
                  <a:gd name="T33" fmla="*/ 12 h 27"/>
                  <a:gd name="T34" fmla="*/ 9 w 27"/>
                  <a:gd name="T35" fmla="*/ 27 h 27"/>
                  <a:gd name="T36" fmla="*/ 0 w 27"/>
                  <a:gd name="T37" fmla="*/ 18 h 27"/>
                  <a:gd name="T38" fmla="*/ 1 w 27"/>
                  <a:gd name="T39" fmla="*/ 1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7" h="27">
                    <a:moveTo>
                      <a:pt x="1" y="17"/>
                    </a:moveTo>
                    <a:cubicBezTo>
                      <a:pt x="4" y="18"/>
                      <a:pt x="6" y="20"/>
                      <a:pt x="8" y="22"/>
                    </a:cubicBezTo>
                    <a:cubicBezTo>
                      <a:pt x="7" y="20"/>
                      <a:pt x="5" y="18"/>
                      <a:pt x="2" y="16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8" y="17"/>
                      <a:pt x="8" y="18"/>
                    </a:cubicBezTo>
                    <a:cubicBezTo>
                      <a:pt x="9" y="18"/>
                      <a:pt x="5" y="13"/>
                      <a:pt x="5" y="13"/>
                    </a:cubicBezTo>
                    <a:cubicBezTo>
                      <a:pt x="5" y="13"/>
                      <a:pt x="6" y="12"/>
                      <a:pt x="8" y="10"/>
                    </a:cubicBezTo>
                    <a:cubicBezTo>
                      <a:pt x="10" y="11"/>
                      <a:pt x="12" y="13"/>
                      <a:pt x="15" y="15"/>
                    </a:cubicBezTo>
                    <a:cubicBezTo>
                      <a:pt x="13" y="13"/>
                      <a:pt x="11" y="11"/>
                      <a:pt x="9" y="9"/>
                    </a:cubicBezTo>
                    <a:cubicBezTo>
                      <a:pt x="10" y="8"/>
                      <a:pt x="12" y="7"/>
                      <a:pt x="13" y="5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6" y="8"/>
                      <a:pt x="15" y="4"/>
                    </a:cubicBezTo>
                    <a:cubicBezTo>
                      <a:pt x="16" y="4"/>
                      <a:pt x="17" y="3"/>
                      <a:pt x="17" y="2"/>
                    </a:cubicBezTo>
                    <a:cubicBezTo>
                      <a:pt x="18" y="6"/>
                      <a:pt x="20" y="9"/>
                      <a:pt x="22" y="12"/>
                    </a:cubicBezTo>
                    <a:cubicBezTo>
                      <a:pt x="21" y="9"/>
                      <a:pt x="19" y="5"/>
                      <a:pt x="19" y="2"/>
                    </a:cubicBezTo>
                    <a:cubicBezTo>
                      <a:pt x="20" y="1"/>
                      <a:pt x="21" y="0"/>
                      <a:pt x="21" y="0"/>
                    </a:cubicBezTo>
                    <a:cubicBezTo>
                      <a:pt x="21" y="0"/>
                      <a:pt x="24" y="8"/>
                      <a:pt x="27" y="12"/>
                    </a:cubicBezTo>
                    <a:cubicBezTo>
                      <a:pt x="27" y="12"/>
                      <a:pt x="14" y="22"/>
                      <a:pt x="9" y="27"/>
                    </a:cubicBezTo>
                    <a:cubicBezTo>
                      <a:pt x="6" y="22"/>
                      <a:pt x="0" y="18"/>
                      <a:pt x="0" y="18"/>
                    </a:cubicBezTo>
                    <a:lnTo>
                      <a:pt x="1" y="17"/>
                    </a:lnTo>
                    <a:close/>
                  </a:path>
                </a:pathLst>
              </a:custGeom>
              <a:solidFill>
                <a:srgbClr val="BBA3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ïšļiḓê"/>
              <p:cNvSpPr/>
              <p:nvPr>
                <p:custDataLst>
                  <p:tags r:id="rId45"/>
                </p:custDataLst>
              </p:nvPr>
            </p:nvSpPr>
            <p:spPr bwMode="auto">
              <a:xfrm>
                <a:off x="11882413" y="6238857"/>
                <a:ext cx="5558" cy="11673"/>
              </a:xfrm>
              <a:custGeom>
                <a:avLst/>
                <a:gdLst>
                  <a:gd name="T0" fmla="*/ 0 w 5"/>
                  <a:gd name="T1" fmla="*/ 0 h 10"/>
                  <a:gd name="T2" fmla="*/ 2 w 5"/>
                  <a:gd name="T3" fmla="*/ 0 h 10"/>
                  <a:gd name="T4" fmla="*/ 5 w 5"/>
                  <a:gd name="T5" fmla="*/ 10 h 10"/>
                  <a:gd name="T6" fmla="*/ 0 w 5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0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4" y="7"/>
                      <a:pt x="5" y="10"/>
                    </a:cubicBezTo>
                    <a:cubicBezTo>
                      <a:pt x="3" y="7"/>
                      <a:pt x="1" y="4"/>
                      <a:pt x="0" y="0"/>
                    </a:cubicBezTo>
                    <a:close/>
                  </a:path>
                </a:pathLst>
              </a:custGeom>
              <a:solidFill>
                <a:srgbClr val="C3A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ïṩlïḋè"/>
              <p:cNvSpPr/>
              <p:nvPr>
                <p:custDataLst>
                  <p:tags r:id="rId46"/>
                </p:custDataLst>
              </p:nvPr>
            </p:nvSpPr>
            <p:spPr bwMode="auto">
              <a:xfrm>
                <a:off x="11871853" y="6247194"/>
                <a:ext cx="8338" cy="6670"/>
              </a:xfrm>
              <a:custGeom>
                <a:avLst/>
                <a:gdLst>
                  <a:gd name="T0" fmla="*/ 0 w 7"/>
                  <a:gd name="T1" fmla="*/ 1 h 6"/>
                  <a:gd name="T2" fmla="*/ 1 w 7"/>
                  <a:gd name="T3" fmla="*/ 0 h 6"/>
                  <a:gd name="T4" fmla="*/ 7 w 7"/>
                  <a:gd name="T5" fmla="*/ 6 h 6"/>
                  <a:gd name="T6" fmla="*/ 0 w 7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3" y="2"/>
                      <a:pt x="5" y="4"/>
                      <a:pt x="7" y="6"/>
                    </a:cubicBezTo>
                    <a:cubicBezTo>
                      <a:pt x="4" y="4"/>
                      <a:pt x="2" y="2"/>
                      <a:pt x="0" y="1"/>
                    </a:cubicBezTo>
                    <a:close/>
                  </a:path>
                </a:pathLst>
              </a:custGeom>
              <a:solidFill>
                <a:srgbClr val="C3A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íSľîḋe"/>
              <p:cNvSpPr/>
              <p:nvPr>
                <p:custDataLst>
                  <p:tags r:id="rId47"/>
                </p:custDataLst>
              </p:nvPr>
            </p:nvSpPr>
            <p:spPr bwMode="auto">
              <a:xfrm>
                <a:off x="11861848" y="6237745"/>
                <a:ext cx="22788" cy="20566"/>
              </a:xfrm>
              <a:custGeom>
                <a:avLst/>
                <a:gdLst>
                  <a:gd name="T0" fmla="*/ 0 w 20"/>
                  <a:gd name="T1" fmla="*/ 18 h 18"/>
                  <a:gd name="T2" fmla="*/ 2 w 20"/>
                  <a:gd name="T3" fmla="*/ 18 h 18"/>
                  <a:gd name="T4" fmla="*/ 2 w 20"/>
                  <a:gd name="T5" fmla="*/ 17 h 18"/>
                  <a:gd name="T6" fmla="*/ 4 w 20"/>
                  <a:gd name="T7" fmla="*/ 12 h 18"/>
                  <a:gd name="T8" fmla="*/ 11 w 20"/>
                  <a:gd name="T9" fmla="*/ 5 h 18"/>
                  <a:gd name="T10" fmla="*/ 18 w 20"/>
                  <a:gd name="T11" fmla="*/ 1 h 18"/>
                  <a:gd name="T12" fmla="*/ 20 w 20"/>
                  <a:gd name="T13" fmla="*/ 2 h 18"/>
                  <a:gd name="T14" fmla="*/ 20 w 20"/>
                  <a:gd name="T15" fmla="*/ 3 h 18"/>
                  <a:gd name="T16" fmla="*/ 20 w 20"/>
                  <a:gd name="T17" fmla="*/ 1 h 18"/>
                  <a:gd name="T18" fmla="*/ 20 w 20"/>
                  <a:gd name="T19" fmla="*/ 0 h 18"/>
                  <a:gd name="T20" fmla="*/ 19 w 20"/>
                  <a:gd name="T21" fmla="*/ 0 h 18"/>
                  <a:gd name="T22" fmla="*/ 9 w 20"/>
                  <a:gd name="T23" fmla="*/ 6 h 18"/>
                  <a:gd name="T24" fmla="*/ 0 w 20"/>
                  <a:gd name="T25" fmla="*/ 15 h 18"/>
                  <a:gd name="T26" fmla="*/ 0 w 20"/>
                  <a:gd name="T27" fmla="*/ 17 h 18"/>
                  <a:gd name="T28" fmla="*/ 0 w 20"/>
                  <a:gd name="T2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" h="18">
                    <a:moveTo>
                      <a:pt x="0" y="18"/>
                    </a:moveTo>
                    <a:cubicBezTo>
                      <a:pt x="1" y="18"/>
                      <a:pt x="2" y="18"/>
                      <a:pt x="2" y="18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1" y="15"/>
                      <a:pt x="2" y="13"/>
                      <a:pt x="4" y="12"/>
                    </a:cubicBezTo>
                    <a:cubicBezTo>
                      <a:pt x="6" y="10"/>
                      <a:pt x="8" y="7"/>
                      <a:pt x="11" y="5"/>
                    </a:cubicBezTo>
                    <a:cubicBezTo>
                      <a:pt x="13" y="3"/>
                      <a:pt x="15" y="2"/>
                      <a:pt x="18" y="1"/>
                    </a:cubicBezTo>
                    <a:cubicBezTo>
                      <a:pt x="19" y="1"/>
                      <a:pt x="20" y="1"/>
                      <a:pt x="20" y="2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19" y="0"/>
                      <a:pt x="19" y="0"/>
                    </a:cubicBezTo>
                    <a:cubicBezTo>
                      <a:pt x="15" y="1"/>
                      <a:pt x="12" y="4"/>
                      <a:pt x="9" y="6"/>
                    </a:cubicBezTo>
                    <a:cubicBezTo>
                      <a:pt x="5" y="9"/>
                      <a:pt x="2" y="11"/>
                      <a:pt x="0" y="15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0" y="17"/>
                      <a:pt x="0" y="18"/>
                      <a:pt x="0" y="18"/>
                    </a:cubicBezTo>
                    <a:close/>
                  </a:path>
                </a:pathLst>
              </a:custGeom>
              <a:solidFill>
                <a:srgbClr val="D29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ïṩļíḑé"/>
              <p:cNvSpPr/>
              <p:nvPr>
                <p:custDataLst>
                  <p:tags r:id="rId48"/>
                </p:custDataLst>
              </p:nvPr>
            </p:nvSpPr>
            <p:spPr bwMode="auto">
              <a:xfrm>
                <a:off x="11881301" y="6244971"/>
                <a:ext cx="2223" cy="4446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3 h 4"/>
                  <a:gd name="T4" fmla="*/ 1 w 2"/>
                  <a:gd name="T5" fmla="*/ 0 h 4"/>
                  <a:gd name="T6" fmla="*/ 1 w 2"/>
                  <a:gd name="T7" fmla="*/ 0 h 4"/>
                  <a:gd name="T8" fmla="*/ 0 w 2"/>
                  <a:gd name="T9" fmla="*/ 2 h 4"/>
                  <a:gd name="T10" fmla="*/ 1 w 2"/>
                  <a:gd name="T11" fmla="*/ 3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3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D29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îṡľïḋè"/>
              <p:cNvSpPr/>
              <p:nvPr>
                <p:custDataLst>
                  <p:tags r:id="rId49"/>
                </p:custDataLst>
              </p:nvPr>
            </p:nvSpPr>
            <p:spPr bwMode="auto">
              <a:xfrm>
                <a:off x="11876855" y="6253864"/>
                <a:ext cx="3335" cy="7226"/>
              </a:xfrm>
              <a:custGeom>
                <a:avLst/>
                <a:gdLst>
                  <a:gd name="T0" fmla="*/ 3 w 3"/>
                  <a:gd name="T1" fmla="*/ 6 h 6"/>
                  <a:gd name="T2" fmla="*/ 3 w 3"/>
                  <a:gd name="T3" fmla="*/ 4 h 6"/>
                  <a:gd name="T4" fmla="*/ 2 w 3"/>
                  <a:gd name="T5" fmla="*/ 2 h 6"/>
                  <a:gd name="T6" fmla="*/ 0 w 3"/>
                  <a:gd name="T7" fmla="*/ 0 h 6"/>
                  <a:gd name="T8" fmla="*/ 2 w 3"/>
                  <a:gd name="T9" fmla="*/ 2 h 6"/>
                  <a:gd name="T10" fmla="*/ 3 w 3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5"/>
                      <a:pt x="3" y="4"/>
                    </a:cubicBezTo>
                    <a:cubicBezTo>
                      <a:pt x="3" y="3"/>
                      <a:pt x="3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1"/>
                      <a:pt x="1" y="2"/>
                      <a:pt x="2" y="2"/>
                    </a:cubicBezTo>
                    <a:cubicBezTo>
                      <a:pt x="2" y="3"/>
                      <a:pt x="3" y="5"/>
                      <a:pt x="3" y="6"/>
                    </a:cubicBezTo>
                    <a:close/>
                  </a:path>
                </a:pathLst>
              </a:custGeom>
              <a:solidFill>
                <a:srgbClr val="D29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iśḷîḍê"/>
              <p:cNvSpPr/>
              <p:nvPr>
                <p:custDataLst>
                  <p:tags r:id="rId50"/>
                </p:custDataLst>
              </p:nvPr>
            </p:nvSpPr>
            <p:spPr bwMode="auto">
              <a:xfrm>
                <a:off x="11862960" y="6238857"/>
                <a:ext cx="21676" cy="22232"/>
              </a:xfrm>
              <a:custGeom>
                <a:avLst/>
                <a:gdLst>
                  <a:gd name="T0" fmla="*/ 1 w 19"/>
                  <a:gd name="T1" fmla="*/ 17 h 19"/>
                  <a:gd name="T2" fmla="*/ 1 w 19"/>
                  <a:gd name="T3" fmla="*/ 17 h 19"/>
                  <a:gd name="T4" fmla="*/ 3 w 19"/>
                  <a:gd name="T5" fmla="*/ 16 h 19"/>
                  <a:gd name="T6" fmla="*/ 5 w 19"/>
                  <a:gd name="T7" fmla="*/ 16 h 19"/>
                  <a:gd name="T8" fmla="*/ 8 w 19"/>
                  <a:gd name="T9" fmla="*/ 15 h 19"/>
                  <a:gd name="T10" fmla="*/ 9 w 19"/>
                  <a:gd name="T11" fmla="*/ 15 h 19"/>
                  <a:gd name="T12" fmla="*/ 10 w 19"/>
                  <a:gd name="T13" fmla="*/ 15 h 19"/>
                  <a:gd name="T14" fmla="*/ 11 w 19"/>
                  <a:gd name="T15" fmla="*/ 17 h 19"/>
                  <a:gd name="T16" fmla="*/ 13 w 19"/>
                  <a:gd name="T17" fmla="*/ 19 h 19"/>
                  <a:gd name="T18" fmla="*/ 14 w 19"/>
                  <a:gd name="T19" fmla="*/ 19 h 19"/>
                  <a:gd name="T20" fmla="*/ 15 w 19"/>
                  <a:gd name="T21" fmla="*/ 19 h 19"/>
                  <a:gd name="T22" fmla="*/ 14 w 19"/>
                  <a:gd name="T23" fmla="*/ 15 h 19"/>
                  <a:gd name="T24" fmla="*/ 12 w 19"/>
                  <a:gd name="T25" fmla="*/ 13 h 19"/>
                  <a:gd name="T26" fmla="*/ 12 w 19"/>
                  <a:gd name="T27" fmla="*/ 13 h 19"/>
                  <a:gd name="T28" fmla="*/ 12 w 19"/>
                  <a:gd name="T29" fmla="*/ 13 h 19"/>
                  <a:gd name="T30" fmla="*/ 12 w 19"/>
                  <a:gd name="T31" fmla="*/ 10 h 19"/>
                  <a:gd name="T32" fmla="*/ 15 w 19"/>
                  <a:gd name="T33" fmla="*/ 9 h 19"/>
                  <a:gd name="T34" fmla="*/ 17 w 19"/>
                  <a:gd name="T35" fmla="*/ 9 h 19"/>
                  <a:gd name="T36" fmla="*/ 17 w 19"/>
                  <a:gd name="T37" fmla="*/ 8 h 19"/>
                  <a:gd name="T38" fmla="*/ 16 w 19"/>
                  <a:gd name="T39" fmla="*/ 7 h 19"/>
                  <a:gd name="T40" fmla="*/ 17 w 19"/>
                  <a:gd name="T41" fmla="*/ 5 h 19"/>
                  <a:gd name="T42" fmla="*/ 18 w 19"/>
                  <a:gd name="T43" fmla="*/ 2 h 19"/>
                  <a:gd name="T44" fmla="*/ 19 w 19"/>
                  <a:gd name="T45" fmla="*/ 2 h 19"/>
                  <a:gd name="T46" fmla="*/ 19 w 19"/>
                  <a:gd name="T47" fmla="*/ 1 h 19"/>
                  <a:gd name="T48" fmla="*/ 17 w 19"/>
                  <a:gd name="T49" fmla="*/ 0 h 19"/>
                  <a:gd name="T50" fmla="*/ 10 w 19"/>
                  <a:gd name="T51" fmla="*/ 4 h 19"/>
                  <a:gd name="T52" fmla="*/ 3 w 19"/>
                  <a:gd name="T53" fmla="*/ 11 h 19"/>
                  <a:gd name="T54" fmla="*/ 1 w 19"/>
                  <a:gd name="T55" fmla="*/ 16 h 19"/>
                  <a:gd name="T56" fmla="*/ 1 w 19"/>
                  <a:gd name="T57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" h="19">
                    <a:moveTo>
                      <a:pt x="1" y="17"/>
                    </a:moveTo>
                    <a:cubicBezTo>
                      <a:pt x="1" y="17"/>
                      <a:pt x="1" y="17"/>
                      <a:pt x="1" y="17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3" y="15"/>
                      <a:pt x="4" y="15"/>
                      <a:pt x="5" y="16"/>
                    </a:cubicBezTo>
                    <a:cubicBezTo>
                      <a:pt x="6" y="17"/>
                      <a:pt x="7" y="17"/>
                      <a:pt x="8" y="15"/>
                    </a:cubicBezTo>
                    <a:cubicBezTo>
                      <a:pt x="8" y="15"/>
                      <a:pt x="9" y="14"/>
                      <a:pt x="9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6"/>
                      <a:pt x="11" y="17"/>
                      <a:pt x="11" y="17"/>
                    </a:cubicBezTo>
                    <a:cubicBezTo>
                      <a:pt x="12" y="18"/>
                      <a:pt x="12" y="18"/>
                      <a:pt x="13" y="19"/>
                    </a:cubicBezTo>
                    <a:cubicBezTo>
                      <a:pt x="13" y="19"/>
                      <a:pt x="14" y="19"/>
                      <a:pt x="14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8"/>
                      <a:pt x="14" y="16"/>
                      <a:pt x="14" y="15"/>
                    </a:cubicBezTo>
                    <a:cubicBezTo>
                      <a:pt x="13" y="15"/>
                      <a:pt x="12" y="14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12"/>
                      <a:pt x="11" y="10"/>
                      <a:pt x="12" y="10"/>
                    </a:cubicBezTo>
                    <a:cubicBezTo>
                      <a:pt x="13" y="9"/>
                      <a:pt x="14" y="9"/>
                      <a:pt x="15" y="9"/>
                    </a:cubicBezTo>
                    <a:cubicBezTo>
                      <a:pt x="16" y="9"/>
                      <a:pt x="17" y="9"/>
                      <a:pt x="17" y="9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7"/>
                      <a:pt x="17" y="7"/>
                      <a:pt x="16" y="7"/>
                    </a:cubicBezTo>
                    <a:cubicBezTo>
                      <a:pt x="16" y="6"/>
                      <a:pt x="16" y="5"/>
                      <a:pt x="17" y="5"/>
                    </a:cubicBezTo>
                    <a:cubicBezTo>
                      <a:pt x="17" y="4"/>
                      <a:pt x="17" y="3"/>
                      <a:pt x="18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0"/>
                      <a:pt x="18" y="0"/>
                      <a:pt x="17" y="0"/>
                    </a:cubicBezTo>
                    <a:cubicBezTo>
                      <a:pt x="14" y="1"/>
                      <a:pt x="12" y="2"/>
                      <a:pt x="10" y="4"/>
                    </a:cubicBezTo>
                    <a:cubicBezTo>
                      <a:pt x="7" y="6"/>
                      <a:pt x="5" y="9"/>
                      <a:pt x="3" y="11"/>
                    </a:cubicBezTo>
                    <a:cubicBezTo>
                      <a:pt x="1" y="12"/>
                      <a:pt x="0" y="14"/>
                      <a:pt x="1" y="16"/>
                    </a:cubicBezTo>
                    <a:cubicBezTo>
                      <a:pt x="1" y="16"/>
                      <a:pt x="1" y="16"/>
                      <a:pt x="1" y="17"/>
                    </a:cubicBezTo>
                    <a:close/>
                  </a:path>
                </a:pathLst>
              </a:custGeom>
              <a:solidFill>
                <a:srgbClr val="E5B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ïs1iḓè"/>
              <p:cNvSpPr/>
              <p:nvPr>
                <p:custDataLst>
                  <p:tags r:id="rId51"/>
                </p:custDataLst>
              </p:nvPr>
            </p:nvSpPr>
            <p:spPr bwMode="auto">
              <a:xfrm>
                <a:off x="11876855" y="6269983"/>
                <a:ext cx="37795" cy="31125"/>
              </a:xfrm>
              <a:custGeom>
                <a:avLst/>
                <a:gdLst>
                  <a:gd name="T0" fmla="*/ 33 w 33"/>
                  <a:gd name="T1" fmla="*/ 24 h 27"/>
                  <a:gd name="T2" fmla="*/ 33 w 33"/>
                  <a:gd name="T3" fmla="*/ 24 h 27"/>
                  <a:gd name="T4" fmla="*/ 31 w 33"/>
                  <a:gd name="T5" fmla="*/ 23 h 27"/>
                  <a:gd name="T6" fmla="*/ 30 w 33"/>
                  <a:gd name="T7" fmla="*/ 22 h 27"/>
                  <a:gd name="T8" fmla="*/ 29 w 33"/>
                  <a:gd name="T9" fmla="*/ 22 h 27"/>
                  <a:gd name="T10" fmla="*/ 28 w 33"/>
                  <a:gd name="T11" fmla="*/ 20 h 27"/>
                  <a:gd name="T12" fmla="*/ 16 w 33"/>
                  <a:gd name="T13" fmla="*/ 3 h 27"/>
                  <a:gd name="T14" fmla="*/ 13 w 33"/>
                  <a:gd name="T15" fmla="*/ 2 h 27"/>
                  <a:gd name="T16" fmla="*/ 6 w 33"/>
                  <a:gd name="T17" fmla="*/ 3 h 27"/>
                  <a:gd name="T18" fmla="*/ 4 w 33"/>
                  <a:gd name="T19" fmla="*/ 3 h 27"/>
                  <a:gd name="T20" fmla="*/ 1 w 33"/>
                  <a:gd name="T21" fmla="*/ 0 h 27"/>
                  <a:gd name="T22" fmla="*/ 0 w 33"/>
                  <a:gd name="T23" fmla="*/ 1 h 27"/>
                  <a:gd name="T24" fmla="*/ 3 w 33"/>
                  <a:gd name="T25" fmla="*/ 4 h 27"/>
                  <a:gd name="T26" fmla="*/ 5 w 33"/>
                  <a:gd name="T27" fmla="*/ 5 h 27"/>
                  <a:gd name="T28" fmla="*/ 13 w 33"/>
                  <a:gd name="T29" fmla="*/ 3 h 27"/>
                  <a:gd name="T30" fmla="*/ 25 w 33"/>
                  <a:gd name="T31" fmla="*/ 20 h 27"/>
                  <a:gd name="T32" fmla="*/ 33 w 33"/>
                  <a:gd name="T33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" h="27">
                    <a:moveTo>
                      <a:pt x="33" y="24"/>
                    </a:move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2" y="23"/>
                      <a:pt x="31" y="23"/>
                    </a:cubicBezTo>
                    <a:cubicBezTo>
                      <a:pt x="31" y="23"/>
                      <a:pt x="30" y="23"/>
                      <a:pt x="30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1"/>
                      <a:pt x="29" y="21"/>
                      <a:pt x="28" y="20"/>
                    </a:cubicBezTo>
                    <a:cubicBezTo>
                      <a:pt x="24" y="17"/>
                      <a:pt x="17" y="6"/>
                      <a:pt x="16" y="3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4"/>
                      <a:pt x="4" y="3"/>
                      <a:pt x="4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4" y="6"/>
                      <a:pt x="5" y="5"/>
                    </a:cubicBezTo>
                    <a:cubicBezTo>
                      <a:pt x="8" y="5"/>
                      <a:pt x="12" y="4"/>
                      <a:pt x="13" y="3"/>
                    </a:cubicBezTo>
                    <a:cubicBezTo>
                      <a:pt x="15" y="3"/>
                      <a:pt x="20" y="13"/>
                      <a:pt x="25" y="20"/>
                    </a:cubicBezTo>
                    <a:cubicBezTo>
                      <a:pt x="30" y="27"/>
                      <a:pt x="33" y="24"/>
                      <a:pt x="33" y="24"/>
                    </a:cubicBezTo>
                    <a:close/>
                  </a:path>
                </a:pathLst>
              </a:custGeom>
              <a:solidFill>
                <a:srgbClr val="637E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ïṧľiḓê"/>
              <p:cNvSpPr/>
              <p:nvPr>
                <p:custDataLst>
                  <p:tags r:id="rId52"/>
                </p:custDataLst>
              </p:nvPr>
            </p:nvSpPr>
            <p:spPr bwMode="auto">
              <a:xfrm>
                <a:off x="11901866" y="6283878"/>
                <a:ext cx="6114" cy="13895"/>
              </a:xfrm>
              <a:custGeom>
                <a:avLst/>
                <a:gdLst>
                  <a:gd name="T0" fmla="*/ 4 w 5"/>
                  <a:gd name="T1" fmla="*/ 9 h 12"/>
                  <a:gd name="T2" fmla="*/ 4 w 5"/>
                  <a:gd name="T3" fmla="*/ 1 h 12"/>
                  <a:gd name="T4" fmla="*/ 0 w 5"/>
                  <a:gd name="T5" fmla="*/ 8 h 12"/>
                  <a:gd name="T6" fmla="*/ 2 w 5"/>
                  <a:gd name="T7" fmla="*/ 12 h 12"/>
                  <a:gd name="T8" fmla="*/ 4 w 5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2">
                    <a:moveTo>
                      <a:pt x="4" y="9"/>
                    </a:moveTo>
                    <a:cubicBezTo>
                      <a:pt x="4" y="8"/>
                      <a:pt x="5" y="1"/>
                      <a:pt x="4" y="1"/>
                    </a:cubicBezTo>
                    <a:cubicBezTo>
                      <a:pt x="2" y="0"/>
                      <a:pt x="1" y="5"/>
                      <a:pt x="0" y="8"/>
                    </a:cubicBezTo>
                    <a:cubicBezTo>
                      <a:pt x="0" y="9"/>
                      <a:pt x="0" y="12"/>
                      <a:pt x="2" y="12"/>
                    </a:cubicBezTo>
                    <a:cubicBezTo>
                      <a:pt x="3" y="12"/>
                      <a:pt x="3" y="11"/>
                      <a:pt x="4" y="9"/>
                    </a:cubicBezTo>
                    <a:close/>
                  </a:path>
                </a:pathLst>
              </a:custGeom>
              <a:solidFill>
                <a:srgbClr val="DD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iṣľiḓè"/>
              <p:cNvSpPr/>
              <p:nvPr>
                <p:custDataLst>
                  <p:tags r:id="rId53"/>
                </p:custDataLst>
              </p:nvPr>
            </p:nvSpPr>
            <p:spPr bwMode="auto">
              <a:xfrm>
                <a:off x="11995798" y="6263313"/>
                <a:ext cx="49468" cy="68920"/>
              </a:xfrm>
              <a:custGeom>
                <a:avLst/>
                <a:gdLst>
                  <a:gd name="T0" fmla="*/ 38 w 43"/>
                  <a:gd name="T1" fmla="*/ 56 h 60"/>
                  <a:gd name="T2" fmla="*/ 37 w 43"/>
                  <a:gd name="T3" fmla="*/ 42 h 60"/>
                  <a:gd name="T4" fmla="*/ 42 w 43"/>
                  <a:gd name="T5" fmla="*/ 16 h 60"/>
                  <a:gd name="T6" fmla="*/ 19 w 43"/>
                  <a:gd name="T7" fmla="*/ 0 h 60"/>
                  <a:gd name="T8" fmla="*/ 2 w 43"/>
                  <a:gd name="T9" fmla="*/ 18 h 60"/>
                  <a:gd name="T10" fmla="*/ 0 w 43"/>
                  <a:gd name="T11" fmla="*/ 39 h 60"/>
                  <a:gd name="T12" fmla="*/ 4 w 43"/>
                  <a:gd name="T13" fmla="*/ 49 h 60"/>
                  <a:gd name="T14" fmla="*/ 15 w 43"/>
                  <a:gd name="T15" fmla="*/ 51 h 60"/>
                  <a:gd name="T16" fmla="*/ 16 w 43"/>
                  <a:gd name="T17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60">
                    <a:moveTo>
                      <a:pt x="38" y="56"/>
                    </a:moveTo>
                    <a:cubicBezTo>
                      <a:pt x="38" y="56"/>
                      <a:pt x="36" y="48"/>
                      <a:pt x="37" y="42"/>
                    </a:cubicBezTo>
                    <a:cubicBezTo>
                      <a:pt x="38" y="35"/>
                      <a:pt x="43" y="24"/>
                      <a:pt x="42" y="16"/>
                    </a:cubicBezTo>
                    <a:cubicBezTo>
                      <a:pt x="41" y="7"/>
                      <a:pt x="30" y="0"/>
                      <a:pt x="19" y="0"/>
                    </a:cubicBezTo>
                    <a:cubicBezTo>
                      <a:pt x="8" y="1"/>
                      <a:pt x="4" y="12"/>
                      <a:pt x="2" y="18"/>
                    </a:cubicBezTo>
                    <a:cubicBezTo>
                      <a:pt x="0" y="24"/>
                      <a:pt x="0" y="33"/>
                      <a:pt x="0" y="39"/>
                    </a:cubicBezTo>
                    <a:cubicBezTo>
                      <a:pt x="0" y="44"/>
                      <a:pt x="3" y="48"/>
                      <a:pt x="4" y="49"/>
                    </a:cubicBezTo>
                    <a:cubicBezTo>
                      <a:pt x="6" y="50"/>
                      <a:pt x="13" y="49"/>
                      <a:pt x="15" y="51"/>
                    </a:cubicBezTo>
                    <a:cubicBezTo>
                      <a:pt x="16" y="52"/>
                      <a:pt x="16" y="60"/>
                      <a:pt x="16" y="60"/>
                    </a:cubicBezTo>
                  </a:path>
                </a:pathLst>
              </a:custGeom>
              <a:solidFill>
                <a:srgbClr val="DD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ïṡliḑè"/>
              <p:cNvSpPr/>
              <p:nvPr>
                <p:custDataLst>
                  <p:tags r:id="rId54"/>
                </p:custDataLst>
              </p:nvPr>
            </p:nvSpPr>
            <p:spPr bwMode="auto">
              <a:xfrm>
                <a:off x="11998021" y="6248306"/>
                <a:ext cx="55581" cy="68920"/>
              </a:xfrm>
              <a:custGeom>
                <a:avLst/>
                <a:gdLst>
                  <a:gd name="T0" fmla="*/ 38 w 48"/>
                  <a:gd name="T1" fmla="*/ 60 h 60"/>
                  <a:gd name="T2" fmla="*/ 18 w 48"/>
                  <a:gd name="T3" fmla="*/ 59 h 60"/>
                  <a:gd name="T4" fmla="*/ 8 w 48"/>
                  <a:gd name="T5" fmla="*/ 49 h 60"/>
                  <a:gd name="T6" fmla="*/ 10 w 48"/>
                  <a:gd name="T7" fmla="*/ 37 h 60"/>
                  <a:gd name="T8" fmla="*/ 5 w 48"/>
                  <a:gd name="T9" fmla="*/ 38 h 60"/>
                  <a:gd name="T10" fmla="*/ 4 w 48"/>
                  <a:gd name="T11" fmla="*/ 41 h 60"/>
                  <a:gd name="T12" fmla="*/ 2 w 48"/>
                  <a:gd name="T13" fmla="*/ 35 h 60"/>
                  <a:gd name="T14" fmla="*/ 5 w 48"/>
                  <a:gd name="T15" fmla="*/ 26 h 60"/>
                  <a:gd name="T16" fmla="*/ 9 w 48"/>
                  <a:gd name="T17" fmla="*/ 22 h 60"/>
                  <a:gd name="T18" fmla="*/ 3 w 48"/>
                  <a:gd name="T19" fmla="*/ 16 h 60"/>
                  <a:gd name="T20" fmla="*/ 7 w 48"/>
                  <a:gd name="T21" fmla="*/ 0 h 60"/>
                  <a:gd name="T22" fmla="*/ 12 w 48"/>
                  <a:gd name="T23" fmla="*/ 6 h 60"/>
                  <a:gd name="T24" fmla="*/ 39 w 48"/>
                  <a:gd name="T25" fmla="*/ 11 h 60"/>
                  <a:gd name="T26" fmla="*/ 43 w 48"/>
                  <a:gd name="T27" fmla="*/ 19 h 60"/>
                  <a:gd name="T28" fmla="*/ 48 w 48"/>
                  <a:gd name="T29" fmla="*/ 29 h 60"/>
                  <a:gd name="T30" fmla="*/ 40 w 48"/>
                  <a:gd name="T31" fmla="*/ 56 h 60"/>
                  <a:gd name="T32" fmla="*/ 38 w 48"/>
                  <a:gd name="T33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" h="60">
                    <a:moveTo>
                      <a:pt x="38" y="60"/>
                    </a:moveTo>
                    <a:cubicBezTo>
                      <a:pt x="38" y="60"/>
                      <a:pt x="22" y="60"/>
                      <a:pt x="18" y="59"/>
                    </a:cubicBezTo>
                    <a:cubicBezTo>
                      <a:pt x="13" y="58"/>
                      <a:pt x="8" y="54"/>
                      <a:pt x="8" y="49"/>
                    </a:cubicBezTo>
                    <a:cubicBezTo>
                      <a:pt x="12" y="49"/>
                      <a:pt x="12" y="40"/>
                      <a:pt x="10" y="37"/>
                    </a:cubicBezTo>
                    <a:cubicBezTo>
                      <a:pt x="8" y="34"/>
                      <a:pt x="5" y="35"/>
                      <a:pt x="5" y="38"/>
                    </a:cubicBezTo>
                    <a:cubicBezTo>
                      <a:pt x="4" y="41"/>
                      <a:pt x="5" y="40"/>
                      <a:pt x="4" y="41"/>
                    </a:cubicBezTo>
                    <a:cubicBezTo>
                      <a:pt x="3" y="41"/>
                      <a:pt x="1" y="41"/>
                      <a:pt x="2" y="35"/>
                    </a:cubicBezTo>
                    <a:cubicBezTo>
                      <a:pt x="3" y="30"/>
                      <a:pt x="3" y="29"/>
                      <a:pt x="5" y="26"/>
                    </a:cubicBezTo>
                    <a:cubicBezTo>
                      <a:pt x="6" y="22"/>
                      <a:pt x="7" y="23"/>
                      <a:pt x="9" y="22"/>
                    </a:cubicBezTo>
                    <a:cubicBezTo>
                      <a:pt x="7" y="21"/>
                      <a:pt x="6" y="21"/>
                      <a:pt x="3" y="16"/>
                    </a:cubicBezTo>
                    <a:cubicBezTo>
                      <a:pt x="0" y="11"/>
                      <a:pt x="0" y="5"/>
                      <a:pt x="7" y="0"/>
                    </a:cubicBezTo>
                    <a:cubicBezTo>
                      <a:pt x="7" y="2"/>
                      <a:pt x="9" y="5"/>
                      <a:pt x="12" y="6"/>
                    </a:cubicBezTo>
                    <a:cubicBezTo>
                      <a:pt x="20" y="8"/>
                      <a:pt x="33" y="7"/>
                      <a:pt x="39" y="11"/>
                    </a:cubicBezTo>
                    <a:cubicBezTo>
                      <a:pt x="42" y="13"/>
                      <a:pt x="44" y="17"/>
                      <a:pt x="43" y="19"/>
                    </a:cubicBezTo>
                    <a:cubicBezTo>
                      <a:pt x="43" y="19"/>
                      <a:pt x="48" y="19"/>
                      <a:pt x="48" y="29"/>
                    </a:cubicBezTo>
                    <a:cubicBezTo>
                      <a:pt x="48" y="51"/>
                      <a:pt x="40" y="52"/>
                      <a:pt x="40" y="56"/>
                    </a:cubicBezTo>
                    <a:cubicBezTo>
                      <a:pt x="39" y="59"/>
                      <a:pt x="40" y="59"/>
                      <a:pt x="38" y="6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íṧ1ïḓê"/>
              <p:cNvSpPr/>
              <p:nvPr>
                <p:custDataLst>
                  <p:tags r:id="rId55"/>
                </p:custDataLst>
              </p:nvPr>
            </p:nvSpPr>
            <p:spPr bwMode="auto">
              <a:xfrm>
                <a:off x="12003580" y="6325563"/>
                <a:ext cx="42797" cy="13895"/>
              </a:xfrm>
              <a:custGeom>
                <a:avLst/>
                <a:gdLst>
                  <a:gd name="T0" fmla="*/ 37 w 37"/>
                  <a:gd name="T1" fmla="*/ 9 h 12"/>
                  <a:gd name="T2" fmla="*/ 35 w 37"/>
                  <a:gd name="T3" fmla="*/ 2 h 12"/>
                  <a:gd name="T4" fmla="*/ 16 w 37"/>
                  <a:gd name="T5" fmla="*/ 0 h 12"/>
                  <a:gd name="T6" fmla="*/ 1 w 37"/>
                  <a:gd name="T7" fmla="*/ 6 h 12"/>
                  <a:gd name="T8" fmla="*/ 2 w 37"/>
                  <a:gd name="T9" fmla="*/ 12 h 12"/>
                  <a:gd name="T10" fmla="*/ 37 w 37"/>
                  <a:gd name="T11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2">
                    <a:moveTo>
                      <a:pt x="37" y="9"/>
                    </a:moveTo>
                    <a:cubicBezTo>
                      <a:pt x="37" y="9"/>
                      <a:pt x="37" y="3"/>
                      <a:pt x="35" y="2"/>
                    </a:cubicBezTo>
                    <a:cubicBezTo>
                      <a:pt x="33" y="0"/>
                      <a:pt x="20" y="0"/>
                      <a:pt x="16" y="0"/>
                    </a:cubicBezTo>
                    <a:cubicBezTo>
                      <a:pt x="12" y="1"/>
                      <a:pt x="2" y="5"/>
                      <a:pt x="1" y="6"/>
                    </a:cubicBezTo>
                    <a:cubicBezTo>
                      <a:pt x="0" y="7"/>
                      <a:pt x="2" y="12"/>
                      <a:pt x="2" y="12"/>
                    </a:cubicBezTo>
                    <a:lnTo>
                      <a:pt x="37" y="9"/>
                    </a:ln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ïşļîďe"/>
              <p:cNvSpPr/>
              <p:nvPr>
                <p:custDataLst>
                  <p:tags r:id="rId56"/>
                </p:custDataLst>
              </p:nvPr>
            </p:nvSpPr>
            <p:spPr bwMode="auto">
              <a:xfrm>
                <a:off x="11979680" y="6330010"/>
                <a:ext cx="95599" cy="140620"/>
              </a:xfrm>
              <a:custGeom>
                <a:avLst/>
                <a:gdLst>
                  <a:gd name="T0" fmla="*/ 7 w 83"/>
                  <a:gd name="T1" fmla="*/ 106 h 122"/>
                  <a:gd name="T2" fmla="*/ 5 w 83"/>
                  <a:gd name="T3" fmla="*/ 121 h 122"/>
                  <a:gd name="T4" fmla="*/ 17 w 83"/>
                  <a:gd name="T5" fmla="*/ 120 h 122"/>
                  <a:gd name="T6" fmla="*/ 17 w 83"/>
                  <a:gd name="T7" fmla="*/ 120 h 122"/>
                  <a:gd name="T8" fmla="*/ 18 w 83"/>
                  <a:gd name="T9" fmla="*/ 120 h 122"/>
                  <a:gd name="T10" fmla="*/ 35 w 83"/>
                  <a:gd name="T11" fmla="*/ 119 h 122"/>
                  <a:gd name="T12" fmla="*/ 68 w 83"/>
                  <a:gd name="T13" fmla="*/ 121 h 122"/>
                  <a:gd name="T14" fmla="*/ 69 w 83"/>
                  <a:gd name="T15" fmla="*/ 117 h 122"/>
                  <a:gd name="T16" fmla="*/ 68 w 83"/>
                  <a:gd name="T17" fmla="*/ 103 h 122"/>
                  <a:gd name="T18" fmla="*/ 71 w 83"/>
                  <a:gd name="T19" fmla="*/ 89 h 122"/>
                  <a:gd name="T20" fmla="*/ 82 w 83"/>
                  <a:gd name="T21" fmla="*/ 26 h 122"/>
                  <a:gd name="T22" fmla="*/ 55 w 83"/>
                  <a:gd name="T23" fmla="*/ 3 h 122"/>
                  <a:gd name="T24" fmla="*/ 1 w 83"/>
                  <a:gd name="T25" fmla="*/ 26 h 122"/>
                  <a:gd name="T26" fmla="*/ 1 w 83"/>
                  <a:gd name="T27" fmla="*/ 30 h 122"/>
                  <a:gd name="T28" fmla="*/ 7 w 83"/>
                  <a:gd name="T29" fmla="*/ 90 h 122"/>
                  <a:gd name="T30" fmla="*/ 7 w 83"/>
                  <a:gd name="T31" fmla="*/ 10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3" h="122">
                    <a:moveTo>
                      <a:pt x="7" y="106"/>
                    </a:moveTo>
                    <a:cubicBezTo>
                      <a:pt x="6" y="112"/>
                      <a:pt x="2" y="120"/>
                      <a:pt x="5" y="121"/>
                    </a:cubicBezTo>
                    <a:cubicBezTo>
                      <a:pt x="6" y="121"/>
                      <a:pt x="11" y="121"/>
                      <a:pt x="17" y="120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23" y="120"/>
                      <a:pt x="29" y="119"/>
                      <a:pt x="35" y="119"/>
                    </a:cubicBezTo>
                    <a:cubicBezTo>
                      <a:pt x="55" y="118"/>
                      <a:pt x="66" y="122"/>
                      <a:pt x="68" y="121"/>
                    </a:cubicBezTo>
                    <a:cubicBezTo>
                      <a:pt x="69" y="120"/>
                      <a:pt x="69" y="118"/>
                      <a:pt x="69" y="117"/>
                    </a:cubicBezTo>
                    <a:cubicBezTo>
                      <a:pt x="68" y="112"/>
                      <a:pt x="68" y="107"/>
                      <a:pt x="68" y="103"/>
                    </a:cubicBezTo>
                    <a:cubicBezTo>
                      <a:pt x="69" y="99"/>
                      <a:pt x="70" y="94"/>
                      <a:pt x="71" y="89"/>
                    </a:cubicBezTo>
                    <a:cubicBezTo>
                      <a:pt x="74" y="71"/>
                      <a:pt x="81" y="43"/>
                      <a:pt x="82" y="26"/>
                    </a:cubicBezTo>
                    <a:cubicBezTo>
                      <a:pt x="83" y="0"/>
                      <a:pt x="55" y="3"/>
                      <a:pt x="55" y="3"/>
                    </a:cubicBezTo>
                    <a:cubicBezTo>
                      <a:pt x="20" y="0"/>
                      <a:pt x="3" y="11"/>
                      <a:pt x="1" y="26"/>
                    </a:cubicBezTo>
                    <a:cubicBezTo>
                      <a:pt x="1" y="27"/>
                      <a:pt x="1" y="28"/>
                      <a:pt x="1" y="30"/>
                    </a:cubicBezTo>
                    <a:cubicBezTo>
                      <a:pt x="0" y="45"/>
                      <a:pt x="4" y="71"/>
                      <a:pt x="7" y="90"/>
                    </a:cubicBezTo>
                    <a:cubicBezTo>
                      <a:pt x="7" y="95"/>
                      <a:pt x="7" y="101"/>
                      <a:pt x="7" y="10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6" name="ïŝḷíḑê"/>
              <p:cNvSpPr/>
              <p:nvPr>
                <p:custDataLst>
                  <p:tags r:id="rId57"/>
                </p:custDataLst>
              </p:nvPr>
            </p:nvSpPr>
            <p:spPr bwMode="auto">
              <a:xfrm>
                <a:off x="11979680" y="6361135"/>
                <a:ext cx="19454" cy="108383"/>
              </a:xfrm>
              <a:custGeom>
                <a:avLst/>
                <a:gdLst>
                  <a:gd name="T0" fmla="*/ 7 w 17"/>
                  <a:gd name="T1" fmla="*/ 79 h 94"/>
                  <a:gd name="T2" fmla="*/ 5 w 17"/>
                  <a:gd name="T3" fmla="*/ 94 h 94"/>
                  <a:gd name="T4" fmla="*/ 17 w 17"/>
                  <a:gd name="T5" fmla="*/ 93 h 94"/>
                  <a:gd name="T6" fmla="*/ 12 w 17"/>
                  <a:gd name="T7" fmla="*/ 87 h 94"/>
                  <a:gd name="T8" fmla="*/ 15 w 17"/>
                  <a:gd name="T9" fmla="*/ 70 h 94"/>
                  <a:gd name="T10" fmla="*/ 11 w 17"/>
                  <a:gd name="T11" fmla="*/ 29 h 94"/>
                  <a:gd name="T12" fmla="*/ 11 w 17"/>
                  <a:gd name="T13" fmla="*/ 0 h 94"/>
                  <a:gd name="T14" fmla="*/ 0 w 17"/>
                  <a:gd name="T15" fmla="*/ 6 h 94"/>
                  <a:gd name="T16" fmla="*/ 7 w 17"/>
                  <a:gd name="T17" fmla="*/ 63 h 94"/>
                  <a:gd name="T18" fmla="*/ 7 w 17"/>
                  <a:gd name="T19" fmla="*/ 7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94">
                    <a:moveTo>
                      <a:pt x="7" y="79"/>
                    </a:moveTo>
                    <a:cubicBezTo>
                      <a:pt x="6" y="85"/>
                      <a:pt x="2" y="93"/>
                      <a:pt x="5" y="94"/>
                    </a:cubicBezTo>
                    <a:cubicBezTo>
                      <a:pt x="6" y="94"/>
                      <a:pt x="11" y="94"/>
                      <a:pt x="17" y="93"/>
                    </a:cubicBezTo>
                    <a:cubicBezTo>
                      <a:pt x="12" y="94"/>
                      <a:pt x="11" y="89"/>
                      <a:pt x="12" y="87"/>
                    </a:cubicBezTo>
                    <a:cubicBezTo>
                      <a:pt x="13" y="84"/>
                      <a:pt x="16" y="77"/>
                      <a:pt x="15" y="70"/>
                    </a:cubicBezTo>
                    <a:cubicBezTo>
                      <a:pt x="15" y="62"/>
                      <a:pt x="12" y="45"/>
                      <a:pt x="11" y="29"/>
                    </a:cubicBezTo>
                    <a:cubicBezTo>
                      <a:pt x="9" y="14"/>
                      <a:pt x="10" y="2"/>
                      <a:pt x="11" y="0"/>
                    </a:cubicBezTo>
                    <a:cubicBezTo>
                      <a:pt x="10" y="2"/>
                      <a:pt x="7" y="4"/>
                      <a:pt x="0" y="6"/>
                    </a:cubicBezTo>
                    <a:cubicBezTo>
                      <a:pt x="0" y="22"/>
                      <a:pt x="5" y="45"/>
                      <a:pt x="7" y="63"/>
                    </a:cubicBezTo>
                    <a:cubicBezTo>
                      <a:pt x="7" y="68"/>
                      <a:pt x="7" y="74"/>
                      <a:pt x="7" y="79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ïṡlîḓe"/>
              <p:cNvSpPr/>
              <p:nvPr>
                <p:custDataLst>
                  <p:tags r:id="rId58"/>
                </p:custDataLst>
              </p:nvPr>
            </p:nvSpPr>
            <p:spPr bwMode="auto">
              <a:xfrm>
                <a:off x="11576162" y="6510093"/>
                <a:ext cx="159518" cy="231773"/>
              </a:xfrm>
              <a:custGeom>
                <a:avLst/>
                <a:gdLst>
                  <a:gd name="T0" fmla="*/ 82 w 138"/>
                  <a:gd name="T1" fmla="*/ 63 h 201"/>
                  <a:gd name="T2" fmla="*/ 58 w 138"/>
                  <a:gd name="T3" fmla="*/ 59 h 201"/>
                  <a:gd name="T4" fmla="*/ 49 w 138"/>
                  <a:gd name="T5" fmla="*/ 60 h 201"/>
                  <a:gd name="T6" fmla="*/ 32 w 138"/>
                  <a:gd name="T7" fmla="*/ 64 h 201"/>
                  <a:gd name="T8" fmla="*/ 24 w 138"/>
                  <a:gd name="T9" fmla="*/ 67 h 201"/>
                  <a:gd name="T10" fmla="*/ 12 w 138"/>
                  <a:gd name="T11" fmla="*/ 20 h 201"/>
                  <a:gd name="T12" fmla="*/ 0 w 138"/>
                  <a:gd name="T13" fmla="*/ 0 h 201"/>
                  <a:gd name="T14" fmla="*/ 0 w 138"/>
                  <a:gd name="T15" fmla="*/ 22 h 201"/>
                  <a:gd name="T16" fmla="*/ 0 w 138"/>
                  <a:gd name="T17" fmla="*/ 62 h 201"/>
                  <a:gd name="T18" fmla="*/ 109 w 138"/>
                  <a:gd name="T19" fmla="*/ 201 h 201"/>
                  <a:gd name="T20" fmla="*/ 118 w 138"/>
                  <a:gd name="T21" fmla="*/ 192 h 201"/>
                  <a:gd name="T22" fmla="*/ 119 w 138"/>
                  <a:gd name="T23" fmla="*/ 191 h 201"/>
                  <a:gd name="T24" fmla="*/ 125 w 138"/>
                  <a:gd name="T25" fmla="*/ 183 h 201"/>
                  <a:gd name="T26" fmla="*/ 125 w 138"/>
                  <a:gd name="T27" fmla="*/ 183 h 201"/>
                  <a:gd name="T28" fmla="*/ 130 w 138"/>
                  <a:gd name="T29" fmla="*/ 174 h 201"/>
                  <a:gd name="T30" fmla="*/ 131 w 138"/>
                  <a:gd name="T31" fmla="*/ 172 h 201"/>
                  <a:gd name="T32" fmla="*/ 135 w 138"/>
                  <a:gd name="T33" fmla="*/ 162 h 201"/>
                  <a:gd name="T34" fmla="*/ 135 w 138"/>
                  <a:gd name="T35" fmla="*/ 162 h 201"/>
                  <a:gd name="T36" fmla="*/ 137 w 138"/>
                  <a:gd name="T37" fmla="*/ 152 h 201"/>
                  <a:gd name="T38" fmla="*/ 138 w 138"/>
                  <a:gd name="T39" fmla="*/ 150 h 201"/>
                  <a:gd name="T40" fmla="*/ 138 w 138"/>
                  <a:gd name="T41" fmla="*/ 139 h 201"/>
                  <a:gd name="T42" fmla="*/ 115 w 138"/>
                  <a:gd name="T43" fmla="*/ 82 h 201"/>
                  <a:gd name="T44" fmla="*/ 82 w 138"/>
                  <a:gd name="T45" fmla="*/ 6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8" h="201">
                    <a:moveTo>
                      <a:pt x="82" y="63"/>
                    </a:moveTo>
                    <a:cubicBezTo>
                      <a:pt x="75" y="60"/>
                      <a:pt x="67" y="59"/>
                      <a:pt x="58" y="59"/>
                    </a:cubicBezTo>
                    <a:cubicBezTo>
                      <a:pt x="55" y="59"/>
                      <a:pt x="52" y="59"/>
                      <a:pt x="49" y="60"/>
                    </a:cubicBezTo>
                    <a:cubicBezTo>
                      <a:pt x="43" y="60"/>
                      <a:pt x="38" y="62"/>
                      <a:pt x="32" y="64"/>
                    </a:cubicBezTo>
                    <a:cubicBezTo>
                      <a:pt x="29" y="64"/>
                      <a:pt x="27" y="66"/>
                      <a:pt x="24" y="67"/>
                    </a:cubicBezTo>
                    <a:cubicBezTo>
                      <a:pt x="23" y="50"/>
                      <a:pt x="19" y="34"/>
                      <a:pt x="12" y="20"/>
                    </a:cubicBezTo>
                    <a:cubicBezTo>
                      <a:pt x="9" y="13"/>
                      <a:pt x="5" y="7"/>
                      <a:pt x="0" y="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129"/>
                      <a:pt x="47" y="185"/>
                      <a:pt x="109" y="201"/>
                    </a:cubicBezTo>
                    <a:cubicBezTo>
                      <a:pt x="112" y="198"/>
                      <a:pt x="115" y="195"/>
                      <a:pt x="118" y="192"/>
                    </a:cubicBezTo>
                    <a:cubicBezTo>
                      <a:pt x="119" y="191"/>
                      <a:pt x="119" y="191"/>
                      <a:pt x="119" y="191"/>
                    </a:cubicBezTo>
                    <a:cubicBezTo>
                      <a:pt x="121" y="189"/>
                      <a:pt x="123" y="186"/>
                      <a:pt x="125" y="183"/>
                    </a:cubicBezTo>
                    <a:cubicBezTo>
                      <a:pt x="125" y="183"/>
                      <a:pt x="125" y="183"/>
                      <a:pt x="125" y="183"/>
                    </a:cubicBezTo>
                    <a:cubicBezTo>
                      <a:pt x="127" y="180"/>
                      <a:pt x="129" y="177"/>
                      <a:pt x="130" y="174"/>
                    </a:cubicBezTo>
                    <a:cubicBezTo>
                      <a:pt x="130" y="173"/>
                      <a:pt x="131" y="173"/>
                      <a:pt x="131" y="172"/>
                    </a:cubicBezTo>
                    <a:cubicBezTo>
                      <a:pt x="133" y="169"/>
                      <a:pt x="134" y="166"/>
                      <a:pt x="135" y="162"/>
                    </a:cubicBezTo>
                    <a:cubicBezTo>
                      <a:pt x="135" y="162"/>
                      <a:pt x="135" y="162"/>
                      <a:pt x="135" y="162"/>
                    </a:cubicBezTo>
                    <a:cubicBezTo>
                      <a:pt x="136" y="159"/>
                      <a:pt x="137" y="155"/>
                      <a:pt x="137" y="152"/>
                    </a:cubicBezTo>
                    <a:cubicBezTo>
                      <a:pt x="137" y="151"/>
                      <a:pt x="137" y="150"/>
                      <a:pt x="138" y="150"/>
                    </a:cubicBezTo>
                    <a:cubicBezTo>
                      <a:pt x="138" y="146"/>
                      <a:pt x="138" y="143"/>
                      <a:pt x="138" y="139"/>
                    </a:cubicBezTo>
                    <a:cubicBezTo>
                      <a:pt x="138" y="117"/>
                      <a:pt x="129" y="97"/>
                      <a:pt x="115" y="82"/>
                    </a:cubicBezTo>
                    <a:cubicBezTo>
                      <a:pt x="106" y="73"/>
                      <a:pt x="95" y="67"/>
                      <a:pt x="82" y="63"/>
                    </a:cubicBezTo>
                  </a:path>
                </a:pathLst>
              </a:custGeom>
              <a:solidFill>
                <a:schemeClr val="bg1">
                  <a:lumMod val="85000"/>
                  <a:alpha val="3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8" name="îṧľiḍe"/>
              <p:cNvSpPr/>
              <p:nvPr>
                <p:custDataLst>
                  <p:tags r:id="rId59"/>
                </p:custDataLst>
              </p:nvPr>
            </p:nvSpPr>
            <p:spPr bwMode="auto">
              <a:xfrm>
                <a:off x="11601729" y="6567896"/>
                <a:ext cx="72811" cy="15007"/>
              </a:xfrm>
              <a:custGeom>
                <a:avLst/>
                <a:gdLst>
                  <a:gd name="T0" fmla="*/ 18 w 63"/>
                  <a:gd name="T1" fmla="*/ 0 h 13"/>
                  <a:gd name="T2" fmla="*/ 0 w 63"/>
                  <a:gd name="T3" fmla="*/ 2 h 13"/>
                  <a:gd name="T4" fmla="*/ 0 w 63"/>
                  <a:gd name="T5" fmla="*/ 2 h 13"/>
                  <a:gd name="T6" fmla="*/ 18 w 63"/>
                  <a:gd name="T7" fmla="*/ 0 h 13"/>
                  <a:gd name="T8" fmla="*/ 63 w 63"/>
                  <a:gd name="T9" fmla="*/ 13 h 13"/>
                  <a:gd name="T10" fmla="*/ 63 w 63"/>
                  <a:gd name="T11" fmla="*/ 13 h 13"/>
                  <a:gd name="T12" fmla="*/ 18 w 63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3">
                    <a:moveTo>
                      <a:pt x="18" y="0"/>
                    </a:moveTo>
                    <a:cubicBezTo>
                      <a:pt x="12" y="0"/>
                      <a:pt x="6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6" y="1"/>
                      <a:pt x="12" y="0"/>
                      <a:pt x="18" y="0"/>
                    </a:cubicBezTo>
                    <a:cubicBezTo>
                      <a:pt x="35" y="0"/>
                      <a:pt x="50" y="5"/>
                      <a:pt x="63" y="13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50" y="5"/>
                      <a:pt x="35" y="0"/>
                      <a:pt x="18" y="0"/>
                    </a:cubicBezTo>
                  </a:path>
                </a:pathLst>
              </a:custGeom>
              <a:solidFill>
                <a:srgbClr val="AEA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9" name="ïṧḷíďe"/>
              <p:cNvSpPr/>
              <p:nvPr>
                <p:custDataLst>
                  <p:tags r:id="rId60"/>
                </p:custDataLst>
              </p:nvPr>
            </p:nvSpPr>
            <p:spPr bwMode="auto">
              <a:xfrm>
                <a:off x="11576162" y="6541218"/>
                <a:ext cx="138953" cy="122278"/>
              </a:xfrm>
              <a:custGeom>
                <a:avLst/>
                <a:gdLst>
                  <a:gd name="T0" fmla="*/ 120 w 120"/>
                  <a:gd name="T1" fmla="*/ 106 h 106"/>
                  <a:gd name="T2" fmla="*/ 120 w 120"/>
                  <a:gd name="T3" fmla="*/ 106 h 106"/>
                  <a:gd name="T4" fmla="*/ 120 w 120"/>
                  <a:gd name="T5" fmla="*/ 106 h 106"/>
                  <a:gd name="T6" fmla="*/ 120 w 120"/>
                  <a:gd name="T7" fmla="*/ 105 h 106"/>
                  <a:gd name="T8" fmla="*/ 120 w 120"/>
                  <a:gd name="T9" fmla="*/ 105 h 106"/>
                  <a:gd name="T10" fmla="*/ 120 w 120"/>
                  <a:gd name="T11" fmla="*/ 105 h 106"/>
                  <a:gd name="T12" fmla="*/ 120 w 120"/>
                  <a:gd name="T13" fmla="*/ 105 h 106"/>
                  <a:gd name="T14" fmla="*/ 120 w 120"/>
                  <a:gd name="T15" fmla="*/ 105 h 106"/>
                  <a:gd name="T16" fmla="*/ 120 w 120"/>
                  <a:gd name="T17" fmla="*/ 105 h 106"/>
                  <a:gd name="T18" fmla="*/ 120 w 120"/>
                  <a:gd name="T19" fmla="*/ 104 h 106"/>
                  <a:gd name="T20" fmla="*/ 120 w 120"/>
                  <a:gd name="T21" fmla="*/ 105 h 106"/>
                  <a:gd name="T22" fmla="*/ 120 w 120"/>
                  <a:gd name="T23" fmla="*/ 104 h 106"/>
                  <a:gd name="T24" fmla="*/ 120 w 120"/>
                  <a:gd name="T25" fmla="*/ 104 h 106"/>
                  <a:gd name="T26" fmla="*/ 120 w 120"/>
                  <a:gd name="T27" fmla="*/ 104 h 106"/>
                  <a:gd name="T28" fmla="*/ 120 w 120"/>
                  <a:gd name="T29" fmla="*/ 104 h 106"/>
                  <a:gd name="T30" fmla="*/ 120 w 120"/>
                  <a:gd name="T31" fmla="*/ 104 h 106"/>
                  <a:gd name="T32" fmla="*/ 120 w 120"/>
                  <a:gd name="T33" fmla="*/ 104 h 106"/>
                  <a:gd name="T34" fmla="*/ 120 w 120"/>
                  <a:gd name="T35" fmla="*/ 104 h 106"/>
                  <a:gd name="T36" fmla="*/ 120 w 120"/>
                  <a:gd name="T37" fmla="*/ 104 h 106"/>
                  <a:gd name="T38" fmla="*/ 120 w 120"/>
                  <a:gd name="T39" fmla="*/ 104 h 106"/>
                  <a:gd name="T40" fmla="*/ 120 w 120"/>
                  <a:gd name="T41" fmla="*/ 104 h 106"/>
                  <a:gd name="T42" fmla="*/ 120 w 120"/>
                  <a:gd name="T43" fmla="*/ 103 h 106"/>
                  <a:gd name="T44" fmla="*/ 120 w 120"/>
                  <a:gd name="T45" fmla="*/ 104 h 106"/>
                  <a:gd name="T46" fmla="*/ 120 w 120"/>
                  <a:gd name="T47" fmla="*/ 103 h 106"/>
                  <a:gd name="T48" fmla="*/ 120 w 120"/>
                  <a:gd name="T49" fmla="*/ 103 h 106"/>
                  <a:gd name="T50" fmla="*/ 120 w 120"/>
                  <a:gd name="T51" fmla="*/ 103 h 106"/>
                  <a:gd name="T52" fmla="*/ 120 w 120"/>
                  <a:gd name="T53" fmla="*/ 103 h 106"/>
                  <a:gd name="T54" fmla="*/ 120 w 120"/>
                  <a:gd name="T55" fmla="*/ 103 h 106"/>
                  <a:gd name="T56" fmla="*/ 120 w 120"/>
                  <a:gd name="T57" fmla="*/ 103 h 106"/>
                  <a:gd name="T58" fmla="*/ 120 w 120"/>
                  <a:gd name="T59" fmla="*/ 103 h 106"/>
                  <a:gd name="T60" fmla="*/ 85 w 120"/>
                  <a:gd name="T61" fmla="*/ 36 h 106"/>
                  <a:gd name="T62" fmla="*/ 120 w 120"/>
                  <a:gd name="T63" fmla="*/ 103 h 106"/>
                  <a:gd name="T64" fmla="*/ 120 w 120"/>
                  <a:gd name="T65" fmla="*/ 103 h 106"/>
                  <a:gd name="T66" fmla="*/ 85 w 120"/>
                  <a:gd name="T67" fmla="*/ 36 h 106"/>
                  <a:gd name="T68" fmla="*/ 85 w 120"/>
                  <a:gd name="T69" fmla="*/ 36 h 106"/>
                  <a:gd name="T70" fmla="*/ 0 w 120"/>
                  <a:gd name="T71" fmla="*/ 0 h 106"/>
                  <a:gd name="T72" fmla="*/ 0 w 120"/>
                  <a:gd name="T73" fmla="*/ 0 h 106"/>
                  <a:gd name="T74" fmla="*/ 6 w 120"/>
                  <a:gd name="T75" fmla="*/ 31 h 106"/>
                  <a:gd name="T76" fmla="*/ 22 w 120"/>
                  <a:gd name="T77" fmla="*/ 25 h 106"/>
                  <a:gd name="T78" fmla="*/ 22 w 120"/>
                  <a:gd name="T79" fmla="*/ 25 h 106"/>
                  <a:gd name="T80" fmla="*/ 6 w 120"/>
                  <a:gd name="T81" fmla="*/ 31 h 106"/>
                  <a:gd name="T82" fmla="*/ 0 w 120"/>
                  <a:gd name="T83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0" h="106">
                    <a:moveTo>
                      <a:pt x="120" y="106"/>
                    </a:moveTo>
                    <a:cubicBezTo>
                      <a:pt x="120" y="106"/>
                      <a:pt x="120" y="106"/>
                      <a:pt x="120" y="106"/>
                    </a:cubicBezTo>
                    <a:cubicBezTo>
                      <a:pt x="120" y="106"/>
                      <a:pt x="120" y="106"/>
                      <a:pt x="120" y="106"/>
                    </a:cubicBezTo>
                    <a:moveTo>
                      <a:pt x="120" y="105"/>
                    </a:moveTo>
                    <a:cubicBezTo>
                      <a:pt x="120" y="105"/>
                      <a:pt x="120" y="105"/>
                      <a:pt x="120" y="105"/>
                    </a:cubicBezTo>
                    <a:cubicBezTo>
                      <a:pt x="120" y="105"/>
                      <a:pt x="120" y="105"/>
                      <a:pt x="120" y="105"/>
                    </a:cubicBezTo>
                    <a:moveTo>
                      <a:pt x="120" y="105"/>
                    </a:moveTo>
                    <a:cubicBezTo>
                      <a:pt x="120" y="105"/>
                      <a:pt x="120" y="105"/>
                      <a:pt x="120" y="105"/>
                    </a:cubicBezTo>
                    <a:cubicBezTo>
                      <a:pt x="120" y="105"/>
                      <a:pt x="120" y="105"/>
                      <a:pt x="120" y="105"/>
                    </a:cubicBezTo>
                    <a:moveTo>
                      <a:pt x="120" y="104"/>
                    </a:moveTo>
                    <a:cubicBezTo>
                      <a:pt x="120" y="105"/>
                      <a:pt x="120" y="105"/>
                      <a:pt x="120" y="105"/>
                    </a:cubicBezTo>
                    <a:cubicBezTo>
                      <a:pt x="120" y="105"/>
                      <a:pt x="120" y="105"/>
                      <a:pt x="120" y="104"/>
                    </a:cubicBezTo>
                    <a:moveTo>
                      <a:pt x="120" y="104"/>
                    </a:moveTo>
                    <a:cubicBezTo>
                      <a:pt x="120" y="104"/>
                      <a:pt x="120" y="104"/>
                      <a:pt x="120" y="104"/>
                    </a:cubicBezTo>
                    <a:cubicBezTo>
                      <a:pt x="120" y="104"/>
                      <a:pt x="120" y="104"/>
                      <a:pt x="120" y="104"/>
                    </a:cubicBezTo>
                    <a:moveTo>
                      <a:pt x="120" y="104"/>
                    </a:moveTo>
                    <a:cubicBezTo>
                      <a:pt x="120" y="104"/>
                      <a:pt x="120" y="104"/>
                      <a:pt x="120" y="104"/>
                    </a:cubicBezTo>
                    <a:cubicBezTo>
                      <a:pt x="120" y="104"/>
                      <a:pt x="120" y="104"/>
                      <a:pt x="120" y="104"/>
                    </a:cubicBezTo>
                    <a:moveTo>
                      <a:pt x="120" y="104"/>
                    </a:moveTo>
                    <a:cubicBezTo>
                      <a:pt x="120" y="104"/>
                      <a:pt x="120" y="104"/>
                      <a:pt x="120" y="104"/>
                    </a:cubicBezTo>
                    <a:cubicBezTo>
                      <a:pt x="120" y="104"/>
                      <a:pt x="120" y="104"/>
                      <a:pt x="120" y="104"/>
                    </a:cubicBezTo>
                    <a:moveTo>
                      <a:pt x="120" y="103"/>
                    </a:moveTo>
                    <a:cubicBezTo>
                      <a:pt x="120" y="103"/>
                      <a:pt x="120" y="104"/>
                      <a:pt x="120" y="104"/>
                    </a:cubicBezTo>
                    <a:cubicBezTo>
                      <a:pt x="120" y="104"/>
                      <a:pt x="120" y="103"/>
                      <a:pt x="120" y="103"/>
                    </a:cubicBezTo>
                    <a:moveTo>
                      <a:pt x="120" y="103"/>
                    </a:moveTo>
                    <a:cubicBezTo>
                      <a:pt x="120" y="103"/>
                      <a:pt x="120" y="103"/>
                      <a:pt x="120" y="103"/>
                    </a:cubicBezTo>
                    <a:cubicBezTo>
                      <a:pt x="120" y="103"/>
                      <a:pt x="120" y="103"/>
                      <a:pt x="120" y="103"/>
                    </a:cubicBezTo>
                    <a:moveTo>
                      <a:pt x="120" y="103"/>
                    </a:moveTo>
                    <a:cubicBezTo>
                      <a:pt x="120" y="103"/>
                      <a:pt x="120" y="103"/>
                      <a:pt x="120" y="103"/>
                    </a:cubicBezTo>
                    <a:cubicBezTo>
                      <a:pt x="120" y="103"/>
                      <a:pt x="120" y="103"/>
                      <a:pt x="120" y="103"/>
                    </a:cubicBezTo>
                    <a:moveTo>
                      <a:pt x="85" y="36"/>
                    </a:moveTo>
                    <a:cubicBezTo>
                      <a:pt x="106" y="51"/>
                      <a:pt x="120" y="75"/>
                      <a:pt x="120" y="103"/>
                    </a:cubicBezTo>
                    <a:cubicBezTo>
                      <a:pt x="120" y="103"/>
                      <a:pt x="120" y="103"/>
                      <a:pt x="120" y="103"/>
                    </a:cubicBezTo>
                    <a:cubicBezTo>
                      <a:pt x="120" y="75"/>
                      <a:pt x="106" y="51"/>
                      <a:pt x="85" y="36"/>
                    </a:cubicBezTo>
                    <a:cubicBezTo>
                      <a:pt x="85" y="36"/>
                      <a:pt x="85" y="36"/>
                      <a:pt x="85" y="36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10"/>
                      <a:pt x="5" y="20"/>
                      <a:pt x="6" y="31"/>
                    </a:cubicBezTo>
                    <a:cubicBezTo>
                      <a:pt x="11" y="28"/>
                      <a:pt x="17" y="26"/>
                      <a:pt x="22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17" y="26"/>
                      <a:pt x="11" y="28"/>
                      <a:pt x="6" y="31"/>
                    </a:cubicBezTo>
                    <a:cubicBezTo>
                      <a:pt x="5" y="20"/>
                      <a:pt x="3" y="10"/>
                      <a:pt x="0" y="0"/>
                    </a:cubicBezTo>
                  </a:path>
                </a:pathLst>
              </a:custGeom>
              <a:solidFill>
                <a:srgbClr val="4A46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9" name="组合 248"/>
          <p:cNvGrpSpPr/>
          <p:nvPr userDrawn="1">
            <p:custDataLst>
              <p:tags r:id="rId2"/>
            </p:custDataLst>
          </p:nvPr>
        </p:nvGrpSpPr>
        <p:grpSpPr>
          <a:xfrm>
            <a:off x="292800" y="304200"/>
            <a:ext cx="11899200" cy="6458869"/>
            <a:chOff x="292800" y="304200"/>
            <a:chExt cx="11899200" cy="6458869"/>
          </a:xfrm>
        </p:grpSpPr>
        <p:sp>
          <p:nvSpPr>
            <p:cNvPr id="250" name="矩形 249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51" name="组合 250"/>
            <p:cNvGrpSpPr/>
            <p:nvPr userDrawn="1">
              <p:custDataLst>
                <p:tags r:id="rId4"/>
              </p:custDataLst>
            </p:nvPr>
          </p:nvGrpSpPr>
          <p:grpSpPr>
            <a:xfrm>
              <a:off x="11396081" y="5376880"/>
              <a:ext cx="795919" cy="1386189"/>
              <a:chOff x="11396080" y="5389580"/>
              <a:chExt cx="795919" cy="1386189"/>
            </a:xfrm>
          </p:grpSpPr>
          <p:sp>
            <p:nvSpPr>
              <p:cNvPr id="252" name="íslïḋé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1791260" y="5389580"/>
                <a:ext cx="16119" cy="220656"/>
              </a:xfrm>
              <a:custGeom>
                <a:avLst/>
                <a:gdLst>
                  <a:gd name="T0" fmla="*/ 7 w 14"/>
                  <a:gd name="T1" fmla="*/ 191 h 191"/>
                  <a:gd name="T2" fmla="*/ 0 w 14"/>
                  <a:gd name="T3" fmla="*/ 185 h 191"/>
                  <a:gd name="T4" fmla="*/ 0 w 14"/>
                  <a:gd name="T5" fmla="*/ 6 h 191"/>
                  <a:gd name="T6" fmla="*/ 7 w 14"/>
                  <a:gd name="T7" fmla="*/ 0 h 191"/>
                  <a:gd name="T8" fmla="*/ 14 w 14"/>
                  <a:gd name="T9" fmla="*/ 6 h 191"/>
                  <a:gd name="T10" fmla="*/ 14 w 14"/>
                  <a:gd name="T11" fmla="*/ 185 h 191"/>
                  <a:gd name="T12" fmla="*/ 7 w 14"/>
                  <a:gd name="T13" fmla="*/ 19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91">
                    <a:moveTo>
                      <a:pt x="7" y="191"/>
                    </a:moveTo>
                    <a:cubicBezTo>
                      <a:pt x="3" y="191"/>
                      <a:pt x="0" y="188"/>
                      <a:pt x="0" y="18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6"/>
                    </a:cubicBezTo>
                    <a:cubicBezTo>
                      <a:pt x="14" y="185"/>
                      <a:pt x="14" y="185"/>
                      <a:pt x="14" y="185"/>
                    </a:cubicBezTo>
                    <a:cubicBezTo>
                      <a:pt x="14" y="188"/>
                      <a:pt x="11" y="191"/>
                      <a:pt x="7" y="191"/>
                    </a:cubicBezTo>
                    <a:close/>
                  </a:path>
                </a:pathLst>
              </a:custGeom>
              <a:solidFill>
                <a:srgbClr val="E5B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3" name="îṥ1ïďê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11939106" y="5447384"/>
                <a:ext cx="124501" cy="191755"/>
              </a:xfrm>
              <a:custGeom>
                <a:avLst/>
                <a:gdLst>
                  <a:gd name="T0" fmla="*/ 7 w 108"/>
                  <a:gd name="T1" fmla="*/ 166 h 166"/>
                  <a:gd name="T2" fmla="*/ 4 w 108"/>
                  <a:gd name="T3" fmla="*/ 165 h 166"/>
                  <a:gd name="T4" fmla="*/ 1 w 108"/>
                  <a:gd name="T5" fmla="*/ 156 h 166"/>
                  <a:gd name="T6" fmla="*/ 95 w 108"/>
                  <a:gd name="T7" fmla="*/ 4 h 166"/>
                  <a:gd name="T8" fmla="*/ 104 w 108"/>
                  <a:gd name="T9" fmla="*/ 2 h 166"/>
                  <a:gd name="T10" fmla="*/ 106 w 108"/>
                  <a:gd name="T11" fmla="*/ 11 h 166"/>
                  <a:gd name="T12" fmla="*/ 13 w 108"/>
                  <a:gd name="T13" fmla="*/ 163 h 166"/>
                  <a:gd name="T14" fmla="*/ 7 w 108"/>
                  <a:gd name="T15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166">
                    <a:moveTo>
                      <a:pt x="7" y="166"/>
                    </a:moveTo>
                    <a:cubicBezTo>
                      <a:pt x="6" y="166"/>
                      <a:pt x="5" y="166"/>
                      <a:pt x="4" y="165"/>
                    </a:cubicBezTo>
                    <a:cubicBezTo>
                      <a:pt x="0" y="163"/>
                      <a:pt x="0" y="159"/>
                      <a:pt x="1" y="156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7" y="1"/>
                      <a:pt x="101" y="0"/>
                      <a:pt x="104" y="2"/>
                    </a:cubicBezTo>
                    <a:cubicBezTo>
                      <a:pt x="107" y="4"/>
                      <a:pt x="108" y="8"/>
                      <a:pt x="106" y="11"/>
                    </a:cubicBezTo>
                    <a:cubicBezTo>
                      <a:pt x="13" y="163"/>
                      <a:pt x="13" y="163"/>
                      <a:pt x="13" y="163"/>
                    </a:cubicBezTo>
                    <a:cubicBezTo>
                      <a:pt x="11" y="165"/>
                      <a:pt x="9" y="166"/>
                      <a:pt x="7" y="166"/>
                    </a:cubicBezTo>
                    <a:close/>
                  </a:path>
                </a:pathLst>
              </a:custGeom>
              <a:solidFill>
                <a:srgbClr val="E5B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4" name="îṣḷíďê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11535032" y="5447384"/>
                <a:ext cx="124501" cy="191755"/>
              </a:xfrm>
              <a:custGeom>
                <a:avLst/>
                <a:gdLst>
                  <a:gd name="T0" fmla="*/ 101 w 108"/>
                  <a:gd name="T1" fmla="*/ 166 h 166"/>
                  <a:gd name="T2" fmla="*/ 95 w 108"/>
                  <a:gd name="T3" fmla="*/ 163 h 166"/>
                  <a:gd name="T4" fmla="*/ 2 w 108"/>
                  <a:gd name="T5" fmla="*/ 11 h 166"/>
                  <a:gd name="T6" fmla="*/ 4 w 108"/>
                  <a:gd name="T7" fmla="*/ 2 h 166"/>
                  <a:gd name="T8" fmla="*/ 13 w 108"/>
                  <a:gd name="T9" fmla="*/ 4 h 166"/>
                  <a:gd name="T10" fmla="*/ 107 w 108"/>
                  <a:gd name="T11" fmla="*/ 156 h 166"/>
                  <a:gd name="T12" fmla="*/ 104 w 108"/>
                  <a:gd name="T13" fmla="*/ 165 h 166"/>
                  <a:gd name="T14" fmla="*/ 101 w 108"/>
                  <a:gd name="T15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166">
                    <a:moveTo>
                      <a:pt x="101" y="166"/>
                    </a:moveTo>
                    <a:cubicBezTo>
                      <a:pt x="99" y="166"/>
                      <a:pt x="97" y="165"/>
                      <a:pt x="95" y="163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8"/>
                      <a:pt x="1" y="4"/>
                      <a:pt x="4" y="2"/>
                    </a:cubicBezTo>
                    <a:cubicBezTo>
                      <a:pt x="7" y="0"/>
                      <a:pt x="11" y="1"/>
                      <a:pt x="13" y="4"/>
                    </a:cubicBezTo>
                    <a:cubicBezTo>
                      <a:pt x="107" y="156"/>
                      <a:pt x="107" y="156"/>
                      <a:pt x="107" y="156"/>
                    </a:cubicBezTo>
                    <a:cubicBezTo>
                      <a:pt x="108" y="159"/>
                      <a:pt x="108" y="163"/>
                      <a:pt x="104" y="165"/>
                    </a:cubicBezTo>
                    <a:cubicBezTo>
                      <a:pt x="103" y="166"/>
                      <a:pt x="102" y="166"/>
                      <a:pt x="101" y="166"/>
                    </a:cubicBezTo>
                    <a:close/>
                  </a:path>
                </a:pathLst>
              </a:custGeom>
              <a:solidFill>
                <a:srgbClr val="E5B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5" name="îṩḻiḓê"/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11555597" y="6724635"/>
                <a:ext cx="480220" cy="5113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6" name="îşļïḋé"/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11931880" y="6717965"/>
                <a:ext cx="165076" cy="40018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7" name="îṥ1iḑe"/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11701219" y="6357800"/>
                <a:ext cx="175635" cy="170633"/>
              </a:xfrm>
              <a:custGeom>
                <a:avLst/>
                <a:gdLst>
                  <a:gd name="T0" fmla="*/ 149 w 152"/>
                  <a:gd name="T1" fmla="*/ 28 h 148"/>
                  <a:gd name="T2" fmla="*/ 149 w 152"/>
                  <a:gd name="T3" fmla="*/ 28 h 148"/>
                  <a:gd name="T4" fmla="*/ 152 w 152"/>
                  <a:gd name="T5" fmla="*/ 0 h 148"/>
                  <a:gd name="T6" fmla="*/ 0 w 152"/>
                  <a:gd name="T7" fmla="*/ 148 h 148"/>
                  <a:gd name="T8" fmla="*/ 149 w 152"/>
                  <a:gd name="T9" fmla="*/ 2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148">
                    <a:moveTo>
                      <a:pt x="149" y="28"/>
                    </a:moveTo>
                    <a:cubicBezTo>
                      <a:pt x="149" y="28"/>
                      <a:pt x="149" y="28"/>
                      <a:pt x="149" y="28"/>
                    </a:cubicBezTo>
                    <a:cubicBezTo>
                      <a:pt x="149" y="18"/>
                      <a:pt x="150" y="9"/>
                      <a:pt x="152" y="0"/>
                    </a:cubicBezTo>
                    <a:cubicBezTo>
                      <a:pt x="70" y="1"/>
                      <a:pt x="3" y="66"/>
                      <a:pt x="0" y="148"/>
                    </a:cubicBezTo>
                    <a:cubicBezTo>
                      <a:pt x="15" y="79"/>
                      <a:pt x="76" y="28"/>
                      <a:pt x="149" y="2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8" name="îśḻiḓe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11396080" y="5671376"/>
                <a:ext cx="795919" cy="805368"/>
              </a:xfrm>
              <a:custGeom>
                <a:avLst/>
                <a:gdLst>
                  <a:gd name="T0" fmla="*/ 346 w 689"/>
                  <a:gd name="T1" fmla="*/ 0 h 698"/>
                  <a:gd name="T2" fmla="*/ 178 w 689"/>
                  <a:gd name="T3" fmla="*/ 49 h 698"/>
                  <a:gd name="T4" fmla="*/ 123 w 689"/>
                  <a:gd name="T5" fmla="*/ 93 h 698"/>
                  <a:gd name="T6" fmla="*/ 123 w 689"/>
                  <a:gd name="T7" fmla="*/ 539 h 698"/>
                  <a:gd name="T8" fmla="*/ 185 w 689"/>
                  <a:gd name="T9" fmla="*/ 698 h 698"/>
                  <a:gd name="T10" fmla="*/ 508 w 689"/>
                  <a:gd name="T11" fmla="*/ 698 h 698"/>
                  <a:gd name="T12" fmla="*/ 570 w 689"/>
                  <a:gd name="T13" fmla="*/ 539 h 698"/>
                  <a:gd name="T14" fmla="*/ 626 w 689"/>
                  <a:gd name="T15" fmla="*/ 464 h 698"/>
                  <a:gd name="T16" fmla="*/ 570 w 689"/>
                  <a:gd name="T17" fmla="*/ 93 h 698"/>
                  <a:gd name="T18" fmla="*/ 346 w 689"/>
                  <a:gd name="T19" fmla="*/ 0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9" h="698">
                    <a:moveTo>
                      <a:pt x="346" y="0"/>
                    </a:moveTo>
                    <a:cubicBezTo>
                      <a:pt x="288" y="0"/>
                      <a:pt x="229" y="16"/>
                      <a:pt x="178" y="49"/>
                    </a:cubicBezTo>
                    <a:cubicBezTo>
                      <a:pt x="159" y="61"/>
                      <a:pt x="140" y="76"/>
                      <a:pt x="123" y="93"/>
                    </a:cubicBezTo>
                    <a:cubicBezTo>
                      <a:pt x="0" y="216"/>
                      <a:pt x="0" y="416"/>
                      <a:pt x="123" y="539"/>
                    </a:cubicBezTo>
                    <a:cubicBezTo>
                      <a:pt x="163" y="580"/>
                      <a:pt x="186" y="648"/>
                      <a:pt x="185" y="698"/>
                    </a:cubicBezTo>
                    <a:cubicBezTo>
                      <a:pt x="508" y="698"/>
                      <a:pt x="508" y="698"/>
                      <a:pt x="508" y="698"/>
                    </a:cubicBezTo>
                    <a:cubicBezTo>
                      <a:pt x="507" y="648"/>
                      <a:pt x="530" y="580"/>
                      <a:pt x="570" y="539"/>
                    </a:cubicBezTo>
                    <a:cubicBezTo>
                      <a:pt x="593" y="517"/>
                      <a:pt x="611" y="491"/>
                      <a:pt x="626" y="464"/>
                    </a:cubicBezTo>
                    <a:cubicBezTo>
                      <a:pt x="689" y="345"/>
                      <a:pt x="670" y="193"/>
                      <a:pt x="570" y="93"/>
                    </a:cubicBezTo>
                    <a:cubicBezTo>
                      <a:pt x="508" y="31"/>
                      <a:pt x="427" y="0"/>
                      <a:pt x="346" y="0"/>
                    </a:cubicBezTo>
                  </a:path>
                </a:pathLst>
              </a:custGeom>
              <a:solidFill>
                <a:srgbClr val="E5B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9" name="ïSľïḋê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11576162" y="6474520"/>
                <a:ext cx="439090" cy="272347"/>
              </a:xfrm>
              <a:custGeom>
                <a:avLst/>
                <a:gdLst>
                  <a:gd name="T0" fmla="*/ 354 w 380"/>
                  <a:gd name="T1" fmla="*/ 0 h 236"/>
                  <a:gd name="T2" fmla="*/ 26 w 380"/>
                  <a:gd name="T3" fmla="*/ 0 h 236"/>
                  <a:gd name="T4" fmla="*/ 0 w 380"/>
                  <a:gd name="T5" fmla="*/ 26 h 236"/>
                  <a:gd name="T6" fmla="*/ 0 w 380"/>
                  <a:gd name="T7" fmla="*/ 93 h 236"/>
                  <a:gd name="T8" fmla="*/ 143 w 380"/>
                  <a:gd name="T9" fmla="*/ 236 h 236"/>
                  <a:gd name="T10" fmla="*/ 237 w 380"/>
                  <a:gd name="T11" fmla="*/ 236 h 236"/>
                  <a:gd name="T12" fmla="*/ 380 w 380"/>
                  <a:gd name="T13" fmla="*/ 93 h 236"/>
                  <a:gd name="T14" fmla="*/ 380 w 380"/>
                  <a:gd name="T15" fmla="*/ 26 h 236"/>
                  <a:gd name="T16" fmla="*/ 354 w 380"/>
                  <a:gd name="T17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0" h="236">
                    <a:moveTo>
                      <a:pt x="35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2" y="0"/>
                      <a:pt x="0" y="11"/>
                      <a:pt x="0" y="26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172"/>
                      <a:pt x="64" y="236"/>
                      <a:pt x="143" y="236"/>
                    </a:cubicBezTo>
                    <a:cubicBezTo>
                      <a:pt x="237" y="236"/>
                      <a:pt x="237" y="236"/>
                      <a:pt x="237" y="236"/>
                    </a:cubicBezTo>
                    <a:cubicBezTo>
                      <a:pt x="316" y="236"/>
                      <a:pt x="380" y="172"/>
                      <a:pt x="380" y="93"/>
                    </a:cubicBezTo>
                    <a:cubicBezTo>
                      <a:pt x="380" y="26"/>
                      <a:pt x="380" y="26"/>
                      <a:pt x="380" y="26"/>
                    </a:cubicBezTo>
                    <a:cubicBezTo>
                      <a:pt x="380" y="11"/>
                      <a:pt x="368" y="0"/>
                      <a:pt x="354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0" name="îṧļïḍe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11790148" y="6050993"/>
                <a:ext cx="219545" cy="439645"/>
              </a:xfrm>
              <a:custGeom>
                <a:avLst/>
                <a:gdLst>
                  <a:gd name="T0" fmla="*/ 162 w 190"/>
                  <a:gd name="T1" fmla="*/ 5 h 381"/>
                  <a:gd name="T2" fmla="*/ 90 w 190"/>
                  <a:gd name="T3" fmla="*/ 42 h 381"/>
                  <a:gd name="T4" fmla="*/ 63 w 190"/>
                  <a:gd name="T5" fmla="*/ 87 h 381"/>
                  <a:gd name="T6" fmla="*/ 5 w 190"/>
                  <a:gd name="T7" fmla="*/ 79 h 381"/>
                  <a:gd name="T8" fmla="*/ 0 w 190"/>
                  <a:gd name="T9" fmla="*/ 103 h 381"/>
                  <a:gd name="T10" fmla="*/ 53 w 190"/>
                  <a:gd name="T11" fmla="*/ 110 h 381"/>
                  <a:gd name="T12" fmla="*/ 21 w 190"/>
                  <a:gd name="T13" fmla="*/ 381 h 381"/>
                  <a:gd name="T14" fmla="*/ 45 w 190"/>
                  <a:gd name="T15" fmla="*/ 380 h 381"/>
                  <a:gd name="T16" fmla="*/ 79 w 190"/>
                  <a:gd name="T17" fmla="*/ 112 h 381"/>
                  <a:gd name="T18" fmla="*/ 160 w 190"/>
                  <a:gd name="T19" fmla="*/ 102 h 381"/>
                  <a:gd name="T20" fmla="*/ 189 w 190"/>
                  <a:gd name="T21" fmla="*/ 45 h 381"/>
                  <a:gd name="T22" fmla="*/ 162 w 190"/>
                  <a:gd name="T23" fmla="*/ 5 h 381"/>
                  <a:gd name="T24" fmla="*/ 149 w 190"/>
                  <a:gd name="T25" fmla="*/ 80 h 381"/>
                  <a:gd name="T26" fmla="*/ 89 w 190"/>
                  <a:gd name="T27" fmla="*/ 88 h 381"/>
                  <a:gd name="T28" fmla="*/ 109 w 190"/>
                  <a:gd name="T29" fmla="*/ 58 h 381"/>
                  <a:gd name="T30" fmla="*/ 154 w 190"/>
                  <a:gd name="T31" fmla="*/ 28 h 381"/>
                  <a:gd name="T32" fmla="*/ 164 w 190"/>
                  <a:gd name="T33" fmla="*/ 47 h 381"/>
                  <a:gd name="T34" fmla="*/ 149 w 190"/>
                  <a:gd name="T35" fmla="*/ 8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0" h="381">
                    <a:moveTo>
                      <a:pt x="162" y="5"/>
                    </a:moveTo>
                    <a:cubicBezTo>
                      <a:pt x="148" y="0"/>
                      <a:pt x="124" y="3"/>
                      <a:pt x="90" y="42"/>
                    </a:cubicBezTo>
                    <a:cubicBezTo>
                      <a:pt x="79" y="55"/>
                      <a:pt x="70" y="70"/>
                      <a:pt x="63" y="87"/>
                    </a:cubicBezTo>
                    <a:cubicBezTo>
                      <a:pt x="39" y="85"/>
                      <a:pt x="17" y="81"/>
                      <a:pt x="5" y="79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2" y="103"/>
                      <a:pt x="25" y="108"/>
                      <a:pt x="53" y="110"/>
                    </a:cubicBezTo>
                    <a:cubicBezTo>
                      <a:pt x="15" y="219"/>
                      <a:pt x="20" y="373"/>
                      <a:pt x="21" y="381"/>
                    </a:cubicBezTo>
                    <a:cubicBezTo>
                      <a:pt x="45" y="380"/>
                      <a:pt x="45" y="380"/>
                      <a:pt x="45" y="380"/>
                    </a:cubicBezTo>
                    <a:cubicBezTo>
                      <a:pt x="45" y="378"/>
                      <a:pt x="39" y="216"/>
                      <a:pt x="79" y="112"/>
                    </a:cubicBezTo>
                    <a:cubicBezTo>
                      <a:pt x="108" y="114"/>
                      <a:pt x="140" y="112"/>
                      <a:pt x="160" y="102"/>
                    </a:cubicBezTo>
                    <a:cubicBezTo>
                      <a:pt x="182" y="91"/>
                      <a:pt x="190" y="66"/>
                      <a:pt x="189" y="45"/>
                    </a:cubicBezTo>
                    <a:cubicBezTo>
                      <a:pt x="187" y="25"/>
                      <a:pt x="177" y="10"/>
                      <a:pt x="162" y="5"/>
                    </a:cubicBezTo>
                    <a:close/>
                    <a:moveTo>
                      <a:pt x="149" y="80"/>
                    </a:moveTo>
                    <a:cubicBezTo>
                      <a:pt x="135" y="87"/>
                      <a:pt x="113" y="89"/>
                      <a:pt x="89" y="88"/>
                    </a:cubicBezTo>
                    <a:cubicBezTo>
                      <a:pt x="95" y="77"/>
                      <a:pt x="101" y="67"/>
                      <a:pt x="109" y="58"/>
                    </a:cubicBezTo>
                    <a:cubicBezTo>
                      <a:pt x="131" y="32"/>
                      <a:pt x="147" y="25"/>
                      <a:pt x="154" y="28"/>
                    </a:cubicBezTo>
                    <a:cubicBezTo>
                      <a:pt x="160" y="30"/>
                      <a:pt x="164" y="37"/>
                      <a:pt x="164" y="47"/>
                    </a:cubicBezTo>
                    <a:cubicBezTo>
                      <a:pt x="165" y="59"/>
                      <a:pt x="161" y="74"/>
                      <a:pt x="149" y="8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1" name="ïṩļíḋé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11583387" y="6050993"/>
                <a:ext cx="219545" cy="439645"/>
              </a:xfrm>
              <a:custGeom>
                <a:avLst/>
                <a:gdLst>
                  <a:gd name="T0" fmla="*/ 185 w 190"/>
                  <a:gd name="T1" fmla="*/ 79 h 381"/>
                  <a:gd name="T2" fmla="*/ 127 w 190"/>
                  <a:gd name="T3" fmla="*/ 87 h 381"/>
                  <a:gd name="T4" fmla="*/ 100 w 190"/>
                  <a:gd name="T5" fmla="*/ 42 h 381"/>
                  <a:gd name="T6" fmla="*/ 28 w 190"/>
                  <a:gd name="T7" fmla="*/ 5 h 381"/>
                  <a:gd name="T8" fmla="*/ 1 w 190"/>
                  <a:gd name="T9" fmla="*/ 45 h 381"/>
                  <a:gd name="T10" fmla="*/ 30 w 190"/>
                  <a:gd name="T11" fmla="*/ 102 h 381"/>
                  <a:gd name="T12" fmla="*/ 111 w 190"/>
                  <a:gd name="T13" fmla="*/ 112 h 381"/>
                  <a:gd name="T14" fmla="*/ 145 w 190"/>
                  <a:gd name="T15" fmla="*/ 380 h 381"/>
                  <a:gd name="T16" fmla="*/ 169 w 190"/>
                  <a:gd name="T17" fmla="*/ 381 h 381"/>
                  <a:gd name="T18" fmla="*/ 136 w 190"/>
                  <a:gd name="T19" fmla="*/ 110 h 381"/>
                  <a:gd name="T20" fmla="*/ 190 w 190"/>
                  <a:gd name="T21" fmla="*/ 103 h 381"/>
                  <a:gd name="T22" fmla="*/ 185 w 190"/>
                  <a:gd name="T23" fmla="*/ 79 h 381"/>
                  <a:gd name="T24" fmla="*/ 40 w 190"/>
                  <a:gd name="T25" fmla="*/ 80 h 381"/>
                  <a:gd name="T26" fmla="*/ 25 w 190"/>
                  <a:gd name="T27" fmla="*/ 47 h 381"/>
                  <a:gd name="T28" fmla="*/ 35 w 190"/>
                  <a:gd name="T29" fmla="*/ 28 h 381"/>
                  <a:gd name="T30" fmla="*/ 39 w 190"/>
                  <a:gd name="T31" fmla="*/ 27 h 381"/>
                  <a:gd name="T32" fmla="*/ 81 w 190"/>
                  <a:gd name="T33" fmla="*/ 58 h 381"/>
                  <a:gd name="T34" fmla="*/ 100 w 190"/>
                  <a:gd name="T35" fmla="*/ 88 h 381"/>
                  <a:gd name="T36" fmla="*/ 40 w 190"/>
                  <a:gd name="T37" fmla="*/ 8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0" h="381">
                    <a:moveTo>
                      <a:pt x="185" y="79"/>
                    </a:moveTo>
                    <a:cubicBezTo>
                      <a:pt x="173" y="81"/>
                      <a:pt x="151" y="85"/>
                      <a:pt x="127" y="87"/>
                    </a:cubicBezTo>
                    <a:cubicBezTo>
                      <a:pt x="119" y="70"/>
                      <a:pt x="110" y="55"/>
                      <a:pt x="100" y="42"/>
                    </a:cubicBezTo>
                    <a:cubicBezTo>
                      <a:pt x="66" y="3"/>
                      <a:pt x="42" y="0"/>
                      <a:pt x="28" y="5"/>
                    </a:cubicBezTo>
                    <a:cubicBezTo>
                      <a:pt x="13" y="10"/>
                      <a:pt x="2" y="25"/>
                      <a:pt x="1" y="45"/>
                    </a:cubicBezTo>
                    <a:cubicBezTo>
                      <a:pt x="0" y="66"/>
                      <a:pt x="8" y="91"/>
                      <a:pt x="30" y="102"/>
                    </a:cubicBezTo>
                    <a:cubicBezTo>
                      <a:pt x="50" y="112"/>
                      <a:pt x="81" y="114"/>
                      <a:pt x="111" y="112"/>
                    </a:cubicBezTo>
                    <a:cubicBezTo>
                      <a:pt x="150" y="216"/>
                      <a:pt x="145" y="378"/>
                      <a:pt x="145" y="380"/>
                    </a:cubicBezTo>
                    <a:cubicBezTo>
                      <a:pt x="169" y="381"/>
                      <a:pt x="169" y="381"/>
                      <a:pt x="169" y="381"/>
                    </a:cubicBezTo>
                    <a:cubicBezTo>
                      <a:pt x="169" y="373"/>
                      <a:pt x="175" y="219"/>
                      <a:pt x="136" y="110"/>
                    </a:cubicBezTo>
                    <a:cubicBezTo>
                      <a:pt x="165" y="108"/>
                      <a:pt x="188" y="103"/>
                      <a:pt x="190" y="103"/>
                    </a:cubicBezTo>
                    <a:lnTo>
                      <a:pt x="185" y="79"/>
                    </a:lnTo>
                    <a:close/>
                    <a:moveTo>
                      <a:pt x="40" y="80"/>
                    </a:moveTo>
                    <a:cubicBezTo>
                      <a:pt x="29" y="74"/>
                      <a:pt x="25" y="59"/>
                      <a:pt x="25" y="47"/>
                    </a:cubicBezTo>
                    <a:cubicBezTo>
                      <a:pt x="26" y="37"/>
                      <a:pt x="30" y="30"/>
                      <a:pt x="35" y="28"/>
                    </a:cubicBezTo>
                    <a:cubicBezTo>
                      <a:pt x="36" y="28"/>
                      <a:pt x="38" y="27"/>
                      <a:pt x="39" y="27"/>
                    </a:cubicBezTo>
                    <a:cubicBezTo>
                      <a:pt x="47" y="27"/>
                      <a:pt x="62" y="35"/>
                      <a:pt x="81" y="58"/>
                    </a:cubicBezTo>
                    <a:cubicBezTo>
                      <a:pt x="88" y="67"/>
                      <a:pt x="95" y="77"/>
                      <a:pt x="100" y="88"/>
                    </a:cubicBezTo>
                    <a:cubicBezTo>
                      <a:pt x="77" y="89"/>
                      <a:pt x="54" y="87"/>
                      <a:pt x="40" y="8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2" name="îšļiḓe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11576162" y="6474520"/>
                <a:ext cx="439090" cy="272347"/>
              </a:xfrm>
              <a:custGeom>
                <a:avLst/>
                <a:gdLst>
                  <a:gd name="T0" fmla="*/ 354 w 380"/>
                  <a:gd name="T1" fmla="*/ 0 h 236"/>
                  <a:gd name="T2" fmla="*/ 26 w 380"/>
                  <a:gd name="T3" fmla="*/ 0 h 236"/>
                  <a:gd name="T4" fmla="*/ 0 w 380"/>
                  <a:gd name="T5" fmla="*/ 26 h 236"/>
                  <a:gd name="T6" fmla="*/ 0 w 380"/>
                  <a:gd name="T7" fmla="*/ 53 h 236"/>
                  <a:gd name="T8" fmla="*/ 218 w 380"/>
                  <a:gd name="T9" fmla="*/ 53 h 236"/>
                  <a:gd name="T10" fmla="*/ 245 w 380"/>
                  <a:gd name="T11" fmla="*/ 80 h 236"/>
                  <a:gd name="T12" fmla="*/ 218 w 380"/>
                  <a:gd name="T13" fmla="*/ 107 h 236"/>
                  <a:gd name="T14" fmla="*/ 1 w 380"/>
                  <a:gd name="T15" fmla="*/ 107 h 236"/>
                  <a:gd name="T16" fmla="*/ 18 w 380"/>
                  <a:gd name="T17" fmla="*/ 161 h 236"/>
                  <a:gd name="T18" fmla="*/ 214 w 380"/>
                  <a:gd name="T19" fmla="*/ 161 h 236"/>
                  <a:gd name="T20" fmla="*/ 241 w 380"/>
                  <a:gd name="T21" fmla="*/ 188 h 236"/>
                  <a:gd name="T22" fmla="*/ 241 w 380"/>
                  <a:gd name="T23" fmla="*/ 236 h 236"/>
                  <a:gd name="T24" fmla="*/ 380 w 380"/>
                  <a:gd name="T25" fmla="*/ 93 h 236"/>
                  <a:gd name="T26" fmla="*/ 380 w 380"/>
                  <a:gd name="T27" fmla="*/ 26 h 236"/>
                  <a:gd name="T28" fmla="*/ 354 w 380"/>
                  <a:gd name="T29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0" h="236">
                    <a:moveTo>
                      <a:pt x="35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2" y="0"/>
                      <a:pt x="0" y="11"/>
                      <a:pt x="0" y="26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218" y="53"/>
                      <a:pt x="218" y="53"/>
                      <a:pt x="218" y="53"/>
                    </a:cubicBezTo>
                    <a:cubicBezTo>
                      <a:pt x="233" y="53"/>
                      <a:pt x="245" y="65"/>
                      <a:pt x="245" y="80"/>
                    </a:cubicBezTo>
                    <a:cubicBezTo>
                      <a:pt x="245" y="95"/>
                      <a:pt x="233" y="107"/>
                      <a:pt x="218" y="107"/>
                    </a:cubicBezTo>
                    <a:cubicBezTo>
                      <a:pt x="1" y="107"/>
                      <a:pt x="1" y="107"/>
                      <a:pt x="1" y="107"/>
                    </a:cubicBezTo>
                    <a:cubicBezTo>
                      <a:pt x="3" y="126"/>
                      <a:pt x="9" y="145"/>
                      <a:pt x="18" y="161"/>
                    </a:cubicBezTo>
                    <a:cubicBezTo>
                      <a:pt x="214" y="161"/>
                      <a:pt x="214" y="161"/>
                      <a:pt x="214" y="161"/>
                    </a:cubicBezTo>
                    <a:cubicBezTo>
                      <a:pt x="229" y="161"/>
                      <a:pt x="241" y="173"/>
                      <a:pt x="241" y="188"/>
                    </a:cubicBezTo>
                    <a:cubicBezTo>
                      <a:pt x="241" y="236"/>
                      <a:pt x="241" y="236"/>
                      <a:pt x="241" y="236"/>
                    </a:cubicBezTo>
                    <a:cubicBezTo>
                      <a:pt x="318" y="234"/>
                      <a:pt x="380" y="171"/>
                      <a:pt x="380" y="93"/>
                    </a:cubicBezTo>
                    <a:cubicBezTo>
                      <a:pt x="380" y="26"/>
                      <a:pt x="380" y="26"/>
                      <a:pt x="380" y="26"/>
                    </a:cubicBezTo>
                    <a:cubicBezTo>
                      <a:pt x="380" y="11"/>
                      <a:pt x="368" y="0"/>
                      <a:pt x="354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3" name="ïS1iḑè"/>
              <p:cNvSpPr/>
              <p:nvPr>
                <p:custDataLst>
                  <p:tags r:id="rId16"/>
                </p:custDataLst>
              </p:nvPr>
            </p:nvSpPr>
            <p:spPr bwMode="auto">
              <a:xfrm>
                <a:off x="11495570" y="6249417"/>
                <a:ext cx="169522" cy="226214"/>
              </a:xfrm>
              <a:custGeom>
                <a:avLst/>
                <a:gdLst>
                  <a:gd name="T0" fmla="*/ 73 w 147"/>
                  <a:gd name="T1" fmla="*/ 41 h 196"/>
                  <a:gd name="T2" fmla="*/ 37 w 147"/>
                  <a:gd name="T3" fmla="*/ 38 h 196"/>
                  <a:gd name="T4" fmla="*/ 99 w 147"/>
                  <a:gd name="T5" fmla="*/ 196 h 196"/>
                  <a:gd name="T6" fmla="*/ 132 w 147"/>
                  <a:gd name="T7" fmla="*/ 196 h 196"/>
                  <a:gd name="T8" fmla="*/ 73 w 147"/>
                  <a:gd name="T9" fmla="*/ 41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96">
                    <a:moveTo>
                      <a:pt x="73" y="41"/>
                    </a:moveTo>
                    <a:cubicBezTo>
                      <a:pt x="49" y="19"/>
                      <a:pt x="0" y="0"/>
                      <a:pt x="37" y="38"/>
                    </a:cubicBezTo>
                    <a:cubicBezTo>
                      <a:pt x="76" y="79"/>
                      <a:pt x="100" y="146"/>
                      <a:pt x="99" y="196"/>
                    </a:cubicBezTo>
                    <a:cubicBezTo>
                      <a:pt x="132" y="196"/>
                      <a:pt x="132" y="196"/>
                      <a:pt x="132" y="196"/>
                    </a:cubicBezTo>
                    <a:cubicBezTo>
                      <a:pt x="132" y="175"/>
                      <a:pt x="147" y="106"/>
                      <a:pt x="73" y="41"/>
                    </a:cubicBezTo>
                    <a:close/>
                  </a:path>
                </a:pathLst>
              </a:custGeom>
              <a:solidFill>
                <a:srgbClr val="FF9D1F">
                  <a:alpha val="5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4" name="ísḻîḓê"/>
              <p:cNvSpPr/>
              <p:nvPr>
                <p:custDataLst>
                  <p:tags r:id="rId17"/>
                </p:custDataLst>
              </p:nvPr>
            </p:nvSpPr>
            <p:spPr bwMode="auto">
              <a:xfrm>
                <a:off x="11494458" y="5670264"/>
                <a:ext cx="697541" cy="805368"/>
              </a:xfrm>
              <a:custGeom>
                <a:avLst/>
                <a:gdLst>
                  <a:gd name="T0" fmla="*/ 261 w 604"/>
                  <a:gd name="T1" fmla="*/ 1 h 698"/>
                  <a:gd name="T2" fmla="*/ 93 w 604"/>
                  <a:gd name="T3" fmla="*/ 50 h 698"/>
                  <a:gd name="T4" fmla="*/ 38 w 604"/>
                  <a:gd name="T5" fmla="*/ 94 h 698"/>
                  <a:gd name="T6" fmla="*/ 0 w 604"/>
                  <a:gd name="T7" fmla="*/ 139 h 698"/>
                  <a:gd name="T8" fmla="*/ 365 w 604"/>
                  <a:gd name="T9" fmla="*/ 87 h 698"/>
                  <a:gd name="T10" fmla="*/ 419 w 604"/>
                  <a:gd name="T11" fmla="*/ 142 h 698"/>
                  <a:gd name="T12" fmla="*/ 337 w 604"/>
                  <a:gd name="T13" fmla="*/ 525 h 698"/>
                  <a:gd name="T14" fmla="*/ 269 w 604"/>
                  <a:gd name="T15" fmla="*/ 698 h 698"/>
                  <a:gd name="T16" fmla="*/ 423 w 604"/>
                  <a:gd name="T17" fmla="*/ 698 h 698"/>
                  <a:gd name="T18" fmla="*/ 485 w 604"/>
                  <a:gd name="T19" fmla="*/ 540 h 698"/>
                  <a:gd name="T20" fmla="*/ 541 w 604"/>
                  <a:gd name="T21" fmla="*/ 465 h 698"/>
                  <a:gd name="T22" fmla="*/ 485 w 604"/>
                  <a:gd name="T23" fmla="*/ 94 h 698"/>
                  <a:gd name="T24" fmla="*/ 261 w 604"/>
                  <a:gd name="T25" fmla="*/ 1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4" h="698">
                    <a:moveTo>
                      <a:pt x="261" y="1"/>
                    </a:moveTo>
                    <a:cubicBezTo>
                      <a:pt x="203" y="1"/>
                      <a:pt x="144" y="17"/>
                      <a:pt x="93" y="50"/>
                    </a:cubicBezTo>
                    <a:cubicBezTo>
                      <a:pt x="74" y="62"/>
                      <a:pt x="55" y="77"/>
                      <a:pt x="38" y="94"/>
                    </a:cubicBezTo>
                    <a:cubicBezTo>
                      <a:pt x="24" y="108"/>
                      <a:pt x="11" y="123"/>
                      <a:pt x="0" y="139"/>
                    </a:cubicBezTo>
                    <a:cubicBezTo>
                      <a:pt x="77" y="41"/>
                      <a:pt x="223" y="0"/>
                      <a:pt x="365" y="87"/>
                    </a:cubicBezTo>
                    <a:cubicBezTo>
                      <a:pt x="387" y="101"/>
                      <a:pt x="406" y="120"/>
                      <a:pt x="419" y="142"/>
                    </a:cubicBezTo>
                    <a:cubicBezTo>
                      <a:pt x="518" y="302"/>
                      <a:pt x="463" y="460"/>
                      <a:pt x="337" y="525"/>
                    </a:cubicBezTo>
                    <a:cubicBezTo>
                      <a:pt x="280" y="555"/>
                      <a:pt x="246" y="636"/>
                      <a:pt x="269" y="698"/>
                    </a:cubicBezTo>
                    <a:cubicBezTo>
                      <a:pt x="423" y="698"/>
                      <a:pt x="423" y="698"/>
                      <a:pt x="423" y="698"/>
                    </a:cubicBezTo>
                    <a:cubicBezTo>
                      <a:pt x="422" y="648"/>
                      <a:pt x="445" y="580"/>
                      <a:pt x="485" y="540"/>
                    </a:cubicBezTo>
                    <a:cubicBezTo>
                      <a:pt x="508" y="518"/>
                      <a:pt x="526" y="492"/>
                      <a:pt x="541" y="465"/>
                    </a:cubicBezTo>
                    <a:cubicBezTo>
                      <a:pt x="604" y="346"/>
                      <a:pt x="585" y="194"/>
                      <a:pt x="485" y="94"/>
                    </a:cubicBezTo>
                    <a:cubicBezTo>
                      <a:pt x="423" y="32"/>
                      <a:pt x="342" y="1"/>
                      <a:pt x="261" y="1"/>
                    </a:cubicBezTo>
                  </a:path>
                </a:pathLst>
              </a:custGeom>
              <a:solidFill>
                <a:srgbClr val="FF9D1F">
                  <a:alpha val="5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5" name="îšľíḓè"/>
              <p:cNvSpPr/>
              <p:nvPr>
                <p:custDataLst>
                  <p:tags r:id="rId18"/>
                </p:custDataLst>
              </p:nvPr>
            </p:nvSpPr>
            <p:spPr bwMode="auto">
              <a:xfrm>
                <a:off x="11472226" y="5865353"/>
                <a:ext cx="113385" cy="146178"/>
              </a:xfrm>
              <a:custGeom>
                <a:avLst/>
                <a:gdLst>
                  <a:gd name="T0" fmla="*/ 0 w 98"/>
                  <a:gd name="T1" fmla="*/ 122 h 127"/>
                  <a:gd name="T2" fmla="*/ 59 w 98"/>
                  <a:gd name="T3" fmla="*/ 127 h 127"/>
                  <a:gd name="T4" fmla="*/ 98 w 98"/>
                  <a:gd name="T5" fmla="*/ 32 h 127"/>
                  <a:gd name="T6" fmla="*/ 51 w 98"/>
                  <a:gd name="T7" fmla="*/ 0 h 127"/>
                  <a:gd name="T8" fmla="*/ 0 w 98"/>
                  <a:gd name="T9" fmla="*/ 12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127">
                    <a:moveTo>
                      <a:pt x="0" y="122"/>
                    </a:moveTo>
                    <a:cubicBezTo>
                      <a:pt x="20" y="124"/>
                      <a:pt x="40" y="125"/>
                      <a:pt x="59" y="127"/>
                    </a:cubicBezTo>
                    <a:cubicBezTo>
                      <a:pt x="65" y="93"/>
                      <a:pt x="79" y="61"/>
                      <a:pt x="98" y="32"/>
                    </a:cubicBezTo>
                    <a:cubicBezTo>
                      <a:pt x="83" y="22"/>
                      <a:pt x="67" y="11"/>
                      <a:pt x="51" y="0"/>
                    </a:cubicBezTo>
                    <a:cubicBezTo>
                      <a:pt x="25" y="37"/>
                      <a:pt x="8" y="78"/>
                      <a:pt x="0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6" name="iş1îḑe"/>
              <p:cNvSpPr/>
              <p:nvPr>
                <p:custDataLst>
                  <p:tags r:id="rId19"/>
                </p:custDataLst>
              </p:nvPr>
            </p:nvSpPr>
            <p:spPr bwMode="auto">
              <a:xfrm>
                <a:off x="11554485" y="5909818"/>
                <a:ext cx="98378" cy="107827"/>
              </a:xfrm>
              <a:custGeom>
                <a:avLst/>
                <a:gdLst>
                  <a:gd name="T0" fmla="*/ 0 w 85"/>
                  <a:gd name="T1" fmla="*/ 89 h 93"/>
                  <a:gd name="T2" fmla="*/ 59 w 85"/>
                  <a:gd name="T3" fmla="*/ 93 h 93"/>
                  <a:gd name="T4" fmla="*/ 85 w 85"/>
                  <a:gd name="T5" fmla="*/ 32 h 93"/>
                  <a:gd name="T6" fmla="*/ 37 w 85"/>
                  <a:gd name="T7" fmla="*/ 0 h 93"/>
                  <a:gd name="T8" fmla="*/ 0 w 85"/>
                  <a:gd name="T9" fmla="*/ 8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0" y="89"/>
                    </a:moveTo>
                    <a:cubicBezTo>
                      <a:pt x="20" y="90"/>
                      <a:pt x="40" y="92"/>
                      <a:pt x="59" y="93"/>
                    </a:cubicBezTo>
                    <a:cubicBezTo>
                      <a:pt x="63" y="71"/>
                      <a:pt x="72" y="50"/>
                      <a:pt x="85" y="32"/>
                    </a:cubicBezTo>
                    <a:cubicBezTo>
                      <a:pt x="69" y="21"/>
                      <a:pt x="53" y="11"/>
                      <a:pt x="37" y="0"/>
                    </a:cubicBezTo>
                    <a:cubicBezTo>
                      <a:pt x="19" y="26"/>
                      <a:pt x="6" y="57"/>
                      <a:pt x="0" y="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7" name="í$ḻiḋê"/>
              <p:cNvSpPr/>
              <p:nvPr>
                <p:custDataLst>
                  <p:tags r:id="rId20"/>
                </p:custDataLst>
              </p:nvPr>
            </p:nvSpPr>
            <p:spPr bwMode="auto">
              <a:xfrm>
                <a:off x="11550039" y="5745299"/>
                <a:ext cx="142843" cy="138397"/>
              </a:xfrm>
              <a:custGeom>
                <a:avLst/>
                <a:gdLst>
                  <a:gd name="T0" fmla="*/ 0 w 124"/>
                  <a:gd name="T1" fmla="*/ 82 h 120"/>
                  <a:gd name="T2" fmla="*/ 44 w 124"/>
                  <a:gd name="T3" fmla="*/ 120 h 120"/>
                  <a:gd name="T4" fmla="*/ 124 w 124"/>
                  <a:gd name="T5" fmla="*/ 56 h 120"/>
                  <a:gd name="T6" fmla="*/ 104 w 124"/>
                  <a:gd name="T7" fmla="*/ 0 h 120"/>
                  <a:gd name="T8" fmla="*/ 0 w 124"/>
                  <a:gd name="T9" fmla="*/ 8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0">
                    <a:moveTo>
                      <a:pt x="0" y="82"/>
                    </a:moveTo>
                    <a:cubicBezTo>
                      <a:pt x="15" y="95"/>
                      <a:pt x="29" y="107"/>
                      <a:pt x="44" y="120"/>
                    </a:cubicBezTo>
                    <a:cubicBezTo>
                      <a:pt x="66" y="93"/>
                      <a:pt x="93" y="71"/>
                      <a:pt x="124" y="56"/>
                    </a:cubicBezTo>
                    <a:cubicBezTo>
                      <a:pt x="117" y="37"/>
                      <a:pt x="110" y="19"/>
                      <a:pt x="104" y="0"/>
                    </a:cubicBezTo>
                    <a:cubicBezTo>
                      <a:pt x="63" y="20"/>
                      <a:pt x="28" y="48"/>
                      <a:pt x="0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8" name="îṧlíde"/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11611178" y="5822556"/>
                <a:ext cx="110606" cy="111718"/>
              </a:xfrm>
              <a:custGeom>
                <a:avLst/>
                <a:gdLst>
                  <a:gd name="T0" fmla="*/ 0 w 96"/>
                  <a:gd name="T1" fmla="*/ 60 h 97"/>
                  <a:gd name="T2" fmla="*/ 44 w 96"/>
                  <a:gd name="T3" fmla="*/ 97 h 97"/>
                  <a:gd name="T4" fmla="*/ 96 w 96"/>
                  <a:gd name="T5" fmla="*/ 56 h 97"/>
                  <a:gd name="T6" fmla="*/ 75 w 96"/>
                  <a:gd name="T7" fmla="*/ 0 h 97"/>
                  <a:gd name="T8" fmla="*/ 0 w 96"/>
                  <a:gd name="T9" fmla="*/ 6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7">
                    <a:moveTo>
                      <a:pt x="0" y="60"/>
                    </a:moveTo>
                    <a:cubicBezTo>
                      <a:pt x="15" y="72"/>
                      <a:pt x="29" y="85"/>
                      <a:pt x="44" y="97"/>
                    </a:cubicBezTo>
                    <a:cubicBezTo>
                      <a:pt x="58" y="80"/>
                      <a:pt x="76" y="66"/>
                      <a:pt x="96" y="56"/>
                    </a:cubicBezTo>
                    <a:cubicBezTo>
                      <a:pt x="89" y="37"/>
                      <a:pt x="82" y="19"/>
                      <a:pt x="75" y="0"/>
                    </a:cubicBezTo>
                    <a:cubicBezTo>
                      <a:pt x="46" y="14"/>
                      <a:pt x="20" y="35"/>
                      <a:pt x="0" y="6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9" name="îş1iḍe"/>
              <p:cNvSpPr/>
              <p:nvPr>
                <p:custDataLst>
                  <p:tags r:id="rId22"/>
                </p:custDataLst>
              </p:nvPr>
            </p:nvSpPr>
            <p:spPr bwMode="auto">
              <a:xfrm>
                <a:off x="11866295" y="6248306"/>
                <a:ext cx="35572" cy="30014"/>
              </a:xfrm>
              <a:custGeom>
                <a:avLst/>
                <a:gdLst>
                  <a:gd name="T0" fmla="*/ 9 w 31"/>
                  <a:gd name="T1" fmla="*/ 17 h 26"/>
                  <a:gd name="T2" fmla="*/ 9 w 31"/>
                  <a:gd name="T3" fmla="*/ 16 h 26"/>
                  <a:gd name="T4" fmla="*/ 9 w 31"/>
                  <a:gd name="T5" fmla="*/ 16 h 26"/>
                  <a:gd name="T6" fmla="*/ 9 w 31"/>
                  <a:gd name="T7" fmla="*/ 17 h 26"/>
                  <a:gd name="T8" fmla="*/ 23 w 31"/>
                  <a:gd name="T9" fmla="*/ 16 h 26"/>
                  <a:gd name="T10" fmla="*/ 27 w 31"/>
                  <a:gd name="T11" fmla="*/ 12 h 26"/>
                  <a:gd name="T12" fmla="*/ 23 w 31"/>
                  <a:gd name="T13" fmla="*/ 16 h 26"/>
                  <a:gd name="T14" fmla="*/ 22 w 31"/>
                  <a:gd name="T15" fmla="*/ 0 h 26"/>
                  <a:gd name="T16" fmla="*/ 20 w 31"/>
                  <a:gd name="T17" fmla="*/ 1 h 26"/>
                  <a:gd name="T18" fmla="*/ 20 w 31"/>
                  <a:gd name="T19" fmla="*/ 0 h 26"/>
                  <a:gd name="T20" fmla="*/ 19 w 31"/>
                  <a:gd name="T21" fmla="*/ 0 h 26"/>
                  <a:gd name="T22" fmla="*/ 19 w 31"/>
                  <a:gd name="T23" fmla="*/ 0 h 26"/>
                  <a:gd name="T24" fmla="*/ 9 w 31"/>
                  <a:gd name="T25" fmla="*/ 6 h 26"/>
                  <a:gd name="T26" fmla="*/ 0 w 31"/>
                  <a:gd name="T27" fmla="*/ 15 h 26"/>
                  <a:gd name="T28" fmla="*/ 0 w 31"/>
                  <a:gd name="T29" fmla="*/ 17 h 26"/>
                  <a:gd name="T30" fmla="*/ 0 w 31"/>
                  <a:gd name="T31" fmla="*/ 18 h 26"/>
                  <a:gd name="T32" fmla="*/ 1 w 31"/>
                  <a:gd name="T33" fmla="*/ 18 h 26"/>
                  <a:gd name="T34" fmla="*/ 2 w 31"/>
                  <a:gd name="T35" fmla="*/ 18 h 26"/>
                  <a:gd name="T36" fmla="*/ 2 w 31"/>
                  <a:gd name="T37" fmla="*/ 18 h 26"/>
                  <a:gd name="T38" fmla="*/ 2 w 31"/>
                  <a:gd name="T39" fmla="*/ 18 h 26"/>
                  <a:gd name="T40" fmla="*/ 10 w 31"/>
                  <a:gd name="T41" fmla="*/ 26 h 26"/>
                  <a:gd name="T42" fmla="*/ 11 w 31"/>
                  <a:gd name="T43" fmla="*/ 26 h 26"/>
                  <a:gd name="T44" fmla="*/ 15 w 31"/>
                  <a:gd name="T45" fmla="*/ 24 h 26"/>
                  <a:gd name="T46" fmla="*/ 31 w 31"/>
                  <a:gd name="T47" fmla="*/ 15 h 26"/>
                  <a:gd name="T48" fmla="*/ 31 w 31"/>
                  <a:gd name="T49" fmla="*/ 15 h 26"/>
                  <a:gd name="T50" fmla="*/ 31 w 31"/>
                  <a:gd name="T51" fmla="*/ 15 h 26"/>
                  <a:gd name="T52" fmla="*/ 28 w 31"/>
                  <a:gd name="T53" fmla="*/ 11 h 26"/>
                  <a:gd name="T54" fmla="*/ 22 w 31"/>
                  <a:gd name="T5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26">
                    <a:moveTo>
                      <a:pt x="9" y="17"/>
                    </a:move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7"/>
                      <a:pt x="9" y="17"/>
                      <a:pt x="9" y="17"/>
                    </a:cubicBezTo>
                    <a:moveTo>
                      <a:pt x="23" y="16"/>
                    </a:moveTo>
                    <a:cubicBezTo>
                      <a:pt x="25" y="14"/>
                      <a:pt x="26" y="13"/>
                      <a:pt x="27" y="12"/>
                    </a:cubicBezTo>
                    <a:cubicBezTo>
                      <a:pt x="23" y="16"/>
                      <a:pt x="23" y="16"/>
                      <a:pt x="23" y="16"/>
                    </a:cubicBezTo>
                    <a:moveTo>
                      <a:pt x="22" y="0"/>
                    </a:moveTo>
                    <a:cubicBezTo>
                      <a:pt x="22" y="0"/>
                      <a:pt x="21" y="0"/>
                      <a:pt x="20" y="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5" y="1"/>
                      <a:pt x="12" y="4"/>
                      <a:pt x="9" y="6"/>
                    </a:cubicBezTo>
                    <a:cubicBezTo>
                      <a:pt x="6" y="9"/>
                      <a:pt x="2" y="11"/>
                      <a:pt x="0" y="15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0" y="17"/>
                      <a:pt x="0" y="18"/>
                      <a:pt x="0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4" y="19"/>
                      <a:pt x="8" y="23"/>
                      <a:pt x="10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2" y="26"/>
                      <a:pt x="13" y="25"/>
                      <a:pt x="15" y="24"/>
                    </a:cubicBezTo>
                    <a:cubicBezTo>
                      <a:pt x="20" y="22"/>
                      <a:pt x="26" y="18"/>
                      <a:pt x="31" y="15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5" y="7"/>
                      <a:pt x="22" y="0"/>
                      <a:pt x="22" y="0"/>
                    </a:cubicBezTo>
                  </a:path>
                </a:pathLst>
              </a:custGeom>
              <a:solidFill>
                <a:srgbClr val="9576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0" name="ï$lïdè"/>
              <p:cNvSpPr/>
              <p:nvPr>
                <p:custDataLst>
                  <p:tags r:id="rId23"/>
                </p:custDataLst>
              </p:nvPr>
            </p:nvSpPr>
            <p:spPr bwMode="auto">
              <a:xfrm>
                <a:off x="11879078" y="6265536"/>
                <a:ext cx="138397" cy="147845"/>
              </a:xfrm>
              <a:custGeom>
                <a:avLst/>
                <a:gdLst>
                  <a:gd name="T0" fmla="*/ 33 w 120"/>
                  <a:gd name="T1" fmla="*/ 36 h 128"/>
                  <a:gd name="T2" fmla="*/ 33 w 120"/>
                  <a:gd name="T3" fmla="*/ 36 h 128"/>
                  <a:gd name="T4" fmla="*/ 32 w 120"/>
                  <a:gd name="T5" fmla="*/ 35 h 128"/>
                  <a:gd name="T6" fmla="*/ 32 w 120"/>
                  <a:gd name="T7" fmla="*/ 35 h 128"/>
                  <a:gd name="T8" fmla="*/ 25 w 120"/>
                  <a:gd name="T9" fmla="*/ 30 h 128"/>
                  <a:gd name="T10" fmla="*/ 25 w 120"/>
                  <a:gd name="T11" fmla="*/ 30 h 128"/>
                  <a:gd name="T12" fmla="*/ 20 w 120"/>
                  <a:gd name="T13" fmla="*/ 0 h 128"/>
                  <a:gd name="T14" fmla="*/ 0 w 120"/>
                  <a:gd name="T15" fmla="*/ 11 h 128"/>
                  <a:gd name="T16" fmla="*/ 5 w 120"/>
                  <a:gd name="T17" fmla="*/ 18 h 128"/>
                  <a:gd name="T18" fmla="*/ 7 w 120"/>
                  <a:gd name="T19" fmla="*/ 18 h 128"/>
                  <a:gd name="T20" fmla="*/ 16 w 120"/>
                  <a:gd name="T21" fmla="*/ 16 h 128"/>
                  <a:gd name="T22" fmla="*/ 15 w 120"/>
                  <a:gd name="T23" fmla="*/ 31 h 128"/>
                  <a:gd name="T24" fmla="*/ 20 w 120"/>
                  <a:gd name="T25" fmla="*/ 40 h 128"/>
                  <a:gd name="T26" fmla="*/ 33 w 120"/>
                  <a:gd name="T27" fmla="*/ 90 h 128"/>
                  <a:gd name="T28" fmla="*/ 43 w 120"/>
                  <a:gd name="T29" fmla="*/ 102 h 128"/>
                  <a:gd name="T30" fmla="*/ 56 w 120"/>
                  <a:gd name="T31" fmla="*/ 102 h 128"/>
                  <a:gd name="T32" fmla="*/ 92 w 120"/>
                  <a:gd name="T33" fmla="*/ 98 h 128"/>
                  <a:gd name="T34" fmla="*/ 91 w 120"/>
                  <a:gd name="T35" fmla="*/ 98 h 128"/>
                  <a:gd name="T36" fmla="*/ 92 w 120"/>
                  <a:gd name="T37" fmla="*/ 102 h 128"/>
                  <a:gd name="T38" fmla="*/ 92 w 120"/>
                  <a:gd name="T39" fmla="*/ 109 h 128"/>
                  <a:gd name="T40" fmla="*/ 93 w 120"/>
                  <a:gd name="T41" fmla="*/ 117 h 128"/>
                  <a:gd name="T42" fmla="*/ 94 w 120"/>
                  <a:gd name="T43" fmla="*/ 125 h 128"/>
                  <a:gd name="T44" fmla="*/ 96 w 120"/>
                  <a:gd name="T45" fmla="*/ 121 h 128"/>
                  <a:gd name="T46" fmla="*/ 99 w 120"/>
                  <a:gd name="T47" fmla="*/ 110 h 128"/>
                  <a:gd name="T48" fmla="*/ 103 w 120"/>
                  <a:gd name="T49" fmla="*/ 99 h 128"/>
                  <a:gd name="T50" fmla="*/ 107 w 120"/>
                  <a:gd name="T51" fmla="*/ 89 h 128"/>
                  <a:gd name="T52" fmla="*/ 112 w 120"/>
                  <a:gd name="T53" fmla="*/ 79 h 128"/>
                  <a:gd name="T54" fmla="*/ 117 w 120"/>
                  <a:gd name="T55" fmla="*/ 69 h 128"/>
                  <a:gd name="T56" fmla="*/ 120 w 120"/>
                  <a:gd name="T57" fmla="*/ 64 h 128"/>
                  <a:gd name="T58" fmla="*/ 113 w 120"/>
                  <a:gd name="T59" fmla="*/ 69 h 128"/>
                  <a:gd name="T60" fmla="*/ 56 w 120"/>
                  <a:gd name="T61" fmla="*/ 81 h 128"/>
                  <a:gd name="T62" fmla="*/ 53 w 120"/>
                  <a:gd name="T63" fmla="*/ 81 h 128"/>
                  <a:gd name="T64" fmla="*/ 48 w 120"/>
                  <a:gd name="T65" fmla="*/ 72 h 128"/>
                  <a:gd name="T66" fmla="*/ 27 w 120"/>
                  <a:gd name="T67" fmla="*/ 37 h 128"/>
                  <a:gd name="T68" fmla="*/ 28 w 120"/>
                  <a:gd name="T69" fmla="*/ 34 h 128"/>
                  <a:gd name="T70" fmla="*/ 33 w 120"/>
                  <a:gd name="T71" fmla="*/ 38 h 128"/>
                  <a:gd name="T72" fmla="*/ 35 w 120"/>
                  <a:gd name="T73" fmla="*/ 37 h 128"/>
                  <a:gd name="T74" fmla="*/ 19 w 120"/>
                  <a:gd name="T75" fmla="*/ 13 h 128"/>
                  <a:gd name="T76" fmla="*/ 23 w 120"/>
                  <a:gd name="T77" fmla="*/ 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0" h="128">
                    <a:moveTo>
                      <a:pt x="33" y="36"/>
                    </a:moveTo>
                    <a:cubicBezTo>
                      <a:pt x="33" y="36"/>
                      <a:pt x="33" y="36"/>
                      <a:pt x="33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3" y="36"/>
                      <a:pt x="33" y="36"/>
                      <a:pt x="33" y="36"/>
                    </a:cubicBezTo>
                    <a:moveTo>
                      <a:pt x="32" y="35"/>
                    </a:move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moveTo>
                      <a:pt x="25" y="30"/>
                    </a:move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0"/>
                      <a:pt x="25" y="30"/>
                    </a:cubicBezTo>
                    <a:moveTo>
                      <a:pt x="20" y="0"/>
                    </a:moveTo>
                    <a:cubicBezTo>
                      <a:pt x="15" y="3"/>
                      <a:pt x="9" y="7"/>
                      <a:pt x="4" y="9"/>
                    </a:cubicBezTo>
                    <a:cubicBezTo>
                      <a:pt x="2" y="10"/>
                      <a:pt x="1" y="11"/>
                      <a:pt x="0" y="11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6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10" y="18"/>
                      <a:pt x="14" y="17"/>
                      <a:pt x="15" y="16"/>
                    </a:cubicBezTo>
                    <a:cubicBezTo>
                      <a:pt x="15" y="16"/>
                      <a:pt x="16" y="16"/>
                      <a:pt x="16" y="16"/>
                    </a:cubicBezTo>
                    <a:cubicBezTo>
                      <a:pt x="16" y="16"/>
                      <a:pt x="16" y="17"/>
                      <a:pt x="17" y="17"/>
                    </a:cubicBezTo>
                    <a:cubicBezTo>
                      <a:pt x="13" y="21"/>
                      <a:pt x="14" y="28"/>
                      <a:pt x="15" y="31"/>
                    </a:cubicBezTo>
                    <a:cubicBezTo>
                      <a:pt x="16" y="34"/>
                      <a:pt x="18" y="37"/>
                      <a:pt x="21" y="39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20" y="40"/>
                      <a:pt x="22" y="53"/>
                      <a:pt x="25" y="64"/>
                    </a:cubicBezTo>
                    <a:cubicBezTo>
                      <a:pt x="27" y="73"/>
                      <a:pt x="29" y="82"/>
                      <a:pt x="33" y="90"/>
                    </a:cubicBezTo>
                    <a:cubicBezTo>
                      <a:pt x="33" y="90"/>
                      <a:pt x="33" y="90"/>
                      <a:pt x="33" y="90"/>
                    </a:cubicBezTo>
                    <a:cubicBezTo>
                      <a:pt x="35" y="95"/>
                      <a:pt x="40" y="101"/>
                      <a:pt x="43" y="102"/>
                    </a:cubicBezTo>
                    <a:cubicBezTo>
                      <a:pt x="43" y="102"/>
                      <a:pt x="45" y="102"/>
                      <a:pt x="47" y="102"/>
                    </a:cubicBezTo>
                    <a:cubicBezTo>
                      <a:pt x="51" y="102"/>
                      <a:pt x="56" y="102"/>
                      <a:pt x="56" y="102"/>
                    </a:cubicBezTo>
                    <a:cubicBezTo>
                      <a:pt x="56" y="102"/>
                      <a:pt x="57" y="102"/>
                      <a:pt x="57" y="102"/>
                    </a:cubicBezTo>
                    <a:cubicBezTo>
                      <a:pt x="65" y="102"/>
                      <a:pt x="79" y="100"/>
                      <a:pt x="92" y="98"/>
                    </a:cubicBezTo>
                    <a:cubicBezTo>
                      <a:pt x="92" y="98"/>
                      <a:pt x="92" y="98"/>
                      <a:pt x="92" y="98"/>
                    </a:cubicBezTo>
                    <a:cubicBezTo>
                      <a:pt x="91" y="98"/>
                      <a:pt x="91" y="98"/>
                      <a:pt x="91" y="98"/>
                    </a:cubicBezTo>
                    <a:cubicBezTo>
                      <a:pt x="91" y="99"/>
                      <a:pt x="91" y="99"/>
                      <a:pt x="91" y="100"/>
                    </a:cubicBezTo>
                    <a:cubicBezTo>
                      <a:pt x="91" y="101"/>
                      <a:pt x="92" y="102"/>
                      <a:pt x="92" y="102"/>
                    </a:cubicBezTo>
                    <a:cubicBezTo>
                      <a:pt x="92" y="104"/>
                      <a:pt x="92" y="105"/>
                      <a:pt x="92" y="107"/>
                    </a:cubicBezTo>
                    <a:cubicBezTo>
                      <a:pt x="92" y="108"/>
                      <a:pt x="92" y="108"/>
                      <a:pt x="92" y="109"/>
                    </a:cubicBezTo>
                    <a:cubicBezTo>
                      <a:pt x="92" y="111"/>
                      <a:pt x="92" y="113"/>
                      <a:pt x="92" y="114"/>
                    </a:cubicBezTo>
                    <a:cubicBezTo>
                      <a:pt x="92" y="115"/>
                      <a:pt x="93" y="116"/>
                      <a:pt x="93" y="117"/>
                    </a:cubicBezTo>
                    <a:cubicBezTo>
                      <a:pt x="93" y="119"/>
                      <a:pt x="93" y="120"/>
                      <a:pt x="93" y="122"/>
                    </a:cubicBezTo>
                    <a:cubicBezTo>
                      <a:pt x="93" y="123"/>
                      <a:pt x="93" y="124"/>
                      <a:pt x="94" y="125"/>
                    </a:cubicBezTo>
                    <a:cubicBezTo>
                      <a:pt x="94" y="126"/>
                      <a:pt x="94" y="127"/>
                      <a:pt x="94" y="128"/>
                    </a:cubicBezTo>
                    <a:cubicBezTo>
                      <a:pt x="95" y="126"/>
                      <a:pt x="95" y="123"/>
                      <a:pt x="96" y="121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97" y="117"/>
                      <a:pt x="98" y="113"/>
                      <a:pt x="99" y="110"/>
                    </a:cubicBezTo>
                    <a:cubicBezTo>
                      <a:pt x="99" y="110"/>
                      <a:pt x="100" y="109"/>
                      <a:pt x="100" y="109"/>
                    </a:cubicBezTo>
                    <a:cubicBezTo>
                      <a:pt x="101" y="106"/>
                      <a:pt x="102" y="103"/>
                      <a:pt x="103" y="99"/>
                    </a:cubicBezTo>
                    <a:cubicBezTo>
                      <a:pt x="103" y="99"/>
                      <a:pt x="103" y="98"/>
                      <a:pt x="104" y="98"/>
                    </a:cubicBezTo>
                    <a:cubicBezTo>
                      <a:pt x="105" y="95"/>
                      <a:pt x="106" y="92"/>
                      <a:pt x="107" y="89"/>
                    </a:cubicBezTo>
                    <a:cubicBezTo>
                      <a:pt x="108" y="88"/>
                      <a:pt x="108" y="87"/>
                      <a:pt x="108" y="86"/>
                    </a:cubicBezTo>
                    <a:cubicBezTo>
                      <a:pt x="110" y="84"/>
                      <a:pt x="111" y="81"/>
                      <a:pt x="112" y="79"/>
                    </a:cubicBezTo>
                    <a:cubicBezTo>
                      <a:pt x="112" y="77"/>
                      <a:pt x="113" y="76"/>
                      <a:pt x="114" y="75"/>
                    </a:cubicBezTo>
                    <a:cubicBezTo>
                      <a:pt x="115" y="73"/>
                      <a:pt x="116" y="71"/>
                      <a:pt x="117" y="69"/>
                    </a:cubicBezTo>
                    <a:cubicBezTo>
                      <a:pt x="118" y="67"/>
                      <a:pt x="119" y="66"/>
                      <a:pt x="119" y="64"/>
                    </a:cubicBezTo>
                    <a:cubicBezTo>
                      <a:pt x="120" y="64"/>
                      <a:pt x="120" y="64"/>
                      <a:pt x="120" y="64"/>
                    </a:cubicBezTo>
                    <a:cubicBezTo>
                      <a:pt x="116" y="65"/>
                      <a:pt x="114" y="67"/>
                      <a:pt x="113" y="67"/>
                    </a:cubicBezTo>
                    <a:cubicBezTo>
                      <a:pt x="113" y="68"/>
                      <a:pt x="113" y="68"/>
                      <a:pt x="113" y="69"/>
                    </a:cubicBezTo>
                    <a:cubicBezTo>
                      <a:pt x="108" y="69"/>
                      <a:pt x="103" y="70"/>
                      <a:pt x="99" y="70"/>
                    </a:cubicBezTo>
                    <a:cubicBezTo>
                      <a:pt x="94" y="70"/>
                      <a:pt x="60" y="79"/>
                      <a:pt x="56" y="81"/>
                    </a:cubicBezTo>
                    <a:cubicBezTo>
                      <a:pt x="55" y="81"/>
                      <a:pt x="55" y="81"/>
                      <a:pt x="55" y="81"/>
                    </a:cubicBezTo>
                    <a:cubicBezTo>
                      <a:pt x="55" y="81"/>
                      <a:pt x="54" y="81"/>
                      <a:pt x="53" y="81"/>
                    </a:cubicBezTo>
                    <a:cubicBezTo>
                      <a:pt x="53" y="81"/>
                      <a:pt x="53" y="81"/>
                      <a:pt x="53" y="81"/>
                    </a:cubicBezTo>
                    <a:cubicBezTo>
                      <a:pt x="51" y="78"/>
                      <a:pt x="50" y="75"/>
                      <a:pt x="48" y="72"/>
                    </a:cubicBezTo>
                    <a:cubicBezTo>
                      <a:pt x="40" y="62"/>
                      <a:pt x="28" y="37"/>
                      <a:pt x="28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6"/>
                    </a:cubicBezTo>
                    <a:cubicBezTo>
                      <a:pt x="27" y="36"/>
                      <a:pt x="28" y="35"/>
                      <a:pt x="28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30" y="37"/>
                      <a:pt x="32" y="38"/>
                      <a:pt x="33" y="38"/>
                    </a:cubicBezTo>
                    <a:cubicBezTo>
                      <a:pt x="34" y="38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6" y="36"/>
                      <a:pt x="37" y="34"/>
                      <a:pt x="33" y="28"/>
                    </a:cubicBezTo>
                    <a:cubicBezTo>
                      <a:pt x="27" y="22"/>
                      <a:pt x="19" y="15"/>
                      <a:pt x="19" y="13"/>
                    </a:cubicBezTo>
                    <a:cubicBezTo>
                      <a:pt x="20" y="12"/>
                      <a:pt x="22" y="8"/>
                      <a:pt x="23" y="6"/>
                    </a:cubicBezTo>
                    <a:cubicBezTo>
                      <a:pt x="23" y="5"/>
                      <a:pt x="23" y="4"/>
                      <a:pt x="23" y="3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A66614">
                  <a:alpha val="3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1" name="ïšḷîḋè"/>
              <p:cNvSpPr/>
              <p:nvPr>
                <p:custDataLst>
                  <p:tags r:id="rId24"/>
                </p:custDataLst>
              </p:nvPr>
            </p:nvSpPr>
            <p:spPr bwMode="auto">
              <a:xfrm>
                <a:off x="11960782" y="6475632"/>
                <a:ext cx="51134" cy="202871"/>
              </a:xfrm>
              <a:custGeom>
                <a:avLst/>
                <a:gdLst>
                  <a:gd name="T0" fmla="*/ 24 w 44"/>
                  <a:gd name="T1" fmla="*/ 0 h 176"/>
                  <a:gd name="T2" fmla="*/ 25 w 44"/>
                  <a:gd name="T3" fmla="*/ 4 h 176"/>
                  <a:gd name="T4" fmla="*/ 4 w 44"/>
                  <a:gd name="T5" fmla="*/ 111 h 176"/>
                  <a:gd name="T6" fmla="*/ 1 w 44"/>
                  <a:gd name="T7" fmla="*/ 132 h 176"/>
                  <a:gd name="T8" fmla="*/ 16 w 44"/>
                  <a:gd name="T9" fmla="*/ 176 h 176"/>
                  <a:gd name="T10" fmla="*/ 20 w 44"/>
                  <a:gd name="T11" fmla="*/ 171 h 176"/>
                  <a:gd name="T12" fmla="*/ 23 w 44"/>
                  <a:gd name="T13" fmla="*/ 166 h 176"/>
                  <a:gd name="T14" fmla="*/ 27 w 44"/>
                  <a:gd name="T15" fmla="*/ 160 h 176"/>
                  <a:gd name="T16" fmla="*/ 30 w 44"/>
                  <a:gd name="T17" fmla="*/ 153 h 176"/>
                  <a:gd name="T18" fmla="*/ 33 w 44"/>
                  <a:gd name="T19" fmla="*/ 147 h 176"/>
                  <a:gd name="T20" fmla="*/ 34 w 44"/>
                  <a:gd name="T21" fmla="*/ 146 h 176"/>
                  <a:gd name="T22" fmla="*/ 31 w 44"/>
                  <a:gd name="T23" fmla="*/ 140 h 176"/>
                  <a:gd name="T24" fmla="*/ 31 w 44"/>
                  <a:gd name="T25" fmla="*/ 140 h 176"/>
                  <a:gd name="T26" fmla="*/ 34 w 44"/>
                  <a:gd name="T27" fmla="*/ 114 h 176"/>
                  <a:gd name="T28" fmla="*/ 34 w 44"/>
                  <a:gd name="T29" fmla="*/ 113 h 176"/>
                  <a:gd name="T30" fmla="*/ 35 w 44"/>
                  <a:gd name="T31" fmla="*/ 113 h 176"/>
                  <a:gd name="T32" fmla="*/ 35 w 44"/>
                  <a:gd name="T33" fmla="*/ 113 h 176"/>
                  <a:gd name="T34" fmla="*/ 44 w 44"/>
                  <a:gd name="T35" fmla="*/ 93 h 176"/>
                  <a:gd name="T36" fmla="*/ 44 w 44"/>
                  <a:gd name="T37" fmla="*/ 92 h 176"/>
                  <a:gd name="T38" fmla="*/ 44 w 44"/>
                  <a:gd name="T39" fmla="*/ 25 h 176"/>
                  <a:gd name="T40" fmla="*/ 24 w 44"/>
                  <a:gd name="T41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" h="176">
                    <a:moveTo>
                      <a:pt x="24" y="0"/>
                    </a:moveTo>
                    <a:cubicBezTo>
                      <a:pt x="24" y="2"/>
                      <a:pt x="24" y="3"/>
                      <a:pt x="25" y="4"/>
                    </a:cubicBezTo>
                    <a:cubicBezTo>
                      <a:pt x="21" y="21"/>
                      <a:pt x="7" y="89"/>
                      <a:pt x="4" y="111"/>
                    </a:cubicBezTo>
                    <a:cubicBezTo>
                      <a:pt x="2" y="119"/>
                      <a:pt x="0" y="128"/>
                      <a:pt x="1" y="132"/>
                    </a:cubicBezTo>
                    <a:cubicBezTo>
                      <a:pt x="2" y="136"/>
                      <a:pt x="9" y="156"/>
                      <a:pt x="16" y="176"/>
                    </a:cubicBezTo>
                    <a:cubicBezTo>
                      <a:pt x="18" y="175"/>
                      <a:pt x="19" y="173"/>
                      <a:pt x="20" y="171"/>
                    </a:cubicBezTo>
                    <a:cubicBezTo>
                      <a:pt x="21" y="169"/>
                      <a:pt x="22" y="168"/>
                      <a:pt x="23" y="166"/>
                    </a:cubicBezTo>
                    <a:cubicBezTo>
                      <a:pt x="25" y="164"/>
                      <a:pt x="26" y="162"/>
                      <a:pt x="27" y="160"/>
                    </a:cubicBezTo>
                    <a:cubicBezTo>
                      <a:pt x="28" y="158"/>
                      <a:pt x="29" y="156"/>
                      <a:pt x="30" y="153"/>
                    </a:cubicBezTo>
                    <a:cubicBezTo>
                      <a:pt x="31" y="151"/>
                      <a:pt x="32" y="149"/>
                      <a:pt x="33" y="147"/>
                    </a:cubicBezTo>
                    <a:cubicBezTo>
                      <a:pt x="33" y="147"/>
                      <a:pt x="33" y="146"/>
                      <a:pt x="34" y="146"/>
                    </a:cubicBezTo>
                    <a:cubicBezTo>
                      <a:pt x="33" y="144"/>
                      <a:pt x="32" y="141"/>
                      <a:pt x="31" y="140"/>
                    </a:cubicBezTo>
                    <a:cubicBezTo>
                      <a:pt x="31" y="140"/>
                      <a:pt x="31" y="140"/>
                      <a:pt x="31" y="140"/>
                    </a:cubicBezTo>
                    <a:cubicBezTo>
                      <a:pt x="27" y="130"/>
                      <a:pt x="31" y="119"/>
                      <a:pt x="34" y="114"/>
                    </a:cubicBezTo>
                    <a:cubicBezTo>
                      <a:pt x="34" y="114"/>
                      <a:pt x="34" y="113"/>
                      <a:pt x="34" y="113"/>
                    </a:cubicBezTo>
                    <a:cubicBezTo>
                      <a:pt x="35" y="113"/>
                      <a:pt x="35" y="113"/>
                      <a:pt x="35" y="113"/>
                    </a:cubicBezTo>
                    <a:cubicBezTo>
                      <a:pt x="35" y="113"/>
                      <a:pt x="35" y="113"/>
                      <a:pt x="35" y="113"/>
                    </a:cubicBezTo>
                    <a:cubicBezTo>
                      <a:pt x="38" y="107"/>
                      <a:pt x="41" y="100"/>
                      <a:pt x="44" y="93"/>
                    </a:cubicBezTo>
                    <a:cubicBezTo>
                      <a:pt x="44" y="93"/>
                      <a:pt x="44" y="93"/>
                      <a:pt x="44" y="92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13"/>
                      <a:pt x="36" y="2"/>
                      <a:pt x="24" y="0"/>
                    </a:cubicBezTo>
                  </a:path>
                </a:pathLst>
              </a:custGeom>
              <a:solidFill>
                <a:srgbClr val="5E5E8A">
                  <a:alpha val="3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2" name="îśliďê"/>
              <p:cNvSpPr/>
              <p:nvPr>
                <p:custDataLst>
                  <p:tags r:id="rId25"/>
                </p:custDataLst>
              </p:nvPr>
            </p:nvSpPr>
            <p:spPr bwMode="auto">
              <a:xfrm>
                <a:off x="12000245" y="6258311"/>
                <a:ext cx="57804" cy="78925"/>
              </a:xfrm>
              <a:custGeom>
                <a:avLst/>
                <a:gdLst>
                  <a:gd name="T0" fmla="*/ 9 w 50"/>
                  <a:gd name="T1" fmla="*/ 0 h 68"/>
                  <a:gd name="T2" fmla="*/ 5 w 50"/>
                  <a:gd name="T3" fmla="*/ 16 h 68"/>
                  <a:gd name="T4" fmla="*/ 7 w 50"/>
                  <a:gd name="T5" fmla="*/ 20 h 68"/>
                  <a:gd name="T6" fmla="*/ 2 w 50"/>
                  <a:gd name="T7" fmla="*/ 31 h 68"/>
                  <a:gd name="T8" fmla="*/ 0 w 50"/>
                  <a:gd name="T9" fmla="*/ 52 h 68"/>
                  <a:gd name="T10" fmla="*/ 4 w 50"/>
                  <a:gd name="T11" fmla="*/ 62 h 68"/>
                  <a:gd name="T12" fmla="*/ 15 w 50"/>
                  <a:gd name="T13" fmla="*/ 64 h 68"/>
                  <a:gd name="T14" fmla="*/ 16 w 50"/>
                  <a:gd name="T15" fmla="*/ 68 h 68"/>
                  <a:gd name="T16" fmla="*/ 17 w 50"/>
                  <a:gd name="T17" fmla="*/ 65 h 68"/>
                  <a:gd name="T18" fmla="*/ 21 w 50"/>
                  <a:gd name="T19" fmla="*/ 60 h 68"/>
                  <a:gd name="T20" fmla="*/ 23 w 50"/>
                  <a:gd name="T21" fmla="*/ 56 h 68"/>
                  <a:gd name="T22" fmla="*/ 28 w 50"/>
                  <a:gd name="T23" fmla="*/ 50 h 68"/>
                  <a:gd name="T24" fmla="*/ 30 w 50"/>
                  <a:gd name="T25" fmla="*/ 47 h 68"/>
                  <a:gd name="T26" fmla="*/ 35 w 50"/>
                  <a:gd name="T27" fmla="*/ 40 h 68"/>
                  <a:gd name="T28" fmla="*/ 37 w 50"/>
                  <a:gd name="T29" fmla="*/ 38 h 68"/>
                  <a:gd name="T30" fmla="*/ 44 w 50"/>
                  <a:gd name="T31" fmla="*/ 30 h 68"/>
                  <a:gd name="T32" fmla="*/ 50 w 50"/>
                  <a:gd name="T33" fmla="*/ 24 h 68"/>
                  <a:gd name="T34" fmla="*/ 45 w 50"/>
                  <a:gd name="T35" fmla="*/ 19 h 68"/>
                  <a:gd name="T36" fmla="*/ 45 w 50"/>
                  <a:gd name="T37" fmla="*/ 19 h 68"/>
                  <a:gd name="T38" fmla="*/ 41 w 50"/>
                  <a:gd name="T39" fmla="*/ 11 h 68"/>
                  <a:gd name="T40" fmla="*/ 14 w 50"/>
                  <a:gd name="T41" fmla="*/ 6 h 68"/>
                  <a:gd name="T42" fmla="*/ 9 w 50"/>
                  <a:gd name="T4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68">
                    <a:moveTo>
                      <a:pt x="9" y="0"/>
                    </a:moveTo>
                    <a:cubicBezTo>
                      <a:pt x="2" y="5"/>
                      <a:pt x="2" y="11"/>
                      <a:pt x="5" y="16"/>
                    </a:cubicBezTo>
                    <a:cubicBezTo>
                      <a:pt x="6" y="18"/>
                      <a:pt x="7" y="19"/>
                      <a:pt x="7" y="20"/>
                    </a:cubicBezTo>
                    <a:cubicBezTo>
                      <a:pt x="5" y="23"/>
                      <a:pt x="3" y="28"/>
                      <a:pt x="2" y="31"/>
                    </a:cubicBezTo>
                    <a:cubicBezTo>
                      <a:pt x="0" y="37"/>
                      <a:pt x="0" y="47"/>
                      <a:pt x="0" y="52"/>
                    </a:cubicBezTo>
                    <a:cubicBezTo>
                      <a:pt x="0" y="57"/>
                      <a:pt x="3" y="61"/>
                      <a:pt x="4" y="62"/>
                    </a:cubicBezTo>
                    <a:cubicBezTo>
                      <a:pt x="6" y="63"/>
                      <a:pt x="13" y="62"/>
                      <a:pt x="15" y="64"/>
                    </a:cubicBezTo>
                    <a:cubicBezTo>
                      <a:pt x="15" y="64"/>
                      <a:pt x="15" y="66"/>
                      <a:pt x="16" y="68"/>
                    </a:cubicBezTo>
                    <a:cubicBezTo>
                      <a:pt x="16" y="67"/>
                      <a:pt x="17" y="66"/>
                      <a:pt x="17" y="65"/>
                    </a:cubicBezTo>
                    <a:cubicBezTo>
                      <a:pt x="18" y="63"/>
                      <a:pt x="20" y="62"/>
                      <a:pt x="21" y="60"/>
                    </a:cubicBezTo>
                    <a:cubicBezTo>
                      <a:pt x="22" y="58"/>
                      <a:pt x="23" y="57"/>
                      <a:pt x="23" y="56"/>
                    </a:cubicBezTo>
                    <a:cubicBezTo>
                      <a:pt x="25" y="54"/>
                      <a:pt x="26" y="52"/>
                      <a:pt x="28" y="50"/>
                    </a:cubicBezTo>
                    <a:cubicBezTo>
                      <a:pt x="28" y="49"/>
                      <a:pt x="29" y="48"/>
                      <a:pt x="30" y="47"/>
                    </a:cubicBezTo>
                    <a:cubicBezTo>
                      <a:pt x="32" y="44"/>
                      <a:pt x="33" y="42"/>
                      <a:pt x="35" y="40"/>
                    </a:cubicBezTo>
                    <a:cubicBezTo>
                      <a:pt x="36" y="40"/>
                      <a:pt x="36" y="39"/>
                      <a:pt x="37" y="38"/>
                    </a:cubicBezTo>
                    <a:cubicBezTo>
                      <a:pt x="39" y="36"/>
                      <a:pt x="42" y="33"/>
                      <a:pt x="44" y="30"/>
                    </a:cubicBezTo>
                    <a:cubicBezTo>
                      <a:pt x="46" y="29"/>
                      <a:pt x="48" y="26"/>
                      <a:pt x="50" y="24"/>
                    </a:cubicBezTo>
                    <a:cubicBezTo>
                      <a:pt x="48" y="20"/>
                      <a:pt x="46" y="19"/>
                      <a:pt x="45" y="19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6" y="17"/>
                      <a:pt x="44" y="13"/>
                      <a:pt x="41" y="11"/>
                    </a:cubicBezTo>
                    <a:cubicBezTo>
                      <a:pt x="35" y="7"/>
                      <a:pt x="22" y="8"/>
                      <a:pt x="14" y="6"/>
                    </a:cubicBezTo>
                    <a:cubicBezTo>
                      <a:pt x="11" y="5"/>
                      <a:pt x="9" y="2"/>
                      <a:pt x="9" y="0"/>
                    </a:cubicBezTo>
                  </a:path>
                </a:pathLst>
              </a:custGeom>
              <a:solidFill>
                <a:srgbClr val="A66614">
                  <a:alpha val="3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3" name="iṣḻïḓè"/>
              <p:cNvSpPr/>
              <p:nvPr>
                <p:custDataLst>
                  <p:tags r:id="rId26"/>
                </p:custDataLst>
              </p:nvPr>
            </p:nvSpPr>
            <p:spPr bwMode="auto">
              <a:xfrm>
                <a:off x="12048600" y="6337236"/>
                <a:ext cx="31125" cy="128948"/>
              </a:xfrm>
              <a:custGeom>
                <a:avLst/>
                <a:gdLst>
                  <a:gd name="T0" fmla="*/ 0 w 27"/>
                  <a:gd name="T1" fmla="*/ 112 h 112"/>
                  <a:gd name="T2" fmla="*/ 10 w 27"/>
                  <a:gd name="T3" fmla="*/ 105 h 112"/>
                  <a:gd name="T4" fmla="*/ 25 w 27"/>
                  <a:gd name="T5" fmla="*/ 86 h 112"/>
                  <a:gd name="T6" fmla="*/ 25 w 27"/>
                  <a:gd name="T7" fmla="*/ 27 h 112"/>
                  <a:gd name="T8" fmla="*/ 25 w 27"/>
                  <a:gd name="T9" fmla="*/ 24 h 112"/>
                  <a:gd name="T10" fmla="*/ 12 w 27"/>
                  <a:gd name="T11" fmla="*/ 0 h 112"/>
                  <a:gd name="T12" fmla="*/ 5 w 27"/>
                  <a:gd name="T13" fmla="*/ 65 h 112"/>
                  <a:gd name="T14" fmla="*/ 0 w 27"/>
                  <a:gd name="T15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12">
                    <a:moveTo>
                      <a:pt x="0" y="112"/>
                    </a:moveTo>
                    <a:cubicBezTo>
                      <a:pt x="4" y="110"/>
                      <a:pt x="7" y="107"/>
                      <a:pt x="10" y="105"/>
                    </a:cubicBezTo>
                    <a:cubicBezTo>
                      <a:pt x="18" y="98"/>
                      <a:pt x="25" y="91"/>
                      <a:pt x="25" y="86"/>
                    </a:cubicBezTo>
                    <a:cubicBezTo>
                      <a:pt x="27" y="75"/>
                      <a:pt x="26" y="42"/>
                      <a:pt x="25" y="27"/>
                    </a:cubicBezTo>
                    <a:cubicBezTo>
                      <a:pt x="25" y="26"/>
                      <a:pt x="25" y="25"/>
                      <a:pt x="25" y="24"/>
                    </a:cubicBezTo>
                    <a:cubicBezTo>
                      <a:pt x="24" y="9"/>
                      <a:pt x="16" y="3"/>
                      <a:pt x="12" y="0"/>
                    </a:cubicBezTo>
                    <a:cubicBezTo>
                      <a:pt x="10" y="19"/>
                      <a:pt x="5" y="63"/>
                      <a:pt x="5" y="65"/>
                    </a:cubicBezTo>
                    <a:cubicBezTo>
                      <a:pt x="4" y="68"/>
                      <a:pt x="0" y="112"/>
                      <a:pt x="0" y="1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4" name="îŝḻïďe"/>
              <p:cNvSpPr/>
              <p:nvPr>
                <p:custDataLst>
                  <p:tags r:id="rId27"/>
                </p:custDataLst>
              </p:nvPr>
            </p:nvSpPr>
            <p:spPr bwMode="auto">
              <a:xfrm>
                <a:off x="11889083" y="6271094"/>
                <a:ext cx="17786" cy="31125"/>
              </a:xfrm>
              <a:custGeom>
                <a:avLst/>
                <a:gdLst>
                  <a:gd name="T0" fmla="*/ 14 w 15"/>
                  <a:gd name="T1" fmla="*/ 24 h 27"/>
                  <a:gd name="T2" fmla="*/ 4 w 15"/>
                  <a:gd name="T3" fmla="*/ 2 h 27"/>
                  <a:gd name="T4" fmla="*/ 2 w 15"/>
                  <a:gd name="T5" fmla="*/ 16 h 27"/>
                  <a:gd name="T6" fmla="*/ 11 w 15"/>
                  <a:gd name="T7" fmla="*/ 27 h 27"/>
                  <a:gd name="T8" fmla="*/ 14 w 15"/>
                  <a:gd name="T9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7">
                    <a:moveTo>
                      <a:pt x="14" y="24"/>
                    </a:moveTo>
                    <a:cubicBezTo>
                      <a:pt x="13" y="21"/>
                      <a:pt x="7" y="0"/>
                      <a:pt x="4" y="2"/>
                    </a:cubicBezTo>
                    <a:cubicBezTo>
                      <a:pt x="0" y="5"/>
                      <a:pt x="1" y="14"/>
                      <a:pt x="2" y="16"/>
                    </a:cubicBezTo>
                    <a:cubicBezTo>
                      <a:pt x="3" y="21"/>
                      <a:pt x="8" y="27"/>
                      <a:pt x="11" y="27"/>
                    </a:cubicBezTo>
                    <a:cubicBezTo>
                      <a:pt x="14" y="27"/>
                      <a:pt x="15" y="26"/>
                      <a:pt x="14" y="24"/>
                    </a:cubicBezTo>
                    <a:close/>
                  </a:path>
                </a:pathLst>
              </a:custGeom>
              <a:solidFill>
                <a:srgbClr val="DD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5" name="íşḷiḍê"/>
              <p:cNvSpPr/>
              <p:nvPr>
                <p:custDataLst>
                  <p:tags r:id="rId28"/>
                </p:custDataLst>
              </p:nvPr>
            </p:nvSpPr>
            <p:spPr bwMode="auto">
              <a:xfrm>
                <a:off x="11944664" y="6736307"/>
                <a:ext cx="130615" cy="11673"/>
              </a:xfrm>
              <a:prstGeom prst="ellipse">
                <a:avLst/>
              </a:prstGeom>
              <a:solidFill>
                <a:srgbClr val="E4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6" name="iṩḷiḑe"/>
              <p:cNvSpPr/>
              <p:nvPr>
                <p:custDataLst>
                  <p:tags r:id="rId29"/>
                </p:custDataLst>
              </p:nvPr>
            </p:nvSpPr>
            <p:spPr bwMode="auto">
              <a:xfrm>
                <a:off x="12030258" y="6716854"/>
                <a:ext cx="12784" cy="17231"/>
              </a:xfrm>
              <a:custGeom>
                <a:avLst/>
                <a:gdLst>
                  <a:gd name="T0" fmla="*/ 0 w 11"/>
                  <a:gd name="T1" fmla="*/ 0 h 15"/>
                  <a:gd name="T2" fmla="*/ 1 w 11"/>
                  <a:gd name="T3" fmla="*/ 12 h 15"/>
                  <a:gd name="T4" fmla="*/ 9 w 11"/>
                  <a:gd name="T5" fmla="*/ 13 h 15"/>
                  <a:gd name="T6" fmla="*/ 11 w 11"/>
                  <a:gd name="T7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5">
                    <a:moveTo>
                      <a:pt x="0" y="0"/>
                    </a:moveTo>
                    <a:cubicBezTo>
                      <a:pt x="0" y="0"/>
                      <a:pt x="1" y="10"/>
                      <a:pt x="1" y="12"/>
                    </a:cubicBezTo>
                    <a:cubicBezTo>
                      <a:pt x="1" y="14"/>
                      <a:pt x="9" y="15"/>
                      <a:pt x="9" y="13"/>
                    </a:cubicBezTo>
                    <a:cubicBezTo>
                      <a:pt x="10" y="12"/>
                      <a:pt x="11" y="1"/>
                      <a:pt x="11" y="1"/>
                    </a:cubicBezTo>
                  </a:path>
                </a:pathLst>
              </a:custGeom>
              <a:solidFill>
                <a:srgbClr val="DD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7" name="iṣľïḑè"/>
              <p:cNvSpPr/>
              <p:nvPr>
                <p:custDataLst>
                  <p:tags r:id="rId30"/>
                </p:custDataLst>
              </p:nvPr>
            </p:nvSpPr>
            <p:spPr bwMode="auto">
              <a:xfrm>
                <a:off x="12006914" y="6727970"/>
                <a:ext cx="36128" cy="13895"/>
              </a:xfrm>
              <a:custGeom>
                <a:avLst/>
                <a:gdLst>
                  <a:gd name="T0" fmla="*/ 31 w 31"/>
                  <a:gd name="T1" fmla="*/ 5 h 12"/>
                  <a:gd name="T2" fmla="*/ 31 w 31"/>
                  <a:gd name="T3" fmla="*/ 12 h 12"/>
                  <a:gd name="T4" fmla="*/ 22 w 31"/>
                  <a:gd name="T5" fmla="*/ 12 h 12"/>
                  <a:gd name="T6" fmla="*/ 21 w 31"/>
                  <a:gd name="T7" fmla="*/ 11 h 12"/>
                  <a:gd name="T8" fmla="*/ 16 w 31"/>
                  <a:gd name="T9" fmla="*/ 12 h 12"/>
                  <a:gd name="T10" fmla="*/ 9 w 31"/>
                  <a:gd name="T11" fmla="*/ 12 h 12"/>
                  <a:gd name="T12" fmla="*/ 0 w 31"/>
                  <a:gd name="T13" fmla="*/ 10 h 12"/>
                  <a:gd name="T14" fmla="*/ 8 w 31"/>
                  <a:gd name="T15" fmla="*/ 7 h 12"/>
                  <a:gd name="T16" fmla="*/ 19 w 31"/>
                  <a:gd name="T17" fmla="*/ 2 h 12"/>
                  <a:gd name="T18" fmla="*/ 21 w 31"/>
                  <a:gd name="T19" fmla="*/ 0 h 12"/>
                  <a:gd name="T20" fmla="*/ 22 w 31"/>
                  <a:gd name="T21" fmla="*/ 1 h 12"/>
                  <a:gd name="T22" fmla="*/ 27 w 31"/>
                  <a:gd name="T23" fmla="*/ 4 h 12"/>
                  <a:gd name="T24" fmla="*/ 30 w 31"/>
                  <a:gd name="T25" fmla="*/ 2 h 12"/>
                  <a:gd name="T26" fmla="*/ 31 w 31"/>
                  <a:gd name="T27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12">
                    <a:moveTo>
                      <a:pt x="31" y="5"/>
                    </a:moveTo>
                    <a:cubicBezTo>
                      <a:pt x="31" y="8"/>
                      <a:pt x="31" y="12"/>
                      <a:pt x="31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19" y="12"/>
                      <a:pt x="16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3" y="12"/>
                      <a:pt x="0" y="11"/>
                      <a:pt x="0" y="10"/>
                    </a:cubicBezTo>
                    <a:cubicBezTo>
                      <a:pt x="0" y="6"/>
                      <a:pt x="6" y="7"/>
                      <a:pt x="8" y="7"/>
                    </a:cubicBezTo>
                    <a:cubicBezTo>
                      <a:pt x="13" y="7"/>
                      <a:pt x="18" y="4"/>
                      <a:pt x="19" y="2"/>
                    </a:cubicBezTo>
                    <a:cubicBezTo>
                      <a:pt x="20" y="0"/>
                      <a:pt x="20" y="0"/>
                      <a:pt x="21" y="0"/>
                    </a:cubicBezTo>
                    <a:cubicBezTo>
                      <a:pt x="21" y="0"/>
                      <a:pt x="22" y="0"/>
                      <a:pt x="22" y="1"/>
                    </a:cubicBezTo>
                    <a:cubicBezTo>
                      <a:pt x="23" y="3"/>
                      <a:pt x="25" y="4"/>
                      <a:pt x="27" y="4"/>
                    </a:cubicBezTo>
                    <a:cubicBezTo>
                      <a:pt x="28" y="4"/>
                      <a:pt x="29" y="3"/>
                      <a:pt x="30" y="2"/>
                    </a:cubicBezTo>
                    <a:cubicBezTo>
                      <a:pt x="30" y="2"/>
                      <a:pt x="31" y="3"/>
                      <a:pt x="31" y="5"/>
                    </a:cubicBezTo>
                    <a:close/>
                  </a:path>
                </a:pathLst>
              </a:custGeom>
              <a:solidFill>
                <a:srgbClr val="1F2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8" name="îṥ1idê"/>
              <p:cNvSpPr/>
              <p:nvPr>
                <p:custDataLst>
                  <p:tags r:id="rId31"/>
                </p:custDataLst>
              </p:nvPr>
            </p:nvSpPr>
            <p:spPr bwMode="auto">
              <a:xfrm>
                <a:off x="11994687" y="6707405"/>
                <a:ext cx="13339" cy="18342"/>
              </a:xfrm>
              <a:custGeom>
                <a:avLst/>
                <a:gdLst>
                  <a:gd name="T0" fmla="*/ 0 w 12"/>
                  <a:gd name="T1" fmla="*/ 6 h 16"/>
                  <a:gd name="T2" fmla="*/ 3 w 12"/>
                  <a:gd name="T3" fmla="*/ 14 h 16"/>
                  <a:gd name="T4" fmla="*/ 12 w 12"/>
                  <a:gd name="T5" fmla="*/ 12 h 16"/>
                  <a:gd name="T6" fmla="*/ 8 w 12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6">
                    <a:moveTo>
                      <a:pt x="0" y="6"/>
                    </a:moveTo>
                    <a:cubicBezTo>
                      <a:pt x="0" y="6"/>
                      <a:pt x="2" y="12"/>
                      <a:pt x="3" y="14"/>
                    </a:cubicBezTo>
                    <a:cubicBezTo>
                      <a:pt x="4" y="16"/>
                      <a:pt x="11" y="14"/>
                      <a:pt x="12" y="12"/>
                    </a:cubicBezTo>
                    <a:cubicBezTo>
                      <a:pt x="12" y="11"/>
                      <a:pt x="8" y="0"/>
                      <a:pt x="8" y="0"/>
                    </a:cubicBezTo>
                  </a:path>
                </a:pathLst>
              </a:custGeom>
              <a:solidFill>
                <a:srgbClr val="DD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9" name="íşľïḋè"/>
              <p:cNvSpPr/>
              <p:nvPr>
                <p:custDataLst>
                  <p:tags r:id="rId32"/>
                </p:custDataLst>
              </p:nvPr>
            </p:nvSpPr>
            <p:spPr bwMode="auto">
              <a:xfrm>
                <a:off x="11976900" y="6720188"/>
                <a:ext cx="37239" cy="22788"/>
              </a:xfrm>
              <a:custGeom>
                <a:avLst/>
                <a:gdLst>
                  <a:gd name="T0" fmla="*/ 29 w 32"/>
                  <a:gd name="T1" fmla="*/ 3 h 20"/>
                  <a:gd name="T2" fmla="*/ 32 w 32"/>
                  <a:gd name="T3" fmla="*/ 9 h 20"/>
                  <a:gd name="T4" fmla="*/ 25 w 32"/>
                  <a:gd name="T5" fmla="*/ 13 h 20"/>
                  <a:gd name="T6" fmla="*/ 24 w 32"/>
                  <a:gd name="T7" fmla="*/ 12 h 20"/>
                  <a:gd name="T8" fmla="*/ 20 w 32"/>
                  <a:gd name="T9" fmla="*/ 16 h 20"/>
                  <a:gd name="T10" fmla="*/ 13 w 32"/>
                  <a:gd name="T11" fmla="*/ 19 h 20"/>
                  <a:gd name="T12" fmla="*/ 2 w 32"/>
                  <a:gd name="T13" fmla="*/ 19 h 20"/>
                  <a:gd name="T14" fmla="*/ 10 w 32"/>
                  <a:gd name="T15" fmla="*/ 13 h 20"/>
                  <a:gd name="T16" fmla="*/ 17 w 32"/>
                  <a:gd name="T17" fmla="*/ 4 h 20"/>
                  <a:gd name="T18" fmla="*/ 17 w 32"/>
                  <a:gd name="T19" fmla="*/ 1 h 20"/>
                  <a:gd name="T20" fmla="*/ 19 w 32"/>
                  <a:gd name="T21" fmla="*/ 2 h 20"/>
                  <a:gd name="T22" fmla="*/ 24 w 32"/>
                  <a:gd name="T23" fmla="*/ 3 h 20"/>
                  <a:gd name="T24" fmla="*/ 27 w 32"/>
                  <a:gd name="T25" fmla="*/ 0 h 20"/>
                  <a:gd name="T26" fmla="*/ 29 w 32"/>
                  <a:gd name="T27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20">
                    <a:moveTo>
                      <a:pt x="29" y="3"/>
                    </a:moveTo>
                    <a:cubicBezTo>
                      <a:pt x="30" y="5"/>
                      <a:pt x="32" y="9"/>
                      <a:pt x="32" y="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2"/>
                      <a:pt x="22" y="15"/>
                      <a:pt x="20" y="16"/>
                    </a:cubicBezTo>
                    <a:cubicBezTo>
                      <a:pt x="19" y="17"/>
                      <a:pt x="15" y="18"/>
                      <a:pt x="13" y="19"/>
                    </a:cubicBezTo>
                    <a:cubicBezTo>
                      <a:pt x="7" y="20"/>
                      <a:pt x="3" y="19"/>
                      <a:pt x="2" y="19"/>
                    </a:cubicBezTo>
                    <a:cubicBezTo>
                      <a:pt x="0" y="15"/>
                      <a:pt x="8" y="13"/>
                      <a:pt x="10" y="13"/>
                    </a:cubicBezTo>
                    <a:cubicBezTo>
                      <a:pt x="14" y="11"/>
                      <a:pt x="16" y="6"/>
                      <a:pt x="17" y="4"/>
                    </a:cubicBezTo>
                    <a:cubicBezTo>
                      <a:pt x="17" y="2"/>
                      <a:pt x="16" y="1"/>
                      <a:pt x="17" y="1"/>
                    </a:cubicBezTo>
                    <a:cubicBezTo>
                      <a:pt x="17" y="1"/>
                      <a:pt x="18" y="1"/>
                      <a:pt x="19" y="2"/>
                    </a:cubicBezTo>
                    <a:cubicBezTo>
                      <a:pt x="21" y="3"/>
                      <a:pt x="23" y="4"/>
                      <a:pt x="24" y="3"/>
                    </a:cubicBezTo>
                    <a:cubicBezTo>
                      <a:pt x="25" y="2"/>
                      <a:pt x="26" y="1"/>
                      <a:pt x="27" y="0"/>
                    </a:cubicBezTo>
                    <a:cubicBezTo>
                      <a:pt x="27" y="0"/>
                      <a:pt x="28" y="0"/>
                      <a:pt x="29" y="3"/>
                    </a:cubicBezTo>
                    <a:close/>
                  </a:path>
                </a:pathLst>
              </a:custGeom>
              <a:solidFill>
                <a:srgbClr val="1F2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0" name="íşḻîḋè"/>
              <p:cNvSpPr/>
              <p:nvPr>
                <p:custDataLst>
                  <p:tags r:id="rId33"/>
                </p:custDataLst>
              </p:nvPr>
            </p:nvSpPr>
            <p:spPr bwMode="auto">
              <a:xfrm>
                <a:off x="12048600" y="6362247"/>
                <a:ext cx="28902" cy="103937"/>
              </a:xfrm>
              <a:custGeom>
                <a:avLst/>
                <a:gdLst>
                  <a:gd name="T0" fmla="*/ 0 w 25"/>
                  <a:gd name="T1" fmla="*/ 90 h 90"/>
                  <a:gd name="T2" fmla="*/ 10 w 25"/>
                  <a:gd name="T3" fmla="*/ 83 h 90"/>
                  <a:gd name="T4" fmla="*/ 19 w 25"/>
                  <a:gd name="T5" fmla="*/ 32 h 90"/>
                  <a:gd name="T6" fmla="*/ 22 w 25"/>
                  <a:gd name="T7" fmla="*/ 0 h 90"/>
                  <a:gd name="T8" fmla="*/ 9 w 25"/>
                  <a:gd name="T9" fmla="*/ 2 h 90"/>
                  <a:gd name="T10" fmla="*/ 5 w 25"/>
                  <a:gd name="T11" fmla="*/ 43 h 90"/>
                  <a:gd name="T12" fmla="*/ 0 w 25"/>
                  <a:gd name="T13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0">
                    <a:moveTo>
                      <a:pt x="0" y="90"/>
                    </a:moveTo>
                    <a:cubicBezTo>
                      <a:pt x="4" y="88"/>
                      <a:pt x="7" y="85"/>
                      <a:pt x="10" y="83"/>
                    </a:cubicBezTo>
                    <a:cubicBezTo>
                      <a:pt x="11" y="70"/>
                      <a:pt x="14" y="53"/>
                      <a:pt x="19" y="32"/>
                    </a:cubicBezTo>
                    <a:cubicBezTo>
                      <a:pt x="25" y="5"/>
                      <a:pt x="22" y="0"/>
                      <a:pt x="22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1"/>
                      <a:pt x="5" y="41"/>
                      <a:pt x="5" y="43"/>
                    </a:cubicBezTo>
                    <a:cubicBezTo>
                      <a:pt x="4" y="46"/>
                      <a:pt x="0" y="90"/>
                      <a:pt x="0" y="90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1" name="îṩḷíďè"/>
              <p:cNvSpPr/>
              <p:nvPr>
                <p:custDataLst>
                  <p:tags r:id="rId34"/>
                </p:custDataLst>
              </p:nvPr>
            </p:nvSpPr>
            <p:spPr bwMode="auto">
              <a:xfrm>
                <a:off x="12014140" y="6463960"/>
                <a:ext cx="52802" cy="173969"/>
              </a:xfrm>
              <a:custGeom>
                <a:avLst/>
                <a:gdLst>
                  <a:gd name="T0" fmla="*/ 1 w 46"/>
                  <a:gd name="T1" fmla="*/ 103 h 151"/>
                  <a:gd name="T2" fmla="*/ 5 w 46"/>
                  <a:gd name="T3" fmla="*/ 141 h 151"/>
                  <a:gd name="T4" fmla="*/ 29 w 46"/>
                  <a:gd name="T5" fmla="*/ 144 h 151"/>
                  <a:gd name="T6" fmla="*/ 37 w 46"/>
                  <a:gd name="T7" fmla="*/ 56 h 151"/>
                  <a:gd name="T8" fmla="*/ 43 w 46"/>
                  <a:gd name="T9" fmla="*/ 32 h 151"/>
                  <a:gd name="T10" fmla="*/ 37 w 46"/>
                  <a:gd name="T11" fmla="*/ 3 h 151"/>
                  <a:gd name="T12" fmla="*/ 1 w 46"/>
                  <a:gd name="T13" fmla="*/ 0 h 151"/>
                  <a:gd name="T14" fmla="*/ 0 w 46"/>
                  <a:gd name="T15" fmla="*/ 45 h 151"/>
                  <a:gd name="T16" fmla="*/ 0 w 46"/>
                  <a:gd name="T17" fmla="*/ 60 h 151"/>
                  <a:gd name="T18" fmla="*/ 1 w 46"/>
                  <a:gd name="T19" fmla="*/ 103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151">
                    <a:moveTo>
                      <a:pt x="1" y="103"/>
                    </a:moveTo>
                    <a:cubicBezTo>
                      <a:pt x="2" y="117"/>
                      <a:pt x="3" y="131"/>
                      <a:pt x="5" y="141"/>
                    </a:cubicBezTo>
                    <a:cubicBezTo>
                      <a:pt x="7" y="149"/>
                      <a:pt x="33" y="151"/>
                      <a:pt x="29" y="144"/>
                    </a:cubicBezTo>
                    <a:cubicBezTo>
                      <a:pt x="24" y="135"/>
                      <a:pt x="33" y="106"/>
                      <a:pt x="37" y="56"/>
                    </a:cubicBezTo>
                    <a:cubicBezTo>
                      <a:pt x="38" y="48"/>
                      <a:pt x="41" y="48"/>
                      <a:pt x="43" y="32"/>
                    </a:cubicBezTo>
                    <a:cubicBezTo>
                      <a:pt x="46" y="17"/>
                      <a:pt x="37" y="3"/>
                      <a:pt x="37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81"/>
                      <a:pt x="1" y="10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2" name="iš1ïďe"/>
              <p:cNvSpPr/>
              <p:nvPr>
                <p:custDataLst>
                  <p:tags r:id="rId35"/>
                </p:custDataLst>
              </p:nvPr>
            </p:nvSpPr>
            <p:spPr bwMode="auto">
              <a:xfrm>
                <a:off x="12018586" y="6600133"/>
                <a:ext cx="33348" cy="126725"/>
              </a:xfrm>
              <a:custGeom>
                <a:avLst/>
                <a:gdLst>
                  <a:gd name="T0" fmla="*/ 22 w 29"/>
                  <a:gd name="T1" fmla="*/ 21 h 110"/>
                  <a:gd name="T2" fmla="*/ 28 w 29"/>
                  <a:gd name="T3" fmla="*/ 45 h 110"/>
                  <a:gd name="T4" fmla="*/ 22 w 29"/>
                  <a:gd name="T5" fmla="*/ 109 h 110"/>
                  <a:gd name="T6" fmla="*/ 9 w 29"/>
                  <a:gd name="T7" fmla="*/ 108 h 110"/>
                  <a:gd name="T8" fmla="*/ 0 w 29"/>
                  <a:gd name="T9" fmla="*/ 10 h 110"/>
                  <a:gd name="T10" fmla="*/ 22 w 29"/>
                  <a:gd name="T11" fmla="*/ 21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110">
                    <a:moveTo>
                      <a:pt x="22" y="21"/>
                    </a:moveTo>
                    <a:cubicBezTo>
                      <a:pt x="22" y="21"/>
                      <a:pt x="29" y="29"/>
                      <a:pt x="28" y="45"/>
                    </a:cubicBezTo>
                    <a:cubicBezTo>
                      <a:pt x="27" y="61"/>
                      <a:pt x="22" y="109"/>
                      <a:pt x="22" y="109"/>
                    </a:cubicBezTo>
                    <a:cubicBezTo>
                      <a:pt x="22" y="109"/>
                      <a:pt x="13" y="110"/>
                      <a:pt x="9" y="108"/>
                    </a:cubicBezTo>
                    <a:cubicBezTo>
                      <a:pt x="9" y="108"/>
                      <a:pt x="0" y="20"/>
                      <a:pt x="0" y="10"/>
                    </a:cubicBezTo>
                    <a:cubicBezTo>
                      <a:pt x="0" y="0"/>
                      <a:pt x="22" y="21"/>
                      <a:pt x="22" y="2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3" name="ïš1ídè"/>
              <p:cNvSpPr/>
              <p:nvPr>
                <p:custDataLst>
                  <p:tags r:id="rId36"/>
                </p:custDataLst>
              </p:nvPr>
            </p:nvSpPr>
            <p:spPr bwMode="auto">
              <a:xfrm>
                <a:off x="12014140" y="6480079"/>
                <a:ext cx="46132" cy="102825"/>
              </a:xfrm>
              <a:custGeom>
                <a:avLst/>
                <a:gdLst>
                  <a:gd name="T0" fmla="*/ 1 w 40"/>
                  <a:gd name="T1" fmla="*/ 89 h 89"/>
                  <a:gd name="T2" fmla="*/ 12 w 40"/>
                  <a:gd name="T3" fmla="*/ 60 h 89"/>
                  <a:gd name="T4" fmla="*/ 22 w 40"/>
                  <a:gd name="T5" fmla="*/ 44 h 89"/>
                  <a:gd name="T6" fmla="*/ 28 w 40"/>
                  <a:gd name="T7" fmla="*/ 0 h 89"/>
                  <a:gd name="T8" fmla="*/ 12 w 40"/>
                  <a:gd name="T9" fmla="*/ 13 h 89"/>
                  <a:gd name="T10" fmla="*/ 0 w 40"/>
                  <a:gd name="T11" fmla="*/ 31 h 89"/>
                  <a:gd name="T12" fmla="*/ 0 w 40"/>
                  <a:gd name="T13" fmla="*/ 46 h 89"/>
                  <a:gd name="T14" fmla="*/ 1 w 40"/>
                  <a:gd name="T15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89">
                    <a:moveTo>
                      <a:pt x="1" y="89"/>
                    </a:moveTo>
                    <a:cubicBezTo>
                      <a:pt x="3" y="82"/>
                      <a:pt x="8" y="68"/>
                      <a:pt x="12" y="60"/>
                    </a:cubicBezTo>
                    <a:cubicBezTo>
                      <a:pt x="17" y="49"/>
                      <a:pt x="22" y="44"/>
                      <a:pt x="22" y="44"/>
                    </a:cubicBezTo>
                    <a:cubicBezTo>
                      <a:pt x="40" y="25"/>
                      <a:pt x="28" y="0"/>
                      <a:pt x="28" y="0"/>
                    </a:cubicBezTo>
                    <a:cubicBezTo>
                      <a:pt x="28" y="0"/>
                      <a:pt x="13" y="12"/>
                      <a:pt x="12" y="13"/>
                    </a:cubicBezTo>
                    <a:cubicBezTo>
                      <a:pt x="11" y="15"/>
                      <a:pt x="5" y="25"/>
                      <a:pt x="0" y="31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0" y="67"/>
                      <a:pt x="1" y="89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4" name="i$ḻïďé"/>
              <p:cNvSpPr/>
              <p:nvPr>
                <p:custDataLst>
                  <p:tags r:id="rId37"/>
                </p:custDataLst>
              </p:nvPr>
            </p:nvSpPr>
            <p:spPr bwMode="auto">
              <a:xfrm>
                <a:off x="11956336" y="6575678"/>
                <a:ext cx="51690" cy="143399"/>
              </a:xfrm>
              <a:custGeom>
                <a:avLst/>
                <a:gdLst>
                  <a:gd name="T0" fmla="*/ 8 w 45"/>
                  <a:gd name="T1" fmla="*/ 0 h 124"/>
                  <a:gd name="T2" fmla="*/ 1 w 45"/>
                  <a:gd name="T3" fmla="*/ 36 h 124"/>
                  <a:gd name="T4" fmla="*/ 33 w 45"/>
                  <a:gd name="T5" fmla="*/ 124 h 124"/>
                  <a:gd name="T6" fmla="*/ 45 w 45"/>
                  <a:gd name="T7" fmla="*/ 121 h 124"/>
                  <a:gd name="T8" fmla="*/ 38 w 45"/>
                  <a:gd name="T9" fmla="*/ 64 h 124"/>
                  <a:gd name="T10" fmla="*/ 19 w 45"/>
                  <a:gd name="T11" fmla="*/ 27 h 124"/>
                  <a:gd name="T12" fmla="*/ 8 w 45"/>
                  <a:gd name="T13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24">
                    <a:moveTo>
                      <a:pt x="8" y="0"/>
                    </a:moveTo>
                    <a:cubicBezTo>
                      <a:pt x="8" y="0"/>
                      <a:pt x="0" y="28"/>
                      <a:pt x="1" y="36"/>
                    </a:cubicBezTo>
                    <a:cubicBezTo>
                      <a:pt x="2" y="45"/>
                      <a:pt x="33" y="124"/>
                      <a:pt x="33" y="124"/>
                    </a:cubicBezTo>
                    <a:cubicBezTo>
                      <a:pt x="33" y="124"/>
                      <a:pt x="38" y="124"/>
                      <a:pt x="45" y="121"/>
                    </a:cubicBezTo>
                    <a:cubicBezTo>
                      <a:pt x="45" y="121"/>
                      <a:pt x="44" y="86"/>
                      <a:pt x="38" y="64"/>
                    </a:cubicBezTo>
                    <a:cubicBezTo>
                      <a:pt x="32" y="42"/>
                      <a:pt x="25" y="29"/>
                      <a:pt x="19" y="27"/>
                    </a:cubicBezTo>
                    <a:cubicBezTo>
                      <a:pt x="14" y="25"/>
                      <a:pt x="10" y="5"/>
                      <a:pt x="8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5" name="íś1íďé"/>
              <p:cNvSpPr/>
              <p:nvPr>
                <p:custDataLst>
                  <p:tags r:id="rId38"/>
                </p:custDataLst>
              </p:nvPr>
            </p:nvSpPr>
            <p:spPr bwMode="auto">
              <a:xfrm>
                <a:off x="11973566" y="6595687"/>
                <a:ext cx="25567" cy="45021"/>
              </a:xfrm>
              <a:custGeom>
                <a:avLst/>
                <a:gdLst>
                  <a:gd name="T0" fmla="*/ 20 w 22"/>
                  <a:gd name="T1" fmla="*/ 0 h 39"/>
                  <a:gd name="T2" fmla="*/ 16 w 22"/>
                  <a:gd name="T3" fmla="*/ 27 h 39"/>
                  <a:gd name="T4" fmla="*/ 7 w 22"/>
                  <a:gd name="T5" fmla="*/ 37 h 39"/>
                  <a:gd name="T6" fmla="*/ 1 w 22"/>
                  <a:gd name="T7" fmla="*/ 13 h 39"/>
                  <a:gd name="T8" fmla="*/ 11 w 22"/>
                  <a:gd name="T9" fmla="*/ 0 h 39"/>
                  <a:gd name="T10" fmla="*/ 20 w 22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9">
                    <a:moveTo>
                      <a:pt x="20" y="0"/>
                    </a:moveTo>
                    <a:cubicBezTo>
                      <a:pt x="20" y="0"/>
                      <a:pt x="11" y="14"/>
                      <a:pt x="16" y="27"/>
                    </a:cubicBezTo>
                    <a:cubicBezTo>
                      <a:pt x="22" y="39"/>
                      <a:pt x="7" y="37"/>
                      <a:pt x="7" y="37"/>
                    </a:cubicBezTo>
                    <a:cubicBezTo>
                      <a:pt x="7" y="37"/>
                      <a:pt x="0" y="16"/>
                      <a:pt x="1" y="13"/>
                    </a:cubicBezTo>
                    <a:cubicBezTo>
                      <a:pt x="3" y="10"/>
                      <a:pt x="9" y="1"/>
                      <a:pt x="11" y="0"/>
                    </a:cubicBezTo>
                    <a:cubicBezTo>
                      <a:pt x="13" y="0"/>
                      <a:pt x="20" y="0"/>
                      <a:pt x="2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6" name="iṡľiḋe"/>
              <p:cNvSpPr/>
              <p:nvPr>
                <p:custDataLst>
                  <p:tags r:id="rId39"/>
                </p:custDataLst>
              </p:nvPr>
            </p:nvSpPr>
            <p:spPr bwMode="auto">
              <a:xfrm>
                <a:off x="11959671" y="6462849"/>
                <a:ext cx="98378" cy="162853"/>
              </a:xfrm>
              <a:custGeom>
                <a:avLst/>
                <a:gdLst>
                  <a:gd name="T0" fmla="*/ 23 w 85"/>
                  <a:gd name="T1" fmla="*/ 1 h 141"/>
                  <a:gd name="T2" fmla="*/ 1 w 85"/>
                  <a:gd name="T3" fmla="*/ 114 h 141"/>
                  <a:gd name="T4" fmla="*/ 20 w 85"/>
                  <a:gd name="T5" fmla="*/ 131 h 141"/>
                  <a:gd name="T6" fmla="*/ 57 w 85"/>
                  <a:gd name="T7" fmla="*/ 62 h 141"/>
                  <a:gd name="T8" fmla="*/ 70 w 85"/>
                  <a:gd name="T9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41">
                    <a:moveTo>
                      <a:pt x="23" y="1"/>
                    </a:moveTo>
                    <a:cubicBezTo>
                      <a:pt x="23" y="1"/>
                      <a:pt x="4" y="90"/>
                      <a:pt x="1" y="114"/>
                    </a:cubicBezTo>
                    <a:cubicBezTo>
                      <a:pt x="0" y="124"/>
                      <a:pt x="11" y="141"/>
                      <a:pt x="20" y="131"/>
                    </a:cubicBezTo>
                    <a:cubicBezTo>
                      <a:pt x="32" y="120"/>
                      <a:pt x="51" y="71"/>
                      <a:pt x="57" y="62"/>
                    </a:cubicBezTo>
                    <a:cubicBezTo>
                      <a:pt x="63" y="53"/>
                      <a:pt x="85" y="45"/>
                      <a:pt x="70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7" name="îṡļîde"/>
              <p:cNvSpPr/>
              <p:nvPr>
                <p:custDataLst>
                  <p:tags r:id="rId40"/>
                </p:custDataLst>
              </p:nvPr>
            </p:nvSpPr>
            <p:spPr bwMode="auto">
              <a:xfrm>
                <a:off x="11897420" y="6297773"/>
                <a:ext cx="114497" cy="75035"/>
              </a:xfrm>
              <a:custGeom>
                <a:avLst/>
                <a:gdLst>
                  <a:gd name="T0" fmla="*/ 0 w 99"/>
                  <a:gd name="T1" fmla="*/ 2 h 65"/>
                  <a:gd name="T2" fmla="*/ 5 w 99"/>
                  <a:gd name="T3" fmla="*/ 27 h 65"/>
                  <a:gd name="T4" fmla="*/ 13 w 99"/>
                  <a:gd name="T5" fmla="*/ 53 h 65"/>
                  <a:gd name="T6" fmla="*/ 13 w 99"/>
                  <a:gd name="T7" fmla="*/ 53 h 65"/>
                  <a:gd name="T8" fmla="*/ 23 w 99"/>
                  <a:gd name="T9" fmla="*/ 65 h 65"/>
                  <a:gd name="T10" fmla="*/ 36 w 99"/>
                  <a:gd name="T11" fmla="*/ 65 h 65"/>
                  <a:gd name="T12" fmla="*/ 72 w 99"/>
                  <a:gd name="T13" fmla="*/ 61 h 65"/>
                  <a:gd name="T14" fmla="*/ 73 w 99"/>
                  <a:gd name="T15" fmla="*/ 61 h 65"/>
                  <a:gd name="T16" fmla="*/ 89 w 99"/>
                  <a:gd name="T17" fmla="*/ 59 h 65"/>
                  <a:gd name="T18" fmla="*/ 94 w 99"/>
                  <a:gd name="T19" fmla="*/ 57 h 65"/>
                  <a:gd name="T20" fmla="*/ 96 w 99"/>
                  <a:gd name="T21" fmla="*/ 52 h 65"/>
                  <a:gd name="T22" fmla="*/ 96 w 99"/>
                  <a:gd name="T23" fmla="*/ 52 h 65"/>
                  <a:gd name="T24" fmla="*/ 90 w 99"/>
                  <a:gd name="T25" fmla="*/ 42 h 65"/>
                  <a:gd name="T26" fmla="*/ 90 w 99"/>
                  <a:gd name="T27" fmla="*/ 41 h 65"/>
                  <a:gd name="T28" fmla="*/ 99 w 99"/>
                  <a:gd name="T29" fmla="*/ 32 h 65"/>
                  <a:gd name="T30" fmla="*/ 79 w 99"/>
                  <a:gd name="T31" fmla="*/ 33 h 65"/>
                  <a:gd name="T32" fmla="*/ 36 w 99"/>
                  <a:gd name="T33" fmla="*/ 44 h 65"/>
                  <a:gd name="T34" fmla="*/ 35 w 99"/>
                  <a:gd name="T35" fmla="*/ 44 h 65"/>
                  <a:gd name="T36" fmla="*/ 33 w 99"/>
                  <a:gd name="T37" fmla="*/ 44 h 65"/>
                  <a:gd name="T38" fmla="*/ 33 w 99"/>
                  <a:gd name="T39" fmla="*/ 44 h 65"/>
                  <a:gd name="T40" fmla="*/ 28 w 99"/>
                  <a:gd name="T41" fmla="*/ 35 h 65"/>
                  <a:gd name="T42" fmla="*/ 8 w 99"/>
                  <a:gd name="T43" fmla="*/ 0 h 65"/>
                  <a:gd name="T44" fmla="*/ 2 w 99"/>
                  <a:gd name="T45" fmla="*/ 2 h 65"/>
                  <a:gd name="T46" fmla="*/ 2 w 99"/>
                  <a:gd name="T47" fmla="*/ 2 h 65"/>
                  <a:gd name="T48" fmla="*/ 2 w 99"/>
                  <a:gd name="T49" fmla="*/ 2 h 65"/>
                  <a:gd name="T50" fmla="*/ 0 w 99"/>
                  <a:gd name="T51" fmla="*/ 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9" h="65">
                    <a:moveTo>
                      <a:pt x="0" y="2"/>
                    </a:moveTo>
                    <a:cubicBezTo>
                      <a:pt x="0" y="2"/>
                      <a:pt x="2" y="16"/>
                      <a:pt x="5" y="27"/>
                    </a:cubicBezTo>
                    <a:cubicBezTo>
                      <a:pt x="7" y="36"/>
                      <a:pt x="9" y="45"/>
                      <a:pt x="13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5" y="58"/>
                      <a:pt x="20" y="64"/>
                      <a:pt x="23" y="65"/>
                    </a:cubicBezTo>
                    <a:cubicBezTo>
                      <a:pt x="25" y="65"/>
                      <a:pt x="36" y="65"/>
                      <a:pt x="36" y="65"/>
                    </a:cubicBezTo>
                    <a:cubicBezTo>
                      <a:pt x="42" y="65"/>
                      <a:pt x="58" y="63"/>
                      <a:pt x="72" y="61"/>
                    </a:cubicBezTo>
                    <a:cubicBezTo>
                      <a:pt x="73" y="61"/>
                      <a:pt x="73" y="61"/>
                      <a:pt x="73" y="61"/>
                    </a:cubicBezTo>
                    <a:cubicBezTo>
                      <a:pt x="79" y="60"/>
                      <a:pt x="85" y="59"/>
                      <a:pt x="89" y="59"/>
                    </a:cubicBezTo>
                    <a:cubicBezTo>
                      <a:pt x="91" y="59"/>
                      <a:pt x="92" y="58"/>
                      <a:pt x="94" y="57"/>
                    </a:cubicBezTo>
                    <a:cubicBezTo>
                      <a:pt x="95" y="56"/>
                      <a:pt x="96" y="54"/>
                      <a:pt x="96" y="52"/>
                    </a:cubicBezTo>
                    <a:cubicBezTo>
                      <a:pt x="96" y="52"/>
                      <a:pt x="96" y="52"/>
                      <a:pt x="96" y="52"/>
                    </a:cubicBezTo>
                    <a:cubicBezTo>
                      <a:pt x="97" y="48"/>
                      <a:pt x="94" y="44"/>
                      <a:pt x="90" y="42"/>
                    </a:cubicBezTo>
                    <a:cubicBezTo>
                      <a:pt x="90" y="41"/>
                      <a:pt x="90" y="41"/>
                      <a:pt x="90" y="41"/>
                    </a:cubicBezTo>
                    <a:cubicBezTo>
                      <a:pt x="95" y="37"/>
                      <a:pt x="99" y="32"/>
                      <a:pt x="99" y="32"/>
                    </a:cubicBezTo>
                    <a:cubicBezTo>
                      <a:pt x="99" y="32"/>
                      <a:pt x="86" y="32"/>
                      <a:pt x="79" y="33"/>
                    </a:cubicBezTo>
                    <a:cubicBezTo>
                      <a:pt x="74" y="33"/>
                      <a:pt x="40" y="42"/>
                      <a:pt x="36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5" y="44"/>
                      <a:pt x="34" y="44"/>
                      <a:pt x="33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1" y="41"/>
                      <a:pt x="30" y="38"/>
                      <a:pt x="28" y="35"/>
                    </a:cubicBezTo>
                    <a:cubicBezTo>
                      <a:pt x="20" y="25"/>
                      <a:pt x="8" y="0"/>
                      <a:pt x="8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8" name="ïṩ1íďè"/>
              <p:cNvSpPr/>
              <p:nvPr>
                <p:custDataLst>
                  <p:tags r:id="rId41"/>
                </p:custDataLst>
              </p:nvPr>
            </p:nvSpPr>
            <p:spPr bwMode="auto">
              <a:xfrm>
                <a:off x="11876855" y="6254976"/>
                <a:ext cx="40018" cy="46132"/>
              </a:xfrm>
              <a:custGeom>
                <a:avLst/>
                <a:gdLst>
                  <a:gd name="T0" fmla="*/ 33 w 35"/>
                  <a:gd name="T1" fmla="*/ 37 h 40"/>
                  <a:gd name="T2" fmla="*/ 33 w 35"/>
                  <a:gd name="T3" fmla="*/ 37 h 40"/>
                  <a:gd name="T4" fmla="*/ 31 w 35"/>
                  <a:gd name="T5" fmla="*/ 28 h 40"/>
                  <a:gd name="T6" fmla="*/ 17 w 35"/>
                  <a:gd name="T7" fmla="*/ 13 h 40"/>
                  <a:gd name="T8" fmla="*/ 21 w 35"/>
                  <a:gd name="T9" fmla="*/ 6 h 40"/>
                  <a:gd name="T10" fmla="*/ 21 w 35"/>
                  <a:gd name="T11" fmla="*/ 3 h 40"/>
                  <a:gd name="T12" fmla="*/ 18 w 35"/>
                  <a:gd name="T13" fmla="*/ 0 h 40"/>
                  <a:gd name="T14" fmla="*/ 1 w 35"/>
                  <a:gd name="T15" fmla="*/ 13 h 40"/>
                  <a:gd name="T16" fmla="*/ 0 w 35"/>
                  <a:gd name="T17" fmla="*/ 14 h 40"/>
                  <a:gd name="T18" fmla="*/ 3 w 35"/>
                  <a:gd name="T19" fmla="*/ 17 h 40"/>
                  <a:gd name="T20" fmla="*/ 5 w 35"/>
                  <a:gd name="T21" fmla="*/ 18 h 40"/>
                  <a:gd name="T22" fmla="*/ 13 w 35"/>
                  <a:gd name="T23" fmla="*/ 16 h 40"/>
                  <a:gd name="T24" fmla="*/ 25 w 35"/>
                  <a:gd name="T25" fmla="*/ 33 h 40"/>
                  <a:gd name="T26" fmla="*/ 33 w 35"/>
                  <a:gd name="T27" fmla="*/ 37 h 40"/>
                  <a:gd name="T28" fmla="*/ 31 w 35"/>
                  <a:gd name="T29" fmla="*/ 36 h 40"/>
                  <a:gd name="T30" fmla="*/ 30 w 35"/>
                  <a:gd name="T31" fmla="*/ 35 h 40"/>
                  <a:gd name="T32" fmla="*/ 29 w 35"/>
                  <a:gd name="T33" fmla="*/ 35 h 40"/>
                  <a:gd name="T34" fmla="*/ 30 w 35"/>
                  <a:gd name="T35" fmla="*/ 33 h 40"/>
                  <a:gd name="T36" fmla="*/ 32 w 35"/>
                  <a:gd name="T37" fmla="*/ 34 h 40"/>
                  <a:gd name="T38" fmla="*/ 32 w 35"/>
                  <a:gd name="T39" fmla="*/ 36 h 40"/>
                  <a:gd name="T40" fmla="*/ 31 w 35"/>
                  <a:gd name="T41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40">
                    <a:moveTo>
                      <a:pt x="33" y="37"/>
                    </a:moveTo>
                    <a:cubicBezTo>
                      <a:pt x="33" y="37"/>
                      <a:pt x="33" y="37"/>
                      <a:pt x="33" y="37"/>
                    </a:cubicBezTo>
                    <a:cubicBezTo>
                      <a:pt x="34" y="36"/>
                      <a:pt x="35" y="34"/>
                      <a:pt x="31" y="28"/>
                    </a:cubicBezTo>
                    <a:cubicBezTo>
                      <a:pt x="25" y="22"/>
                      <a:pt x="17" y="15"/>
                      <a:pt x="17" y="13"/>
                    </a:cubicBezTo>
                    <a:cubicBezTo>
                      <a:pt x="18" y="12"/>
                      <a:pt x="20" y="8"/>
                      <a:pt x="21" y="6"/>
                    </a:cubicBezTo>
                    <a:cubicBezTo>
                      <a:pt x="21" y="5"/>
                      <a:pt x="21" y="4"/>
                      <a:pt x="21" y="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8"/>
                      <a:pt x="4" y="19"/>
                      <a:pt x="5" y="18"/>
                    </a:cubicBezTo>
                    <a:cubicBezTo>
                      <a:pt x="8" y="18"/>
                      <a:pt x="12" y="17"/>
                      <a:pt x="13" y="16"/>
                    </a:cubicBezTo>
                    <a:cubicBezTo>
                      <a:pt x="15" y="16"/>
                      <a:pt x="20" y="26"/>
                      <a:pt x="25" y="33"/>
                    </a:cubicBezTo>
                    <a:cubicBezTo>
                      <a:pt x="30" y="40"/>
                      <a:pt x="33" y="37"/>
                      <a:pt x="33" y="37"/>
                    </a:cubicBezTo>
                    <a:close/>
                    <a:moveTo>
                      <a:pt x="31" y="36"/>
                    </a:moveTo>
                    <a:cubicBezTo>
                      <a:pt x="31" y="36"/>
                      <a:pt x="30" y="36"/>
                      <a:pt x="30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4"/>
                      <a:pt x="30" y="34"/>
                      <a:pt x="30" y="33"/>
                    </a:cubicBezTo>
                    <a:cubicBezTo>
                      <a:pt x="31" y="33"/>
                      <a:pt x="31" y="33"/>
                      <a:pt x="32" y="34"/>
                    </a:cubicBezTo>
                    <a:cubicBezTo>
                      <a:pt x="32" y="34"/>
                      <a:pt x="32" y="35"/>
                      <a:pt x="32" y="36"/>
                    </a:cubicBezTo>
                    <a:lnTo>
                      <a:pt x="31" y="36"/>
                    </a:lnTo>
                    <a:close/>
                  </a:path>
                </a:pathLst>
              </a:custGeom>
              <a:solidFill>
                <a:srgbClr val="4F66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9" name="išḷîḓê"/>
              <p:cNvSpPr/>
              <p:nvPr>
                <p:custDataLst>
                  <p:tags r:id="rId42"/>
                </p:custDataLst>
              </p:nvPr>
            </p:nvSpPr>
            <p:spPr bwMode="auto">
              <a:xfrm>
                <a:off x="11872965" y="6250529"/>
                <a:ext cx="24455" cy="20566"/>
              </a:xfrm>
              <a:custGeom>
                <a:avLst/>
                <a:gdLst>
                  <a:gd name="T0" fmla="*/ 38 w 44"/>
                  <a:gd name="T1" fmla="*/ 0 h 37"/>
                  <a:gd name="T2" fmla="*/ 0 w 44"/>
                  <a:gd name="T3" fmla="*/ 31 h 37"/>
                  <a:gd name="T4" fmla="*/ 7 w 44"/>
                  <a:gd name="T5" fmla="*/ 37 h 37"/>
                  <a:gd name="T6" fmla="*/ 44 w 44"/>
                  <a:gd name="T7" fmla="*/ 8 h 37"/>
                  <a:gd name="T8" fmla="*/ 38 w 44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7">
                    <a:moveTo>
                      <a:pt x="38" y="0"/>
                    </a:moveTo>
                    <a:lnTo>
                      <a:pt x="0" y="31"/>
                    </a:lnTo>
                    <a:lnTo>
                      <a:pt x="7" y="37"/>
                    </a:lnTo>
                    <a:lnTo>
                      <a:pt x="44" y="8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D5D6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0" name="îṣļídé"/>
              <p:cNvSpPr/>
              <p:nvPr>
                <p:custDataLst>
                  <p:tags r:id="rId43"/>
                </p:custDataLst>
              </p:nvPr>
            </p:nvSpPr>
            <p:spPr bwMode="auto">
              <a:xfrm>
                <a:off x="11864072" y="6254976"/>
                <a:ext cx="7781" cy="7226"/>
              </a:xfrm>
              <a:custGeom>
                <a:avLst/>
                <a:gdLst>
                  <a:gd name="T0" fmla="*/ 7 w 7"/>
                  <a:gd name="T1" fmla="*/ 6 h 6"/>
                  <a:gd name="T2" fmla="*/ 0 w 7"/>
                  <a:gd name="T3" fmla="*/ 1 h 6"/>
                  <a:gd name="T4" fmla="*/ 1 w 7"/>
                  <a:gd name="T5" fmla="*/ 0 h 6"/>
                  <a:gd name="T6" fmla="*/ 7 w 7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7" y="6"/>
                    </a:moveTo>
                    <a:cubicBezTo>
                      <a:pt x="5" y="4"/>
                      <a:pt x="3" y="2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2"/>
                      <a:pt x="6" y="4"/>
                      <a:pt x="7" y="6"/>
                    </a:cubicBezTo>
                    <a:close/>
                  </a:path>
                </a:pathLst>
              </a:custGeom>
              <a:solidFill>
                <a:srgbClr val="C3A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1" name="íŝ1íḓé"/>
              <p:cNvSpPr/>
              <p:nvPr>
                <p:custDataLst>
                  <p:tags r:id="rId44"/>
                </p:custDataLst>
              </p:nvPr>
            </p:nvSpPr>
            <p:spPr bwMode="auto">
              <a:xfrm>
                <a:off x="11862960" y="6236634"/>
                <a:ext cx="31125" cy="31125"/>
              </a:xfrm>
              <a:custGeom>
                <a:avLst/>
                <a:gdLst>
                  <a:gd name="T0" fmla="*/ 1 w 27"/>
                  <a:gd name="T1" fmla="*/ 17 h 27"/>
                  <a:gd name="T2" fmla="*/ 8 w 27"/>
                  <a:gd name="T3" fmla="*/ 22 h 27"/>
                  <a:gd name="T4" fmla="*/ 2 w 27"/>
                  <a:gd name="T5" fmla="*/ 16 h 27"/>
                  <a:gd name="T6" fmla="*/ 3 w 27"/>
                  <a:gd name="T7" fmla="*/ 14 h 27"/>
                  <a:gd name="T8" fmla="*/ 8 w 27"/>
                  <a:gd name="T9" fmla="*/ 18 h 27"/>
                  <a:gd name="T10" fmla="*/ 5 w 27"/>
                  <a:gd name="T11" fmla="*/ 13 h 27"/>
                  <a:gd name="T12" fmla="*/ 8 w 27"/>
                  <a:gd name="T13" fmla="*/ 10 h 27"/>
                  <a:gd name="T14" fmla="*/ 15 w 27"/>
                  <a:gd name="T15" fmla="*/ 15 h 27"/>
                  <a:gd name="T16" fmla="*/ 9 w 27"/>
                  <a:gd name="T17" fmla="*/ 9 h 27"/>
                  <a:gd name="T18" fmla="*/ 13 w 27"/>
                  <a:gd name="T19" fmla="*/ 5 h 27"/>
                  <a:gd name="T20" fmla="*/ 17 w 27"/>
                  <a:gd name="T21" fmla="*/ 10 h 27"/>
                  <a:gd name="T22" fmla="*/ 15 w 27"/>
                  <a:gd name="T23" fmla="*/ 4 h 27"/>
                  <a:gd name="T24" fmla="*/ 17 w 27"/>
                  <a:gd name="T25" fmla="*/ 2 h 27"/>
                  <a:gd name="T26" fmla="*/ 22 w 27"/>
                  <a:gd name="T27" fmla="*/ 12 h 27"/>
                  <a:gd name="T28" fmla="*/ 19 w 27"/>
                  <a:gd name="T29" fmla="*/ 2 h 27"/>
                  <a:gd name="T30" fmla="*/ 21 w 27"/>
                  <a:gd name="T31" fmla="*/ 0 h 27"/>
                  <a:gd name="T32" fmla="*/ 27 w 27"/>
                  <a:gd name="T33" fmla="*/ 12 h 27"/>
                  <a:gd name="T34" fmla="*/ 9 w 27"/>
                  <a:gd name="T35" fmla="*/ 27 h 27"/>
                  <a:gd name="T36" fmla="*/ 0 w 27"/>
                  <a:gd name="T37" fmla="*/ 18 h 27"/>
                  <a:gd name="T38" fmla="*/ 1 w 27"/>
                  <a:gd name="T39" fmla="*/ 1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7" h="27">
                    <a:moveTo>
                      <a:pt x="1" y="17"/>
                    </a:moveTo>
                    <a:cubicBezTo>
                      <a:pt x="4" y="18"/>
                      <a:pt x="6" y="20"/>
                      <a:pt x="8" y="22"/>
                    </a:cubicBezTo>
                    <a:cubicBezTo>
                      <a:pt x="7" y="20"/>
                      <a:pt x="5" y="18"/>
                      <a:pt x="2" y="16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8" y="17"/>
                      <a:pt x="8" y="18"/>
                    </a:cubicBezTo>
                    <a:cubicBezTo>
                      <a:pt x="9" y="18"/>
                      <a:pt x="5" y="13"/>
                      <a:pt x="5" y="13"/>
                    </a:cubicBezTo>
                    <a:cubicBezTo>
                      <a:pt x="5" y="13"/>
                      <a:pt x="6" y="12"/>
                      <a:pt x="8" y="10"/>
                    </a:cubicBezTo>
                    <a:cubicBezTo>
                      <a:pt x="10" y="11"/>
                      <a:pt x="12" y="13"/>
                      <a:pt x="15" y="15"/>
                    </a:cubicBezTo>
                    <a:cubicBezTo>
                      <a:pt x="13" y="13"/>
                      <a:pt x="11" y="11"/>
                      <a:pt x="9" y="9"/>
                    </a:cubicBezTo>
                    <a:cubicBezTo>
                      <a:pt x="10" y="8"/>
                      <a:pt x="12" y="7"/>
                      <a:pt x="13" y="5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6" y="8"/>
                      <a:pt x="15" y="4"/>
                    </a:cubicBezTo>
                    <a:cubicBezTo>
                      <a:pt x="16" y="4"/>
                      <a:pt x="17" y="3"/>
                      <a:pt x="17" y="2"/>
                    </a:cubicBezTo>
                    <a:cubicBezTo>
                      <a:pt x="18" y="6"/>
                      <a:pt x="20" y="9"/>
                      <a:pt x="22" y="12"/>
                    </a:cubicBezTo>
                    <a:cubicBezTo>
                      <a:pt x="21" y="9"/>
                      <a:pt x="19" y="5"/>
                      <a:pt x="19" y="2"/>
                    </a:cubicBezTo>
                    <a:cubicBezTo>
                      <a:pt x="20" y="1"/>
                      <a:pt x="21" y="0"/>
                      <a:pt x="21" y="0"/>
                    </a:cubicBezTo>
                    <a:cubicBezTo>
                      <a:pt x="21" y="0"/>
                      <a:pt x="24" y="8"/>
                      <a:pt x="27" y="12"/>
                    </a:cubicBezTo>
                    <a:cubicBezTo>
                      <a:pt x="27" y="12"/>
                      <a:pt x="14" y="22"/>
                      <a:pt x="9" y="27"/>
                    </a:cubicBezTo>
                    <a:cubicBezTo>
                      <a:pt x="6" y="22"/>
                      <a:pt x="0" y="18"/>
                      <a:pt x="0" y="18"/>
                    </a:cubicBezTo>
                    <a:lnTo>
                      <a:pt x="1" y="17"/>
                    </a:lnTo>
                    <a:close/>
                  </a:path>
                </a:pathLst>
              </a:custGeom>
              <a:solidFill>
                <a:srgbClr val="BBA3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2" name="ïšļiḓê"/>
              <p:cNvSpPr/>
              <p:nvPr>
                <p:custDataLst>
                  <p:tags r:id="rId45"/>
                </p:custDataLst>
              </p:nvPr>
            </p:nvSpPr>
            <p:spPr bwMode="auto">
              <a:xfrm>
                <a:off x="11882413" y="6238857"/>
                <a:ext cx="5558" cy="11673"/>
              </a:xfrm>
              <a:custGeom>
                <a:avLst/>
                <a:gdLst>
                  <a:gd name="T0" fmla="*/ 0 w 5"/>
                  <a:gd name="T1" fmla="*/ 0 h 10"/>
                  <a:gd name="T2" fmla="*/ 2 w 5"/>
                  <a:gd name="T3" fmla="*/ 0 h 10"/>
                  <a:gd name="T4" fmla="*/ 5 w 5"/>
                  <a:gd name="T5" fmla="*/ 10 h 10"/>
                  <a:gd name="T6" fmla="*/ 0 w 5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0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4" y="7"/>
                      <a:pt x="5" y="10"/>
                    </a:cubicBezTo>
                    <a:cubicBezTo>
                      <a:pt x="3" y="7"/>
                      <a:pt x="1" y="4"/>
                      <a:pt x="0" y="0"/>
                    </a:cubicBezTo>
                    <a:close/>
                  </a:path>
                </a:pathLst>
              </a:custGeom>
              <a:solidFill>
                <a:srgbClr val="C3A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3" name="ïṩlïḋè"/>
              <p:cNvSpPr/>
              <p:nvPr>
                <p:custDataLst>
                  <p:tags r:id="rId46"/>
                </p:custDataLst>
              </p:nvPr>
            </p:nvSpPr>
            <p:spPr bwMode="auto">
              <a:xfrm>
                <a:off x="11871853" y="6247194"/>
                <a:ext cx="8338" cy="6670"/>
              </a:xfrm>
              <a:custGeom>
                <a:avLst/>
                <a:gdLst>
                  <a:gd name="T0" fmla="*/ 0 w 7"/>
                  <a:gd name="T1" fmla="*/ 1 h 6"/>
                  <a:gd name="T2" fmla="*/ 1 w 7"/>
                  <a:gd name="T3" fmla="*/ 0 h 6"/>
                  <a:gd name="T4" fmla="*/ 7 w 7"/>
                  <a:gd name="T5" fmla="*/ 6 h 6"/>
                  <a:gd name="T6" fmla="*/ 0 w 7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3" y="2"/>
                      <a:pt x="5" y="4"/>
                      <a:pt x="7" y="6"/>
                    </a:cubicBezTo>
                    <a:cubicBezTo>
                      <a:pt x="4" y="4"/>
                      <a:pt x="2" y="2"/>
                      <a:pt x="0" y="1"/>
                    </a:cubicBezTo>
                    <a:close/>
                  </a:path>
                </a:pathLst>
              </a:custGeom>
              <a:solidFill>
                <a:srgbClr val="C3A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4" name="íSľîḋe"/>
              <p:cNvSpPr/>
              <p:nvPr>
                <p:custDataLst>
                  <p:tags r:id="rId47"/>
                </p:custDataLst>
              </p:nvPr>
            </p:nvSpPr>
            <p:spPr bwMode="auto">
              <a:xfrm>
                <a:off x="11861848" y="6237745"/>
                <a:ext cx="22788" cy="20566"/>
              </a:xfrm>
              <a:custGeom>
                <a:avLst/>
                <a:gdLst>
                  <a:gd name="T0" fmla="*/ 0 w 20"/>
                  <a:gd name="T1" fmla="*/ 18 h 18"/>
                  <a:gd name="T2" fmla="*/ 2 w 20"/>
                  <a:gd name="T3" fmla="*/ 18 h 18"/>
                  <a:gd name="T4" fmla="*/ 2 w 20"/>
                  <a:gd name="T5" fmla="*/ 17 h 18"/>
                  <a:gd name="T6" fmla="*/ 4 w 20"/>
                  <a:gd name="T7" fmla="*/ 12 h 18"/>
                  <a:gd name="T8" fmla="*/ 11 w 20"/>
                  <a:gd name="T9" fmla="*/ 5 h 18"/>
                  <a:gd name="T10" fmla="*/ 18 w 20"/>
                  <a:gd name="T11" fmla="*/ 1 h 18"/>
                  <a:gd name="T12" fmla="*/ 20 w 20"/>
                  <a:gd name="T13" fmla="*/ 2 h 18"/>
                  <a:gd name="T14" fmla="*/ 20 w 20"/>
                  <a:gd name="T15" fmla="*/ 3 h 18"/>
                  <a:gd name="T16" fmla="*/ 20 w 20"/>
                  <a:gd name="T17" fmla="*/ 1 h 18"/>
                  <a:gd name="T18" fmla="*/ 20 w 20"/>
                  <a:gd name="T19" fmla="*/ 0 h 18"/>
                  <a:gd name="T20" fmla="*/ 19 w 20"/>
                  <a:gd name="T21" fmla="*/ 0 h 18"/>
                  <a:gd name="T22" fmla="*/ 9 w 20"/>
                  <a:gd name="T23" fmla="*/ 6 h 18"/>
                  <a:gd name="T24" fmla="*/ 0 w 20"/>
                  <a:gd name="T25" fmla="*/ 15 h 18"/>
                  <a:gd name="T26" fmla="*/ 0 w 20"/>
                  <a:gd name="T27" fmla="*/ 17 h 18"/>
                  <a:gd name="T28" fmla="*/ 0 w 20"/>
                  <a:gd name="T2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" h="18">
                    <a:moveTo>
                      <a:pt x="0" y="18"/>
                    </a:moveTo>
                    <a:cubicBezTo>
                      <a:pt x="1" y="18"/>
                      <a:pt x="2" y="18"/>
                      <a:pt x="2" y="18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1" y="15"/>
                      <a:pt x="2" y="13"/>
                      <a:pt x="4" y="12"/>
                    </a:cubicBezTo>
                    <a:cubicBezTo>
                      <a:pt x="6" y="10"/>
                      <a:pt x="8" y="7"/>
                      <a:pt x="11" y="5"/>
                    </a:cubicBezTo>
                    <a:cubicBezTo>
                      <a:pt x="13" y="3"/>
                      <a:pt x="15" y="2"/>
                      <a:pt x="18" y="1"/>
                    </a:cubicBezTo>
                    <a:cubicBezTo>
                      <a:pt x="19" y="1"/>
                      <a:pt x="20" y="1"/>
                      <a:pt x="20" y="2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19" y="0"/>
                      <a:pt x="19" y="0"/>
                    </a:cubicBezTo>
                    <a:cubicBezTo>
                      <a:pt x="15" y="1"/>
                      <a:pt x="12" y="4"/>
                      <a:pt x="9" y="6"/>
                    </a:cubicBezTo>
                    <a:cubicBezTo>
                      <a:pt x="5" y="9"/>
                      <a:pt x="2" y="11"/>
                      <a:pt x="0" y="15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0" y="17"/>
                      <a:pt x="0" y="18"/>
                      <a:pt x="0" y="18"/>
                    </a:cubicBezTo>
                    <a:close/>
                  </a:path>
                </a:pathLst>
              </a:custGeom>
              <a:solidFill>
                <a:srgbClr val="D29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5" name="ïṩļíḑé"/>
              <p:cNvSpPr/>
              <p:nvPr>
                <p:custDataLst>
                  <p:tags r:id="rId48"/>
                </p:custDataLst>
              </p:nvPr>
            </p:nvSpPr>
            <p:spPr bwMode="auto">
              <a:xfrm>
                <a:off x="11881301" y="6244971"/>
                <a:ext cx="2223" cy="4446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3 h 4"/>
                  <a:gd name="T4" fmla="*/ 1 w 2"/>
                  <a:gd name="T5" fmla="*/ 0 h 4"/>
                  <a:gd name="T6" fmla="*/ 1 w 2"/>
                  <a:gd name="T7" fmla="*/ 0 h 4"/>
                  <a:gd name="T8" fmla="*/ 0 w 2"/>
                  <a:gd name="T9" fmla="*/ 2 h 4"/>
                  <a:gd name="T10" fmla="*/ 1 w 2"/>
                  <a:gd name="T11" fmla="*/ 3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3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D29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6" name="îṡľïḋè"/>
              <p:cNvSpPr/>
              <p:nvPr>
                <p:custDataLst>
                  <p:tags r:id="rId49"/>
                </p:custDataLst>
              </p:nvPr>
            </p:nvSpPr>
            <p:spPr bwMode="auto">
              <a:xfrm>
                <a:off x="11876855" y="6253864"/>
                <a:ext cx="3335" cy="7226"/>
              </a:xfrm>
              <a:custGeom>
                <a:avLst/>
                <a:gdLst>
                  <a:gd name="T0" fmla="*/ 3 w 3"/>
                  <a:gd name="T1" fmla="*/ 6 h 6"/>
                  <a:gd name="T2" fmla="*/ 3 w 3"/>
                  <a:gd name="T3" fmla="*/ 4 h 6"/>
                  <a:gd name="T4" fmla="*/ 2 w 3"/>
                  <a:gd name="T5" fmla="*/ 2 h 6"/>
                  <a:gd name="T6" fmla="*/ 0 w 3"/>
                  <a:gd name="T7" fmla="*/ 0 h 6"/>
                  <a:gd name="T8" fmla="*/ 2 w 3"/>
                  <a:gd name="T9" fmla="*/ 2 h 6"/>
                  <a:gd name="T10" fmla="*/ 3 w 3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5"/>
                      <a:pt x="3" y="4"/>
                    </a:cubicBezTo>
                    <a:cubicBezTo>
                      <a:pt x="3" y="3"/>
                      <a:pt x="3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1"/>
                      <a:pt x="1" y="2"/>
                      <a:pt x="2" y="2"/>
                    </a:cubicBezTo>
                    <a:cubicBezTo>
                      <a:pt x="2" y="3"/>
                      <a:pt x="3" y="5"/>
                      <a:pt x="3" y="6"/>
                    </a:cubicBezTo>
                    <a:close/>
                  </a:path>
                </a:pathLst>
              </a:custGeom>
              <a:solidFill>
                <a:srgbClr val="D29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7" name="iśḷîḍê"/>
              <p:cNvSpPr/>
              <p:nvPr>
                <p:custDataLst>
                  <p:tags r:id="rId50"/>
                </p:custDataLst>
              </p:nvPr>
            </p:nvSpPr>
            <p:spPr bwMode="auto">
              <a:xfrm>
                <a:off x="11862960" y="6238857"/>
                <a:ext cx="21676" cy="22232"/>
              </a:xfrm>
              <a:custGeom>
                <a:avLst/>
                <a:gdLst>
                  <a:gd name="T0" fmla="*/ 1 w 19"/>
                  <a:gd name="T1" fmla="*/ 17 h 19"/>
                  <a:gd name="T2" fmla="*/ 1 w 19"/>
                  <a:gd name="T3" fmla="*/ 17 h 19"/>
                  <a:gd name="T4" fmla="*/ 3 w 19"/>
                  <a:gd name="T5" fmla="*/ 16 h 19"/>
                  <a:gd name="T6" fmla="*/ 5 w 19"/>
                  <a:gd name="T7" fmla="*/ 16 h 19"/>
                  <a:gd name="T8" fmla="*/ 8 w 19"/>
                  <a:gd name="T9" fmla="*/ 15 h 19"/>
                  <a:gd name="T10" fmla="*/ 9 w 19"/>
                  <a:gd name="T11" fmla="*/ 15 h 19"/>
                  <a:gd name="T12" fmla="*/ 10 w 19"/>
                  <a:gd name="T13" fmla="*/ 15 h 19"/>
                  <a:gd name="T14" fmla="*/ 11 w 19"/>
                  <a:gd name="T15" fmla="*/ 17 h 19"/>
                  <a:gd name="T16" fmla="*/ 13 w 19"/>
                  <a:gd name="T17" fmla="*/ 19 h 19"/>
                  <a:gd name="T18" fmla="*/ 14 w 19"/>
                  <a:gd name="T19" fmla="*/ 19 h 19"/>
                  <a:gd name="T20" fmla="*/ 15 w 19"/>
                  <a:gd name="T21" fmla="*/ 19 h 19"/>
                  <a:gd name="T22" fmla="*/ 14 w 19"/>
                  <a:gd name="T23" fmla="*/ 15 h 19"/>
                  <a:gd name="T24" fmla="*/ 12 w 19"/>
                  <a:gd name="T25" fmla="*/ 13 h 19"/>
                  <a:gd name="T26" fmla="*/ 12 w 19"/>
                  <a:gd name="T27" fmla="*/ 13 h 19"/>
                  <a:gd name="T28" fmla="*/ 12 w 19"/>
                  <a:gd name="T29" fmla="*/ 13 h 19"/>
                  <a:gd name="T30" fmla="*/ 12 w 19"/>
                  <a:gd name="T31" fmla="*/ 10 h 19"/>
                  <a:gd name="T32" fmla="*/ 15 w 19"/>
                  <a:gd name="T33" fmla="*/ 9 h 19"/>
                  <a:gd name="T34" fmla="*/ 17 w 19"/>
                  <a:gd name="T35" fmla="*/ 9 h 19"/>
                  <a:gd name="T36" fmla="*/ 17 w 19"/>
                  <a:gd name="T37" fmla="*/ 8 h 19"/>
                  <a:gd name="T38" fmla="*/ 16 w 19"/>
                  <a:gd name="T39" fmla="*/ 7 h 19"/>
                  <a:gd name="T40" fmla="*/ 17 w 19"/>
                  <a:gd name="T41" fmla="*/ 5 h 19"/>
                  <a:gd name="T42" fmla="*/ 18 w 19"/>
                  <a:gd name="T43" fmla="*/ 2 h 19"/>
                  <a:gd name="T44" fmla="*/ 19 w 19"/>
                  <a:gd name="T45" fmla="*/ 2 h 19"/>
                  <a:gd name="T46" fmla="*/ 19 w 19"/>
                  <a:gd name="T47" fmla="*/ 1 h 19"/>
                  <a:gd name="T48" fmla="*/ 17 w 19"/>
                  <a:gd name="T49" fmla="*/ 0 h 19"/>
                  <a:gd name="T50" fmla="*/ 10 w 19"/>
                  <a:gd name="T51" fmla="*/ 4 h 19"/>
                  <a:gd name="T52" fmla="*/ 3 w 19"/>
                  <a:gd name="T53" fmla="*/ 11 h 19"/>
                  <a:gd name="T54" fmla="*/ 1 w 19"/>
                  <a:gd name="T55" fmla="*/ 16 h 19"/>
                  <a:gd name="T56" fmla="*/ 1 w 19"/>
                  <a:gd name="T57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" h="19">
                    <a:moveTo>
                      <a:pt x="1" y="17"/>
                    </a:moveTo>
                    <a:cubicBezTo>
                      <a:pt x="1" y="17"/>
                      <a:pt x="1" y="17"/>
                      <a:pt x="1" y="17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3" y="15"/>
                      <a:pt x="4" y="15"/>
                      <a:pt x="5" y="16"/>
                    </a:cubicBezTo>
                    <a:cubicBezTo>
                      <a:pt x="6" y="17"/>
                      <a:pt x="7" y="17"/>
                      <a:pt x="8" y="15"/>
                    </a:cubicBezTo>
                    <a:cubicBezTo>
                      <a:pt x="8" y="15"/>
                      <a:pt x="9" y="14"/>
                      <a:pt x="9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6"/>
                      <a:pt x="11" y="17"/>
                      <a:pt x="11" y="17"/>
                    </a:cubicBezTo>
                    <a:cubicBezTo>
                      <a:pt x="12" y="18"/>
                      <a:pt x="12" y="18"/>
                      <a:pt x="13" y="19"/>
                    </a:cubicBezTo>
                    <a:cubicBezTo>
                      <a:pt x="13" y="19"/>
                      <a:pt x="14" y="19"/>
                      <a:pt x="14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8"/>
                      <a:pt x="14" y="16"/>
                      <a:pt x="14" y="15"/>
                    </a:cubicBezTo>
                    <a:cubicBezTo>
                      <a:pt x="13" y="15"/>
                      <a:pt x="12" y="14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12"/>
                      <a:pt x="11" y="10"/>
                      <a:pt x="12" y="10"/>
                    </a:cubicBezTo>
                    <a:cubicBezTo>
                      <a:pt x="13" y="9"/>
                      <a:pt x="14" y="9"/>
                      <a:pt x="15" y="9"/>
                    </a:cubicBezTo>
                    <a:cubicBezTo>
                      <a:pt x="16" y="9"/>
                      <a:pt x="17" y="9"/>
                      <a:pt x="17" y="9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7"/>
                      <a:pt x="17" y="7"/>
                      <a:pt x="16" y="7"/>
                    </a:cubicBezTo>
                    <a:cubicBezTo>
                      <a:pt x="16" y="6"/>
                      <a:pt x="16" y="5"/>
                      <a:pt x="17" y="5"/>
                    </a:cubicBezTo>
                    <a:cubicBezTo>
                      <a:pt x="17" y="4"/>
                      <a:pt x="17" y="3"/>
                      <a:pt x="18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0"/>
                      <a:pt x="18" y="0"/>
                      <a:pt x="17" y="0"/>
                    </a:cubicBezTo>
                    <a:cubicBezTo>
                      <a:pt x="14" y="1"/>
                      <a:pt x="12" y="2"/>
                      <a:pt x="10" y="4"/>
                    </a:cubicBezTo>
                    <a:cubicBezTo>
                      <a:pt x="7" y="6"/>
                      <a:pt x="5" y="9"/>
                      <a:pt x="3" y="11"/>
                    </a:cubicBezTo>
                    <a:cubicBezTo>
                      <a:pt x="1" y="12"/>
                      <a:pt x="0" y="14"/>
                      <a:pt x="1" y="16"/>
                    </a:cubicBezTo>
                    <a:cubicBezTo>
                      <a:pt x="1" y="16"/>
                      <a:pt x="1" y="16"/>
                      <a:pt x="1" y="17"/>
                    </a:cubicBezTo>
                    <a:close/>
                  </a:path>
                </a:pathLst>
              </a:custGeom>
              <a:solidFill>
                <a:srgbClr val="E5B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8" name="ïs1iḓè"/>
              <p:cNvSpPr/>
              <p:nvPr>
                <p:custDataLst>
                  <p:tags r:id="rId51"/>
                </p:custDataLst>
              </p:nvPr>
            </p:nvSpPr>
            <p:spPr bwMode="auto">
              <a:xfrm>
                <a:off x="11876855" y="6269983"/>
                <a:ext cx="37795" cy="31125"/>
              </a:xfrm>
              <a:custGeom>
                <a:avLst/>
                <a:gdLst>
                  <a:gd name="T0" fmla="*/ 33 w 33"/>
                  <a:gd name="T1" fmla="*/ 24 h 27"/>
                  <a:gd name="T2" fmla="*/ 33 w 33"/>
                  <a:gd name="T3" fmla="*/ 24 h 27"/>
                  <a:gd name="T4" fmla="*/ 31 w 33"/>
                  <a:gd name="T5" fmla="*/ 23 h 27"/>
                  <a:gd name="T6" fmla="*/ 30 w 33"/>
                  <a:gd name="T7" fmla="*/ 22 h 27"/>
                  <a:gd name="T8" fmla="*/ 29 w 33"/>
                  <a:gd name="T9" fmla="*/ 22 h 27"/>
                  <a:gd name="T10" fmla="*/ 28 w 33"/>
                  <a:gd name="T11" fmla="*/ 20 h 27"/>
                  <a:gd name="T12" fmla="*/ 16 w 33"/>
                  <a:gd name="T13" fmla="*/ 3 h 27"/>
                  <a:gd name="T14" fmla="*/ 13 w 33"/>
                  <a:gd name="T15" fmla="*/ 2 h 27"/>
                  <a:gd name="T16" fmla="*/ 6 w 33"/>
                  <a:gd name="T17" fmla="*/ 3 h 27"/>
                  <a:gd name="T18" fmla="*/ 4 w 33"/>
                  <a:gd name="T19" fmla="*/ 3 h 27"/>
                  <a:gd name="T20" fmla="*/ 1 w 33"/>
                  <a:gd name="T21" fmla="*/ 0 h 27"/>
                  <a:gd name="T22" fmla="*/ 0 w 33"/>
                  <a:gd name="T23" fmla="*/ 1 h 27"/>
                  <a:gd name="T24" fmla="*/ 3 w 33"/>
                  <a:gd name="T25" fmla="*/ 4 h 27"/>
                  <a:gd name="T26" fmla="*/ 5 w 33"/>
                  <a:gd name="T27" fmla="*/ 5 h 27"/>
                  <a:gd name="T28" fmla="*/ 13 w 33"/>
                  <a:gd name="T29" fmla="*/ 3 h 27"/>
                  <a:gd name="T30" fmla="*/ 25 w 33"/>
                  <a:gd name="T31" fmla="*/ 20 h 27"/>
                  <a:gd name="T32" fmla="*/ 33 w 33"/>
                  <a:gd name="T33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" h="27">
                    <a:moveTo>
                      <a:pt x="33" y="24"/>
                    </a:move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2" y="23"/>
                      <a:pt x="31" y="23"/>
                    </a:cubicBezTo>
                    <a:cubicBezTo>
                      <a:pt x="31" y="23"/>
                      <a:pt x="30" y="23"/>
                      <a:pt x="30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1"/>
                      <a:pt x="29" y="21"/>
                      <a:pt x="28" y="20"/>
                    </a:cubicBezTo>
                    <a:cubicBezTo>
                      <a:pt x="24" y="17"/>
                      <a:pt x="17" y="6"/>
                      <a:pt x="16" y="3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4"/>
                      <a:pt x="4" y="3"/>
                      <a:pt x="4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4" y="6"/>
                      <a:pt x="5" y="5"/>
                    </a:cubicBezTo>
                    <a:cubicBezTo>
                      <a:pt x="8" y="5"/>
                      <a:pt x="12" y="4"/>
                      <a:pt x="13" y="3"/>
                    </a:cubicBezTo>
                    <a:cubicBezTo>
                      <a:pt x="15" y="3"/>
                      <a:pt x="20" y="13"/>
                      <a:pt x="25" y="20"/>
                    </a:cubicBezTo>
                    <a:cubicBezTo>
                      <a:pt x="30" y="27"/>
                      <a:pt x="33" y="24"/>
                      <a:pt x="33" y="24"/>
                    </a:cubicBezTo>
                    <a:close/>
                  </a:path>
                </a:pathLst>
              </a:custGeom>
              <a:solidFill>
                <a:srgbClr val="637E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9" name="ïṧľiḓê"/>
              <p:cNvSpPr/>
              <p:nvPr>
                <p:custDataLst>
                  <p:tags r:id="rId52"/>
                </p:custDataLst>
              </p:nvPr>
            </p:nvSpPr>
            <p:spPr bwMode="auto">
              <a:xfrm>
                <a:off x="11901866" y="6283878"/>
                <a:ext cx="6114" cy="13895"/>
              </a:xfrm>
              <a:custGeom>
                <a:avLst/>
                <a:gdLst>
                  <a:gd name="T0" fmla="*/ 4 w 5"/>
                  <a:gd name="T1" fmla="*/ 9 h 12"/>
                  <a:gd name="T2" fmla="*/ 4 w 5"/>
                  <a:gd name="T3" fmla="*/ 1 h 12"/>
                  <a:gd name="T4" fmla="*/ 0 w 5"/>
                  <a:gd name="T5" fmla="*/ 8 h 12"/>
                  <a:gd name="T6" fmla="*/ 2 w 5"/>
                  <a:gd name="T7" fmla="*/ 12 h 12"/>
                  <a:gd name="T8" fmla="*/ 4 w 5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2">
                    <a:moveTo>
                      <a:pt x="4" y="9"/>
                    </a:moveTo>
                    <a:cubicBezTo>
                      <a:pt x="4" y="8"/>
                      <a:pt x="5" y="1"/>
                      <a:pt x="4" y="1"/>
                    </a:cubicBezTo>
                    <a:cubicBezTo>
                      <a:pt x="2" y="0"/>
                      <a:pt x="1" y="5"/>
                      <a:pt x="0" y="8"/>
                    </a:cubicBezTo>
                    <a:cubicBezTo>
                      <a:pt x="0" y="9"/>
                      <a:pt x="0" y="12"/>
                      <a:pt x="2" y="12"/>
                    </a:cubicBezTo>
                    <a:cubicBezTo>
                      <a:pt x="3" y="12"/>
                      <a:pt x="3" y="11"/>
                      <a:pt x="4" y="9"/>
                    </a:cubicBezTo>
                    <a:close/>
                  </a:path>
                </a:pathLst>
              </a:custGeom>
              <a:solidFill>
                <a:srgbClr val="DD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0" name="iṣľiḓè"/>
              <p:cNvSpPr/>
              <p:nvPr>
                <p:custDataLst>
                  <p:tags r:id="rId53"/>
                </p:custDataLst>
              </p:nvPr>
            </p:nvSpPr>
            <p:spPr bwMode="auto">
              <a:xfrm>
                <a:off x="11995798" y="6263313"/>
                <a:ext cx="49468" cy="68920"/>
              </a:xfrm>
              <a:custGeom>
                <a:avLst/>
                <a:gdLst>
                  <a:gd name="T0" fmla="*/ 38 w 43"/>
                  <a:gd name="T1" fmla="*/ 56 h 60"/>
                  <a:gd name="T2" fmla="*/ 37 w 43"/>
                  <a:gd name="T3" fmla="*/ 42 h 60"/>
                  <a:gd name="T4" fmla="*/ 42 w 43"/>
                  <a:gd name="T5" fmla="*/ 16 h 60"/>
                  <a:gd name="T6" fmla="*/ 19 w 43"/>
                  <a:gd name="T7" fmla="*/ 0 h 60"/>
                  <a:gd name="T8" fmla="*/ 2 w 43"/>
                  <a:gd name="T9" fmla="*/ 18 h 60"/>
                  <a:gd name="T10" fmla="*/ 0 w 43"/>
                  <a:gd name="T11" fmla="*/ 39 h 60"/>
                  <a:gd name="T12" fmla="*/ 4 w 43"/>
                  <a:gd name="T13" fmla="*/ 49 h 60"/>
                  <a:gd name="T14" fmla="*/ 15 w 43"/>
                  <a:gd name="T15" fmla="*/ 51 h 60"/>
                  <a:gd name="T16" fmla="*/ 16 w 43"/>
                  <a:gd name="T17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60">
                    <a:moveTo>
                      <a:pt x="38" y="56"/>
                    </a:moveTo>
                    <a:cubicBezTo>
                      <a:pt x="38" y="56"/>
                      <a:pt x="36" y="48"/>
                      <a:pt x="37" y="42"/>
                    </a:cubicBezTo>
                    <a:cubicBezTo>
                      <a:pt x="38" y="35"/>
                      <a:pt x="43" y="24"/>
                      <a:pt x="42" y="16"/>
                    </a:cubicBezTo>
                    <a:cubicBezTo>
                      <a:pt x="41" y="7"/>
                      <a:pt x="30" y="0"/>
                      <a:pt x="19" y="0"/>
                    </a:cubicBezTo>
                    <a:cubicBezTo>
                      <a:pt x="8" y="1"/>
                      <a:pt x="4" y="12"/>
                      <a:pt x="2" y="18"/>
                    </a:cubicBezTo>
                    <a:cubicBezTo>
                      <a:pt x="0" y="24"/>
                      <a:pt x="0" y="33"/>
                      <a:pt x="0" y="39"/>
                    </a:cubicBezTo>
                    <a:cubicBezTo>
                      <a:pt x="0" y="44"/>
                      <a:pt x="3" y="48"/>
                      <a:pt x="4" y="49"/>
                    </a:cubicBezTo>
                    <a:cubicBezTo>
                      <a:pt x="6" y="50"/>
                      <a:pt x="13" y="49"/>
                      <a:pt x="15" y="51"/>
                    </a:cubicBezTo>
                    <a:cubicBezTo>
                      <a:pt x="16" y="52"/>
                      <a:pt x="16" y="60"/>
                      <a:pt x="16" y="60"/>
                    </a:cubicBezTo>
                  </a:path>
                </a:pathLst>
              </a:custGeom>
              <a:solidFill>
                <a:srgbClr val="DD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1" name="ïṡliḑè"/>
              <p:cNvSpPr/>
              <p:nvPr>
                <p:custDataLst>
                  <p:tags r:id="rId54"/>
                </p:custDataLst>
              </p:nvPr>
            </p:nvSpPr>
            <p:spPr bwMode="auto">
              <a:xfrm>
                <a:off x="11998021" y="6248306"/>
                <a:ext cx="55581" cy="68920"/>
              </a:xfrm>
              <a:custGeom>
                <a:avLst/>
                <a:gdLst>
                  <a:gd name="T0" fmla="*/ 38 w 48"/>
                  <a:gd name="T1" fmla="*/ 60 h 60"/>
                  <a:gd name="T2" fmla="*/ 18 w 48"/>
                  <a:gd name="T3" fmla="*/ 59 h 60"/>
                  <a:gd name="T4" fmla="*/ 8 w 48"/>
                  <a:gd name="T5" fmla="*/ 49 h 60"/>
                  <a:gd name="T6" fmla="*/ 10 w 48"/>
                  <a:gd name="T7" fmla="*/ 37 h 60"/>
                  <a:gd name="T8" fmla="*/ 5 w 48"/>
                  <a:gd name="T9" fmla="*/ 38 h 60"/>
                  <a:gd name="T10" fmla="*/ 4 w 48"/>
                  <a:gd name="T11" fmla="*/ 41 h 60"/>
                  <a:gd name="T12" fmla="*/ 2 w 48"/>
                  <a:gd name="T13" fmla="*/ 35 h 60"/>
                  <a:gd name="T14" fmla="*/ 5 w 48"/>
                  <a:gd name="T15" fmla="*/ 26 h 60"/>
                  <a:gd name="T16" fmla="*/ 9 w 48"/>
                  <a:gd name="T17" fmla="*/ 22 h 60"/>
                  <a:gd name="T18" fmla="*/ 3 w 48"/>
                  <a:gd name="T19" fmla="*/ 16 h 60"/>
                  <a:gd name="T20" fmla="*/ 7 w 48"/>
                  <a:gd name="T21" fmla="*/ 0 h 60"/>
                  <a:gd name="T22" fmla="*/ 12 w 48"/>
                  <a:gd name="T23" fmla="*/ 6 h 60"/>
                  <a:gd name="T24" fmla="*/ 39 w 48"/>
                  <a:gd name="T25" fmla="*/ 11 h 60"/>
                  <a:gd name="T26" fmla="*/ 43 w 48"/>
                  <a:gd name="T27" fmla="*/ 19 h 60"/>
                  <a:gd name="T28" fmla="*/ 48 w 48"/>
                  <a:gd name="T29" fmla="*/ 29 h 60"/>
                  <a:gd name="T30" fmla="*/ 40 w 48"/>
                  <a:gd name="T31" fmla="*/ 56 h 60"/>
                  <a:gd name="T32" fmla="*/ 38 w 48"/>
                  <a:gd name="T33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" h="60">
                    <a:moveTo>
                      <a:pt x="38" y="60"/>
                    </a:moveTo>
                    <a:cubicBezTo>
                      <a:pt x="38" y="60"/>
                      <a:pt x="22" y="60"/>
                      <a:pt x="18" y="59"/>
                    </a:cubicBezTo>
                    <a:cubicBezTo>
                      <a:pt x="13" y="58"/>
                      <a:pt x="8" y="54"/>
                      <a:pt x="8" y="49"/>
                    </a:cubicBezTo>
                    <a:cubicBezTo>
                      <a:pt x="12" y="49"/>
                      <a:pt x="12" y="40"/>
                      <a:pt x="10" y="37"/>
                    </a:cubicBezTo>
                    <a:cubicBezTo>
                      <a:pt x="8" y="34"/>
                      <a:pt x="5" y="35"/>
                      <a:pt x="5" y="38"/>
                    </a:cubicBezTo>
                    <a:cubicBezTo>
                      <a:pt x="4" y="41"/>
                      <a:pt x="5" y="40"/>
                      <a:pt x="4" y="41"/>
                    </a:cubicBezTo>
                    <a:cubicBezTo>
                      <a:pt x="3" y="41"/>
                      <a:pt x="1" y="41"/>
                      <a:pt x="2" y="35"/>
                    </a:cubicBezTo>
                    <a:cubicBezTo>
                      <a:pt x="3" y="30"/>
                      <a:pt x="3" y="29"/>
                      <a:pt x="5" y="26"/>
                    </a:cubicBezTo>
                    <a:cubicBezTo>
                      <a:pt x="6" y="22"/>
                      <a:pt x="7" y="23"/>
                      <a:pt x="9" y="22"/>
                    </a:cubicBezTo>
                    <a:cubicBezTo>
                      <a:pt x="7" y="21"/>
                      <a:pt x="6" y="21"/>
                      <a:pt x="3" y="16"/>
                    </a:cubicBezTo>
                    <a:cubicBezTo>
                      <a:pt x="0" y="11"/>
                      <a:pt x="0" y="5"/>
                      <a:pt x="7" y="0"/>
                    </a:cubicBezTo>
                    <a:cubicBezTo>
                      <a:pt x="7" y="2"/>
                      <a:pt x="9" y="5"/>
                      <a:pt x="12" y="6"/>
                    </a:cubicBezTo>
                    <a:cubicBezTo>
                      <a:pt x="20" y="8"/>
                      <a:pt x="33" y="7"/>
                      <a:pt x="39" y="11"/>
                    </a:cubicBezTo>
                    <a:cubicBezTo>
                      <a:pt x="42" y="13"/>
                      <a:pt x="44" y="17"/>
                      <a:pt x="43" y="19"/>
                    </a:cubicBezTo>
                    <a:cubicBezTo>
                      <a:pt x="43" y="19"/>
                      <a:pt x="48" y="19"/>
                      <a:pt x="48" y="29"/>
                    </a:cubicBezTo>
                    <a:cubicBezTo>
                      <a:pt x="48" y="51"/>
                      <a:pt x="40" y="52"/>
                      <a:pt x="40" y="56"/>
                    </a:cubicBezTo>
                    <a:cubicBezTo>
                      <a:pt x="39" y="59"/>
                      <a:pt x="40" y="59"/>
                      <a:pt x="38" y="6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2" name="íṧ1ïḓê"/>
              <p:cNvSpPr/>
              <p:nvPr>
                <p:custDataLst>
                  <p:tags r:id="rId55"/>
                </p:custDataLst>
              </p:nvPr>
            </p:nvSpPr>
            <p:spPr bwMode="auto">
              <a:xfrm>
                <a:off x="12003580" y="6325563"/>
                <a:ext cx="42797" cy="13895"/>
              </a:xfrm>
              <a:custGeom>
                <a:avLst/>
                <a:gdLst>
                  <a:gd name="T0" fmla="*/ 37 w 37"/>
                  <a:gd name="T1" fmla="*/ 9 h 12"/>
                  <a:gd name="T2" fmla="*/ 35 w 37"/>
                  <a:gd name="T3" fmla="*/ 2 h 12"/>
                  <a:gd name="T4" fmla="*/ 16 w 37"/>
                  <a:gd name="T5" fmla="*/ 0 h 12"/>
                  <a:gd name="T6" fmla="*/ 1 w 37"/>
                  <a:gd name="T7" fmla="*/ 6 h 12"/>
                  <a:gd name="T8" fmla="*/ 2 w 37"/>
                  <a:gd name="T9" fmla="*/ 12 h 12"/>
                  <a:gd name="T10" fmla="*/ 37 w 37"/>
                  <a:gd name="T11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2">
                    <a:moveTo>
                      <a:pt x="37" y="9"/>
                    </a:moveTo>
                    <a:cubicBezTo>
                      <a:pt x="37" y="9"/>
                      <a:pt x="37" y="3"/>
                      <a:pt x="35" y="2"/>
                    </a:cubicBezTo>
                    <a:cubicBezTo>
                      <a:pt x="33" y="0"/>
                      <a:pt x="20" y="0"/>
                      <a:pt x="16" y="0"/>
                    </a:cubicBezTo>
                    <a:cubicBezTo>
                      <a:pt x="12" y="1"/>
                      <a:pt x="2" y="5"/>
                      <a:pt x="1" y="6"/>
                    </a:cubicBezTo>
                    <a:cubicBezTo>
                      <a:pt x="0" y="7"/>
                      <a:pt x="2" y="12"/>
                      <a:pt x="2" y="12"/>
                    </a:cubicBezTo>
                    <a:lnTo>
                      <a:pt x="37" y="9"/>
                    </a:ln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3" name="ïşļîďe"/>
              <p:cNvSpPr/>
              <p:nvPr>
                <p:custDataLst>
                  <p:tags r:id="rId56"/>
                </p:custDataLst>
              </p:nvPr>
            </p:nvSpPr>
            <p:spPr bwMode="auto">
              <a:xfrm>
                <a:off x="11979680" y="6330010"/>
                <a:ext cx="95599" cy="140620"/>
              </a:xfrm>
              <a:custGeom>
                <a:avLst/>
                <a:gdLst>
                  <a:gd name="T0" fmla="*/ 7 w 83"/>
                  <a:gd name="T1" fmla="*/ 106 h 122"/>
                  <a:gd name="T2" fmla="*/ 5 w 83"/>
                  <a:gd name="T3" fmla="*/ 121 h 122"/>
                  <a:gd name="T4" fmla="*/ 17 w 83"/>
                  <a:gd name="T5" fmla="*/ 120 h 122"/>
                  <a:gd name="T6" fmla="*/ 17 w 83"/>
                  <a:gd name="T7" fmla="*/ 120 h 122"/>
                  <a:gd name="T8" fmla="*/ 18 w 83"/>
                  <a:gd name="T9" fmla="*/ 120 h 122"/>
                  <a:gd name="T10" fmla="*/ 35 w 83"/>
                  <a:gd name="T11" fmla="*/ 119 h 122"/>
                  <a:gd name="T12" fmla="*/ 68 w 83"/>
                  <a:gd name="T13" fmla="*/ 121 h 122"/>
                  <a:gd name="T14" fmla="*/ 69 w 83"/>
                  <a:gd name="T15" fmla="*/ 117 h 122"/>
                  <a:gd name="T16" fmla="*/ 68 w 83"/>
                  <a:gd name="T17" fmla="*/ 103 h 122"/>
                  <a:gd name="T18" fmla="*/ 71 w 83"/>
                  <a:gd name="T19" fmla="*/ 89 h 122"/>
                  <a:gd name="T20" fmla="*/ 82 w 83"/>
                  <a:gd name="T21" fmla="*/ 26 h 122"/>
                  <a:gd name="T22" fmla="*/ 55 w 83"/>
                  <a:gd name="T23" fmla="*/ 3 h 122"/>
                  <a:gd name="T24" fmla="*/ 1 w 83"/>
                  <a:gd name="T25" fmla="*/ 26 h 122"/>
                  <a:gd name="T26" fmla="*/ 1 w 83"/>
                  <a:gd name="T27" fmla="*/ 30 h 122"/>
                  <a:gd name="T28" fmla="*/ 7 w 83"/>
                  <a:gd name="T29" fmla="*/ 90 h 122"/>
                  <a:gd name="T30" fmla="*/ 7 w 83"/>
                  <a:gd name="T31" fmla="*/ 10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3" h="122">
                    <a:moveTo>
                      <a:pt x="7" y="106"/>
                    </a:moveTo>
                    <a:cubicBezTo>
                      <a:pt x="6" y="112"/>
                      <a:pt x="2" y="120"/>
                      <a:pt x="5" y="121"/>
                    </a:cubicBezTo>
                    <a:cubicBezTo>
                      <a:pt x="6" y="121"/>
                      <a:pt x="11" y="121"/>
                      <a:pt x="17" y="120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23" y="120"/>
                      <a:pt x="29" y="119"/>
                      <a:pt x="35" y="119"/>
                    </a:cubicBezTo>
                    <a:cubicBezTo>
                      <a:pt x="55" y="118"/>
                      <a:pt x="66" y="122"/>
                      <a:pt x="68" y="121"/>
                    </a:cubicBezTo>
                    <a:cubicBezTo>
                      <a:pt x="69" y="120"/>
                      <a:pt x="69" y="118"/>
                      <a:pt x="69" y="117"/>
                    </a:cubicBezTo>
                    <a:cubicBezTo>
                      <a:pt x="68" y="112"/>
                      <a:pt x="68" y="107"/>
                      <a:pt x="68" y="103"/>
                    </a:cubicBezTo>
                    <a:cubicBezTo>
                      <a:pt x="69" y="99"/>
                      <a:pt x="70" y="94"/>
                      <a:pt x="71" y="89"/>
                    </a:cubicBezTo>
                    <a:cubicBezTo>
                      <a:pt x="74" y="71"/>
                      <a:pt x="81" y="43"/>
                      <a:pt x="82" y="26"/>
                    </a:cubicBezTo>
                    <a:cubicBezTo>
                      <a:pt x="83" y="0"/>
                      <a:pt x="55" y="3"/>
                      <a:pt x="55" y="3"/>
                    </a:cubicBezTo>
                    <a:cubicBezTo>
                      <a:pt x="20" y="0"/>
                      <a:pt x="3" y="11"/>
                      <a:pt x="1" y="26"/>
                    </a:cubicBezTo>
                    <a:cubicBezTo>
                      <a:pt x="1" y="27"/>
                      <a:pt x="1" y="28"/>
                      <a:pt x="1" y="30"/>
                    </a:cubicBezTo>
                    <a:cubicBezTo>
                      <a:pt x="0" y="45"/>
                      <a:pt x="4" y="71"/>
                      <a:pt x="7" y="90"/>
                    </a:cubicBezTo>
                    <a:cubicBezTo>
                      <a:pt x="7" y="95"/>
                      <a:pt x="7" y="101"/>
                      <a:pt x="7" y="10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4" name="ïŝḷíḑê"/>
              <p:cNvSpPr/>
              <p:nvPr>
                <p:custDataLst>
                  <p:tags r:id="rId57"/>
                </p:custDataLst>
              </p:nvPr>
            </p:nvSpPr>
            <p:spPr bwMode="auto">
              <a:xfrm>
                <a:off x="11979680" y="6361135"/>
                <a:ext cx="19454" cy="108383"/>
              </a:xfrm>
              <a:custGeom>
                <a:avLst/>
                <a:gdLst>
                  <a:gd name="T0" fmla="*/ 7 w 17"/>
                  <a:gd name="T1" fmla="*/ 79 h 94"/>
                  <a:gd name="T2" fmla="*/ 5 w 17"/>
                  <a:gd name="T3" fmla="*/ 94 h 94"/>
                  <a:gd name="T4" fmla="*/ 17 w 17"/>
                  <a:gd name="T5" fmla="*/ 93 h 94"/>
                  <a:gd name="T6" fmla="*/ 12 w 17"/>
                  <a:gd name="T7" fmla="*/ 87 h 94"/>
                  <a:gd name="T8" fmla="*/ 15 w 17"/>
                  <a:gd name="T9" fmla="*/ 70 h 94"/>
                  <a:gd name="T10" fmla="*/ 11 w 17"/>
                  <a:gd name="T11" fmla="*/ 29 h 94"/>
                  <a:gd name="T12" fmla="*/ 11 w 17"/>
                  <a:gd name="T13" fmla="*/ 0 h 94"/>
                  <a:gd name="T14" fmla="*/ 0 w 17"/>
                  <a:gd name="T15" fmla="*/ 6 h 94"/>
                  <a:gd name="T16" fmla="*/ 7 w 17"/>
                  <a:gd name="T17" fmla="*/ 63 h 94"/>
                  <a:gd name="T18" fmla="*/ 7 w 17"/>
                  <a:gd name="T19" fmla="*/ 7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94">
                    <a:moveTo>
                      <a:pt x="7" y="79"/>
                    </a:moveTo>
                    <a:cubicBezTo>
                      <a:pt x="6" y="85"/>
                      <a:pt x="2" y="93"/>
                      <a:pt x="5" y="94"/>
                    </a:cubicBezTo>
                    <a:cubicBezTo>
                      <a:pt x="6" y="94"/>
                      <a:pt x="11" y="94"/>
                      <a:pt x="17" y="93"/>
                    </a:cubicBezTo>
                    <a:cubicBezTo>
                      <a:pt x="12" y="94"/>
                      <a:pt x="11" y="89"/>
                      <a:pt x="12" y="87"/>
                    </a:cubicBezTo>
                    <a:cubicBezTo>
                      <a:pt x="13" y="84"/>
                      <a:pt x="16" y="77"/>
                      <a:pt x="15" y="70"/>
                    </a:cubicBezTo>
                    <a:cubicBezTo>
                      <a:pt x="15" y="62"/>
                      <a:pt x="12" y="45"/>
                      <a:pt x="11" y="29"/>
                    </a:cubicBezTo>
                    <a:cubicBezTo>
                      <a:pt x="9" y="14"/>
                      <a:pt x="10" y="2"/>
                      <a:pt x="11" y="0"/>
                    </a:cubicBezTo>
                    <a:cubicBezTo>
                      <a:pt x="10" y="2"/>
                      <a:pt x="7" y="4"/>
                      <a:pt x="0" y="6"/>
                    </a:cubicBezTo>
                    <a:cubicBezTo>
                      <a:pt x="0" y="22"/>
                      <a:pt x="5" y="45"/>
                      <a:pt x="7" y="63"/>
                    </a:cubicBezTo>
                    <a:cubicBezTo>
                      <a:pt x="7" y="68"/>
                      <a:pt x="7" y="74"/>
                      <a:pt x="7" y="79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5" name="ïṡlîḓe"/>
              <p:cNvSpPr/>
              <p:nvPr>
                <p:custDataLst>
                  <p:tags r:id="rId58"/>
                </p:custDataLst>
              </p:nvPr>
            </p:nvSpPr>
            <p:spPr bwMode="auto">
              <a:xfrm>
                <a:off x="11576162" y="6510093"/>
                <a:ext cx="159518" cy="231773"/>
              </a:xfrm>
              <a:custGeom>
                <a:avLst/>
                <a:gdLst>
                  <a:gd name="T0" fmla="*/ 82 w 138"/>
                  <a:gd name="T1" fmla="*/ 63 h 201"/>
                  <a:gd name="T2" fmla="*/ 58 w 138"/>
                  <a:gd name="T3" fmla="*/ 59 h 201"/>
                  <a:gd name="T4" fmla="*/ 49 w 138"/>
                  <a:gd name="T5" fmla="*/ 60 h 201"/>
                  <a:gd name="T6" fmla="*/ 32 w 138"/>
                  <a:gd name="T7" fmla="*/ 64 h 201"/>
                  <a:gd name="T8" fmla="*/ 24 w 138"/>
                  <a:gd name="T9" fmla="*/ 67 h 201"/>
                  <a:gd name="T10" fmla="*/ 12 w 138"/>
                  <a:gd name="T11" fmla="*/ 20 h 201"/>
                  <a:gd name="T12" fmla="*/ 0 w 138"/>
                  <a:gd name="T13" fmla="*/ 0 h 201"/>
                  <a:gd name="T14" fmla="*/ 0 w 138"/>
                  <a:gd name="T15" fmla="*/ 22 h 201"/>
                  <a:gd name="T16" fmla="*/ 0 w 138"/>
                  <a:gd name="T17" fmla="*/ 62 h 201"/>
                  <a:gd name="T18" fmla="*/ 109 w 138"/>
                  <a:gd name="T19" fmla="*/ 201 h 201"/>
                  <a:gd name="T20" fmla="*/ 118 w 138"/>
                  <a:gd name="T21" fmla="*/ 192 h 201"/>
                  <a:gd name="T22" fmla="*/ 119 w 138"/>
                  <a:gd name="T23" fmla="*/ 191 h 201"/>
                  <a:gd name="T24" fmla="*/ 125 w 138"/>
                  <a:gd name="T25" fmla="*/ 183 h 201"/>
                  <a:gd name="T26" fmla="*/ 125 w 138"/>
                  <a:gd name="T27" fmla="*/ 183 h 201"/>
                  <a:gd name="T28" fmla="*/ 130 w 138"/>
                  <a:gd name="T29" fmla="*/ 174 h 201"/>
                  <a:gd name="T30" fmla="*/ 131 w 138"/>
                  <a:gd name="T31" fmla="*/ 172 h 201"/>
                  <a:gd name="T32" fmla="*/ 135 w 138"/>
                  <a:gd name="T33" fmla="*/ 162 h 201"/>
                  <a:gd name="T34" fmla="*/ 135 w 138"/>
                  <a:gd name="T35" fmla="*/ 162 h 201"/>
                  <a:gd name="T36" fmla="*/ 137 w 138"/>
                  <a:gd name="T37" fmla="*/ 152 h 201"/>
                  <a:gd name="T38" fmla="*/ 138 w 138"/>
                  <a:gd name="T39" fmla="*/ 150 h 201"/>
                  <a:gd name="T40" fmla="*/ 138 w 138"/>
                  <a:gd name="T41" fmla="*/ 139 h 201"/>
                  <a:gd name="T42" fmla="*/ 115 w 138"/>
                  <a:gd name="T43" fmla="*/ 82 h 201"/>
                  <a:gd name="T44" fmla="*/ 82 w 138"/>
                  <a:gd name="T45" fmla="*/ 6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8" h="201">
                    <a:moveTo>
                      <a:pt x="82" y="63"/>
                    </a:moveTo>
                    <a:cubicBezTo>
                      <a:pt x="75" y="60"/>
                      <a:pt x="67" y="59"/>
                      <a:pt x="58" y="59"/>
                    </a:cubicBezTo>
                    <a:cubicBezTo>
                      <a:pt x="55" y="59"/>
                      <a:pt x="52" y="59"/>
                      <a:pt x="49" y="60"/>
                    </a:cubicBezTo>
                    <a:cubicBezTo>
                      <a:pt x="43" y="60"/>
                      <a:pt x="38" y="62"/>
                      <a:pt x="32" y="64"/>
                    </a:cubicBezTo>
                    <a:cubicBezTo>
                      <a:pt x="29" y="64"/>
                      <a:pt x="27" y="66"/>
                      <a:pt x="24" y="67"/>
                    </a:cubicBezTo>
                    <a:cubicBezTo>
                      <a:pt x="23" y="50"/>
                      <a:pt x="19" y="34"/>
                      <a:pt x="12" y="20"/>
                    </a:cubicBezTo>
                    <a:cubicBezTo>
                      <a:pt x="9" y="13"/>
                      <a:pt x="5" y="7"/>
                      <a:pt x="0" y="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129"/>
                      <a:pt x="47" y="185"/>
                      <a:pt x="109" y="201"/>
                    </a:cubicBezTo>
                    <a:cubicBezTo>
                      <a:pt x="112" y="198"/>
                      <a:pt x="115" y="195"/>
                      <a:pt x="118" y="192"/>
                    </a:cubicBezTo>
                    <a:cubicBezTo>
                      <a:pt x="119" y="191"/>
                      <a:pt x="119" y="191"/>
                      <a:pt x="119" y="191"/>
                    </a:cubicBezTo>
                    <a:cubicBezTo>
                      <a:pt x="121" y="189"/>
                      <a:pt x="123" y="186"/>
                      <a:pt x="125" y="183"/>
                    </a:cubicBezTo>
                    <a:cubicBezTo>
                      <a:pt x="125" y="183"/>
                      <a:pt x="125" y="183"/>
                      <a:pt x="125" y="183"/>
                    </a:cubicBezTo>
                    <a:cubicBezTo>
                      <a:pt x="127" y="180"/>
                      <a:pt x="129" y="177"/>
                      <a:pt x="130" y="174"/>
                    </a:cubicBezTo>
                    <a:cubicBezTo>
                      <a:pt x="130" y="173"/>
                      <a:pt x="131" y="173"/>
                      <a:pt x="131" y="172"/>
                    </a:cubicBezTo>
                    <a:cubicBezTo>
                      <a:pt x="133" y="169"/>
                      <a:pt x="134" y="166"/>
                      <a:pt x="135" y="162"/>
                    </a:cubicBezTo>
                    <a:cubicBezTo>
                      <a:pt x="135" y="162"/>
                      <a:pt x="135" y="162"/>
                      <a:pt x="135" y="162"/>
                    </a:cubicBezTo>
                    <a:cubicBezTo>
                      <a:pt x="136" y="159"/>
                      <a:pt x="137" y="155"/>
                      <a:pt x="137" y="152"/>
                    </a:cubicBezTo>
                    <a:cubicBezTo>
                      <a:pt x="137" y="151"/>
                      <a:pt x="137" y="150"/>
                      <a:pt x="138" y="150"/>
                    </a:cubicBezTo>
                    <a:cubicBezTo>
                      <a:pt x="138" y="146"/>
                      <a:pt x="138" y="143"/>
                      <a:pt x="138" y="139"/>
                    </a:cubicBezTo>
                    <a:cubicBezTo>
                      <a:pt x="138" y="117"/>
                      <a:pt x="129" y="97"/>
                      <a:pt x="115" y="82"/>
                    </a:cubicBezTo>
                    <a:cubicBezTo>
                      <a:pt x="106" y="73"/>
                      <a:pt x="95" y="67"/>
                      <a:pt x="82" y="63"/>
                    </a:cubicBezTo>
                  </a:path>
                </a:pathLst>
              </a:custGeom>
              <a:solidFill>
                <a:schemeClr val="bg1">
                  <a:lumMod val="85000"/>
                  <a:alpha val="3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6" name="îṧľiḍe"/>
              <p:cNvSpPr/>
              <p:nvPr>
                <p:custDataLst>
                  <p:tags r:id="rId59"/>
                </p:custDataLst>
              </p:nvPr>
            </p:nvSpPr>
            <p:spPr bwMode="auto">
              <a:xfrm>
                <a:off x="11601729" y="6567896"/>
                <a:ext cx="72811" cy="15007"/>
              </a:xfrm>
              <a:custGeom>
                <a:avLst/>
                <a:gdLst>
                  <a:gd name="T0" fmla="*/ 18 w 63"/>
                  <a:gd name="T1" fmla="*/ 0 h 13"/>
                  <a:gd name="T2" fmla="*/ 0 w 63"/>
                  <a:gd name="T3" fmla="*/ 2 h 13"/>
                  <a:gd name="T4" fmla="*/ 0 w 63"/>
                  <a:gd name="T5" fmla="*/ 2 h 13"/>
                  <a:gd name="T6" fmla="*/ 18 w 63"/>
                  <a:gd name="T7" fmla="*/ 0 h 13"/>
                  <a:gd name="T8" fmla="*/ 63 w 63"/>
                  <a:gd name="T9" fmla="*/ 13 h 13"/>
                  <a:gd name="T10" fmla="*/ 63 w 63"/>
                  <a:gd name="T11" fmla="*/ 13 h 13"/>
                  <a:gd name="T12" fmla="*/ 18 w 63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3">
                    <a:moveTo>
                      <a:pt x="18" y="0"/>
                    </a:moveTo>
                    <a:cubicBezTo>
                      <a:pt x="12" y="0"/>
                      <a:pt x="6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6" y="1"/>
                      <a:pt x="12" y="0"/>
                      <a:pt x="18" y="0"/>
                    </a:cubicBezTo>
                    <a:cubicBezTo>
                      <a:pt x="35" y="0"/>
                      <a:pt x="50" y="5"/>
                      <a:pt x="63" y="13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50" y="5"/>
                      <a:pt x="35" y="0"/>
                      <a:pt x="18" y="0"/>
                    </a:cubicBezTo>
                  </a:path>
                </a:pathLst>
              </a:custGeom>
              <a:solidFill>
                <a:srgbClr val="AEA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7" name="ïṧḷíďe"/>
              <p:cNvSpPr/>
              <p:nvPr>
                <p:custDataLst>
                  <p:tags r:id="rId60"/>
                </p:custDataLst>
              </p:nvPr>
            </p:nvSpPr>
            <p:spPr bwMode="auto">
              <a:xfrm>
                <a:off x="11576162" y="6541218"/>
                <a:ext cx="138953" cy="122278"/>
              </a:xfrm>
              <a:custGeom>
                <a:avLst/>
                <a:gdLst>
                  <a:gd name="T0" fmla="*/ 120 w 120"/>
                  <a:gd name="T1" fmla="*/ 106 h 106"/>
                  <a:gd name="T2" fmla="*/ 120 w 120"/>
                  <a:gd name="T3" fmla="*/ 106 h 106"/>
                  <a:gd name="T4" fmla="*/ 120 w 120"/>
                  <a:gd name="T5" fmla="*/ 106 h 106"/>
                  <a:gd name="T6" fmla="*/ 120 w 120"/>
                  <a:gd name="T7" fmla="*/ 105 h 106"/>
                  <a:gd name="T8" fmla="*/ 120 w 120"/>
                  <a:gd name="T9" fmla="*/ 105 h 106"/>
                  <a:gd name="T10" fmla="*/ 120 w 120"/>
                  <a:gd name="T11" fmla="*/ 105 h 106"/>
                  <a:gd name="T12" fmla="*/ 120 w 120"/>
                  <a:gd name="T13" fmla="*/ 105 h 106"/>
                  <a:gd name="T14" fmla="*/ 120 w 120"/>
                  <a:gd name="T15" fmla="*/ 105 h 106"/>
                  <a:gd name="T16" fmla="*/ 120 w 120"/>
                  <a:gd name="T17" fmla="*/ 105 h 106"/>
                  <a:gd name="T18" fmla="*/ 120 w 120"/>
                  <a:gd name="T19" fmla="*/ 104 h 106"/>
                  <a:gd name="T20" fmla="*/ 120 w 120"/>
                  <a:gd name="T21" fmla="*/ 105 h 106"/>
                  <a:gd name="T22" fmla="*/ 120 w 120"/>
                  <a:gd name="T23" fmla="*/ 104 h 106"/>
                  <a:gd name="T24" fmla="*/ 120 w 120"/>
                  <a:gd name="T25" fmla="*/ 104 h 106"/>
                  <a:gd name="T26" fmla="*/ 120 w 120"/>
                  <a:gd name="T27" fmla="*/ 104 h 106"/>
                  <a:gd name="T28" fmla="*/ 120 w 120"/>
                  <a:gd name="T29" fmla="*/ 104 h 106"/>
                  <a:gd name="T30" fmla="*/ 120 w 120"/>
                  <a:gd name="T31" fmla="*/ 104 h 106"/>
                  <a:gd name="T32" fmla="*/ 120 w 120"/>
                  <a:gd name="T33" fmla="*/ 104 h 106"/>
                  <a:gd name="T34" fmla="*/ 120 w 120"/>
                  <a:gd name="T35" fmla="*/ 104 h 106"/>
                  <a:gd name="T36" fmla="*/ 120 w 120"/>
                  <a:gd name="T37" fmla="*/ 104 h 106"/>
                  <a:gd name="T38" fmla="*/ 120 w 120"/>
                  <a:gd name="T39" fmla="*/ 104 h 106"/>
                  <a:gd name="T40" fmla="*/ 120 w 120"/>
                  <a:gd name="T41" fmla="*/ 104 h 106"/>
                  <a:gd name="T42" fmla="*/ 120 w 120"/>
                  <a:gd name="T43" fmla="*/ 103 h 106"/>
                  <a:gd name="T44" fmla="*/ 120 w 120"/>
                  <a:gd name="T45" fmla="*/ 104 h 106"/>
                  <a:gd name="T46" fmla="*/ 120 w 120"/>
                  <a:gd name="T47" fmla="*/ 103 h 106"/>
                  <a:gd name="T48" fmla="*/ 120 w 120"/>
                  <a:gd name="T49" fmla="*/ 103 h 106"/>
                  <a:gd name="T50" fmla="*/ 120 w 120"/>
                  <a:gd name="T51" fmla="*/ 103 h 106"/>
                  <a:gd name="T52" fmla="*/ 120 w 120"/>
                  <a:gd name="T53" fmla="*/ 103 h 106"/>
                  <a:gd name="T54" fmla="*/ 120 w 120"/>
                  <a:gd name="T55" fmla="*/ 103 h 106"/>
                  <a:gd name="T56" fmla="*/ 120 w 120"/>
                  <a:gd name="T57" fmla="*/ 103 h 106"/>
                  <a:gd name="T58" fmla="*/ 120 w 120"/>
                  <a:gd name="T59" fmla="*/ 103 h 106"/>
                  <a:gd name="T60" fmla="*/ 85 w 120"/>
                  <a:gd name="T61" fmla="*/ 36 h 106"/>
                  <a:gd name="T62" fmla="*/ 120 w 120"/>
                  <a:gd name="T63" fmla="*/ 103 h 106"/>
                  <a:gd name="T64" fmla="*/ 120 w 120"/>
                  <a:gd name="T65" fmla="*/ 103 h 106"/>
                  <a:gd name="T66" fmla="*/ 85 w 120"/>
                  <a:gd name="T67" fmla="*/ 36 h 106"/>
                  <a:gd name="T68" fmla="*/ 85 w 120"/>
                  <a:gd name="T69" fmla="*/ 36 h 106"/>
                  <a:gd name="T70" fmla="*/ 0 w 120"/>
                  <a:gd name="T71" fmla="*/ 0 h 106"/>
                  <a:gd name="T72" fmla="*/ 0 w 120"/>
                  <a:gd name="T73" fmla="*/ 0 h 106"/>
                  <a:gd name="T74" fmla="*/ 6 w 120"/>
                  <a:gd name="T75" fmla="*/ 31 h 106"/>
                  <a:gd name="T76" fmla="*/ 22 w 120"/>
                  <a:gd name="T77" fmla="*/ 25 h 106"/>
                  <a:gd name="T78" fmla="*/ 22 w 120"/>
                  <a:gd name="T79" fmla="*/ 25 h 106"/>
                  <a:gd name="T80" fmla="*/ 6 w 120"/>
                  <a:gd name="T81" fmla="*/ 31 h 106"/>
                  <a:gd name="T82" fmla="*/ 0 w 120"/>
                  <a:gd name="T83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0" h="106">
                    <a:moveTo>
                      <a:pt x="120" y="106"/>
                    </a:moveTo>
                    <a:cubicBezTo>
                      <a:pt x="120" y="106"/>
                      <a:pt x="120" y="106"/>
                      <a:pt x="120" y="106"/>
                    </a:cubicBezTo>
                    <a:cubicBezTo>
                      <a:pt x="120" y="106"/>
                      <a:pt x="120" y="106"/>
                      <a:pt x="120" y="106"/>
                    </a:cubicBezTo>
                    <a:moveTo>
                      <a:pt x="120" y="105"/>
                    </a:moveTo>
                    <a:cubicBezTo>
                      <a:pt x="120" y="105"/>
                      <a:pt x="120" y="105"/>
                      <a:pt x="120" y="105"/>
                    </a:cubicBezTo>
                    <a:cubicBezTo>
                      <a:pt x="120" y="105"/>
                      <a:pt x="120" y="105"/>
                      <a:pt x="120" y="105"/>
                    </a:cubicBezTo>
                    <a:moveTo>
                      <a:pt x="120" y="105"/>
                    </a:moveTo>
                    <a:cubicBezTo>
                      <a:pt x="120" y="105"/>
                      <a:pt x="120" y="105"/>
                      <a:pt x="120" y="105"/>
                    </a:cubicBezTo>
                    <a:cubicBezTo>
                      <a:pt x="120" y="105"/>
                      <a:pt x="120" y="105"/>
                      <a:pt x="120" y="105"/>
                    </a:cubicBezTo>
                    <a:moveTo>
                      <a:pt x="120" y="104"/>
                    </a:moveTo>
                    <a:cubicBezTo>
                      <a:pt x="120" y="105"/>
                      <a:pt x="120" y="105"/>
                      <a:pt x="120" y="105"/>
                    </a:cubicBezTo>
                    <a:cubicBezTo>
                      <a:pt x="120" y="105"/>
                      <a:pt x="120" y="105"/>
                      <a:pt x="120" y="104"/>
                    </a:cubicBezTo>
                    <a:moveTo>
                      <a:pt x="120" y="104"/>
                    </a:moveTo>
                    <a:cubicBezTo>
                      <a:pt x="120" y="104"/>
                      <a:pt x="120" y="104"/>
                      <a:pt x="120" y="104"/>
                    </a:cubicBezTo>
                    <a:cubicBezTo>
                      <a:pt x="120" y="104"/>
                      <a:pt x="120" y="104"/>
                      <a:pt x="120" y="104"/>
                    </a:cubicBezTo>
                    <a:moveTo>
                      <a:pt x="120" y="104"/>
                    </a:moveTo>
                    <a:cubicBezTo>
                      <a:pt x="120" y="104"/>
                      <a:pt x="120" y="104"/>
                      <a:pt x="120" y="104"/>
                    </a:cubicBezTo>
                    <a:cubicBezTo>
                      <a:pt x="120" y="104"/>
                      <a:pt x="120" y="104"/>
                      <a:pt x="120" y="104"/>
                    </a:cubicBezTo>
                    <a:moveTo>
                      <a:pt x="120" y="104"/>
                    </a:moveTo>
                    <a:cubicBezTo>
                      <a:pt x="120" y="104"/>
                      <a:pt x="120" y="104"/>
                      <a:pt x="120" y="104"/>
                    </a:cubicBezTo>
                    <a:cubicBezTo>
                      <a:pt x="120" y="104"/>
                      <a:pt x="120" y="104"/>
                      <a:pt x="120" y="104"/>
                    </a:cubicBezTo>
                    <a:moveTo>
                      <a:pt x="120" y="103"/>
                    </a:moveTo>
                    <a:cubicBezTo>
                      <a:pt x="120" y="103"/>
                      <a:pt x="120" y="104"/>
                      <a:pt x="120" y="104"/>
                    </a:cubicBezTo>
                    <a:cubicBezTo>
                      <a:pt x="120" y="104"/>
                      <a:pt x="120" y="103"/>
                      <a:pt x="120" y="103"/>
                    </a:cubicBezTo>
                    <a:moveTo>
                      <a:pt x="120" y="103"/>
                    </a:moveTo>
                    <a:cubicBezTo>
                      <a:pt x="120" y="103"/>
                      <a:pt x="120" y="103"/>
                      <a:pt x="120" y="103"/>
                    </a:cubicBezTo>
                    <a:cubicBezTo>
                      <a:pt x="120" y="103"/>
                      <a:pt x="120" y="103"/>
                      <a:pt x="120" y="103"/>
                    </a:cubicBezTo>
                    <a:moveTo>
                      <a:pt x="120" y="103"/>
                    </a:moveTo>
                    <a:cubicBezTo>
                      <a:pt x="120" y="103"/>
                      <a:pt x="120" y="103"/>
                      <a:pt x="120" y="103"/>
                    </a:cubicBezTo>
                    <a:cubicBezTo>
                      <a:pt x="120" y="103"/>
                      <a:pt x="120" y="103"/>
                      <a:pt x="120" y="103"/>
                    </a:cubicBezTo>
                    <a:moveTo>
                      <a:pt x="85" y="36"/>
                    </a:moveTo>
                    <a:cubicBezTo>
                      <a:pt x="106" y="51"/>
                      <a:pt x="120" y="75"/>
                      <a:pt x="120" y="103"/>
                    </a:cubicBezTo>
                    <a:cubicBezTo>
                      <a:pt x="120" y="103"/>
                      <a:pt x="120" y="103"/>
                      <a:pt x="120" y="103"/>
                    </a:cubicBezTo>
                    <a:cubicBezTo>
                      <a:pt x="120" y="75"/>
                      <a:pt x="106" y="51"/>
                      <a:pt x="85" y="36"/>
                    </a:cubicBezTo>
                    <a:cubicBezTo>
                      <a:pt x="85" y="36"/>
                      <a:pt x="85" y="36"/>
                      <a:pt x="85" y="36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10"/>
                      <a:pt x="5" y="20"/>
                      <a:pt x="6" y="31"/>
                    </a:cubicBezTo>
                    <a:cubicBezTo>
                      <a:pt x="11" y="28"/>
                      <a:pt x="17" y="26"/>
                      <a:pt x="22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17" y="26"/>
                      <a:pt x="11" y="28"/>
                      <a:pt x="6" y="31"/>
                    </a:cubicBezTo>
                    <a:cubicBezTo>
                      <a:pt x="5" y="20"/>
                      <a:pt x="3" y="10"/>
                      <a:pt x="0" y="0"/>
                    </a:cubicBezTo>
                  </a:path>
                </a:pathLst>
              </a:custGeom>
              <a:solidFill>
                <a:srgbClr val="4A46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1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2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2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3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4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6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6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8"/>
            </p:custDataLst>
          </p:nvPr>
        </p:nvSpPr>
        <p:spPr>
          <a:xfrm>
            <a:off x="669882" y="395379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0" name="组合 239"/>
          <p:cNvGrpSpPr/>
          <p:nvPr userDrawn="1">
            <p:custDataLst>
              <p:tags r:id="rId2"/>
            </p:custDataLst>
          </p:nvPr>
        </p:nvGrpSpPr>
        <p:grpSpPr>
          <a:xfrm>
            <a:off x="6969760" y="283210"/>
            <a:ext cx="4577715" cy="2958465"/>
            <a:chOff x="10976" y="446"/>
            <a:chExt cx="7209" cy="4659"/>
          </a:xfrm>
        </p:grpSpPr>
        <p:sp>
          <p:nvSpPr>
            <p:cNvPr id="7" name="išḷïḑê"/>
            <p:cNvSpPr/>
            <p:nvPr>
              <p:custDataLst>
                <p:tags r:id="rId3"/>
              </p:custDataLst>
            </p:nvPr>
          </p:nvSpPr>
          <p:spPr bwMode="auto">
            <a:xfrm>
              <a:off x="11416" y="3062"/>
              <a:ext cx="1027" cy="470"/>
            </a:xfrm>
            <a:custGeom>
              <a:avLst/>
              <a:gdLst>
                <a:gd name="T0" fmla="*/ 0 w 233"/>
                <a:gd name="T1" fmla="*/ 95 h 122"/>
                <a:gd name="T2" fmla="*/ 28 w 233"/>
                <a:gd name="T3" fmla="*/ 122 h 122"/>
                <a:gd name="T4" fmla="*/ 195 w 233"/>
                <a:gd name="T5" fmla="*/ 122 h 122"/>
                <a:gd name="T6" fmla="*/ 233 w 233"/>
                <a:gd name="T7" fmla="*/ 85 h 122"/>
                <a:gd name="T8" fmla="*/ 195 w 233"/>
                <a:gd name="T9" fmla="*/ 48 h 122"/>
                <a:gd name="T10" fmla="*/ 195 w 233"/>
                <a:gd name="T11" fmla="*/ 48 h 122"/>
                <a:gd name="T12" fmla="*/ 146 w 233"/>
                <a:gd name="T13" fmla="*/ 0 h 122"/>
                <a:gd name="T14" fmla="*/ 99 w 233"/>
                <a:gd name="T15" fmla="*/ 32 h 122"/>
                <a:gd name="T16" fmla="*/ 83 w 233"/>
                <a:gd name="T17" fmla="*/ 29 h 122"/>
                <a:gd name="T18" fmla="*/ 40 w 233"/>
                <a:gd name="T19" fmla="*/ 70 h 122"/>
                <a:gd name="T20" fmla="*/ 28 w 233"/>
                <a:gd name="T21" fmla="*/ 67 h 122"/>
                <a:gd name="T22" fmla="*/ 0 w 233"/>
                <a:gd name="T23" fmla="*/ 9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3" h="122">
                  <a:moveTo>
                    <a:pt x="0" y="95"/>
                  </a:moveTo>
                  <a:cubicBezTo>
                    <a:pt x="0" y="110"/>
                    <a:pt x="13" y="122"/>
                    <a:pt x="28" y="122"/>
                  </a:cubicBezTo>
                  <a:cubicBezTo>
                    <a:pt x="195" y="122"/>
                    <a:pt x="195" y="122"/>
                    <a:pt x="195" y="122"/>
                  </a:cubicBezTo>
                  <a:cubicBezTo>
                    <a:pt x="216" y="122"/>
                    <a:pt x="233" y="106"/>
                    <a:pt x="233" y="85"/>
                  </a:cubicBezTo>
                  <a:cubicBezTo>
                    <a:pt x="233" y="65"/>
                    <a:pt x="216" y="48"/>
                    <a:pt x="195" y="48"/>
                  </a:cubicBezTo>
                  <a:cubicBezTo>
                    <a:pt x="195" y="48"/>
                    <a:pt x="195" y="48"/>
                    <a:pt x="195" y="48"/>
                  </a:cubicBezTo>
                  <a:cubicBezTo>
                    <a:pt x="194" y="22"/>
                    <a:pt x="173" y="0"/>
                    <a:pt x="146" y="0"/>
                  </a:cubicBezTo>
                  <a:cubicBezTo>
                    <a:pt x="125" y="0"/>
                    <a:pt x="107" y="13"/>
                    <a:pt x="99" y="32"/>
                  </a:cubicBezTo>
                  <a:cubicBezTo>
                    <a:pt x="94" y="30"/>
                    <a:pt x="89" y="29"/>
                    <a:pt x="83" y="29"/>
                  </a:cubicBezTo>
                  <a:cubicBezTo>
                    <a:pt x="60" y="29"/>
                    <a:pt x="41" y="47"/>
                    <a:pt x="40" y="70"/>
                  </a:cubicBezTo>
                  <a:cubicBezTo>
                    <a:pt x="36" y="68"/>
                    <a:pt x="32" y="67"/>
                    <a:pt x="28" y="67"/>
                  </a:cubicBezTo>
                  <a:cubicBezTo>
                    <a:pt x="13" y="67"/>
                    <a:pt x="0" y="80"/>
                    <a:pt x="0" y="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íslïḋé"/>
            <p:cNvSpPr/>
            <p:nvPr>
              <p:custDataLst>
                <p:tags r:id="rId4"/>
              </p:custDataLst>
            </p:nvPr>
          </p:nvSpPr>
          <p:spPr bwMode="auto">
            <a:xfrm>
              <a:off x="14134" y="446"/>
              <a:ext cx="120" cy="738"/>
            </a:xfrm>
            <a:custGeom>
              <a:avLst/>
              <a:gdLst>
                <a:gd name="T0" fmla="*/ 7 w 14"/>
                <a:gd name="T1" fmla="*/ 191 h 191"/>
                <a:gd name="T2" fmla="*/ 0 w 14"/>
                <a:gd name="T3" fmla="*/ 185 h 191"/>
                <a:gd name="T4" fmla="*/ 0 w 14"/>
                <a:gd name="T5" fmla="*/ 6 h 191"/>
                <a:gd name="T6" fmla="*/ 7 w 14"/>
                <a:gd name="T7" fmla="*/ 0 h 191"/>
                <a:gd name="T8" fmla="*/ 14 w 14"/>
                <a:gd name="T9" fmla="*/ 6 h 191"/>
                <a:gd name="T10" fmla="*/ 14 w 14"/>
                <a:gd name="T11" fmla="*/ 185 h 191"/>
                <a:gd name="T12" fmla="*/ 7 w 14"/>
                <a:gd name="T13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91">
                  <a:moveTo>
                    <a:pt x="7" y="191"/>
                  </a:moveTo>
                  <a:cubicBezTo>
                    <a:pt x="3" y="191"/>
                    <a:pt x="0" y="188"/>
                    <a:pt x="0" y="18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6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14" y="188"/>
                    <a:pt x="11" y="191"/>
                    <a:pt x="7" y="191"/>
                  </a:cubicBezTo>
                  <a:close/>
                </a:path>
              </a:pathLst>
            </a:custGeom>
            <a:solidFill>
              <a:srgbClr val="E5B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îṥ1ïďê"/>
            <p:cNvSpPr/>
            <p:nvPr>
              <p:custDataLst>
                <p:tags r:id="rId5"/>
              </p:custDataLst>
            </p:nvPr>
          </p:nvSpPr>
          <p:spPr bwMode="auto">
            <a:xfrm>
              <a:off x="14629" y="639"/>
              <a:ext cx="475" cy="641"/>
            </a:xfrm>
            <a:custGeom>
              <a:avLst/>
              <a:gdLst>
                <a:gd name="T0" fmla="*/ 7 w 108"/>
                <a:gd name="T1" fmla="*/ 166 h 166"/>
                <a:gd name="T2" fmla="*/ 4 w 108"/>
                <a:gd name="T3" fmla="*/ 165 h 166"/>
                <a:gd name="T4" fmla="*/ 1 w 108"/>
                <a:gd name="T5" fmla="*/ 156 h 166"/>
                <a:gd name="T6" fmla="*/ 95 w 108"/>
                <a:gd name="T7" fmla="*/ 4 h 166"/>
                <a:gd name="T8" fmla="*/ 104 w 108"/>
                <a:gd name="T9" fmla="*/ 2 h 166"/>
                <a:gd name="T10" fmla="*/ 106 w 108"/>
                <a:gd name="T11" fmla="*/ 11 h 166"/>
                <a:gd name="T12" fmla="*/ 13 w 108"/>
                <a:gd name="T13" fmla="*/ 163 h 166"/>
                <a:gd name="T14" fmla="*/ 7 w 108"/>
                <a:gd name="T15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166">
                  <a:moveTo>
                    <a:pt x="7" y="166"/>
                  </a:moveTo>
                  <a:cubicBezTo>
                    <a:pt x="6" y="166"/>
                    <a:pt x="5" y="166"/>
                    <a:pt x="4" y="165"/>
                  </a:cubicBezTo>
                  <a:cubicBezTo>
                    <a:pt x="0" y="163"/>
                    <a:pt x="0" y="159"/>
                    <a:pt x="1" y="156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7" y="1"/>
                    <a:pt x="101" y="0"/>
                    <a:pt x="104" y="2"/>
                  </a:cubicBezTo>
                  <a:cubicBezTo>
                    <a:pt x="107" y="4"/>
                    <a:pt x="108" y="8"/>
                    <a:pt x="106" y="11"/>
                  </a:cubicBezTo>
                  <a:cubicBezTo>
                    <a:pt x="13" y="163"/>
                    <a:pt x="13" y="163"/>
                    <a:pt x="13" y="163"/>
                  </a:cubicBezTo>
                  <a:cubicBezTo>
                    <a:pt x="11" y="165"/>
                    <a:pt x="9" y="166"/>
                    <a:pt x="7" y="166"/>
                  </a:cubicBezTo>
                  <a:close/>
                </a:path>
              </a:pathLst>
            </a:custGeom>
            <a:solidFill>
              <a:srgbClr val="E5B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îṣḷíďê"/>
            <p:cNvSpPr/>
            <p:nvPr>
              <p:custDataLst>
                <p:tags r:id="rId6"/>
              </p:custDataLst>
            </p:nvPr>
          </p:nvSpPr>
          <p:spPr bwMode="auto">
            <a:xfrm>
              <a:off x="13278" y="639"/>
              <a:ext cx="475" cy="641"/>
            </a:xfrm>
            <a:custGeom>
              <a:avLst/>
              <a:gdLst>
                <a:gd name="T0" fmla="*/ 101 w 108"/>
                <a:gd name="T1" fmla="*/ 166 h 166"/>
                <a:gd name="T2" fmla="*/ 95 w 108"/>
                <a:gd name="T3" fmla="*/ 163 h 166"/>
                <a:gd name="T4" fmla="*/ 2 w 108"/>
                <a:gd name="T5" fmla="*/ 11 h 166"/>
                <a:gd name="T6" fmla="*/ 4 w 108"/>
                <a:gd name="T7" fmla="*/ 2 h 166"/>
                <a:gd name="T8" fmla="*/ 13 w 108"/>
                <a:gd name="T9" fmla="*/ 4 h 166"/>
                <a:gd name="T10" fmla="*/ 107 w 108"/>
                <a:gd name="T11" fmla="*/ 156 h 166"/>
                <a:gd name="T12" fmla="*/ 104 w 108"/>
                <a:gd name="T13" fmla="*/ 165 h 166"/>
                <a:gd name="T14" fmla="*/ 101 w 108"/>
                <a:gd name="T15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166">
                  <a:moveTo>
                    <a:pt x="101" y="166"/>
                  </a:moveTo>
                  <a:cubicBezTo>
                    <a:pt x="99" y="166"/>
                    <a:pt x="97" y="165"/>
                    <a:pt x="95" y="163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7" y="0"/>
                    <a:pt x="11" y="1"/>
                    <a:pt x="13" y="4"/>
                  </a:cubicBezTo>
                  <a:cubicBezTo>
                    <a:pt x="107" y="156"/>
                    <a:pt x="107" y="156"/>
                    <a:pt x="107" y="156"/>
                  </a:cubicBezTo>
                  <a:cubicBezTo>
                    <a:pt x="108" y="159"/>
                    <a:pt x="108" y="163"/>
                    <a:pt x="104" y="165"/>
                  </a:cubicBezTo>
                  <a:cubicBezTo>
                    <a:pt x="103" y="166"/>
                    <a:pt x="102" y="166"/>
                    <a:pt x="101" y="166"/>
                  </a:cubicBezTo>
                  <a:close/>
                </a:path>
              </a:pathLst>
            </a:custGeom>
            <a:solidFill>
              <a:srgbClr val="E5B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ïṣḷïḓê"/>
            <p:cNvSpPr/>
            <p:nvPr>
              <p:custDataLst>
                <p:tags r:id="rId7"/>
              </p:custDataLst>
            </p:nvPr>
          </p:nvSpPr>
          <p:spPr bwMode="auto">
            <a:xfrm>
              <a:off x="15141" y="1665"/>
              <a:ext cx="1448" cy="667"/>
            </a:xfrm>
            <a:custGeom>
              <a:avLst/>
              <a:gdLst>
                <a:gd name="T0" fmla="*/ 289 w 328"/>
                <a:gd name="T1" fmla="*/ 94 h 173"/>
                <a:gd name="T2" fmla="*/ 273 w 328"/>
                <a:gd name="T3" fmla="*/ 98 h 173"/>
                <a:gd name="T4" fmla="*/ 211 w 328"/>
                <a:gd name="T5" fmla="*/ 40 h 173"/>
                <a:gd name="T6" fmla="*/ 188 w 328"/>
                <a:gd name="T7" fmla="*/ 44 h 173"/>
                <a:gd name="T8" fmla="*/ 123 w 328"/>
                <a:gd name="T9" fmla="*/ 0 h 173"/>
                <a:gd name="T10" fmla="*/ 52 w 328"/>
                <a:gd name="T11" fmla="*/ 68 h 173"/>
                <a:gd name="T12" fmla="*/ 52 w 328"/>
                <a:gd name="T13" fmla="*/ 68 h 173"/>
                <a:gd name="T14" fmla="*/ 0 w 328"/>
                <a:gd name="T15" fmla="*/ 120 h 173"/>
                <a:gd name="T16" fmla="*/ 52 w 328"/>
                <a:gd name="T17" fmla="*/ 173 h 173"/>
                <a:gd name="T18" fmla="*/ 289 w 328"/>
                <a:gd name="T19" fmla="*/ 173 h 173"/>
                <a:gd name="T20" fmla="*/ 328 w 328"/>
                <a:gd name="T21" fmla="*/ 134 h 173"/>
                <a:gd name="T22" fmla="*/ 289 w 328"/>
                <a:gd name="T23" fmla="*/ 9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173">
                  <a:moveTo>
                    <a:pt x="289" y="94"/>
                  </a:moveTo>
                  <a:cubicBezTo>
                    <a:pt x="283" y="94"/>
                    <a:pt x="278" y="96"/>
                    <a:pt x="273" y="98"/>
                  </a:cubicBezTo>
                  <a:cubicBezTo>
                    <a:pt x="271" y="66"/>
                    <a:pt x="244" y="40"/>
                    <a:pt x="211" y="40"/>
                  </a:cubicBezTo>
                  <a:cubicBezTo>
                    <a:pt x="203" y="40"/>
                    <a:pt x="195" y="42"/>
                    <a:pt x="188" y="44"/>
                  </a:cubicBezTo>
                  <a:cubicBezTo>
                    <a:pt x="178" y="18"/>
                    <a:pt x="152" y="0"/>
                    <a:pt x="123" y="0"/>
                  </a:cubicBezTo>
                  <a:cubicBezTo>
                    <a:pt x="85" y="0"/>
                    <a:pt x="54" y="30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23" y="68"/>
                    <a:pt x="0" y="91"/>
                    <a:pt x="0" y="120"/>
                  </a:cubicBezTo>
                  <a:cubicBezTo>
                    <a:pt x="0" y="149"/>
                    <a:pt x="23" y="173"/>
                    <a:pt x="52" y="173"/>
                  </a:cubicBezTo>
                  <a:cubicBezTo>
                    <a:pt x="289" y="173"/>
                    <a:pt x="289" y="173"/>
                    <a:pt x="289" y="173"/>
                  </a:cubicBezTo>
                  <a:cubicBezTo>
                    <a:pt x="311" y="173"/>
                    <a:pt x="328" y="155"/>
                    <a:pt x="328" y="134"/>
                  </a:cubicBezTo>
                  <a:cubicBezTo>
                    <a:pt x="328" y="112"/>
                    <a:pt x="311" y="94"/>
                    <a:pt x="289" y="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iṩlíḓé"/>
            <p:cNvSpPr/>
            <p:nvPr>
              <p:custDataLst>
                <p:tags r:id="rId8"/>
              </p:custDataLst>
            </p:nvPr>
          </p:nvSpPr>
          <p:spPr bwMode="auto">
            <a:xfrm>
              <a:off x="11996" y="1604"/>
              <a:ext cx="732" cy="340"/>
            </a:xfrm>
            <a:custGeom>
              <a:avLst/>
              <a:gdLst>
                <a:gd name="T0" fmla="*/ 147 w 166"/>
                <a:gd name="T1" fmla="*/ 48 h 88"/>
                <a:gd name="T2" fmla="*/ 138 w 166"/>
                <a:gd name="T3" fmla="*/ 50 h 88"/>
                <a:gd name="T4" fmla="*/ 107 w 166"/>
                <a:gd name="T5" fmla="*/ 21 h 88"/>
                <a:gd name="T6" fmla="*/ 95 w 166"/>
                <a:gd name="T7" fmla="*/ 23 h 88"/>
                <a:gd name="T8" fmla="*/ 62 w 166"/>
                <a:gd name="T9" fmla="*/ 0 h 88"/>
                <a:gd name="T10" fmla="*/ 27 w 166"/>
                <a:gd name="T11" fmla="*/ 35 h 88"/>
                <a:gd name="T12" fmla="*/ 27 w 166"/>
                <a:gd name="T13" fmla="*/ 35 h 88"/>
                <a:gd name="T14" fmla="*/ 0 w 166"/>
                <a:gd name="T15" fmla="*/ 61 h 88"/>
                <a:gd name="T16" fmla="*/ 27 w 166"/>
                <a:gd name="T17" fmla="*/ 88 h 88"/>
                <a:gd name="T18" fmla="*/ 147 w 166"/>
                <a:gd name="T19" fmla="*/ 88 h 88"/>
                <a:gd name="T20" fmla="*/ 166 w 166"/>
                <a:gd name="T21" fmla="*/ 68 h 88"/>
                <a:gd name="T22" fmla="*/ 147 w 166"/>
                <a:gd name="T2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88">
                  <a:moveTo>
                    <a:pt x="147" y="48"/>
                  </a:moveTo>
                  <a:cubicBezTo>
                    <a:pt x="143" y="48"/>
                    <a:pt x="141" y="49"/>
                    <a:pt x="138" y="50"/>
                  </a:cubicBezTo>
                  <a:cubicBezTo>
                    <a:pt x="137" y="34"/>
                    <a:pt x="123" y="21"/>
                    <a:pt x="107" y="21"/>
                  </a:cubicBezTo>
                  <a:cubicBezTo>
                    <a:pt x="103" y="21"/>
                    <a:pt x="99" y="21"/>
                    <a:pt x="95" y="23"/>
                  </a:cubicBezTo>
                  <a:cubicBezTo>
                    <a:pt x="90" y="10"/>
                    <a:pt x="77" y="0"/>
                    <a:pt x="62" y="0"/>
                  </a:cubicBezTo>
                  <a:cubicBezTo>
                    <a:pt x="43" y="0"/>
                    <a:pt x="27" y="1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12" y="35"/>
                    <a:pt x="0" y="46"/>
                    <a:pt x="0" y="61"/>
                  </a:cubicBezTo>
                  <a:cubicBezTo>
                    <a:pt x="0" y="76"/>
                    <a:pt x="12" y="88"/>
                    <a:pt x="27" y="88"/>
                  </a:cubicBezTo>
                  <a:cubicBezTo>
                    <a:pt x="147" y="88"/>
                    <a:pt x="147" y="88"/>
                    <a:pt x="147" y="88"/>
                  </a:cubicBezTo>
                  <a:cubicBezTo>
                    <a:pt x="157" y="88"/>
                    <a:pt x="166" y="79"/>
                    <a:pt x="166" y="68"/>
                  </a:cubicBezTo>
                  <a:cubicBezTo>
                    <a:pt x="166" y="57"/>
                    <a:pt x="157" y="48"/>
                    <a:pt x="147" y="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îṡḷîde"/>
            <p:cNvSpPr/>
            <p:nvPr>
              <p:custDataLst>
                <p:tags r:id="rId9"/>
              </p:custDataLst>
            </p:nvPr>
          </p:nvSpPr>
          <p:spPr bwMode="auto">
            <a:xfrm>
              <a:off x="13014" y="1842"/>
              <a:ext cx="120" cy="120"/>
            </a:xfrm>
            <a:custGeom>
              <a:avLst/>
              <a:gdLst>
                <a:gd name="T0" fmla="*/ 2 w 12"/>
                <a:gd name="T1" fmla="*/ 10 h 12"/>
                <a:gd name="T2" fmla="*/ 10 w 12"/>
                <a:gd name="T3" fmla="*/ 10 h 12"/>
                <a:gd name="T4" fmla="*/ 10 w 12"/>
                <a:gd name="T5" fmla="*/ 3 h 12"/>
                <a:gd name="T6" fmla="*/ 3 w 12"/>
                <a:gd name="T7" fmla="*/ 2 h 12"/>
                <a:gd name="T8" fmla="*/ 2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10"/>
                  </a:moveTo>
                  <a:cubicBezTo>
                    <a:pt x="4" y="12"/>
                    <a:pt x="7" y="12"/>
                    <a:pt x="10" y="10"/>
                  </a:cubicBezTo>
                  <a:cubicBezTo>
                    <a:pt x="12" y="8"/>
                    <a:pt x="12" y="5"/>
                    <a:pt x="10" y="3"/>
                  </a:cubicBez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2" y="10"/>
                  </a:cubicBezTo>
                  <a:close/>
                </a:path>
              </a:pathLst>
            </a:custGeom>
            <a:solidFill>
              <a:srgbClr val="B7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îş1îdè"/>
            <p:cNvSpPr/>
            <p:nvPr>
              <p:custDataLst>
                <p:tags r:id="rId10"/>
              </p:custDataLst>
            </p:nvPr>
          </p:nvSpPr>
          <p:spPr bwMode="auto">
            <a:xfrm>
              <a:off x="13621" y="4669"/>
              <a:ext cx="4565" cy="36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îṩḻiḓê"/>
            <p:cNvSpPr/>
            <p:nvPr>
              <p:custDataLst>
                <p:tags r:id="rId11"/>
              </p:custDataLst>
            </p:nvPr>
          </p:nvSpPr>
          <p:spPr bwMode="auto">
            <a:xfrm>
              <a:off x="13347" y="4909"/>
              <a:ext cx="1834" cy="17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ïŝlíḑe"/>
            <p:cNvSpPr/>
            <p:nvPr>
              <p:custDataLst>
                <p:tags r:id="rId12"/>
              </p:custDataLst>
            </p:nvPr>
          </p:nvSpPr>
          <p:spPr bwMode="auto">
            <a:xfrm>
              <a:off x="11169" y="4937"/>
              <a:ext cx="3140" cy="16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í$ḻïdé"/>
            <p:cNvSpPr/>
            <p:nvPr>
              <p:custDataLst>
                <p:tags r:id="rId13"/>
              </p:custDataLst>
            </p:nvPr>
          </p:nvSpPr>
          <p:spPr bwMode="auto">
            <a:xfrm>
              <a:off x="10976" y="4920"/>
              <a:ext cx="635" cy="13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îşļïḋé"/>
            <p:cNvSpPr/>
            <p:nvPr>
              <p:custDataLst>
                <p:tags r:id="rId14"/>
              </p:custDataLst>
            </p:nvPr>
          </p:nvSpPr>
          <p:spPr bwMode="auto">
            <a:xfrm>
              <a:off x="14604" y="4887"/>
              <a:ext cx="630" cy="1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ïs1íďê"/>
            <p:cNvSpPr/>
            <p:nvPr>
              <p:custDataLst>
                <p:tags r:id="rId15"/>
              </p:custDataLst>
            </p:nvPr>
          </p:nvSpPr>
          <p:spPr bwMode="auto">
            <a:xfrm>
              <a:off x="13830" y="2912"/>
              <a:ext cx="4269" cy="1962"/>
            </a:xfrm>
            <a:custGeom>
              <a:avLst/>
              <a:gdLst>
                <a:gd name="T0" fmla="*/ 853 w 968"/>
                <a:gd name="T1" fmla="*/ 279 h 509"/>
                <a:gd name="T2" fmla="*/ 804 w 968"/>
                <a:gd name="T3" fmla="*/ 290 h 509"/>
                <a:gd name="T4" fmla="*/ 621 w 968"/>
                <a:gd name="T5" fmla="*/ 119 h 509"/>
                <a:gd name="T6" fmla="*/ 555 w 968"/>
                <a:gd name="T7" fmla="*/ 131 h 509"/>
                <a:gd name="T8" fmla="*/ 362 w 968"/>
                <a:gd name="T9" fmla="*/ 0 h 509"/>
                <a:gd name="T10" fmla="*/ 155 w 968"/>
                <a:gd name="T11" fmla="*/ 200 h 509"/>
                <a:gd name="T12" fmla="*/ 155 w 968"/>
                <a:gd name="T13" fmla="*/ 200 h 509"/>
                <a:gd name="T14" fmla="*/ 0 w 968"/>
                <a:gd name="T15" fmla="*/ 354 h 509"/>
                <a:gd name="T16" fmla="*/ 155 w 968"/>
                <a:gd name="T17" fmla="*/ 509 h 509"/>
                <a:gd name="T18" fmla="*/ 853 w 968"/>
                <a:gd name="T19" fmla="*/ 509 h 509"/>
                <a:gd name="T20" fmla="*/ 968 w 968"/>
                <a:gd name="T21" fmla="*/ 394 h 509"/>
                <a:gd name="T22" fmla="*/ 853 w 968"/>
                <a:gd name="T23" fmla="*/ 279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8" h="509">
                  <a:moveTo>
                    <a:pt x="853" y="279"/>
                  </a:moveTo>
                  <a:cubicBezTo>
                    <a:pt x="835" y="279"/>
                    <a:pt x="819" y="283"/>
                    <a:pt x="804" y="290"/>
                  </a:cubicBezTo>
                  <a:cubicBezTo>
                    <a:pt x="798" y="195"/>
                    <a:pt x="718" y="119"/>
                    <a:pt x="621" y="119"/>
                  </a:cubicBezTo>
                  <a:cubicBezTo>
                    <a:pt x="598" y="119"/>
                    <a:pt x="575" y="123"/>
                    <a:pt x="555" y="131"/>
                  </a:cubicBezTo>
                  <a:cubicBezTo>
                    <a:pt x="525" y="54"/>
                    <a:pt x="450" y="0"/>
                    <a:pt x="362" y="0"/>
                  </a:cubicBezTo>
                  <a:cubicBezTo>
                    <a:pt x="250" y="0"/>
                    <a:pt x="159" y="89"/>
                    <a:pt x="155" y="200"/>
                  </a:cubicBezTo>
                  <a:cubicBezTo>
                    <a:pt x="155" y="200"/>
                    <a:pt x="155" y="200"/>
                    <a:pt x="155" y="200"/>
                  </a:cubicBezTo>
                  <a:cubicBezTo>
                    <a:pt x="69" y="200"/>
                    <a:pt x="0" y="269"/>
                    <a:pt x="0" y="354"/>
                  </a:cubicBezTo>
                  <a:cubicBezTo>
                    <a:pt x="0" y="440"/>
                    <a:pt x="69" y="509"/>
                    <a:pt x="155" y="509"/>
                  </a:cubicBezTo>
                  <a:cubicBezTo>
                    <a:pt x="853" y="509"/>
                    <a:pt x="853" y="509"/>
                    <a:pt x="853" y="509"/>
                  </a:cubicBezTo>
                  <a:cubicBezTo>
                    <a:pt x="917" y="509"/>
                    <a:pt x="968" y="457"/>
                    <a:pt x="968" y="394"/>
                  </a:cubicBezTo>
                  <a:cubicBezTo>
                    <a:pt x="968" y="330"/>
                    <a:pt x="917" y="279"/>
                    <a:pt x="853" y="279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ïṣľiḍê"/>
            <p:cNvSpPr/>
            <p:nvPr>
              <p:custDataLst>
                <p:tags r:id="rId16"/>
              </p:custDataLst>
            </p:nvPr>
          </p:nvSpPr>
          <p:spPr bwMode="auto">
            <a:xfrm>
              <a:off x="15331" y="2919"/>
              <a:ext cx="2554" cy="1516"/>
            </a:xfrm>
            <a:custGeom>
              <a:avLst/>
              <a:gdLst>
                <a:gd name="T0" fmla="*/ 579 w 579"/>
                <a:gd name="T1" fmla="*/ 393 h 393"/>
                <a:gd name="T2" fmla="*/ 579 w 579"/>
                <a:gd name="T3" fmla="*/ 393 h 393"/>
                <a:gd name="T4" fmla="*/ 579 w 579"/>
                <a:gd name="T5" fmla="*/ 393 h 393"/>
                <a:gd name="T6" fmla="*/ 579 w 579"/>
                <a:gd name="T7" fmla="*/ 392 h 393"/>
                <a:gd name="T8" fmla="*/ 579 w 579"/>
                <a:gd name="T9" fmla="*/ 392 h 393"/>
                <a:gd name="T10" fmla="*/ 579 w 579"/>
                <a:gd name="T11" fmla="*/ 392 h 393"/>
                <a:gd name="T12" fmla="*/ 464 w 579"/>
                <a:gd name="T13" fmla="*/ 277 h 393"/>
                <a:gd name="T14" fmla="*/ 464 w 579"/>
                <a:gd name="T15" fmla="*/ 277 h 393"/>
                <a:gd name="T16" fmla="*/ 579 w 579"/>
                <a:gd name="T17" fmla="*/ 392 h 393"/>
                <a:gd name="T18" fmla="*/ 579 w 579"/>
                <a:gd name="T19" fmla="*/ 392 h 393"/>
                <a:gd name="T20" fmla="*/ 464 w 579"/>
                <a:gd name="T21" fmla="*/ 277 h 393"/>
                <a:gd name="T22" fmla="*/ 306 w 579"/>
                <a:gd name="T23" fmla="*/ 132 h 393"/>
                <a:gd name="T24" fmla="*/ 306 w 579"/>
                <a:gd name="T25" fmla="*/ 132 h 393"/>
                <a:gd name="T26" fmla="*/ 415 w 579"/>
                <a:gd name="T27" fmla="*/ 288 h 393"/>
                <a:gd name="T28" fmla="*/ 419 w 579"/>
                <a:gd name="T29" fmla="*/ 286 h 393"/>
                <a:gd name="T30" fmla="*/ 415 w 579"/>
                <a:gd name="T31" fmla="*/ 288 h 393"/>
                <a:gd name="T32" fmla="*/ 306 w 579"/>
                <a:gd name="T33" fmla="*/ 132 h 393"/>
                <a:gd name="T34" fmla="*/ 0 w 579"/>
                <a:gd name="T35" fmla="*/ 0 h 393"/>
                <a:gd name="T36" fmla="*/ 0 w 579"/>
                <a:gd name="T37" fmla="*/ 0 h 393"/>
                <a:gd name="T38" fmla="*/ 166 w 579"/>
                <a:gd name="T39" fmla="*/ 129 h 393"/>
                <a:gd name="T40" fmla="*/ 173 w 579"/>
                <a:gd name="T41" fmla="*/ 127 h 393"/>
                <a:gd name="T42" fmla="*/ 173 w 579"/>
                <a:gd name="T43" fmla="*/ 127 h 393"/>
                <a:gd name="T44" fmla="*/ 166 w 579"/>
                <a:gd name="T45" fmla="*/ 129 h 393"/>
                <a:gd name="T46" fmla="*/ 0 w 579"/>
                <a:gd name="T47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9" h="393">
                  <a:moveTo>
                    <a:pt x="579" y="393"/>
                  </a:moveTo>
                  <a:cubicBezTo>
                    <a:pt x="579" y="393"/>
                    <a:pt x="579" y="393"/>
                    <a:pt x="579" y="393"/>
                  </a:cubicBezTo>
                  <a:cubicBezTo>
                    <a:pt x="579" y="393"/>
                    <a:pt x="579" y="393"/>
                    <a:pt x="579" y="393"/>
                  </a:cubicBezTo>
                  <a:moveTo>
                    <a:pt x="579" y="392"/>
                  </a:moveTo>
                  <a:cubicBezTo>
                    <a:pt x="579" y="392"/>
                    <a:pt x="579" y="392"/>
                    <a:pt x="579" y="392"/>
                  </a:cubicBezTo>
                  <a:cubicBezTo>
                    <a:pt x="579" y="392"/>
                    <a:pt x="579" y="392"/>
                    <a:pt x="579" y="392"/>
                  </a:cubicBezTo>
                  <a:moveTo>
                    <a:pt x="464" y="277"/>
                  </a:moveTo>
                  <a:cubicBezTo>
                    <a:pt x="464" y="277"/>
                    <a:pt x="464" y="277"/>
                    <a:pt x="464" y="277"/>
                  </a:cubicBezTo>
                  <a:cubicBezTo>
                    <a:pt x="528" y="277"/>
                    <a:pt x="579" y="328"/>
                    <a:pt x="579" y="392"/>
                  </a:cubicBezTo>
                  <a:cubicBezTo>
                    <a:pt x="579" y="392"/>
                    <a:pt x="579" y="392"/>
                    <a:pt x="579" y="392"/>
                  </a:cubicBezTo>
                  <a:cubicBezTo>
                    <a:pt x="579" y="328"/>
                    <a:pt x="528" y="277"/>
                    <a:pt x="464" y="277"/>
                  </a:cubicBezTo>
                  <a:moveTo>
                    <a:pt x="306" y="132"/>
                  </a:moveTo>
                  <a:cubicBezTo>
                    <a:pt x="306" y="132"/>
                    <a:pt x="306" y="132"/>
                    <a:pt x="306" y="132"/>
                  </a:cubicBezTo>
                  <a:cubicBezTo>
                    <a:pt x="367" y="159"/>
                    <a:pt x="410" y="218"/>
                    <a:pt x="415" y="288"/>
                  </a:cubicBezTo>
                  <a:cubicBezTo>
                    <a:pt x="416" y="288"/>
                    <a:pt x="417" y="287"/>
                    <a:pt x="419" y="286"/>
                  </a:cubicBezTo>
                  <a:cubicBezTo>
                    <a:pt x="417" y="287"/>
                    <a:pt x="416" y="288"/>
                    <a:pt x="415" y="288"/>
                  </a:cubicBezTo>
                  <a:cubicBezTo>
                    <a:pt x="410" y="218"/>
                    <a:pt x="367" y="159"/>
                    <a:pt x="306" y="13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6" y="10"/>
                    <a:pt x="139" y="60"/>
                    <a:pt x="166" y="129"/>
                  </a:cubicBezTo>
                  <a:cubicBezTo>
                    <a:pt x="168" y="128"/>
                    <a:pt x="170" y="128"/>
                    <a:pt x="173" y="127"/>
                  </a:cubicBezTo>
                  <a:cubicBezTo>
                    <a:pt x="173" y="127"/>
                    <a:pt x="173" y="127"/>
                    <a:pt x="173" y="127"/>
                  </a:cubicBezTo>
                  <a:cubicBezTo>
                    <a:pt x="170" y="128"/>
                    <a:pt x="168" y="128"/>
                    <a:pt x="166" y="129"/>
                  </a:cubicBezTo>
                  <a:cubicBezTo>
                    <a:pt x="139" y="60"/>
                    <a:pt x="76" y="10"/>
                    <a:pt x="0" y="0"/>
                  </a:cubicBezTo>
                </a:path>
              </a:pathLst>
            </a:custGeom>
            <a:solidFill>
              <a:srgbClr val="CCCC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išḷíḑé"/>
            <p:cNvSpPr/>
            <p:nvPr>
              <p:custDataLst>
                <p:tags r:id="rId17"/>
              </p:custDataLst>
            </p:nvPr>
          </p:nvSpPr>
          <p:spPr bwMode="auto">
            <a:xfrm>
              <a:off x="15331" y="2919"/>
              <a:ext cx="2554" cy="1782"/>
            </a:xfrm>
            <a:custGeom>
              <a:avLst/>
              <a:gdLst>
                <a:gd name="T0" fmla="*/ 306 w 579"/>
                <a:gd name="T1" fmla="*/ 132 h 462"/>
                <a:gd name="T2" fmla="*/ 306 w 579"/>
                <a:gd name="T3" fmla="*/ 132 h 462"/>
                <a:gd name="T4" fmla="*/ 279 w 579"/>
                <a:gd name="T5" fmla="*/ 136 h 462"/>
                <a:gd name="T6" fmla="*/ 244 w 579"/>
                <a:gd name="T7" fmla="*/ 133 h 462"/>
                <a:gd name="T8" fmla="*/ 247 w 579"/>
                <a:gd name="T9" fmla="*/ 147 h 462"/>
                <a:gd name="T10" fmla="*/ 402 w 579"/>
                <a:gd name="T11" fmla="*/ 315 h 462"/>
                <a:gd name="T12" fmla="*/ 451 w 579"/>
                <a:gd name="T13" fmla="*/ 304 h 462"/>
                <a:gd name="T14" fmla="*/ 564 w 579"/>
                <a:gd name="T15" fmla="*/ 417 h 462"/>
                <a:gd name="T16" fmla="*/ 555 w 579"/>
                <a:gd name="T17" fmla="*/ 462 h 462"/>
                <a:gd name="T18" fmla="*/ 579 w 579"/>
                <a:gd name="T19" fmla="*/ 393 h 462"/>
                <a:gd name="T20" fmla="*/ 579 w 579"/>
                <a:gd name="T21" fmla="*/ 393 h 462"/>
                <a:gd name="T22" fmla="*/ 579 w 579"/>
                <a:gd name="T23" fmla="*/ 392 h 462"/>
                <a:gd name="T24" fmla="*/ 579 w 579"/>
                <a:gd name="T25" fmla="*/ 392 h 462"/>
                <a:gd name="T26" fmla="*/ 579 w 579"/>
                <a:gd name="T27" fmla="*/ 392 h 462"/>
                <a:gd name="T28" fmla="*/ 464 w 579"/>
                <a:gd name="T29" fmla="*/ 277 h 462"/>
                <a:gd name="T30" fmla="*/ 419 w 579"/>
                <a:gd name="T31" fmla="*/ 286 h 462"/>
                <a:gd name="T32" fmla="*/ 415 w 579"/>
                <a:gd name="T33" fmla="*/ 288 h 462"/>
                <a:gd name="T34" fmla="*/ 306 w 579"/>
                <a:gd name="T35" fmla="*/ 132 h 462"/>
                <a:gd name="T36" fmla="*/ 200 w 579"/>
                <a:gd name="T37" fmla="*/ 131 h 462"/>
                <a:gd name="T38" fmla="*/ 206 w 579"/>
                <a:gd name="T39" fmla="*/ 146 h 462"/>
                <a:gd name="T40" fmla="*/ 219 w 579"/>
                <a:gd name="T41" fmla="*/ 146 h 462"/>
                <a:gd name="T42" fmla="*/ 218 w 579"/>
                <a:gd name="T43" fmla="*/ 132 h 462"/>
                <a:gd name="T44" fmla="*/ 217 w 579"/>
                <a:gd name="T45" fmla="*/ 132 h 462"/>
                <a:gd name="T46" fmla="*/ 200 w 579"/>
                <a:gd name="T47" fmla="*/ 131 h 462"/>
                <a:gd name="T48" fmla="*/ 0 w 579"/>
                <a:gd name="T49" fmla="*/ 0 h 462"/>
                <a:gd name="T50" fmla="*/ 0 w 579"/>
                <a:gd name="T51" fmla="*/ 0 h 462"/>
                <a:gd name="T52" fmla="*/ 13 w 579"/>
                <a:gd name="T53" fmla="*/ 2 h 462"/>
                <a:gd name="T54" fmla="*/ 4 w 579"/>
                <a:gd name="T55" fmla="*/ 32 h 462"/>
                <a:gd name="T56" fmla="*/ 156 w 579"/>
                <a:gd name="T57" fmla="*/ 158 h 462"/>
                <a:gd name="T58" fmla="*/ 179 w 579"/>
                <a:gd name="T59" fmla="*/ 151 h 462"/>
                <a:gd name="T60" fmla="*/ 173 w 579"/>
                <a:gd name="T61" fmla="*/ 127 h 462"/>
                <a:gd name="T62" fmla="*/ 166 w 579"/>
                <a:gd name="T63" fmla="*/ 129 h 462"/>
                <a:gd name="T64" fmla="*/ 0 w 579"/>
                <a:gd name="T65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9" h="462">
                  <a:moveTo>
                    <a:pt x="306" y="132"/>
                  </a:moveTo>
                  <a:cubicBezTo>
                    <a:pt x="306" y="132"/>
                    <a:pt x="306" y="132"/>
                    <a:pt x="306" y="132"/>
                  </a:cubicBezTo>
                  <a:cubicBezTo>
                    <a:pt x="296" y="135"/>
                    <a:pt x="288" y="136"/>
                    <a:pt x="279" y="136"/>
                  </a:cubicBezTo>
                  <a:cubicBezTo>
                    <a:pt x="268" y="136"/>
                    <a:pt x="256" y="135"/>
                    <a:pt x="244" y="133"/>
                  </a:cubicBezTo>
                  <a:cubicBezTo>
                    <a:pt x="245" y="137"/>
                    <a:pt x="246" y="142"/>
                    <a:pt x="247" y="147"/>
                  </a:cubicBezTo>
                  <a:cubicBezTo>
                    <a:pt x="331" y="159"/>
                    <a:pt x="396" y="229"/>
                    <a:pt x="402" y="315"/>
                  </a:cubicBezTo>
                  <a:cubicBezTo>
                    <a:pt x="417" y="308"/>
                    <a:pt x="433" y="304"/>
                    <a:pt x="451" y="304"/>
                  </a:cubicBezTo>
                  <a:cubicBezTo>
                    <a:pt x="513" y="304"/>
                    <a:pt x="564" y="355"/>
                    <a:pt x="564" y="417"/>
                  </a:cubicBezTo>
                  <a:cubicBezTo>
                    <a:pt x="564" y="433"/>
                    <a:pt x="561" y="448"/>
                    <a:pt x="555" y="462"/>
                  </a:cubicBezTo>
                  <a:cubicBezTo>
                    <a:pt x="570" y="443"/>
                    <a:pt x="579" y="419"/>
                    <a:pt x="579" y="393"/>
                  </a:cubicBezTo>
                  <a:cubicBezTo>
                    <a:pt x="579" y="393"/>
                    <a:pt x="579" y="393"/>
                    <a:pt x="579" y="393"/>
                  </a:cubicBezTo>
                  <a:cubicBezTo>
                    <a:pt x="579" y="392"/>
                    <a:pt x="579" y="392"/>
                    <a:pt x="579" y="392"/>
                  </a:cubicBezTo>
                  <a:cubicBezTo>
                    <a:pt x="579" y="392"/>
                    <a:pt x="579" y="392"/>
                    <a:pt x="579" y="392"/>
                  </a:cubicBezTo>
                  <a:cubicBezTo>
                    <a:pt x="579" y="392"/>
                    <a:pt x="579" y="392"/>
                    <a:pt x="579" y="392"/>
                  </a:cubicBezTo>
                  <a:cubicBezTo>
                    <a:pt x="579" y="328"/>
                    <a:pt x="528" y="277"/>
                    <a:pt x="464" y="277"/>
                  </a:cubicBezTo>
                  <a:cubicBezTo>
                    <a:pt x="448" y="277"/>
                    <a:pt x="433" y="280"/>
                    <a:pt x="419" y="286"/>
                  </a:cubicBezTo>
                  <a:cubicBezTo>
                    <a:pt x="417" y="287"/>
                    <a:pt x="416" y="288"/>
                    <a:pt x="415" y="288"/>
                  </a:cubicBezTo>
                  <a:cubicBezTo>
                    <a:pt x="410" y="218"/>
                    <a:pt x="367" y="159"/>
                    <a:pt x="306" y="132"/>
                  </a:cubicBezTo>
                  <a:moveTo>
                    <a:pt x="200" y="131"/>
                  </a:moveTo>
                  <a:cubicBezTo>
                    <a:pt x="201" y="135"/>
                    <a:pt x="204" y="140"/>
                    <a:pt x="206" y="146"/>
                  </a:cubicBezTo>
                  <a:cubicBezTo>
                    <a:pt x="210" y="146"/>
                    <a:pt x="215" y="146"/>
                    <a:pt x="219" y="146"/>
                  </a:cubicBezTo>
                  <a:cubicBezTo>
                    <a:pt x="219" y="141"/>
                    <a:pt x="218" y="136"/>
                    <a:pt x="218" y="132"/>
                  </a:cubicBezTo>
                  <a:cubicBezTo>
                    <a:pt x="218" y="132"/>
                    <a:pt x="217" y="132"/>
                    <a:pt x="217" y="132"/>
                  </a:cubicBezTo>
                  <a:cubicBezTo>
                    <a:pt x="211" y="132"/>
                    <a:pt x="205" y="132"/>
                    <a:pt x="200" y="13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9" y="1"/>
                    <a:pt x="13" y="2"/>
                  </a:cubicBezTo>
                  <a:cubicBezTo>
                    <a:pt x="11" y="12"/>
                    <a:pt x="8" y="22"/>
                    <a:pt x="4" y="32"/>
                  </a:cubicBezTo>
                  <a:cubicBezTo>
                    <a:pt x="74" y="45"/>
                    <a:pt x="131" y="94"/>
                    <a:pt x="156" y="158"/>
                  </a:cubicBezTo>
                  <a:cubicBezTo>
                    <a:pt x="164" y="155"/>
                    <a:pt x="171" y="152"/>
                    <a:pt x="179" y="151"/>
                  </a:cubicBezTo>
                  <a:cubicBezTo>
                    <a:pt x="176" y="141"/>
                    <a:pt x="174" y="133"/>
                    <a:pt x="173" y="127"/>
                  </a:cubicBezTo>
                  <a:cubicBezTo>
                    <a:pt x="170" y="128"/>
                    <a:pt x="168" y="128"/>
                    <a:pt x="166" y="129"/>
                  </a:cubicBezTo>
                  <a:cubicBezTo>
                    <a:pt x="139" y="60"/>
                    <a:pt x="76" y="10"/>
                    <a:pt x="0" y="0"/>
                  </a:cubicBezTo>
                </a:path>
              </a:pathLst>
            </a:custGeom>
            <a:solidFill>
              <a:schemeClr val="tx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îṥ1iḑe"/>
            <p:cNvSpPr/>
            <p:nvPr>
              <p:custDataLst>
                <p:tags r:id="rId18"/>
              </p:custDataLst>
            </p:nvPr>
          </p:nvSpPr>
          <p:spPr bwMode="auto">
            <a:xfrm>
              <a:off x="13833" y="3683"/>
              <a:ext cx="670" cy="570"/>
            </a:xfrm>
            <a:custGeom>
              <a:avLst/>
              <a:gdLst>
                <a:gd name="T0" fmla="*/ 149 w 152"/>
                <a:gd name="T1" fmla="*/ 28 h 148"/>
                <a:gd name="T2" fmla="*/ 149 w 152"/>
                <a:gd name="T3" fmla="*/ 28 h 148"/>
                <a:gd name="T4" fmla="*/ 152 w 152"/>
                <a:gd name="T5" fmla="*/ 0 h 148"/>
                <a:gd name="T6" fmla="*/ 0 w 152"/>
                <a:gd name="T7" fmla="*/ 148 h 148"/>
                <a:gd name="T8" fmla="*/ 149 w 152"/>
                <a:gd name="T9" fmla="*/ 2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48">
                  <a:moveTo>
                    <a:pt x="149" y="28"/>
                  </a:moveTo>
                  <a:cubicBezTo>
                    <a:pt x="149" y="28"/>
                    <a:pt x="149" y="28"/>
                    <a:pt x="149" y="28"/>
                  </a:cubicBezTo>
                  <a:cubicBezTo>
                    <a:pt x="149" y="18"/>
                    <a:pt x="150" y="9"/>
                    <a:pt x="152" y="0"/>
                  </a:cubicBezTo>
                  <a:cubicBezTo>
                    <a:pt x="70" y="1"/>
                    <a:pt x="3" y="66"/>
                    <a:pt x="0" y="148"/>
                  </a:cubicBezTo>
                  <a:cubicBezTo>
                    <a:pt x="15" y="79"/>
                    <a:pt x="76" y="28"/>
                    <a:pt x="149" y="28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ïṡḻíḍê"/>
            <p:cNvSpPr/>
            <p:nvPr>
              <p:custDataLst>
                <p:tags r:id="rId19"/>
              </p:custDataLst>
            </p:nvPr>
          </p:nvSpPr>
          <p:spPr bwMode="auto">
            <a:xfrm>
              <a:off x="13830" y="2912"/>
              <a:ext cx="1772" cy="1962"/>
            </a:xfrm>
            <a:custGeom>
              <a:avLst/>
              <a:gdLst>
                <a:gd name="T0" fmla="*/ 239 w 402"/>
                <a:gd name="T1" fmla="*/ 507 h 509"/>
                <a:gd name="T2" fmla="*/ 244 w 402"/>
                <a:gd name="T3" fmla="*/ 502 h 509"/>
                <a:gd name="T4" fmla="*/ 249 w 402"/>
                <a:gd name="T5" fmla="*/ 497 h 509"/>
                <a:gd name="T6" fmla="*/ 253 w 402"/>
                <a:gd name="T7" fmla="*/ 492 h 509"/>
                <a:gd name="T8" fmla="*/ 257 w 402"/>
                <a:gd name="T9" fmla="*/ 487 h 509"/>
                <a:gd name="T10" fmla="*/ 280 w 402"/>
                <a:gd name="T11" fmla="*/ 509 h 509"/>
                <a:gd name="T12" fmla="*/ 275 w 402"/>
                <a:gd name="T13" fmla="*/ 454 h 509"/>
                <a:gd name="T14" fmla="*/ 277 w 402"/>
                <a:gd name="T15" fmla="*/ 448 h 509"/>
                <a:gd name="T16" fmla="*/ 279 w 402"/>
                <a:gd name="T17" fmla="*/ 441 h 509"/>
                <a:gd name="T18" fmla="*/ 281 w 402"/>
                <a:gd name="T19" fmla="*/ 434 h 509"/>
                <a:gd name="T20" fmla="*/ 283 w 402"/>
                <a:gd name="T21" fmla="*/ 427 h 509"/>
                <a:gd name="T22" fmla="*/ 284 w 402"/>
                <a:gd name="T23" fmla="*/ 420 h 509"/>
                <a:gd name="T24" fmla="*/ 284 w 402"/>
                <a:gd name="T25" fmla="*/ 412 h 509"/>
                <a:gd name="T26" fmla="*/ 285 w 402"/>
                <a:gd name="T27" fmla="*/ 402 h 509"/>
                <a:gd name="T28" fmla="*/ 286 w 402"/>
                <a:gd name="T29" fmla="*/ 376 h 509"/>
                <a:gd name="T30" fmla="*/ 290 w 402"/>
                <a:gd name="T31" fmla="*/ 436 h 509"/>
                <a:gd name="T32" fmla="*/ 313 w 402"/>
                <a:gd name="T33" fmla="*/ 509 h 509"/>
                <a:gd name="T34" fmla="*/ 315 w 402"/>
                <a:gd name="T35" fmla="*/ 439 h 509"/>
                <a:gd name="T36" fmla="*/ 323 w 402"/>
                <a:gd name="T37" fmla="*/ 351 h 509"/>
                <a:gd name="T38" fmla="*/ 323 w 402"/>
                <a:gd name="T39" fmla="*/ 300 h 509"/>
                <a:gd name="T40" fmla="*/ 324 w 402"/>
                <a:gd name="T41" fmla="*/ 291 h 509"/>
                <a:gd name="T42" fmla="*/ 341 w 402"/>
                <a:gd name="T43" fmla="*/ 272 h 509"/>
                <a:gd name="T44" fmla="*/ 340 w 402"/>
                <a:gd name="T45" fmla="*/ 209 h 509"/>
                <a:gd name="T46" fmla="*/ 313 w 402"/>
                <a:gd name="T47" fmla="*/ 182 h 509"/>
                <a:gd name="T48" fmla="*/ 307 w 402"/>
                <a:gd name="T49" fmla="*/ 175 h 509"/>
                <a:gd name="T50" fmla="*/ 310 w 402"/>
                <a:gd name="T51" fmla="*/ 168 h 509"/>
                <a:gd name="T52" fmla="*/ 317 w 402"/>
                <a:gd name="T53" fmla="*/ 154 h 509"/>
                <a:gd name="T54" fmla="*/ 375 w 402"/>
                <a:gd name="T55" fmla="*/ 77 h 509"/>
                <a:gd name="T56" fmla="*/ 402 w 402"/>
                <a:gd name="T57" fmla="*/ 4 h 509"/>
                <a:gd name="T58" fmla="*/ 352 w 402"/>
                <a:gd name="T59" fmla="*/ 0 h 509"/>
                <a:gd name="T60" fmla="*/ 342 w 402"/>
                <a:gd name="T61" fmla="*/ 1 h 509"/>
                <a:gd name="T62" fmla="*/ 332 w 402"/>
                <a:gd name="T63" fmla="*/ 2 h 509"/>
                <a:gd name="T64" fmla="*/ 322 w 402"/>
                <a:gd name="T65" fmla="*/ 4 h 509"/>
                <a:gd name="T66" fmla="*/ 313 w 402"/>
                <a:gd name="T67" fmla="*/ 6 h 509"/>
                <a:gd name="T68" fmla="*/ 303 w 402"/>
                <a:gd name="T69" fmla="*/ 9 h 509"/>
                <a:gd name="T70" fmla="*/ 294 w 402"/>
                <a:gd name="T71" fmla="*/ 12 h 509"/>
                <a:gd name="T72" fmla="*/ 285 w 402"/>
                <a:gd name="T73" fmla="*/ 15 h 509"/>
                <a:gd name="T74" fmla="*/ 276 w 402"/>
                <a:gd name="T75" fmla="*/ 19 h 509"/>
                <a:gd name="T76" fmla="*/ 268 w 402"/>
                <a:gd name="T77" fmla="*/ 23 h 509"/>
                <a:gd name="T78" fmla="*/ 259 w 402"/>
                <a:gd name="T79" fmla="*/ 27 h 509"/>
                <a:gd name="T80" fmla="*/ 251 w 402"/>
                <a:gd name="T81" fmla="*/ 32 h 509"/>
                <a:gd name="T82" fmla="*/ 244 w 402"/>
                <a:gd name="T83" fmla="*/ 37 h 509"/>
                <a:gd name="T84" fmla="*/ 236 w 402"/>
                <a:gd name="T85" fmla="*/ 43 h 509"/>
                <a:gd name="T86" fmla="*/ 229 w 402"/>
                <a:gd name="T87" fmla="*/ 48 h 509"/>
                <a:gd name="T88" fmla="*/ 223 w 402"/>
                <a:gd name="T89" fmla="*/ 54 h 509"/>
                <a:gd name="T90" fmla="*/ 216 w 402"/>
                <a:gd name="T91" fmla="*/ 60 h 509"/>
                <a:gd name="T92" fmla="*/ 155 w 402"/>
                <a:gd name="T93" fmla="*/ 200 h 509"/>
                <a:gd name="T94" fmla="*/ 155 w 402"/>
                <a:gd name="T95" fmla="*/ 509 h 509"/>
                <a:gd name="T96" fmla="*/ 257 w 402"/>
                <a:gd name="T97" fmla="*/ 300 h 509"/>
                <a:gd name="T98" fmla="*/ 258 w 402"/>
                <a:gd name="T99" fmla="*/ 290 h 509"/>
                <a:gd name="T100" fmla="*/ 262 w 402"/>
                <a:gd name="T101" fmla="*/ 265 h 509"/>
                <a:gd name="T102" fmla="*/ 262 w 402"/>
                <a:gd name="T103" fmla="*/ 286 h 509"/>
                <a:gd name="T104" fmla="*/ 258 w 402"/>
                <a:gd name="T105" fmla="*/ 309 h 509"/>
                <a:gd name="T106" fmla="*/ 257 w 402"/>
                <a:gd name="T107" fmla="*/ 30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2" h="509">
                  <a:moveTo>
                    <a:pt x="237" y="509"/>
                  </a:moveTo>
                  <a:cubicBezTo>
                    <a:pt x="238" y="508"/>
                    <a:pt x="238" y="507"/>
                    <a:pt x="239" y="507"/>
                  </a:cubicBezTo>
                  <a:cubicBezTo>
                    <a:pt x="240" y="506"/>
                    <a:pt x="240" y="506"/>
                    <a:pt x="240" y="506"/>
                  </a:cubicBezTo>
                  <a:cubicBezTo>
                    <a:pt x="241" y="504"/>
                    <a:pt x="243" y="503"/>
                    <a:pt x="244" y="502"/>
                  </a:cubicBezTo>
                  <a:cubicBezTo>
                    <a:pt x="245" y="501"/>
                    <a:pt x="245" y="501"/>
                    <a:pt x="245" y="501"/>
                  </a:cubicBezTo>
                  <a:cubicBezTo>
                    <a:pt x="246" y="500"/>
                    <a:pt x="247" y="498"/>
                    <a:pt x="249" y="497"/>
                  </a:cubicBezTo>
                  <a:cubicBezTo>
                    <a:pt x="249" y="497"/>
                    <a:pt x="249" y="496"/>
                    <a:pt x="250" y="496"/>
                  </a:cubicBezTo>
                  <a:cubicBezTo>
                    <a:pt x="251" y="495"/>
                    <a:pt x="252" y="493"/>
                    <a:pt x="253" y="492"/>
                  </a:cubicBezTo>
                  <a:cubicBezTo>
                    <a:pt x="253" y="491"/>
                    <a:pt x="254" y="491"/>
                    <a:pt x="254" y="490"/>
                  </a:cubicBezTo>
                  <a:cubicBezTo>
                    <a:pt x="255" y="489"/>
                    <a:pt x="256" y="488"/>
                    <a:pt x="257" y="487"/>
                  </a:cubicBezTo>
                  <a:cubicBezTo>
                    <a:pt x="260" y="496"/>
                    <a:pt x="263" y="503"/>
                    <a:pt x="265" y="509"/>
                  </a:cubicBezTo>
                  <a:cubicBezTo>
                    <a:pt x="280" y="509"/>
                    <a:pt x="280" y="509"/>
                    <a:pt x="280" y="509"/>
                  </a:cubicBezTo>
                  <a:cubicBezTo>
                    <a:pt x="280" y="499"/>
                    <a:pt x="278" y="474"/>
                    <a:pt x="274" y="457"/>
                  </a:cubicBezTo>
                  <a:cubicBezTo>
                    <a:pt x="274" y="456"/>
                    <a:pt x="275" y="455"/>
                    <a:pt x="275" y="454"/>
                  </a:cubicBezTo>
                  <a:cubicBezTo>
                    <a:pt x="275" y="453"/>
                    <a:pt x="276" y="452"/>
                    <a:pt x="276" y="451"/>
                  </a:cubicBezTo>
                  <a:cubicBezTo>
                    <a:pt x="277" y="450"/>
                    <a:pt x="277" y="449"/>
                    <a:pt x="277" y="448"/>
                  </a:cubicBezTo>
                  <a:cubicBezTo>
                    <a:pt x="278" y="447"/>
                    <a:pt x="278" y="445"/>
                    <a:pt x="278" y="444"/>
                  </a:cubicBezTo>
                  <a:cubicBezTo>
                    <a:pt x="279" y="443"/>
                    <a:pt x="279" y="442"/>
                    <a:pt x="279" y="441"/>
                  </a:cubicBezTo>
                  <a:cubicBezTo>
                    <a:pt x="280" y="440"/>
                    <a:pt x="280" y="439"/>
                    <a:pt x="280" y="438"/>
                  </a:cubicBezTo>
                  <a:cubicBezTo>
                    <a:pt x="281" y="436"/>
                    <a:pt x="281" y="435"/>
                    <a:pt x="281" y="434"/>
                  </a:cubicBezTo>
                  <a:cubicBezTo>
                    <a:pt x="281" y="433"/>
                    <a:pt x="282" y="432"/>
                    <a:pt x="282" y="431"/>
                  </a:cubicBezTo>
                  <a:cubicBezTo>
                    <a:pt x="282" y="429"/>
                    <a:pt x="282" y="428"/>
                    <a:pt x="283" y="427"/>
                  </a:cubicBezTo>
                  <a:cubicBezTo>
                    <a:pt x="283" y="426"/>
                    <a:pt x="283" y="425"/>
                    <a:pt x="283" y="424"/>
                  </a:cubicBezTo>
                  <a:cubicBezTo>
                    <a:pt x="283" y="422"/>
                    <a:pt x="283" y="421"/>
                    <a:pt x="284" y="420"/>
                  </a:cubicBezTo>
                  <a:cubicBezTo>
                    <a:pt x="284" y="419"/>
                    <a:pt x="284" y="418"/>
                    <a:pt x="284" y="417"/>
                  </a:cubicBezTo>
                  <a:cubicBezTo>
                    <a:pt x="284" y="415"/>
                    <a:pt x="284" y="414"/>
                    <a:pt x="284" y="412"/>
                  </a:cubicBezTo>
                  <a:cubicBezTo>
                    <a:pt x="284" y="411"/>
                    <a:pt x="285" y="410"/>
                    <a:pt x="285" y="410"/>
                  </a:cubicBezTo>
                  <a:cubicBezTo>
                    <a:pt x="285" y="407"/>
                    <a:pt x="285" y="405"/>
                    <a:pt x="285" y="402"/>
                  </a:cubicBezTo>
                  <a:cubicBezTo>
                    <a:pt x="285" y="378"/>
                    <a:pt x="285" y="378"/>
                    <a:pt x="285" y="378"/>
                  </a:cubicBezTo>
                  <a:cubicBezTo>
                    <a:pt x="285" y="377"/>
                    <a:pt x="285" y="376"/>
                    <a:pt x="286" y="376"/>
                  </a:cubicBezTo>
                  <a:cubicBezTo>
                    <a:pt x="286" y="382"/>
                    <a:pt x="286" y="390"/>
                    <a:pt x="287" y="398"/>
                  </a:cubicBezTo>
                  <a:cubicBezTo>
                    <a:pt x="287" y="412"/>
                    <a:pt x="288" y="426"/>
                    <a:pt x="290" y="436"/>
                  </a:cubicBezTo>
                  <a:cubicBezTo>
                    <a:pt x="292" y="455"/>
                    <a:pt x="295" y="490"/>
                    <a:pt x="297" y="509"/>
                  </a:cubicBezTo>
                  <a:cubicBezTo>
                    <a:pt x="313" y="509"/>
                    <a:pt x="313" y="509"/>
                    <a:pt x="313" y="509"/>
                  </a:cubicBezTo>
                  <a:cubicBezTo>
                    <a:pt x="314" y="494"/>
                    <a:pt x="317" y="469"/>
                    <a:pt x="318" y="458"/>
                  </a:cubicBezTo>
                  <a:cubicBezTo>
                    <a:pt x="318" y="450"/>
                    <a:pt x="317" y="444"/>
                    <a:pt x="315" y="439"/>
                  </a:cubicBezTo>
                  <a:cubicBezTo>
                    <a:pt x="315" y="439"/>
                    <a:pt x="315" y="439"/>
                    <a:pt x="315" y="439"/>
                  </a:cubicBezTo>
                  <a:cubicBezTo>
                    <a:pt x="310" y="430"/>
                    <a:pt x="318" y="401"/>
                    <a:pt x="323" y="351"/>
                  </a:cubicBezTo>
                  <a:cubicBezTo>
                    <a:pt x="323" y="344"/>
                    <a:pt x="327" y="343"/>
                    <a:pt x="329" y="327"/>
                  </a:cubicBezTo>
                  <a:cubicBezTo>
                    <a:pt x="331" y="315"/>
                    <a:pt x="326" y="304"/>
                    <a:pt x="323" y="300"/>
                  </a:cubicBezTo>
                  <a:cubicBezTo>
                    <a:pt x="324" y="299"/>
                    <a:pt x="325" y="298"/>
                    <a:pt x="324" y="296"/>
                  </a:cubicBezTo>
                  <a:cubicBezTo>
                    <a:pt x="324" y="294"/>
                    <a:pt x="324" y="293"/>
                    <a:pt x="324" y="291"/>
                  </a:cubicBezTo>
                  <a:cubicBezTo>
                    <a:pt x="324" y="291"/>
                    <a:pt x="325" y="290"/>
                    <a:pt x="326" y="290"/>
                  </a:cubicBezTo>
                  <a:cubicBezTo>
                    <a:pt x="333" y="283"/>
                    <a:pt x="340" y="276"/>
                    <a:pt x="341" y="272"/>
                  </a:cubicBezTo>
                  <a:cubicBezTo>
                    <a:pt x="343" y="260"/>
                    <a:pt x="341" y="227"/>
                    <a:pt x="340" y="212"/>
                  </a:cubicBezTo>
                  <a:cubicBezTo>
                    <a:pt x="340" y="211"/>
                    <a:pt x="340" y="210"/>
                    <a:pt x="340" y="209"/>
                  </a:cubicBezTo>
                  <a:cubicBezTo>
                    <a:pt x="340" y="201"/>
                    <a:pt x="337" y="195"/>
                    <a:pt x="334" y="192"/>
                  </a:cubicBezTo>
                  <a:cubicBezTo>
                    <a:pt x="329" y="183"/>
                    <a:pt x="318" y="182"/>
                    <a:pt x="313" y="182"/>
                  </a:cubicBezTo>
                  <a:cubicBezTo>
                    <a:pt x="313" y="180"/>
                    <a:pt x="312" y="178"/>
                    <a:pt x="311" y="177"/>
                  </a:cubicBezTo>
                  <a:cubicBezTo>
                    <a:pt x="311" y="176"/>
                    <a:pt x="309" y="176"/>
                    <a:pt x="307" y="175"/>
                  </a:cubicBezTo>
                  <a:cubicBezTo>
                    <a:pt x="306" y="174"/>
                    <a:pt x="306" y="171"/>
                    <a:pt x="306" y="168"/>
                  </a:cubicBezTo>
                  <a:cubicBezTo>
                    <a:pt x="308" y="168"/>
                    <a:pt x="310" y="168"/>
                    <a:pt x="310" y="168"/>
                  </a:cubicBezTo>
                  <a:cubicBezTo>
                    <a:pt x="312" y="167"/>
                    <a:pt x="311" y="167"/>
                    <a:pt x="311" y="164"/>
                  </a:cubicBezTo>
                  <a:cubicBezTo>
                    <a:pt x="312" y="162"/>
                    <a:pt x="315" y="160"/>
                    <a:pt x="317" y="154"/>
                  </a:cubicBezTo>
                  <a:cubicBezTo>
                    <a:pt x="318" y="154"/>
                    <a:pt x="318" y="153"/>
                    <a:pt x="319" y="152"/>
                  </a:cubicBezTo>
                  <a:cubicBezTo>
                    <a:pt x="342" y="130"/>
                    <a:pt x="360" y="104"/>
                    <a:pt x="375" y="77"/>
                  </a:cubicBezTo>
                  <a:cubicBezTo>
                    <a:pt x="377" y="73"/>
                    <a:pt x="378" y="70"/>
                    <a:pt x="380" y="66"/>
                  </a:cubicBezTo>
                  <a:cubicBezTo>
                    <a:pt x="390" y="46"/>
                    <a:pt x="397" y="25"/>
                    <a:pt x="402" y="4"/>
                  </a:cubicBezTo>
                  <a:cubicBezTo>
                    <a:pt x="389" y="1"/>
                    <a:pt x="376" y="0"/>
                    <a:pt x="362" y="0"/>
                  </a:cubicBezTo>
                  <a:cubicBezTo>
                    <a:pt x="359" y="0"/>
                    <a:pt x="355" y="0"/>
                    <a:pt x="352" y="0"/>
                  </a:cubicBezTo>
                  <a:cubicBezTo>
                    <a:pt x="351" y="0"/>
                    <a:pt x="350" y="0"/>
                    <a:pt x="349" y="1"/>
                  </a:cubicBezTo>
                  <a:cubicBezTo>
                    <a:pt x="346" y="1"/>
                    <a:pt x="344" y="1"/>
                    <a:pt x="342" y="1"/>
                  </a:cubicBezTo>
                  <a:cubicBezTo>
                    <a:pt x="341" y="1"/>
                    <a:pt x="339" y="1"/>
                    <a:pt x="338" y="2"/>
                  </a:cubicBezTo>
                  <a:cubicBezTo>
                    <a:pt x="336" y="2"/>
                    <a:pt x="334" y="2"/>
                    <a:pt x="332" y="2"/>
                  </a:cubicBezTo>
                  <a:cubicBezTo>
                    <a:pt x="331" y="2"/>
                    <a:pt x="329" y="3"/>
                    <a:pt x="328" y="3"/>
                  </a:cubicBezTo>
                  <a:cubicBezTo>
                    <a:pt x="326" y="3"/>
                    <a:pt x="324" y="4"/>
                    <a:pt x="322" y="4"/>
                  </a:cubicBezTo>
                  <a:cubicBezTo>
                    <a:pt x="321" y="4"/>
                    <a:pt x="319" y="5"/>
                    <a:pt x="318" y="5"/>
                  </a:cubicBezTo>
                  <a:cubicBezTo>
                    <a:pt x="316" y="5"/>
                    <a:pt x="314" y="6"/>
                    <a:pt x="313" y="6"/>
                  </a:cubicBezTo>
                  <a:cubicBezTo>
                    <a:pt x="311" y="6"/>
                    <a:pt x="310" y="7"/>
                    <a:pt x="308" y="7"/>
                  </a:cubicBezTo>
                  <a:cubicBezTo>
                    <a:pt x="306" y="8"/>
                    <a:pt x="305" y="8"/>
                    <a:pt x="303" y="9"/>
                  </a:cubicBezTo>
                  <a:cubicBezTo>
                    <a:pt x="302" y="9"/>
                    <a:pt x="300" y="10"/>
                    <a:pt x="299" y="10"/>
                  </a:cubicBezTo>
                  <a:cubicBezTo>
                    <a:pt x="297" y="11"/>
                    <a:pt x="296" y="11"/>
                    <a:pt x="294" y="12"/>
                  </a:cubicBezTo>
                  <a:cubicBezTo>
                    <a:pt x="292" y="12"/>
                    <a:pt x="291" y="13"/>
                    <a:pt x="289" y="13"/>
                  </a:cubicBezTo>
                  <a:cubicBezTo>
                    <a:pt x="288" y="14"/>
                    <a:pt x="286" y="14"/>
                    <a:pt x="285" y="15"/>
                  </a:cubicBezTo>
                  <a:cubicBezTo>
                    <a:pt x="283" y="16"/>
                    <a:pt x="282" y="16"/>
                    <a:pt x="280" y="17"/>
                  </a:cubicBezTo>
                  <a:cubicBezTo>
                    <a:pt x="279" y="17"/>
                    <a:pt x="278" y="18"/>
                    <a:pt x="276" y="19"/>
                  </a:cubicBezTo>
                  <a:cubicBezTo>
                    <a:pt x="275" y="19"/>
                    <a:pt x="273" y="20"/>
                    <a:pt x="272" y="21"/>
                  </a:cubicBezTo>
                  <a:cubicBezTo>
                    <a:pt x="270" y="22"/>
                    <a:pt x="269" y="22"/>
                    <a:pt x="268" y="23"/>
                  </a:cubicBezTo>
                  <a:cubicBezTo>
                    <a:pt x="266" y="24"/>
                    <a:pt x="264" y="25"/>
                    <a:pt x="263" y="25"/>
                  </a:cubicBezTo>
                  <a:cubicBezTo>
                    <a:pt x="262" y="26"/>
                    <a:pt x="261" y="27"/>
                    <a:pt x="259" y="27"/>
                  </a:cubicBezTo>
                  <a:cubicBezTo>
                    <a:pt x="258" y="28"/>
                    <a:pt x="256" y="29"/>
                    <a:pt x="255" y="30"/>
                  </a:cubicBezTo>
                  <a:cubicBezTo>
                    <a:pt x="253" y="31"/>
                    <a:pt x="252" y="32"/>
                    <a:pt x="251" y="32"/>
                  </a:cubicBezTo>
                  <a:cubicBezTo>
                    <a:pt x="250" y="33"/>
                    <a:pt x="248" y="34"/>
                    <a:pt x="246" y="35"/>
                  </a:cubicBezTo>
                  <a:cubicBezTo>
                    <a:pt x="246" y="36"/>
                    <a:pt x="245" y="37"/>
                    <a:pt x="244" y="37"/>
                  </a:cubicBezTo>
                  <a:cubicBezTo>
                    <a:pt x="242" y="38"/>
                    <a:pt x="240" y="40"/>
                    <a:pt x="239" y="41"/>
                  </a:cubicBezTo>
                  <a:cubicBezTo>
                    <a:pt x="238" y="42"/>
                    <a:pt x="237" y="42"/>
                    <a:pt x="236" y="43"/>
                  </a:cubicBezTo>
                  <a:cubicBezTo>
                    <a:pt x="235" y="44"/>
                    <a:pt x="233" y="45"/>
                    <a:pt x="231" y="47"/>
                  </a:cubicBezTo>
                  <a:cubicBezTo>
                    <a:pt x="230" y="47"/>
                    <a:pt x="230" y="48"/>
                    <a:pt x="229" y="48"/>
                  </a:cubicBezTo>
                  <a:cubicBezTo>
                    <a:pt x="227" y="50"/>
                    <a:pt x="226" y="51"/>
                    <a:pt x="224" y="53"/>
                  </a:cubicBezTo>
                  <a:cubicBezTo>
                    <a:pt x="223" y="53"/>
                    <a:pt x="223" y="54"/>
                    <a:pt x="223" y="54"/>
                  </a:cubicBezTo>
                  <a:cubicBezTo>
                    <a:pt x="221" y="56"/>
                    <a:pt x="219" y="58"/>
                    <a:pt x="217" y="60"/>
                  </a:cubicBezTo>
                  <a:cubicBezTo>
                    <a:pt x="216" y="60"/>
                    <a:pt x="216" y="60"/>
                    <a:pt x="216" y="60"/>
                  </a:cubicBezTo>
                  <a:cubicBezTo>
                    <a:pt x="180" y="96"/>
                    <a:pt x="157" y="145"/>
                    <a:pt x="155" y="200"/>
                  </a:cubicBezTo>
                  <a:cubicBezTo>
                    <a:pt x="155" y="200"/>
                    <a:pt x="155" y="200"/>
                    <a:pt x="155" y="200"/>
                  </a:cubicBezTo>
                  <a:cubicBezTo>
                    <a:pt x="69" y="200"/>
                    <a:pt x="0" y="269"/>
                    <a:pt x="0" y="354"/>
                  </a:cubicBezTo>
                  <a:cubicBezTo>
                    <a:pt x="0" y="440"/>
                    <a:pt x="69" y="509"/>
                    <a:pt x="155" y="509"/>
                  </a:cubicBezTo>
                  <a:cubicBezTo>
                    <a:pt x="237" y="509"/>
                    <a:pt x="237" y="509"/>
                    <a:pt x="237" y="509"/>
                  </a:cubicBezTo>
                  <a:moveTo>
                    <a:pt x="257" y="300"/>
                  </a:moveTo>
                  <a:cubicBezTo>
                    <a:pt x="257" y="300"/>
                    <a:pt x="257" y="300"/>
                    <a:pt x="257" y="300"/>
                  </a:cubicBezTo>
                  <a:cubicBezTo>
                    <a:pt x="257" y="297"/>
                    <a:pt x="258" y="293"/>
                    <a:pt x="258" y="290"/>
                  </a:cubicBezTo>
                  <a:cubicBezTo>
                    <a:pt x="258" y="290"/>
                    <a:pt x="258" y="290"/>
                    <a:pt x="258" y="290"/>
                  </a:cubicBezTo>
                  <a:cubicBezTo>
                    <a:pt x="259" y="282"/>
                    <a:pt x="260" y="274"/>
                    <a:pt x="262" y="265"/>
                  </a:cubicBezTo>
                  <a:cubicBezTo>
                    <a:pt x="262" y="266"/>
                    <a:pt x="262" y="268"/>
                    <a:pt x="262" y="269"/>
                  </a:cubicBezTo>
                  <a:cubicBezTo>
                    <a:pt x="263" y="274"/>
                    <a:pt x="263" y="280"/>
                    <a:pt x="262" y="286"/>
                  </a:cubicBezTo>
                  <a:cubicBezTo>
                    <a:pt x="262" y="291"/>
                    <a:pt x="258" y="298"/>
                    <a:pt x="260" y="300"/>
                  </a:cubicBezTo>
                  <a:cubicBezTo>
                    <a:pt x="260" y="302"/>
                    <a:pt x="259" y="305"/>
                    <a:pt x="258" y="309"/>
                  </a:cubicBezTo>
                  <a:cubicBezTo>
                    <a:pt x="257" y="309"/>
                    <a:pt x="257" y="309"/>
                    <a:pt x="257" y="309"/>
                  </a:cubicBezTo>
                  <a:cubicBezTo>
                    <a:pt x="257" y="306"/>
                    <a:pt x="257" y="303"/>
                    <a:pt x="257" y="300"/>
                  </a:cubicBezTo>
                </a:path>
              </a:pathLst>
            </a:custGeom>
            <a:solidFill>
              <a:srgbClr val="5752B7">
                <a:alpha val="3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îśḻiḓe"/>
            <p:cNvSpPr/>
            <p:nvPr>
              <p:custDataLst>
                <p:tags r:id="rId20"/>
              </p:custDataLst>
            </p:nvPr>
          </p:nvSpPr>
          <p:spPr bwMode="auto">
            <a:xfrm>
              <a:off x="12813" y="1388"/>
              <a:ext cx="3041" cy="2692"/>
            </a:xfrm>
            <a:custGeom>
              <a:avLst/>
              <a:gdLst>
                <a:gd name="T0" fmla="*/ 346 w 689"/>
                <a:gd name="T1" fmla="*/ 0 h 698"/>
                <a:gd name="T2" fmla="*/ 178 w 689"/>
                <a:gd name="T3" fmla="*/ 49 h 698"/>
                <a:gd name="T4" fmla="*/ 123 w 689"/>
                <a:gd name="T5" fmla="*/ 93 h 698"/>
                <a:gd name="T6" fmla="*/ 123 w 689"/>
                <a:gd name="T7" fmla="*/ 539 h 698"/>
                <a:gd name="T8" fmla="*/ 185 w 689"/>
                <a:gd name="T9" fmla="*/ 698 h 698"/>
                <a:gd name="T10" fmla="*/ 508 w 689"/>
                <a:gd name="T11" fmla="*/ 698 h 698"/>
                <a:gd name="T12" fmla="*/ 570 w 689"/>
                <a:gd name="T13" fmla="*/ 539 h 698"/>
                <a:gd name="T14" fmla="*/ 626 w 689"/>
                <a:gd name="T15" fmla="*/ 464 h 698"/>
                <a:gd name="T16" fmla="*/ 570 w 689"/>
                <a:gd name="T17" fmla="*/ 93 h 698"/>
                <a:gd name="T18" fmla="*/ 346 w 689"/>
                <a:gd name="T19" fmla="*/ 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9" h="698">
                  <a:moveTo>
                    <a:pt x="346" y="0"/>
                  </a:moveTo>
                  <a:cubicBezTo>
                    <a:pt x="288" y="0"/>
                    <a:pt x="229" y="16"/>
                    <a:pt x="178" y="49"/>
                  </a:cubicBezTo>
                  <a:cubicBezTo>
                    <a:pt x="159" y="61"/>
                    <a:pt x="140" y="76"/>
                    <a:pt x="123" y="93"/>
                  </a:cubicBezTo>
                  <a:cubicBezTo>
                    <a:pt x="0" y="216"/>
                    <a:pt x="0" y="416"/>
                    <a:pt x="123" y="539"/>
                  </a:cubicBezTo>
                  <a:cubicBezTo>
                    <a:pt x="163" y="580"/>
                    <a:pt x="186" y="648"/>
                    <a:pt x="185" y="698"/>
                  </a:cubicBezTo>
                  <a:cubicBezTo>
                    <a:pt x="508" y="698"/>
                    <a:pt x="508" y="698"/>
                    <a:pt x="508" y="698"/>
                  </a:cubicBezTo>
                  <a:cubicBezTo>
                    <a:pt x="507" y="648"/>
                    <a:pt x="530" y="580"/>
                    <a:pt x="570" y="539"/>
                  </a:cubicBezTo>
                  <a:cubicBezTo>
                    <a:pt x="593" y="517"/>
                    <a:pt x="611" y="491"/>
                    <a:pt x="626" y="464"/>
                  </a:cubicBezTo>
                  <a:cubicBezTo>
                    <a:pt x="689" y="345"/>
                    <a:pt x="670" y="193"/>
                    <a:pt x="570" y="93"/>
                  </a:cubicBezTo>
                  <a:cubicBezTo>
                    <a:pt x="508" y="31"/>
                    <a:pt x="427" y="0"/>
                    <a:pt x="346" y="0"/>
                  </a:cubicBezTo>
                </a:path>
              </a:pathLst>
            </a:custGeom>
            <a:solidFill>
              <a:srgbClr val="E5B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ïSľïḋê"/>
            <p:cNvSpPr/>
            <p:nvPr>
              <p:custDataLst>
                <p:tags r:id="rId21"/>
              </p:custDataLst>
            </p:nvPr>
          </p:nvSpPr>
          <p:spPr bwMode="auto">
            <a:xfrm>
              <a:off x="13415" y="4073"/>
              <a:ext cx="1677" cy="910"/>
            </a:xfrm>
            <a:custGeom>
              <a:avLst/>
              <a:gdLst>
                <a:gd name="T0" fmla="*/ 354 w 380"/>
                <a:gd name="T1" fmla="*/ 0 h 236"/>
                <a:gd name="T2" fmla="*/ 26 w 380"/>
                <a:gd name="T3" fmla="*/ 0 h 236"/>
                <a:gd name="T4" fmla="*/ 0 w 380"/>
                <a:gd name="T5" fmla="*/ 26 h 236"/>
                <a:gd name="T6" fmla="*/ 0 w 380"/>
                <a:gd name="T7" fmla="*/ 93 h 236"/>
                <a:gd name="T8" fmla="*/ 143 w 380"/>
                <a:gd name="T9" fmla="*/ 236 h 236"/>
                <a:gd name="T10" fmla="*/ 237 w 380"/>
                <a:gd name="T11" fmla="*/ 236 h 236"/>
                <a:gd name="T12" fmla="*/ 380 w 380"/>
                <a:gd name="T13" fmla="*/ 93 h 236"/>
                <a:gd name="T14" fmla="*/ 380 w 380"/>
                <a:gd name="T15" fmla="*/ 26 h 236"/>
                <a:gd name="T16" fmla="*/ 354 w 380"/>
                <a:gd name="T17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0" h="236">
                  <a:moveTo>
                    <a:pt x="354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72"/>
                    <a:pt x="64" y="236"/>
                    <a:pt x="143" y="236"/>
                  </a:cubicBezTo>
                  <a:cubicBezTo>
                    <a:pt x="237" y="236"/>
                    <a:pt x="237" y="236"/>
                    <a:pt x="237" y="236"/>
                  </a:cubicBezTo>
                  <a:cubicBezTo>
                    <a:pt x="316" y="236"/>
                    <a:pt x="380" y="172"/>
                    <a:pt x="380" y="93"/>
                  </a:cubicBezTo>
                  <a:cubicBezTo>
                    <a:pt x="380" y="26"/>
                    <a:pt x="380" y="26"/>
                    <a:pt x="380" y="26"/>
                  </a:cubicBezTo>
                  <a:cubicBezTo>
                    <a:pt x="380" y="11"/>
                    <a:pt x="368" y="0"/>
                    <a:pt x="354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îṧļïḍe"/>
            <p:cNvSpPr/>
            <p:nvPr>
              <p:custDataLst>
                <p:tags r:id="rId22"/>
              </p:custDataLst>
            </p:nvPr>
          </p:nvSpPr>
          <p:spPr bwMode="auto">
            <a:xfrm>
              <a:off x="14131" y="2657"/>
              <a:ext cx="838" cy="1470"/>
            </a:xfrm>
            <a:custGeom>
              <a:avLst/>
              <a:gdLst>
                <a:gd name="T0" fmla="*/ 162 w 190"/>
                <a:gd name="T1" fmla="*/ 5 h 381"/>
                <a:gd name="T2" fmla="*/ 90 w 190"/>
                <a:gd name="T3" fmla="*/ 42 h 381"/>
                <a:gd name="T4" fmla="*/ 63 w 190"/>
                <a:gd name="T5" fmla="*/ 87 h 381"/>
                <a:gd name="T6" fmla="*/ 5 w 190"/>
                <a:gd name="T7" fmla="*/ 79 h 381"/>
                <a:gd name="T8" fmla="*/ 0 w 190"/>
                <a:gd name="T9" fmla="*/ 103 h 381"/>
                <a:gd name="T10" fmla="*/ 53 w 190"/>
                <a:gd name="T11" fmla="*/ 110 h 381"/>
                <a:gd name="T12" fmla="*/ 21 w 190"/>
                <a:gd name="T13" fmla="*/ 381 h 381"/>
                <a:gd name="T14" fmla="*/ 45 w 190"/>
                <a:gd name="T15" fmla="*/ 380 h 381"/>
                <a:gd name="T16" fmla="*/ 79 w 190"/>
                <a:gd name="T17" fmla="*/ 112 h 381"/>
                <a:gd name="T18" fmla="*/ 160 w 190"/>
                <a:gd name="T19" fmla="*/ 102 h 381"/>
                <a:gd name="T20" fmla="*/ 189 w 190"/>
                <a:gd name="T21" fmla="*/ 45 h 381"/>
                <a:gd name="T22" fmla="*/ 162 w 190"/>
                <a:gd name="T23" fmla="*/ 5 h 381"/>
                <a:gd name="T24" fmla="*/ 149 w 190"/>
                <a:gd name="T25" fmla="*/ 80 h 381"/>
                <a:gd name="T26" fmla="*/ 89 w 190"/>
                <a:gd name="T27" fmla="*/ 88 h 381"/>
                <a:gd name="T28" fmla="*/ 109 w 190"/>
                <a:gd name="T29" fmla="*/ 58 h 381"/>
                <a:gd name="T30" fmla="*/ 154 w 190"/>
                <a:gd name="T31" fmla="*/ 28 h 381"/>
                <a:gd name="T32" fmla="*/ 164 w 190"/>
                <a:gd name="T33" fmla="*/ 47 h 381"/>
                <a:gd name="T34" fmla="*/ 149 w 190"/>
                <a:gd name="T35" fmla="*/ 8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0" h="381">
                  <a:moveTo>
                    <a:pt x="162" y="5"/>
                  </a:moveTo>
                  <a:cubicBezTo>
                    <a:pt x="148" y="0"/>
                    <a:pt x="124" y="3"/>
                    <a:pt x="90" y="42"/>
                  </a:cubicBezTo>
                  <a:cubicBezTo>
                    <a:pt x="79" y="55"/>
                    <a:pt x="70" y="70"/>
                    <a:pt x="63" y="87"/>
                  </a:cubicBezTo>
                  <a:cubicBezTo>
                    <a:pt x="39" y="85"/>
                    <a:pt x="17" y="81"/>
                    <a:pt x="5" y="79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2" y="103"/>
                    <a:pt x="25" y="108"/>
                    <a:pt x="53" y="110"/>
                  </a:cubicBezTo>
                  <a:cubicBezTo>
                    <a:pt x="15" y="219"/>
                    <a:pt x="20" y="373"/>
                    <a:pt x="21" y="381"/>
                  </a:cubicBezTo>
                  <a:cubicBezTo>
                    <a:pt x="45" y="380"/>
                    <a:pt x="45" y="380"/>
                    <a:pt x="45" y="380"/>
                  </a:cubicBezTo>
                  <a:cubicBezTo>
                    <a:pt x="45" y="378"/>
                    <a:pt x="39" y="216"/>
                    <a:pt x="79" y="112"/>
                  </a:cubicBezTo>
                  <a:cubicBezTo>
                    <a:pt x="108" y="114"/>
                    <a:pt x="140" y="112"/>
                    <a:pt x="160" y="102"/>
                  </a:cubicBezTo>
                  <a:cubicBezTo>
                    <a:pt x="182" y="91"/>
                    <a:pt x="190" y="66"/>
                    <a:pt x="189" y="45"/>
                  </a:cubicBezTo>
                  <a:cubicBezTo>
                    <a:pt x="187" y="25"/>
                    <a:pt x="177" y="10"/>
                    <a:pt x="162" y="5"/>
                  </a:cubicBezTo>
                  <a:close/>
                  <a:moveTo>
                    <a:pt x="149" y="80"/>
                  </a:moveTo>
                  <a:cubicBezTo>
                    <a:pt x="135" y="87"/>
                    <a:pt x="113" y="89"/>
                    <a:pt x="89" y="88"/>
                  </a:cubicBezTo>
                  <a:cubicBezTo>
                    <a:pt x="95" y="77"/>
                    <a:pt x="101" y="67"/>
                    <a:pt x="109" y="58"/>
                  </a:cubicBezTo>
                  <a:cubicBezTo>
                    <a:pt x="131" y="32"/>
                    <a:pt x="147" y="25"/>
                    <a:pt x="154" y="28"/>
                  </a:cubicBezTo>
                  <a:cubicBezTo>
                    <a:pt x="160" y="30"/>
                    <a:pt x="164" y="37"/>
                    <a:pt x="164" y="47"/>
                  </a:cubicBezTo>
                  <a:cubicBezTo>
                    <a:pt x="165" y="59"/>
                    <a:pt x="161" y="74"/>
                    <a:pt x="149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ïṩļíḋé"/>
            <p:cNvSpPr/>
            <p:nvPr>
              <p:custDataLst>
                <p:tags r:id="rId23"/>
              </p:custDataLst>
            </p:nvPr>
          </p:nvSpPr>
          <p:spPr bwMode="auto">
            <a:xfrm>
              <a:off x="13439" y="2657"/>
              <a:ext cx="838" cy="1470"/>
            </a:xfrm>
            <a:custGeom>
              <a:avLst/>
              <a:gdLst>
                <a:gd name="T0" fmla="*/ 185 w 190"/>
                <a:gd name="T1" fmla="*/ 79 h 381"/>
                <a:gd name="T2" fmla="*/ 127 w 190"/>
                <a:gd name="T3" fmla="*/ 87 h 381"/>
                <a:gd name="T4" fmla="*/ 100 w 190"/>
                <a:gd name="T5" fmla="*/ 42 h 381"/>
                <a:gd name="T6" fmla="*/ 28 w 190"/>
                <a:gd name="T7" fmla="*/ 5 h 381"/>
                <a:gd name="T8" fmla="*/ 1 w 190"/>
                <a:gd name="T9" fmla="*/ 45 h 381"/>
                <a:gd name="T10" fmla="*/ 30 w 190"/>
                <a:gd name="T11" fmla="*/ 102 h 381"/>
                <a:gd name="T12" fmla="*/ 111 w 190"/>
                <a:gd name="T13" fmla="*/ 112 h 381"/>
                <a:gd name="T14" fmla="*/ 145 w 190"/>
                <a:gd name="T15" fmla="*/ 380 h 381"/>
                <a:gd name="T16" fmla="*/ 169 w 190"/>
                <a:gd name="T17" fmla="*/ 381 h 381"/>
                <a:gd name="T18" fmla="*/ 136 w 190"/>
                <a:gd name="T19" fmla="*/ 110 h 381"/>
                <a:gd name="T20" fmla="*/ 190 w 190"/>
                <a:gd name="T21" fmla="*/ 103 h 381"/>
                <a:gd name="T22" fmla="*/ 185 w 190"/>
                <a:gd name="T23" fmla="*/ 79 h 381"/>
                <a:gd name="T24" fmla="*/ 40 w 190"/>
                <a:gd name="T25" fmla="*/ 80 h 381"/>
                <a:gd name="T26" fmla="*/ 25 w 190"/>
                <a:gd name="T27" fmla="*/ 47 h 381"/>
                <a:gd name="T28" fmla="*/ 35 w 190"/>
                <a:gd name="T29" fmla="*/ 28 h 381"/>
                <a:gd name="T30" fmla="*/ 39 w 190"/>
                <a:gd name="T31" fmla="*/ 27 h 381"/>
                <a:gd name="T32" fmla="*/ 81 w 190"/>
                <a:gd name="T33" fmla="*/ 58 h 381"/>
                <a:gd name="T34" fmla="*/ 100 w 190"/>
                <a:gd name="T35" fmla="*/ 88 h 381"/>
                <a:gd name="T36" fmla="*/ 40 w 190"/>
                <a:gd name="T37" fmla="*/ 8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0" h="381">
                  <a:moveTo>
                    <a:pt x="185" y="79"/>
                  </a:moveTo>
                  <a:cubicBezTo>
                    <a:pt x="173" y="81"/>
                    <a:pt x="151" y="85"/>
                    <a:pt x="127" y="87"/>
                  </a:cubicBezTo>
                  <a:cubicBezTo>
                    <a:pt x="119" y="70"/>
                    <a:pt x="110" y="55"/>
                    <a:pt x="100" y="42"/>
                  </a:cubicBezTo>
                  <a:cubicBezTo>
                    <a:pt x="66" y="3"/>
                    <a:pt x="42" y="0"/>
                    <a:pt x="28" y="5"/>
                  </a:cubicBezTo>
                  <a:cubicBezTo>
                    <a:pt x="13" y="10"/>
                    <a:pt x="2" y="25"/>
                    <a:pt x="1" y="45"/>
                  </a:cubicBezTo>
                  <a:cubicBezTo>
                    <a:pt x="0" y="66"/>
                    <a:pt x="8" y="91"/>
                    <a:pt x="30" y="102"/>
                  </a:cubicBezTo>
                  <a:cubicBezTo>
                    <a:pt x="50" y="112"/>
                    <a:pt x="81" y="114"/>
                    <a:pt x="111" y="112"/>
                  </a:cubicBezTo>
                  <a:cubicBezTo>
                    <a:pt x="150" y="216"/>
                    <a:pt x="145" y="378"/>
                    <a:pt x="145" y="380"/>
                  </a:cubicBezTo>
                  <a:cubicBezTo>
                    <a:pt x="169" y="381"/>
                    <a:pt x="169" y="381"/>
                    <a:pt x="169" y="381"/>
                  </a:cubicBezTo>
                  <a:cubicBezTo>
                    <a:pt x="169" y="373"/>
                    <a:pt x="175" y="219"/>
                    <a:pt x="136" y="110"/>
                  </a:cubicBezTo>
                  <a:cubicBezTo>
                    <a:pt x="165" y="108"/>
                    <a:pt x="188" y="103"/>
                    <a:pt x="190" y="103"/>
                  </a:cubicBezTo>
                  <a:lnTo>
                    <a:pt x="185" y="79"/>
                  </a:lnTo>
                  <a:close/>
                  <a:moveTo>
                    <a:pt x="40" y="80"/>
                  </a:moveTo>
                  <a:cubicBezTo>
                    <a:pt x="29" y="74"/>
                    <a:pt x="25" y="59"/>
                    <a:pt x="25" y="47"/>
                  </a:cubicBezTo>
                  <a:cubicBezTo>
                    <a:pt x="26" y="37"/>
                    <a:pt x="30" y="30"/>
                    <a:pt x="35" y="28"/>
                  </a:cubicBezTo>
                  <a:cubicBezTo>
                    <a:pt x="36" y="28"/>
                    <a:pt x="38" y="27"/>
                    <a:pt x="39" y="27"/>
                  </a:cubicBezTo>
                  <a:cubicBezTo>
                    <a:pt x="47" y="27"/>
                    <a:pt x="62" y="35"/>
                    <a:pt x="81" y="58"/>
                  </a:cubicBezTo>
                  <a:cubicBezTo>
                    <a:pt x="88" y="67"/>
                    <a:pt x="95" y="77"/>
                    <a:pt x="100" y="88"/>
                  </a:cubicBezTo>
                  <a:cubicBezTo>
                    <a:pt x="77" y="89"/>
                    <a:pt x="54" y="87"/>
                    <a:pt x="40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îšļiḓe"/>
            <p:cNvSpPr/>
            <p:nvPr>
              <p:custDataLst>
                <p:tags r:id="rId24"/>
              </p:custDataLst>
            </p:nvPr>
          </p:nvSpPr>
          <p:spPr bwMode="auto">
            <a:xfrm>
              <a:off x="13415" y="4073"/>
              <a:ext cx="1677" cy="910"/>
            </a:xfrm>
            <a:custGeom>
              <a:avLst/>
              <a:gdLst>
                <a:gd name="T0" fmla="*/ 354 w 380"/>
                <a:gd name="T1" fmla="*/ 0 h 236"/>
                <a:gd name="T2" fmla="*/ 26 w 380"/>
                <a:gd name="T3" fmla="*/ 0 h 236"/>
                <a:gd name="T4" fmla="*/ 0 w 380"/>
                <a:gd name="T5" fmla="*/ 26 h 236"/>
                <a:gd name="T6" fmla="*/ 0 w 380"/>
                <a:gd name="T7" fmla="*/ 53 h 236"/>
                <a:gd name="T8" fmla="*/ 218 w 380"/>
                <a:gd name="T9" fmla="*/ 53 h 236"/>
                <a:gd name="T10" fmla="*/ 245 w 380"/>
                <a:gd name="T11" fmla="*/ 80 h 236"/>
                <a:gd name="T12" fmla="*/ 218 w 380"/>
                <a:gd name="T13" fmla="*/ 107 h 236"/>
                <a:gd name="T14" fmla="*/ 1 w 380"/>
                <a:gd name="T15" fmla="*/ 107 h 236"/>
                <a:gd name="T16" fmla="*/ 18 w 380"/>
                <a:gd name="T17" fmla="*/ 161 h 236"/>
                <a:gd name="T18" fmla="*/ 214 w 380"/>
                <a:gd name="T19" fmla="*/ 161 h 236"/>
                <a:gd name="T20" fmla="*/ 241 w 380"/>
                <a:gd name="T21" fmla="*/ 188 h 236"/>
                <a:gd name="T22" fmla="*/ 241 w 380"/>
                <a:gd name="T23" fmla="*/ 236 h 236"/>
                <a:gd name="T24" fmla="*/ 380 w 380"/>
                <a:gd name="T25" fmla="*/ 93 h 236"/>
                <a:gd name="T26" fmla="*/ 380 w 380"/>
                <a:gd name="T27" fmla="*/ 26 h 236"/>
                <a:gd name="T28" fmla="*/ 354 w 380"/>
                <a:gd name="T2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0" h="236">
                  <a:moveTo>
                    <a:pt x="354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6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18" y="53"/>
                    <a:pt x="218" y="53"/>
                    <a:pt x="218" y="53"/>
                  </a:cubicBezTo>
                  <a:cubicBezTo>
                    <a:pt x="233" y="53"/>
                    <a:pt x="245" y="65"/>
                    <a:pt x="245" y="80"/>
                  </a:cubicBezTo>
                  <a:cubicBezTo>
                    <a:pt x="245" y="95"/>
                    <a:pt x="233" y="107"/>
                    <a:pt x="218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3" y="126"/>
                    <a:pt x="9" y="145"/>
                    <a:pt x="18" y="161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29" y="161"/>
                    <a:pt x="241" y="173"/>
                    <a:pt x="241" y="188"/>
                  </a:cubicBezTo>
                  <a:cubicBezTo>
                    <a:pt x="241" y="236"/>
                    <a:pt x="241" y="236"/>
                    <a:pt x="241" y="236"/>
                  </a:cubicBezTo>
                  <a:cubicBezTo>
                    <a:pt x="318" y="234"/>
                    <a:pt x="380" y="171"/>
                    <a:pt x="380" y="93"/>
                  </a:cubicBezTo>
                  <a:cubicBezTo>
                    <a:pt x="380" y="26"/>
                    <a:pt x="380" y="26"/>
                    <a:pt x="380" y="26"/>
                  </a:cubicBezTo>
                  <a:cubicBezTo>
                    <a:pt x="380" y="11"/>
                    <a:pt x="368" y="0"/>
                    <a:pt x="354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ïS1iḑè"/>
            <p:cNvSpPr/>
            <p:nvPr>
              <p:custDataLst>
                <p:tags r:id="rId25"/>
              </p:custDataLst>
            </p:nvPr>
          </p:nvSpPr>
          <p:spPr bwMode="auto">
            <a:xfrm>
              <a:off x="13146" y="3320"/>
              <a:ext cx="648" cy="756"/>
            </a:xfrm>
            <a:custGeom>
              <a:avLst/>
              <a:gdLst>
                <a:gd name="T0" fmla="*/ 73 w 147"/>
                <a:gd name="T1" fmla="*/ 41 h 196"/>
                <a:gd name="T2" fmla="*/ 37 w 147"/>
                <a:gd name="T3" fmla="*/ 38 h 196"/>
                <a:gd name="T4" fmla="*/ 99 w 147"/>
                <a:gd name="T5" fmla="*/ 196 h 196"/>
                <a:gd name="T6" fmla="*/ 132 w 147"/>
                <a:gd name="T7" fmla="*/ 196 h 196"/>
                <a:gd name="T8" fmla="*/ 73 w 147"/>
                <a:gd name="T9" fmla="*/ 41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96">
                  <a:moveTo>
                    <a:pt x="73" y="41"/>
                  </a:moveTo>
                  <a:cubicBezTo>
                    <a:pt x="49" y="19"/>
                    <a:pt x="0" y="0"/>
                    <a:pt x="37" y="38"/>
                  </a:cubicBezTo>
                  <a:cubicBezTo>
                    <a:pt x="76" y="79"/>
                    <a:pt x="100" y="146"/>
                    <a:pt x="99" y="196"/>
                  </a:cubicBezTo>
                  <a:cubicBezTo>
                    <a:pt x="132" y="196"/>
                    <a:pt x="132" y="196"/>
                    <a:pt x="132" y="196"/>
                  </a:cubicBezTo>
                  <a:cubicBezTo>
                    <a:pt x="132" y="175"/>
                    <a:pt x="147" y="106"/>
                    <a:pt x="73" y="41"/>
                  </a:cubicBezTo>
                  <a:close/>
                </a:path>
              </a:pathLst>
            </a:custGeom>
            <a:solidFill>
              <a:srgbClr val="FF9D1F">
                <a:alpha val="5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ísḻîḓê"/>
            <p:cNvSpPr/>
            <p:nvPr>
              <p:custDataLst>
                <p:tags r:id="rId26"/>
              </p:custDataLst>
            </p:nvPr>
          </p:nvSpPr>
          <p:spPr bwMode="auto">
            <a:xfrm>
              <a:off x="13142" y="1384"/>
              <a:ext cx="2665" cy="2692"/>
            </a:xfrm>
            <a:custGeom>
              <a:avLst/>
              <a:gdLst>
                <a:gd name="T0" fmla="*/ 261 w 604"/>
                <a:gd name="T1" fmla="*/ 1 h 698"/>
                <a:gd name="T2" fmla="*/ 93 w 604"/>
                <a:gd name="T3" fmla="*/ 50 h 698"/>
                <a:gd name="T4" fmla="*/ 38 w 604"/>
                <a:gd name="T5" fmla="*/ 94 h 698"/>
                <a:gd name="T6" fmla="*/ 0 w 604"/>
                <a:gd name="T7" fmla="*/ 139 h 698"/>
                <a:gd name="T8" fmla="*/ 365 w 604"/>
                <a:gd name="T9" fmla="*/ 87 h 698"/>
                <a:gd name="T10" fmla="*/ 419 w 604"/>
                <a:gd name="T11" fmla="*/ 142 h 698"/>
                <a:gd name="T12" fmla="*/ 337 w 604"/>
                <a:gd name="T13" fmla="*/ 525 h 698"/>
                <a:gd name="T14" fmla="*/ 269 w 604"/>
                <a:gd name="T15" fmla="*/ 698 h 698"/>
                <a:gd name="T16" fmla="*/ 423 w 604"/>
                <a:gd name="T17" fmla="*/ 698 h 698"/>
                <a:gd name="T18" fmla="*/ 485 w 604"/>
                <a:gd name="T19" fmla="*/ 540 h 698"/>
                <a:gd name="T20" fmla="*/ 541 w 604"/>
                <a:gd name="T21" fmla="*/ 465 h 698"/>
                <a:gd name="T22" fmla="*/ 485 w 604"/>
                <a:gd name="T23" fmla="*/ 94 h 698"/>
                <a:gd name="T24" fmla="*/ 261 w 604"/>
                <a:gd name="T25" fmla="*/ 1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4" h="698">
                  <a:moveTo>
                    <a:pt x="261" y="1"/>
                  </a:moveTo>
                  <a:cubicBezTo>
                    <a:pt x="203" y="1"/>
                    <a:pt x="144" y="17"/>
                    <a:pt x="93" y="50"/>
                  </a:cubicBezTo>
                  <a:cubicBezTo>
                    <a:pt x="74" y="62"/>
                    <a:pt x="55" y="77"/>
                    <a:pt x="38" y="94"/>
                  </a:cubicBezTo>
                  <a:cubicBezTo>
                    <a:pt x="24" y="108"/>
                    <a:pt x="11" y="123"/>
                    <a:pt x="0" y="139"/>
                  </a:cubicBezTo>
                  <a:cubicBezTo>
                    <a:pt x="77" y="41"/>
                    <a:pt x="223" y="0"/>
                    <a:pt x="365" y="87"/>
                  </a:cubicBezTo>
                  <a:cubicBezTo>
                    <a:pt x="387" y="101"/>
                    <a:pt x="406" y="120"/>
                    <a:pt x="419" y="142"/>
                  </a:cubicBezTo>
                  <a:cubicBezTo>
                    <a:pt x="518" y="302"/>
                    <a:pt x="463" y="460"/>
                    <a:pt x="337" y="525"/>
                  </a:cubicBezTo>
                  <a:cubicBezTo>
                    <a:pt x="280" y="555"/>
                    <a:pt x="246" y="636"/>
                    <a:pt x="269" y="698"/>
                  </a:cubicBezTo>
                  <a:cubicBezTo>
                    <a:pt x="423" y="698"/>
                    <a:pt x="423" y="698"/>
                    <a:pt x="423" y="698"/>
                  </a:cubicBezTo>
                  <a:cubicBezTo>
                    <a:pt x="422" y="648"/>
                    <a:pt x="445" y="580"/>
                    <a:pt x="485" y="540"/>
                  </a:cubicBezTo>
                  <a:cubicBezTo>
                    <a:pt x="508" y="518"/>
                    <a:pt x="526" y="492"/>
                    <a:pt x="541" y="465"/>
                  </a:cubicBezTo>
                  <a:cubicBezTo>
                    <a:pt x="604" y="346"/>
                    <a:pt x="585" y="194"/>
                    <a:pt x="485" y="94"/>
                  </a:cubicBezTo>
                  <a:cubicBezTo>
                    <a:pt x="423" y="32"/>
                    <a:pt x="342" y="1"/>
                    <a:pt x="261" y="1"/>
                  </a:cubicBezTo>
                </a:path>
              </a:pathLst>
            </a:custGeom>
            <a:solidFill>
              <a:srgbClr val="FF9D1F">
                <a:alpha val="5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îšľíḓè"/>
            <p:cNvSpPr/>
            <p:nvPr>
              <p:custDataLst>
                <p:tags r:id="rId27"/>
              </p:custDataLst>
            </p:nvPr>
          </p:nvSpPr>
          <p:spPr bwMode="auto">
            <a:xfrm>
              <a:off x="13068" y="2037"/>
              <a:ext cx="433" cy="489"/>
            </a:xfrm>
            <a:custGeom>
              <a:avLst/>
              <a:gdLst>
                <a:gd name="T0" fmla="*/ 0 w 98"/>
                <a:gd name="T1" fmla="*/ 122 h 127"/>
                <a:gd name="T2" fmla="*/ 59 w 98"/>
                <a:gd name="T3" fmla="*/ 127 h 127"/>
                <a:gd name="T4" fmla="*/ 98 w 98"/>
                <a:gd name="T5" fmla="*/ 32 h 127"/>
                <a:gd name="T6" fmla="*/ 51 w 98"/>
                <a:gd name="T7" fmla="*/ 0 h 127"/>
                <a:gd name="T8" fmla="*/ 0 w 98"/>
                <a:gd name="T9" fmla="*/ 12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27">
                  <a:moveTo>
                    <a:pt x="0" y="122"/>
                  </a:moveTo>
                  <a:cubicBezTo>
                    <a:pt x="20" y="124"/>
                    <a:pt x="40" y="125"/>
                    <a:pt x="59" y="127"/>
                  </a:cubicBezTo>
                  <a:cubicBezTo>
                    <a:pt x="65" y="93"/>
                    <a:pt x="79" y="61"/>
                    <a:pt x="98" y="32"/>
                  </a:cubicBezTo>
                  <a:cubicBezTo>
                    <a:pt x="83" y="22"/>
                    <a:pt x="67" y="11"/>
                    <a:pt x="51" y="0"/>
                  </a:cubicBezTo>
                  <a:cubicBezTo>
                    <a:pt x="25" y="37"/>
                    <a:pt x="8" y="78"/>
                    <a:pt x="0" y="1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iş1îḑe"/>
            <p:cNvSpPr/>
            <p:nvPr>
              <p:custDataLst>
                <p:tags r:id="rId28"/>
              </p:custDataLst>
            </p:nvPr>
          </p:nvSpPr>
          <p:spPr bwMode="auto">
            <a:xfrm>
              <a:off x="13343" y="2185"/>
              <a:ext cx="376" cy="360"/>
            </a:xfrm>
            <a:custGeom>
              <a:avLst/>
              <a:gdLst>
                <a:gd name="T0" fmla="*/ 0 w 85"/>
                <a:gd name="T1" fmla="*/ 89 h 93"/>
                <a:gd name="T2" fmla="*/ 59 w 85"/>
                <a:gd name="T3" fmla="*/ 93 h 93"/>
                <a:gd name="T4" fmla="*/ 85 w 85"/>
                <a:gd name="T5" fmla="*/ 32 h 93"/>
                <a:gd name="T6" fmla="*/ 37 w 85"/>
                <a:gd name="T7" fmla="*/ 0 h 93"/>
                <a:gd name="T8" fmla="*/ 0 w 85"/>
                <a:gd name="T9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93">
                  <a:moveTo>
                    <a:pt x="0" y="89"/>
                  </a:moveTo>
                  <a:cubicBezTo>
                    <a:pt x="20" y="90"/>
                    <a:pt x="40" y="92"/>
                    <a:pt x="59" y="93"/>
                  </a:cubicBezTo>
                  <a:cubicBezTo>
                    <a:pt x="63" y="71"/>
                    <a:pt x="72" y="50"/>
                    <a:pt x="85" y="32"/>
                  </a:cubicBezTo>
                  <a:cubicBezTo>
                    <a:pt x="69" y="21"/>
                    <a:pt x="53" y="11"/>
                    <a:pt x="37" y="0"/>
                  </a:cubicBezTo>
                  <a:cubicBezTo>
                    <a:pt x="19" y="26"/>
                    <a:pt x="6" y="57"/>
                    <a:pt x="0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í$ḻiḋê"/>
            <p:cNvSpPr/>
            <p:nvPr>
              <p:custDataLst>
                <p:tags r:id="rId29"/>
              </p:custDataLst>
            </p:nvPr>
          </p:nvSpPr>
          <p:spPr bwMode="auto">
            <a:xfrm>
              <a:off x="13328" y="1635"/>
              <a:ext cx="545" cy="463"/>
            </a:xfrm>
            <a:custGeom>
              <a:avLst/>
              <a:gdLst>
                <a:gd name="T0" fmla="*/ 0 w 124"/>
                <a:gd name="T1" fmla="*/ 82 h 120"/>
                <a:gd name="T2" fmla="*/ 44 w 124"/>
                <a:gd name="T3" fmla="*/ 120 h 120"/>
                <a:gd name="T4" fmla="*/ 124 w 124"/>
                <a:gd name="T5" fmla="*/ 56 h 120"/>
                <a:gd name="T6" fmla="*/ 104 w 124"/>
                <a:gd name="T7" fmla="*/ 0 h 120"/>
                <a:gd name="T8" fmla="*/ 0 w 124"/>
                <a:gd name="T9" fmla="*/ 8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0">
                  <a:moveTo>
                    <a:pt x="0" y="82"/>
                  </a:moveTo>
                  <a:cubicBezTo>
                    <a:pt x="15" y="95"/>
                    <a:pt x="29" y="107"/>
                    <a:pt x="44" y="120"/>
                  </a:cubicBezTo>
                  <a:cubicBezTo>
                    <a:pt x="66" y="93"/>
                    <a:pt x="93" y="71"/>
                    <a:pt x="124" y="56"/>
                  </a:cubicBezTo>
                  <a:cubicBezTo>
                    <a:pt x="117" y="37"/>
                    <a:pt x="110" y="19"/>
                    <a:pt x="104" y="0"/>
                  </a:cubicBezTo>
                  <a:cubicBezTo>
                    <a:pt x="63" y="20"/>
                    <a:pt x="28" y="48"/>
                    <a:pt x="0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îṧlíde"/>
            <p:cNvSpPr/>
            <p:nvPr>
              <p:custDataLst>
                <p:tags r:id="rId30"/>
              </p:custDataLst>
            </p:nvPr>
          </p:nvSpPr>
          <p:spPr bwMode="auto">
            <a:xfrm>
              <a:off x="13532" y="1894"/>
              <a:ext cx="422" cy="373"/>
            </a:xfrm>
            <a:custGeom>
              <a:avLst/>
              <a:gdLst>
                <a:gd name="T0" fmla="*/ 0 w 96"/>
                <a:gd name="T1" fmla="*/ 60 h 97"/>
                <a:gd name="T2" fmla="*/ 44 w 96"/>
                <a:gd name="T3" fmla="*/ 97 h 97"/>
                <a:gd name="T4" fmla="*/ 96 w 96"/>
                <a:gd name="T5" fmla="*/ 56 h 97"/>
                <a:gd name="T6" fmla="*/ 75 w 96"/>
                <a:gd name="T7" fmla="*/ 0 h 97"/>
                <a:gd name="T8" fmla="*/ 0 w 96"/>
                <a:gd name="T9" fmla="*/ 6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7">
                  <a:moveTo>
                    <a:pt x="0" y="60"/>
                  </a:moveTo>
                  <a:cubicBezTo>
                    <a:pt x="15" y="72"/>
                    <a:pt x="29" y="85"/>
                    <a:pt x="44" y="97"/>
                  </a:cubicBezTo>
                  <a:cubicBezTo>
                    <a:pt x="58" y="80"/>
                    <a:pt x="76" y="66"/>
                    <a:pt x="96" y="56"/>
                  </a:cubicBezTo>
                  <a:cubicBezTo>
                    <a:pt x="89" y="37"/>
                    <a:pt x="82" y="19"/>
                    <a:pt x="75" y="0"/>
                  </a:cubicBezTo>
                  <a:cubicBezTo>
                    <a:pt x="46" y="14"/>
                    <a:pt x="20" y="35"/>
                    <a:pt x="0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îṡlíḍè"/>
            <p:cNvSpPr/>
            <p:nvPr>
              <p:custDataLst>
                <p:tags r:id="rId31"/>
              </p:custDataLst>
            </p:nvPr>
          </p:nvSpPr>
          <p:spPr bwMode="auto">
            <a:xfrm>
              <a:off x="16057" y="3413"/>
              <a:ext cx="549" cy="531"/>
            </a:xfrm>
            <a:custGeom>
              <a:avLst/>
              <a:gdLst>
                <a:gd name="T0" fmla="*/ 113 w 125"/>
                <a:gd name="T1" fmla="*/ 0 h 138"/>
                <a:gd name="T2" fmla="*/ 20 w 125"/>
                <a:gd name="T3" fmla="*/ 0 h 138"/>
                <a:gd name="T4" fmla="*/ 22 w 125"/>
                <a:gd name="T5" fmla="*/ 90 h 138"/>
                <a:gd name="T6" fmla="*/ 20 w 125"/>
                <a:gd name="T7" fmla="*/ 104 h 138"/>
                <a:gd name="T8" fmla="*/ 20 w 125"/>
                <a:gd name="T9" fmla="*/ 104 h 138"/>
                <a:gd name="T10" fmla="*/ 19 w 125"/>
                <a:gd name="T11" fmla="*/ 106 h 138"/>
                <a:gd name="T12" fmla="*/ 19 w 125"/>
                <a:gd name="T13" fmla="*/ 106 h 138"/>
                <a:gd name="T14" fmla="*/ 1 w 125"/>
                <a:gd name="T15" fmla="*/ 117 h 138"/>
                <a:gd name="T16" fmla="*/ 1 w 125"/>
                <a:gd name="T17" fmla="*/ 118 h 138"/>
                <a:gd name="T18" fmla="*/ 0 w 125"/>
                <a:gd name="T19" fmla="*/ 121 h 138"/>
                <a:gd name="T20" fmla="*/ 13 w 125"/>
                <a:gd name="T21" fmla="*/ 123 h 138"/>
                <a:gd name="T22" fmla="*/ 21 w 125"/>
                <a:gd name="T23" fmla="*/ 120 h 138"/>
                <a:gd name="T24" fmla="*/ 24 w 125"/>
                <a:gd name="T25" fmla="*/ 118 h 138"/>
                <a:gd name="T26" fmla="*/ 27 w 125"/>
                <a:gd name="T27" fmla="*/ 118 h 138"/>
                <a:gd name="T28" fmla="*/ 27 w 125"/>
                <a:gd name="T29" fmla="*/ 118 h 138"/>
                <a:gd name="T30" fmla="*/ 35 w 125"/>
                <a:gd name="T31" fmla="*/ 114 h 138"/>
                <a:gd name="T32" fmla="*/ 34 w 125"/>
                <a:gd name="T33" fmla="*/ 106 h 138"/>
                <a:gd name="T34" fmla="*/ 33 w 125"/>
                <a:gd name="T35" fmla="*/ 105 h 138"/>
                <a:gd name="T36" fmla="*/ 49 w 125"/>
                <a:gd name="T37" fmla="*/ 48 h 138"/>
                <a:gd name="T38" fmla="*/ 39 w 125"/>
                <a:gd name="T39" fmla="*/ 123 h 138"/>
                <a:gd name="T40" fmla="*/ 28 w 125"/>
                <a:gd name="T41" fmla="*/ 130 h 138"/>
                <a:gd name="T42" fmla="*/ 18 w 125"/>
                <a:gd name="T43" fmla="*/ 134 h 138"/>
                <a:gd name="T44" fmla="*/ 30 w 125"/>
                <a:gd name="T45" fmla="*/ 138 h 138"/>
                <a:gd name="T46" fmla="*/ 38 w 125"/>
                <a:gd name="T47" fmla="*/ 137 h 138"/>
                <a:gd name="T48" fmla="*/ 43 w 125"/>
                <a:gd name="T49" fmla="*/ 135 h 138"/>
                <a:gd name="T50" fmla="*/ 45 w 125"/>
                <a:gd name="T51" fmla="*/ 136 h 138"/>
                <a:gd name="T52" fmla="*/ 53 w 125"/>
                <a:gd name="T53" fmla="*/ 134 h 138"/>
                <a:gd name="T54" fmla="*/ 53 w 125"/>
                <a:gd name="T55" fmla="*/ 129 h 138"/>
                <a:gd name="T56" fmla="*/ 51 w 125"/>
                <a:gd name="T57" fmla="*/ 124 h 138"/>
                <a:gd name="T58" fmla="*/ 51 w 125"/>
                <a:gd name="T59" fmla="*/ 119 h 138"/>
                <a:gd name="T60" fmla="*/ 56 w 125"/>
                <a:gd name="T61" fmla="*/ 118 h 138"/>
                <a:gd name="T62" fmla="*/ 71 w 125"/>
                <a:gd name="T63" fmla="*/ 76 h 138"/>
                <a:gd name="T64" fmla="*/ 76 w 125"/>
                <a:gd name="T65" fmla="*/ 62 h 138"/>
                <a:gd name="T66" fmla="*/ 78 w 125"/>
                <a:gd name="T67" fmla="*/ 46 h 138"/>
                <a:gd name="T68" fmla="*/ 84 w 125"/>
                <a:gd name="T69" fmla="*/ 15 h 138"/>
                <a:gd name="T70" fmla="*/ 84 w 125"/>
                <a:gd name="T71" fmla="*/ 13 h 138"/>
                <a:gd name="T72" fmla="*/ 88 w 125"/>
                <a:gd name="T73" fmla="*/ 12 h 138"/>
                <a:gd name="T74" fmla="*/ 114 w 125"/>
                <a:gd name="T75" fmla="*/ 11 h 138"/>
                <a:gd name="T76" fmla="*/ 125 w 125"/>
                <a:gd name="T77" fmla="*/ 3 h 138"/>
                <a:gd name="T78" fmla="*/ 113 w 125"/>
                <a:gd name="T7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5" h="138">
                  <a:moveTo>
                    <a:pt x="11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1" y="30"/>
                    <a:pt x="22" y="60"/>
                    <a:pt x="22" y="90"/>
                  </a:cubicBezTo>
                  <a:cubicBezTo>
                    <a:pt x="22" y="95"/>
                    <a:pt x="22" y="99"/>
                    <a:pt x="20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19" y="104"/>
                    <a:pt x="19" y="104"/>
                    <a:pt x="19" y="106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5" y="112"/>
                    <a:pt x="8" y="116"/>
                    <a:pt x="1" y="117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0" y="119"/>
                    <a:pt x="0" y="120"/>
                    <a:pt x="0" y="121"/>
                  </a:cubicBezTo>
                  <a:cubicBezTo>
                    <a:pt x="1" y="122"/>
                    <a:pt x="6" y="123"/>
                    <a:pt x="13" y="123"/>
                  </a:cubicBezTo>
                  <a:cubicBezTo>
                    <a:pt x="15" y="122"/>
                    <a:pt x="19" y="121"/>
                    <a:pt x="21" y="120"/>
                  </a:cubicBezTo>
                  <a:cubicBezTo>
                    <a:pt x="22" y="120"/>
                    <a:pt x="23" y="119"/>
                    <a:pt x="24" y="118"/>
                  </a:cubicBezTo>
                  <a:cubicBezTo>
                    <a:pt x="25" y="118"/>
                    <a:pt x="26" y="118"/>
                    <a:pt x="27" y="118"/>
                  </a:cubicBezTo>
                  <a:cubicBezTo>
                    <a:pt x="27" y="118"/>
                    <a:pt x="27" y="118"/>
                    <a:pt x="27" y="118"/>
                  </a:cubicBezTo>
                  <a:cubicBezTo>
                    <a:pt x="35" y="114"/>
                    <a:pt x="35" y="114"/>
                    <a:pt x="35" y="114"/>
                  </a:cubicBezTo>
                  <a:cubicBezTo>
                    <a:pt x="35" y="114"/>
                    <a:pt x="34" y="109"/>
                    <a:pt x="34" y="106"/>
                  </a:cubicBezTo>
                  <a:cubicBezTo>
                    <a:pt x="34" y="106"/>
                    <a:pt x="33" y="106"/>
                    <a:pt x="33" y="105"/>
                  </a:cubicBezTo>
                  <a:cubicBezTo>
                    <a:pt x="40" y="86"/>
                    <a:pt x="46" y="67"/>
                    <a:pt x="49" y="48"/>
                  </a:cubicBezTo>
                  <a:cubicBezTo>
                    <a:pt x="48" y="72"/>
                    <a:pt x="39" y="121"/>
                    <a:pt x="39" y="123"/>
                  </a:cubicBezTo>
                  <a:cubicBezTo>
                    <a:pt x="37" y="126"/>
                    <a:pt x="34" y="130"/>
                    <a:pt x="28" y="130"/>
                  </a:cubicBezTo>
                  <a:cubicBezTo>
                    <a:pt x="26" y="131"/>
                    <a:pt x="16" y="130"/>
                    <a:pt x="18" y="134"/>
                  </a:cubicBezTo>
                  <a:cubicBezTo>
                    <a:pt x="18" y="136"/>
                    <a:pt x="23" y="138"/>
                    <a:pt x="30" y="138"/>
                  </a:cubicBezTo>
                  <a:cubicBezTo>
                    <a:pt x="32" y="138"/>
                    <a:pt x="36" y="138"/>
                    <a:pt x="38" y="137"/>
                  </a:cubicBezTo>
                  <a:cubicBezTo>
                    <a:pt x="41" y="137"/>
                    <a:pt x="43" y="135"/>
                    <a:pt x="43" y="135"/>
                  </a:cubicBezTo>
                  <a:cubicBezTo>
                    <a:pt x="45" y="136"/>
                    <a:pt x="45" y="136"/>
                    <a:pt x="45" y="136"/>
                  </a:cubicBezTo>
                  <a:cubicBezTo>
                    <a:pt x="53" y="134"/>
                    <a:pt x="53" y="134"/>
                    <a:pt x="53" y="134"/>
                  </a:cubicBezTo>
                  <a:cubicBezTo>
                    <a:pt x="53" y="134"/>
                    <a:pt x="53" y="132"/>
                    <a:pt x="53" y="129"/>
                  </a:cubicBezTo>
                  <a:cubicBezTo>
                    <a:pt x="53" y="126"/>
                    <a:pt x="51" y="124"/>
                    <a:pt x="51" y="124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6" y="118"/>
                    <a:pt x="56" y="118"/>
                    <a:pt x="56" y="118"/>
                  </a:cubicBezTo>
                  <a:cubicBezTo>
                    <a:pt x="56" y="118"/>
                    <a:pt x="66" y="87"/>
                    <a:pt x="71" y="76"/>
                  </a:cubicBezTo>
                  <a:cubicBezTo>
                    <a:pt x="73" y="71"/>
                    <a:pt x="75" y="67"/>
                    <a:pt x="76" y="62"/>
                  </a:cubicBezTo>
                  <a:cubicBezTo>
                    <a:pt x="77" y="57"/>
                    <a:pt x="78" y="51"/>
                    <a:pt x="78" y="46"/>
                  </a:cubicBezTo>
                  <a:cubicBezTo>
                    <a:pt x="79" y="35"/>
                    <a:pt x="81" y="25"/>
                    <a:pt x="84" y="15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5" y="12"/>
                    <a:pt x="86" y="12"/>
                    <a:pt x="88" y="12"/>
                  </a:cubicBezTo>
                  <a:cubicBezTo>
                    <a:pt x="100" y="11"/>
                    <a:pt x="106" y="13"/>
                    <a:pt x="114" y="11"/>
                  </a:cubicBezTo>
                  <a:cubicBezTo>
                    <a:pt x="124" y="8"/>
                    <a:pt x="125" y="3"/>
                    <a:pt x="125" y="3"/>
                  </a:cubicBezTo>
                  <a:cubicBezTo>
                    <a:pt x="121" y="1"/>
                    <a:pt x="117" y="0"/>
                    <a:pt x="113" y="0"/>
                  </a:cubicBezTo>
                  <a:close/>
                </a:path>
              </a:pathLst>
            </a:custGeom>
            <a:solidFill>
              <a:srgbClr val="5752B7">
                <a:alpha val="3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i$ḷîḓè"/>
            <p:cNvSpPr/>
            <p:nvPr>
              <p:custDataLst>
                <p:tags r:id="rId32"/>
              </p:custDataLst>
            </p:nvPr>
          </p:nvSpPr>
          <p:spPr bwMode="auto">
            <a:xfrm>
              <a:off x="16291" y="2637"/>
              <a:ext cx="120" cy="120"/>
            </a:xfrm>
            <a:custGeom>
              <a:avLst/>
              <a:gdLst>
                <a:gd name="T0" fmla="*/ 1 w 10"/>
                <a:gd name="T1" fmla="*/ 4 h 10"/>
                <a:gd name="T2" fmla="*/ 2 w 10"/>
                <a:gd name="T3" fmla="*/ 10 h 10"/>
                <a:gd name="T4" fmla="*/ 10 w 10"/>
                <a:gd name="T5" fmla="*/ 0 h 10"/>
                <a:gd name="T6" fmla="*/ 4 w 10"/>
                <a:gd name="T7" fmla="*/ 0 h 10"/>
                <a:gd name="T8" fmla="*/ 1 w 10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4"/>
                  </a:moveTo>
                  <a:cubicBezTo>
                    <a:pt x="1" y="4"/>
                    <a:pt x="0" y="8"/>
                    <a:pt x="2" y="1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364F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íṡ1idê"/>
            <p:cNvSpPr/>
            <p:nvPr>
              <p:custDataLst>
                <p:tags r:id="rId33"/>
              </p:custDataLst>
            </p:nvPr>
          </p:nvSpPr>
          <p:spPr bwMode="auto">
            <a:xfrm>
              <a:off x="16280" y="2672"/>
              <a:ext cx="203" cy="273"/>
            </a:xfrm>
            <a:custGeom>
              <a:avLst/>
              <a:gdLst>
                <a:gd name="T0" fmla="*/ 45 w 46"/>
                <a:gd name="T1" fmla="*/ 30 h 71"/>
                <a:gd name="T2" fmla="*/ 34 w 46"/>
                <a:gd name="T3" fmla="*/ 51 h 71"/>
                <a:gd name="T4" fmla="*/ 34 w 46"/>
                <a:gd name="T5" fmla="*/ 63 h 71"/>
                <a:gd name="T6" fmla="*/ 27 w 46"/>
                <a:gd name="T7" fmla="*/ 68 h 71"/>
                <a:gd name="T8" fmla="*/ 22 w 46"/>
                <a:gd name="T9" fmla="*/ 71 h 71"/>
                <a:gd name="T10" fmla="*/ 18 w 46"/>
                <a:gd name="T11" fmla="*/ 65 h 71"/>
                <a:gd name="T12" fmla="*/ 18 w 46"/>
                <a:gd name="T13" fmla="*/ 57 h 71"/>
                <a:gd name="T14" fmla="*/ 15 w 46"/>
                <a:gd name="T15" fmla="*/ 53 h 71"/>
                <a:gd name="T16" fmla="*/ 7 w 46"/>
                <a:gd name="T17" fmla="*/ 49 h 71"/>
                <a:gd name="T18" fmla="*/ 7 w 46"/>
                <a:gd name="T19" fmla="*/ 48 h 71"/>
                <a:gd name="T20" fmla="*/ 7 w 46"/>
                <a:gd name="T21" fmla="*/ 48 h 71"/>
                <a:gd name="T22" fmla="*/ 17 w 46"/>
                <a:gd name="T23" fmla="*/ 8 h 71"/>
                <a:gd name="T24" fmla="*/ 45 w 46"/>
                <a:gd name="T25" fmla="*/ 3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71">
                  <a:moveTo>
                    <a:pt x="45" y="30"/>
                  </a:moveTo>
                  <a:cubicBezTo>
                    <a:pt x="45" y="43"/>
                    <a:pt x="34" y="51"/>
                    <a:pt x="34" y="51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5"/>
                    <a:pt x="17" y="54"/>
                    <a:pt x="15" y="53"/>
                  </a:cubicBezTo>
                  <a:cubicBezTo>
                    <a:pt x="13" y="53"/>
                    <a:pt x="10" y="52"/>
                    <a:pt x="7" y="49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2" y="41"/>
                    <a:pt x="0" y="15"/>
                    <a:pt x="17" y="8"/>
                  </a:cubicBezTo>
                  <a:cubicBezTo>
                    <a:pt x="35" y="0"/>
                    <a:pt x="46" y="16"/>
                    <a:pt x="45" y="30"/>
                  </a:cubicBezTo>
                  <a:close/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iSļiďè"/>
            <p:cNvSpPr/>
            <p:nvPr>
              <p:custDataLst>
                <p:tags r:id="rId34"/>
              </p:custDataLst>
            </p:nvPr>
          </p:nvSpPr>
          <p:spPr bwMode="auto">
            <a:xfrm>
              <a:off x="16381" y="2722"/>
              <a:ext cx="141" cy="147"/>
            </a:xfrm>
            <a:custGeom>
              <a:avLst/>
              <a:gdLst>
                <a:gd name="T0" fmla="*/ 1 w 32"/>
                <a:gd name="T1" fmla="*/ 21 h 38"/>
                <a:gd name="T2" fmla="*/ 2 w 32"/>
                <a:gd name="T3" fmla="*/ 20 h 38"/>
                <a:gd name="T4" fmla="*/ 7 w 32"/>
                <a:gd name="T5" fmla="*/ 10 h 38"/>
                <a:gd name="T6" fmla="*/ 15 w 32"/>
                <a:gd name="T7" fmla="*/ 15 h 38"/>
                <a:gd name="T8" fmla="*/ 7 w 32"/>
                <a:gd name="T9" fmla="*/ 36 h 38"/>
                <a:gd name="T10" fmla="*/ 8 w 32"/>
                <a:gd name="T11" fmla="*/ 38 h 38"/>
                <a:gd name="T12" fmla="*/ 8 w 32"/>
                <a:gd name="T13" fmla="*/ 38 h 38"/>
                <a:gd name="T14" fmla="*/ 8 w 32"/>
                <a:gd name="T15" fmla="*/ 38 h 38"/>
                <a:gd name="T16" fmla="*/ 9 w 32"/>
                <a:gd name="T17" fmla="*/ 38 h 38"/>
                <a:gd name="T18" fmla="*/ 17 w 32"/>
                <a:gd name="T19" fmla="*/ 0 h 38"/>
                <a:gd name="T20" fmla="*/ 4 w 32"/>
                <a:gd name="T21" fmla="*/ 6 h 38"/>
                <a:gd name="T22" fmla="*/ 1 w 32"/>
                <a:gd name="T23" fmla="*/ 19 h 38"/>
                <a:gd name="T24" fmla="*/ 1 w 32"/>
                <a:gd name="T25" fmla="*/ 2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38">
                  <a:moveTo>
                    <a:pt x="1" y="21"/>
                  </a:moveTo>
                  <a:cubicBezTo>
                    <a:pt x="2" y="21"/>
                    <a:pt x="2" y="20"/>
                    <a:pt x="2" y="20"/>
                  </a:cubicBezTo>
                  <a:cubicBezTo>
                    <a:pt x="2" y="20"/>
                    <a:pt x="6" y="12"/>
                    <a:pt x="7" y="10"/>
                  </a:cubicBezTo>
                  <a:cubicBezTo>
                    <a:pt x="10" y="8"/>
                    <a:pt x="15" y="8"/>
                    <a:pt x="15" y="15"/>
                  </a:cubicBezTo>
                  <a:cubicBezTo>
                    <a:pt x="16" y="21"/>
                    <a:pt x="9" y="33"/>
                    <a:pt x="7" y="36"/>
                  </a:cubicBezTo>
                  <a:cubicBezTo>
                    <a:pt x="7" y="37"/>
                    <a:pt x="7" y="37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3" y="34"/>
                    <a:pt x="32" y="16"/>
                    <a:pt x="17" y="0"/>
                  </a:cubicBezTo>
                  <a:cubicBezTo>
                    <a:pt x="17" y="0"/>
                    <a:pt x="6" y="0"/>
                    <a:pt x="4" y="6"/>
                  </a:cubicBezTo>
                  <a:cubicBezTo>
                    <a:pt x="2" y="12"/>
                    <a:pt x="1" y="19"/>
                    <a:pt x="1" y="19"/>
                  </a:cubicBezTo>
                  <a:cubicBezTo>
                    <a:pt x="1" y="19"/>
                    <a:pt x="0" y="20"/>
                    <a:pt x="1" y="2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ísḻïdê"/>
            <p:cNvSpPr/>
            <p:nvPr>
              <p:custDataLst>
                <p:tags r:id="rId35"/>
              </p:custDataLst>
            </p:nvPr>
          </p:nvSpPr>
          <p:spPr bwMode="auto">
            <a:xfrm>
              <a:off x="16273" y="2620"/>
              <a:ext cx="203" cy="120"/>
            </a:xfrm>
            <a:custGeom>
              <a:avLst/>
              <a:gdLst>
                <a:gd name="T0" fmla="*/ 6 w 46"/>
                <a:gd name="T1" fmla="*/ 24 h 26"/>
                <a:gd name="T2" fmla="*/ 32 w 46"/>
                <a:gd name="T3" fmla="*/ 26 h 26"/>
                <a:gd name="T4" fmla="*/ 45 w 46"/>
                <a:gd name="T5" fmla="*/ 23 h 26"/>
                <a:gd name="T6" fmla="*/ 45 w 46"/>
                <a:gd name="T7" fmla="*/ 21 h 26"/>
                <a:gd name="T8" fmla="*/ 21 w 46"/>
                <a:gd name="T9" fmla="*/ 4 h 26"/>
                <a:gd name="T10" fmla="*/ 6 w 46"/>
                <a:gd name="T1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26">
                  <a:moveTo>
                    <a:pt x="6" y="24"/>
                  </a:moveTo>
                  <a:cubicBezTo>
                    <a:pt x="6" y="24"/>
                    <a:pt x="17" y="16"/>
                    <a:pt x="32" y="26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5" y="21"/>
                  </a:cubicBezTo>
                  <a:cubicBezTo>
                    <a:pt x="45" y="19"/>
                    <a:pt x="44" y="0"/>
                    <a:pt x="21" y="4"/>
                  </a:cubicBezTo>
                  <a:cubicBezTo>
                    <a:pt x="8" y="6"/>
                    <a:pt x="0" y="15"/>
                    <a:pt x="6" y="2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îṡḷiḓè"/>
            <p:cNvSpPr/>
            <p:nvPr>
              <p:custDataLst>
                <p:tags r:id="rId36"/>
              </p:custDataLst>
            </p:nvPr>
          </p:nvSpPr>
          <p:spPr bwMode="auto">
            <a:xfrm>
              <a:off x="16412" y="2722"/>
              <a:ext cx="120" cy="147"/>
            </a:xfrm>
            <a:custGeom>
              <a:avLst/>
              <a:gdLst>
                <a:gd name="T0" fmla="*/ 0 w 24"/>
                <a:gd name="T1" fmla="*/ 38 h 38"/>
                <a:gd name="T2" fmla="*/ 0 w 24"/>
                <a:gd name="T3" fmla="*/ 38 h 38"/>
                <a:gd name="T4" fmla="*/ 1 w 24"/>
                <a:gd name="T5" fmla="*/ 38 h 38"/>
                <a:gd name="T6" fmla="*/ 9 w 24"/>
                <a:gd name="T7" fmla="*/ 0 h 38"/>
                <a:gd name="T8" fmla="*/ 10 w 24"/>
                <a:gd name="T9" fmla="*/ 5 h 38"/>
                <a:gd name="T10" fmla="*/ 0 w 24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5" y="34"/>
                    <a:pt x="24" y="16"/>
                    <a:pt x="9" y="0"/>
                  </a:cubicBezTo>
                  <a:cubicBezTo>
                    <a:pt x="9" y="0"/>
                    <a:pt x="10" y="2"/>
                    <a:pt x="10" y="5"/>
                  </a:cubicBezTo>
                  <a:cubicBezTo>
                    <a:pt x="10" y="5"/>
                    <a:pt x="19" y="20"/>
                    <a:pt x="0" y="3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iŝľîḑè"/>
            <p:cNvSpPr/>
            <p:nvPr>
              <p:custDataLst>
                <p:tags r:id="rId37"/>
              </p:custDataLst>
            </p:nvPr>
          </p:nvSpPr>
          <p:spPr bwMode="auto">
            <a:xfrm>
              <a:off x="15782" y="2876"/>
              <a:ext cx="188" cy="132"/>
            </a:xfrm>
            <a:custGeom>
              <a:avLst/>
              <a:gdLst>
                <a:gd name="T0" fmla="*/ 43 w 43"/>
                <a:gd name="T1" fmla="*/ 27 h 34"/>
                <a:gd name="T2" fmla="*/ 35 w 43"/>
                <a:gd name="T3" fmla="*/ 19 h 34"/>
                <a:gd name="T4" fmla="*/ 27 w 43"/>
                <a:gd name="T5" fmla="*/ 5 h 34"/>
                <a:gd name="T6" fmla="*/ 14 w 43"/>
                <a:gd name="T7" fmla="*/ 0 h 34"/>
                <a:gd name="T8" fmla="*/ 2 w 43"/>
                <a:gd name="T9" fmla="*/ 2 h 34"/>
                <a:gd name="T10" fmla="*/ 12 w 43"/>
                <a:gd name="T11" fmla="*/ 4 h 34"/>
                <a:gd name="T12" fmla="*/ 13 w 43"/>
                <a:gd name="T13" fmla="*/ 5 h 34"/>
                <a:gd name="T14" fmla="*/ 13 w 43"/>
                <a:gd name="T15" fmla="*/ 8 h 34"/>
                <a:gd name="T16" fmla="*/ 11 w 43"/>
                <a:gd name="T17" fmla="*/ 13 h 34"/>
                <a:gd name="T18" fmla="*/ 12 w 43"/>
                <a:gd name="T19" fmla="*/ 17 h 34"/>
                <a:gd name="T20" fmla="*/ 19 w 43"/>
                <a:gd name="T21" fmla="*/ 21 h 34"/>
                <a:gd name="T22" fmla="*/ 26 w 43"/>
                <a:gd name="T23" fmla="*/ 27 h 34"/>
                <a:gd name="T24" fmla="*/ 37 w 43"/>
                <a:gd name="T25" fmla="*/ 34 h 34"/>
                <a:gd name="T26" fmla="*/ 43 w 43"/>
                <a:gd name="T27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34">
                  <a:moveTo>
                    <a:pt x="43" y="27"/>
                  </a:moveTo>
                  <a:cubicBezTo>
                    <a:pt x="43" y="27"/>
                    <a:pt x="35" y="22"/>
                    <a:pt x="35" y="19"/>
                  </a:cubicBezTo>
                  <a:cubicBezTo>
                    <a:pt x="34" y="17"/>
                    <a:pt x="29" y="7"/>
                    <a:pt x="27" y="5"/>
                  </a:cubicBezTo>
                  <a:cubicBezTo>
                    <a:pt x="25" y="4"/>
                    <a:pt x="16" y="0"/>
                    <a:pt x="14" y="0"/>
                  </a:cubicBezTo>
                  <a:cubicBezTo>
                    <a:pt x="12" y="0"/>
                    <a:pt x="0" y="1"/>
                    <a:pt x="2" y="2"/>
                  </a:cubicBezTo>
                  <a:cubicBezTo>
                    <a:pt x="3" y="4"/>
                    <a:pt x="11" y="3"/>
                    <a:pt x="12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2" y="7"/>
                    <a:pt x="13" y="8"/>
                  </a:cubicBezTo>
                  <a:cubicBezTo>
                    <a:pt x="13" y="9"/>
                    <a:pt x="10" y="11"/>
                    <a:pt x="11" y="13"/>
                  </a:cubicBezTo>
                  <a:cubicBezTo>
                    <a:pt x="12" y="15"/>
                    <a:pt x="11" y="15"/>
                    <a:pt x="12" y="17"/>
                  </a:cubicBezTo>
                  <a:cubicBezTo>
                    <a:pt x="14" y="21"/>
                    <a:pt x="18" y="22"/>
                    <a:pt x="19" y="21"/>
                  </a:cubicBezTo>
                  <a:cubicBezTo>
                    <a:pt x="20" y="24"/>
                    <a:pt x="23" y="28"/>
                    <a:pt x="26" y="27"/>
                  </a:cubicBezTo>
                  <a:cubicBezTo>
                    <a:pt x="29" y="27"/>
                    <a:pt x="37" y="34"/>
                    <a:pt x="37" y="34"/>
                  </a:cubicBezTo>
                  <a:cubicBezTo>
                    <a:pt x="43" y="27"/>
                    <a:pt x="43" y="27"/>
                    <a:pt x="43" y="27"/>
                  </a:cubicBezTo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íṣļíďê"/>
            <p:cNvSpPr/>
            <p:nvPr>
              <p:custDataLst>
                <p:tags r:id="rId38"/>
              </p:custDataLst>
            </p:nvPr>
          </p:nvSpPr>
          <p:spPr bwMode="auto">
            <a:xfrm>
              <a:off x="16291" y="2826"/>
              <a:ext cx="187" cy="154"/>
            </a:xfrm>
            <a:custGeom>
              <a:avLst/>
              <a:gdLst>
                <a:gd name="T0" fmla="*/ 34 w 42"/>
                <a:gd name="T1" fmla="*/ 0 h 40"/>
                <a:gd name="T2" fmla="*/ 35 w 42"/>
                <a:gd name="T3" fmla="*/ 16 h 40"/>
                <a:gd name="T4" fmla="*/ 42 w 42"/>
                <a:gd name="T5" fmla="*/ 17 h 40"/>
                <a:gd name="T6" fmla="*/ 22 w 42"/>
                <a:gd name="T7" fmla="*/ 39 h 40"/>
                <a:gd name="T8" fmla="*/ 4 w 42"/>
                <a:gd name="T9" fmla="*/ 19 h 40"/>
                <a:gd name="T10" fmla="*/ 14 w 42"/>
                <a:gd name="T11" fmla="*/ 16 h 40"/>
                <a:gd name="T12" fmla="*/ 13 w 42"/>
                <a:gd name="T13" fmla="*/ 9 h 40"/>
                <a:gd name="T14" fmla="*/ 34 w 42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40">
                  <a:moveTo>
                    <a:pt x="34" y="0"/>
                  </a:moveTo>
                  <a:cubicBezTo>
                    <a:pt x="34" y="5"/>
                    <a:pt x="34" y="15"/>
                    <a:pt x="35" y="16"/>
                  </a:cubicBezTo>
                  <a:cubicBezTo>
                    <a:pt x="37" y="18"/>
                    <a:pt x="42" y="17"/>
                    <a:pt x="42" y="17"/>
                  </a:cubicBezTo>
                  <a:cubicBezTo>
                    <a:pt x="42" y="17"/>
                    <a:pt x="24" y="40"/>
                    <a:pt x="22" y="39"/>
                  </a:cubicBezTo>
                  <a:cubicBezTo>
                    <a:pt x="21" y="38"/>
                    <a:pt x="0" y="20"/>
                    <a:pt x="4" y="19"/>
                  </a:cubicBezTo>
                  <a:cubicBezTo>
                    <a:pt x="9" y="19"/>
                    <a:pt x="14" y="19"/>
                    <a:pt x="14" y="16"/>
                  </a:cubicBezTo>
                  <a:cubicBezTo>
                    <a:pt x="13" y="14"/>
                    <a:pt x="13" y="11"/>
                    <a:pt x="13" y="9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ïṩḷíḋe"/>
            <p:cNvSpPr/>
            <p:nvPr>
              <p:custDataLst>
                <p:tags r:id="rId39"/>
              </p:custDataLst>
            </p:nvPr>
          </p:nvSpPr>
          <p:spPr bwMode="auto">
            <a:xfrm>
              <a:off x="16254" y="2891"/>
              <a:ext cx="344" cy="418"/>
            </a:xfrm>
            <a:custGeom>
              <a:avLst/>
              <a:gdLst>
                <a:gd name="T0" fmla="*/ 64 w 78"/>
                <a:gd name="T1" fmla="*/ 104 h 108"/>
                <a:gd name="T2" fmla="*/ 21 w 78"/>
                <a:gd name="T3" fmla="*/ 108 h 108"/>
                <a:gd name="T4" fmla="*/ 14 w 78"/>
                <a:gd name="T5" fmla="*/ 104 h 108"/>
                <a:gd name="T6" fmla="*/ 10 w 78"/>
                <a:gd name="T7" fmla="*/ 67 h 108"/>
                <a:gd name="T8" fmla="*/ 6 w 78"/>
                <a:gd name="T9" fmla="*/ 52 h 108"/>
                <a:gd name="T10" fmla="*/ 0 w 78"/>
                <a:gd name="T11" fmla="*/ 18 h 108"/>
                <a:gd name="T12" fmla="*/ 21 w 78"/>
                <a:gd name="T13" fmla="*/ 1 h 108"/>
                <a:gd name="T14" fmla="*/ 32 w 78"/>
                <a:gd name="T15" fmla="*/ 8 h 108"/>
                <a:gd name="T16" fmla="*/ 47 w 78"/>
                <a:gd name="T17" fmla="*/ 0 h 108"/>
                <a:gd name="T18" fmla="*/ 76 w 78"/>
                <a:gd name="T19" fmla="*/ 19 h 108"/>
                <a:gd name="T20" fmla="*/ 78 w 78"/>
                <a:gd name="T21" fmla="*/ 64 h 108"/>
                <a:gd name="T22" fmla="*/ 75 w 78"/>
                <a:gd name="T23" fmla="*/ 102 h 108"/>
                <a:gd name="T24" fmla="*/ 64 w 78"/>
                <a:gd name="T25" fmla="*/ 10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08">
                  <a:moveTo>
                    <a:pt x="64" y="104"/>
                  </a:moveTo>
                  <a:cubicBezTo>
                    <a:pt x="64" y="104"/>
                    <a:pt x="29" y="108"/>
                    <a:pt x="21" y="108"/>
                  </a:cubicBezTo>
                  <a:cubicBezTo>
                    <a:pt x="13" y="108"/>
                    <a:pt x="14" y="104"/>
                    <a:pt x="14" y="104"/>
                  </a:cubicBezTo>
                  <a:cubicBezTo>
                    <a:pt x="13" y="95"/>
                    <a:pt x="12" y="74"/>
                    <a:pt x="10" y="67"/>
                  </a:cubicBezTo>
                  <a:cubicBezTo>
                    <a:pt x="8" y="60"/>
                    <a:pt x="8" y="58"/>
                    <a:pt x="6" y="52"/>
                  </a:cubicBezTo>
                  <a:cubicBezTo>
                    <a:pt x="3" y="38"/>
                    <a:pt x="4" y="35"/>
                    <a:pt x="0" y="18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3" y="8"/>
                    <a:pt x="32" y="8"/>
                  </a:cubicBezTo>
                  <a:cubicBezTo>
                    <a:pt x="44" y="8"/>
                    <a:pt x="47" y="0"/>
                    <a:pt x="47" y="0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64" y="104"/>
                    <a:pt x="64" y="104"/>
                    <a:pt x="64" y="104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îṥľidè"/>
            <p:cNvSpPr/>
            <p:nvPr>
              <p:custDataLst>
                <p:tags r:id="rId40"/>
              </p:custDataLst>
            </p:nvPr>
          </p:nvSpPr>
          <p:spPr bwMode="auto">
            <a:xfrm>
              <a:off x="16122" y="3694"/>
              <a:ext cx="120" cy="120"/>
            </a:xfrm>
            <a:custGeom>
              <a:avLst/>
              <a:gdLst>
                <a:gd name="T0" fmla="*/ 0 w 12"/>
                <a:gd name="T1" fmla="*/ 5 h 16"/>
                <a:gd name="T2" fmla="*/ 2 w 12"/>
                <a:gd name="T3" fmla="*/ 14 h 16"/>
                <a:gd name="T4" fmla="*/ 11 w 12"/>
                <a:gd name="T5" fmla="*/ 13 h 16"/>
                <a:gd name="T6" fmla="*/ 9 w 12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6">
                  <a:moveTo>
                    <a:pt x="0" y="5"/>
                  </a:moveTo>
                  <a:cubicBezTo>
                    <a:pt x="0" y="5"/>
                    <a:pt x="1" y="12"/>
                    <a:pt x="2" y="14"/>
                  </a:cubicBezTo>
                  <a:cubicBezTo>
                    <a:pt x="3" y="16"/>
                    <a:pt x="11" y="14"/>
                    <a:pt x="11" y="13"/>
                  </a:cubicBezTo>
                  <a:cubicBezTo>
                    <a:pt x="12" y="11"/>
                    <a:pt x="9" y="0"/>
                    <a:pt x="9" y="0"/>
                  </a:cubicBezTo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í$lïďè"/>
            <p:cNvSpPr/>
            <p:nvPr>
              <p:custDataLst>
                <p:tags r:id="rId41"/>
              </p:custDataLst>
            </p:nvPr>
          </p:nvSpPr>
          <p:spPr bwMode="auto">
            <a:xfrm>
              <a:off x="16048" y="3752"/>
              <a:ext cx="150" cy="120"/>
            </a:xfrm>
            <a:custGeom>
              <a:avLst/>
              <a:gdLst>
                <a:gd name="T0" fmla="*/ 33 w 34"/>
                <a:gd name="T1" fmla="*/ 3 h 19"/>
                <a:gd name="T2" fmla="*/ 34 w 34"/>
                <a:gd name="T3" fmla="*/ 10 h 19"/>
                <a:gd name="T4" fmla="*/ 27 w 34"/>
                <a:gd name="T5" fmla="*/ 13 h 19"/>
                <a:gd name="T6" fmla="*/ 25 w 34"/>
                <a:gd name="T7" fmla="*/ 12 h 19"/>
                <a:gd name="T8" fmla="*/ 21 w 34"/>
                <a:gd name="T9" fmla="*/ 16 h 19"/>
                <a:gd name="T10" fmla="*/ 14 w 34"/>
                <a:gd name="T11" fmla="*/ 18 h 19"/>
                <a:gd name="T12" fmla="*/ 1 w 34"/>
                <a:gd name="T13" fmla="*/ 16 h 19"/>
                <a:gd name="T14" fmla="*/ 11 w 34"/>
                <a:gd name="T15" fmla="*/ 11 h 19"/>
                <a:gd name="T16" fmla="*/ 19 w 34"/>
                <a:gd name="T17" fmla="*/ 2 h 19"/>
                <a:gd name="T18" fmla="*/ 20 w 34"/>
                <a:gd name="T19" fmla="*/ 0 h 19"/>
                <a:gd name="T20" fmla="*/ 22 w 34"/>
                <a:gd name="T21" fmla="*/ 1 h 19"/>
                <a:gd name="T22" fmla="*/ 28 w 34"/>
                <a:gd name="T23" fmla="*/ 2 h 19"/>
                <a:gd name="T24" fmla="*/ 30 w 34"/>
                <a:gd name="T25" fmla="*/ 0 h 19"/>
                <a:gd name="T26" fmla="*/ 33 w 34"/>
                <a:gd name="T2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19">
                  <a:moveTo>
                    <a:pt x="33" y="3"/>
                  </a:moveTo>
                  <a:cubicBezTo>
                    <a:pt x="34" y="5"/>
                    <a:pt x="34" y="10"/>
                    <a:pt x="34" y="10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4" y="15"/>
                    <a:pt x="21" y="16"/>
                  </a:cubicBezTo>
                  <a:cubicBezTo>
                    <a:pt x="19" y="17"/>
                    <a:pt x="16" y="18"/>
                    <a:pt x="14" y="18"/>
                  </a:cubicBezTo>
                  <a:cubicBezTo>
                    <a:pt x="7" y="19"/>
                    <a:pt x="2" y="17"/>
                    <a:pt x="1" y="16"/>
                  </a:cubicBezTo>
                  <a:cubicBezTo>
                    <a:pt x="0" y="12"/>
                    <a:pt x="9" y="11"/>
                    <a:pt x="11" y="11"/>
                  </a:cubicBezTo>
                  <a:cubicBezTo>
                    <a:pt x="16" y="10"/>
                    <a:pt x="19" y="5"/>
                    <a:pt x="19" y="2"/>
                  </a:cubicBezTo>
                  <a:cubicBezTo>
                    <a:pt x="19" y="0"/>
                    <a:pt x="19" y="0"/>
                    <a:pt x="20" y="0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3" y="2"/>
                    <a:pt x="26" y="3"/>
                    <a:pt x="28" y="2"/>
                  </a:cubicBezTo>
                  <a:cubicBezTo>
                    <a:pt x="29" y="2"/>
                    <a:pt x="30" y="1"/>
                    <a:pt x="30" y="0"/>
                  </a:cubicBezTo>
                  <a:cubicBezTo>
                    <a:pt x="30" y="0"/>
                    <a:pt x="32" y="0"/>
                    <a:pt x="33" y="3"/>
                  </a:cubicBezTo>
                  <a:close/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îSļïdè"/>
            <p:cNvSpPr/>
            <p:nvPr>
              <p:custDataLst>
                <p:tags r:id="rId42"/>
              </p:custDataLst>
            </p:nvPr>
          </p:nvSpPr>
          <p:spPr bwMode="auto">
            <a:xfrm>
              <a:off x="15994" y="3281"/>
              <a:ext cx="322" cy="513"/>
            </a:xfrm>
            <a:custGeom>
              <a:avLst/>
              <a:gdLst>
                <a:gd name="T0" fmla="*/ 67 w 73"/>
                <a:gd name="T1" fmla="*/ 36 h 133"/>
                <a:gd name="T2" fmla="*/ 28 w 73"/>
                <a:gd name="T3" fmla="*/ 37 h 133"/>
                <a:gd name="T4" fmla="*/ 35 w 73"/>
                <a:gd name="T5" fmla="*/ 55 h 133"/>
                <a:gd name="T6" fmla="*/ 44 w 73"/>
                <a:gd name="T7" fmla="*/ 128 h 133"/>
                <a:gd name="T8" fmla="*/ 33 w 73"/>
                <a:gd name="T9" fmla="*/ 129 h 133"/>
                <a:gd name="T10" fmla="*/ 0 w 73"/>
                <a:gd name="T11" fmla="*/ 25 h 133"/>
                <a:gd name="T12" fmla="*/ 73 w 73"/>
                <a:gd name="T13" fmla="*/ 0 h 133"/>
                <a:gd name="T14" fmla="*/ 67 w 73"/>
                <a:gd name="T15" fmla="*/ 3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133">
                  <a:moveTo>
                    <a:pt x="67" y="36"/>
                  </a:moveTo>
                  <a:cubicBezTo>
                    <a:pt x="55" y="39"/>
                    <a:pt x="40" y="39"/>
                    <a:pt x="28" y="37"/>
                  </a:cubicBezTo>
                  <a:cubicBezTo>
                    <a:pt x="29" y="42"/>
                    <a:pt x="34" y="48"/>
                    <a:pt x="35" y="55"/>
                  </a:cubicBezTo>
                  <a:cubicBezTo>
                    <a:pt x="40" y="78"/>
                    <a:pt x="42" y="109"/>
                    <a:pt x="44" y="128"/>
                  </a:cubicBezTo>
                  <a:cubicBezTo>
                    <a:pt x="44" y="128"/>
                    <a:pt x="41" y="133"/>
                    <a:pt x="33" y="129"/>
                  </a:cubicBezTo>
                  <a:cubicBezTo>
                    <a:pt x="21" y="99"/>
                    <a:pt x="0" y="38"/>
                    <a:pt x="0" y="25"/>
                  </a:cubicBezTo>
                  <a:cubicBezTo>
                    <a:pt x="0" y="8"/>
                    <a:pt x="42" y="4"/>
                    <a:pt x="73" y="0"/>
                  </a:cubicBezTo>
                  <a:cubicBezTo>
                    <a:pt x="67" y="36"/>
                    <a:pt x="67" y="36"/>
                    <a:pt x="67" y="36"/>
                  </a:cubicBezTo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íṡļiḓe"/>
            <p:cNvSpPr/>
            <p:nvPr>
              <p:custDataLst>
                <p:tags r:id="rId43"/>
              </p:custDataLst>
            </p:nvPr>
          </p:nvSpPr>
          <p:spPr bwMode="auto">
            <a:xfrm>
              <a:off x="16011" y="3278"/>
              <a:ext cx="561" cy="150"/>
            </a:xfrm>
            <a:custGeom>
              <a:avLst/>
              <a:gdLst>
                <a:gd name="T0" fmla="*/ 117 w 127"/>
                <a:gd name="T1" fmla="*/ 4 h 39"/>
                <a:gd name="T2" fmla="*/ 63 w 127"/>
                <a:gd name="T3" fmla="*/ 37 h 39"/>
                <a:gd name="T4" fmla="*/ 43 w 127"/>
                <a:gd name="T5" fmla="*/ 39 h 39"/>
                <a:gd name="T6" fmla="*/ 41 w 127"/>
                <a:gd name="T7" fmla="*/ 35 h 39"/>
                <a:gd name="T8" fmla="*/ 41 w 127"/>
                <a:gd name="T9" fmla="*/ 30 h 39"/>
                <a:gd name="T10" fmla="*/ 34 w 127"/>
                <a:gd name="T11" fmla="*/ 21 h 39"/>
                <a:gd name="T12" fmla="*/ 24 w 127"/>
                <a:gd name="T13" fmla="*/ 18 h 39"/>
                <a:gd name="T14" fmla="*/ 0 w 127"/>
                <a:gd name="T15" fmla="*/ 17 h 39"/>
                <a:gd name="T16" fmla="*/ 76 w 127"/>
                <a:gd name="T17" fmla="*/ 0 h 39"/>
                <a:gd name="T18" fmla="*/ 107 w 127"/>
                <a:gd name="T19" fmla="*/ 4 h 39"/>
                <a:gd name="T20" fmla="*/ 117 w 127"/>
                <a:gd name="T21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7" h="39">
                  <a:moveTo>
                    <a:pt x="117" y="4"/>
                  </a:moveTo>
                  <a:cubicBezTo>
                    <a:pt x="127" y="11"/>
                    <a:pt x="63" y="37"/>
                    <a:pt x="63" y="37"/>
                  </a:cubicBezTo>
                  <a:cubicBezTo>
                    <a:pt x="56" y="39"/>
                    <a:pt x="49" y="39"/>
                    <a:pt x="43" y="39"/>
                  </a:cubicBezTo>
                  <a:cubicBezTo>
                    <a:pt x="42" y="38"/>
                    <a:pt x="41" y="37"/>
                    <a:pt x="41" y="35"/>
                  </a:cubicBezTo>
                  <a:cubicBezTo>
                    <a:pt x="41" y="33"/>
                    <a:pt x="41" y="32"/>
                    <a:pt x="41" y="30"/>
                  </a:cubicBezTo>
                  <a:cubicBezTo>
                    <a:pt x="40" y="26"/>
                    <a:pt x="37" y="23"/>
                    <a:pt x="34" y="21"/>
                  </a:cubicBezTo>
                  <a:cubicBezTo>
                    <a:pt x="31" y="19"/>
                    <a:pt x="27" y="18"/>
                    <a:pt x="24" y="18"/>
                  </a:cubicBezTo>
                  <a:cubicBezTo>
                    <a:pt x="15" y="16"/>
                    <a:pt x="0" y="17"/>
                    <a:pt x="0" y="17"/>
                  </a:cubicBezTo>
                  <a:cubicBezTo>
                    <a:pt x="19" y="3"/>
                    <a:pt x="58" y="2"/>
                    <a:pt x="76" y="0"/>
                  </a:cubicBezTo>
                  <a:cubicBezTo>
                    <a:pt x="79" y="4"/>
                    <a:pt x="95" y="4"/>
                    <a:pt x="107" y="4"/>
                  </a:cubicBezTo>
                  <a:cubicBezTo>
                    <a:pt x="112" y="3"/>
                    <a:pt x="116" y="3"/>
                    <a:pt x="117" y="4"/>
                  </a:cubicBezTo>
                </a:path>
              </a:pathLst>
            </a:custGeom>
            <a:solidFill>
              <a:srgbClr val="1A23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ïšlïdé"/>
            <p:cNvSpPr/>
            <p:nvPr>
              <p:custDataLst>
                <p:tags r:id="rId44"/>
              </p:custDataLst>
            </p:nvPr>
          </p:nvSpPr>
          <p:spPr bwMode="auto">
            <a:xfrm>
              <a:off x="16198" y="3759"/>
              <a:ext cx="120" cy="120"/>
            </a:xfrm>
            <a:custGeom>
              <a:avLst/>
              <a:gdLst>
                <a:gd name="T0" fmla="*/ 0 w 11"/>
                <a:gd name="T1" fmla="*/ 4 h 16"/>
                <a:gd name="T2" fmla="*/ 0 w 11"/>
                <a:gd name="T3" fmla="*/ 13 h 16"/>
                <a:gd name="T4" fmla="*/ 10 w 11"/>
                <a:gd name="T5" fmla="*/ 13 h 16"/>
                <a:gd name="T6" fmla="*/ 10 w 1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6">
                  <a:moveTo>
                    <a:pt x="0" y="4"/>
                  </a:moveTo>
                  <a:cubicBezTo>
                    <a:pt x="0" y="4"/>
                    <a:pt x="0" y="11"/>
                    <a:pt x="0" y="13"/>
                  </a:cubicBezTo>
                  <a:cubicBezTo>
                    <a:pt x="1" y="16"/>
                    <a:pt x="9" y="15"/>
                    <a:pt x="10" y="13"/>
                  </a:cubicBezTo>
                  <a:cubicBezTo>
                    <a:pt x="11" y="12"/>
                    <a:pt x="10" y="0"/>
                    <a:pt x="10" y="0"/>
                  </a:cubicBezTo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islîḑe"/>
            <p:cNvSpPr/>
            <p:nvPr>
              <p:custDataLst>
                <p:tags r:id="rId45"/>
              </p:custDataLst>
            </p:nvPr>
          </p:nvSpPr>
          <p:spPr bwMode="auto">
            <a:xfrm>
              <a:off x="16115" y="3806"/>
              <a:ext cx="148" cy="120"/>
            </a:xfrm>
            <a:custGeom>
              <a:avLst/>
              <a:gdLst>
                <a:gd name="T0" fmla="*/ 34 w 34"/>
                <a:gd name="T1" fmla="*/ 5 h 17"/>
                <a:gd name="T2" fmla="*/ 34 w 34"/>
                <a:gd name="T3" fmla="*/ 12 h 17"/>
                <a:gd name="T4" fmla="*/ 26 w 34"/>
                <a:gd name="T5" fmla="*/ 14 h 17"/>
                <a:gd name="T6" fmla="*/ 25 w 34"/>
                <a:gd name="T7" fmla="*/ 13 h 17"/>
                <a:gd name="T8" fmla="*/ 20 w 34"/>
                <a:gd name="T9" fmla="*/ 16 h 17"/>
                <a:gd name="T10" fmla="*/ 12 w 34"/>
                <a:gd name="T11" fmla="*/ 16 h 17"/>
                <a:gd name="T12" fmla="*/ 1 w 34"/>
                <a:gd name="T13" fmla="*/ 13 h 17"/>
                <a:gd name="T14" fmla="*/ 11 w 34"/>
                <a:gd name="T15" fmla="*/ 9 h 17"/>
                <a:gd name="T16" fmla="*/ 20 w 34"/>
                <a:gd name="T17" fmla="*/ 2 h 17"/>
                <a:gd name="T18" fmla="*/ 22 w 34"/>
                <a:gd name="T19" fmla="*/ 0 h 17"/>
                <a:gd name="T20" fmla="*/ 24 w 34"/>
                <a:gd name="T21" fmla="*/ 1 h 17"/>
                <a:gd name="T22" fmla="*/ 29 w 34"/>
                <a:gd name="T23" fmla="*/ 3 h 17"/>
                <a:gd name="T24" fmla="*/ 32 w 34"/>
                <a:gd name="T25" fmla="*/ 2 h 17"/>
                <a:gd name="T26" fmla="*/ 34 w 34"/>
                <a:gd name="T2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17">
                  <a:moveTo>
                    <a:pt x="34" y="5"/>
                  </a:moveTo>
                  <a:cubicBezTo>
                    <a:pt x="34" y="8"/>
                    <a:pt x="34" y="12"/>
                    <a:pt x="34" y="12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3" y="15"/>
                    <a:pt x="20" y="16"/>
                  </a:cubicBezTo>
                  <a:cubicBezTo>
                    <a:pt x="18" y="16"/>
                    <a:pt x="14" y="17"/>
                    <a:pt x="12" y="16"/>
                  </a:cubicBezTo>
                  <a:cubicBezTo>
                    <a:pt x="6" y="16"/>
                    <a:pt x="1" y="14"/>
                    <a:pt x="1" y="13"/>
                  </a:cubicBezTo>
                  <a:cubicBezTo>
                    <a:pt x="0" y="9"/>
                    <a:pt x="9" y="9"/>
                    <a:pt x="11" y="9"/>
                  </a:cubicBezTo>
                  <a:cubicBezTo>
                    <a:pt x="16" y="9"/>
                    <a:pt x="19" y="5"/>
                    <a:pt x="20" y="2"/>
                  </a:cubicBezTo>
                  <a:cubicBezTo>
                    <a:pt x="21" y="0"/>
                    <a:pt x="21" y="0"/>
                    <a:pt x="22" y="0"/>
                  </a:cubicBezTo>
                  <a:cubicBezTo>
                    <a:pt x="22" y="0"/>
                    <a:pt x="23" y="0"/>
                    <a:pt x="24" y="1"/>
                  </a:cubicBezTo>
                  <a:cubicBezTo>
                    <a:pt x="25" y="3"/>
                    <a:pt x="27" y="4"/>
                    <a:pt x="29" y="3"/>
                  </a:cubicBezTo>
                  <a:cubicBezTo>
                    <a:pt x="30" y="3"/>
                    <a:pt x="31" y="3"/>
                    <a:pt x="32" y="2"/>
                  </a:cubicBezTo>
                  <a:cubicBezTo>
                    <a:pt x="32" y="2"/>
                    <a:pt x="34" y="2"/>
                    <a:pt x="34" y="5"/>
                  </a:cubicBezTo>
                  <a:close/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ïsļiḋè"/>
            <p:cNvSpPr/>
            <p:nvPr>
              <p:custDataLst>
                <p:tags r:id="rId46"/>
              </p:custDataLst>
            </p:nvPr>
          </p:nvSpPr>
          <p:spPr bwMode="auto">
            <a:xfrm>
              <a:off x="16158" y="3285"/>
              <a:ext cx="462" cy="570"/>
            </a:xfrm>
            <a:custGeom>
              <a:avLst/>
              <a:gdLst>
                <a:gd name="T0" fmla="*/ 100 w 105"/>
                <a:gd name="T1" fmla="*/ 0 h 148"/>
                <a:gd name="T2" fmla="*/ 57 w 105"/>
                <a:gd name="T3" fmla="*/ 2 h 148"/>
                <a:gd name="T4" fmla="*/ 6 w 105"/>
                <a:gd name="T5" fmla="*/ 16 h 148"/>
                <a:gd name="T6" fmla="*/ 10 w 105"/>
                <a:gd name="T7" fmla="*/ 144 h 148"/>
                <a:gd name="T8" fmla="*/ 23 w 105"/>
                <a:gd name="T9" fmla="*/ 144 h 148"/>
                <a:gd name="T10" fmla="*/ 30 w 105"/>
                <a:gd name="T11" fmla="*/ 38 h 148"/>
                <a:gd name="T12" fmla="*/ 92 w 105"/>
                <a:gd name="T13" fmla="*/ 37 h 148"/>
                <a:gd name="T14" fmla="*/ 102 w 105"/>
                <a:gd name="T15" fmla="*/ 26 h 148"/>
                <a:gd name="T16" fmla="*/ 100 w 105"/>
                <a:gd name="T1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148">
                  <a:moveTo>
                    <a:pt x="100" y="0"/>
                  </a:moveTo>
                  <a:cubicBezTo>
                    <a:pt x="100" y="0"/>
                    <a:pt x="81" y="2"/>
                    <a:pt x="57" y="2"/>
                  </a:cubicBezTo>
                  <a:cubicBezTo>
                    <a:pt x="52" y="2"/>
                    <a:pt x="10" y="9"/>
                    <a:pt x="6" y="16"/>
                  </a:cubicBezTo>
                  <a:cubicBezTo>
                    <a:pt x="0" y="28"/>
                    <a:pt x="11" y="95"/>
                    <a:pt x="10" y="144"/>
                  </a:cubicBezTo>
                  <a:cubicBezTo>
                    <a:pt x="10" y="144"/>
                    <a:pt x="15" y="148"/>
                    <a:pt x="23" y="144"/>
                  </a:cubicBezTo>
                  <a:cubicBezTo>
                    <a:pt x="25" y="120"/>
                    <a:pt x="39" y="64"/>
                    <a:pt x="30" y="38"/>
                  </a:cubicBezTo>
                  <a:cubicBezTo>
                    <a:pt x="53" y="41"/>
                    <a:pt x="71" y="44"/>
                    <a:pt x="92" y="37"/>
                  </a:cubicBezTo>
                  <a:cubicBezTo>
                    <a:pt x="97" y="36"/>
                    <a:pt x="100" y="32"/>
                    <a:pt x="102" y="26"/>
                  </a:cubicBezTo>
                  <a:cubicBezTo>
                    <a:pt x="105" y="20"/>
                    <a:pt x="104" y="6"/>
                    <a:pt x="100" y="0"/>
                  </a:cubicBezTo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iṩļiḓê"/>
            <p:cNvSpPr/>
            <p:nvPr>
              <p:custDataLst>
                <p:tags r:id="rId47"/>
              </p:custDataLst>
            </p:nvPr>
          </p:nvSpPr>
          <p:spPr bwMode="auto">
            <a:xfrm>
              <a:off x="15890" y="2895"/>
              <a:ext cx="507" cy="243"/>
            </a:xfrm>
            <a:custGeom>
              <a:avLst/>
              <a:gdLst>
                <a:gd name="T0" fmla="*/ 115 w 115"/>
                <a:gd name="T1" fmla="*/ 0 h 63"/>
                <a:gd name="T2" fmla="*/ 109 w 115"/>
                <a:gd name="T3" fmla="*/ 1 h 63"/>
                <a:gd name="T4" fmla="*/ 97 w 115"/>
                <a:gd name="T5" fmla="*/ 3 h 63"/>
                <a:gd name="T6" fmla="*/ 83 w 115"/>
                <a:gd name="T7" fmla="*/ 14 h 63"/>
                <a:gd name="T8" fmla="*/ 51 w 115"/>
                <a:gd name="T9" fmla="*/ 41 h 63"/>
                <a:gd name="T10" fmla="*/ 9 w 115"/>
                <a:gd name="T11" fmla="*/ 16 h 63"/>
                <a:gd name="T12" fmla="*/ 0 w 115"/>
                <a:gd name="T13" fmla="*/ 25 h 63"/>
                <a:gd name="T14" fmla="*/ 53 w 115"/>
                <a:gd name="T15" fmla="*/ 63 h 63"/>
                <a:gd name="T16" fmla="*/ 102 w 115"/>
                <a:gd name="T17" fmla="*/ 39 h 63"/>
                <a:gd name="T18" fmla="*/ 115 w 115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63">
                  <a:moveTo>
                    <a:pt x="115" y="0"/>
                  </a:moveTo>
                  <a:cubicBezTo>
                    <a:pt x="115" y="0"/>
                    <a:pt x="110" y="1"/>
                    <a:pt x="109" y="1"/>
                  </a:cubicBezTo>
                  <a:cubicBezTo>
                    <a:pt x="105" y="1"/>
                    <a:pt x="101" y="2"/>
                    <a:pt x="97" y="3"/>
                  </a:cubicBezTo>
                  <a:cubicBezTo>
                    <a:pt x="91" y="5"/>
                    <a:pt x="87" y="10"/>
                    <a:pt x="83" y="14"/>
                  </a:cubicBezTo>
                  <a:cubicBezTo>
                    <a:pt x="78" y="18"/>
                    <a:pt x="55" y="40"/>
                    <a:pt x="51" y="41"/>
                  </a:cubicBezTo>
                  <a:cubicBezTo>
                    <a:pt x="47" y="42"/>
                    <a:pt x="9" y="16"/>
                    <a:pt x="9" y="1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41" y="63"/>
                    <a:pt x="53" y="63"/>
                  </a:cubicBezTo>
                  <a:cubicBezTo>
                    <a:pt x="59" y="63"/>
                    <a:pt x="91" y="46"/>
                    <a:pt x="102" y="39"/>
                  </a:cubicBezTo>
                  <a:cubicBezTo>
                    <a:pt x="115" y="0"/>
                    <a:pt x="115" y="0"/>
                    <a:pt x="115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íşľídê"/>
            <p:cNvSpPr/>
            <p:nvPr>
              <p:custDataLst>
                <p:tags r:id="rId48"/>
              </p:custDataLst>
            </p:nvPr>
          </p:nvSpPr>
          <p:spPr bwMode="auto">
            <a:xfrm>
              <a:off x="15890" y="2965"/>
              <a:ext cx="171" cy="120"/>
            </a:xfrm>
            <a:custGeom>
              <a:avLst/>
              <a:gdLst>
                <a:gd name="T0" fmla="*/ 2 w 39"/>
                <a:gd name="T1" fmla="*/ 0 h 25"/>
                <a:gd name="T2" fmla="*/ 0 w 39"/>
                <a:gd name="T3" fmla="*/ 1 h 25"/>
                <a:gd name="T4" fmla="*/ 29 w 39"/>
                <a:gd name="T5" fmla="*/ 25 h 25"/>
                <a:gd name="T6" fmla="*/ 39 w 39"/>
                <a:gd name="T7" fmla="*/ 25 h 25"/>
                <a:gd name="T8" fmla="*/ 2 w 3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5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4" y="14"/>
                    <a:pt x="2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24" y="16"/>
                    <a:pt x="5" y="2"/>
                    <a:pt x="2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íṥḷiḋe"/>
            <p:cNvSpPr/>
            <p:nvPr>
              <p:custDataLst>
                <p:tags r:id="rId49"/>
              </p:custDataLst>
            </p:nvPr>
          </p:nvSpPr>
          <p:spPr bwMode="auto">
            <a:xfrm>
              <a:off x="16273" y="2936"/>
              <a:ext cx="120" cy="1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CD2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4" name="iṥ1îḑê"/>
            <p:cNvSpPr/>
            <p:nvPr>
              <p:custDataLst>
                <p:tags r:id="rId50"/>
              </p:custDataLst>
            </p:nvPr>
          </p:nvSpPr>
          <p:spPr bwMode="auto">
            <a:xfrm>
              <a:off x="16148" y="2964"/>
              <a:ext cx="141" cy="120"/>
            </a:xfrm>
            <a:custGeom>
              <a:avLst/>
              <a:gdLst>
                <a:gd name="T0" fmla="*/ 29 w 32"/>
                <a:gd name="T1" fmla="*/ 0 h 20"/>
                <a:gd name="T2" fmla="*/ 0 w 32"/>
                <a:gd name="T3" fmla="*/ 20 h 20"/>
                <a:gd name="T4" fmla="*/ 14 w 32"/>
                <a:gd name="T5" fmla="*/ 20 h 20"/>
                <a:gd name="T6" fmla="*/ 14 w 32"/>
                <a:gd name="T7" fmla="*/ 20 h 20"/>
                <a:gd name="T8" fmla="*/ 17 w 32"/>
                <a:gd name="T9" fmla="*/ 20 h 20"/>
                <a:gd name="T10" fmla="*/ 17 w 32"/>
                <a:gd name="T11" fmla="*/ 20 h 20"/>
                <a:gd name="T12" fmla="*/ 28 w 32"/>
                <a:gd name="T13" fmla="*/ 14 h 20"/>
                <a:gd name="T14" fmla="*/ 32 w 32"/>
                <a:gd name="T15" fmla="*/ 12 h 20"/>
                <a:gd name="T16" fmla="*/ 32 w 32"/>
                <a:gd name="T17" fmla="*/ 12 h 20"/>
                <a:gd name="T18" fmla="*/ 29 w 32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0">
                  <a:moveTo>
                    <a:pt x="29" y="0"/>
                  </a:moveTo>
                  <a:cubicBezTo>
                    <a:pt x="29" y="0"/>
                    <a:pt x="13" y="12"/>
                    <a:pt x="0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21" y="18"/>
                    <a:pt x="25" y="16"/>
                    <a:pt x="28" y="14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iSļídê"/>
            <p:cNvSpPr/>
            <p:nvPr>
              <p:custDataLst>
                <p:tags r:id="rId51"/>
              </p:custDataLst>
            </p:nvPr>
          </p:nvSpPr>
          <p:spPr bwMode="auto">
            <a:xfrm>
              <a:off x="15879" y="3084"/>
              <a:ext cx="485" cy="232"/>
            </a:xfrm>
            <a:custGeom>
              <a:avLst/>
              <a:gdLst>
                <a:gd name="T0" fmla="*/ 17 w 110"/>
                <a:gd name="T1" fmla="*/ 60 h 60"/>
                <a:gd name="T2" fmla="*/ 110 w 110"/>
                <a:gd name="T3" fmla="*/ 60 h 60"/>
                <a:gd name="T4" fmla="*/ 94 w 110"/>
                <a:gd name="T5" fmla="*/ 5 h 60"/>
                <a:gd name="T6" fmla="*/ 87 w 110"/>
                <a:gd name="T7" fmla="*/ 0 h 60"/>
                <a:gd name="T8" fmla="*/ 5 w 110"/>
                <a:gd name="T9" fmla="*/ 0 h 60"/>
                <a:gd name="T10" fmla="*/ 1 w 110"/>
                <a:gd name="T11" fmla="*/ 6 h 60"/>
                <a:gd name="T12" fmla="*/ 17 w 110"/>
                <a:gd name="T1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60">
                  <a:moveTo>
                    <a:pt x="17" y="60"/>
                  </a:moveTo>
                  <a:cubicBezTo>
                    <a:pt x="110" y="60"/>
                    <a:pt x="110" y="60"/>
                    <a:pt x="110" y="60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3" y="2"/>
                    <a:pt x="90" y="0"/>
                    <a:pt x="8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1" y="6"/>
                  </a:cubicBezTo>
                  <a:cubicBezTo>
                    <a:pt x="17" y="60"/>
                    <a:pt x="17" y="60"/>
                    <a:pt x="17" y="60"/>
                  </a:cubicBezTo>
                </a:path>
              </a:pathLst>
            </a:custGeom>
            <a:solidFill>
              <a:srgbClr val="A2A1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îś1idè"/>
            <p:cNvSpPr/>
            <p:nvPr>
              <p:custDataLst>
                <p:tags r:id="rId52"/>
              </p:custDataLst>
            </p:nvPr>
          </p:nvSpPr>
          <p:spPr bwMode="auto">
            <a:xfrm>
              <a:off x="15868" y="3084"/>
              <a:ext cx="488" cy="232"/>
            </a:xfrm>
            <a:custGeom>
              <a:avLst/>
              <a:gdLst>
                <a:gd name="T0" fmla="*/ 19 w 111"/>
                <a:gd name="T1" fmla="*/ 60 h 60"/>
                <a:gd name="T2" fmla="*/ 111 w 111"/>
                <a:gd name="T3" fmla="*/ 60 h 60"/>
                <a:gd name="T4" fmla="*/ 94 w 111"/>
                <a:gd name="T5" fmla="*/ 5 h 60"/>
                <a:gd name="T6" fmla="*/ 87 w 111"/>
                <a:gd name="T7" fmla="*/ 0 h 60"/>
                <a:gd name="T8" fmla="*/ 6 w 111"/>
                <a:gd name="T9" fmla="*/ 0 h 60"/>
                <a:gd name="T10" fmla="*/ 1 w 111"/>
                <a:gd name="T11" fmla="*/ 6 h 60"/>
                <a:gd name="T12" fmla="*/ 17 w 111"/>
                <a:gd name="T13" fmla="*/ 58 h 60"/>
                <a:gd name="T14" fmla="*/ 19 w 111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60">
                  <a:moveTo>
                    <a:pt x="19" y="60"/>
                  </a:moveTo>
                  <a:cubicBezTo>
                    <a:pt x="111" y="60"/>
                    <a:pt x="111" y="60"/>
                    <a:pt x="111" y="60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3" y="2"/>
                    <a:pt x="90" y="0"/>
                    <a:pt x="8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1" y="6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9"/>
                    <a:pt x="18" y="60"/>
                    <a:pt x="19" y="6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7" name="îṥ1íḑe"/>
            <p:cNvSpPr/>
            <p:nvPr>
              <p:custDataLst>
                <p:tags r:id="rId53"/>
              </p:custDataLst>
            </p:nvPr>
          </p:nvSpPr>
          <p:spPr bwMode="auto">
            <a:xfrm>
              <a:off x="16434" y="2891"/>
              <a:ext cx="163" cy="359"/>
            </a:xfrm>
            <a:custGeom>
              <a:avLst/>
              <a:gdLst>
                <a:gd name="T0" fmla="*/ 0 w 37"/>
                <a:gd name="T1" fmla="*/ 0 h 93"/>
                <a:gd name="T2" fmla="*/ 0 w 37"/>
                <a:gd name="T3" fmla="*/ 0 h 93"/>
                <a:gd name="T4" fmla="*/ 1 w 37"/>
                <a:gd name="T5" fmla="*/ 0 h 93"/>
                <a:gd name="T6" fmla="*/ 4 w 37"/>
                <a:gd name="T7" fmla="*/ 0 h 93"/>
                <a:gd name="T8" fmla="*/ 5 w 37"/>
                <a:gd name="T9" fmla="*/ 0 h 93"/>
                <a:gd name="T10" fmla="*/ 5 w 37"/>
                <a:gd name="T11" fmla="*/ 0 h 93"/>
                <a:gd name="T12" fmla="*/ 5 w 37"/>
                <a:gd name="T13" fmla="*/ 0 h 93"/>
                <a:gd name="T14" fmla="*/ 3 w 37"/>
                <a:gd name="T15" fmla="*/ 2 h 93"/>
                <a:gd name="T16" fmla="*/ 29 w 37"/>
                <a:gd name="T17" fmla="*/ 19 h 93"/>
                <a:gd name="T18" fmla="*/ 31 w 37"/>
                <a:gd name="T19" fmla="*/ 64 h 93"/>
                <a:gd name="T20" fmla="*/ 29 w 37"/>
                <a:gd name="T21" fmla="*/ 93 h 93"/>
                <a:gd name="T22" fmla="*/ 37 w 37"/>
                <a:gd name="T23" fmla="*/ 22 h 93"/>
                <a:gd name="T24" fmla="*/ 35 w 37"/>
                <a:gd name="T25" fmla="*/ 11 h 93"/>
                <a:gd name="T26" fmla="*/ 30 w 37"/>
                <a:gd name="T27" fmla="*/ 7 h 93"/>
                <a:gd name="T28" fmla="*/ 0 w 37"/>
                <a:gd name="T2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9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32" y="80"/>
                    <a:pt x="37" y="43"/>
                    <a:pt x="37" y="22"/>
                  </a:cubicBezTo>
                  <a:cubicBezTo>
                    <a:pt x="37" y="18"/>
                    <a:pt x="37" y="14"/>
                    <a:pt x="35" y="11"/>
                  </a:cubicBezTo>
                  <a:cubicBezTo>
                    <a:pt x="34" y="9"/>
                    <a:pt x="32" y="8"/>
                    <a:pt x="30" y="7"/>
                  </a:cubicBezTo>
                  <a:cubicBezTo>
                    <a:pt x="20" y="2"/>
                    <a:pt x="12" y="1"/>
                    <a:pt x="0" y="0"/>
                  </a:cubicBezTo>
                </a:path>
              </a:pathLst>
            </a:custGeom>
            <a:solidFill>
              <a:srgbClr val="ECD2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8" name="iṧ1íḋe"/>
            <p:cNvSpPr/>
            <p:nvPr>
              <p:custDataLst>
                <p:tags r:id="rId54"/>
              </p:custDataLst>
            </p:nvPr>
          </p:nvSpPr>
          <p:spPr bwMode="auto">
            <a:xfrm>
              <a:off x="16438" y="2780"/>
              <a:ext cx="120" cy="120"/>
            </a:xfrm>
            <a:custGeom>
              <a:avLst/>
              <a:gdLst>
                <a:gd name="T0" fmla="*/ 0 w 4"/>
                <a:gd name="T1" fmla="*/ 0 h 2"/>
                <a:gd name="T2" fmla="*/ 2 w 4"/>
                <a:gd name="T3" fmla="*/ 2 h 2"/>
                <a:gd name="T4" fmla="*/ 4 w 4"/>
                <a:gd name="T5" fmla="*/ 0 h 2"/>
                <a:gd name="T6" fmla="*/ 3 w 4"/>
                <a:gd name="T7" fmla="*/ 0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CC8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íṣḻíďê"/>
            <p:cNvSpPr/>
            <p:nvPr>
              <p:custDataLst>
                <p:tags r:id="rId55"/>
              </p:custDataLst>
            </p:nvPr>
          </p:nvSpPr>
          <p:spPr bwMode="auto">
            <a:xfrm>
              <a:off x="16319" y="2891"/>
              <a:ext cx="269" cy="401"/>
            </a:xfrm>
            <a:custGeom>
              <a:avLst/>
              <a:gdLst>
                <a:gd name="T0" fmla="*/ 30 w 61"/>
                <a:gd name="T1" fmla="*/ 0 h 104"/>
                <a:gd name="T2" fmla="*/ 45 w 61"/>
                <a:gd name="T3" fmla="*/ 28 h 104"/>
                <a:gd name="T4" fmla="*/ 38 w 61"/>
                <a:gd name="T5" fmla="*/ 80 h 104"/>
                <a:gd name="T6" fmla="*/ 0 w 61"/>
                <a:gd name="T7" fmla="*/ 102 h 104"/>
                <a:gd name="T8" fmla="*/ 13 w 61"/>
                <a:gd name="T9" fmla="*/ 104 h 104"/>
                <a:gd name="T10" fmla="*/ 15 w 61"/>
                <a:gd name="T11" fmla="*/ 104 h 104"/>
                <a:gd name="T12" fmla="*/ 24 w 61"/>
                <a:gd name="T13" fmla="*/ 104 h 104"/>
                <a:gd name="T14" fmla="*/ 24 w 61"/>
                <a:gd name="T15" fmla="*/ 104 h 104"/>
                <a:gd name="T16" fmla="*/ 27 w 61"/>
                <a:gd name="T17" fmla="*/ 104 h 104"/>
                <a:gd name="T18" fmla="*/ 34 w 61"/>
                <a:gd name="T19" fmla="*/ 103 h 104"/>
                <a:gd name="T20" fmla="*/ 36 w 61"/>
                <a:gd name="T21" fmla="*/ 103 h 104"/>
                <a:gd name="T22" fmla="*/ 40 w 61"/>
                <a:gd name="T23" fmla="*/ 103 h 104"/>
                <a:gd name="T24" fmla="*/ 57 w 61"/>
                <a:gd name="T25" fmla="*/ 99 h 104"/>
                <a:gd name="T26" fmla="*/ 59 w 61"/>
                <a:gd name="T27" fmla="*/ 93 h 104"/>
                <a:gd name="T28" fmla="*/ 61 w 61"/>
                <a:gd name="T29" fmla="*/ 64 h 104"/>
                <a:gd name="T30" fmla="*/ 59 w 61"/>
                <a:gd name="T31" fmla="*/ 19 h 104"/>
                <a:gd name="T32" fmla="*/ 33 w 61"/>
                <a:gd name="T33" fmla="*/ 2 h 104"/>
                <a:gd name="T34" fmla="*/ 31 w 61"/>
                <a:gd name="T35" fmla="*/ 0 h 104"/>
                <a:gd name="T36" fmla="*/ 30 w 61"/>
                <a:gd name="T3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104">
                  <a:moveTo>
                    <a:pt x="30" y="0"/>
                  </a:moveTo>
                  <a:cubicBezTo>
                    <a:pt x="45" y="28"/>
                    <a:pt x="45" y="28"/>
                    <a:pt x="45" y="28"/>
                  </a:cubicBezTo>
                  <a:cubicBezTo>
                    <a:pt x="41" y="49"/>
                    <a:pt x="40" y="65"/>
                    <a:pt x="38" y="80"/>
                  </a:cubicBezTo>
                  <a:cubicBezTo>
                    <a:pt x="22" y="86"/>
                    <a:pt x="16" y="95"/>
                    <a:pt x="0" y="102"/>
                  </a:cubicBezTo>
                  <a:cubicBezTo>
                    <a:pt x="3" y="103"/>
                    <a:pt x="8" y="104"/>
                    <a:pt x="13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8" y="104"/>
                    <a:pt x="21" y="104"/>
                    <a:pt x="24" y="104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5" y="104"/>
                    <a:pt x="26" y="104"/>
                    <a:pt x="27" y="104"/>
                  </a:cubicBezTo>
                  <a:cubicBezTo>
                    <a:pt x="30" y="103"/>
                    <a:pt x="33" y="103"/>
                    <a:pt x="34" y="103"/>
                  </a:cubicBezTo>
                  <a:cubicBezTo>
                    <a:pt x="35" y="103"/>
                    <a:pt x="36" y="103"/>
                    <a:pt x="36" y="103"/>
                  </a:cubicBezTo>
                  <a:cubicBezTo>
                    <a:pt x="37" y="103"/>
                    <a:pt x="39" y="103"/>
                    <a:pt x="40" y="103"/>
                  </a:cubicBezTo>
                  <a:cubicBezTo>
                    <a:pt x="49" y="101"/>
                    <a:pt x="56" y="99"/>
                    <a:pt x="57" y="99"/>
                  </a:cubicBezTo>
                  <a:cubicBezTo>
                    <a:pt x="57" y="99"/>
                    <a:pt x="58" y="97"/>
                    <a:pt x="59" y="93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0" name="iṣḻïdé"/>
            <p:cNvSpPr/>
            <p:nvPr>
              <p:custDataLst>
                <p:tags r:id="rId56"/>
              </p:custDataLst>
            </p:nvPr>
          </p:nvSpPr>
          <p:spPr bwMode="auto">
            <a:xfrm>
              <a:off x="16295" y="3185"/>
              <a:ext cx="187" cy="120"/>
            </a:xfrm>
            <a:custGeom>
              <a:avLst/>
              <a:gdLst>
                <a:gd name="T0" fmla="*/ 40 w 42"/>
                <a:gd name="T1" fmla="*/ 1 h 5"/>
                <a:gd name="T2" fmla="*/ 33 w 42"/>
                <a:gd name="T3" fmla="*/ 2 h 5"/>
                <a:gd name="T4" fmla="*/ 30 w 42"/>
                <a:gd name="T5" fmla="*/ 2 h 5"/>
                <a:gd name="T6" fmla="*/ 42 w 42"/>
                <a:gd name="T7" fmla="*/ 1 h 5"/>
                <a:gd name="T8" fmla="*/ 40 w 42"/>
                <a:gd name="T9" fmla="*/ 1 h 5"/>
                <a:gd name="T10" fmla="*/ 0 w 42"/>
                <a:gd name="T11" fmla="*/ 0 h 5"/>
                <a:gd name="T12" fmla="*/ 1 w 42"/>
                <a:gd name="T13" fmla="*/ 5 h 5"/>
                <a:gd name="T14" fmla="*/ 19 w 42"/>
                <a:gd name="T15" fmla="*/ 2 h 5"/>
                <a:gd name="T16" fmla="*/ 6 w 42"/>
                <a:gd name="T17" fmla="*/ 0 h 5"/>
                <a:gd name="T18" fmla="*/ 6 w 42"/>
                <a:gd name="T19" fmla="*/ 1 h 5"/>
                <a:gd name="T20" fmla="*/ 0 w 42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5">
                  <a:moveTo>
                    <a:pt x="40" y="1"/>
                  </a:moveTo>
                  <a:cubicBezTo>
                    <a:pt x="39" y="1"/>
                    <a:pt x="36" y="1"/>
                    <a:pt x="33" y="2"/>
                  </a:cubicBezTo>
                  <a:cubicBezTo>
                    <a:pt x="32" y="2"/>
                    <a:pt x="31" y="2"/>
                    <a:pt x="30" y="2"/>
                  </a:cubicBezTo>
                  <a:cubicBezTo>
                    <a:pt x="34" y="2"/>
                    <a:pt x="39" y="2"/>
                    <a:pt x="42" y="1"/>
                  </a:cubicBezTo>
                  <a:cubicBezTo>
                    <a:pt x="42" y="1"/>
                    <a:pt x="41" y="1"/>
                    <a:pt x="40" y="1"/>
                  </a:cubicBezTo>
                  <a:moveTo>
                    <a:pt x="0" y="0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9" y="3"/>
                    <a:pt x="15" y="2"/>
                    <a:pt x="19" y="2"/>
                  </a:cubicBezTo>
                  <a:cubicBezTo>
                    <a:pt x="14" y="2"/>
                    <a:pt x="9" y="1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3" y="0"/>
                    <a:pt x="0" y="0"/>
                  </a:cubicBezTo>
                </a:path>
              </a:pathLst>
            </a:custGeom>
            <a:solidFill>
              <a:srgbClr val="181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íṧḻíḑê"/>
            <p:cNvSpPr/>
            <p:nvPr>
              <p:custDataLst>
                <p:tags r:id="rId57"/>
              </p:custDataLst>
            </p:nvPr>
          </p:nvSpPr>
          <p:spPr bwMode="auto">
            <a:xfrm>
              <a:off x="16299" y="3197"/>
              <a:ext cx="200" cy="120"/>
            </a:xfrm>
            <a:custGeom>
              <a:avLst/>
              <a:gdLst>
                <a:gd name="T0" fmla="*/ 45 w 45"/>
                <a:gd name="T1" fmla="*/ 0 h 7"/>
                <a:gd name="T2" fmla="*/ 41 w 45"/>
                <a:gd name="T3" fmla="*/ 0 h 7"/>
                <a:gd name="T4" fmla="*/ 29 w 45"/>
                <a:gd name="T5" fmla="*/ 1 h 7"/>
                <a:gd name="T6" fmla="*/ 29 w 45"/>
                <a:gd name="T7" fmla="*/ 1 h 7"/>
                <a:gd name="T8" fmla="*/ 20 w 45"/>
                <a:gd name="T9" fmla="*/ 1 h 7"/>
                <a:gd name="T10" fmla="*/ 18 w 45"/>
                <a:gd name="T11" fmla="*/ 1 h 7"/>
                <a:gd name="T12" fmla="*/ 0 w 45"/>
                <a:gd name="T13" fmla="*/ 4 h 7"/>
                <a:gd name="T14" fmla="*/ 1 w 45"/>
                <a:gd name="T15" fmla="*/ 7 h 7"/>
                <a:gd name="T16" fmla="*/ 5 w 45"/>
                <a:gd name="T17" fmla="*/ 7 h 7"/>
                <a:gd name="T18" fmla="*/ 6 w 45"/>
                <a:gd name="T19" fmla="*/ 7 h 7"/>
                <a:gd name="T20" fmla="*/ 45 w 45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4" y="0"/>
                    <a:pt x="42" y="0"/>
                    <a:pt x="41" y="0"/>
                  </a:cubicBezTo>
                  <a:cubicBezTo>
                    <a:pt x="38" y="1"/>
                    <a:pt x="33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6" y="1"/>
                    <a:pt x="23" y="1"/>
                    <a:pt x="20" y="1"/>
                  </a:cubicBezTo>
                  <a:cubicBezTo>
                    <a:pt x="20" y="1"/>
                    <a:pt x="19" y="1"/>
                    <a:pt x="18" y="1"/>
                  </a:cubicBezTo>
                  <a:cubicBezTo>
                    <a:pt x="14" y="1"/>
                    <a:pt x="8" y="2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14" y="7"/>
                    <a:pt x="32" y="4"/>
                    <a:pt x="45" y="0"/>
                  </a:cubicBezTo>
                </a:path>
              </a:pathLst>
            </a:custGeom>
            <a:solidFill>
              <a:srgbClr val="1D22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îśľíḑé"/>
            <p:cNvSpPr/>
            <p:nvPr>
              <p:custDataLst>
                <p:tags r:id="rId58"/>
              </p:custDataLst>
            </p:nvPr>
          </p:nvSpPr>
          <p:spPr bwMode="auto">
            <a:xfrm>
              <a:off x="16284" y="3197"/>
              <a:ext cx="120" cy="120"/>
            </a:xfrm>
            <a:custGeom>
              <a:avLst/>
              <a:gdLst>
                <a:gd name="T0" fmla="*/ 3 w 5"/>
                <a:gd name="T1" fmla="*/ 0 h 8"/>
                <a:gd name="T2" fmla="*/ 0 w 5"/>
                <a:gd name="T3" fmla="*/ 0 h 8"/>
                <a:gd name="T4" fmla="*/ 2 w 5"/>
                <a:gd name="T5" fmla="*/ 7 h 8"/>
                <a:gd name="T6" fmla="*/ 5 w 5"/>
                <a:gd name="T7" fmla="*/ 8 h 8"/>
                <a:gd name="T8" fmla="*/ 4 w 5"/>
                <a:gd name="T9" fmla="*/ 5 h 8"/>
                <a:gd name="T10" fmla="*/ 3 w 5"/>
                <a:gd name="T11" fmla="*/ 0 h 8"/>
                <a:gd name="T12" fmla="*/ 3 w 5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4" y="7"/>
                    <a:pt x="5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968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iṧḻïḋê"/>
            <p:cNvSpPr/>
            <p:nvPr>
              <p:custDataLst>
                <p:tags r:id="rId59"/>
              </p:custDataLst>
            </p:nvPr>
          </p:nvSpPr>
          <p:spPr bwMode="auto">
            <a:xfrm>
              <a:off x="16262" y="3193"/>
              <a:ext cx="120" cy="120"/>
            </a:xfrm>
            <a:custGeom>
              <a:avLst/>
              <a:gdLst>
                <a:gd name="T0" fmla="*/ 6 w 8"/>
                <a:gd name="T1" fmla="*/ 0 h 7"/>
                <a:gd name="T2" fmla="*/ 1 w 8"/>
                <a:gd name="T3" fmla="*/ 3 h 7"/>
                <a:gd name="T4" fmla="*/ 8 w 8"/>
                <a:gd name="T5" fmla="*/ 7 h 7"/>
                <a:gd name="T6" fmla="*/ 6 w 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6" y="0"/>
                  </a:moveTo>
                  <a:cubicBezTo>
                    <a:pt x="4" y="1"/>
                    <a:pt x="1" y="1"/>
                    <a:pt x="1" y="3"/>
                  </a:cubicBezTo>
                  <a:cubicBezTo>
                    <a:pt x="0" y="5"/>
                    <a:pt x="4" y="6"/>
                    <a:pt x="8" y="7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6F5F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ïŝḻídè"/>
            <p:cNvSpPr/>
            <p:nvPr>
              <p:custDataLst>
                <p:tags r:id="rId60"/>
              </p:custDataLst>
            </p:nvPr>
          </p:nvSpPr>
          <p:spPr bwMode="auto">
            <a:xfrm>
              <a:off x="16226" y="3204"/>
              <a:ext cx="120" cy="120"/>
            </a:xfrm>
            <a:custGeom>
              <a:avLst/>
              <a:gdLst>
                <a:gd name="T0" fmla="*/ 26 w 27"/>
                <a:gd name="T1" fmla="*/ 3 h 9"/>
                <a:gd name="T2" fmla="*/ 18 w 27"/>
                <a:gd name="T3" fmla="*/ 1 h 9"/>
                <a:gd name="T4" fmla="*/ 12 w 27"/>
                <a:gd name="T5" fmla="*/ 1 h 9"/>
                <a:gd name="T6" fmla="*/ 10 w 27"/>
                <a:gd name="T7" fmla="*/ 2 h 9"/>
                <a:gd name="T8" fmla="*/ 17 w 27"/>
                <a:gd name="T9" fmla="*/ 3 h 9"/>
                <a:gd name="T10" fmla="*/ 2 w 27"/>
                <a:gd name="T11" fmla="*/ 4 h 9"/>
                <a:gd name="T12" fmla="*/ 1 w 27"/>
                <a:gd name="T13" fmla="*/ 4 h 9"/>
                <a:gd name="T14" fmla="*/ 0 w 27"/>
                <a:gd name="T15" fmla="*/ 5 h 9"/>
                <a:gd name="T16" fmla="*/ 0 w 27"/>
                <a:gd name="T17" fmla="*/ 6 h 9"/>
                <a:gd name="T18" fmla="*/ 5 w 27"/>
                <a:gd name="T19" fmla="*/ 8 h 9"/>
                <a:gd name="T20" fmla="*/ 27 w 27"/>
                <a:gd name="T21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9">
                  <a:moveTo>
                    <a:pt x="26" y="3"/>
                  </a:moveTo>
                  <a:cubicBezTo>
                    <a:pt x="24" y="1"/>
                    <a:pt x="21" y="0"/>
                    <a:pt x="18" y="1"/>
                  </a:cubicBezTo>
                  <a:cubicBezTo>
                    <a:pt x="16" y="1"/>
                    <a:pt x="14" y="1"/>
                    <a:pt x="12" y="1"/>
                  </a:cubicBezTo>
                  <a:cubicBezTo>
                    <a:pt x="11" y="1"/>
                    <a:pt x="10" y="1"/>
                    <a:pt x="10" y="2"/>
                  </a:cubicBezTo>
                  <a:cubicBezTo>
                    <a:pt x="10" y="3"/>
                    <a:pt x="14" y="2"/>
                    <a:pt x="17" y="3"/>
                  </a:cubicBezTo>
                  <a:cubicBezTo>
                    <a:pt x="12" y="4"/>
                    <a:pt x="7" y="4"/>
                    <a:pt x="2" y="4"/>
                  </a:cubicBezTo>
                  <a:cubicBezTo>
                    <a:pt x="2" y="4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2" y="7"/>
                    <a:pt x="4" y="8"/>
                    <a:pt x="5" y="8"/>
                  </a:cubicBezTo>
                  <a:cubicBezTo>
                    <a:pt x="13" y="9"/>
                    <a:pt x="20" y="9"/>
                    <a:pt x="27" y="6"/>
                  </a:cubicBezTo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i$lídè"/>
            <p:cNvSpPr/>
            <p:nvPr>
              <p:custDataLst>
                <p:tags r:id="rId61"/>
              </p:custDataLst>
            </p:nvPr>
          </p:nvSpPr>
          <p:spPr bwMode="auto">
            <a:xfrm>
              <a:off x="16316" y="2891"/>
              <a:ext cx="299" cy="429"/>
            </a:xfrm>
            <a:custGeom>
              <a:avLst/>
              <a:gdLst>
                <a:gd name="T0" fmla="*/ 45 w 68"/>
                <a:gd name="T1" fmla="*/ 27 h 111"/>
                <a:gd name="T2" fmla="*/ 44 w 68"/>
                <a:gd name="T3" fmla="*/ 82 h 111"/>
                <a:gd name="T4" fmla="*/ 1 w 68"/>
                <a:gd name="T5" fmla="*/ 105 h 111"/>
                <a:gd name="T6" fmla="*/ 1 w 68"/>
                <a:gd name="T7" fmla="*/ 110 h 111"/>
                <a:gd name="T8" fmla="*/ 59 w 68"/>
                <a:gd name="T9" fmla="*/ 94 h 111"/>
                <a:gd name="T10" fmla="*/ 68 w 68"/>
                <a:gd name="T11" fmla="*/ 22 h 111"/>
                <a:gd name="T12" fmla="*/ 66 w 68"/>
                <a:gd name="T13" fmla="*/ 11 h 111"/>
                <a:gd name="T14" fmla="*/ 61 w 68"/>
                <a:gd name="T15" fmla="*/ 7 h 111"/>
                <a:gd name="T16" fmla="*/ 31 w 68"/>
                <a:gd name="T17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111">
                  <a:moveTo>
                    <a:pt x="45" y="27"/>
                  </a:moveTo>
                  <a:cubicBezTo>
                    <a:pt x="45" y="50"/>
                    <a:pt x="43" y="60"/>
                    <a:pt x="44" y="82"/>
                  </a:cubicBezTo>
                  <a:cubicBezTo>
                    <a:pt x="32" y="85"/>
                    <a:pt x="17" y="97"/>
                    <a:pt x="1" y="105"/>
                  </a:cubicBezTo>
                  <a:cubicBezTo>
                    <a:pt x="1" y="105"/>
                    <a:pt x="0" y="108"/>
                    <a:pt x="1" y="110"/>
                  </a:cubicBezTo>
                  <a:cubicBezTo>
                    <a:pt x="3" y="111"/>
                    <a:pt x="55" y="98"/>
                    <a:pt x="59" y="94"/>
                  </a:cubicBezTo>
                  <a:cubicBezTo>
                    <a:pt x="63" y="91"/>
                    <a:pt x="68" y="49"/>
                    <a:pt x="68" y="22"/>
                  </a:cubicBezTo>
                  <a:cubicBezTo>
                    <a:pt x="68" y="18"/>
                    <a:pt x="68" y="14"/>
                    <a:pt x="66" y="11"/>
                  </a:cubicBezTo>
                  <a:cubicBezTo>
                    <a:pt x="65" y="9"/>
                    <a:pt x="63" y="8"/>
                    <a:pt x="61" y="7"/>
                  </a:cubicBezTo>
                  <a:cubicBezTo>
                    <a:pt x="51" y="2"/>
                    <a:pt x="43" y="1"/>
                    <a:pt x="31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íṧļíďê"/>
            <p:cNvSpPr/>
            <p:nvPr>
              <p:custDataLst>
                <p:tags r:id="rId62"/>
              </p:custDataLst>
            </p:nvPr>
          </p:nvSpPr>
          <p:spPr bwMode="auto">
            <a:xfrm>
              <a:off x="16015" y="3127"/>
              <a:ext cx="131" cy="120"/>
            </a:xfrm>
            <a:custGeom>
              <a:avLst/>
              <a:gdLst>
                <a:gd name="T0" fmla="*/ 16 w 30"/>
                <a:gd name="T1" fmla="*/ 18 h 22"/>
                <a:gd name="T2" fmla="*/ 7 w 30"/>
                <a:gd name="T3" fmla="*/ 15 h 22"/>
                <a:gd name="T4" fmla="*/ 4 w 30"/>
                <a:gd name="T5" fmla="*/ 11 h 22"/>
                <a:gd name="T6" fmla="*/ 4 w 30"/>
                <a:gd name="T7" fmla="*/ 10 h 22"/>
                <a:gd name="T8" fmla="*/ 7 w 30"/>
                <a:gd name="T9" fmla="*/ 6 h 22"/>
                <a:gd name="T10" fmla="*/ 14 w 30"/>
                <a:gd name="T11" fmla="*/ 4 h 22"/>
                <a:gd name="T12" fmla="*/ 14 w 30"/>
                <a:gd name="T13" fmla="*/ 4 h 22"/>
                <a:gd name="T14" fmla="*/ 14 w 30"/>
                <a:gd name="T15" fmla="*/ 4 h 22"/>
                <a:gd name="T16" fmla="*/ 23 w 30"/>
                <a:gd name="T17" fmla="*/ 6 h 22"/>
                <a:gd name="T18" fmla="*/ 26 w 30"/>
                <a:gd name="T19" fmla="*/ 11 h 22"/>
                <a:gd name="T20" fmla="*/ 26 w 30"/>
                <a:gd name="T21" fmla="*/ 11 h 22"/>
                <a:gd name="T22" fmla="*/ 26 w 30"/>
                <a:gd name="T23" fmla="*/ 11 h 22"/>
                <a:gd name="T24" fmla="*/ 24 w 30"/>
                <a:gd name="T25" fmla="*/ 15 h 22"/>
                <a:gd name="T26" fmla="*/ 16 w 30"/>
                <a:gd name="T27" fmla="*/ 18 h 22"/>
                <a:gd name="T28" fmla="*/ 16 w 30"/>
                <a:gd name="T29" fmla="*/ 18 h 22"/>
                <a:gd name="T30" fmla="*/ 16 w 30"/>
                <a:gd name="T31" fmla="*/ 18 h 22"/>
                <a:gd name="T32" fmla="*/ 14 w 30"/>
                <a:gd name="T33" fmla="*/ 0 h 22"/>
                <a:gd name="T34" fmla="*/ 4 w 30"/>
                <a:gd name="T35" fmla="*/ 3 h 22"/>
                <a:gd name="T36" fmla="*/ 0 w 30"/>
                <a:gd name="T37" fmla="*/ 10 h 22"/>
                <a:gd name="T38" fmla="*/ 0 w 30"/>
                <a:gd name="T39" fmla="*/ 11 h 22"/>
                <a:gd name="T40" fmla="*/ 5 w 30"/>
                <a:gd name="T41" fmla="*/ 19 h 22"/>
                <a:gd name="T42" fmla="*/ 16 w 30"/>
                <a:gd name="T43" fmla="*/ 22 h 22"/>
                <a:gd name="T44" fmla="*/ 26 w 30"/>
                <a:gd name="T45" fmla="*/ 19 h 22"/>
                <a:gd name="T46" fmla="*/ 30 w 30"/>
                <a:gd name="T47" fmla="*/ 11 h 22"/>
                <a:gd name="T48" fmla="*/ 30 w 30"/>
                <a:gd name="T49" fmla="*/ 11 h 22"/>
                <a:gd name="T50" fmla="*/ 28 w 30"/>
                <a:gd name="T51" fmla="*/ 11 h 22"/>
                <a:gd name="T52" fmla="*/ 30 w 30"/>
                <a:gd name="T53" fmla="*/ 11 h 22"/>
                <a:gd name="T54" fmla="*/ 25 w 30"/>
                <a:gd name="T55" fmla="*/ 3 h 22"/>
                <a:gd name="T56" fmla="*/ 14 w 30"/>
                <a:gd name="T5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" h="22">
                  <a:moveTo>
                    <a:pt x="16" y="18"/>
                  </a:moveTo>
                  <a:cubicBezTo>
                    <a:pt x="12" y="18"/>
                    <a:pt x="9" y="17"/>
                    <a:pt x="7" y="15"/>
                  </a:cubicBezTo>
                  <a:cubicBezTo>
                    <a:pt x="5" y="14"/>
                    <a:pt x="4" y="12"/>
                    <a:pt x="4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5" y="8"/>
                    <a:pt x="7" y="6"/>
                  </a:cubicBezTo>
                  <a:cubicBezTo>
                    <a:pt x="8" y="5"/>
                    <a:pt x="11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8" y="4"/>
                    <a:pt x="21" y="5"/>
                    <a:pt x="23" y="6"/>
                  </a:cubicBezTo>
                  <a:cubicBezTo>
                    <a:pt x="25" y="8"/>
                    <a:pt x="26" y="10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3"/>
                    <a:pt x="25" y="14"/>
                    <a:pt x="24" y="15"/>
                  </a:cubicBezTo>
                  <a:cubicBezTo>
                    <a:pt x="22" y="17"/>
                    <a:pt x="19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14" y="0"/>
                  </a:moveTo>
                  <a:cubicBezTo>
                    <a:pt x="11" y="0"/>
                    <a:pt x="7" y="1"/>
                    <a:pt x="4" y="3"/>
                  </a:cubicBezTo>
                  <a:cubicBezTo>
                    <a:pt x="2" y="5"/>
                    <a:pt x="0" y="7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4"/>
                    <a:pt x="2" y="17"/>
                    <a:pt x="5" y="19"/>
                  </a:cubicBezTo>
                  <a:cubicBezTo>
                    <a:pt x="8" y="20"/>
                    <a:pt x="12" y="22"/>
                    <a:pt x="16" y="22"/>
                  </a:cubicBezTo>
                  <a:cubicBezTo>
                    <a:pt x="20" y="22"/>
                    <a:pt x="23" y="21"/>
                    <a:pt x="26" y="19"/>
                  </a:cubicBezTo>
                  <a:cubicBezTo>
                    <a:pt x="28" y="17"/>
                    <a:pt x="30" y="14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8"/>
                    <a:pt x="28" y="5"/>
                    <a:pt x="25" y="3"/>
                  </a:cubicBezTo>
                  <a:cubicBezTo>
                    <a:pt x="22" y="1"/>
                    <a:pt x="18" y="0"/>
                    <a:pt x="14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iṧliḓê"/>
            <p:cNvSpPr/>
            <p:nvPr>
              <p:custDataLst>
                <p:tags r:id="rId63"/>
              </p:custDataLst>
            </p:nvPr>
          </p:nvSpPr>
          <p:spPr bwMode="auto">
            <a:xfrm>
              <a:off x="16037" y="3104"/>
              <a:ext cx="120" cy="120"/>
            </a:xfrm>
            <a:custGeom>
              <a:avLst/>
              <a:gdLst>
                <a:gd name="T0" fmla="*/ 17 w 18"/>
                <a:gd name="T1" fmla="*/ 5 h 10"/>
                <a:gd name="T2" fmla="*/ 9 w 18"/>
                <a:gd name="T3" fmla="*/ 10 h 10"/>
                <a:gd name="T4" fmla="*/ 1 w 18"/>
                <a:gd name="T5" fmla="*/ 5 h 10"/>
                <a:gd name="T6" fmla="*/ 9 w 18"/>
                <a:gd name="T7" fmla="*/ 0 h 10"/>
                <a:gd name="T8" fmla="*/ 17 w 18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7" y="5"/>
                  </a:moveTo>
                  <a:cubicBezTo>
                    <a:pt x="18" y="8"/>
                    <a:pt x="14" y="10"/>
                    <a:pt x="9" y="10"/>
                  </a:cubicBezTo>
                  <a:cubicBezTo>
                    <a:pt x="5" y="10"/>
                    <a:pt x="1" y="8"/>
                    <a:pt x="1" y="5"/>
                  </a:cubicBezTo>
                  <a:cubicBezTo>
                    <a:pt x="0" y="2"/>
                    <a:pt x="4" y="0"/>
                    <a:pt x="9" y="0"/>
                  </a:cubicBezTo>
                  <a:cubicBezTo>
                    <a:pt x="13" y="0"/>
                    <a:pt x="17" y="2"/>
                    <a:pt x="17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îş1iḍe"/>
            <p:cNvSpPr/>
            <p:nvPr>
              <p:custDataLst>
                <p:tags r:id="rId64"/>
              </p:custDataLst>
            </p:nvPr>
          </p:nvSpPr>
          <p:spPr bwMode="auto">
            <a:xfrm>
              <a:off x="14385" y="3297"/>
              <a:ext cx="136" cy="120"/>
            </a:xfrm>
            <a:custGeom>
              <a:avLst/>
              <a:gdLst>
                <a:gd name="T0" fmla="*/ 9 w 31"/>
                <a:gd name="T1" fmla="*/ 17 h 26"/>
                <a:gd name="T2" fmla="*/ 9 w 31"/>
                <a:gd name="T3" fmla="*/ 16 h 26"/>
                <a:gd name="T4" fmla="*/ 9 w 31"/>
                <a:gd name="T5" fmla="*/ 16 h 26"/>
                <a:gd name="T6" fmla="*/ 9 w 31"/>
                <a:gd name="T7" fmla="*/ 17 h 26"/>
                <a:gd name="T8" fmla="*/ 23 w 31"/>
                <a:gd name="T9" fmla="*/ 16 h 26"/>
                <a:gd name="T10" fmla="*/ 27 w 31"/>
                <a:gd name="T11" fmla="*/ 12 h 26"/>
                <a:gd name="T12" fmla="*/ 23 w 31"/>
                <a:gd name="T13" fmla="*/ 16 h 26"/>
                <a:gd name="T14" fmla="*/ 22 w 31"/>
                <a:gd name="T15" fmla="*/ 0 h 26"/>
                <a:gd name="T16" fmla="*/ 20 w 31"/>
                <a:gd name="T17" fmla="*/ 1 h 26"/>
                <a:gd name="T18" fmla="*/ 20 w 31"/>
                <a:gd name="T19" fmla="*/ 0 h 26"/>
                <a:gd name="T20" fmla="*/ 19 w 31"/>
                <a:gd name="T21" fmla="*/ 0 h 26"/>
                <a:gd name="T22" fmla="*/ 19 w 31"/>
                <a:gd name="T23" fmla="*/ 0 h 26"/>
                <a:gd name="T24" fmla="*/ 9 w 31"/>
                <a:gd name="T25" fmla="*/ 6 h 26"/>
                <a:gd name="T26" fmla="*/ 0 w 31"/>
                <a:gd name="T27" fmla="*/ 15 h 26"/>
                <a:gd name="T28" fmla="*/ 0 w 31"/>
                <a:gd name="T29" fmla="*/ 17 h 26"/>
                <a:gd name="T30" fmla="*/ 0 w 31"/>
                <a:gd name="T31" fmla="*/ 18 h 26"/>
                <a:gd name="T32" fmla="*/ 1 w 31"/>
                <a:gd name="T33" fmla="*/ 18 h 26"/>
                <a:gd name="T34" fmla="*/ 2 w 31"/>
                <a:gd name="T35" fmla="*/ 18 h 26"/>
                <a:gd name="T36" fmla="*/ 2 w 31"/>
                <a:gd name="T37" fmla="*/ 18 h 26"/>
                <a:gd name="T38" fmla="*/ 2 w 31"/>
                <a:gd name="T39" fmla="*/ 18 h 26"/>
                <a:gd name="T40" fmla="*/ 10 w 31"/>
                <a:gd name="T41" fmla="*/ 26 h 26"/>
                <a:gd name="T42" fmla="*/ 11 w 31"/>
                <a:gd name="T43" fmla="*/ 26 h 26"/>
                <a:gd name="T44" fmla="*/ 15 w 31"/>
                <a:gd name="T45" fmla="*/ 24 h 26"/>
                <a:gd name="T46" fmla="*/ 31 w 31"/>
                <a:gd name="T47" fmla="*/ 15 h 26"/>
                <a:gd name="T48" fmla="*/ 31 w 31"/>
                <a:gd name="T49" fmla="*/ 15 h 26"/>
                <a:gd name="T50" fmla="*/ 31 w 31"/>
                <a:gd name="T51" fmla="*/ 15 h 26"/>
                <a:gd name="T52" fmla="*/ 28 w 31"/>
                <a:gd name="T53" fmla="*/ 11 h 26"/>
                <a:gd name="T54" fmla="*/ 22 w 31"/>
                <a:gd name="T5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1" h="26">
                  <a:moveTo>
                    <a:pt x="9" y="17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7"/>
                    <a:pt x="9" y="17"/>
                    <a:pt x="9" y="17"/>
                  </a:cubicBezTo>
                  <a:moveTo>
                    <a:pt x="23" y="16"/>
                  </a:moveTo>
                  <a:cubicBezTo>
                    <a:pt x="25" y="14"/>
                    <a:pt x="26" y="13"/>
                    <a:pt x="27" y="12"/>
                  </a:cubicBezTo>
                  <a:cubicBezTo>
                    <a:pt x="23" y="16"/>
                    <a:pt x="23" y="16"/>
                    <a:pt x="23" y="16"/>
                  </a:cubicBezTo>
                  <a:moveTo>
                    <a:pt x="22" y="0"/>
                  </a:moveTo>
                  <a:cubicBezTo>
                    <a:pt x="22" y="0"/>
                    <a:pt x="21" y="0"/>
                    <a:pt x="20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5" y="1"/>
                    <a:pt x="12" y="4"/>
                    <a:pt x="9" y="6"/>
                  </a:cubicBezTo>
                  <a:cubicBezTo>
                    <a:pt x="6" y="9"/>
                    <a:pt x="2" y="11"/>
                    <a:pt x="0" y="15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4" y="19"/>
                    <a:pt x="8" y="23"/>
                    <a:pt x="10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5"/>
                    <a:pt x="15" y="24"/>
                  </a:cubicBezTo>
                  <a:cubicBezTo>
                    <a:pt x="20" y="22"/>
                    <a:pt x="26" y="18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5" y="7"/>
                    <a:pt x="22" y="0"/>
                    <a:pt x="22" y="0"/>
                  </a:cubicBezTo>
                </a:path>
              </a:pathLst>
            </a:custGeom>
            <a:solidFill>
              <a:srgbClr val="957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ï$lïdè"/>
            <p:cNvSpPr/>
            <p:nvPr>
              <p:custDataLst>
                <p:tags r:id="rId65"/>
              </p:custDataLst>
            </p:nvPr>
          </p:nvSpPr>
          <p:spPr bwMode="auto">
            <a:xfrm>
              <a:off x="14428" y="3374"/>
              <a:ext cx="529" cy="494"/>
            </a:xfrm>
            <a:custGeom>
              <a:avLst/>
              <a:gdLst>
                <a:gd name="T0" fmla="*/ 33 w 120"/>
                <a:gd name="T1" fmla="*/ 36 h 128"/>
                <a:gd name="T2" fmla="*/ 33 w 120"/>
                <a:gd name="T3" fmla="*/ 36 h 128"/>
                <a:gd name="T4" fmla="*/ 32 w 120"/>
                <a:gd name="T5" fmla="*/ 35 h 128"/>
                <a:gd name="T6" fmla="*/ 32 w 120"/>
                <a:gd name="T7" fmla="*/ 35 h 128"/>
                <a:gd name="T8" fmla="*/ 25 w 120"/>
                <a:gd name="T9" fmla="*/ 30 h 128"/>
                <a:gd name="T10" fmla="*/ 25 w 120"/>
                <a:gd name="T11" fmla="*/ 30 h 128"/>
                <a:gd name="T12" fmla="*/ 20 w 120"/>
                <a:gd name="T13" fmla="*/ 0 h 128"/>
                <a:gd name="T14" fmla="*/ 0 w 120"/>
                <a:gd name="T15" fmla="*/ 11 h 128"/>
                <a:gd name="T16" fmla="*/ 5 w 120"/>
                <a:gd name="T17" fmla="*/ 18 h 128"/>
                <a:gd name="T18" fmla="*/ 7 w 120"/>
                <a:gd name="T19" fmla="*/ 18 h 128"/>
                <a:gd name="T20" fmla="*/ 16 w 120"/>
                <a:gd name="T21" fmla="*/ 16 h 128"/>
                <a:gd name="T22" fmla="*/ 15 w 120"/>
                <a:gd name="T23" fmla="*/ 31 h 128"/>
                <a:gd name="T24" fmla="*/ 20 w 120"/>
                <a:gd name="T25" fmla="*/ 40 h 128"/>
                <a:gd name="T26" fmla="*/ 33 w 120"/>
                <a:gd name="T27" fmla="*/ 90 h 128"/>
                <a:gd name="T28" fmla="*/ 43 w 120"/>
                <a:gd name="T29" fmla="*/ 102 h 128"/>
                <a:gd name="T30" fmla="*/ 56 w 120"/>
                <a:gd name="T31" fmla="*/ 102 h 128"/>
                <a:gd name="T32" fmla="*/ 92 w 120"/>
                <a:gd name="T33" fmla="*/ 98 h 128"/>
                <a:gd name="T34" fmla="*/ 91 w 120"/>
                <a:gd name="T35" fmla="*/ 98 h 128"/>
                <a:gd name="T36" fmla="*/ 92 w 120"/>
                <a:gd name="T37" fmla="*/ 102 h 128"/>
                <a:gd name="T38" fmla="*/ 92 w 120"/>
                <a:gd name="T39" fmla="*/ 109 h 128"/>
                <a:gd name="T40" fmla="*/ 93 w 120"/>
                <a:gd name="T41" fmla="*/ 117 h 128"/>
                <a:gd name="T42" fmla="*/ 94 w 120"/>
                <a:gd name="T43" fmla="*/ 125 h 128"/>
                <a:gd name="T44" fmla="*/ 96 w 120"/>
                <a:gd name="T45" fmla="*/ 121 h 128"/>
                <a:gd name="T46" fmla="*/ 99 w 120"/>
                <a:gd name="T47" fmla="*/ 110 h 128"/>
                <a:gd name="T48" fmla="*/ 103 w 120"/>
                <a:gd name="T49" fmla="*/ 99 h 128"/>
                <a:gd name="T50" fmla="*/ 107 w 120"/>
                <a:gd name="T51" fmla="*/ 89 h 128"/>
                <a:gd name="T52" fmla="*/ 112 w 120"/>
                <a:gd name="T53" fmla="*/ 79 h 128"/>
                <a:gd name="T54" fmla="*/ 117 w 120"/>
                <a:gd name="T55" fmla="*/ 69 h 128"/>
                <a:gd name="T56" fmla="*/ 120 w 120"/>
                <a:gd name="T57" fmla="*/ 64 h 128"/>
                <a:gd name="T58" fmla="*/ 113 w 120"/>
                <a:gd name="T59" fmla="*/ 69 h 128"/>
                <a:gd name="T60" fmla="*/ 56 w 120"/>
                <a:gd name="T61" fmla="*/ 81 h 128"/>
                <a:gd name="T62" fmla="*/ 53 w 120"/>
                <a:gd name="T63" fmla="*/ 81 h 128"/>
                <a:gd name="T64" fmla="*/ 48 w 120"/>
                <a:gd name="T65" fmla="*/ 72 h 128"/>
                <a:gd name="T66" fmla="*/ 27 w 120"/>
                <a:gd name="T67" fmla="*/ 37 h 128"/>
                <a:gd name="T68" fmla="*/ 28 w 120"/>
                <a:gd name="T69" fmla="*/ 34 h 128"/>
                <a:gd name="T70" fmla="*/ 33 w 120"/>
                <a:gd name="T71" fmla="*/ 38 h 128"/>
                <a:gd name="T72" fmla="*/ 35 w 120"/>
                <a:gd name="T73" fmla="*/ 37 h 128"/>
                <a:gd name="T74" fmla="*/ 19 w 120"/>
                <a:gd name="T75" fmla="*/ 13 h 128"/>
                <a:gd name="T76" fmla="*/ 23 w 120"/>
                <a:gd name="T77" fmla="*/ 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0" h="128">
                  <a:moveTo>
                    <a:pt x="33" y="36"/>
                  </a:moveTo>
                  <a:cubicBezTo>
                    <a:pt x="33" y="36"/>
                    <a:pt x="33" y="36"/>
                    <a:pt x="33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3" y="36"/>
                    <a:pt x="33" y="36"/>
                    <a:pt x="33" y="36"/>
                  </a:cubicBezTo>
                  <a:moveTo>
                    <a:pt x="32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moveTo>
                    <a:pt x="25" y="30"/>
                  </a:move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moveTo>
                    <a:pt x="20" y="0"/>
                  </a:moveTo>
                  <a:cubicBezTo>
                    <a:pt x="15" y="3"/>
                    <a:pt x="9" y="7"/>
                    <a:pt x="4" y="9"/>
                  </a:cubicBezTo>
                  <a:cubicBezTo>
                    <a:pt x="2" y="10"/>
                    <a:pt x="1" y="11"/>
                    <a:pt x="0" y="11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0" y="18"/>
                    <a:pt x="14" y="17"/>
                    <a:pt x="15" y="16"/>
                  </a:cubicBezTo>
                  <a:cubicBezTo>
                    <a:pt x="15" y="16"/>
                    <a:pt x="16" y="16"/>
                    <a:pt x="16" y="16"/>
                  </a:cubicBezTo>
                  <a:cubicBezTo>
                    <a:pt x="16" y="16"/>
                    <a:pt x="16" y="17"/>
                    <a:pt x="17" y="17"/>
                  </a:cubicBezTo>
                  <a:cubicBezTo>
                    <a:pt x="13" y="21"/>
                    <a:pt x="14" y="28"/>
                    <a:pt x="15" y="31"/>
                  </a:cubicBezTo>
                  <a:cubicBezTo>
                    <a:pt x="16" y="34"/>
                    <a:pt x="18" y="37"/>
                    <a:pt x="21" y="39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2" y="53"/>
                    <a:pt x="25" y="64"/>
                  </a:cubicBezTo>
                  <a:cubicBezTo>
                    <a:pt x="27" y="73"/>
                    <a:pt x="29" y="82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5" y="95"/>
                    <a:pt x="40" y="101"/>
                    <a:pt x="43" y="102"/>
                  </a:cubicBezTo>
                  <a:cubicBezTo>
                    <a:pt x="43" y="102"/>
                    <a:pt x="45" y="102"/>
                    <a:pt x="47" y="102"/>
                  </a:cubicBezTo>
                  <a:cubicBezTo>
                    <a:pt x="51" y="102"/>
                    <a:pt x="56" y="102"/>
                    <a:pt x="56" y="102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65" y="102"/>
                    <a:pt x="79" y="100"/>
                    <a:pt x="92" y="98"/>
                  </a:cubicBezTo>
                  <a:cubicBezTo>
                    <a:pt x="92" y="98"/>
                    <a:pt x="92" y="98"/>
                    <a:pt x="92" y="98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91" y="99"/>
                    <a:pt x="91" y="99"/>
                    <a:pt x="91" y="100"/>
                  </a:cubicBezTo>
                  <a:cubicBezTo>
                    <a:pt x="91" y="101"/>
                    <a:pt x="92" y="102"/>
                    <a:pt x="92" y="102"/>
                  </a:cubicBezTo>
                  <a:cubicBezTo>
                    <a:pt x="92" y="104"/>
                    <a:pt x="92" y="105"/>
                    <a:pt x="92" y="107"/>
                  </a:cubicBezTo>
                  <a:cubicBezTo>
                    <a:pt x="92" y="108"/>
                    <a:pt x="92" y="108"/>
                    <a:pt x="92" y="109"/>
                  </a:cubicBezTo>
                  <a:cubicBezTo>
                    <a:pt x="92" y="111"/>
                    <a:pt x="92" y="113"/>
                    <a:pt x="92" y="114"/>
                  </a:cubicBezTo>
                  <a:cubicBezTo>
                    <a:pt x="92" y="115"/>
                    <a:pt x="93" y="116"/>
                    <a:pt x="93" y="117"/>
                  </a:cubicBezTo>
                  <a:cubicBezTo>
                    <a:pt x="93" y="119"/>
                    <a:pt x="93" y="120"/>
                    <a:pt x="93" y="122"/>
                  </a:cubicBezTo>
                  <a:cubicBezTo>
                    <a:pt x="93" y="123"/>
                    <a:pt x="93" y="124"/>
                    <a:pt x="94" y="125"/>
                  </a:cubicBezTo>
                  <a:cubicBezTo>
                    <a:pt x="94" y="126"/>
                    <a:pt x="94" y="127"/>
                    <a:pt x="94" y="128"/>
                  </a:cubicBezTo>
                  <a:cubicBezTo>
                    <a:pt x="95" y="126"/>
                    <a:pt x="95" y="123"/>
                    <a:pt x="96" y="121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7" y="117"/>
                    <a:pt x="98" y="113"/>
                    <a:pt x="99" y="110"/>
                  </a:cubicBezTo>
                  <a:cubicBezTo>
                    <a:pt x="99" y="110"/>
                    <a:pt x="100" y="109"/>
                    <a:pt x="100" y="109"/>
                  </a:cubicBezTo>
                  <a:cubicBezTo>
                    <a:pt x="101" y="106"/>
                    <a:pt x="102" y="103"/>
                    <a:pt x="103" y="99"/>
                  </a:cubicBezTo>
                  <a:cubicBezTo>
                    <a:pt x="103" y="99"/>
                    <a:pt x="103" y="98"/>
                    <a:pt x="104" y="98"/>
                  </a:cubicBezTo>
                  <a:cubicBezTo>
                    <a:pt x="105" y="95"/>
                    <a:pt x="106" y="92"/>
                    <a:pt x="107" y="89"/>
                  </a:cubicBezTo>
                  <a:cubicBezTo>
                    <a:pt x="108" y="88"/>
                    <a:pt x="108" y="87"/>
                    <a:pt x="108" y="86"/>
                  </a:cubicBezTo>
                  <a:cubicBezTo>
                    <a:pt x="110" y="84"/>
                    <a:pt x="111" y="81"/>
                    <a:pt x="112" y="79"/>
                  </a:cubicBezTo>
                  <a:cubicBezTo>
                    <a:pt x="112" y="77"/>
                    <a:pt x="113" y="76"/>
                    <a:pt x="114" y="75"/>
                  </a:cubicBezTo>
                  <a:cubicBezTo>
                    <a:pt x="115" y="73"/>
                    <a:pt x="116" y="71"/>
                    <a:pt x="117" y="69"/>
                  </a:cubicBezTo>
                  <a:cubicBezTo>
                    <a:pt x="118" y="67"/>
                    <a:pt x="119" y="66"/>
                    <a:pt x="119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16" y="65"/>
                    <a:pt x="114" y="67"/>
                    <a:pt x="113" y="67"/>
                  </a:cubicBezTo>
                  <a:cubicBezTo>
                    <a:pt x="113" y="68"/>
                    <a:pt x="113" y="68"/>
                    <a:pt x="113" y="69"/>
                  </a:cubicBezTo>
                  <a:cubicBezTo>
                    <a:pt x="108" y="69"/>
                    <a:pt x="103" y="70"/>
                    <a:pt x="99" y="70"/>
                  </a:cubicBezTo>
                  <a:cubicBezTo>
                    <a:pt x="94" y="70"/>
                    <a:pt x="60" y="79"/>
                    <a:pt x="56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4" y="81"/>
                    <a:pt x="53" y="81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51" y="78"/>
                    <a:pt x="50" y="75"/>
                    <a:pt x="48" y="72"/>
                  </a:cubicBezTo>
                  <a:cubicBezTo>
                    <a:pt x="40" y="62"/>
                    <a:pt x="28" y="37"/>
                    <a:pt x="28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7"/>
                    <a:pt x="27" y="37"/>
                    <a:pt x="27" y="36"/>
                  </a:cubicBezTo>
                  <a:cubicBezTo>
                    <a:pt x="27" y="36"/>
                    <a:pt x="28" y="35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30" y="37"/>
                    <a:pt x="32" y="38"/>
                    <a:pt x="33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6" y="36"/>
                    <a:pt x="37" y="34"/>
                    <a:pt x="33" y="28"/>
                  </a:cubicBezTo>
                  <a:cubicBezTo>
                    <a:pt x="27" y="22"/>
                    <a:pt x="19" y="15"/>
                    <a:pt x="19" y="13"/>
                  </a:cubicBezTo>
                  <a:cubicBezTo>
                    <a:pt x="20" y="12"/>
                    <a:pt x="22" y="8"/>
                    <a:pt x="23" y="6"/>
                  </a:cubicBezTo>
                  <a:cubicBezTo>
                    <a:pt x="23" y="5"/>
                    <a:pt x="23" y="4"/>
                    <a:pt x="23" y="3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A66614">
                <a:alpha val="3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ïšḷîḋè"/>
            <p:cNvSpPr/>
            <p:nvPr>
              <p:custDataLst>
                <p:tags r:id="rId66"/>
              </p:custDataLst>
            </p:nvPr>
          </p:nvSpPr>
          <p:spPr bwMode="auto">
            <a:xfrm>
              <a:off x="14701" y="4077"/>
              <a:ext cx="195" cy="678"/>
            </a:xfrm>
            <a:custGeom>
              <a:avLst/>
              <a:gdLst>
                <a:gd name="T0" fmla="*/ 24 w 44"/>
                <a:gd name="T1" fmla="*/ 0 h 176"/>
                <a:gd name="T2" fmla="*/ 25 w 44"/>
                <a:gd name="T3" fmla="*/ 4 h 176"/>
                <a:gd name="T4" fmla="*/ 4 w 44"/>
                <a:gd name="T5" fmla="*/ 111 h 176"/>
                <a:gd name="T6" fmla="*/ 1 w 44"/>
                <a:gd name="T7" fmla="*/ 132 h 176"/>
                <a:gd name="T8" fmla="*/ 16 w 44"/>
                <a:gd name="T9" fmla="*/ 176 h 176"/>
                <a:gd name="T10" fmla="*/ 20 w 44"/>
                <a:gd name="T11" fmla="*/ 171 h 176"/>
                <a:gd name="T12" fmla="*/ 23 w 44"/>
                <a:gd name="T13" fmla="*/ 166 h 176"/>
                <a:gd name="T14" fmla="*/ 27 w 44"/>
                <a:gd name="T15" fmla="*/ 160 h 176"/>
                <a:gd name="T16" fmla="*/ 30 w 44"/>
                <a:gd name="T17" fmla="*/ 153 h 176"/>
                <a:gd name="T18" fmla="*/ 33 w 44"/>
                <a:gd name="T19" fmla="*/ 147 h 176"/>
                <a:gd name="T20" fmla="*/ 34 w 44"/>
                <a:gd name="T21" fmla="*/ 146 h 176"/>
                <a:gd name="T22" fmla="*/ 31 w 44"/>
                <a:gd name="T23" fmla="*/ 140 h 176"/>
                <a:gd name="T24" fmla="*/ 31 w 44"/>
                <a:gd name="T25" fmla="*/ 140 h 176"/>
                <a:gd name="T26" fmla="*/ 34 w 44"/>
                <a:gd name="T27" fmla="*/ 114 h 176"/>
                <a:gd name="T28" fmla="*/ 34 w 44"/>
                <a:gd name="T29" fmla="*/ 113 h 176"/>
                <a:gd name="T30" fmla="*/ 35 w 44"/>
                <a:gd name="T31" fmla="*/ 113 h 176"/>
                <a:gd name="T32" fmla="*/ 35 w 44"/>
                <a:gd name="T33" fmla="*/ 113 h 176"/>
                <a:gd name="T34" fmla="*/ 44 w 44"/>
                <a:gd name="T35" fmla="*/ 93 h 176"/>
                <a:gd name="T36" fmla="*/ 44 w 44"/>
                <a:gd name="T37" fmla="*/ 92 h 176"/>
                <a:gd name="T38" fmla="*/ 44 w 44"/>
                <a:gd name="T39" fmla="*/ 25 h 176"/>
                <a:gd name="T40" fmla="*/ 24 w 44"/>
                <a:gd name="T4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176">
                  <a:moveTo>
                    <a:pt x="24" y="0"/>
                  </a:moveTo>
                  <a:cubicBezTo>
                    <a:pt x="24" y="2"/>
                    <a:pt x="24" y="3"/>
                    <a:pt x="25" y="4"/>
                  </a:cubicBezTo>
                  <a:cubicBezTo>
                    <a:pt x="21" y="21"/>
                    <a:pt x="7" y="89"/>
                    <a:pt x="4" y="111"/>
                  </a:cubicBezTo>
                  <a:cubicBezTo>
                    <a:pt x="2" y="119"/>
                    <a:pt x="0" y="128"/>
                    <a:pt x="1" y="132"/>
                  </a:cubicBezTo>
                  <a:cubicBezTo>
                    <a:pt x="2" y="136"/>
                    <a:pt x="9" y="156"/>
                    <a:pt x="16" y="176"/>
                  </a:cubicBezTo>
                  <a:cubicBezTo>
                    <a:pt x="18" y="175"/>
                    <a:pt x="19" y="173"/>
                    <a:pt x="20" y="171"/>
                  </a:cubicBezTo>
                  <a:cubicBezTo>
                    <a:pt x="21" y="169"/>
                    <a:pt x="22" y="168"/>
                    <a:pt x="23" y="166"/>
                  </a:cubicBezTo>
                  <a:cubicBezTo>
                    <a:pt x="25" y="164"/>
                    <a:pt x="26" y="162"/>
                    <a:pt x="27" y="160"/>
                  </a:cubicBezTo>
                  <a:cubicBezTo>
                    <a:pt x="28" y="158"/>
                    <a:pt x="29" y="156"/>
                    <a:pt x="30" y="153"/>
                  </a:cubicBezTo>
                  <a:cubicBezTo>
                    <a:pt x="31" y="151"/>
                    <a:pt x="32" y="149"/>
                    <a:pt x="33" y="147"/>
                  </a:cubicBezTo>
                  <a:cubicBezTo>
                    <a:pt x="33" y="147"/>
                    <a:pt x="33" y="146"/>
                    <a:pt x="34" y="146"/>
                  </a:cubicBezTo>
                  <a:cubicBezTo>
                    <a:pt x="33" y="144"/>
                    <a:pt x="32" y="141"/>
                    <a:pt x="31" y="140"/>
                  </a:cubicBezTo>
                  <a:cubicBezTo>
                    <a:pt x="31" y="140"/>
                    <a:pt x="31" y="140"/>
                    <a:pt x="31" y="140"/>
                  </a:cubicBezTo>
                  <a:cubicBezTo>
                    <a:pt x="27" y="130"/>
                    <a:pt x="31" y="119"/>
                    <a:pt x="34" y="114"/>
                  </a:cubicBezTo>
                  <a:cubicBezTo>
                    <a:pt x="34" y="114"/>
                    <a:pt x="34" y="113"/>
                    <a:pt x="34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8" y="107"/>
                    <a:pt x="41" y="100"/>
                    <a:pt x="44" y="93"/>
                  </a:cubicBezTo>
                  <a:cubicBezTo>
                    <a:pt x="44" y="93"/>
                    <a:pt x="44" y="93"/>
                    <a:pt x="44" y="92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13"/>
                    <a:pt x="36" y="2"/>
                    <a:pt x="24" y="0"/>
                  </a:cubicBezTo>
                </a:path>
              </a:pathLst>
            </a:custGeom>
            <a:solidFill>
              <a:srgbClr val="5E5E8A">
                <a:alpha val="3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îśliďê"/>
            <p:cNvSpPr/>
            <p:nvPr>
              <p:custDataLst>
                <p:tags r:id="rId67"/>
              </p:custDataLst>
            </p:nvPr>
          </p:nvSpPr>
          <p:spPr bwMode="auto">
            <a:xfrm>
              <a:off x="14833" y="3350"/>
              <a:ext cx="220" cy="264"/>
            </a:xfrm>
            <a:custGeom>
              <a:avLst/>
              <a:gdLst>
                <a:gd name="T0" fmla="*/ 9 w 50"/>
                <a:gd name="T1" fmla="*/ 0 h 68"/>
                <a:gd name="T2" fmla="*/ 5 w 50"/>
                <a:gd name="T3" fmla="*/ 16 h 68"/>
                <a:gd name="T4" fmla="*/ 7 w 50"/>
                <a:gd name="T5" fmla="*/ 20 h 68"/>
                <a:gd name="T6" fmla="*/ 2 w 50"/>
                <a:gd name="T7" fmla="*/ 31 h 68"/>
                <a:gd name="T8" fmla="*/ 0 w 50"/>
                <a:gd name="T9" fmla="*/ 52 h 68"/>
                <a:gd name="T10" fmla="*/ 4 w 50"/>
                <a:gd name="T11" fmla="*/ 62 h 68"/>
                <a:gd name="T12" fmla="*/ 15 w 50"/>
                <a:gd name="T13" fmla="*/ 64 h 68"/>
                <a:gd name="T14" fmla="*/ 16 w 50"/>
                <a:gd name="T15" fmla="*/ 68 h 68"/>
                <a:gd name="T16" fmla="*/ 17 w 50"/>
                <a:gd name="T17" fmla="*/ 65 h 68"/>
                <a:gd name="T18" fmla="*/ 21 w 50"/>
                <a:gd name="T19" fmla="*/ 60 h 68"/>
                <a:gd name="T20" fmla="*/ 23 w 50"/>
                <a:gd name="T21" fmla="*/ 56 h 68"/>
                <a:gd name="T22" fmla="*/ 28 w 50"/>
                <a:gd name="T23" fmla="*/ 50 h 68"/>
                <a:gd name="T24" fmla="*/ 30 w 50"/>
                <a:gd name="T25" fmla="*/ 47 h 68"/>
                <a:gd name="T26" fmla="*/ 35 w 50"/>
                <a:gd name="T27" fmla="*/ 40 h 68"/>
                <a:gd name="T28" fmla="*/ 37 w 50"/>
                <a:gd name="T29" fmla="*/ 38 h 68"/>
                <a:gd name="T30" fmla="*/ 44 w 50"/>
                <a:gd name="T31" fmla="*/ 30 h 68"/>
                <a:gd name="T32" fmla="*/ 50 w 50"/>
                <a:gd name="T33" fmla="*/ 24 h 68"/>
                <a:gd name="T34" fmla="*/ 45 w 50"/>
                <a:gd name="T35" fmla="*/ 19 h 68"/>
                <a:gd name="T36" fmla="*/ 45 w 50"/>
                <a:gd name="T37" fmla="*/ 19 h 68"/>
                <a:gd name="T38" fmla="*/ 41 w 50"/>
                <a:gd name="T39" fmla="*/ 11 h 68"/>
                <a:gd name="T40" fmla="*/ 14 w 50"/>
                <a:gd name="T41" fmla="*/ 6 h 68"/>
                <a:gd name="T42" fmla="*/ 9 w 50"/>
                <a:gd name="T4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68">
                  <a:moveTo>
                    <a:pt x="9" y="0"/>
                  </a:moveTo>
                  <a:cubicBezTo>
                    <a:pt x="2" y="5"/>
                    <a:pt x="2" y="11"/>
                    <a:pt x="5" y="16"/>
                  </a:cubicBezTo>
                  <a:cubicBezTo>
                    <a:pt x="6" y="18"/>
                    <a:pt x="7" y="19"/>
                    <a:pt x="7" y="20"/>
                  </a:cubicBezTo>
                  <a:cubicBezTo>
                    <a:pt x="5" y="23"/>
                    <a:pt x="3" y="28"/>
                    <a:pt x="2" y="31"/>
                  </a:cubicBezTo>
                  <a:cubicBezTo>
                    <a:pt x="0" y="37"/>
                    <a:pt x="0" y="47"/>
                    <a:pt x="0" y="52"/>
                  </a:cubicBezTo>
                  <a:cubicBezTo>
                    <a:pt x="0" y="57"/>
                    <a:pt x="3" y="61"/>
                    <a:pt x="4" y="62"/>
                  </a:cubicBezTo>
                  <a:cubicBezTo>
                    <a:pt x="6" y="63"/>
                    <a:pt x="13" y="62"/>
                    <a:pt x="15" y="64"/>
                  </a:cubicBezTo>
                  <a:cubicBezTo>
                    <a:pt x="15" y="64"/>
                    <a:pt x="15" y="66"/>
                    <a:pt x="16" y="68"/>
                  </a:cubicBezTo>
                  <a:cubicBezTo>
                    <a:pt x="16" y="67"/>
                    <a:pt x="17" y="66"/>
                    <a:pt x="17" y="65"/>
                  </a:cubicBezTo>
                  <a:cubicBezTo>
                    <a:pt x="18" y="63"/>
                    <a:pt x="20" y="62"/>
                    <a:pt x="21" y="60"/>
                  </a:cubicBezTo>
                  <a:cubicBezTo>
                    <a:pt x="22" y="58"/>
                    <a:pt x="23" y="57"/>
                    <a:pt x="23" y="56"/>
                  </a:cubicBezTo>
                  <a:cubicBezTo>
                    <a:pt x="25" y="54"/>
                    <a:pt x="26" y="52"/>
                    <a:pt x="28" y="50"/>
                  </a:cubicBezTo>
                  <a:cubicBezTo>
                    <a:pt x="28" y="49"/>
                    <a:pt x="29" y="48"/>
                    <a:pt x="30" y="47"/>
                  </a:cubicBezTo>
                  <a:cubicBezTo>
                    <a:pt x="32" y="44"/>
                    <a:pt x="33" y="42"/>
                    <a:pt x="35" y="40"/>
                  </a:cubicBezTo>
                  <a:cubicBezTo>
                    <a:pt x="36" y="40"/>
                    <a:pt x="36" y="39"/>
                    <a:pt x="37" y="38"/>
                  </a:cubicBezTo>
                  <a:cubicBezTo>
                    <a:pt x="39" y="36"/>
                    <a:pt x="42" y="33"/>
                    <a:pt x="44" y="30"/>
                  </a:cubicBezTo>
                  <a:cubicBezTo>
                    <a:pt x="46" y="29"/>
                    <a:pt x="48" y="26"/>
                    <a:pt x="50" y="24"/>
                  </a:cubicBezTo>
                  <a:cubicBezTo>
                    <a:pt x="48" y="20"/>
                    <a:pt x="46" y="1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6" y="17"/>
                    <a:pt x="44" y="13"/>
                    <a:pt x="41" y="11"/>
                  </a:cubicBezTo>
                  <a:cubicBezTo>
                    <a:pt x="35" y="7"/>
                    <a:pt x="22" y="8"/>
                    <a:pt x="14" y="6"/>
                  </a:cubicBezTo>
                  <a:cubicBezTo>
                    <a:pt x="11" y="5"/>
                    <a:pt x="9" y="2"/>
                    <a:pt x="9" y="0"/>
                  </a:cubicBezTo>
                </a:path>
              </a:pathLst>
            </a:custGeom>
            <a:solidFill>
              <a:srgbClr val="A66614">
                <a:alpha val="3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iṣḻïḓè"/>
            <p:cNvSpPr/>
            <p:nvPr>
              <p:custDataLst>
                <p:tags r:id="rId68"/>
              </p:custDataLst>
            </p:nvPr>
          </p:nvSpPr>
          <p:spPr bwMode="auto">
            <a:xfrm>
              <a:off x="14995" y="3614"/>
              <a:ext cx="120" cy="431"/>
            </a:xfrm>
            <a:custGeom>
              <a:avLst/>
              <a:gdLst>
                <a:gd name="T0" fmla="*/ 0 w 27"/>
                <a:gd name="T1" fmla="*/ 112 h 112"/>
                <a:gd name="T2" fmla="*/ 10 w 27"/>
                <a:gd name="T3" fmla="*/ 105 h 112"/>
                <a:gd name="T4" fmla="*/ 25 w 27"/>
                <a:gd name="T5" fmla="*/ 86 h 112"/>
                <a:gd name="T6" fmla="*/ 25 w 27"/>
                <a:gd name="T7" fmla="*/ 27 h 112"/>
                <a:gd name="T8" fmla="*/ 25 w 27"/>
                <a:gd name="T9" fmla="*/ 24 h 112"/>
                <a:gd name="T10" fmla="*/ 12 w 27"/>
                <a:gd name="T11" fmla="*/ 0 h 112"/>
                <a:gd name="T12" fmla="*/ 5 w 27"/>
                <a:gd name="T13" fmla="*/ 65 h 112"/>
                <a:gd name="T14" fmla="*/ 0 w 27"/>
                <a:gd name="T1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2">
                  <a:moveTo>
                    <a:pt x="0" y="112"/>
                  </a:moveTo>
                  <a:cubicBezTo>
                    <a:pt x="4" y="110"/>
                    <a:pt x="7" y="107"/>
                    <a:pt x="10" y="105"/>
                  </a:cubicBezTo>
                  <a:cubicBezTo>
                    <a:pt x="18" y="98"/>
                    <a:pt x="25" y="91"/>
                    <a:pt x="25" y="86"/>
                  </a:cubicBezTo>
                  <a:cubicBezTo>
                    <a:pt x="27" y="75"/>
                    <a:pt x="26" y="42"/>
                    <a:pt x="25" y="27"/>
                  </a:cubicBezTo>
                  <a:cubicBezTo>
                    <a:pt x="25" y="26"/>
                    <a:pt x="25" y="25"/>
                    <a:pt x="25" y="24"/>
                  </a:cubicBezTo>
                  <a:cubicBezTo>
                    <a:pt x="24" y="9"/>
                    <a:pt x="16" y="3"/>
                    <a:pt x="12" y="0"/>
                  </a:cubicBezTo>
                  <a:cubicBezTo>
                    <a:pt x="10" y="19"/>
                    <a:pt x="5" y="63"/>
                    <a:pt x="5" y="65"/>
                  </a:cubicBezTo>
                  <a:cubicBezTo>
                    <a:pt x="4" y="68"/>
                    <a:pt x="0" y="112"/>
                    <a:pt x="0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îŝḻïďe"/>
            <p:cNvSpPr/>
            <p:nvPr>
              <p:custDataLst>
                <p:tags r:id="rId69"/>
              </p:custDataLst>
            </p:nvPr>
          </p:nvSpPr>
          <p:spPr bwMode="auto">
            <a:xfrm>
              <a:off x="14461" y="3377"/>
              <a:ext cx="120" cy="120"/>
            </a:xfrm>
            <a:custGeom>
              <a:avLst/>
              <a:gdLst>
                <a:gd name="T0" fmla="*/ 14 w 15"/>
                <a:gd name="T1" fmla="*/ 24 h 27"/>
                <a:gd name="T2" fmla="*/ 4 w 15"/>
                <a:gd name="T3" fmla="*/ 2 h 27"/>
                <a:gd name="T4" fmla="*/ 2 w 15"/>
                <a:gd name="T5" fmla="*/ 16 h 27"/>
                <a:gd name="T6" fmla="*/ 11 w 15"/>
                <a:gd name="T7" fmla="*/ 27 h 27"/>
                <a:gd name="T8" fmla="*/ 14 w 15"/>
                <a:gd name="T9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14" y="24"/>
                  </a:moveTo>
                  <a:cubicBezTo>
                    <a:pt x="13" y="21"/>
                    <a:pt x="7" y="0"/>
                    <a:pt x="4" y="2"/>
                  </a:cubicBezTo>
                  <a:cubicBezTo>
                    <a:pt x="0" y="5"/>
                    <a:pt x="1" y="14"/>
                    <a:pt x="2" y="16"/>
                  </a:cubicBezTo>
                  <a:cubicBezTo>
                    <a:pt x="3" y="21"/>
                    <a:pt x="8" y="27"/>
                    <a:pt x="11" y="27"/>
                  </a:cubicBezTo>
                  <a:cubicBezTo>
                    <a:pt x="14" y="27"/>
                    <a:pt x="15" y="26"/>
                    <a:pt x="14" y="24"/>
                  </a:cubicBezTo>
                  <a:close/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íşḷiḍê"/>
            <p:cNvSpPr/>
            <p:nvPr>
              <p:custDataLst>
                <p:tags r:id="rId70"/>
              </p:custDataLst>
            </p:nvPr>
          </p:nvSpPr>
          <p:spPr bwMode="auto">
            <a:xfrm>
              <a:off x="14647" y="4867"/>
              <a:ext cx="499" cy="120"/>
            </a:xfrm>
            <a:prstGeom prst="ellipse">
              <a:avLst/>
            </a:prstGeom>
            <a:solidFill>
              <a:srgbClr val="E4E7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iṩḷiḑe"/>
            <p:cNvSpPr/>
            <p:nvPr>
              <p:custDataLst>
                <p:tags r:id="rId71"/>
              </p:custDataLst>
            </p:nvPr>
          </p:nvSpPr>
          <p:spPr bwMode="auto">
            <a:xfrm>
              <a:off x="14933" y="4821"/>
              <a:ext cx="120" cy="120"/>
            </a:xfrm>
            <a:custGeom>
              <a:avLst/>
              <a:gdLst>
                <a:gd name="T0" fmla="*/ 0 w 11"/>
                <a:gd name="T1" fmla="*/ 0 h 15"/>
                <a:gd name="T2" fmla="*/ 1 w 11"/>
                <a:gd name="T3" fmla="*/ 12 h 15"/>
                <a:gd name="T4" fmla="*/ 9 w 11"/>
                <a:gd name="T5" fmla="*/ 13 h 15"/>
                <a:gd name="T6" fmla="*/ 11 w 11"/>
                <a:gd name="T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5">
                  <a:moveTo>
                    <a:pt x="0" y="0"/>
                  </a:moveTo>
                  <a:cubicBezTo>
                    <a:pt x="0" y="0"/>
                    <a:pt x="1" y="10"/>
                    <a:pt x="1" y="12"/>
                  </a:cubicBezTo>
                  <a:cubicBezTo>
                    <a:pt x="1" y="14"/>
                    <a:pt x="9" y="15"/>
                    <a:pt x="9" y="13"/>
                  </a:cubicBezTo>
                  <a:cubicBezTo>
                    <a:pt x="10" y="12"/>
                    <a:pt x="11" y="1"/>
                    <a:pt x="11" y="1"/>
                  </a:cubicBezTo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iṣľïḑè"/>
            <p:cNvSpPr/>
            <p:nvPr>
              <p:custDataLst>
                <p:tags r:id="rId72"/>
              </p:custDataLst>
            </p:nvPr>
          </p:nvSpPr>
          <p:spPr bwMode="auto">
            <a:xfrm>
              <a:off x="14855" y="4846"/>
              <a:ext cx="138" cy="120"/>
            </a:xfrm>
            <a:custGeom>
              <a:avLst/>
              <a:gdLst>
                <a:gd name="T0" fmla="*/ 31 w 31"/>
                <a:gd name="T1" fmla="*/ 5 h 12"/>
                <a:gd name="T2" fmla="*/ 31 w 31"/>
                <a:gd name="T3" fmla="*/ 12 h 12"/>
                <a:gd name="T4" fmla="*/ 22 w 31"/>
                <a:gd name="T5" fmla="*/ 12 h 12"/>
                <a:gd name="T6" fmla="*/ 21 w 31"/>
                <a:gd name="T7" fmla="*/ 11 h 12"/>
                <a:gd name="T8" fmla="*/ 16 w 31"/>
                <a:gd name="T9" fmla="*/ 12 h 12"/>
                <a:gd name="T10" fmla="*/ 9 w 31"/>
                <a:gd name="T11" fmla="*/ 12 h 12"/>
                <a:gd name="T12" fmla="*/ 0 w 31"/>
                <a:gd name="T13" fmla="*/ 10 h 12"/>
                <a:gd name="T14" fmla="*/ 8 w 31"/>
                <a:gd name="T15" fmla="*/ 7 h 12"/>
                <a:gd name="T16" fmla="*/ 19 w 31"/>
                <a:gd name="T17" fmla="*/ 2 h 12"/>
                <a:gd name="T18" fmla="*/ 21 w 31"/>
                <a:gd name="T19" fmla="*/ 0 h 12"/>
                <a:gd name="T20" fmla="*/ 22 w 31"/>
                <a:gd name="T21" fmla="*/ 1 h 12"/>
                <a:gd name="T22" fmla="*/ 27 w 31"/>
                <a:gd name="T23" fmla="*/ 4 h 12"/>
                <a:gd name="T24" fmla="*/ 30 w 31"/>
                <a:gd name="T25" fmla="*/ 2 h 12"/>
                <a:gd name="T26" fmla="*/ 31 w 31"/>
                <a:gd name="T27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12">
                  <a:moveTo>
                    <a:pt x="31" y="5"/>
                  </a:moveTo>
                  <a:cubicBezTo>
                    <a:pt x="31" y="8"/>
                    <a:pt x="31" y="12"/>
                    <a:pt x="31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19" y="12"/>
                    <a:pt x="16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3" y="12"/>
                    <a:pt x="0" y="11"/>
                    <a:pt x="0" y="10"/>
                  </a:cubicBezTo>
                  <a:cubicBezTo>
                    <a:pt x="0" y="6"/>
                    <a:pt x="6" y="7"/>
                    <a:pt x="8" y="7"/>
                  </a:cubicBezTo>
                  <a:cubicBezTo>
                    <a:pt x="13" y="7"/>
                    <a:pt x="18" y="4"/>
                    <a:pt x="19" y="2"/>
                  </a:cubicBezTo>
                  <a:cubicBezTo>
                    <a:pt x="20" y="0"/>
                    <a:pt x="20" y="0"/>
                    <a:pt x="21" y="0"/>
                  </a:cubicBezTo>
                  <a:cubicBezTo>
                    <a:pt x="21" y="0"/>
                    <a:pt x="22" y="0"/>
                    <a:pt x="22" y="1"/>
                  </a:cubicBezTo>
                  <a:cubicBezTo>
                    <a:pt x="23" y="3"/>
                    <a:pt x="25" y="4"/>
                    <a:pt x="27" y="4"/>
                  </a:cubicBezTo>
                  <a:cubicBezTo>
                    <a:pt x="28" y="4"/>
                    <a:pt x="29" y="3"/>
                    <a:pt x="30" y="2"/>
                  </a:cubicBezTo>
                  <a:cubicBezTo>
                    <a:pt x="30" y="2"/>
                    <a:pt x="31" y="3"/>
                    <a:pt x="31" y="5"/>
                  </a:cubicBezTo>
                  <a:close/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7" name="îṥ1idê"/>
            <p:cNvSpPr/>
            <p:nvPr>
              <p:custDataLst>
                <p:tags r:id="rId73"/>
              </p:custDataLst>
            </p:nvPr>
          </p:nvSpPr>
          <p:spPr bwMode="auto">
            <a:xfrm>
              <a:off x="14814" y="4792"/>
              <a:ext cx="120" cy="120"/>
            </a:xfrm>
            <a:custGeom>
              <a:avLst/>
              <a:gdLst>
                <a:gd name="T0" fmla="*/ 0 w 12"/>
                <a:gd name="T1" fmla="*/ 6 h 16"/>
                <a:gd name="T2" fmla="*/ 3 w 12"/>
                <a:gd name="T3" fmla="*/ 14 h 16"/>
                <a:gd name="T4" fmla="*/ 12 w 12"/>
                <a:gd name="T5" fmla="*/ 12 h 16"/>
                <a:gd name="T6" fmla="*/ 8 w 12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6">
                  <a:moveTo>
                    <a:pt x="0" y="6"/>
                  </a:moveTo>
                  <a:cubicBezTo>
                    <a:pt x="0" y="6"/>
                    <a:pt x="2" y="12"/>
                    <a:pt x="3" y="14"/>
                  </a:cubicBezTo>
                  <a:cubicBezTo>
                    <a:pt x="4" y="16"/>
                    <a:pt x="11" y="14"/>
                    <a:pt x="12" y="12"/>
                  </a:cubicBezTo>
                  <a:cubicBezTo>
                    <a:pt x="12" y="11"/>
                    <a:pt x="8" y="0"/>
                    <a:pt x="8" y="0"/>
                  </a:cubicBezTo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8" name="íşľïḋè"/>
            <p:cNvSpPr/>
            <p:nvPr>
              <p:custDataLst>
                <p:tags r:id="rId74"/>
              </p:custDataLst>
            </p:nvPr>
          </p:nvSpPr>
          <p:spPr bwMode="auto">
            <a:xfrm>
              <a:off x="14755" y="4850"/>
              <a:ext cx="141" cy="120"/>
            </a:xfrm>
            <a:custGeom>
              <a:avLst/>
              <a:gdLst>
                <a:gd name="T0" fmla="*/ 29 w 32"/>
                <a:gd name="T1" fmla="*/ 3 h 20"/>
                <a:gd name="T2" fmla="*/ 32 w 32"/>
                <a:gd name="T3" fmla="*/ 9 h 20"/>
                <a:gd name="T4" fmla="*/ 25 w 32"/>
                <a:gd name="T5" fmla="*/ 13 h 20"/>
                <a:gd name="T6" fmla="*/ 24 w 32"/>
                <a:gd name="T7" fmla="*/ 12 h 20"/>
                <a:gd name="T8" fmla="*/ 20 w 32"/>
                <a:gd name="T9" fmla="*/ 16 h 20"/>
                <a:gd name="T10" fmla="*/ 13 w 32"/>
                <a:gd name="T11" fmla="*/ 19 h 20"/>
                <a:gd name="T12" fmla="*/ 2 w 32"/>
                <a:gd name="T13" fmla="*/ 19 h 20"/>
                <a:gd name="T14" fmla="*/ 10 w 32"/>
                <a:gd name="T15" fmla="*/ 13 h 20"/>
                <a:gd name="T16" fmla="*/ 17 w 32"/>
                <a:gd name="T17" fmla="*/ 4 h 20"/>
                <a:gd name="T18" fmla="*/ 17 w 32"/>
                <a:gd name="T19" fmla="*/ 1 h 20"/>
                <a:gd name="T20" fmla="*/ 19 w 32"/>
                <a:gd name="T21" fmla="*/ 2 h 20"/>
                <a:gd name="T22" fmla="*/ 24 w 32"/>
                <a:gd name="T23" fmla="*/ 3 h 20"/>
                <a:gd name="T24" fmla="*/ 27 w 32"/>
                <a:gd name="T25" fmla="*/ 0 h 20"/>
                <a:gd name="T26" fmla="*/ 29 w 32"/>
                <a:gd name="T27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20">
                  <a:moveTo>
                    <a:pt x="29" y="3"/>
                  </a:moveTo>
                  <a:cubicBezTo>
                    <a:pt x="30" y="5"/>
                    <a:pt x="32" y="9"/>
                    <a:pt x="32" y="9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2" y="15"/>
                    <a:pt x="20" y="16"/>
                  </a:cubicBezTo>
                  <a:cubicBezTo>
                    <a:pt x="19" y="17"/>
                    <a:pt x="15" y="18"/>
                    <a:pt x="13" y="19"/>
                  </a:cubicBezTo>
                  <a:cubicBezTo>
                    <a:pt x="7" y="20"/>
                    <a:pt x="3" y="19"/>
                    <a:pt x="2" y="19"/>
                  </a:cubicBezTo>
                  <a:cubicBezTo>
                    <a:pt x="0" y="15"/>
                    <a:pt x="8" y="13"/>
                    <a:pt x="10" y="13"/>
                  </a:cubicBezTo>
                  <a:cubicBezTo>
                    <a:pt x="14" y="11"/>
                    <a:pt x="16" y="6"/>
                    <a:pt x="17" y="4"/>
                  </a:cubicBezTo>
                  <a:cubicBezTo>
                    <a:pt x="17" y="2"/>
                    <a:pt x="16" y="1"/>
                    <a:pt x="17" y="1"/>
                  </a:cubicBezTo>
                  <a:cubicBezTo>
                    <a:pt x="17" y="1"/>
                    <a:pt x="18" y="1"/>
                    <a:pt x="19" y="2"/>
                  </a:cubicBezTo>
                  <a:cubicBezTo>
                    <a:pt x="21" y="3"/>
                    <a:pt x="23" y="4"/>
                    <a:pt x="24" y="3"/>
                  </a:cubicBezTo>
                  <a:cubicBezTo>
                    <a:pt x="25" y="2"/>
                    <a:pt x="26" y="1"/>
                    <a:pt x="27" y="0"/>
                  </a:cubicBezTo>
                  <a:cubicBezTo>
                    <a:pt x="27" y="0"/>
                    <a:pt x="28" y="0"/>
                    <a:pt x="29" y="3"/>
                  </a:cubicBezTo>
                  <a:close/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9" name="íşḻîḋè"/>
            <p:cNvSpPr/>
            <p:nvPr>
              <p:custDataLst>
                <p:tags r:id="rId75"/>
              </p:custDataLst>
            </p:nvPr>
          </p:nvSpPr>
          <p:spPr bwMode="auto">
            <a:xfrm>
              <a:off x="14995" y="3698"/>
              <a:ext cx="120" cy="347"/>
            </a:xfrm>
            <a:custGeom>
              <a:avLst/>
              <a:gdLst>
                <a:gd name="T0" fmla="*/ 0 w 25"/>
                <a:gd name="T1" fmla="*/ 90 h 90"/>
                <a:gd name="T2" fmla="*/ 10 w 25"/>
                <a:gd name="T3" fmla="*/ 83 h 90"/>
                <a:gd name="T4" fmla="*/ 19 w 25"/>
                <a:gd name="T5" fmla="*/ 32 h 90"/>
                <a:gd name="T6" fmla="*/ 22 w 25"/>
                <a:gd name="T7" fmla="*/ 0 h 90"/>
                <a:gd name="T8" fmla="*/ 9 w 25"/>
                <a:gd name="T9" fmla="*/ 2 h 90"/>
                <a:gd name="T10" fmla="*/ 5 w 25"/>
                <a:gd name="T11" fmla="*/ 43 h 90"/>
                <a:gd name="T12" fmla="*/ 0 w 25"/>
                <a:gd name="T1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90">
                  <a:moveTo>
                    <a:pt x="0" y="90"/>
                  </a:moveTo>
                  <a:cubicBezTo>
                    <a:pt x="4" y="88"/>
                    <a:pt x="7" y="85"/>
                    <a:pt x="10" y="83"/>
                  </a:cubicBezTo>
                  <a:cubicBezTo>
                    <a:pt x="11" y="70"/>
                    <a:pt x="14" y="53"/>
                    <a:pt x="19" y="32"/>
                  </a:cubicBezTo>
                  <a:cubicBezTo>
                    <a:pt x="25" y="5"/>
                    <a:pt x="22" y="0"/>
                    <a:pt x="22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1"/>
                    <a:pt x="5" y="41"/>
                    <a:pt x="5" y="43"/>
                  </a:cubicBezTo>
                  <a:cubicBezTo>
                    <a:pt x="4" y="46"/>
                    <a:pt x="0" y="90"/>
                    <a:pt x="0" y="90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0" name="îṩḷíďè"/>
            <p:cNvSpPr/>
            <p:nvPr>
              <p:custDataLst>
                <p:tags r:id="rId76"/>
              </p:custDataLst>
            </p:nvPr>
          </p:nvSpPr>
          <p:spPr bwMode="auto">
            <a:xfrm>
              <a:off x="14879" y="4038"/>
              <a:ext cx="202" cy="582"/>
            </a:xfrm>
            <a:custGeom>
              <a:avLst/>
              <a:gdLst>
                <a:gd name="T0" fmla="*/ 1 w 46"/>
                <a:gd name="T1" fmla="*/ 103 h 151"/>
                <a:gd name="T2" fmla="*/ 5 w 46"/>
                <a:gd name="T3" fmla="*/ 141 h 151"/>
                <a:gd name="T4" fmla="*/ 29 w 46"/>
                <a:gd name="T5" fmla="*/ 144 h 151"/>
                <a:gd name="T6" fmla="*/ 37 w 46"/>
                <a:gd name="T7" fmla="*/ 56 h 151"/>
                <a:gd name="T8" fmla="*/ 43 w 46"/>
                <a:gd name="T9" fmla="*/ 32 h 151"/>
                <a:gd name="T10" fmla="*/ 37 w 46"/>
                <a:gd name="T11" fmla="*/ 3 h 151"/>
                <a:gd name="T12" fmla="*/ 1 w 46"/>
                <a:gd name="T13" fmla="*/ 0 h 151"/>
                <a:gd name="T14" fmla="*/ 0 w 46"/>
                <a:gd name="T15" fmla="*/ 45 h 151"/>
                <a:gd name="T16" fmla="*/ 0 w 46"/>
                <a:gd name="T17" fmla="*/ 60 h 151"/>
                <a:gd name="T18" fmla="*/ 1 w 46"/>
                <a:gd name="T19" fmla="*/ 10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151">
                  <a:moveTo>
                    <a:pt x="1" y="103"/>
                  </a:moveTo>
                  <a:cubicBezTo>
                    <a:pt x="2" y="117"/>
                    <a:pt x="3" y="131"/>
                    <a:pt x="5" y="141"/>
                  </a:cubicBezTo>
                  <a:cubicBezTo>
                    <a:pt x="7" y="149"/>
                    <a:pt x="33" y="151"/>
                    <a:pt x="29" y="144"/>
                  </a:cubicBezTo>
                  <a:cubicBezTo>
                    <a:pt x="24" y="135"/>
                    <a:pt x="33" y="106"/>
                    <a:pt x="37" y="56"/>
                  </a:cubicBezTo>
                  <a:cubicBezTo>
                    <a:pt x="38" y="48"/>
                    <a:pt x="41" y="48"/>
                    <a:pt x="43" y="32"/>
                  </a:cubicBezTo>
                  <a:cubicBezTo>
                    <a:pt x="46" y="17"/>
                    <a:pt x="37" y="3"/>
                    <a:pt x="3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81"/>
                    <a:pt x="1" y="10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1" name="iš1ïďe"/>
            <p:cNvSpPr/>
            <p:nvPr>
              <p:custDataLst>
                <p:tags r:id="rId77"/>
              </p:custDataLst>
            </p:nvPr>
          </p:nvSpPr>
          <p:spPr bwMode="auto">
            <a:xfrm>
              <a:off x="14894" y="4493"/>
              <a:ext cx="126" cy="424"/>
            </a:xfrm>
            <a:custGeom>
              <a:avLst/>
              <a:gdLst>
                <a:gd name="T0" fmla="*/ 22 w 29"/>
                <a:gd name="T1" fmla="*/ 21 h 110"/>
                <a:gd name="T2" fmla="*/ 28 w 29"/>
                <a:gd name="T3" fmla="*/ 45 h 110"/>
                <a:gd name="T4" fmla="*/ 22 w 29"/>
                <a:gd name="T5" fmla="*/ 109 h 110"/>
                <a:gd name="T6" fmla="*/ 9 w 29"/>
                <a:gd name="T7" fmla="*/ 108 h 110"/>
                <a:gd name="T8" fmla="*/ 0 w 29"/>
                <a:gd name="T9" fmla="*/ 10 h 110"/>
                <a:gd name="T10" fmla="*/ 22 w 29"/>
                <a:gd name="T11" fmla="*/ 2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110">
                  <a:moveTo>
                    <a:pt x="22" y="21"/>
                  </a:moveTo>
                  <a:cubicBezTo>
                    <a:pt x="22" y="21"/>
                    <a:pt x="29" y="29"/>
                    <a:pt x="28" y="45"/>
                  </a:cubicBezTo>
                  <a:cubicBezTo>
                    <a:pt x="27" y="61"/>
                    <a:pt x="22" y="109"/>
                    <a:pt x="22" y="109"/>
                  </a:cubicBezTo>
                  <a:cubicBezTo>
                    <a:pt x="22" y="109"/>
                    <a:pt x="13" y="110"/>
                    <a:pt x="9" y="108"/>
                  </a:cubicBezTo>
                  <a:cubicBezTo>
                    <a:pt x="9" y="108"/>
                    <a:pt x="0" y="20"/>
                    <a:pt x="0" y="10"/>
                  </a:cubicBezTo>
                  <a:cubicBezTo>
                    <a:pt x="0" y="0"/>
                    <a:pt x="22" y="21"/>
                    <a:pt x="22" y="2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" name="ïš1ídè"/>
            <p:cNvSpPr/>
            <p:nvPr>
              <p:custDataLst>
                <p:tags r:id="rId78"/>
              </p:custDataLst>
            </p:nvPr>
          </p:nvSpPr>
          <p:spPr bwMode="auto">
            <a:xfrm>
              <a:off x="14879" y="4091"/>
              <a:ext cx="176" cy="344"/>
            </a:xfrm>
            <a:custGeom>
              <a:avLst/>
              <a:gdLst>
                <a:gd name="T0" fmla="*/ 1 w 40"/>
                <a:gd name="T1" fmla="*/ 89 h 89"/>
                <a:gd name="T2" fmla="*/ 12 w 40"/>
                <a:gd name="T3" fmla="*/ 60 h 89"/>
                <a:gd name="T4" fmla="*/ 22 w 40"/>
                <a:gd name="T5" fmla="*/ 44 h 89"/>
                <a:gd name="T6" fmla="*/ 28 w 40"/>
                <a:gd name="T7" fmla="*/ 0 h 89"/>
                <a:gd name="T8" fmla="*/ 12 w 40"/>
                <a:gd name="T9" fmla="*/ 13 h 89"/>
                <a:gd name="T10" fmla="*/ 0 w 40"/>
                <a:gd name="T11" fmla="*/ 31 h 89"/>
                <a:gd name="T12" fmla="*/ 0 w 40"/>
                <a:gd name="T13" fmla="*/ 46 h 89"/>
                <a:gd name="T14" fmla="*/ 1 w 40"/>
                <a:gd name="T1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89">
                  <a:moveTo>
                    <a:pt x="1" y="89"/>
                  </a:moveTo>
                  <a:cubicBezTo>
                    <a:pt x="3" y="82"/>
                    <a:pt x="8" y="68"/>
                    <a:pt x="12" y="60"/>
                  </a:cubicBezTo>
                  <a:cubicBezTo>
                    <a:pt x="17" y="49"/>
                    <a:pt x="22" y="44"/>
                    <a:pt x="22" y="44"/>
                  </a:cubicBezTo>
                  <a:cubicBezTo>
                    <a:pt x="40" y="25"/>
                    <a:pt x="28" y="0"/>
                    <a:pt x="28" y="0"/>
                  </a:cubicBezTo>
                  <a:cubicBezTo>
                    <a:pt x="28" y="0"/>
                    <a:pt x="13" y="12"/>
                    <a:pt x="12" y="13"/>
                  </a:cubicBezTo>
                  <a:cubicBezTo>
                    <a:pt x="11" y="15"/>
                    <a:pt x="5" y="25"/>
                    <a:pt x="0" y="3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67"/>
                    <a:pt x="1" y="89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3" name="i$ḻïďé"/>
            <p:cNvSpPr/>
            <p:nvPr>
              <p:custDataLst>
                <p:tags r:id="rId79"/>
              </p:custDataLst>
            </p:nvPr>
          </p:nvSpPr>
          <p:spPr bwMode="auto">
            <a:xfrm>
              <a:off x="14686" y="4411"/>
              <a:ext cx="197" cy="479"/>
            </a:xfrm>
            <a:custGeom>
              <a:avLst/>
              <a:gdLst>
                <a:gd name="T0" fmla="*/ 8 w 45"/>
                <a:gd name="T1" fmla="*/ 0 h 124"/>
                <a:gd name="T2" fmla="*/ 1 w 45"/>
                <a:gd name="T3" fmla="*/ 36 h 124"/>
                <a:gd name="T4" fmla="*/ 33 w 45"/>
                <a:gd name="T5" fmla="*/ 124 h 124"/>
                <a:gd name="T6" fmla="*/ 45 w 45"/>
                <a:gd name="T7" fmla="*/ 121 h 124"/>
                <a:gd name="T8" fmla="*/ 38 w 45"/>
                <a:gd name="T9" fmla="*/ 64 h 124"/>
                <a:gd name="T10" fmla="*/ 19 w 45"/>
                <a:gd name="T11" fmla="*/ 27 h 124"/>
                <a:gd name="T12" fmla="*/ 8 w 45"/>
                <a:gd name="T13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24">
                  <a:moveTo>
                    <a:pt x="8" y="0"/>
                  </a:moveTo>
                  <a:cubicBezTo>
                    <a:pt x="8" y="0"/>
                    <a:pt x="0" y="28"/>
                    <a:pt x="1" y="36"/>
                  </a:cubicBezTo>
                  <a:cubicBezTo>
                    <a:pt x="2" y="45"/>
                    <a:pt x="33" y="124"/>
                    <a:pt x="33" y="124"/>
                  </a:cubicBezTo>
                  <a:cubicBezTo>
                    <a:pt x="33" y="124"/>
                    <a:pt x="38" y="124"/>
                    <a:pt x="45" y="121"/>
                  </a:cubicBezTo>
                  <a:cubicBezTo>
                    <a:pt x="45" y="121"/>
                    <a:pt x="44" y="86"/>
                    <a:pt x="38" y="64"/>
                  </a:cubicBezTo>
                  <a:cubicBezTo>
                    <a:pt x="32" y="42"/>
                    <a:pt x="25" y="29"/>
                    <a:pt x="19" y="27"/>
                  </a:cubicBezTo>
                  <a:cubicBezTo>
                    <a:pt x="14" y="25"/>
                    <a:pt x="10" y="5"/>
                    <a:pt x="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4" name="íś1íďé"/>
            <p:cNvSpPr/>
            <p:nvPr>
              <p:custDataLst>
                <p:tags r:id="rId80"/>
              </p:custDataLst>
            </p:nvPr>
          </p:nvSpPr>
          <p:spPr bwMode="auto">
            <a:xfrm>
              <a:off x="14744" y="4478"/>
              <a:ext cx="120" cy="150"/>
            </a:xfrm>
            <a:custGeom>
              <a:avLst/>
              <a:gdLst>
                <a:gd name="T0" fmla="*/ 20 w 22"/>
                <a:gd name="T1" fmla="*/ 0 h 39"/>
                <a:gd name="T2" fmla="*/ 16 w 22"/>
                <a:gd name="T3" fmla="*/ 27 h 39"/>
                <a:gd name="T4" fmla="*/ 7 w 22"/>
                <a:gd name="T5" fmla="*/ 37 h 39"/>
                <a:gd name="T6" fmla="*/ 1 w 22"/>
                <a:gd name="T7" fmla="*/ 13 h 39"/>
                <a:gd name="T8" fmla="*/ 11 w 22"/>
                <a:gd name="T9" fmla="*/ 0 h 39"/>
                <a:gd name="T10" fmla="*/ 20 w 22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9">
                  <a:moveTo>
                    <a:pt x="20" y="0"/>
                  </a:moveTo>
                  <a:cubicBezTo>
                    <a:pt x="20" y="0"/>
                    <a:pt x="11" y="14"/>
                    <a:pt x="16" y="27"/>
                  </a:cubicBezTo>
                  <a:cubicBezTo>
                    <a:pt x="22" y="39"/>
                    <a:pt x="7" y="37"/>
                    <a:pt x="7" y="37"/>
                  </a:cubicBezTo>
                  <a:cubicBezTo>
                    <a:pt x="7" y="37"/>
                    <a:pt x="0" y="16"/>
                    <a:pt x="1" y="13"/>
                  </a:cubicBezTo>
                  <a:cubicBezTo>
                    <a:pt x="3" y="10"/>
                    <a:pt x="9" y="1"/>
                    <a:pt x="11" y="0"/>
                  </a:cubicBezTo>
                  <a:cubicBezTo>
                    <a:pt x="13" y="0"/>
                    <a:pt x="20" y="0"/>
                    <a:pt x="2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5" name="iṡľiḋe"/>
            <p:cNvSpPr/>
            <p:nvPr>
              <p:custDataLst>
                <p:tags r:id="rId81"/>
              </p:custDataLst>
            </p:nvPr>
          </p:nvSpPr>
          <p:spPr bwMode="auto">
            <a:xfrm>
              <a:off x="14697" y="4034"/>
              <a:ext cx="376" cy="544"/>
            </a:xfrm>
            <a:custGeom>
              <a:avLst/>
              <a:gdLst>
                <a:gd name="T0" fmla="*/ 23 w 85"/>
                <a:gd name="T1" fmla="*/ 1 h 141"/>
                <a:gd name="T2" fmla="*/ 1 w 85"/>
                <a:gd name="T3" fmla="*/ 114 h 141"/>
                <a:gd name="T4" fmla="*/ 20 w 85"/>
                <a:gd name="T5" fmla="*/ 131 h 141"/>
                <a:gd name="T6" fmla="*/ 57 w 85"/>
                <a:gd name="T7" fmla="*/ 62 h 141"/>
                <a:gd name="T8" fmla="*/ 70 w 85"/>
                <a:gd name="T9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41">
                  <a:moveTo>
                    <a:pt x="23" y="1"/>
                  </a:moveTo>
                  <a:cubicBezTo>
                    <a:pt x="23" y="1"/>
                    <a:pt x="4" y="90"/>
                    <a:pt x="1" y="114"/>
                  </a:cubicBezTo>
                  <a:cubicBezTo>
                    <a:pt x="0" y="124"/>
                    <a:pt x="11" y="141"/>
                    <a:pt x="20" y="131"/>
                  </a:cubicBezTo>
                  <a:cubicBezTo>
                    <a:pt x="32" y="120"/>
                    <a:pt x="51" y="71"/>
                    <a:pt x="57" y="62"/>
                  </a:cubicBezTo>
                  <a:cubicBezTo>
                    <a:pt x="63" y="53"/>
                    <a:pt x="85" y="45"/>
                    <a:pt x="70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6" name="îṡļîde"/>
            <p:cNvSpPr/>
            <p:nvPr>
              <p:custDataLst>
                <p:tags r:id="rId82"/>
              </p:custDataLst>
            </p:nvPr>
          </p:nvSpPr>
          <p:spPr bwMode="auto">
            <a:xfrm>
              <a:off x="14489" y="3482"/>
              <a:ext cx="437" cy="251"/>
            </a:xfrm>
            <a:custGeom>
              <a:avLst/>
              <a:gdLst>
                <a:gd name="T0" fmla="*/ 0 w 99"/>
                <a:gd name="T1" fmla="*/ 2 h 65"/>
                <a:gd name="T2" fmla="*/ 5 w 99"/>
                <a:gd name="T3" fmla="*/ 27 h 65"/>
                <a:gd name="T4" fmla="*/ 13 w 99"/>
                <a:gd name="T5" fmla="*/ 53 h 65"/>
                <a:gd name="T6" fmla="*/ 13 w 99"/>
                <a:gd name="T7" fmla="*/ 53 h 65"/>
                <a:gd name="T8" fmla="*/ 23 w 99"/>
                <a:gd name="T9" fmla="*/ 65 h 65"/>
                <a:gd name="T10" fmla="*/ 36 w 99"/>
                <a:gd name="T11" fmla="*/ 65 h 65"/>
                <a:gd name="T12" fmla="*/ 72 w 99"/>
                <a:gd name="T13" fmla="*/ 61 h 65"/>
                <a:gd name="T14" fmla="*/ 73 w 99"/>
                <a:gd name="T15" fmla="*/ 61 h 65"/>
                <a:gd name="T16" fmla="*/ 89 w 99"/>
                <a:gd name="T17" fmla="*/ 59 h 65"/>
                <a:gd name="T18" fmla="*/ 94 w 99"/>
                <a:gd name="T19" fmla="*/ 57 h 65"/>
                <a:gd name="T20" fmla="*/ 96 w 99"/>
                <a:gd name="T21" fmla="*/ 52 h 65"/>
                <a:gd name="T22" fmla="*/ 96 w 99"/>
                <a:gd name="T23" fmla="*/ 52 h 65"/>
                <a:gd name="T24" fmla="*/ 90 w 99"/>
                <a:gd name="T25" fmla="*/ 42 h 65"/>
                <a:gd name="T26" fmla="*/ 90 w 99"/>
                <a:gd name="T27" fmla="*/ 41 h 65"/>
                <a:gd name="T28" fmla="*/ 99 w 99"/>
                <a:gd name="T29" fmla="*/ 32 h 65"/>
                <a:gd name="T30" fmla="*/ 79 w 99"/>
                <a:gd name="T31" fmla="*/ 33 h 65"/>
                <a:gd name="T32" fmla="*/ 36 w 99"/>
                <a:gd name="T33" fmla="*/ 44 h 65"/>
                <a:gd name="T34" fmla="*/ 35 w 99"/>
                <a:gd name="T35" fmla="*/ 44 h 65"/>
                <a:gd name="T36" fmla="*/ 33 w 99"/>
                <a:gd name="T37" fmla="*/ 44 h 65"/>
                <a:gd name="T38" fmla="*/ 33 w 99"/>
                <a:gd name="T39" fmla="*/ 44 h 65"/>
                <a:gd name="T40" fmla="*/ 28 w 99"/>
                <a:gd name="T41" fmla="*/ 35 h 65"/>
                <a:gd name="T42" fmla="*/ 8 w 99"/>
                <a:gd name="T43" fmla="*/ 0 h 65"/>
                <a:gd name="T44" fmla="*/ 2 w 99"/>
                <a:gd name="T45" fmla="*/ 2 h 65"/>
                <a:gd name="T46" fmla="*/ 2 w 99"/>
                <a:gd name="T47" fmla="*/ 2 h 65"/>
                <a:gd name="T48" fmla="*/ 2 w 99"/>
                <a:gd name="T49" fmla="*/ 2 h 65"/>
                <a:gd name="T50" fmla="*/ 0 w 99"/>
                <a:gd name="T51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65">
                  <a:moveTo>
                    <a:pt x="0" y="2"/>
                  </a:moveTo>
                  <a:cubicBezTo>
                    <a:pt x="0" y="2"/>
                    <a:pt x="2" y="16"/>
                    <a:pt x="5" y="27"/>
                  </a:cubicBezTo>
                  <a:cubicBezTo>
                    <a:pt x="7" y="36"/>
                    <a:pt x="9" y="45"/>
                    <a:pt x="13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5" y="58"/>
                    <a:pt x="20" y="64"/>
                    <a:pt x="23" y="65"/>
                  </a:cubicBezTo>
                  <a:cubicBezTo>
                    <a:pt x="25" y="65"/>
                    <a:pt x="36" y="65"/>
                    <a:pt x="36" y="65"/>
                  </a:cubicBezTo>
                  <a:cubicBezTo>
                    <a:pt x="42" y="65"/>
                    <a:pt x="58" y="63"/>
                    <a:pt x="72" y="61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79" y="60"/>
                    <a:pt x="85" y="59"/>
                    <a:pt x="89" y="59"/>
                  </a:cubicBezTo>
                  <a:cubicBezTo>
                    <a:pt x="91" y="59"/>
                    <a:pt x="92" y="58"/>
                    <a:pt x="94" y="57"/>
                  </a:cubicBezTo>
                  <a:cubicBezTo>
                    <a:pt x="95" y="56"/>
                    <a:pt x="96" y="54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7" y="48"/>
                    <a:pt x="94" y="44"/>
                    <a:pt x="90" y="42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95" y="37"/>
                    <a:pt x="99" y="32"/>
                    <a:pt x="99" y="32"/>
                  </a:cubicBezTo>
                  <a:cubicBezTo>
                    <a:pt x="99" y="32"/>
                    <a:pt x="86" y="32"/>
                    <a:pt x="79" y="33"/>
                  </a:cubicBezTo>
                  <a:cubicBezTo>
                    <a:pt x="74" y="33"/>
                    <a:pt x="40" y="42"/>
                    <a:pt x="36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4" y="44"/>
                    <a:pt x="33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1" y="41"/>
                    <a:pt x="30" y="38"/>
                    <a:pt x="28" y="35"/>
                  </a:cubicBezTo>
                  <a:cubicBezTo>
                    <a:pt x="20" y="25"/>
                    <a:pt x="8" y="0"/>
                    <a:pt x="8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ïṩ1íďè"/>
            <p:cNvSpPr/>
            <p:nvPr>
              <p:custDataLst>
                <p:tags r:id="rId83"/>
              </p:custDataLst>
            </p:nvPr>
          </p:nvSpPr>
          <p:spPr bwMode="auto">
            <a:xfrm>
              <a:off x="14420" y="3339"/>
              <a:ext cx="153" cy="154"/>
            </a:xfrm>
            <a:custGeom>
              <a:avLst/>
              <a:gdLst>
                <a:gd name="T0" fmla="*/ 33 w 35"/>
                <a:gd name="T1" fmla="*/ 37 h 40"/>
                <a:gd name="T2" fmla="*/ 33 w 35"/>
                <a:gd name="T3" fmla="*/ 37 h 40"/>
                <a:gd name="T4" fmla="*/ 31 w 35"/>
                <a:gd name="T5" fmla="*/ 28 h 40"/>
                <a:gd name="T6" fmla="*/ 17 w 35"/>
                <a:gd name="T7" fmla="*/ 13 h 40"/>
                <a:gd name="T8" fmla="*/ 21 w 35"/>
                <a:gd name="T9" fmla="*/ 6 h 40"/>
                <a:gd name="T10" fmla="*/ 21 w 35"/>
                <a:gd name="T11" fmla="*/ 3 h 40"/>
                <a:gd name="T12" fmla="*/ 18 w 35"/>
                <a:gd name="T13" fmla="*/ 0 h 40"/>
                <a:gd name="T14" fmla="*/ 1 w 35"/>
                <a:gd name="T15" fmla="*/ 13 h 40"/>
                <a:gd name="T16" fmla="*/ 0 w 35"/>
                <a:gd name="T17" fmla="*/ 14 h 40"/>
                <a:gd name="T18" fmla="*/ 3 w 35"/>
                <a:gd name="T19" fmla="*/ 17 h 40"/>
                <a:gd name="T20" fmla="*/ 5 w 35"/>
                <a:gd name="T21" fmla="*/ 18 h 40"/>
                <a:gd name="T22" fmla="*/ 13 w 35"/>
                <a:gd name="T23" fmla="*/ 16 h 40"/>
                <a:gd name="T24" fmla="*/ 25 w 35"/>
                <a:gd name="T25" fmla="*/ 33 h 40"/>
                <a:gd name="T26" fmla="*/ 33 w 35"/>
                <a:gd name="T27" fmla="*/ 37 h 40"/>
                <a:gd name="T28" fmla="*/ 31 w 35"/>
                <a:gd name="T29" fmla="*/ 36 h 40"/>
                <a:gd name="T30" fmla="*/ 30 w 35"/>
                <a:gd name="T31" fmla="*/ 35 h 40"/>
                <a:gd name="T32" fmla="*/ 29 w 35"/>
                <a:gd name="T33" fmla="*/ 35 h 40"/>
                <a:gd name="T34" fmla="*/ 30 w 35"/>
                <a:gd name="T35" fmla="*/ 33 h 40"/>
                <a:gd name="T36" fmla="*/ 32 w 35"/>
                <a:gd name="T37" fmla="*/ 34 h 40"/>
                <a:gd name="T38" fmla="*/ 32 w 35"/>
                <a:gd name="T39" fmla="*/ 36 h 40"/>
                <a:gd name="T40" fmla="*/ 31 w 35"/>
                <a:gd name="T41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40">
                  <a:moveTo>
                    <a:pt x="33" y="37"/>
                  </a:moveTo>
                  <a:cubicBezTo>
                    <a:pt x="33" y="37"/>
                    <a:pt x="33" y="37"/>
                    <a:pt x="33" y="37"/>
                  </a:cubicBezTo>
                  <a:cubicBezTo>
                    <a:pt x="34" y="36"/>
                    <a:pt x="35" y="34"/>
                    <a:pt x="31" y="28"/>
                  </a:cubicBezTo>
                  <a:cubicBezTo>
                    <a:pt x="25" y="22"/>
                    <a:pt x="17" y="15"/>
                    <a:pt x="17" y="13"/>
                  </a:cubicBezTo>
                  <a:cubicBezTo>
                    <a:pt x="18" y="12"/>
                    <a:pt x="20" y="8"/>
                    <a:pt x="21" y="6"/>
                  </a:cubicBezTo>
                  <a:cubicBezTo>
                    <a:pt x="21" y="5"/>
                    <a:pt x="21" y="4"/>
                    <a:pt x="21" y="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4" y="19"/>
                    <a:pt x="5" y="18"/>
                  </a:cubicBezTo>
                  <a:cubicBezTo>
                    <a:pt x="8" y="18"/>
                    <a:pt x="12" y="17"/>
                    <a:pt x="13" y="16"/>
                  </a:cubicBezTo>
                  <a:cubicBezTo>
                    <a:pt x="15" y="16"/>
                    <a:pt x="20" y="26"/>
                    <a:pt x="25" y="33"/>
                  </a:cubicBezTo>
                  <a:cubicBezTo>
                    <a:pt x="30" y="40"/>
                    <a:pt x="33" y="37"/>
                    <a:pt x="33" y="37"/>
                  </a:cubicBezTo>
                  <a:close/>
                  <a:moveTo>
                    <a:pt x="31" y="36"/>
                  </a:moveTo>
                  <a:cubicBezTo>
                    <a:pt x="31" y="36"/>
                    <a:pt x="30" y="36"/>
                    <a:pt x="30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4"/>
                    <a:pt x="30" y="34"/>
                    <a:pt x="30" y="33"/>
                  </a:cubicBezTo>
                  <a:cubicBezTo>
                    <a:pt x="31" y="33"/>
                    <a:pt x="31" y="33"/>
                    <a:pt x="32" y="34"/>
                  </a:cubicBezTo>
                  <a:cubicBezTo>
                    <a:pt x="32" y="34"/>
                    <a:pt x="32" y="35"/>
                    <a:pt x="32" y="36"/>
                  </a:cubicBezTo>
                  <a:lnTo>
                    <a:pt x="31" y="36"/>
                  </a:lnTo>
                  <a:close/>
                </a:path>
              </a:pathLst>
            </a:custGeom>
            <a:solidFill>
              <a:srgbClr val="4F66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8" name="išḷîḓê"/>
            <p:cNvSpPr/>
            <p:nvPr>
              <p:custDataLst>
                <p:tags r:id="rId84"/>
              </p:custDataLst>
            </p:nvPr>
          </p:nvSpPr>
          <p:spPr bwMode="auto">
            <a:xfrm>
              <a:off x="14407" y="3273"/>
              <a:ext cx="120" cy="120"/>
            </a:xfrm>
            <a:custGeom>
              <a:avLst/>
              <a:gdLst>
                <a:gd name="T0" fmla="*/ 38 w 44"/>
                <a:gd name="T1" fmla="*/ 0 h 37"/>
                <a:gd name="T2" fmla="*/ 0 w 44"/>
                <a:gd name="T3" fmla="*/ 31 h 37"/>
                <a:gd name="T4" fmla="*/ 7 w 44"/>
                <a:gd name="T5" fmla="*/ 37 h 37"/>
                <a:gd name="T6" fmla="*/ 44 w 44"/>
                <a:gd name="T7" fmla="*/ 8 h 37"/>
                <a:gd name="T8" fmla="*/ 38 w 44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7">
                  <a:moveTo>
                    <a:pt x="38" y="0"/>
                  </a:moveTo>
                  <a:lnTo>
                    <a:pt x="0" y="31"/>
                  </a:lnTo>
                  <a:lnTo>
                    <a:pt x="7" y="37"/>
                  </a:lnTo>
                  <a:lnTo>
                    <a:pt x="44" y="8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D5D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9" name="îṣļídé"/>
            <p:cNvSpPr/>
            <p:nvPr>
              <p:custDataLst>
                <p:tags r:id="rId85"/>
              </p:custDataLst>
            </p:nvPr>
          </p:nvSpPr>
          <p:spPr bwMode="auto">
            <a:xfrm>
              <a:off x="14378" y="3243"/>
              <a:ext cx="120" cy="120"/>
            </a:xfrm>
            <a:custGeom>
              <a:avLst/>
              <a:gdLst>
                <a:gd name="T0" fmla="*/ 7 w 7"/>
                <a:gd name="T1" fmla="*/ 6 h 6"/>
                <a:gd name="T2" fmla="*/ 0 w 7"/>
                <a:gd name="T3" fmla="*/ 1 h 6"/>
                <a:gd name="T4" fmla="*/ 1 w 7"/>
                <a:gd name="T5" fmla="*/ 0 h 6"/>
                <a:gd name="T6" fmla="*/ 7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7" y="6"/>
                  </a:moveTo>
                  <a:cubicBezTo>
                    <a:pt x="5" y="4"/>
                    <a:pt x="3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2"/>
                    <a:pt x="6" y="4"/>
                    <a:pt x="7" y="6"/>
                  </a:cubicBezTo>
                  <a:close/>
                </a:path>
              </a:pathLst>
            </a:custGeom>
            <a:solidFill>
              <a:srgbClr val="C3A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0" name="íŝ1íḓé"/>
            <p:cNvSpPr/>
            <p:nvPr>
              <p:custDataLst>
                <p:tags r:id="rId86"/>
              </p:custDataLst>
            </p:nvPr>
          </p:nvSpPr>
          <p:spPr bwMode="auto">
            <a:xfrm>
              <a:off x="14374" y="3262"/>
              <a:ext cx="120" cy="120"/>
            </a:xfrm>
            <a:custGeom>
              <a:avLst/>
              <a:gdLst>
                <a:gd name="T0" fmla="*/ 1 w 27"/>
                <a:gd name="T1" fmla="*/ 17 h 27"/>
                <a:gd name="T2" fmla="*/ 8 w 27"/>
                <a:gd name="T3" fmla="*/ 22 h 27"/>
                <a:gd name="T4" fmla="*/ 2 w 27"/>
                <a:gd name="T5" fmla="*/ 16 h 27"/>
                <a:gd name="T6" fmla="*/ 3 w 27"/>
                <a:gd name="T7" fmla="*/ 14 h 27"/>
                <a:gd name="T8" fmla="*/ 8 w 27"/>
                <a:gd name="T9" fmla="*/ 18 h 27"/>
                <a:gd name="T10" fmla="*/ 5 w 27"/>
                <a:gd name="T11" fmla="*/ 13 h 27"/>
                <a:gd name="T12" fmla="*/ 8 w 27"/>
                <a:gd name="T13" fmla="*/ 10 h 27"/>
                <a:gd name="T14" fmla="*/ 15 w 27"/>
                <a:gd name="T15" fmla="*/ 15 h 27"/>
                <a:gd name="T16" fmla="*/ 9 w 27"/>
                <a:gd name="T17" fmla="*/ 9 h 27"/>
                <a:gd name="T18" fmla="*/ 13 w 27"/>
                <a:gd name="T19" fmla="*/ 5 h 27"/>
                <a:gd name="T20" fmla="*/ 17 w 27"/>
                <a:gd name="T21" fmla="*/ 10 h 27"/>
                <a:gd name="T22" fmla="*/ 15 w 27"/>
                <a:gd name="T23" fmla="*/ 4 h 27"/>
                <a:gd name="T24" fmla="*/ 17 w 27"/>
                <a:gd name="T25" fmla="*/ 2 h 27"/>
                <a:gd name="T26" fmla="*/ 22 w 27"/>
                <a:gd name="T27" fmla="*/ 12 h 27"/>
                <a:gd name="T28" fmla="*/ 19 w 27"/>
                <a:gd name="T29" fmla="*/ 2 h 27"/>
                <a:gd name="T30" fmla="*/ 21 w 27"/>
                <a:gd name="T31" fmla="*/ 0 h 27"/>
                <a:gd name="T32" fmla="*/ 27 w 27"/>
                <a:gd name="T33" fmla="*/ 12 h 27"/>
                <a:gd name="T34" fmla="*/ 9 w 27"/>
                <a:gd name="T35" fmla="*/ 27 h 27"/>
                <a:gd name="T36" fmla="*/ 0 w 27"/>
                <a:gd name="T37" fmla="*/ 18 h 27"/>
                <a:gd name="T38" fmla="*/ 1 w 27"/>
                <a:gd name="T39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" h="27">
                  <a:moveTo>
                    <a:pt x="1" y="17"/>
                  </a:moveTo>
                  <a:cubicBezTo>
                    <a:pt x="4" y="18"/>
                    <a:pt x="6" y="20"/>
                    <a:pt x="8" y="22"/>
                  </a:cubicBezTo>
                  <a:cubicBezTo>
                    <a:pt x="7" y="20"/>
                    <a:pt x="5" y="18"/>
                    <a:pt x="2" y="16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8" y="17"/>
                    <a:pt x="8" y="18"/>
                  </a:cubicBezTo>
                  <a:cubicBezTo>
                    <a:pt x="9" y="18"/>
                    <a:pt x="5" y="13"/>
                    <a:pt x="5" y="13"/>
                  </a:cubicBezTo>
                  <a:cubicBezTo>
                    <a:pt x="5" y="13"/>
                    <a:pt x="6" y="12"/>
                    <a:pt x="8" y="10"/>
                  </a:cubicBezTo>
                  <a:cubicBezTo>
                    <a:pt x="10" y="11"/>
                    <a:pt x="12" y="13"/>
                    <a:pt x="15" y="15"/>
                  </a:cubicBezTo>
                  <a:cubicBezTo>
                    <a:pt x="13" y="13"/>
                    <a:pt x="11" y="11"/>
                    <a:pt x="9" y="9"/>
                  </a:cubicBezTo>
                  <a:cubicBezTo>
                    <a:pt x="10" y="8"/>
                    <a:pt x="12" y="7"/>
                    <a:pt x="13" y="5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6" y="8"/>
                    <a:pt x="15" y="4"/>
                  </a:cubicBezTo>
                  <a:cubicBezTo>
                    <a:pt x="16" y="4"/>
                    <a:pt x="17" y="3"/>
                    <a:pt x="17" y="2"/>
                  </a:cubicBezTo>
                  <a:cubicBezTo>
                    <a:pt x="18" y="6"/>
                    <a:pt x="20" y="9"/>
                    <a:pt x="22" y="12"/>
                  </a:cubicBezTo>
                  <a:cubicBezTo>
                    <a:pt x="21" y="9"/>
                    <a:pt x="19" y="5"/>
                    <a:pt x="19" y="2"/>
                  </a:cubicBezTo>
                  <a:cubicBezTo>
                    <a:pt x="20" y="1"/>
                    <a:pt x="21" y="0"/>
                    <a:pt x="21" y="0"/>
                  </a:cubicBezTo>
                  <a:cubicBezTo>
                    <a:pt x="21" y="0"/>
                    <a:pt x="24" y="8"/>
                    <a:pt x="27" y="12"/>
                  </a:cubicBezTo>
                  <a:cubicBezTo>
                    <a:pt x="27" y="12"/>
                    <a:pt x="14" y="22"/>
                    <a:pt x="9" y="27"/>
                  </a:cubicBezTo>
                  <a:cubicBezTo>
                    <a:pt x="6" y="22"/>
                    <a:pt x="0" y="18"/>
                    <a:pt x="0" y="18"/>
                  </a:cubicBezTo>
                  <a:lnTo>
                    <a:pt x="1" y="17"/>
                  </a:lnTo>
                  <a:close/>
                </a:path>
              </a:pathLst>
            </a:custGeom>
            <a:solidFill>
              <a:srgbClr val="BBA3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1" name="ïšļiḓê"/>
            <p:cNvSpPr/>
            <p:nvPr>
              <p:custDataLst>
                <p:tags r:id="rId87"/>
              </p:custDataLst>
            </p:nvPr>
          </p:nvSpPr>
          <p:spPr bwMode="auto">
            <a:xfrm>
              <a:off x="14439" y="3204"/>
              <a:ext cx="120" cy="120"/>
            </a:xfrm>
            <a:custGeom>
              <a:avLst/>
              <a:gdLst>
                <a:gd name="T0" fmla="*/ 0 w 5"/>
                <a:gd name="T1" fmla="*/ 0 h 10"/>
                <a:gd name="T2" fmla="*/ 2 w 5"/>
                <a:gd name="T3" fmla="*/ 0 h 10"/>
                <a:gd name="T4" fmla="*/ 5 w 5"/>
                <a:gd name="T5" fmla="*/ 10 h 10"/>
                <a:gd name="T6" fmla="*/ 0 w 5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0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3"/>
                    <a:pt x="4" y="7"/>
                    <a:pt x="5" y="10"/>
                  </a:cubicBezTo>
                  <a:cubicBezTo>
                    <a:pt x="3" y="7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C3A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2" name="ïṩlïḋè"/>
            <p:cNvSpPr/>
            <p:nvPr>
              <p:custDataLst>
                <p:tags r:id="rId88"/>
              </p:custDataLst>
            </p:nvPr>
          </p:nvSpPr>
          <p:spPr bwMode="auto">
            <a:xfrm>
              <a:off x="14404" y="3215"/>
              <a:ext cx="120" cy="120"/>
            </a:xfrm>
            <a:custGeom>
              <a:avLst/>
              <a:gdLst>
                <a:gd name="T0" fmla="*/ 0 w 7"/>
                <a:gd name="T1" fmla="*/ 1 h 6"/>
                <a:gd name="T2" fmla="*/ 1 w 7"/>
                <a:gd name="T3" fmla="*/ 0 h 6"/>
                <a:gd name="T4" fmla="*/ 7 w 7"/>
                <a:gd name="T5" fmla="*/ 6 h 6"/>
                <a:gd name="T6" fmla="*/ 0 w 7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3" y="2"/>
                    <a:pt x="5" y="4"/>
                    <a:pt x="7" y="6"/>
                  </a:cubicBezTo>
                  <a:cubicBezTo>
                    <a:pt x="4" y="4"/>
                    <a:pt x="2" y="2"/>
                    <a:pt x="0" y="1"/>
                  </a:cubicBezTo>
                  <a:close/>
                </a:path>
              </a:pathLst>
            </a:custGeom>
            <a:solidFill>
              <a:srgbClr val="C3A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3" name="íSľîḋe"/>
            <p:cNvSpPr/>
            <p:nvPr>
              <p:custDataLst>
                <p:tags r:id="rId89"/>
              </p:custDataLst>
            </p:nvPr>
          </p:nvSpPr>
          <p:spPr bwMode="auto">
            <a:xfrm>
              <a:off x="14370" y="3230"/>
              <a:ext cx="120" cy="120"/>
            </a:xfrm>
            <a:custGeom>
              <a:avLst/>
              <a:gdLst>
                <a:gd name="T0" fmla="*/ 0 w 20"/>
                <a:gd name="T1" fmla="*/ 18 h 18"/>
                <a:gd name="T2" fmla="*/ 2 w 20"/>
                <a:gd name="T3" fmla="*/ 18 h 18"/>
                <a:gd name="T4" fmla="*/ 2 w 20"/>
                <a:gd name="T5" fmla="*/ 17 h 18"/>
                <a:gd name="T6" fmla="*/ 4 w 20"/>
                <a:gd name="T7" fmla="*/ 12 h 18"/>
                <a:gd name="T8" fmla="*/ 11 w 20"/>
                <a:gd name="T9" fmla="*/ 5 h 18"/>
                <a:gd name="T10" fmla="*/ 18 w 20"/>
                <a:gd name="T11" fmla="*/ 1 h 18"/>
                <a:gd name="T12" fmla="*/ 20 w 20"/>
                <a:gd name="T13" fmla="*/ 2 h 18"/>
                <a:gd name="T14" fmla="*/ 20 w 20"/>
                <a:gd name="T15" fmla="*/ 3 h 18"/>
                <a:gd name="T16" fmla="*/ 20 w 20"/>
                <a:gd name="T17" fmla="*/ 1 h 18"/>
                <a:gd name="T18" fmla="*/ 20 w 20"/>
                <a:gd name="T19" fmla="*/ 0 h 18"/>
                <a:gd name="T20" fmla="*/ 19 w 20"/>
                <a:gd name="T21" fmla="*/ 0 h 18"/>
                <a:gd name="T22" fmla="*/ 9 w 20"/>
                <a:gd name="T23" fmla="*/ 6 h 18"/>
                <a:gd name="T24" fmla="*/ 0 w 20"/>
                <a:gd name="T25" fmla="*/ 15 h 18"/>
                <a:gd name="T26" fmla="*/ 0 w 20"/>
                <a:gd name="T27" fmla="*/ 17 h 18"/>
                <a:gd name="T28" fmla="*/ 0 w 20"/>
                <a:gd name="T2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18">
                  <a:moveTo>
                    <a:pt x="0" y="18"/>
                  </a:moveTo>
                  <a:cubicBezTo>
                    <a:pt x="1" y="18"/>
                    <a:pt x="2" y="18"/>
                    <a:pt x="2" y="18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5"/>
                    <a:pt x="2" y="13"/>
                    <a:pt x="4" y="12"/>
                  </a:cubicBezTo>
                  <a:cubicBezTo>
                    <a:pt x="6" y="10"/>
                    <a:pt x="8" y="7"/>
                    <a:pt x="11" y="5"/>
                  </a:cubicBezTo>
                  <a:cubicBezTo>
                    <a:pt x="13" y="3"/>
                    <a:pt x="15" y="2"/>
                    <a:pt x="18" y="1"/>
                  </a:cubicBezTo>
                  <a:cubicBezTo>
                    <a:pt x="19" y="1"/>
                    <a:pt x="20" y="1"/>
                    <a:pt x="20" y="2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5" y="1"/>
                    <a:pt x="12" y="4"/>
                    <a:pt x="9" y="6"/>
                  </a:cubicBezTo>
                  <a:cubicBezTo>
                    <a:pt x="5" y="9"/>
                    <a:pt x="2" y="11"/>
                    <a:pt x="0" y="15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17"/>
                    <a:pt x="0" y="18"/>
                    <a:pt x="0" y="18"/>
                  </a:cubicBezTo>
                  <a:close/>
                </a:path>
              </a:pathLst>
            </a:custGeom>
            <a:solidFill>
              <a:srgbClr val="D29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4" name="ïṩļíḑé"/>
            <p:cNvSpPr/>
            <p:nvPr>
              <p:custDataLst>
                <p:tags r:id="rId90"/>
              </p:custDataLst>
            </p:nvPr>
          </p:nvSpPr>
          <p:spPr bwMode="auto">
            <a:xfrm>
              <a:off x="14435" y="3201"/>
              <a:ext cx="120" cy="120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3 h 4"/>
                <a:gd name="T4" fmla="*/ 1 w 2"/>
                <a:gd name="T5" fmla="*/ 0 h 4"/>
                <a:gd name="T6" fmla="*/ 1 w 2"/>
                <a:gd name="T7" fmla="*/ 0 h 4"/>
                <a:gd name="T8" fmla="*/ 0 w 2"/>
                <a:gd name="T9" fmla="*/ 2 h 4"/>
                <a:gd name="T10" fmla="*/ 1 w 2"/>
                <a:gd name="T11" fmla="*/ 3 h 4"/>
                <a:gd name="T12" fmla="*/ 1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D29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5" name="îṡľïḋè"/>
            <p:cNvSpPr/>
            <p:nvPr>
              <p:custDataLst>
                <p:tags r:id="rId91"/>
              </p:custDataLst>
            </p:nvPr>
          </p:nvSpPr>
          <p:spPr bwMode="auto">
            <a:xfrm>
              <a:off x="14420" y="3239"/>
              <a:ext cx="120" cy="120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4 h 6"/>
                <a:gd name="T4" fmla="*/ 2 w 3"/>
                <a:gd name="T5" fmla="*/ 2 h 6"/>
                <a:gd name="T6" fmla="*/ 0 w 3"/>
                <a:gd name="T7" fmla="*/ 0 h 6"/>
                <a:gd name="T8" fmla="*/ 2 w 3"/>
                <a:gd name="T9" fmla="*/ 2 h 6"/>
                <a:gd name="T10" fmla="*/ 3 w 3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cubicBezTo>
                    <a:pt x="3" y="5"/>
                    <a:pt x="3" y="5"/>
                    <a:pt x="3" y="4"/>
                  </a:cubicBezTo>
                  <a:cubicBezTo>
                    <a:pt x="3" y="3"/>
                    <a:pt x="3" y="2"/>
                    <a:pt x="2" y="2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1"/>
                    <a:pt x="1" y="2"/>
                    <a:pt x="2" y="2"/>
                  </a:cubicBezTo>
                  <a:cubicBezTo>
                    <a:pt x="2" y="3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29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6" name="iśḷîḍê"/>
            <p:cNvSpPr/>
            <p:nvPr>
              <p:custDataLst>
                <p:tags r:id="rId92"/>
              </p:custDataLst>
            </p:nvPr>
          </p:nvSpPr>
          <p:spPr bwMode="auto">
            <a:xfrm>
              <a:off x="14374" y="3239"/>
              <a:ext cx="120" cy="120"/>
            </a:xfrm>
            <a:custGeom>
              <a:avLst/>
              <a:gdLst>
                <a:gd name="T0" fmla="*/ 1 w 19"/>
                <a:gd name="T1" fmla="*/ 17 h 19"/>
                <a:gd name="T2" fmla="*/ 1 w 19"/>
                <a:gd name="T3" fmla="*/ 17 h 19"/>
                <a:gd name="T4" fmla="*/ 3 w 19"/>
                <a:gd name="T5" fmla="*/ 16 h 19"/>
                <a:gd name="T6" fmla="*/ 5 w 19"/>
                <a:gd name="T7" fmla="*/ 16 h 19"/>
                <a:gd name="T8" fmla="*/ 8 w 19"/>
                <a:gd name="T9" fmla="*/ 15 h 19"/>
                <a:gd name="T10" fmla="*/ 9 w 19"/>
                <a:gd name="T11" fmla="*/ 15 h 19"/>
                <a:gd name="T12" fmla="*/ 10 w 19"/>
                <a:gd name="T13" fmla="*/ 15 h 19"/>
                <a:gd name="T14" fmla="*/ 11 w 19"/>
                <a:gd name="T15" fmla="*/ 17 h 19"/>
                <a:gd name="T16" fmla="*/ 13 w 19"/>
                <a:gd name="T17" fmla="*/ 19 h 19"/>
                <a:gd name="T18" fmla="*/ 14 w 19"/>
                <a:gd name="T19" fmla="*/ 19 h 19"/>
                <a:gd name="T20" fmla="*/ 15 w 19"/>
                <a:gd name="T21" fmla="*/ 19 h 19"/>
                <a:gd name="T22" fmla="*/ 14 w 19"/>
                <a:gd name="T23" fmla="*/ 15 h 19"/>
                <a:gd name="T24" fmla="*/ 12 w 19"/>
                <a:gd name="T25" fmla="*/ 13 h 19"/>
                <a:gd name="T26" fmla="*/ 12 w 19"/>
                <a:gd name="T27" fmla="*/ 13 h 19"/>
                <a:gd name="T28" fmla="*/ 12 w 19"/>
                <a:gd name="T29" fmla="*/ 13 h 19"/>
                <a:gd name="T30" fmla="*/ 12 w 19"/>
                <a:gd name="T31" fmla="*/ 10 h 19"/>
                <a:gd name="T32" fmla="*/ 15 w 19"/>
                <a:gd name="T33" fmla="*/ 9 h 19"/>
                <a:gd name="T34" fmla="*/ 17 w 19"/>
                <a:gd name="T35" fmla="*/ 9 h 19"/>
                <a:gd name="T36" fmla="*/ 17 w 19"/>
                <a:gd name="T37" fmla="*/ 8 h 19"/>
                <a:gd name="T38" fmla="*/ 16 w 19"/>
                <a:gd name="T39" fmla="*/ 7 h 19"/>
                <a:gd name="T40" fmla="*/ 17 w 19"/>
                <a:gd name="T41" fmla="*/ 5 h 19"/>
                <a:gd name="T42" fmla="*/ 18 w 19"/>
                <a:gd name="T43" fmla="*/ 2 h 19"/>
                <a:gd name="T44" fmla="*/ 19 w 19"/>
                <a:gd name="T45" fmla="*/ 2 h 19"/>
                <a:gd name="T46" fmla="*/ 19 w 19"/>
                <a:gd name="T47" fmla="*/ 1 h 19"/>
                <a:gd name="T48" fmla="*/ 17 w 19"/>
                <a:gd name="T49" fmla="*/ 0 h 19"/>
                <a:gd name="T50" fmla="*/ 10 w 19"/>
                <a:gd name="T51" fmla="*/ 4 h 19"/>
                <a:gd name="T52" fmla="*/ 3 w 19"/>
                <a:gd name="T53" fmla="*/ 11 h 19"/>
                <a:gd name="T54" fmla="*/ 1 w 19"/>
                <a:gd name="T55" fmla="*/ 16 h 19"/>
                <a:gd name="T56" fmla="*/ 1 w 19"/>
                <a:gd name="T5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" h="19"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5"/>
                    <a:pt x="4" y="15"/>
                    <a:pt x="5" y="16"/>
                  </a:cubicBezTo>
                  <a:cubicBezTo>
                    <a:pt x="6" y="17"/>
                    <a:pt x="7" y="17"/>
                    <a:pt x="8" y="15"/>
                  </a:cubicBezTo>
                  <a:cubicBezTo>
                    <a:pt x="8" y="15"/>
                    <a:pt x="9" y="14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6"/>
                    <a:pt x="11" y="17"/>
                    <a:pt x="11" y="17"/>
                  </a:cubicBezTo>
                  <a:cubicBezTo>
                    <a:pt x="12" y="18"/>
                    <a:pt x="12" y="18"/>
                    <a:pt x="13" y="19"/>
                  </a:cubicBezTo>
                  <a:cubicBezTo>
                    <a:pt x="13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4" y="16"/>
                    <a:pt x="14" y="15"/>
                  </a:cubicBezTo>
                  <a:cubicBezTo>
                    <a:pt x="13" y="15"/>
                    <a:pt x="12" y="14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2"/>
                    <a:pt x="11" y="10"/>
                    <a:pt x="12" y="10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6" y="9"/>
                    <a:pt x="17" y="9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6" y="7"/>
                  </a:cubicBezTo>
                  <a:cubicBezTo>
                    <a:pt x="16" y="6"/>
                    <a:pt x="16" y="5"/>
                    <a:pt x="17" y="5"/>
                  </a:cubicBezTo>
                  <a:cubicBezTo>
                    <a:pt x="17" y="4"/>
                    <a:pt x="17" y="3"/>
                    <a:pt x="18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4" y="1"/>
                    <a:pt x="12" y="2"/>
                    <a:pt x="10" y="4"/>
                  </a:cubicBezTo>
                  <a:cubicBezTo>
                    <a:pt x="7" y="6"/>
                    <a:pt x="5" y="9"/>
                    <a:pt x="3" y="11"/>
                  </a:cubicBezTo>
                  <a:cubicBezTo>
                    <a:pt x="1" y="12"/>
                    <a:pt x="0" y="14"/>
                    <a:pt x="1" y="16"/>
                  </a:cubicBezTo>
                  <a:cubicBezTo>
                    <a:pt x="1" y="16"/>
                    <a:pt x="1" y="16"/>
                    <a:pt x="1" y="17"/>
                  </a:cubicBezTo>
                  <a:close/>
                </a:path>
              </a:pathLst>
            </a:custGeom>
            <a:solidFill>
              <a:srgbClr val="E5B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7" name="ïs1iḓè"/>
            <p:cNvSpPr/>
            <p:nvPr>
              <p:custDataLst>
                <p:tags r:id="rId93"/>
              </p:custDataLst>
            </p:nvPr>
          </p:nvSpPr>
          <p:spPr bwMode="auto">
            <a:xfrm>
              <a:off x="14420" y="3373"/>
              <a:ext cx="144" cy="120"/>
            </a:xfrm>
            <a:custGeom>
              <a:avLst/>
              <a:gdLst>
                <a:gd name="T0" fmla="*/ 33 w 33"/>
                <a:gd name="T1" fmla="*/ 24 h 27"/>
                <a:gd name="T2" fmla="*/ 33 w 33"/>
                <a:gd name="T3" fmla="*/ 24 h 27"/>
                <a:gd name="T4" fmla="*/ 31 w 33"/>
                <a:gd name="T5" fmla="*/ 23 h 27"/>
                <a:gd name="T6" fmla="*/ 30 w 33"/>
                <a:gd name="T7" fmla="*/ 22 h 27"/>
                <a:gd name="T8" fmla="*/ 29 w 33"/>
                <a:gd name="T9" fmla="*/ 22 h 27"/>
                <a:gd name="T10" fmla="*/ 28 w 33"/>
                <a:gd name="T11" fmla="*/ 20 h 27"/>
                <a:gd name="T12" fmla="*/ 16 w 33"/>
                <a:gd name="T13" fmla="*/ 3 h 27"/>
                <a:gd name="T14" fmla="*/ 13 w 33"/>
                <a:gd name="T15" fmla="*/ 2 h 27"/>
                <a:gd name="T16" fmla="*/ 6 w 33"/>
                <a:gd name="T17" fmla="*/ 3 h 27"/>
                <a:gd name="T18" fmla="*/ 4 w 33"/>
                <a:gd name="T19" fmla="*/ 3 h 27"/>
                <a:gd name="T20" fmla="*/ 1 w 33"/>
                <a:gd name="T21" fmla="*/ 0 h 27"/>
                <a:gd name="T22" fmla="*/ 0 w 33"/>
                <a:gd name="T23" fmla="*/ 1 h 27"/>
                <a:gd name="T24" fmla="*/ 3 w 33"/>
                <a:gd name="T25" fmla="*/ 4 h 27"/>
                <a:gd name="T26" fmla="*/ 5 w 33"/>
                <a:gd name="T27" fmla="*/ 5 h 27"/>
                <a:gd name="T28" fmla="*/ 13 w 33"/>
                <a:gd name="T29" fmla="*/ 3 h 27"/>
                <a:gd name="T30" fmla="*/ 25 w 33"/>
                <a:gd name="T31" fmla="*/ 20 h 27"/>
                <a:gd name="T32" fmla="*/ 33 w 33"/>
                <a:gd name="T33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27">
                  <a:moveTo>
                    <a:pt x="33" y="24"/>
                  </a:move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2" y="23"/>
                    <a:pt x="31" y="23"/>
                  </a:cubicBezTo>
                  <a:cubicBezTo>
                    <a:pt x="31" y="23"/>
                    <a:pt x="30" y="23"/>
                    <a:pt x="30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1"/>
                    <a:pt x="29" y="21"/>
                    <a:pt x="28" y="20"/>
                  </a:cubicBezTo>
                  <a:cubicBezTo>
                    <a:pt x="24" y="17"/>
                    <a:pt x="17" y="6"/>
                    <a:pt x="16" y="3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4" y="3"/>
                    <a:pt x="4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4" y="6"/>
                    <a:pt x="5" y="5"/>
                  </a:cubicBezTo>
                  <a:cubicBezTo>
                    <a:pt x="8" y="5"/>
                    <a:pt x="12" y="4"/>
                    <a:pt x="13" y="3"/>
                  </a:cubicBezTo>
                  <a:cubicBezTo>
                    <a:pt x="15" y="3"/>
                    <a:pt x="20" y="13"/>
                    <a:pt x="25" y="20"/>
                  </a:cubicBezTo>
                  <a:cubicBezTo>
                    <a:pt x="30" y="27"/>
                    <a:pt x="33" y="24"/>
                    <a:pt x="33" y="24"/>
                  </a:cubicBezTo>
                  <a:close/>
                </a:path>
              </a:pathLst>
            </a:custGeom>
            <a:solidFill>
              <a:srgbClr val="637E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8" name="ïṧľiḓê"/>
            <p:cNvSpPr/>
            <p:nvPr>
              <p:custDataLst>
                <p:tags r:id="rId94"/>
              </p:custDataLst>
            </p:nvPr>
          </p:nvSpPr>
          <p:spPr bwMode="auto">
            <a:xfrm>
              <a:off x="14504" y="3362"/>
              <a:ext cx="120" cy="120"/>
            </a:xfrm>
            <a:custGeom>
              <a:avLst/>
              <a:gdLst>
                <a:gd name="T0" fmla="*/ 4 w 5"/>
                <a:gd name="T1" fmla="*/ 9 h 12"/>
                <a:gd name="T2" fmla="*/ 4 w 5"/>
                <a:gd name="T3" fmla="*/ 1 h 12"/>
                <a:gd name="T4" fmla="*/ 0 w 5"/>
                <a:gd name="T5" fmla="*/ 8 h 12"/>
                <a:gd name="T6" fmla="*/ 2 w 5"/>
                <a:gd name="T7" fmla="*/ 12 h 12"/>
                <a:gd name="T8" fmla="*/ 4 w 5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4" y="9"/>
                  </a:moveTo>
                  <a:cubicBezTo>
                    <a:pt x="4" y="8"/>
                    <a:pt x="5" y="1"/>
                    <a:pt x="4" y="1"/>
                  </a:cubicBezTo>
                  <a:cubicBezTo>
                    <a:pt x="2" y="0"/>
                    <a:pt x="1" y="5"/>
                    <a:pt x="0" y="8"/>
                  </a:cubicBezTo>
                  <a:cubicBezTo>
                    <a:pt x="0" y="9"/>
                    <a:pt x="0" y="12"/>
                    <a:pt x="2" y="12"/>
                  </a:cubicBezTo>
                  <a:cubicBezTo>
                    <a:pt x="3" y="12"/>
                    <a:pt x="3" y="11"/>
                    <a:pt x="4" y="9"/>
                  </a:cubicBezTo>
                  <a:close/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9" name="iṣľiḓè"/>
            <p:cNvSpPr/>
            <p:nvPr>
              <p:custDataLst>
                <p:tags r:id="rId95"/>
              </p:custDataLst>
            </p:nvPr>
          </p:nvSpPr>
          <p:spPr bwMode="auto">
            <a:xfrm>
              <a:off x="14818" y="3367"/>
              <a:ext cx="188" cy="230"/>
            </a:xfrm>
            <a:custGeom>
              <a:avLst/>
              <a:gdLst>
                <a:gd name="T0" fmla="*/ 38 w 43"/>
                <a:gd name="T1" fmla="*/ 56 h 60"/>
                <a:gd name="T2" fmla="*/ 37 w 43"/>
                <a:gd name="T3" fmla="*/ 42 h 60"/>
                <a:gd name="T4" fmla="*/ 42 w 43"/>
                <a:gd name="T5" fmla="*/ 16 h 60"/>
                <a:gd name="T6" fmla="*/ 19 w 43"/>
                <a:gd name="T7" fmla="*/ 0 h 60"/>
                <a:gd name="T8" fmla="*/ 2 w 43"/>
                <a:gd name="T9" fmla="*/ 18 h 60"/>
                <a:gd name="T10" fmla="*/ 0 w 43"/>
                <a:gd name="T11" fmla="*/ 39 h 60"/>
                <a:gd name="T12" fmla="*/ 4 w 43"/>
                <a:gd name="T13" fmla="*/ 49 h 60"/>
                <a:gd name="T14" fmla="*/ 15 w 43"/>
                <a:gd name="T15" fmla="*/ 51 h 60"/>
                <a:gd name="T16" fmla="*/ 16 w 43"/>
                <a:gd name="T1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60">
                  <a:moveTo>
                    <a:pt x="38" y="56"/>
                  </a:moveTo>
                  <a:cubicBezTo>
                    <a:pt x="38" y="56"/>
                    <a:pt x="36" y="48"/>
                    <a:pt x="37" y="42"/>
                  </a:cubicBezTo>
                  <a:cubicBezTo>
                    <a:pt x="38" y="35"/>
                    <a:pt x="43" y="24"/>
                    <a:pt x="42" y="16"/>
                  </a:cubicBezTo>
                  <a:cubicBezTo>
                    <a:pt x="41" y="7"/>
                    <a:pt x="30" y="0"/>
                    <a:pt x="19" y="0"/>
                  </a:cubicBezTo>
                  <a:cubicBezTo>
                    <a:pt x="8" y="1"/>
                    <a:pt x="4" y="12"/>
                    <a:pt x="2" y="18"/>
                  </a:cubicBezTo>
                  <a:cubicBezTo>
                    <a:pt x="0" y="24"/>
                    <a:pt x="0" y="33"/>
                    <a:pt x="0" y="39"/>
                  </a:cubicBezTo>
                  <a:cubicBezTo>
                    <a:pt x="0" y="44"/>
                    <a:pt x="3" y="48"/>
                    <a:pt x="4" y="49"/>
                  </a:cubicBezTo>
                  <a:cubicBezTo>
                    <a:pt x="6" y="50"/>
                    <a:pt x="13" y="49"/>
                    <a:pt x="15" y="51"/>
                  </a:cubicBezTo>
                  <a:cubicBezTo>
                    <a:pt x="16" y="52"/>
                    <a:pt x="16" y="60"/>
                    <a:pt x="16" y="60"/>
                  </a:cubicBezTo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0" name="ïṡliḑè"/>
            <p:cNvSpPr/>
            <p:nvPr>
              <p:custDataLst>
                <p:tags r:id="rId96"/>
              </p:custDataLst>
            </p:nvPr>
          </p:nvSpPr>
          <p:spPr bwMode="auto">
            <a:xfrm>
              <a:off x="14825" y="3317"/>
              <a:ext cx="212" cy="230"/>
            </a:xfrm>
            <a:custGeom>
              <a:avLst/>
              <a:gdLst>
                <a:gd name="T0" fmla="*/ 38 w 48"/>
                <a:gd name="T1" fmla="*/ 60 h 60"/>
                <a:gd name="T2" fmla="*/ 18 w 48"/>
                <a:gd name="T3" fmla="*/ 59 h 60"/>
                <a:gd name="T4" fmla="*/ 8 w 48"/>
                <a:gd name="T5" fmla="*/ 49 h 60"/>
                <a:gd name="T6" fmla="*/ 10 w 48"/>
                <a:gd name="T7" fmla="*/ 37 h 60"/>
                <a:gd name="T8" fmla="*/ 5 w 48"/>
                <a:gd name="T9" fmla="*/ 38 h 60"/>
                <a:gd name="T10" fmla="*/ 4 w 48"/>
                <a:gd name="T11" fmla="*/ 41 h 60"/>
                <a:gd name="T12" fmla="*/ 2 w 48"/>
                <a:gd name="T13" fmla="*/ 35 h 60"/>
                <a:gd name="T14" fmla="*/ 5 w 48"/>
                <a:gd name="T15" fmla="*/ 26 h 60"/>
                <a:gd name="T16" fmla="*/ 9 w 48"/>
                <a:gd name="T17" fmla="*/ 22 h 60"/>
                <a:gd name="T18" fmla="*/ 3 w 48"/>
                <a:gd name="T19" fmla="*/ 16 h 60"/>
                <a:gd name="T20" fmla="*/ 7 w 48"/>
                <a:gd name="T21" fmla="*/ 0 h 60"/>
                <a:gd name="T22" fmla="*/ 12 w 48"/>
                <a:gd name="T23" fmla="*/ 6 h 60"/>
                <a:gd name="T24" fmla="*/ 39 w 48"/>
                <a:gd name="T25" fmla="*/ 11 h 60"/>
                <a:gd name="T26" fmla="*/ 43 w 48"/>
                <a:gd name="T27" fmla="*/ 19 h 60"/>
                <a:gd name="T28" fmla="*/ 48 w 48"/>
                <a:gd name="T29" fmla="*/ 29 h 60"/>
                <a:gd name="T30" fmla="*/ 40 w 48"/>
                <a:gd name="T31" fmla="*/ 56 h 60"/>
                <a:gd name="T32" fmla="*/ 38 w 48"/>
                <a:gd name="T3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60">
                  <a:moveTo>
                    <a:pt x="38" y="60"/>
                  </a:moveTo>
                  <a:cubicBezTo>
                    <a:pt x="38" y="60"/>
                    <a:pt x="22" y="60"/>
                    <a:pt x="18" y="59"/>
                  </a:cubicBezTo>
                  <a:cubicBezTo>
                    <a:pt x="13" y="58"/>
                    <a:pt x="8" y="54"/>
                    <a:pt x="8" y="49"/>
                  </a:cubicBezTo>
                  <a:cubicBezTo>
                    <a:pt x="12" y="49"/>
                    <a:pt x="12" y="40"/>
                    <a:pt x="10" y="37"/>
                  </a:cubicBezTo>
                  <a:cubicBezTo>
                    <a:pt x="8" y="34"/>
                    <a:pt x="5" y="35"/>
                    <a:pt x="5" y="38"/>
                  </a:cubicBezTo>
                  <a:cubicBezTo>
                    <a:pt x="4" y="41"/>
                    <a:pt x="5" y="40"/>
                    <a:pt x="4" y="41"/>
                  </a:cubicBezTo>
                  <a:cubicBezTo>
                    <a:pt x="3" y="41"/>
                    <a:pt x="1" y="41"/>
                    <a:pt x="2" y="35"/>
                  </a:cubicBezTo>
                  <a:cubicBezTo>
                    <a:pt x="3" y="30"/>
                    <a:pt x="3" y="29"/>
                    <a:pt x="5" y="26"/>
                  </a:cubicBezTo>
                  <a:cubicBezTo>
                    <a:pt x="6" y="22"/>
                    <a:pt x="7" y="23"/>
                    <a:pt x="9" y="22"/>
                  </a:cubicBezTo>
                  <a:cubicBezTo>
                    <a:pt x="7" y="21"/>
                    <a:pt x="6" y="21"/>
                    <a:pt x="3" y="16"/>
                  </a:cubicBezTo>
                  <a:cubicBezTo>
                    <a:pt x="0" y="11"/>
                    <a:pt x="0" y="5"/>
                    <a:pt x="7" y="0"/>
                  </a:cubicBezTo>
                  <a:cubicBezTo>
                    <a:pt x="7" y="2"/>
                    <a:pt x="9" y="5"/>
                    <a:pt x="12" y="6"/>
                  </a:cubicBezTo>
                  <a:cubicBezTo>
                    <a:pt x="20" y="8"/>
                    <a:pt x="33" y="7"/>
                    <a:pt x="39" y="11"/>
                  </a:cubicBezTo>
                  <a:cubicBezTo>
                    <a:pt x="42" y="13"/>
                    <a:pt x="44" y="17"/>
                    <a:pt x="43" y="19"/>
                  </a:cubicBezTo>
                  <a:cubicBezTo>
                    <a:pt x="43" y="19"/>
                    <a:pt x="48" y="19"/>
                    <a:pt x="48" y="29"/>
                  </a:cubicBezTo>
                  <a:cubicBezTo>
                    <a:pt x="48" y="51"/>
                    <a:pt x="40" y="52"/>
                    <a:pt x="40" y="56"/>
                  </a:cubicBezTo>
                  <a:cubicBezTo>
                    <a:pt x="39" y="59"/>
                    <a:pt x="40" y="59"/>
                    <a:pt x="38" y="6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1" name="íṧ1ïḓê"/>
            <p:cNvSpPr/>
            <p:nvPr>
              <p:custDataLst>
                <p:tags r:id="rId97"/>
              </p:custDataLst>
            </p:nvPr>
          </p:nvSpPr>
          <p:spPr bwMode="auto">
            <a:xfrm>
              <a:off x="14844" y="3501"/>
              <a:ext cx="163" cy="120"/>
            </a:xfrm>
            <a:custGeom>
              <a:avLst/>
              <a:gdLst>
                <a:gd name="T0" fmla="*/ 37 w 37"/>
                <a:gd name="T1" fmla="*/ 9 h 12"/>
                <a:gd name="T2" fmla="*/ 35 w 37"/>
                <a:gd name="T3" fmla="*/ 2 h 12"/>
                <a:gd name="T4" fmla="*/ 16 w 37"/>
                <a:gd name="T5" fmla="*/ 0 h 12"/>
                <a:gd name="T6" fmla="*/ 1 w 37"/>
                <a:gd name="T7" fmla="*/ 6 h 12"/>
                <a:gd name="T8" fmla="*/ 2 w 37"/>
                <a:gd name="T9" fmla="*/ 12 h 12"/>
                <a:gd name="T10" fmla="*/ 37 w 37"/>
                <a:gd name="T1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2">
                  <a:moveTo>
                    <a:pt x="37" y="9"/>
                  </a:moveTo>
                  <a:cubicBezTo>
                    <a:pt x="37" y="9"/>
                    <a:pt x="37" y="3"/>
                    <a:pt x="35" y="2"/>
                  </a:cubicBezTo>
                  <a:cubicBezTo>
                    <a:pt x="33" y="0"/>
                    <a:pt x="20" y="0"/>
                    <a:pt x="16" y="0"/>
                  </a:cubicBezTo>
                  <a:cubicBezTo>
                    <a:pt x="12" y="1"/>
                    <a:pt x="2" y="5"/>
                    <a:pt x="1" y="6"/>
                  </a:cubicBezTo>
                  <a:cubicBezTo>
                    <a:pt x="0" y="7"/>
                    <a:pt x="2" y="12"/>
                    <a:pt x="2" y="12"/>
                  </a:cubicBezTo>
                  <a:lnTo>
                    <a:pt x="37" y="9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" name="ïşļîďe"/>
            <p:cNvSpPr/>
            <p:nvPr>
              <p:custDataLst>
                <p:tags r:id="rId98"/>
              </p:custDataLst>
            </p:nvPr>
          </p:nvSpPr>
          <p:spPr bwMode="auto">
            <a:xfrm>
              <a:off x="14764" y="3590"/>
              <a:ext cx="365" cy="470"/>
            </a:xfrm>
            <a:custGeom>
              <a:avLst/>
              <a:gdLst>
                <a:gd name="T0" fmla="*/ 7 w 83"/>
                <a:gd name="T1" fmla="*/ 106 h 122"/>
                <a:gd name="T2" fmla="*/ 5 w 83"/>
                <a:gd name="T3" fmla="*/ 121 h 122"/>
                <a:gd name="T4" fmla="*/ 17 w 83"/>
                <a:gd name="T5" fmla="*/ 120 h 122"/>
                <a:gd name="T6" fmla="*/ 17 w 83"/>
                <a:gd name="T7" fmla="*/ 120 h 122"/>
                <a:gd name="T8" fmla="*/ 18 w 83"/>
                <a:gd name="T9" fmla="*/ 120 h 122"/>
                <a:gd name="T10" fmla="*/ 35 w 83"/>
                <a:gd name="T11" fmla="*/ 119 h 122"/>
                <a:gd name="T12" fmla="*/ 68 w 83"/>
                <a:gd name="T13" fmla="*/ 121 h 122"/>
                <a:gd name="T14" fmla="*/ 69 w 83"/>
                <a:gd name="T15" fmla="*/ 117 h 122"/>
                <a:gd name="T16" fmla="*/ 68 w 83"/>
                <a:gd name="T17" fmla="*/ 103 h 122"/>
                <a:gd name="T18" fmla="*/ 71 w 83"/>
                <a:gd name="T19" fmla="*/ 89 h 122"/>
                <a:gd name="T20" fmla="*/ 82 w 83"/>
                <a:gd name="T21" fmla="*/ 26 h 122"/>
                <a:gd name="T22" fmla="*/ 55 w 83"/>
                <a:gd name="T23" fmla="*/ 3 h 122"/>
                <a:gd name="T24" fmla="*/ 1 w 83"/>
                <a:gd name="T25" fmla="*/ 26 h 122"/>
                <a:gd name="T26" fmla="*/ 1 w 83"/>
                <a:gd name="T27" fmla="*/ 30 h 122"/>
                <a:gd name="T28" fmla="*/ 7 w 83"/>
                <a:gd name="T29" fmla="*/ 90 h 122"/>
                <a:gd name="T30" fmla="*/ 7 w 83"/>
                <a:gd name="T31" fmla="*/ 10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22">
                  <a:moveTo>
                    <a:pt x="7" y="106"/>
                  </a:moveTo>
                  <a:cubicBezTo>
                    <a:pt x="6" y="112"/>
                    <a:pt x="2" y="120"/>
                    <a:pt x="5" y="121"/>
                  </a:cubicBezTo>
                  <a:cubicBezTo>
                    <a:pt x="6" y="121"/>
                    <a:pt x="11" y="121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23" y="120"/>
                    <a:pt x="29" y="119"/>
                    <a:pt x="35" y="119"/>
                  </a:cubicBezTo>
                  <a:cubicBezTo>
                    <a:pt x="55" y="118"/>
                    <a:pt x="66" y="122"/>
                    <a:pt x="68" y="121"/>
                  </a:cubicBezTo>
                  <a:cubicBezTo>
                    <a:pt x="69" y="120"/>
                    <a:pt x="69" y="118"/>
                    <a:pt x="69" y="117"/>
                  </a:cubicBezTo>
                  <a:cubicBezTo>
                    <a:pt x="68" y="112"/>
                    <a:pt x="68" y="107"/>
                    <a:pt x="68" y="103"/>
                  </a:cubicBezTo>
                  <a:cubicBezTo>
                    <a:pt x="69" y="99"/>
                    <a:pt x="70" y="94"/>
                    <a:pt x="71" y="89"/>
                  </a:cubicBezTo>
                  <a:cubicBezTo>
                    <a:pt x="74" y="71"/>
                    <a:pt x="81" y="43"/>
                    <a:pt x="82" y="26"/>
                  </a:cubicBezTo>
                  <a:cubicBezTo>
                    <a:pt x="83" y="0"/>
                    <a:pt x="55" y="3"/>
                    <a:pt x="55" y="3"/>
                  </a:cubicBezTo>
                  <a:cubicBezTo>
                    <a:pt x="20" y="0"/>
                    <a:pt x="3" y="11"/>
                    <a:pt x="1" y="26"/>
                  </a:cubicBezTo>
                  <a:cubicBezTo>
                    <a:pt x="1" y="27"/>
                    <a:pt x="1" y="28"/>
                    <a:pt x="1" y="30"/>
                  </a:cubicBezTo>
                  <a:cubicBezTo>
                    <a:pt x="0" y="45"/>
                    <a:pt x="4" y="71"/>
                    <a:pt x="7" y="90"/>
                  </a:cubicBezTo>
                  <a:cubicBezTo>
                    <a:pt x="7" y="95"/>
                    <a:pt x="7" y="101"/>
                    <a:pt x="7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3" name="ïŝḷíḑê"/>
            <p:cNvSpPr/>
            <p:nvPr>
              <p:custDataLst>
                <p:tags r:id="rId99"/>
              </p:custDataLst>
            </p:nvPr>
          </p:nvSpPr>
          <p:spPr bwMode="auto">
            <a:xfrm>
              <a:off x="14764" y="3694"/>
              <a:ext cx="120" cy="362"/>
            </a:xfrm>
            <a:custGeom>
              <a:avLst/>
              <a:gdLst>
                <a:gd name="T0" fmla="*/ 7 w 17"/>
                <a:gd name="T1" fmla="*/ 79 h 94"/>
                <a:gd name="T2" fmla="*/ 5 w 17"/>
                <a:gd name="T3" fmla="*/ 94 h 94"/>
                <a:gd name="T4" fmla="*/ 17 w 17"/>
                <a:gd name="T5" fmla="*/ 93 h 94"/>
                <a:gd name="T6" fmla="*/ 12 w 17"/>
                <a:gd name="T7" fmla="*/ 87 h 94"/>
                <a:gd name="T8" fmla="*/ 15 w 17"/>
                <a:gd name="T9" fmla="*/ 70 h 94"/>
                <a:gd name="T10" fmla="*/ 11 w 17"/>
                <a:gd name="T11" fmla="*/ 29 h 94"/>
                <a:gd name="T12" fmla="*/ 11 w 17"/>
                <a:gd name="T13" fmla="*/ 0 h 94"/>
                <a:gd name="T14" fmla="*/ 0 w 17"/>
                <a:gd name="T15" fmla="*/ 6 h 94"/>
                <a:gd name="T16" fmla="*/ 7 w 17"/>
                <a:gd name="T17" fmla="*/ 63 h 94"/>
                <a:gd name="T18" fmla="*/ 7 w 17"/>
                <a:gd name="T19" fmla="*/ 7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94">
                  <a:moveTo>
                    <a:pt x="7" y="79"/>
                  </a:moveTo>
                  <a:cubicBezTo>
                    <a:pt x="6" y="85"/>
                    <a:pt x="2" y="93"/>
                    <a:pt x="5" y="94"/>
                  </a:cubicBezTo>
                  <a:cubicBezTo>
                    <a:pt x="6" y="94"/>
                    <a:pt x="11" y="94"/>
                    <a:pt x="17" y="93"/>
                  </a:cubicBezTo>
                  <a:cubicBezTo>
                    <a:pt x="12" y="94"/>
                    <a:pt x="11" y="89"/>
                    <a:pt x="12" y="87"/>
                  </a:cubicBezTo>
                  <a:cubicBezTo>
                    <a:pt x="13" y="84"/>
                    <a:pt x="16" y="77"/>
                    <a:pt x="15" y="70"/>
                  </a:cubicBezTo>
                  <a:cubicBezTo>
                    <a:pt x="15" y="62"/>
                    <a:pt x="12" y="45"/>
                    <a:pt x="11" y="29"/>
                  </a:cubicBezTo>
                  <a:cubicBezTo>
                    <a:pt x="9" y="14"/>
                    <a:pt x="10" y="2"/>
                    <a:pt x="11" y="0"/>
                  </a:cubicBezTo>
                  <a:cubicBezTo>
                    <a:pt x="10" y="2"/>
                    <a:pt x="7" y="4"/>
                    <a:pt x="0" y="6"/>
                  </a:cubicBezTo>
                  <a:cubicBezTo>
                    <a:pt x="0" y="22"/>
                    <a:pt x="5" y="45"/>
                    <a:pt x="7" y="63"/>
                  </a:cubicBezTo>
                  <a:cubicBezTo>
                    <a:pt x="7" y="68"/>
                    <a:pt x="7" y="74"/>
                    <a:pt x="7" y="79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4" name="iṩļíḓé"/>
            <p:cNvSpPr/>
            <p:nvPr>
              <p:custDataLst>
                <p:tags r:id="rId100"/>
              </p:custDataLst>
            </p:nvPr>
          </p:nvSpPr>
          <p:spPr bwMode="auto">
            <a:xfrm>
              <a:off x="15442" y="4732"/>
              <a:ext cx="544" cy="141"/>
            </a:xfrm>
            <a:custGeom>
              <a:avLst/>
              <a:gdLst>
                <a:gd name="T0" fmla="*/ 116 w 123"/>
                <a:gd name="T1" fmla="*/ 21 h 37"/>
                <a:gd name="T2" fmla="*/ 113 w 123"/>
                <a:gd name="T3" fmla="*/ 18 h 37"/>
                <a:gd name="T4" fmla="*/ 109 w 123"/>
                <a:gd name="T5" fmla="*/ 17 h 37"/>
                <a:gd name="T6" fmla="*/ 107 w 123"/>
                <a:gd name="T7" fmla="*/ 17 h 37"/>
                <a:gd name="T8" fmla="*/ 105 w 123"/>
                <a:gd name="T9" fmla="*/ 18 h 37"/>
                <a:gd name="T10" fmla="*/ 103 w 123"/>
                <a:gd name="T11" fmla="*/ 19 h 37"/>
                <a:gd name="T12" fmla="*/ 102 w 123"/>
                <a:gd name="T13" fmla="*/ 20 h 37"/>
                <a:gd name="T14" fmla="*/ 99 w 123"/>
                <a:gd name="T15" fmla="*/ 20 h 37"/>
                <a:gd name="T16" fmla="*/ 69 w 123"/>
                <a:gd name="T17" fmla="*/ 20 h 37"/>
                <a:gd name="T18" fmla="*/ 65 w 123"/>
                <a:gd name="T19" fmla="*/ 20 h 37"/>
                <a:gd name="T20" fmla="*/ 64 w 123"/>
                <a:gd name="T21" fmla="*/ 19 h 37"/>
                <a:gd name="T22" fmla="*/ 60 w 123"/>
                <a:gd name="T23" fmla="*/ 18 h 37"/>
                <a:gd name="T24" fmla="*/ 54 w 123"/>
                <a:gd name="T25" fmla="*/ 21 h 37"/>
                <a:gd name="T26" fmla="*/ 51 w 123"/>
                <a:gd name="T27" fmla="*/ 25 h 37"/>
                <a:gd name="T28" fmla="*/ 51 w 123"/>
                <a:gd name="T29" fmla="*/ 14 h 37"/>
                <a:gd name="T30" fmla="*/ 51 w 123"/>
                <a:gd name="T31" fmla="*/ 7 h 37"/>
                <a:gd name="T32" fmla="*/ 51 w 123"/>
                <a:gd name="T33" fmla="*/ 5 h 37"/>
                <a:gd name="T34" fmla="*/ 53 w 123"/>
                <a:gd name="T35" fmla="*/ 2 h 37"/>
                <a:gd name="T36" fmla="*/ 51 w 123"/>
                <a:gd name="T37" fmla="*/ 0 h 37"/>
                <a:gd name="T38" fmla="*/ 30 w 123"/>
                <a:gd name="T39" fmla="*/ 0 h 37"/>
                <a:gd name="T40" fmla="*/ 28 w 123"/>
                <a:gd name="T41" fmla="*/ 0 h 37"/>
                <a:gd name="T42" fmla="*/ 18 w 123"/>
                <a:gd name="T43" fmla="*/ 0 h 37"/>
                <a:gd name="T44" fmla="*/ 5 w 123"/>
                <a:gd name="T45" fmla="*/ 0 h 37"/>
                <a:gd name="T46" fmla="*/ 2 w 123"/>
                <a:gd name="T47" fmla="*/ 0 h 37"/>
                <a:gd name="T48" fmla="*/ 0 w 123"/>
                <a:gd name="T49" fmla="*/ 2 h 37"/>
                <a:gd name="T50" fmla="*/ 2 w 123"/>
                <a:gd name="T51" fmla="*/ 5 h 37"/>
                <a:gd name="T52" fmla="*/ 2 w 123"/>
                <a:gd name="T53" fmla="*/ 7 h 37"/>
                <a:gd name="T54" fmla="*/ 2 w 123"/>
                <a:gd name="T55" fmla="*/ 14 h 37"/>
                <a:gd name="T56" fmla="*/ 2 w 123"/>
                <a:gd name="T57" fmla="*/ 37 h 37"/>
                <a:gd name="T58" fmla="*/ 123 w 123"/>
                <a:gd name="T59" fmla="*/ 37 h 37"/>
                <a:gd name="T60" fmla="*/ 117 w 123"/>
                <a:gd name="T61" fmla="*/ 22 h 37"/>
                <a:gd name="T62" fmla="*/ 116 w 123"/>
                <a:gd name="T63" fmla="*/ 21 h 37"/>
                <a:gd name="T64" fmla="*/ 62 w 123"/>
                <a:gd name="T65" fmla="*/ 20 h 37"/>
                <a:gd name="T66" fmla="*/ 60 w 123"/>
                <a:gd name="T67" fmla="*/ 20 h 37"/>
                <a:gd name="T68" fmla="*/ 60 w 123"/>
                <a:gd name="T69" fmla="*/ 20 h 37"/>
                <a:gd name="T70" fmla="*/ 58 w 123"/>
                <a:gd name="T71" fmla="*/ 22 h 37"/>
                <a:gd name="T72" fmla="*/ 62 w 123"/>
                <a:gd name="T73" fmla="*/ 20 h 37"/>
                <a:gd name="T74" fmla="*/ 62 w 123"/>
                <a:gd name="T75" fmla="*/ 20 h 37"/>
                <a:gd name="T76" fmla="*/ 62 w 123"/>
                <a:gd name="T77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3" h="37">
                  <a:moveTo>
                    <a:pt x="116" y="21"/>
                  </a:moveTo>
                  <a:cubicBezTo>
                    <a:pt x="115" y="20"/>
                    <a:pt x="114" y="19"/>
                    <a:pt x="113" y="18"/>
                  </a:cubicBezTo>
                  <a:cubicBezTo>
                    <a:pt x="111" y="17"/>
                    <a:pt x="110" y="17"/>
                    <a:pt x="109" y="17"/>
                  </a:cubicBezTo>
                  <a:cubicBezTo>
                    <a:pt x="108" y="17"/>
                    <a:pt x="108" y="17"/>
                    <a:pt x="107" y="17"/>
                  </a:cubicBezTo>
                  <a:cubicBezTo>
                    <a:pt x="106" y="18"/>
                    <a:pt x="105" y="18"/>
                    <a:pt x="105" y="18"/>
                  </a:cubicBezTo>
                  <a:cubicBezTo>
                    <a:pt x="104" y="18"/>
                    <a:pt x="104" y="19"/>
                    <a:pt x="103" y="19"/>
                  </a:cubicBezTo>
                  <a:cubicBezTo>
                    <a:pt x="102" y="20"/>
                    <a:pt x="102" y="20"/>
                    <a:pt x="102" y="20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20"/>
                    <a:pt x="64" y="19"/>
                    <a:pt x="64" y="19"/>
                  </a:cubicBezTo>
                  <a:cubicBezTo>
                    <a:pt x="62" y="18"/>
                    <a:pt x="61" y="18"/>
                    <a:pt x="60" y="18"/>
                  </a:cubicBezTo>
                  <a:cubicBezTo>
                    <a:pt x="59" y="18"/>
                    <a:pt x="56" y="18"/>
                    <a:pt x="54" y="21"/>
                  </a:cubicBezTo>
                  <a:cubicBezTo>
                    <a:pt x="53" y="22"/>
                    <a:pt x="52" y="23"/>
                    <a:pt x="51" y="25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2" y="5"/>
                    <a:pt x="53" y="4"/>
                    <a:pt x="53" y="2"/>
                  </a:cubicBezTo>
                  <a:cubicBezTo>
                    <a:pt x="53" y="1"/>
                    <a:pt x="52" y="0"/>
                    <a:pt x="5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123" y="37"/>
                    <a:pt x="123" y="37"/>
                    <a:pt x="123" y="37"/>
                  </a:cubicBezTo>
                  <a:cubicBezTo>
                    <a:pt x="122" y="31"/>
                    <a:pt x="120" y="25"/>
                    <a:pt x="117" y="22"/>
                  </a:cubicBezTo>
                  <a:cubicBezTo>
                    <a:pt x="117" y="22"/>
                    <a:pt x="116" y="21"/>
                    <a:pt x="116" y="21"/>
                  </a:cubicBezTo>
                  <a:moveTo>
                    <a:pt x="62" y="20"/>
                  </a:moveTo>
                  <a:cubicBezTo>
                    <a:pt x="61" y="20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8" y="21"/>
                    <a:pt x="58" y="22"/>
                  </a:cubicBezTo>
                  <a:cubicBezTo>
                    <a:pt x="59" y="21"/>
                    <a:pt x="60" y="20"/>
                    <a:pt x="62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2" y="20"/>
                    <a:pt x="62" y="20"/>
                    <a:pt x="62" y="20"/>
                  </a:cubicBezTo>
                </a:path>
              </a:pathLst>
            </a:custGeom>
            <a:solidFill>
              <a:srgbClr val="5752B7">
                <a:alpha val="3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5" name="ïSļíḑe"/>
            <p:cNvSpPr/>
            <p:nvPr>
              <p:custDataLst>
                <p:tags r:id="rId101"/>
              </p:custDataLst>
            </p:nvPr>
          </p:nvSpPr>
          <p:spPr bwMode="auto">
            <a:xfrm>
              <a:off x="15335" y="4870"/>
              <a:ext cx="724" cy="120"/>
            </a:xfrm>
            <a:prstGeom prst="ellipse">
              <a:avLst/>
            </a:prstGeom>
            <a:solidFill>
              <a:srgbClr val="E4E7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" name="îŝļîḑê"/>
            <p:cNvSpPr/>
            <p:nvPr>
              <p:custDataLst>
                <p:tags r:id="rId102"/>
              </p:custDataLst>
            </p:nvPr>
          </p:nvSpPr>
          <p:spPr bwMode="auto">
            <a:xfrm>
              <a:off x="15420" y="4725"/>
              <a:ext cx="210" cy="238"/>
            </a:xfrm>
            <a:prstGeom prst="rect">
              <a:avLst/>
            </a:prstGeom>
            <a:solidFill>
              <a:srgbClr val="E7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iš1îḋê"/>
            <p:cNvSpPr/>
            <p:nvPr>
              <p:custDataLst>
                <p:tags r:id="rId103"/>
              </p:custDataLst>
            </p:nvPr>
          </p:nvSpPr>
          <p:spPr bwMode="auto">
            <a:xfrm>
              <a:off x="15420" y="4725"/>
              <a:ext cx="210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íŝḷídê"/>
            <p:cNvSpPr/>
            <p:nvPr>
              <p:custDataLst>
                <p:tags r:id="rId104"/>
              </p:custDataLst>
            </p:nvPr>
          </p:nvSpPr>
          <p:spPr bwMode="auto">
            <a:xfrm>
              <a:off x="15420" y="4766"/>
              <a:ext cx="210" cy="150"/>
            </a:xfrm>
            <a:prstGeom prst="rect">
              <a:avLst/>
            </a:prstGeom>
            <a:solidFill>
              <a:srgbClr val="E5B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9" name="îṩḷîďe"/>
            <p:cNvSpPr/>
            <p:nvPr>
              <p:custDataLst>
                <p:tags r:id="rId105"/>
              </p:custDataLst>
            </p:nvPr>
          </p:nvSpPr>
          <p:spPr bwMode="auto">
            <a:xfrm>
              <a:off x="15420" y="4766"/>
              <a:ext cx="210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0" name="ïşḻîďé"/>
            <p:cNvSpPr/>
            <p:nvPr>
              <p:custDataLst>
                <p:tags r:id="rId106"/>
              </p:custDataLst>
            </p:nvPr>
          </p:nvSpPr>
          <p:spPr bwMode="auto">
            <a:xfrm>
              <a:off x="15535" y="4744"/>
              <a:ext cx="120" cy="208"/>
            </a:xfrm>
            <a:custGeom>
              <a:avLst/>
              <a:gdLst>
                <a:gd name="T0" fmla="*/ 16 w 18"/>
                <a:gd name="T1" fmla="*/ 45 h 54"/>
                <a:gd name="T2" fmla="*/ 0 w 18"/>
                <a:gd name="T3" fmla="*/ 45 h 54"/>
                <a:gd name="T4" fmla="*/ 0 w 18"/>
                <a:gd name="T5" fmla="*/ 54 h 54"/>
                <a:gd name="T6" fmla="*/ 18 w 18"/>
                <a:gd name="T7" fmla="*/ 54 h 54"/>
                <a:gd name="T8" fmla="*/ 18 w 18"/>
                <a:gd name="T9" fmla="*/ 52 h 54"/>
                <a:gd name="T10" fmla="*/ 18 w 18"/>
                <a:gd name="T11" fmla="*/ 51 h 54"/>
                <a:gd name="T12" fmla="*/ 16 w 18"/>
                <a:gd name="T13" fmla="*/ 48 h 54"/>
                <a:gd name="T14" fmla="*/ 16 w 18"/>
                <a:gd name="T15" fmla="*/ 45 h 54"/>
                <a:gd name="T16" fmla="*/ 18 w 18"/>
                <a:gd name="T17" fmla="*/ 0 h 54"/>
                <a:gd name="T18" fmla="*/ 0 w 18"/>
                <a:gd name="T19" fmla="*/ 0 h 54"/>
                <a:gd name="T20" fmla="*/ 0 w 18"/>
                <a:gd name="T21" fmla="*/ 6 h 54"/>
                <a:gd name="T22" fmla="*/ 18 w 18"/>
                <a:gd name="T23" fmla="*/ 6 h 54"/>
                <a:gd name="T24" fmla="*/ 18 w 18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54">
                  <a:moveTo>
                    <a:pt x="16" y="45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7" y="50"/>
                    <a:pt x="17" y="49"/>
                    <a:pt x="16" y="48"/>
                  </a:cubicBezTo>
                  <a:cubicBezTo>
                    <a:pt x="16" y="47"/>
                    <a:pt x="16" y="46"/>
                    <a:pt x="16" y="45"/>
                  </a:cubicBezTo>
                  <a:moveTo>
                    <a:pt x="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B2B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1" name="iṡlîďe"/>
            <p:cNvSpPr/>
            <p:nvPr>
              <p:custDataLst>
                <p:tags r:id="rId107"/>
              </p:custDataLst>
            </p:nvPr>
          </p:nvSpPr>
          <p:spPr bwMode="auto">
            <a:xfrm>
              <a:off x="15535" y="4766"/>
              <a:ext cx="120" cy="150"/>
            </a:xfrm>
            <a:custGeom>
              <a:avLst/>
              <a:gdLst>
                <a:gd name="T0" fmla="*/ 18 w 18"/>
                <a:gd name="T1" fmla="*/ 25 h 39"/>
                <a:gd name="T2" fmla="*/ 18 w 18"/>
                <a:gd name="T3" fmla="*/ 28 h 39"/>
                <a:gd name="T4" fmla="*/ 18 w 18"/>
                <a:gd name="T5" fmla="*/ 32 h 39"/>
                <a:gd name="T6" fmla="*/ 18 w 18"/>
                <a:gd name="T7" fmla="*/ 32 h 39"/>
                <a:gd name="T8" fmla="*/ 18 w 18"/>
                <a:gd name="T9" fmla="*/ 28 h 39"/>
                <a:gd name="T10" fmla="*/ 18 w 18"/>
                <a:gd name="T11" fmla="*/ 26 h 39"/>
                <a:gd name="T12" fmla="*/ 18 w 18"/>
                <a:gd name="T13" fmla="*/ 25 h 39"/>
                <a:gd name="T14" fmla="*/ 18 w 18"/>
                <a:gd name="T15" fmla="*/ 0 h 39"/>
                <a:gd name="T16" fmla="*/ 18 w 18"/>
                <a:gd name="T17" fmla="*/ 0 h 39"/>
                <a:gd name="T18" fmla="*/ 0 w 18"/>
                <a:gd name="T19" fmla="*/ 0 h 39"/>
                <a:gd name="T20" fmla="*/ 0 w 18"/>
                <a:gd name="T21" fmla="*/ 39 h 39"/>
                <a:gd name="T22" fmla="*/ 16 w 18"/>
                <a:gd name="T23" fmla="*/ 39 h 39"/>
                <a:gd name="T24" fmla="*/ 15 w 18"/>
                <a:gd name="T25" fmla="*/ 35 h 39"/>
                <a:gd name="T26" fmla="*/ 14 w 18"/>
                <a:gd name="T27" fmla="*/ 27 h 39"/>
                <a:gd name="T28" fmla="*/ 15 w 18"/>
                <a:gd name="T29" fmla="*/ 20 h 39"/>
                <a:gd name="T30" fmla="*/ 18 w 18"/>
                <a:gd name="T31" fmla="*/ 12 h 39"/>
                <a:gd name="T32" fmla="*/ 18 w 18"/>
                <a:gd name="T3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39">
                  <a:moveTo>
                    <a:pt x="18" y="25"/>
                  </a:moveTo>
                  <a:cubicBezTo>
                    <a:pt x="18" y="26"/>
                    <a:pt x="18" y="27"/>
                    <a:pt x="18" y="28"/>
                  </a:cubicBezTo>
                  <a:cubicBezTo>
                    <a:pt x="18" y="30"/>
                    <a:pt x="18" y="31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0"/>
                    <a:pt x="18" y="29"/>
                    <a:pt x="18" y="28"/>
                  </a:cubicBezTo>
                  <a:cubicBezTo>
                    <a:pt x="18" y="27"/>
                    <a:pt x="18" y="26"/>
                    <a:pt x="18" y="26"/>
                  </a:cubicBezTo>
                  <a:cubicBezTo>
                    <a:pt x="18" y="25"/>
                    <a:pt x="18" y="25"/>
                    <a:pt x="18" y="25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5" y="38"/>
                    <a:pt x="15" y="37"/>
                    <a:pt x="15" y="35"/>
                  </a:cubicBezTo>
                  <a:cubicBezTo>
                    <a:pt x="14" y="31"/>
                    <a:pt x="14" y="29"/>
                    <a:pt x="14" y="27"/>
                  </a:cubicBezTo>
                  <a:cubicBezTo>
                    <a:pt x="14" y="25"/>
                    <a:pt x="15" y="22"/>
                    <a:pt x="15" y="20"/>
                  </a:cubicBezTo>
                  <a:cubicBezTo>
                    <a:pt x="16" y="16"/>
                    <a:pt x="17" y="14"/>
                    <a:pt x="18" y="12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B08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2" name="îś1îḋé"/>
            <p:cNvSpPr/>
            <p:nvPr>
              <p:custDataLst>
                <p:tags r:id="rId108"/>
              </p:custDataLst>
            </p:nvPr>
          </p:nvSpPr>
          <p:spPr bwMode="auto">
            <a:xfrm>
              <a:off x="15409" y="4854"/>
              <a:ext cx="237" cy="120"/>
            </a:xfrm>
            <a:custGeom>
              <a:avLst/>
              <a:gdLst>
                <a:gd name="T0" fmla="*/ 3 w 54"/>
                <a:gd name="T1" fmla="*/ 6 h 6"/>
                <a:gd name="T2" fmla="*/ 51 w 54"/>
                <a:gd name="T3" fmla="*/ 6 h 6"/>
                <a:gd name="T4" fmla="*/ 54 w 54"/>
                <a:gd name="T5" fmla="*/ 3 h 6"/>
                <a:gd name="T6" fmla="*/ 51 w 54"/>
                <a:gd name="T7" fmla="*/ 0 h 6"/>
                <a:gd name="T8" fmla="*/ 3 w 54"/>
                <a:gd name="T9" fmla="*/ 0 h 6"/>
                <a:gd name="T10" fmla="*/ 0 w 54"/>
                <a:gd name="T11" fmla="*/ 3 h 6"/>
                <a:gd name="T12" fmla="*/ 3 w 5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6">
                  <a:moveTo>
                    <a:pt x="3" y="6"/>
                  </a:moveTo>
                  <a:cubicBezTo>
                    <a:pt x="51" y="6"/>
                    <a:pt x="51" y="6"/>
                    <a:pt x="51" y="6"/>
                  </a:cubicBezTo>
                  <a:cubicBezTo>
                    <a:pt x="53" y="6"/>
                    <a:pt x="54" y="4"/>
                    <a:pt x="54" y="3"/>
                  </a:cubicBezTo>
                  <a:cubicBezTo>
                    <a:pt x="54" y="1"/>
                    <a:pt x="53" y="0"/>
                    <a:pt x="5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</a:path>
              </a:pathLst>
            </a:custGeom>
            <a:solidFill>
              <a:srgbClr val="979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3" name="îṥ1ïde"/>
            <p:cNvSpPr/>
            <p:nvPr>
              <p:custDataLst>
                <p:tags r:id="rId109"/>
              </p:custDataLst>
            </p:nvPr>
          </p:nvSpPr>
          <p:spPr bwMode="auto">
            <a:xfrm>
              <a:off x="15409" y="4613"/>
              <a:ext cx="233" cy="120"/>
            </a:xfrm>
            <a:custGeom>
              <a:avLst/>
              <a:gdLst>
                <a:gd name="T0" fmla="*/ 53 w 53"/>
                <a:gd name="T1" fmla="*/ 2 h 4"/>
                <a:gd name="T2" fmla="*/ 51 w 53"/>
                <a:gd name="T3" fmla="*/ 4 h 4"/>
                <a:gd name="T4" fmla="*/ 3 w 53"/>
                <a:gd name="T5" fmla="*/ 4 h 4"/>
                <a:gd name="T6" fmla="*/ 0 w 53"/>
                <a:gd name="T7" fmla="*/ 2 h 4"/>
                <a:gd name="T8" fmla="*/ 3 w 53"/>
                <a:gd name="T9" fmla="*/ 0 h 4"/>
                <a:gd name="T10" fmla="*/ 51 w 53"/>
                <a:gd name="T11" fmla="*/ 0 h 4"/>
                <a:gd name="T12" fmla="*/ 53 w 53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">
                  <a:moveTo>
                    <a:pt x="53" y="2"/>
                  </a:moveTo>
                  <a:cubicBezTo>
                    <a:pt x="53" y="3"/>
                    <a:pt x="52" y="4"/>
                    <a:pt x="51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</a:path>
              </a:pathLst>
            </a:custGeom>
            <a:solidFill>
              <a:srgbClr val="979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4" name="ïŝḻîďe"/>
            <p:cNvSpPr/>
            <p:nvPr>
              <p:custDataLst>
                <p:tags r:id="rId110"/>
              </p:custDataLst>
            </p:nvPr>
          </p:nvSpPr>
          <p:spPr bwMode="auto">
            <a:xfrm>
              <a:off x="15509" y="4613"/>
              <a:ext cx="120" cy="120"/>
            </a:xfrm>
            <a:custGeom>
              <a:avLst/>
              <a:gdLst>
                <a:gd name="T0" fmla="*/ 5 w 7"/>
                <a:gd name="T1" fmla="*/ 0 h 4"/>
                <a:gd name="T2" fmla="*/ 7 w 7"/>
                <a:gd name="T3" fmla="*/ 2 h 4"/>
                <a:gd name="T4" fmla="*/ 5 w 7"/>
                <a:gd name="T5" fmla="*/ 4 h 4"/>
                <a:gd name="T6" fmla="*/ 2 w 7"/>
                <a:gd name="T7" fmla="*/ 4 h 4"/>
                <a:gd name="T8" fmla="*/ 0 w 7"/>
                <a:gd name="T9" fmla="*/ 2 h 4"/>
                <a:gd name="T10" fmla="*/ 2 w 7"/>
                <a:gd name="T11" fmla="*/ 0 h 4"/>
                <a:gd name="T12" fmla="*/ 5 w 7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">
                  <a:moveTo>
                    <a:pt x="5" y="0"/>
                  </a:moveTo>
                  <a:cubicBezTo>
                    <a:pt x="6" y="0"/>
                    <a:pt x="7" y="1"/>
                    <a:pt x="7" y="2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E5B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5" name="ísḷîḓé"/>
            <p:cNvSpPr/>
            <p:nvPr>
              <p:custDataLst>
                <p:tags r:id="rId111"/>
              </p:custDataLst>
            </p:nvPr>
          </p:nvSpPr>
          <p:spPr bwMode="auto">
            <a:xfrm>
              <a:off x="15424" y="4613"/>
              <a:ext cx="120" cy="120"/>
            </a:xfrm>
            <a:custGeom>
              <a:avLst/>
              <a:gdLst>
                <a:gd name="T0" fmla="*/ 16 w 16"/>
                <a:gd name="T1" fmla="*/ 1 h 4"/>
                <a:gd name="T2" fmla="*/ 14 w 16"/>
                <a:gd name="T3" fmla="*/ 0 h 4"/>
                <a:gd name="T4" fmla="*/ 2 w 16"/>
                <a:gd name="T5" fmla="*/ 0 h 4"/>
                <a:gd name="T6" fmla="*/ 0 w 16"/>
                <a:gd name="T7" fmla="*/ 1 h 4"/>
                <a:gd name="T8" fmla="*/ 0 w 16"/>
                <a:gd name="T9" fmla="*/ 3 h 4"/>
                <a:gd name="T10" fmla="*/ 2 w 16"/>
                <a:gd name="T11" fmla="*/ 4 h 4"/>
                <a:gd name="T12" fmla="*/ 14 w 16"/>
                <a:gd name="T13" fmla="*/ 4 h 4"/>
                <a:gd name="T14" fmla="*/ 16 w 16"/>
                <a:gd name="T15" fmla="*/ 3 h 4"/>
                <a:gd name="T16" fmla="*/ 16 w 16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4">
                  <a:moveTo>
                    <a:pt x="16" y="1"/>
                  </a:moveTo>
                  <a:cubicBezTo>
                    <a:pt x="16" y="0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4"/>
                    <a:pt x="16" y="3"/>
                  </a:cubicBezTo>
                  <a:cubicBezTo>
                    <a:pt x="16" y="1"/>
                    <a:pt x="16" y="1"/>
                    <a:pt x="16" y="1"/>
                  </a:cubicBezTo>
                </a:path>
              </a:pathLst>
            </a:custGeom>
            <a:solidFill>
              <a:srgbClr val="E5B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6" name="ïṣ1íḍê"/>
            <p:cNvSpPr/>
            <p:nvPr>
              <p:custDataLst>
                <p:tags r:id="rId112"/>
              </p:custDataLst>
            </p:nvPr>
          </p:nvSpPr>
          <p:spPr bwMode="auto">
            <a:xfrm>
              <a:off x="15420" y="4623"/>
              <a:ext cx="131" cy="120"/>
            </a:xfrm>
            <a:prstGeom prst="rect">
              <a:avLst/>
            </a:prstGeom>
            <a:solidFill>
              <a:srgbClr val="DAD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7" name="íṧḷîḓê"/>
            <p:cNvSpPr/>
            <p:nvPr>
              <p:custDataLst>
                <p:tags r:id="rId113"/>
              </p:custDataLst>
            </p:nvPr>
          </p:nvSpPr>
          <p:spPr bwMode="auto">
            <a:xfrm>
              <a:off x="15420" y="4623"/>
              <a:ext cx="131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8" name="ïšliḓè"/>
            <p:cNvSpPr/>
            <p:nvPr>
              <p:custDataLst>
                <p:tags r:id="rId114"/>
              </p:custDataLst>
            </p:nvPr>
          </p:nvSpPr>
          <p:spPr bwMode="auto">
            <a:xfrm>
              <a:off x="15535" y="4623"/>
              <a:ext cx="120" cy="120"/>
            </a:xfrm>
            <a:custGeom>
              <a:avLst/>
              <a:gdLst>
                <a:gd name="T0" fmla="*/ 18 w 18"/>
                <a:gd name="T1" fmla="*/ 0 h 3"/>
                <a:gd name="T2" fmla="*/ 18 w 18"/>
                <a:gd name="T3" fmla="*/ 0 h 3"/>
                <a:gd name="T4" fmla="*/ 0 w 18"/>
                <a:gd name="T5" fmla="*/ 0 h 3"/>
                <a:gd name="T6" fmla="*/ 0 w 18"/>
                <a:gd name="T7" fmla="*/ 3 h 3"/>
                <a:gd name="T8" fmla="*/ 18 w 18"/>
                <a:gd name="T9" fmla="*/ 3 h 3"/>
                <a:gd name="T10" fmla="*/ 18 w 18"/>
                <a:gd name="T11" fmla="*/ 0 h 3"/>
                <a:gd name="T12" fmla="*/ 18 w 18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A8A6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9" name="ïSḻïḑe"/>
            <p:cNvSpPr/>
            <p:nvPr>
              <p:custDataLst>
                <p:tags r:id="rId115"/>
              </p:custDataLst>
            </p:nvPr>
          </p:nvSpPr>
          <p:spPr bwMode="auto">
            <a:xfrm>
              <a:off x="15420" y="4613"/>
              <a:ext cx="210" cy="120"/>
            </a:xfrm>
            <a:custGeom>
              <a:avLst/>
              <a:gdLst>
                <a:gd name="T0" fmla="*/ 48 w 48"/>
                <a:gd name="T1" fmla="*/ 28 w 48"/>
                <a:gd name="T2" fmla="*/ 28 w 48"/>
                <a:gd name="T3" fmla="*/ 25 w 48"/>
                <a:gd name="T4" fmla="*/ 25 w 48"/>
                <a:gd name="T5" fmla="*/ 15 w 48"/>
                <a:gd name="T6" fmla="*/ 15 w 48"/>
                <a:gd name="T7" fmla="*/ 3 w 48"/>
                <a:gd name="T8" fmla="*/ 3 w 48"/>
                <a:gd name="T9" fmla="*/ 0 w 48"/>
                <a:gd name="T10" fmla="*/ 0 w 48"/>
                <a:gd name="T11" fmla="*/ 30 w 48"/>
                <a:gd name="T12" fmla="*/ 48 w 48"/>
                <a:gd name="T13" fmla="*/ 48 w 48"/>
                <a:gd name="T14" fmla="*/ 48 w 48"/>
                <a:gd name="T15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8F8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0" name="îṥľiḋê"/>
            <p:cNvSpPr/>
            <p:nvPr>
              <p:custDataLst>
                <p:tags r:id="rId116"/>
              </p:custDataLst>
            </p:nvPr>
          </p:nvSpPr>
          <p:spPr bwMode="auto">
            <a:xfrm>
              <a:off x="15517" y="4613"/>
              <a:ext cx="120" cy="12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3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89D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1" name="íSľíḓé"/>
            <p:cNvSpPr/>
            <p:nvPr>
              <p:custDataLst>
                <p:tags r:id="rId117"/>
              </p:custDataLst>
            </p:nvPr>
          </p:nvSpPr>
          <p:spPr bwMode="auto">
            <a:xfrm>
              <a:off x="15604" y="4859"/>
              <a:ext cx="314" cy="120"/>
            </a:xfrm>
            <a:custGeom>
              <a:avLst/>
              <a:gdLst>
                <a:gd name="T0" fmla="*/ 0 w 71"/>
                <a:gd name="T1" fmla="*/ 6 h 12"/>
                <a:gd name="T2" fmla="*/ 7 w 71"/>
                <a:gd name="T3" fmla="*/ 0 h 12"/>
                <a:gd name="T4" fmla="*/ 65 w 71"/>
                <a:gd name="T5" fmla="*/ 0 h 12"/>
                <a:gd name="T6" fmla="*/ 71 w 71"/>
                <a:gd name="T7" fmla="*/ 6 h 12"/>
                <a:gd name="T8" fmla="*/ 65 w 71"/>
                <a:gd name="T9" fmla="*/ 12 h 12"/>
                <a:gd name="T10" fmla="*/ 7 w 71"/>
                <a:gd name="T11" fmla="*/ 12 h 12"/>
                <a:gd name="T12" fmla="*/ 0 w 71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2">
                  <a:moveTo>
                    <a:pt x="0" y="6"/>
                  </a:moveTo>
                  <a:cubicBezTo>
                    <a:pt x="0" y="3"/>
                    <a:pt x="3" y="0"/>
                    <a:pt x="7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8" y="0"/>
                    <a:pt x="71" y="3"/>
                    <a:pt x="71" y="6"/>
                  </a:cubicBezTo>
                  <a:cubicBezTo>
                    <a:pt x="71" y="9"/>
                    <a:pt x="68" y="12"/>
                    <a:pt x="65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9"/>
                    <a:pt x="0" y="6"/>
                  </a:cubicBezTo>
                </a:path>
              </a:pathLst>
            </a:custGeom>
            <a:solidFill>
              <a:srgbClr val="CF9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2" name="îś1iḋè"/>
            <p:cNvSpPr/>
            <p:nvPr>
              <p:custDataLst>
                <p:tags r:id="rId118"/>
              </p:custDataLst>
            </p:nvPr>
          </p:nvSpPr>
          <p:spPr bwMode="auto">
            <a:xfrm>
              <a:off x="15806" y="4859"/>
              <a:ext cx="120" cy="120"/>
            </a:xfrm>
            <a:custGeom>
              <a:avLst/>
              <a:gdLst>
                <a:gd name="T0" fmla="*/ 0 w 27"/>
                <a:gd name="T1" fmla="*/ 6 h 12"/>
                <a:gd name="T2" fmla="*/ 7 w 27"/>
                <a:gd name="T3" fmla="*/ 0 h 12"/>
                <a:gd name="T4" fmla="*/ 20 w 27"/>
                <a:gd name="T5" fmla="*/ 0 h 12"/>
                <a:gd name="T6" fmla="*/ 27 w 27"/>
                <a:gd name="T7" fmla="*/ 6 h 12"/>
                <a:gd name="T8" fmla="*/ 20 w 27"/>
                <a:gd name="T9" fmla="*/ 12 h 12"/>
                <a:gd name="T10" fmla="*/ 7 w 27"/>
                <a:gd name="T11" fmla="*/ 12 h 12"/>
                <a:gd name="T12" fmla="*/ 0 w 27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2">
                  <a:moveTo>
                    <a:pt x="0" y="6"/>
                  </a:moveTo>
                  <a:cubicBezTo>
                    <a:pt x="0" y="3"/>
                    <a:pt x="3" y="0"/>
                    <a:pt x="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4" y="0"/>
                    <a:pt x="27" y="3"/>
                    <a:pt x="27" y="6"/>
                  </a:cubicBezTo>
                  <a:cubicBezTo>
                    <a:pt x="27" y="9"/>
                    <a:pt x="24" y="12"/>
                    <a:pt x="20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9"/>
                    <a:pt x="0" y="6"/>
                  </a:cubicBezTo>
                </a:path>
              </a:pathLst>
            </a:custGeom>
            <a:solidFill>
              <a:srgbClr val="CF9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3" name="íśḻiďe"/>
            <p:cNvSpPr/>
            <p:nvPr>
              <p:custDataLst>
                <p:tags r:id="rId119"/>
              </p:custDataLst>
            </p:nvPr>
          </p:nvSpPr>
          <p:spPr bwMode="auto">
            <a:xfrm>
              <a:off x="15589" y="4786"/>
              <a:ext cx="120" cy="180"/>
            </a:xfrm>
            <a:custGeom>
              <a:avLst/>
              <a:gdLst>
                <a:gd name="T0" fmla="*/ 1 w 26"/>
                <a:gd name="T1" fmla="*/ 30 h 47"/>
                <a:gd name="T2" fmla="*/ 2 w 26"/>
                <a:gd name="T3" fmla="*/ 37 h 47"/>
                <a:gd name="T4" fmla="*/ 4 w 26"/>
                <a:gd name="T5" fmla="*/ 40 h 47"/>
                <a:gd name="T6" fmla="*/ 6 w 26"/>
                <a:gd name="T7" fmla="*/ 43 h 47"/>
                <a:gd name="T8" fmla="*/ 9 w 26"/>
                <a:gd name="T9" fmla="*/ 46 h 47"/>
                <a:gd name="T10" fmla="*/ 13 w 26"/>
                <a:gd name="T11" fmla="*/ 47 h 47"/>
                <a:gd name="T12" fmla="*/ 18 w 26"/>
                <a:gd name="T13" fmla="*/ 46 h 47"/>
                <a:gd name="T14" fmla="*/ 18 w 26"/>
                <a:gd name="T15" fmla="*/ 46 h 47"/>
                <a:gd name="T16" fmla="*/ 19 w 26"/>
                <a:gd name="T17" fmla="*/ 45 h 47"/>
                <a:gd name="T18" fmla="*/ 22 w 26"/>
                <a:gd name="T19" fmla="*/ 40 h 47"/>
                <a:gd name="T20" fmla="*/ 25 w 26"/>
                <a:gd name="T21" fmla="*/ 33 h 47"/>
                <a:gd name="T22" fmla="*/ 26 w 26"/>
                <a:gd name="T23" fmla="*/ 29 h 47"/>
                <a:gd name="T24" fmla="*/ 26 w 26"/>
                <a:gd name="T25" fmla="*/ 29 h 47"/>
                <a:gd name="T26" fmla="*/ 26 w 26"/>
                <a:gd name="T27" fmla="*/ 24 h 47"/>
                <a:gd name="T28" fmla="*/ 26 w 26"/>
                <a:gd name="T29" fmla="*/ 22 h 47"/>
                <a:gd name="T30" fmla="*/ 26 w 26"/>
                <a:gd name="T31" fmla="*/ 18 h 47"/>
                <a:gd name="T32" fmla="*/ 25 w 26"/>
                <a:gd name="T33" fmla="*/ 15 h 47"/>
                <a:gd name="T34" fmla="*/ 24 w 26"/>
                <a:gd name="T35" fmla="*/ 12 h 47"/>
                <a:gd name="T36" fmla="*/ 20 w 26"/>
                <a:gd name="T37" fmla="*/ 3 h 47"/>
                <a:gd name="T38" fmla="*/ 19 w 26"/>
                <a:gd name="T39" fmla="*/ 2 h 47"/>
                <a:gd name="T40" fmla="*/ 18 w 26"/>
                <a:gd name="T41" fmla="*/ 2 h 47"/>
                <a:gd name="T42" fmla="*/ 17 w 26"/>
                <a:gd name="T43" fmla="*/ 1 h 47"/>
                <a:gd name="T44" fmla="*/ 13 w 26"/>
                <a:gd name="T45" fmla="*/ 0 h 47"/>
                <a:gd name="T46" fmla="*/ 7 w 26"/>
                <a:gd name="T47" fmla="*/ 3 h 47"/>
                <a:gd name="T48" fmla="*/ 1 w 26"/>
                <a:gd name="T49" fmla="*/ 15 h 47"/>
                <a:gd name="T50" fmla="*/ 0 w 26"/>
                <a:gd name="T51" fmla="*/ 22 h 47"/>
                <a:gd name="T52" fmla="*/ 1 w 26"/>
                <a:gd name="T53" fmla="*/ 30 h 47"/>
                <a:gd name="T54" fmla="*/ 4 w 26"/>
                <a:gd name="T55" fmla="*/ 29 h 47"/>
                <a:gd name="T56" fmla="*/ 4 w 26"/>
                <a:gd name="T57" fmla="*/ 23 h 47"/>
                <a:gd name="T58" fmla="*/ 15 w 26"/>
                <a:gd name="T59" fmla="*/ 2 h 47"/>
                <a:gd name="T60" fmla="*/ 16 w 26"/>
                <a:gd name="T61" fmla="*/ 2 h 47"/>
                <a:gd name="T62" fmla="*/ 19 w 26"/>
                <a:gd name="T63" fmla="*/ 3 h 47"/>
                <a:gd name="T64" fmla="*/ 26 w 26"/>
                <a:gd name="T65" fmla="*/ 24 h 47"/>
                <a:gd name="T66" fmla="*/ 25 w 26"/>
                <a:gd name="T67" fmla="*/ 29 h 47"/>
                <a:gd name="T68" fmla="*/ 19 w 26"/>
                <a:gd name="T69" fmla="*/ 44 h 47"/>
                <a:gd name="T70" fmla="*/ 16 w 26"/>
                <a:gd name="T71" fmla="*/ 45 h 47"/>
                <a:gd name="T72" fmla="*/ 15 w 26"/>
                <a:gd name="T73" fmla="*/ 46 h 47"/>
                <a:gd name="T74" fmla="*/ 4 w 26"/>
                <a:gd name="T75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" h="47">
                  <a:moveTo>
                    <a:pt x="1" y="30"/>
                  </a:moveTo>
                  <a:cubicBezTo>
                    <a:pt x="1" y="33"/>
                    <a:pt x="2" y="35"/>
                    <a:pt x="2" y="37"/>
                  </a:cubicBezTo>
                  <a:cubicBezTo>
                    <a:pt x="3" y="38"/>
                    <a:pt x="3" y="39"/>
                    <a:pt x="4" y="40"/>
                  </a:cubicBezTo>
                  <a:cubicBezTo>
                    <a:pt x="4" y="41"/>
                    <a:pt x="5" y="42"/>
                    <a:pt x="6" y="43"/>
                  </a:cubicBezTo>
                  <a:cubicBezTo>
                    <a:pt x="7" y="44"/>
                    <a:pt x="8" y="46"/>
                    <a:pt x="9" y="46"/>
                  </a:cubicBezTo>
                  <a:cubicBezTo>
                    <a:pt x="10" y="47"/>
                    <a:pt x="11" y="47"/>
                    <a:pt x="13" y="47"/>
                  </a:cubicBezTo>
                  <a:cubicBezTo>
                    <a:pt x="15" y="47"/>
                    <a:pt x="17" y="47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1" y="43"/>
                    <a:pt x="22" y="41"/>
                    <a:pt x="22" y="40"/>
                  </a:cubicBezTo>
                  <a:cubicBezTo>
                    <a:pt x="23" y="39"/>
                    <a:pt x="24" y="37"/>
                    <a:pt x="25" y="33"/>
                  </a:cubicBezTo>
                  <a:cubicBezTo>
                    <a:pt x="25" y="31"/>
                    <a:pt x="26" y="30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7"/>
                    <a:pt x="26" y="27"/>
                    <a:pt x="26" y="24"/>
                  </a:cubicBezTo>
                  <a:cubicBezTo>
                    <a:pt x="26" y="23"/>
                    <a:pt x="26" y="23"/>
                    <a:pt x="26" y="22"/>
                  </a:cubicBezTo>
                  <a:cubicBezTo>
                    <a:pt x="26" y="19"/>
                    <a:pt x="26" y="19"/>
                    <a:pt x="26" y="18"/>
                  </a:cubicBezTo>
                  <a:cubicBezTo>
                    <a:pt x="26" y="16"/>
                    <a:pt x="26" y="16"/>
                    <a:pt x="25" y="15"/>
                  </a:cubicBezTo>
                  <a:cubicBezTo>
                    <a:pt x="25" y="14"/>
                    <a:pt x="25" y="13"/>
                    <a:pt x="24" y="12"/>
                  </a:cubicBezTo>
                  <a:cubicBezTo>
                    <a:pt x="23" y="6"/>
                    <a:pt x="21" y="4"/>
                    <a:pt x="20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7" y="1"/>
                    <a:pt x="17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2" y="0"/>
                    <a:pt x="9" y="0"/>
                    <a:pt x="7" y="3"/>
                  </a:cubicBezTo>
                  <a:cubicBezTo>
                    <a:pt x="5" y="5"/>
                    <a:pt x="3" y="8"/>
                    <a:pt x="1" y="15"/>
                  </a:cubicBezTo>
                  <a:cubicBezTo>
                    <a:pt x="1" y="17"/>
                    <a:pt x="0" y="20"/>
                    <a:pt x="0" y="22"/>
                  </a:cubicBezTo>
                  <a:cubicBezTo>
                    <a:pt x="0" y="24"/>
                    <a:pt x="0" y="26"/>
                    <a:pt x="1" y="30"/>
                  </a:cubicBezTo>
                  <a:moveTo>
                    <a:pt x="4" y="29"/>
                  </a:moveTo>
                  <a:cubicBezTo>
                    <a:pt x="4" y="27"/>
                    <a:pt x="4" y="25"/>
                    <a:pt x="4" y="23"/>
                  </a:cubicBezTo>
                  <a:cubicBezTo>
                    <a:pt x="4" y="11"/>
                    <a:pt x="9" y="1"/>
                    <a:pt x="15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2"/>
                    <a:pt x="18" y="2"/>
                    <a:pt x="19" y="3"/>
                  </a:cubicBezTo>
                  <a:cubicBezTo>
                    <a:pt x="23" y="6"/>
                    <a:pt x="26" y="14"/>
                    <a:pt x="26" y="24"/>
                  </a:cubicBezTo>
                  <a:cubicBezTo>
                    <a:pt x="26" y="26"/>
                    <a:pt x="26" y="28"/>
                    <a:pt x="25" y="29"/>
                  </a:cubicBezTo>
                  <a:cubicBezTo>
                    <a:pt x="25" y="36"/>
                    <a:pt x="22" y="42"/>
                    <a:pt x="19" y="44"/>
                  </a:cubicBezTo>
                  <a:cubicBezTo>
                    <a:pt x="18" y="45"/>
                    <a:pt x="17" y="45"/>
                    <a:pt x="16" y="45"/>
                  </a:cubicBezTo>
                  <a:cubicBezTo>
                    <a:pt x="16" y="46"/>
                    <a:pt x="15" y="46"/>
                    <a:pt x="15" y="46"/>
                  </a:cubicBezTo>
                  <a:cubicBezTo>
                    <a:pt x="10" y="45"/>
                    <a:pt x="5" y="39"/>
                    <a:pt x="4" y="29"/>
                  </a:cubicBezTo>
                </a:path>
              </a:pathLst>
            </a:custGeom>
            <a:solidFill>
              <a:srgbClr val="979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4" name="islíḑé"/>
            <p:cNvSpPr/>
            <p:nvPr>
              <p:custDataLst>
                <p:tags r:id="rId120"/>
              </p:custDataLst>
            </p:nvPr>
          </p:nvSpPr>
          <p:spPr bwMode="auto">
            <a:xfrm>
              <a:off x="15604" y="4794"/>
              <a:ext cx="120" cy="169"/>
            </a:xfrm>
            <a:custGeom>
              <a:avLst/>
              <a:gdLst>
                <a:gd name="T0" fmla="*/ 6 w 13"/>
                <a:gd name="T1" fmla="*/ 42 h 44"/>
                <a:gd name="T2" fmla="*/ 5 w 13"/>
                <a:gd name="T3" fmla="*/ 40 h 44"/>
                <a:gd name="T4" fmla="*/ 0 w 13"/>
                <a:gd name="T5" fmla="*/ 21 h 44"/>
                <a:gd name="T6" fmla="*/ 0 w 13"/>
                <a:gd name="T7" fmla="*/ 17 h 44"/>
                <a:gd name="T8" fmla="*/ 1 w 13"/>
                <a:gd name="T9" fmla="*/ 13 h 44"/>
                <a:gd name="T10" fmla="*/ 3 w 13"/>
                <a:gd name="T11" fmla="*/ 6 h 44"/>
                <a:gd name="T12" fmla="*/ 5 w 13"/>
                <a:gd name="T13" fmla="*/ 3 h 44"/>
                <a:gd name="T14" fmla="*/ 7 w 13"/>
                <a:gd name="T15" fmla="*/ 1 h 44"/>
                <a:gd name="T16" fmla="*/ 9 w 13"/>
                <a:gd name="T17" fmla="*/ 0 h 44"/>
                <a:gd name="T18" fmla="*/ 9 w 13"/>
                <a:gd name="T19" fmla="*/ 0 h 44"/>
                <a:gd name="T20" fmla="*/ 11 w 13"/>
                <a:gd name="T21" fmla="*/ 0 h 44"/>
                <a:gd name="T22" fmla="*/ 13 w 13"/>
                <a:gd name="T23" fmla="*/ 0 h 44"/>
                <a:gd name="T24" fmla="*/ 2 w 13"/>
                <a:gd name="T25" fmla="*/ 21 h 44"/>
                <a:gd name="T26" fmla="*/ 13 w 13"/>
                <a:gd name="T27" fmla="*/ 44 h 44"/>
                <a:gd name="T28" fmla="*/ 13 w 13"/>
                <a:gd name="T29" fmla="*/ 44 h 44"/>
                <a:gd name="T30" fmla="*/ 11 w 13"/>
                <a:gd name="T31" fmla="*/ 44 h 44"/>
                <a:gd name="T32" fmla="*/ 11 w 13"/>
                <a:gd name="T33" fmla="*/ 44 h 44"/>
                <a:gd name="T34" fmla="*/ 6 w 13"/>
                <a:gd name="T35" fmla="*/ 42 h 44"/>
                <a:gd name="T36" fmla="*/ 8 w 13"/>
                <a:gd name="T37" fmla="*/ 43 h 44"/>
                <a:gd name="T38" fmla="*/ 9 w 13"/>
                <a:gd name="T39" fmla="*/ 43 h 44"/>
                <a:gd name="T40" fmla="*/ 9 w 13"/>
                <a:gd name="T41" fmla="*/ 43 h 44"/>
                <a:gd name="T42" fmla="*/ 9 w 13"/>
                <a:gd name="T43" fmla="*/ 43 h 44"/>
                <a:gd name="T44" fmla="*/ 9 w 13"/>
                <a:gd name="T45" fmla="*/ 43 h 44"/>
                <a:gd name="T46" fmla="*/ 9 w 13"/>
                <a:gd name="T47" fmla="*/ 43 h 44"/>
                <a:gd name="T48" fmla="*/ 9 w 13"/>
                <a:gd name="T49" fmla="*/ 43 h 44"/>
                <a:gd name="T50" fmla="*/ 9 w 13"/>
                <a:gd name="T51" fmla="*/ 43 h 44"/>
                <a:gd name="T52" fmla="*/ 10 w 13"/>
                <a:gd name="T53" fmla="*/ 43 h 44"/>
                <a:gd name="T54" fmla="*/ 10 w 13"/>
                <a:gd name="T55" fmla="*/ 43 h 44"/>
                <a:gd name="T56" fmla="*/ 10 w 13"/>
                <a:gd name="T57" fmla="*/ 43 h 44"/>
                <a:gd name="T58" fmla="*/ 10 w 13"/>
                <a:gd name="T59" fmla="*/ 43 h 44"/>
                <a:gd name="T60" fmla="*/ 10 w 13"/>
                <a:gd name="T61" fmla="*/ 43 h 44"/>
                <a:gd name="T62" fmla="*/ 10 w 13"/>
                <a:gd name="T63" fmla="*/ 43 h 44"/>
                <a:gd name="T64" fmla="*/ 10 w 13"/>
                <a:gd name="T65" fmla="*/ 43 h 44"/>
                <a:gd name="T66" fmla="*/ 11 w 13"/>
                <a:gd name="T67" fmla="*/ 44 h 44"/>
                <a:gd name="T68" fmla="*/ 11 w 13"/>
                <a:gd name="T69" fmla="*/ 44 h 44"/>
                <a:gd name="T70" fmla="*/ 11 w 13"/>
                <a:gd name="T71" fmla="*/ 44 h 44"/>
                <a:gd name="T72" fmla="*/ 10 w 13"/>
                <a:gd name="T73" fmla="*/ 43 h 44"/>
                <a:gd name="T74" fmla="*/ 10 w 13"/>
                <a:gd name="T75" fmla="*/ 43 h 44"/>
                <a:gd name="T76" fmla="*/ 10 w 13"/>
                <a:gd name="T77" fmla="*/ 43 h 44"/>
                <a:gd name="T78" fmla="*/ 10 w 13"/>
                <a:gd name="T79" fmla="*/ 43 h 44"/>
                <a:gd name="T80" fmla="*/ 10 w 13"/>
                <a:gd name="T81" fmla="*/ 43 h 44"/>
                <a:gd name="T82" fmla="*/ 10 w 13"/>
                <a:gd name="T83" fmla="*/ 43 h 44"/>
                <a:gd name="T84" fmla="*/ 10 w 13"/>
                <a:gd name="T85" fmla="*/ 43 h 44"/>
                <a:gd name="T86" fmla="*/ 9 w 13"/>
                <a:gd name="T87" fmla="*/ 43 h 44"/>
                <a:gd name="T88" fmla="*/ 9 w 13"/>
                <a:gd name="T89" fmla="*/ 43 h 44"/>
                <a:gd name="T90" fmla="*/ 9 w 13"/>
                <a:gd name="T91" fmla="*/ 43 h 44"/>
                <a:gd name="T92" fmla="*/ 9 w 13"/>
                <a:gd name="T93" fmla="*/ 43 h 44"/>
                <a:gd name="T94" fmla="*/ 9 w 13"/>
                <a:gd name="T95" fmla="*/ 43 h 44"/>
                <a:gd name="T96" fmla="*/ 9 w 13"/>
                <a:gd name="T97" fmla="*/ 43 h 44"/>
                <a:gd name="T98" fmla="*/ 9 w 13"/>
                <a:gd name="T99" fmla="*/ 43 h 44"/>
                <a:gd name="T100" fmla="*/ 8 w 13"/>
                <a:gd name="T101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" h="44">
                  <a:moveTo>
                    <a:pt x="6" y="42"/>
                  </a:moveTo>
                  <a:cubicBezTo>
                    <a:pt x="6" y="41"/>
                    <a:pt x="5" y="40"/>
                    <a:pt x="5" y="40"/>
                  </a:cubicBezTo>
                  <a:cubicBezTo>
                    <a:pt x="2" y="36"/>
                    <a:pt x="0" y="29"/>
                    <a:pt x="0" y="21"/>
                  </a:cubicBezTo>
                  <a:cubicBezTo>
                    <a:pt x="0" y="20"/>
                    <a:pt x="0" y="18"/>
                    <a:pt x="0" y="17"/>
                  </a:cubicBezTo>
                  <a:cubicBezTo>
                    <a:pt x="0" y="15"/>
                    <a:pt x="1" y="14"/>
                    <a:pt x="1" y="13"/>
                  </a:cubicBezTo>
                  <a:cubicBezTo>
                    <a:pt x="1" y="10"/>
                    <a:pt x="2" y="8"/>
                    <a:pt x="3" y="6"/>
                  </a:cubicBezTo>
                  <a:cubicBezTo>
                    <a:pt x="4" y="5"/>
                    <a:pt x="4" y="4"/>
                    <a:pt x="5" y="3"/>
                  </a:cubicBezTo>
                  <a:cubicBezTo>
                    <a:pt x="6" y="2"/>
                    <a:pt x="6" y="2"/>
                    <a:pt x="7" y="1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7" y="0"/>
                    <a:pt x="2" y="9"/>
                    <a:pt x="2" y="21"/>
                  </a:cubicBezTo>
                  <a:cubicBezTo>
                    <a:pt x="2" y="33"/>
                    <a:pt x="7" y="43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9" y="43"/>
                    <a:pt x="8" y="43"/>
                    <a:pt x="6" y="42"/>
                  </a:cubicBezTo>
                  <a:moveTo>
                    <a:pt x="8" y="43"/>
                  </a:move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8" y="43"/>
                    <a:pt x="8" y="43"/>
                    <a:pt x="8" y="43"/>
                  </a:cubicBezTo>
                </a:path>
              </a:pathLst>
            </a:custGeom>
            <a:solidFill>
              <a:srgbClr val="E7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5" name="ïs1ïḓê"/>
            <p:cNvSpPr/>
            <p:nvPr>
              <p:custDataLst>
                <p:tags r:id="rId121"/>
              </p:custDataLst>
            </p:nvPr>
          </p:nvSpPr>
          <p:spPr bwMode="auto">
            <a:xfrm>
              <a:off x="15613" y="4794"/>
              <a:ext cx="120" cy="169"/>
            </a:xfrm>
            <a:custGeom>
              <a:avLst/>
              <a:gdLst>
                <a:gd name="T0" fmla="*/ 0 w 16"/>
                <a:gd name="T1" fmla="*/ 21 h 44"/>
                <a:gd name="T2" fmla="*/ 0 w 16"/>
                <a:gd name="T3" fmla="*/ 27 h 44"/>
                <a:gd name="T4" fmla="*/ 10 w 16"/>
                <a:gd name="T5" fmla="*/ 43 h 44"/>
                <a:gd name="T6" fmla="*/ 11 w 16"/>
                <a:gd name="T7" fmla="*/ 44 h 44"/>
                <a:gd name="T8" fmla="*/ 16 w 16"/>
                <a:gd name="T9" fmla="*/ 44 h 44"/>
                <a:gd name="T10" fmla="*/ 13 w 16"/>
                <a:gd name="T11" fmla="*/ 43 h 44"/>
                <a:gd name="T12" fmla="*/ 13 w 16"/>
                <a:gd name="T13" fmla="*/ 42 h 44"/>
                <a:gd name="T14" fmla="*/ 6 w 16"/>
                <a:gd name="T15" fmla="*/ 27 h 44"/>
                <a:gd name="T16" fmla="*/ 5 w 16"/>
                <a:gd name="T17" fmla="*/ 21 h 44"/>
                <a:gd name="T18" fmla="*/ 13 w 16"/>
                <a:gd name="T19" fmla="*/ 1 h 44"/>
                <a:gd name="T20" fmla="*/ 13 w 16"/>
                <a:gd name="T21" fmla="*/ 0 h 44"/>
                <a:gd name="T22" fmla="*/ 16 w 16"/>
                <a:gd name="T23" fmla="*/ 0 h 44"/>
                <a:gd name="T24" fmla="*/ 11 w 16"/>
                <a:gd name="T25" fmla="*/ 0 h 44"/>
                <a:gd name="T26" fmla="*/ 10 w 16"/>
                <a:gd name="T27" fmla="*/ 0 h 44"/>
                <a:gd name="T28" fmla="*/ 0 w 16"/>
                <a:gd name="T2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44">
                  <a:moveTo>
                    <a:pt x="0" y="21"/>
                  </a:moveTo>
                  <a:cubicBezTo>
                    <a:pt x="0" y="23"/>
                    <a:pt x="0" y="25"/>
                    <a:pt x="0" y="27"/>
                  </a:cubicBezTo>
                  <a:cubicBezTo>
                    <a:pt x="1" y="36"/>
                    <a:pt x="5" y="43"/>
                    <a:pt x="10" y="43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5" y="43"/>
                    <a:pt x="14" y="43"/>
                    <a:pt x="13" y="43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9" y="40"/>
                    <a:pt x="6" y="34"/>
                    <a:pt x="6" y="27"/>
                  </a:cubicBezTo>
                  <a:cubicBezTo>
                    <a:pt x="5" y="25"/>
                    <a:pt x="5" y="23"/>
                    <a:pt x="5" y="21"/>
                  </a:cubicBezTo>
                  <a:cubicBezTo>
                    <a:pt x="5" y="12"/>
                    <a:pt x="8" y="4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1"/>
                    <a:pt x="0" y="10"/>
                    <a:pt x="0" y="21"/>
                  </a:cubicBezTo>
                </a:path>
              </a:pathLst>
            </a:custGeom>
            <a:solidFill>
              <a:srgbClr val="E7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6" name="íṡļïḋé"/>
            <p:cNvSpPr/>
            <p:nvPr>
              <p:custDataLst>
                <p:tags r:id="rId122"/>
              </p:custDataLst>
            </p:nvPr>
          </p:nvSpPr>
          <p:spPr bwMode="auto">
            <a:xfrm>
              <a:off x="15632" y="4794"/>
              <a:ext cx="185" cy="169"/>
            </a:xfrm>
            <a:custGeom>
              <a:avLst/>
              <a:gdLst>
                <a:gd name="T0" fmla="*/ 0 w 42"/>
                <a:gd name="T1" fmla="*/ 21 h 44"/>
                <a:gd name="T2" fmla="*/ 1 w 42"/>
                <a:gd name="T3" fmla="*/ 27 h 44"/>
                <a:gd name="T4" fmla="*/ 8 w 42"/>
                <a:gd name="T5" fmla="*/ 42 h 44"/>
                <a:gd name="T6" fmla="*/ 8 w 42"/>
                <a:gd name="T7" fmla="*/ 43 h 44"/>
                <a:gd name="T8" fmla="*/ 11 w 42"/>
                <a:gd name="T9" fmla="*/ 44 h 44"/>
                <a:gd name="T10" fmla="*/ 42 w 42"/>
                <a:gd name="T11" fmla="*/ 44 h 44"/>
                <a:gd name="T12" fmla="*/ 31 w 42"/>
                <a:gd name="T13" fmla="*/ 27 h 44"/>
                <a:gd name="T14" fmla="*/ 31 w 42"/>
                <a:gd name="T15" fmla="*/ 21 h 44"/>
                <a:gd name="T16" fmla="*/ 42 w 42"/>
                <a:gd name="T17" fmla="*/ 0 h 44"/>
                <a:gd name="T18" fmla="*/ 11 w 42"/>
                <a:gd name="T19" fmla="*/ 0 h 44"/>
                <a:gd name="T20" fmla="*/ 8 w 42"/>
                <a:gd name="T21" fmla="*/ 0 h 44"/>
                <a:gd name="T22" fmla="*/ 8 w 42"/>
                <a:gd name="T23" fmla="*/ 1 h 44"/>
                <a:gd name="T24" fmla="*/ 0 w 42"/>
                <a:gd name="T25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44">
                  <a:moveTo>
                    <a:pt x="0" y="21"/>
                  </a:moveTo>
                  <a:cubicBezTo>
                    <a:pt x="0" y="23"/>
                    <a:pt x="0" y="25"/>
                    <a:pt x="1" y="27"/>
                  </a:cubicBezTo>
                  <a:cubicBezTo>
                    <a:pt x="1" y="34"/>
                    <a:pt x="4" y="40"/>
                    <a:pt x="8" y="42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9" y="43"/>
                    <a:pt x="10" y="43"/>
                    <a:pt x="11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7" y="43"/>
                    <a:pt x="32" y="37"/>
                    <a:pt x="31" y="27"/>
                  </a:cubicBezTo>
                  <a:cubicBezTo>
                    <a:pt x="31" y="25"/>
                    <a:pt x="31" y="23"/>
                    <a:pt x="31" y="21"/>
                  </a:cubicBezTo>
                  <a:cubicBezTo>
                    <a:pt x="31" y="9"/>
                    <a:pt x="36" y="0"/>
                    <a:pt x="4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3" y="4"/>
                    <a:pt x="0" y="12"/>
                    <a:pt x="0" y="21"/>
                  </a:cubicBezTo>
                </a:path>
              </a:pathLst>
            </a:custGeom>
            <a:solidFill>
              <a:srgbClr val="E5B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7" name="íṩ1îḍé"/>
            <p:cNvSpPr/>
            <p:nvPr>
              <p:custDataLst>
                <p:tags r:id="rId123"/>
              </p:custDataLst>
            </p:nvPr>
          </p:nvSpPr>
          <p:spPr bwMode="auto">
            <a:xfrm>
              <a:off x="15751" y="4794"/>
              <a:ext cx="120" cy="169"/>
            </a:xfrm>
            <a:custGeom>
              <a:avLst/>
              <a:gdLst>
                <a:gd name="T0" fmla="*/ 0 w 17"/>
                <a:gd name="T1" fmla="*/ 21 h 44"/>
                <a:gd name="T2" fmla="*/ 0 w 17"/>
                <a:gd name="T3" fmla="*/ 27 h 44"/>
                <a:gd name="T4" fmla="*/ 11 w 17"/>
                <a:gd name="T5" fmla="*/ 44 h 44"/>
                <a:gd name="T6" fmla="*/ 17 w 17"/>
                <a:gd name="T7" fmla="*/ 44 h 44"/>
                <a:gd name="T8" fmla="*/ 7 w 17"/>
                <a:gd name="T9" fmla="*/ 27 h 44"/>
                <a:gd name="T10" fmla="*/ 6 w 17"/>
                <a:gd name="T11" fmla="*/ 21 h 44"/>
                <a:gd name="T12" fmla="*/ 17 w 17"/>
                <a:gd name="T13" fmla="*/ 0 h 44"/>
                <a:gd name="T14" fmla="*/ 11 w 17"/>
                <a:gd name="T15" fmla="*/ 0 h 44"/>
                <a:gd name="T16" fmla="*/ 0 w 17"/>
                <a:gd name="T17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4">
                  <a:moveTo>
                    <a:pt x="0" y="21"/>
                  </a:moveTo>
                  <a:cubicBezTo>
                    <a:pt x="0" y="23"/>
                    <a:pt x="0" y="25"/>
                    <a:pt x="0" y="27"/>
                  </a:cubicBezTo>
                  <a:cubicBezTo>
                    <a:pt x="1" y="37"/>
                    <a:pt x="6" y="43"/>
                    <a:pt x="11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2" y="43"/>
                    <a:pt x="8" y="37"/>
                    <a:pt x="7" y="27"/>
                  </a:cubicBezTo>
                  <a:cubicBezTo>
                    <a:pt x="7" y="25"/>
                    <a:pt x="6" y="23"/>
                    <a:pt x="6" y="21"/>
                  </a:cubicBezTo>
                  <a:cubicBezTo>
                    <a:pt x="6" y="9"/>
                    <a:pt x="11" y="0"/>
                    <a:pt x="1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9"/>
                    <a:pt x="0" y="21"/>
                  </a:cubicBezTo>
                </a:path>
              </a:pathLst>
            </a:custGeom>
            <a:solidFill>
              <a:srgbClr val="E7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8" name="íṧḷîḑè"/>
            <p:cNvSpPr/>
            <p:nvPr>
              <p:custDataLst>
                <p:tags r:id="rId124"/>
              </p:custDataLst>
            </p:nvPr>
          </p:nvSpPr>
          <p:spPr bwMode="auto">
            <a:xfrm>
              <a:off x="15775" y="4783"/>
              <a:ext cx="123" cy="188"/>
            </a:xfrm>
            <a:custGeom>
              <a:avLst/>
              <a:gdLst>
                <a:gd name="T0" fmla="*/ 0 w 28"/>
                <a:gd name="T1" fmla="*/ 30 h 49"/>
                <a:gd name="T2" fmla="*/ 1 w 28"/>
                <a:gd name="T3" fmla="*/ 32 h 49"/>
                <a:gd name="T4" fmla="*/ 2 w 28"/>
                <a:gd name="T5" fmla="*/ 36 h 49"/>
                <a:gd name="T6" fmla="*/ 5 w 28"/>
                <a:gd name="T7" fmla="*/ 45 h 49"/>
                <a:gd name="T8" fmla="*/ 7 w 28"/>
                <a:gd name="T9" fmla="*/ 47 h 49"/>
                <a:gd name="T10" fmla="*/ 8 w 28"/>
                <a:gd name="T11" fmla="*/ 47 h 49"/>
                <a:gd name="T12" fmla="*/ 8 w 28"/>
                <a:gd name="T13" fmla="*/ 47 h 49"/>
                <a:gd name="T14" fmla="*/ 9 w 28"/>
                <a:gd name="T15" fmla="*/ 48 h 49"/>
                <a:gd name="T16" fmla="*/ 9 w 28"/>
                <a:gd name="T17" fmla="*/ 48 h 49"/>
                <a:gd name="T18" fmla="*/ 14 w 28"/>
                <a:gd name="T19" fmla="*/ 49 h 49"/>
                <a:gd name="T20" fmla="*/ 19 w 28"/>
                <a:gd name="T21" fmla="*/ 48 h 49"/>
                <a:gd name="T22" fmla="*/ 21 w 28"/>
                <a:gd name="T23" fmla="*/ 46 h 49"/>
                <a:gd name="T24" fmla="*/ 22 w 28"/>
                <a:gd name="T25" fmla="*/ 44 h 49"/>
                <a:gd name="T26" fmla="*/ 23 w 28"/>
                <a:gd name="T27" fmla="*/ 43 h 49"/>
                <a:gd name="T28" fmla="*/ 25 w 28"/>
                <a:gd name="T29" fmla="*/ 39 h 49"/>
                <a:gd name="T30" fmla="*/ 26 w 28"/>
                <a:gd name="T31" fmla="*/ 35 h 49"/>
                <a:gd name="T32" fmla="*/ 27 w 28"/>
                <a:gd name="T33" fmla="*/ 34 h 49"/>
                <a:gd name="T34" fmla="*/ 27 w 28"/>
                <a:gd name="T35" fmla="*/ 30 h 49"/>
                <a:gd name="T36" fmla="*/ 27 w 28"/>
                <a:gd name="T37" fmla="*/ 30 h 49"/>
                <a:gd name="T38" fmla="*/ 28 w 28"/>
                <a:gd name="T39" fmla="*/ 25 h 49"/>
                <a:gd name="T40" fmla="*/ 28 w 28"/>
                <a:gd name="T41" fmla="*/ 23 h 49"/>
                <a:gd name="T42" fmla="*/ 27 w 28"/>
                <a:gd name="T43" fmla="*/ 19 h 49"/>
                <a:gd name="T44" fmla="*/ 27 w 28"/>
                <a:gd name="T45" fmla="*/ 16 h 49"/>
                <a:gd name="T46" fmla="*/ 26 w 28"/>
                <a:gd name="T47" fmla="*/ 13 h 49"/>
                <a:gd name="T48" fmla="*/ 21 w 28"/>
                <a:gd name="T49" fmla="*/ 3 h 49"/>
                <a:gd name="T50" fmla="*/ 18 w 28"/>
                <a:gd name="T51" fmla="*/ 1 h 49"/>
                <a:gd name="T52" fmla="*/ 14 w 28"/>
                <a:gd name="T53" fmla="*/ 0 h 49"/>
                <a:gd name="T54" fmla="*/ 12 w 28"/>
                <a:gd name="T55" fmla="*/ 0 h 49"/>
                <a:gd name="T56" fmla="*/ 10 w 28"/>
                <a:gd name="T57" fmla="*/ 1 h 49"/>
                <a:gd name="T58" fmla="*/ 8 w 28"/>
                <a:gd name="T59" fmla="*/ 2 h 49"/>
                <a:gd name="T60" fmla="*/ 7 w 28"/>
                <a:gd name="T61" fmla="*/ 3 h 49"/>
                <a:gd name="T62" fmla="*/ 7 w 28"/>
                <a:gd name="T63" fmla="*/ 3 h 49"/>
                <a:gd name="T64" fmla="*/ 4 w 28"/>
                <a:gd name="T65" fmla="*/ 8 h 49"/>
                <a:gd name="T66" fmla="*/ 1 w 28"/>
                <a:gd name="T67" fmla="*/ 15 h 49"/>
                <a:gd name="T68" fmla="*/ 0 w 28"/>
                <a:gd name="T69" fmla="*/ 30 h 49"/>
                <a:gd name="T70" fmla="*/ 5 w 28"/>
                <a:gd name="T71" fmla="*/ 29 h 49"/>
                <a:gd name="T72" fmla="*/ 5 w 28"/>
                <a:gd name="T73" fmla="*/ 28 h 49"/>
                <a:gd name="T74" fmla="*/ 5 w 28"/>
                <a:gd name="T75" fmla="*/ 24 h 49"/>
                <a:gd name="T76" fmla="*/ 16 w 28"/>
                <a:gd name="T77" fmla="*/ 3 h 49"/>
                <a:gd name="T78" fmla="*/ 27 w 28"/>
                <a:gd name="T79" fmla="*/ 25 h 49"/>
                <a:gd name="T80" fmla="*/ 27 w 28"/>
                <a:gd name="T81" fmla="*/ 30 h 49"/>
                <a:gd name="T82" fmla="*/ 26 w 28"/>
                <a:gd name="T83" fmla="*/ 33 h 49"/>
                <a:gd name="T84" fmla="*/ 16 w 28"/>
                <a:gd name="T85" fmla="*/ 47 h 49"/>
                <a:gd name="T86" fmla="*/ 5 w 28"/>
                <a:gd name="T87" fmla="*/ 2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" h="49">
                  <a:moveTo>
                    <a:pt x="0" y="30"/>
                  </a:moveTo>
                  <a:cubicBezTo>
                    <a:pt x="0" y="31"/>
                    <a:pt x="0" y="31"/>
                    <a:pt x="1" y="32"/>
                  </a:cubicBezTo>
                  <a:cubicBezTo>
                    <a:pt x="1" y="33"/>
                    <a:pt x="1" y="35"/>
                    <a:pt x="2" y="36"/>
                  </a:cubicBezTo>
                  <a:cubicBezTo>
                    <a:pt x="2" y="39"/>
                    <a:pt x="4" y="42"/>
                    <a:pt x="5" y="45"/>
                  </a:cubicBezTo>
                  <a:cubicBezTo>
                    <a:pt x="6" y="45"/>
                    <a:pt x="7" y="46"/>
                    <a:pt x="7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1" y="49"/>
                    <a:pt x="13" y="49"/>
                    <a:pt x="14" y="49"/>
                  </a:cubicBezTo>
                  <a:cubicBezTo>
                    <a:pt x="16" y="49"/>
                    <a:pt x="18" y="48"/>
                    <a:pt x="19" y="48"/>
                  </a:cubicBezTo>
                  <a:cubicBezTo>
                    <a:pt x="20" y="47"/>
                    <a:pt x="21" y="46"/>
                    <a:pt x="21" y="46"/>
                  </a:cubicBezTo>
                  <a:cubicBezTo>
                    <a:pt x="21" y="46"/>
                    <a:pt x="22" y="45"/>
                    <a:pt x="22" y="44"/>
                  </a:cubicBezTo>
                  <a:cubicBezTo>
                    <a:pt x="23" y="44"/>
                    <a:pt x="23" y="43"/>
                    <a:pt x="23" y="43"/>
                  </a:cubicBezTo>
                  <a:cubicBezTo>
                    <a:pt x="24" y="41"/>
                    <a:pt x="24" y="41"/>
                    <a:pt x="25" y="39"/>
                  </a:cubicBezTo>
                  <a:cubicBezTo>
                    <a:pt x="25" y="39"/>
                    <a:pt x="26" y="37"/>
                    <a:pt x="26" y="35"/>
                  </a:cubicBezTo>
                  <a:cubicBezTo>
                    <a:pt x="26" y="35"/>
                    <a:pt x="27" y="34"/>
                    <a:pt x="27" y="34"/>
                  </a:cubicBezTo>
                  <a:cubicBezTo>
                    <a:pt x="27" y="33"/>
                    <a:pt x="27" y="32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8"/>
                    <a:pt x="28" y="26"/>
                    <a:pt x="28" y="25"/>
                  </a:cubicBezTo>
                  <a:cubicBezTo>
                    <a:pt x="28" y="24"/>
                    <a:pt x="28" y="24"/>
                    <a:pt x="28" y="23"/>
                  </a:cubicBezTo>
                  <a:cubicBezTo>
                    <a:pt x="27" y="21"/>
                    <a:pt x="27" y="20"/>
                    <a:pt x="27" y="19"/>
                  </a:cubicBezTo>
                  <a:cubicBezTo>
                    <a:pt x="27" y="17"/>
                    <a:pt x="27" y="17"/>
                    <a:pt x="27" y="16"/>
                  </a:cubicBezTo>
                  <a:cubicBezTo>
                    <a:pt x="26" y="14"/>
                    <a:pt x="26" y="13"/>
                    <a:pt x="26" y="13"/>
                  </a:cubicBezTo>
                  <a:cubicBezTo>
                    <a:pt x="24" y="7"/>
                    <a:pt x="22" y="5"/>
                    <a:pt x="21" y="3"/>
                  </a:cubicBezTo>
                  <a:cubicBezTo>
                    <a:pt x="21" y="3"/>
                    <a:pt x="19" y="2"/>
                    <a:pt x="18" y="1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1" y="0"/>
                    <a:pt x="11" y="0"/>
                    <a:pt x="10" y="1"/>
                  </a:cubicBezTo>
                  <a:cubicBezTo>
                    <a:pt x="9" y="1"/>
                    <a:pt x="9" y="1"/>
                    <a:pt x="8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4" y="6"/>
                    <a:pt x="4" y="8"/>
                  </a:cubicBezTo>
                  <a:cubicBezTo>
                    <a:pt x="3" y="9"/>
                    <a:pt x="2" y="11"/>
                    <a:pt x="1" y="15"/>
                  </a:cubicBezTo>
                  <a:cubicBezTo>
                    <a:pt x="0" y="18"/>
                    <a:pt x="0" y="24"/>
                    <a:pt x="0" y="30"/>
                  </a:cubicBezTo>
                  <a:moveTo>
                    <a:pt x="5" y="29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27"/>
                    <a:pt x="5" y="25"/>
                    <a:pt x="5" y="24"/>
                  </a:cubicBezTo>
                  <a:cubicBezTo>
                    <a:pt x="5" y="12"/>
                    <a:pt x="10" y="2"/>
                    <a:pt x="16" y="3"/>
                  </a:cubicBezTo>
                  <a:cubicBezTo>
                    <a:pt x="22" y="3"/>
                    <a:pt x="27" y="13"/>
                    <a:pt x="27" y="25"/>
                  </a:cubicBezTo>
                  <a:cubicBezTo>
                    <a:pt x="27" y="27"/>
                    <a:pt x="27" y="28"/>
                    <a:pt x="27" y="30"/>
                  </a:cubicBezTo>
                  <a:cubicBezTo>
                    <a:pt x="27" y="31"/>
                    <a:pt x="27" y="32"/>
                    <a:pt x="26" y="33"/>
                  </a:cubicBezTo>
                  <a:cubicBezTo>
                    <a:pt x="25" y="41"/>
                    <a:pt x="21" y="47"/>
                    <a:pt x="16" y="47"/>
                  </a:cubicBezTo>
                  <a:cubicBezTo>
                    <a:pt x="11" y="46"/>
                    <a:pt x="6" y="39"/>
                    <a:pt x="5" y="29"/>
                  </a:cubicBezTo>
                </a:path>
              </a:pathLst>
            </a:custGeom>
            <a:solidFill>
              <a:srgbClr val="979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9" name="iṥļíde"/>
            <p:cNvSpPr/>
            <p:nvPr>
              <p:custDataLst>
                <p:tags r:id="rId125"/>
              </p:custDataLst>
            </p:nvPr>
          </p:nvSpPr>
          <p:spPr bwMode="auto">
            <a:xfrm>
              <a:off x="15793" y="4778"/>
              <a:ext cx="120" cy="12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  <a:gd name="T10" fmla="*/ 1 w 1"/>
                <a:gd name="T11" fmla="*/ 1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B0B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0" name="ísľîḑé"/>
            <p:cNvSpPr/>
            <p:nvPr>
              <p:custDataLst>
                <p:tags r:id="rId126"/>
              </p:custDataLst>
            </p:nvPr>
          </p:nvSpPr>
          <p:spPr bwMode="auto">
            <a:xfrm>
              <a:off x="15613" y="4817"/>
              <a:ext cx="120" cy="120"/>
            </a:xfrm>
            <a:custGeom>
              <a:avLst/>
              <a:gdLst>
                <a:gd name="T0" fmla="*/ 0 w 3"/>
                <a:gd name="T1" fmla="*/ 0 h 10"/>
                <a:gd name="T2" fmla="*/ 0 w 3"/>
                <a:gd name="T3" fmla="*/ 0 h 10"/>
                <a:gd name="T4" fmla="*/ 3 w 3"/>
                <a:gd name="T5" fmla="*/ 10 h 10"/>
                <a:gd name="T6" fmla="*/ 3 w 3"/>
                <a:gd name="T7" fmla="*/ 10 h 10"/>
                <a:gd name="T8" fmla="*/ 0 w 3"/>
                <a:gd name="T9" fmla="*/ 0 h 10"/>
                <a:gd name="T10" fmla="*/ 0 w 3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2" y="7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7"/>
                    <a:pt x="1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0B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1" name="îšľíḓê"/>
            <p:cNvSpPr/>
            <p:nvPr>
              <p:custDataLst>
                <p:tags r:id="rId127"/>
              </p:custDataLst>
            </p:nvPr>
          </p:nvSpPr>
          <p:spPr bwMode="auto">
            <a:xfrm>
              <a:off x="15624" y="4836"/>
              <a:ext cx="120" cy="120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3 w 3"/>
                <a:gd name="T5" fmla="*/ 5 h 5"/>
                <a:gd name="T6" fmla="*/ 0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3"/>
                    <a:pt x="3" y="5"/>
                  </a:cubicBezTo>
                  <a:cubicBezTo>
                    <a:pt x="2" y="3"/>
                    <a:pt x="1" y="2"/>
                    <a:pt x="0" y="0"/>
                  </a:cubicBezTo>
                </a:path>
              </a:pathLst>
            </a:custGeom>
            <a:solidFill>
              <a:srgbClr val="A07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2" name="îṡ1íḓè"/>
            <p:cNvSpPr/>
            <p:nvPr>
              <p:custDataLst>
                <p:tags r:id="rId128"/>
              </p:custDataLst>
            </p:nvPr>
          </p:nvSpPr>
          <p:spPr bwMode="auto">
            <a:xfrm>
              <a:off x="15604" y="4817"/>
              <a:ext cx="120" cy="120"/>
            </a:xfrm>
            <a:custGeom>
              <a:avLst/>
              <a:gdLst>
                <a:gd name="T0" fmla="*/ 0 w 3"/>
                <a:gd name="T1" fmla="*/ 0 h 10"/>
                <a:gd name="T2" fmla="*/ 0 w 3"/>
                <a:gd name="T3" fmla="*/ 0 h 10"/>
                <a:gd name="T4" fmla="*/ 0 w 3"/>
                <a:gd name="T5" fmla="*/ 0 h 10"/>
                <a:gd name="T6" fmla="*/ 0 w 3"/>
                <a:gd name="T7" fmla="*/ 0 h 10"/>
                <a:gd name="T8" fmla="*/ 3 w 3"/>
                <a:gd name="T9" fmla="*/ 10 h 10"/>
                <a:gd name="T10" fmla="*/ 3 w 3"/>
                <a:gd name="T11" fmla="*/ 10 h 10"/>
                <a:gd name="T12" fmla="*/ 0 w 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2" y="8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8"/>
                    <a:pt x="1" y="4"/>
                    <a:pt x="0" y="0"/>
                  </a:cubicBezTo>
                </a:path>
              </a:pathLst>
            </a:custGeom>
            <a:solidFill>
              <a:srgbClr val="B0B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3" name="ïṩḷïďê"/>
            <p:cNvSpPr/>
            <p:nvPr>
              <p:custDataLst>
                <p:tags r:id="rId129"/>
              </p:custDataLst>
            </p:nvPr>
          </p:nvSpPr>
          <p:spPr bwMode="auto">
            <a:xfrm>
              <a:off x="15617" y="4843"/>
              <a:ext cx="120" cy="120"/>
            </a:xfrm>
            <a:custGeom>
              <a:avLst/>
              <a:gdLst>
                <a:gd name="T0" fmla="*/ 0 w 9"/>
                <a:gd name="T1" fmla="*/ 0 h 7"/>
                <a:gd name="T2" fmla="*/ 0 w 9"/>
                <a:gd name="T3" fmla="*/ 0 h 7"/>
                <a:gd name="T4" fmla="*/ 8 w 9"/>
                <a:gd name="T5" fmla="*/ 7 h 7"/>
                <a:gd name="T6" fmla="*/ 8 w 9"/>
                <a:gd name="T7" fmla="*/ 7 h 7"/>
                <a:gd name="T8" fmla="*/ 9 w 9"/>
                <a:gd name="T9" fmla="*/ 7 h 7"/>
                <a:gd name="T10" fmla="*/ 8 w 9"/>
                <a:gd name="T11" fmla="*/ 7 h 7"/>
                <a:gd name="T12" fmla="*/ 8 w 9"/>
                <a:gd name="T13" fmla="*/ 7 h 7"/>
                <a:gd name="T14" fmla="*/ 8 w 9"/>
                <a:gd name="T15" fmla="*/ 7 h 7"/>
                <a:gd name="T16" fmla="*/ 8 w 9"/>
                <a:gd name="T17" fmla="*/ 7 h 7"/>
                <a:gd name="T18" fmla="*/ 7 w 9"/>
                <a:gd name="T19" fmla="*/ 7 h 7"/>
                <a:gd name="T20" fmla="*/ 7 w 9"/>
                <a:gd name="T21" fmla="*/ 6 h 7"/>
                <a:gd name="T22" fmla="*/ 7 w 9"/>
                <a:gd name="T23" fmla="*/ 6 h 7"/>
                <a:gd name="T24" fmla="*/ 7 w 9"/>
                <a:gd name="T25" fmla="*/ 6 h 7"/>
                <a:gd name="T26" fmla="*/ 7 w 9"/>
                <a:gd name="T27" fmla="*/ 6 h 7"/>
                <a:gd name="T28" fmla="*/ 7 w 9"/>
                <a:gd name="T29" fmla="*/ 6 h 7"/>
                <a:gd name="T30" fmla="*/ 7 w 9"/>
                <a:gd name="T31" fmla="*/ 6 h 7"/>
                <a:gd name="T32" fmla="*/ 6 w 9"/>
                <a:gd name="T33" fmla="*/ 6 h 7"/>
                <a:gd name="T34" fmla="*/ 6 w 9"/>
                <a:gd name="T35" fmla="*/ 6 h 7"/>
                <a:gd name="T36" fmla="*/ 6 w 9"/>
                <a:gd name="T37" fmla="*/ 6 h 7"/>
                <a:gd name="T38" fmla="*/ 3 w 9"/>
                <a:gd name="T39" fmla="*/ 5 h 7"/>
                <a:gd name="T40" fmla="*/ 2 w 9"/>
                <a:gd name="T41" fmla="*/ 3 h 7"/>
                <a:gd name="T42" fmla="*/ 0 w 9"/>
                <a:gd name="T4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4"/>
                    <a:pt x="5" y="6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4" y="5"/>
                    <a:pt x="3" y="5"/>
                  </a:cubicBezTo>
                  <a:cubicBezTo>
                    <a:pt x="3" y="4"/>
                    <a:pt x="2" y="3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A07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4" name="ïśļîḑè"/>
            <p:cNvSpPr/>
            <p:nvPr>
              <p:custDataLst>
                <p:tags r:id="rId130"/>
              </p:custDataLst>
            </p:nvPr>
          </p:nvSpPr>
          <p:spPr bwMode="auto">
            <a:xfrm>
              <a:off x="15593" y="4847"/>
              <a:ext cx="120" cy="120"/>
            </a:xfrm>
            <a:custGeom>
              <a:avLst/>
              <a:gdLst>
                <a:gd name="T0" fmla="*/ 3 w 17"/>
                <a:gd name="T1" fmla="*/ 0 h 18"/>
                <a:gd name="T2" fmla="*/ 0 w 17"/>
                <a:gd name="T3" fmla="*/ 1 h 18"/>
                <a:gd name="T4" fmla="*/ 0 w 17"/>
                <a:gd name="T5" fmla="*/ 1 h 18"/>
                <a:gd name="T6" fmla="*/ 1 w 17"/>
                <a:gd name="T7" fmla="*/ 8 h 18"/>
                <a:gd name="T8" fmla="*/ 3 w 17"/>
                <a:gd name="T9" fmla="*/ 11 h 18"/>
                <a:gd name="T10" fmla="*/ 5 w 17"/>
                <a:gd name="T11" fmla="*/ 14 h 18"/>
                <a:gd name="T12" fmla="*/ 8 w 17"/>
                <a:gd name="T13" fmla="*/ 17 h 18"/>
                <a:gd name="T14" fmla="*/ 12 w 17"/>
                <a:gd name="T15" fmla="*/ 18 h 18"/>
                <a:gd name="T16" fmla="*/ 12 w 17"/>
                <a:gd name="T17" fmla="*/ 18 h 18"/>
                <a:gd name="T18" fmla="*/ 17 w 17"/>
                <a:gd name="T19" fmla="*/ 17 h 18"/>
                <a:gd name="T20" fmla="*/ 17 w 17"/>
                <a:gd name="T21" fmla="*/ 17 h 18"/>
                <a:gd name="T22" fmla="*/ 16 w 17"/>
                <a:gd name="T23" fmla="*/ 17 h 18"/>
                <a:gd name="T24" fmla="*/ 15 w 17"/>
                <a:gd name="T25" fmla="*/ 17 h 18"/>
                <a:gd name="T26" fmla="*/ 14 w 17"/>
                <a:gd name="T27" fmla="*/ 17 h 18"/>
                <a:gd name="T28" fmla="*/ 14 w 17"/>
                <a:gd name="T29" fmla="*/ 17 h 18"/>
                <a:gd name="T30" fmla="*/ 6 w 17"/>
                <a:gd name="T31" fmla="*/ 10 h 18"/>
                <a:gd name="T32" fmla="*/ 3 w 17"/>
                <a:gd name="T33" fmla="*/ 0 h 18"/>
                <a:gd name="T34" fmla="*/ 3 w 17"/>
                <a:gd name="T3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" h="18">
                  <a:moveTo>
                    <a:pt x="3" y="0"/>
                  </a:moveTo>
                  <a:cubicBezTo>
                    <a:pt x="3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1" y="6"/>
                    <a:pt x="1" y="8"/>
                  </a:cubicBezTo>
                  <a:cubicBezTo>
                    <a:pt x="2" y="9"/>
                    <a:pt x="2" y="10"/>
                    <a:pt x="3" y="11"/>
                  </a:cubicBezTo>
                  <a:cubicBezTo>
                    <a:pt x="3" y="12"/>
                    <a:pt x="4" y="13"/>
                    <a:pt x="5" y="14"/>
                  </a:cubicBezTo>
                  <a:cubicBezTo>
                    <a:pt x="6" y="15"/>
                    <a:pt x="7" y="17"/>
                    <a:pt x="8" y="17"/>
                  </a:cubicBezTo>
                  <a:cubicBezTo>
                    <a:pt x="9" y="18"/>
                    <a:pt x="10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4" y="18"/>
                    <a:pt x="16" y="18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1" y="16"/>
                    <a:pt x="8" y="14"/>
                    <a:pt x="6" y="10"/>
                  </a:cubicBezTo>
                  <a:cubicBezTo>
                    <a:pt x="5" y="8"/>
                    <a:pt x="4" y="4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747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5" name="işlîḍe"/>
            <p:cNvSpPr/>
            <p:nvPr>
              <p:custDataLst>
                <p:tags r:id="rId131"/>
              </p:custDataLst>
            </p:nvPr>
          </p:nvSpPr>
          <p:spPr bwMode="auto">
            <a:xfrm>
              <a:off x="15636" y="4839"/>
              <a:ext cx="120" cy="12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1 h 1"/>
                <a:gd name="T12" fmla="*/ 2 w 2"/>
                <a:gd name="T13" fmla="*/ 1 h 1"/>
                <a:gd name="T14" fmla="*/ 2 w 2"/>
                <a:gd name="T15" fmla="*/ 1 h 1"/>
                <a:gd name="T16" fmla="*/ 1 w 2"/>
                <a:gd name="T17" fmla="*/ 1 h 1"/>
                <a:gd name="T18" fmla="*/ 1 w 2"/>
                <a:gd name="T19" fmla="*/ 1 h 1"/>
                <a:gd name="T20" fmla="*/ 1 w 2"/>
                <a:gd name="T21" fmla="*/ 1 h 1"/>
                <a:gd name="T22" fmla="*/ 1 w 2"/>
                <a:gd name="T23" fmla="*/ 1 h 1"/>
                <a:gd name="T24" fmla="*/ 0 w 2"/>
                <a:gd name="T25" fmla="*/ 0 h 1"/>
                <a:gd name="T26" fmla="*/ 0 w 2"/>
                <a:gd name="T27" fmla="*/ 0 h 1"/>
                <a:gd name="T28" fmla="*/ 0 w 2"/>
                <a:gd name="T2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07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6" name="íŝḻîďé"/>
            <p:cNvSpPr/>
            <p:nvPr>
              <p:custDataLst>
                <p:tags r:id="rId132"/>
              </p:custDataLst>
            </p:nvPr>
          </p:nvSpPr>
          <p:spPr bwMode="auto">
            <a:xfrm>
              <a:off x="15650" y="4843"/>
              <a:ext cx="120" cy="12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47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7" name="iş1ïďe"/>
            <p:cNvSpPr/>
            <p:nvPr>
              <p:custDataLst>
                <p:tags r:id="rId133"/>
              </p:custDataLst>
            </p:nvPr>
          </p:nvSpPr>
          <p:spPr bwMode="auto">
            <a:xfrm>
              <a:off x="15643" y="4844"/>
              <a:ext cx="120" cy="12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A07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8" name="işḷiḑé"/>
            <p:cNvSpPr/>
            <p:nvPr>
              <p:custDataLst>
                <p:tags r:id="rId134"/>
              </p:custDataLst>
            </p:nvPr>
          </p:nvSpPr>
          <p:spPr bwMode="auto">
            <a:xfrm>
              <a:off x="15604" y="4843"/>
              <a:ext cx="120" cy="120"/>
            </a:xfrm>
            <a:custGeom>
              <a:avLst/>
              <a:gdLst>
                <a:gd name="T0" fmla="*/ 11 w 13"/>
                <a:gd name="T1" fmla="*/ 17 h 17"/>
                <a:gd name="T2" fmla="*/ 11 w 13"/>
                <a:gd name="T3" fmla="*/ 17 h 17"/>
                <a:gd name="T4" fmla="*/ 10 w 13"/>
                <a:gd name="T5" fmla="*/ 17 h 17"/>
                <a:gd name="T6" fmla="*/ 10 w 13"/>
                <a:gd name="T7" fmla="*/ 16 h 17"/>
                <a:gd name="T8" fmla="*/ 10 w 13"/>
                <a:gd name="T9" fmla="*/ 16 h 17"/>
                <a:gd name="T10" fmla="*/ 10 w 13"/>
                <a:gd name="T11" fmla="*/ 16 h 17"/>
                <a:gd name="T12" fmla="*/ 10 w 13"/>
                <a:gd name="T13" fmla="*/ 16 h 17"/>
                <a:gd name="T14" fmla="*/ 10 w 13"/>
                <a:gd name="T15" fmla="*/ 16 h 17"/>
                <a:gd name="T16" fmla="*/ 10 w 13"/>
                <a:gd name="T17" fmla="*/ 16 h 17"/>
                <a:gd name="T18" fmla="*/ 10 w 13"/>
                <a:gd name="T19" fmla="*/ 16 h 17"/>
                <a:gd name="T20" fmla="*/ 10 w 13"/>
                <a:gd name="T21" fmla="*/ 16 h 17"/>
                <a:gd name="T22" fmla="*/ 10 w 13"/>
                <a:gd name="T23" fmla="*/ 16 h 17"/>
                <a:gd name="T24" fmla="*/ 10 w 13"/>
                <a:gd name="T25" fmla="*/ 16 h 17"/>
                <a:gd name="T26" fmla="*/ 10 w 13"/>
                <a:gd name="T27" fmla="*/ 16 h 17"/>
                <a:gd name="T28" fmla="*/ 10 w 13"/>
                <a:gd name="T29" fmla="*/ 16 h 17"/>
                <a:gd name="T30" fmla="*/ 9 w 13"/>
                <a:gd name="T31" fmla="*/ 16 h 17"/>
                <a:gd name="T32" fmla="*/ 10 w 13"/>
                <a:gd name="T33" fmla="*/ 16 h 17"/>
                <a:gd name="T34" fmla="*/ 9 w 13"/>
                <a:gd name="T35" fmla="*/ 16 h 17"/>
                <a:gd name="T36" fmla="*/ 9 w 13"/>
                <a:gd name="T37" fmla="*/ 16 h 17"/>
                <a:gd name="T38" fmla="*/ 9 w 13"/>
                <a:gd name="T39" fmla="*/ 16 h 17"/>
                <a:gd name="T40" fmla="*/ 9 w 13"/>
                <a:gd name="T41" fmla="*/ 16 h 17"/>
                <a:gd name="T42" fmla="*/ 9 w 13"/>
                <a:gd name="T43" fmla="*/ 16 h 17"/>
                <a:gd name="T44" fmla="*/ 9 w 13"/>
                <a:gd name="T45" fmla="*/ 16 h 17"/>
                <a:gd name="T46" fmla="*/ 0 w 13"/>
                <a:gd name="T47" fmla="*/ 0 h 17"/>
                <a:gd name="T48" fmla="*/ 5 w 13"/>
                <a:gd name="T49" fmla="*/ 13 h 17"/>
                <a:gd name="T50" fmla="*/ 9 w 13"/>
                <a:gd name="T51" fmla="*/ 16 h 17"/>
                <a:gd name="T52" fmla="*/ 9 w 13"/>
                <a:gd name="T53" fmla="*/ 16 h 17"/>
                <a:gd name="T54" fmla="*/ 9 w 13"/>
                <a:gd name="T55" fmla="*/ 16 h 17"/>
                <a:gd name="T56" fmla="*/ 9 w 13"/>
                <a:gd name="T57" fmla="*/ 16 h 17"/>
                <a:gd name="T58" fmla="*/ 9 w 13"/>
                <a:gd name="T59" fmla="*/ 16 h 17"/>
                <a:gd name="T60" fmla="*/ 9 w 13"/>
                <a:gd name="T61" fmla="*/ 16 h 17"/>
                <a:gd name="T62" fmla="*/ 10 w 13"/>
                <a:gd name="T63" fmla="*/ 16 h 17"/>
                <a:gd name="T64" fmla="*/ 10 w 13"/>
                <a:gd name="T65" fmla="*/ 16 h 17"/>
                <a:gd name="T66" fmla="*/ 10 w 13"/>
                <a:gd name="T67" fmla="*/ 16 h 17"/>
                <a:gd name="T68" fmla="*/ 10 w 13"/>
                <a:gd name="T69" fmla="*/ 16 h 17"/>
                <a:gd name="T70" fmla="*/ 10 w 13"/>
                <a:gd name="T71" fmla="*/ 16 h 17"/>
                <a:gd name="T72" fmla="*/ 11 w 13"/>
                <a:gd name="T73" fmla="*/ 17 h 17"/>
                <a:gd name="T74" fmla="*/ 11 w 13"/>
                <a:gd name="T75" fmla="*/ 17 h 17"/>
                <a:gd name="T76" fmla="*/ 11 w 13"/>
                <a:gd name="T77" fmla="*/ 17 h 17"/>
                <a:gd name="T78" fmla="*/ 13 w 13"/>
                <a:gd name="T79" fmla="*/ 17 h 17"/>
                <a:gd name="T80" fmla="*/ 13 w 13"/>
                <a:gd name="T81" fmla="*/ 17 h 17"/>
                <a:gd name="T82" fmla="*/ 12 w 13"/>
                <a:gd name="T83" fmla="*/ 16 h 17"/>
                <a:gd name="T84" fmla="*/ 8 w 13"/>
                <a:gd name="T85" fmla="*/ 15 h 17"/>
                <a:gd name="T86" fmla="*/ 5 w 13"/>
                <a:gd name="T8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" h="17">
                  <a:moveTo>
                    <a:pt x="10" y="17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moveTo>
                    <a:pt x="10" y="16"/>
                  </a:moveTo>
                  <a:cubicBezTo>
                    <a:pt x="10" y="16"/>
                    <a:pt x="10" y="16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moveTo>
                    <a:pt x="10" y="1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moveTo>
                    <a:pt x="10" y="1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moveTo>
                    <a:pt x="10" y="1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moveTo>
                    <a:pt x="9" y="16"/>
                  </a:moveTo>
                  <a:cubicBezTo>
                    <a:pt x="9" y="16"/>
                    <a:pt x="9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4"/>
                    <a:pt x="2" y="8"/>
                    <a:pt x="3" y="10"/>
                  </a:cubicBezTo>
                  <a:cubicBezTo>
                    <a:pt x="4" y="11"/>
                    <a:pt x="4" y="12"/>
                    <a:pt x="5" y="13"/>
                  </a:cubicBezTo>
                  <a:cubicBezTo>
                    <a:pt x="5" y="13"/>
                    <a:pt x="6" y="14"/>
                    <a:pt x="6" y="15"/>
                  </a:cubicBezTo>
                  <a:cubicBezTo>
                    <a:pt x="7" y="15"/>
                    <a:pt x="8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7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6"/>
                    <a:pt x="9" y="16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3"/>
                    <a:pt x="6" y="12"/>
                    <a:pt x="5" y="10"/>
                  </a:cubicBezTo>
                  <a:cubicBezTo>
                    <a:pt x="4" y="7"/>
                    <a:pt x="3" y="4"/>
                    <a:pt x="2" y="0"/>
                  </a:cubicBezTo>
                </a:path>
              </a:pathLst>
            </a:custGeom>
            <a:solidFill>
              <a:srgbClr val="B2B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9" name="íŝ1îḓe"/>
            <p:cNvSpPr/>
            <p:nvPr>
              <p:custDataLst>
                <p:tags r:id="rId135"/>
              </p:custDataLst>
            </p:nvPr>
          </p:nvSpPr>
          <p:spPr bwMode="auto">
            <a:xfrm>
              <a:off x="15821" y="4843"/>
              <a:ext cx="120" cy="120"/>
            </a:xfrm>
            <a:custGeom>
              <a:avLst/>
              <a:gdLst>
                <a:gd name="T0" fmla="*/ 0 w 12"/>
                <a:gd name="T1" fmla="*/ 6 h 8"/>
                <a:gd name="T2" fmla="*/ 0 w 12"/>
                <a:gd name="T3" fmla="*/ 6 h 8"/>
                <a:gd name="T4" fmla="*/ 0 w 12"/>
                <a:gd name="T5" fmla="*/ 6 h 8"/>
                <a:gd name="T6" fmla="*/ 0 w 12"/>
                <a:gd name="T7" fmla="*/ 6 h 8"/>
                <a:gd name="T8" fmla="*/ 0 w 12"/>
                <a:gd name="T9" fmla="*/ 6 h 8"/>
                <a:gd name="T10" fmla="*/ 0 w 12"/>
                <a:gd name="T11" fmla="*/ 6 h 8"/>
                <a:gd name="T12" fmla="*/ 0 w 12"/>
                <a:gd name="T13" fmla="*/ 6 h 8"/>
                <a:gd name="T14" fmla="*/ 0 w 12"/>
                <a:gd name="T15" fmla="*/ 6 h 8"/>
                <a:gd name="T16" fmla="*/ 0 w 12"/>
                <a:gd name="T17" fmla="*/ 6 h 8"/>
                <a:gd name="T18" fmla="*/ 0 w 12"/>
                <a:gd name="T19" fmla="*/ 6 h 8"/>
                <a:gd name="T20" fmla="*/ 0 w 12"/>
                <a:gd name="T21" fmla="*/ 6 h 8"/>
                <a:gd name="T22" fmla="*/ 0 w 12"/>
                <a:gd name="T23" fmla="*/ 6 h 8"/>
                <a:gd name="T24" fmla="*/ 12 w 12"/>
                <a:gd name="T25" fmla="*/ 0 h 8"/>
                <a:gd name="T26" fmla="*/ 12 w 12"/>
                <a:gd name="T27" fmla="*/ 0 h 8"/>
                <a:gd name="T28" fmla="*/ 4 w 12"/>
                <a:gd name="T29" fmla="*/ 8 h 8"/>
                <a:gd name="T30" fmla="*/ 4 w 12"/>
                <a:gd name="T31" fmla="*/ 8 h 8"/>
                <a:gd name="T32" fmla="*/ 0 w 12"/>
                <a:gd name="T33" fmla="*/ 6 h 8"/>
                <a:gd name="T34" fmla="*/ 4 w 12"/>
                <a:gd name="T35" fmla="*/ 8 h 8"/>
                <a:gd name="T36" fmla="*/ 4 w 12"/>
                <a:gd name="T37" fmla="*/ 8 h 8"/>
                <a:gd name="T38" fmla="*/ 12 w 12"/>
                <a:gd name="T3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8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0" y="5"/>
                    <a:pt x="7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7"/>
                    <a:pt x="1" y="7"/>
                    <a:pt x="0" y="6"/>
                  </a:cubicBezTo>
                  <a:cubicBezTo>
                    <a:pt x="1" y="7"/>
                    <a:pt x="3" y="7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7" y="8"/>
                    <a:pt x="10" y="5"/>
                    <a:pt x="12" y="0"/>
                  </a:cubicBezTo>
                </a:path>
              </a:pathLst>
            </a:custGeom>
            <a:solidFill>
              <a:srgbClr val="A07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0" name="ïşlidê"/>
            <p:cNvSpPr/>
            <p:nvPr>
              <p:custDataLst>
                <p:tags r:id="rId136"/>
              </p:custDataLst>
            </p:nvPr>
          </p:nvSpPr>
          <p:spPr bwMode="auto">
            <a:xfrm>
              <a:off x="15801" y="4847"/>
              <a:ext cx="120" cy="120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2 w 2"/>
                <a:gd name="T5" fmla="*/ 1 h 1"/>
                <a:gd name="T6" fmla="*/ 1 w 2"/>
                <a:gd name="T7" fmla="*/ 0 h 1"/>
                <a:gd name="T8" fmla="*/ 1 w 2"/>
                <a:gd name="T9" fmla="*/ 0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07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1" name="î$ḻiďe"/>
            <p:cNvSpPr/>
            <p:nvPr>
              <p:custDataLst>
                <p:tags r:id="rId137"/>
              </p:custDataLst>
            </p:nvPr>
          </p:nvSpPr>
          <p:spPr bwMode="auto">
            <a:xfrm>
              <a:off x="15810" y="4851"/>
              <a:ext cx="120" cy="120"/>
            </a:xfrm>
            <a:custGeom>
              <a:avLst/>
              <a:gdLst>
                <a:gd name="T0" fmla="*/ 4 w 5"/>
                <a:gd name="T1" fmla="*/ 1 h 1"/>
                <a:gd name="T2" fmla="*/ 5 w 5"/>
                <a:gd name="T3" fmla="*/ 1 h 1"/>
                <a:gd name="T4" fmla="*/ 5 w 5"/>
                <a:gd name="T5" fmla="*/ 1 h 1"/>
                <a:gd name="T6" fmla="*/ 5 w 5"/>
                <a:gd name="T7" fmla="*/ 1 h 1"/>
                <a:gd name="T8" fmla="*/ 4 w 5"/>
                <a:gd name="T9" fmla="*/ 1 h 1"/>
                <a:gd name="T10" fmla="*/ 4 w 5"/>
                <a:gd name="T11" fmla="*/ 1 h 1"/>
                <a:gd name="T12" fmla="*/ 4 w 5"/>
                <a:gd name="T13" fmla="*/ 1 h 1"/>
                <a:gd name="T14" fmla="*/ 4 w 5"/>
                <a:gd name="T15" fmla="*/ 1 h 1"/>
                <a:gd name="T16" fmla="*/ 0 w 5"/>
                <a:gd name="T17" fmla="*/ 0 h 1"/>
                <a:gd name="T18" fmla="*/ 0 w 5"/>
                <a:gd name="T19" fmla="*/ 0 h 1"/>
                <a:gd name="T20" fmla="*/ 0 w 5"/>
                <a:gd name="T21" fmla="*/ 0 h 1"/>
                <a:gd name="T22" fmla="*/ 0 w 5"/>
                <a:gd name="T23" fmla="*/ 0 h 1"/>
                <a:gd name="T24" fmla="*/ 0 w 5"/>
                <a:gd name="T25" fmla="*/ 0 h 1"/>
                <a:gd name="T26" fmla="*/ 0 w 5"/>
                <a:gd name="T27" fmla="*/ 0 h 1"/>
                <a:gd name="T28" fmla="*/ 0 w 5"/>
                <a:gd name="T29" fmla="*/ 0 h 1"/>
                <a:gd name="T30" fmla="*/ 0 w 5"/>
                <a:gd name="T3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07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2" name="îśļiḓe"/>
            <p:cNvSpPr/>
            <p:nvPr>
              <p:custDataLst>
                <p:tags r:id="rId138"/>
              </p:custDataLst>
            </p:nvPr>
          </p:nvSpPr>
          <p:spPr bwMode="auto">
            <a:xfrm>
              <a:off x="15613" y="4843"/>
              <a:ext cx="120" cy="120"/>
            </a:xfrm>
            <a:custGeom>
              <a:avLst/>
              <a:gdLst>
                <a:gd name="T0" fmla="*/ 6 w 16"/>
                <a:gd name="T1" fmla="*/ 0 h 17"/>
                <a:gd name="T2" fmla="*/ 0 w 16"/>
                <a:gd name="T3" fmla="*/ 0 h 17"/>
                <a:gd name="T4" fmla="*/ 0 w 16"/>
                <a:gd name="T5" fmla="*/ 0 h 17"/>
                <a:gd name="T6" fmla="*/ 0 w 16"/>
                <a:gd name="T7" fmla="*/ 0 h 17"/>
                <a:gd name="T8" fmla="*/ 3 w 16"/>
                <a:gd name="T9" fmla="*/ 10 h 17"/>
                <a:gd name="T10" fmla="*/ 6 w 16"/>
                <a:gd name="T11" fmla="*/ 15 h 17"/>
                <a:gd name="T12" fmla="*/ 6 w 16"/>
                <a:gd name="T13" fmla="*/ 15 h 17"/>
                <a:gd name="T14" fmla="*/ 6 w 16"/>
                <a:gd name="T15" fmla="*/ 15 h 17"/>
                <a:gd name="T16" fmla="*/ 10 w 16"/>
                <a:gd name="T17" fmla="*/ 16 h 17"/>
                <a:gd name="T18" fmla="*/ 10 w 16"/>
                <a:gd name="T19" fmla="*/ 16 h 17"/>
                <a:gd name="T20" fmla="*/ 11 w 16"/>
                <a:gd name="T21" fmla="*/ 17 h 17"/>
                <a:gd name="T22" fmla="*/ 11 w 16"/>
                <a:gd name="T23" fmla="*/ 17 h 17"/>
                <a:gd name="T24" fmla="*/ 11 w 16"/>
                <a:gd name="T25" fmla="*/ 17 h 17"/>
                <a:gd name="T26" fmla="*/ 12 w 16"/>
                <a:gd name="T27" fmla="*/ 17 h 17"/>
                <a:gd name="T28" fmla="*/ 16 w 16"/>
                <a:gd name="T29" fmla="*/ 17 h 17"/>
                <a:gd name="T30" fmla="*/ 13 w 16"/>
                <a:gd name="T31" fmla="*/ 16 h 17"/>
                <a:gd name="T32" fmla="*/ 13 w 16"/>
                <a:gd name="T33" fmla="*/ 15 h 17"/>
                <a:gd name="T34" fmla="*/ 6 w 16"/>
                <a:gd name="T35" fmla="*/ 0 h 17"/>
                <a:gd name="T36" fmla="*/ 6 w 16"/>
                <a:gd name="T3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1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2" y="7"/>
                    <a:pt x="3" y="10"/>
                  </a:cubicBezTo>
                  <a:cubicBezTo>
                    <a:pt x="4" y="12"/>
                    <a:pt x="5" y="13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6"/>
                    <a:pt x="9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6"/>
                    <a:pt x="14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9" y="13"/>
                    <a:pt x="6" y="7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B2B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3" name="ïsľîḑé"/>
            <p:cNvSpPr/>
            <p:nvPr>
              <p:custDataLst>
                <p:tags r:id="rId139"/>
              </p:custDataLst>
            </p:nvPr>
          </p:nvSpPr>
          <p:spPr bwMode="auto">
            <a:xfrm>
              <a:off x="15636" y="4843"/>
              <a:ext cx="180" cy="120"/>
            </a:xfrm>
            <a:custGeom>
              <a:avLst/>
              <a:gdLst>
                <a:gd name="T0" fmla="*/ 30 w 41"/>
                <a:gd name="T1" fmla="*/ 0 h 17"/>
                <a:gd name="T2" fmla="*/ 0 w 41"/>
                <a:gd name="T3" fmla="*/ 0 h 17"/>
                <a:gd name="T4" fmla="*/ 0 w 41"/>
                <a:gd name="T5" fmla="*/ 0 h 17"/>
                <a:gd name="T6" fmla="*/ 7 w 41"/>
                <a:gd name="T7" fmla="*/ 15 h 17"/>
                <a:gd name="T8" fmla="*/ 7 w 41"/>
                <a:gd name="T9" fmla="*/ 16 h 17"/>
                <a:gd name="T10" fmla="*/ 10 w 41"/>
                <a:gd name="T11" fmla="*/ 17 h 17"/>
                <a:gd name="T12" fmla="*/ 41 w 41"/>
                <a:gd name="T13" fmla="*/ 17 h 17"/>
                <a:gd name="T14" fmla="*/ 30 w 41"/>
                <a:gd name="T15" fmla="*/ 0 h 17"/>
                <a:gd name="T16" fmla="*/ 30 w 41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7">
                  <a:moveTo>
                    <a:pt x="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3" y="13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6"/>
                    <a:pt x="9" y="16"/>
                    <a:pt x="10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36" y="16"/>
                    <a:pt x="31" y="1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B08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4" name="îşľîdê"/>
            <p:cNvSpPr/>
            <p:nvPr>
              <p:custDataLst>
                <p:tags r:id="rId140"/>
              </p:custDataLst>
            </p:nvPr>
          </p:nvSpPr>
          <p:spPr bwMode="auto">
            <a:xfrm>
              <a:off x="15751" y="4843"/>
              <a:ext cx="120" cy="120"/>
            </a:xfrm>
            <a:custGeom>
              <a:avLst/>
              <a:gdLst>
                <a:gd name="T0" fmla="*/ 6 w 13"/>
                <a:gd name="T1" fmla="*/ 0 h 17"/>
                <a:gd name="T2" fmla="*/ 0 w 13"/>
                <a:gd name="T3" fmla="*/ 0 h 17"/>
                <a:gd name="T4" fmla="*/ 0 w 13"/>
                <a:gd name="T5" fmla="*/ 0 h 17"/>
                <a:gd name="T6" fmla="*/ 11 w 13"/>
                <a:gd name="T7" fmla="*/ 17 h 17"/>
                <a:gd name="T8" fmla="*/ 13 w 13"/>
                <a:gd name="T9" fmla="*/ 17 h 17"/>
                <a:gd name="T10" fmla="*/ 11 w 13"/>
                <a:gd name="T11" fmla="*/ 15 h 17"/>
                <a:gd name="T12" fmla="*/ 8 w 13"/>
                <a:gd name="T13" fmla="*/ 6 h 17"/>
                <a:gd name="T14" fmla="*/ 7 w 13"/>
                <a:gd name="T15" fmla="*/ 2 h 17"/>
                <a:gd name="T16" fmla="*/ 6 w 13"/>
                <a:gd name="T17" fmla="*/ 0 h 17"/>
                <a:gd name="T18" fmla="*/ 6 w 13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0"/>
                    <a:pt x="6" y="16"/>
                    <a:pt x="1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2" y="15"/>
                    <a:pt x="11" y="15"/>
                  </a:cubicBezTo>
                  <a:cubicBezTo>
                    <a:pt x="10" y="12"/>
                    <a:pt x="8" y="9"/>
                    <a:pt x="8" y="6"/>
                  </a:cubicBezTo>
                  <a:cubicBezTo>
                    <a:pt x="7" y="5"/>
                    <a:pt x="7" y="3"/>
                    <a:pt x="7" y="2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B2B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5" name="ïṣḻîḑê"/>
            <p:cNvSpPr/>
            <p:nvPr>
              <p:custDataLst>
                <p:tags r:id="rId141"/>
              </p:custDataLst>
            </p:nvPr>
          </p:nvSpPr>
          <p:spPr bwMode="auto">
            <a:xfrm>
              <a:off x="15775" y="4850"/>
              <a:ext cx="120" cy="120"/>
            </a:xfrm>
            <a:custGeom>
              <a:avLst/>
              <a:gdLst>
                <a:gd name="T0" fmla="*/ 5 w 27"/>
                <a:gd name="T1" fmla="*/ 0 h 21"/>
                <a:gd name="T2" fmla="*/ 5 w 27"/>
                <a:gd name="T3" fmla="*/ 1 h 21"/>
                <a:gd name="T4" fmla="*/ 3 w 27"/>
                <a:gd name="T5" fmla="*/ 3 h 21"/>
                <a:gd name="T6" fmla="*/ 1 w 27"/>
                <a:gd name="T7" fmla="*/ 2 h 21"/>
                <a:gd name="T8" fmla="*/ 1 w 27"/>
                <a:gd name="T9" fmla="*/ 2 h 21"/>
                <a:gd name="T10" fmla="*/ 0 w 27"/>
                <a:gd name="T11" fmla="*/ 2 h 21"/>
                <a:gd name="T12" fmla="*/ 0 w 27"/>
                <a:gd name="T13" fmla="*/ 2 h 21"/>
                <a:gd name="T14" fmla="*/ 1 w 27"/>
                <a:gd name="T15" fmla="*/ 4 h 21"/>
                <a:gd name="T16" fmla="*/ 2 w 27"/>
                <a:gd name="T17" fmla="*/ 8 h 21"/>
                <a:gd name="T18" fmla="*/ 5 w 27"/>
                <a:gd name="T19" fmla="*/ 17 h 21"/>
                <a:gd name="T20" fmla="*/ 7 w 27"/>
                <a:gd name="T21" fmla="*/ 19 h 21"/>
                <a:gd name="T22" fmla="*/ 7 w 27"/>
                <a:gd name="T23" fmla="*/ 19 h 21"/>
                <a:gd name="T24" fmla="*/ 7 w 27"/>
                <a:gd name="T25" fmla="*/ 19 h 21"/>
                <a:gd name="T26" fmla="*/ 8 w 27"/>
                <a:gd name="T27" fmla="*/ 19 h 21"/>
                <a:gd name="T28" fmla="*/ 8 w 27"/>
                <a:gd name="T29" fmla="*/ 19 h 21"/>
                <a:gd name="T30" fmla="*/ 9 w 27"/>
                <a:gd name="T31" fmla="*/ 20 h 21"/>
                <a:gd name="T32" fmla="*/ 9 w 27"/>
                <a:gd name="T33" fmla="*/ 20 h 21"/>
                <a:gd name="T34" fmla="*/ 9 w 27"/>
                <a:gd name="T35" fmla="*/ 20 h 21"/>
                <a:gd name="T36" fmla="*/ 9 w 27"/>
                <a:gd name="T37" fmla="*/ 20 h 21"/>
                <a:gd name="T38" fmla="*/ 9 w 27"/>
                <a:gd name="T39" fmla="*/ 20 h 21"/>
                <a:gd name="T40" fmla="*/ 13 w 27"/>
                <a:gd name="T41" fmla="*/ 21 h 21"/>
                <a:gd name="T42" fmla="*/ 13 w 27"/>
                <a:gd name="T43" fmla="*/ 21 h 21"/>
                <a:gd name="T44" fmla="*/ 13 w 27"/>
                <a:gd name="T45" fmla="*/ 21 h 21"/>
                <a:gd name="T46" fmla="*/ 14 w 27"/>
                <a:gd name="T47" fmla="*/ 21 h 21"/>
                <a:gd name="T48" fmla="*/ 14 w 27"/>
                <a:gd name="T49" fmla="*/ 21 h 21"/>
                <a:gd name="T50" fmla="*/ 14 w 27"/>
                <a:gd name="T51" fmla="*/ 21 h 21"/>
                <a:gd name="T52" fmla="*/ 19 w 27"/>
                <a:gd name="T53" fmla="*/ 20 h 21"/>
                <a:gd name="T54" fmla="*/ 21 w 27"/>
                <a:gd name="T55" fmla="*/ 18 h 21"/>
                <a:gd name="T56" fmla="*/ 22 w 27"/>
                <a:gd name="T57" fmla="*/ 16 h 21"/>
                <a:gd name="T58" fmla="*/ 23 w 27"/>
                <a:gd name="T59" fmla="*/ 15 h 21"/>
                <a:gd name="T60" fmla="*/ 25 w 27"/>
                <a:gd name="T61" fmla="*/ 11 h 21"/>
                <a:gd name="T62" fmla="*/ 26 w 27"/>
                <a:gd name="T63" fmla="*/ 7 h 21"/>
                <a:gd name="T64" fmla="*/ 27 w 27"/>
                <a:gd name="T65" fmla="*/ 6 h 21"/>
                <a:gd name="T66" fmla="*/ 26 w 27"/>
                <a:gd name="T67" fmla="*/ 5 h 21"/>
                <a:gd name="T68" fmla="*/ 26 w 27"/>
                <a:gd name="T69" fmla="*/ 5 h 21"/>
                <a:gd name="T70" fmla="*/ 24 w 27"/>
                <a:gd name="T71" fmla="*/ 11 h 21"/>
                <a:gd name="T72" fmla="*/ 16 w 27"/>
                <a:gd name="T73" fmla="*/ 19 h 21"/>
                <a:gd name="T74" fmla="*/ 16 w 27"/>
                <a:gd name="T75" fmla="*/ 19 h 21"/>
                <a:gd name="T76" fmla="*/ 12 w 27"/>
                <a:gd name="T77" fmla="*/ 17 h 21"/>
                <a:gd name="T78" fmla="*/ 12 w 27"/>
                <a:gd name="T79" fmla="*/ 17 h 21"/>
                <a:gd name="T80" fmla="*/ 12 w 27"/>
                <a:gd name="T81" fmla="*/ 17 h 21"/>
                <a:gd name="T82" fmla="*/ 12 w 27"/>
                <a:gd name="T83" fmla="*/ 17 h 21"/>
                <a:gd name="T84" fmla="*/ 12 w 27"/>
                <a:gd name="T85" fmla="*/ 17 h 21"/>
                <a:gd name="T86" fmla="*/ 12 w 27"/>
                <a:gd name="T87" fmla="*/ 17 h 21"/>
                <a:gd name="T88" fmla="*/ 12 w 27"/>
                <a:gd name="T89" fmla="*/ 17 h 21"/>
                <a:gd name="T90" fmla="*/ 12 w 27"/>
                <a:gd name="T91" fmla="*/ 17 h 21"/>
                <a:gd name="T92" fmla="*/ 12 w 27"/>
                <a:gd name="T93" fmla="*/ 17 h 21"/>
                <a:gd name="T94" fmla="*/ 6 w 27"/>
                <a:gd name="T95" fmla="*/ 2 h 21"/>
                <a:gd name="T96" fmla="*/ 6 w 27"/>
                <a:gd name="T97" fmla="*/ 2 h 21"/>
                <a:gd name="T98" fmla="*/ 6 w 27"/>
                <a:gd name="T99" fmla="*/ 2 h 21"/>
                <a:gd name="T100" fmla="*/ 5 w 27"/>
                <a:gd name="T101" fmla="*/ 1 h 21"/>
                <a:gd name="T102" fmla="*/ 5 w 27"/>
                <a:gd name="T103" fmla="*/ 1 h 21"/>
                <a:gd name="T104" fmla="*/ 5 w 27"/>
                <a:gd name="T105" fmla="*/ 0 h 21"/>
                <a:gd name="T106" fmla="*/ 5 w 27"/>
                <a:gd name="T107" fmla="*/ 0 h 21"/>
                <a:gd name="T108" fmla="*/ 5 w 27"/>
                <a:gd name="T10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" h="21">
                  <a:moveTo>
                    <a:pt x="5" y="0"/>
                  </a:moveTo>
                  <a:cubicBezTo>
                    <a:pt x="5" y="0"/>
                    <a:pt x="5" y="0"/>
                    <a:pt x="5" y="1"/>
                  </a:cubicBezTo>
                  <a:cubicBezTo>
                    <a:pt x="5" y="2"/>
                    <a:pt x="4" y="3"/>
                    <a:pt x="3" y="3"/>
                  </a:cubicBezTo>
                  <a:cubicBezTo>
                    <a:pt x="2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1" y="5"/>
                    <a:pt x="1" y="7"/>
                    <a:pt x="2" y="8"/>
                  </a:cubicBezTo>
                  <a:cubicBezTo>
                    <a:pt x="2" y="11"/>
                    <a:pt x="4" y="14"/>
                    <a:pt x="5" y="17"/>
                  </a:cubicBezTo>
                  <a:cubicBezTo>
                    <a:pt x="6" y="17"/>
                    <a:pt x="7" y="18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1" y="21"/>
                    <a:pt x="12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6" y="21"/>
                    <a:pt x="18" y="20"/>
                    <a:pt x="19" y="20"/>
                  </a:cubicBezTo>
                  <a:cubicBezTo>
                    <a:pt x="20" y="19"/>
                    <a:pt x="21" y="18"/>
                    <a:pt x="21" y="18"/>
                  </a:cubicBezTo>
                  <a:cubicBezTo>
                    <a:pt x="21" y="18"/>
                    <a:pt x="22" y="17"/>
                    <a:pt x="22" y="16"/>
                  </a:cubicBezTo>
                  <a:cubicBezTo>
                    <a:pt x="23" y="16"/>
                    <a:pt x="23" y="15"/>
                    <a:pt x="23" y="15"/>
                  </a:cubicBezTo>
                  <a:cubicBezTo>
                    <a:pt x="24" y="13"/>
                    <a:pt x="24" y="13"/>
                    <a:pt x="25" y="11"/>
                  </a:cubicBezTo>
                  <a:cubicBezTo>
                    <a:pt x="25" y="11"/>
                    <a:pt x="26" y="9"/>
                    <a:pt x="26" y="7"/>
                  </a:cubicBezTo>
                  <a:cubicBezTo>
                    <a:pt x="26" y="7"/>
                    <a:pt x="27" y="6"/>
                    <a:pt x="27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8"/>
                    <a:pt x="25" y="10"/>
                    <a:pt x="24" y="11"/>
                  </a:cubicBezTo>
                  <a:cubicBezTo>
                    <a:pt x="22" y="16"/>
                    <a:pt x="19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5" y="18"/>
                    <a:pt x="13" y="18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9" y="14"/>
                    <a:pt x="6" y="8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747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6" name="išḻidé"/>
            <p:cNvSpPr/>
            <p:nvPr>
              <p:custDataLst>
                <p:tags r:id="rId142"/>
              </p:custDataLst>
            </p:nvPr>
          </p:nvSpPr>
          <p:spPr bwMode="auto">
            <a:xfrm>
              <a:off x="15782" y="4851"/>
              <a:ext cx="120" cy="120"/>
            </a:xfrm>
            <a:custGeom>
              <a:avLst/>
              <a:gdLst>
                <a:gd name="T0" fmla="*/ 0 w 25"/>
                <a:gd name="T1" fmla="*/ 9 h 22"/>
                <a:gd name="T2" fmla="*/ 3 w 25"/>
                <a:gd name="T3" fmla="*/ 18 h 22"/>
                <a:gd name="T4" fmla="*/ 5 w 25"/>
                <a:gd name="T5" fmla="*/ 20 h 22"/>
                <a:gd name="T6" fmla="*/ 6 w 25"/>
                <a:gd name="T7" fmla="*/ 20 h 22"/>
                <a:gd name="T8" fmla="*/ 6 w 25"/>
                <a:gd name="T9" fmla="*/ 20 h 22"/>
                <a:gd name="T10" fmla="*/ 7 w 25"/>
                <a:gd name="T11" fmla="*/ 21 h 22"/>
                <a:gd name="T12" fmla="*/ 7 w 25"/>
                <a:gd name="T13" fmla="*/ 21 h 22"/>
                <a:gd name="T14" fmla="*/ 12 w 25"/>
                <a:gd name="T15" fmla="*/ 22 h 22"/>
                <a:gd name="T16" fmla="*/ 17 w 25"/>
                <a:gd name="T17" fmla="*/ 21 h 22"/>
                <a:gd name="T18" fmla="*/ 19 w 25"/>
                <a:gd name="T19" fmla="*/ 19 h 22"/>
                <a:gd name="T20" fmla="*/ 20 w 25"/>
                <a:gd name="T21" fmla="*/ 17 h 22"/>
                <a:gd name="T22" fmla="*/ 21 w 25"/>
                <a:gd name="T23" fmla="*/ 16 h 22"/>
                <a:gd name="T24" fmla="*/ 23 w 25"/>
                <a:gd name="T25" fmla="*/ 12 h 22"/>
                <a:gd name="T26" fmla="*/ 24 w 25"/>
                <a:gd name="T27" fmla="*/ 8 h 22"/>
                <a:gd name="T28" fmla="*/ 25 w 25"/>
                <a:gd name="T29" fmla="*/ 7 h 22"/>
                <a:gd name="T30" fmla="*/ 25 w 25"/>
                <a:gd name="T31" fmla="*/ 3 h 22"/>
                <a:gd name="T32" fmla="*/ 25 w 25"/>
                <a:gd name="T33" fmla="*/ 3 h 22"/>
                <a:gd name="T34" fmla="*/ 25 w 25"/>
                <a:gd name="T35" fmla="*/ 3 h 22"/>
                <a:gd name="T36" fmla="*/ 3 w 25"/>
                <a:gd name="T37" fmla="*/ 2 h 22"/>
                <a:gd name="T38" fmla="*/ 3 w 25"/>
                <a:gd name="T39" fmla="*/ 2 h 22"/>
                <a:gd name="T40" fmla="*/ 0 w 25"/>
                <a:gd name="T4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" h="22">
                  <a:moveTo>
                    <a:pt x="0" y="9"/>
                  </a:moveTo>
                  <a:cubicBezTo>
                    <a:pt x="0" y="12"/>
                    <a:pt x="2" y="15"/>
                    <a:pt x="3" y="18"/>
                  </a:cubicBezTo>
                  <a:cubicBezTo>
                    <a:pt x="4" y="18"/>
                    <a:pt x="5" y="19"/>
                    <a:pt x="5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9" y="22"/>
                    <a:pt x="11" y="22"/>
                    <a:pt x="12" y="22"/>
                  </a:cubicBezTo>
                  <a:cubicBezTo>
                    <a:pt x="14" y="22"/>
                    <a:pt x="16" y="21"/>
                    <a:pt x="17" y="21"/>
                  </a:cubicBezTo>
                  <a:cubicBezTo>
                    <a:pt x="18" y="20"/>
                    <a:pt x="19" y="19"/>
                    <a:pt x="19" y="19"/>
                  </a:cubicBezTo>
                  <a:cubicBezTo>
                    <a:pt x="19" y="19"/>
                    <a:pt x="20" y="18"/>
                    <a:pt x="20" y="17"/>
                  </a:cubicBezTo>
                  <a:cubicBezTo>
                    <a:pt x="21" y="17"/>
                    <a:pt x="21" y="16"/>
                    <a:pt x="21" y="16"/>
                  </a:cubicBezTo>
                  <a:cubicBezTo>
                    <a:pt x="22" y="14"/>
                    <a:pt x="22" y="14"/>
                    <a:pt x="23" y="12"/>
                  </a:cubicBezTo>
                  <a:cubicBezTo>
                    <a:pt x="23" y="12"/>
                    <a:pt x="24" y="10"/>
                    <a:pt x="24" y="8"/>
                  </a:cubicBezTo>
                  <a:cubicBezTo>
                    <a:pt x="24" y="8"/>
                    <a:pt x="25" y="7"/>
                    <a:pt x="25" y="7"/>
                  </a:cubicBezTo>
                  <a:cubicBezTo>
                    <a:pt x="25" y="6"/>
                    <a:pt x="25" y="5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7" y="0"/>
                    <a:pt x="5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5"/>
                    <a:pt x="0" y="7"/>
                    <a:pt x="0" y="9"/>
                  </a:cubicBezTo>
                  <a:close/>
                </a:path>
              </a:pathLst>
            </a:custGeom>
            <a:solidFill>
              <a:srgbClr val="CF9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7" name="işḻîḑè"/>
            <p:cNvSpPr/>
            <p:nvPr>
              <p:custDataLst>
                <p:tags r:id="rId143"/>
              </p:custDataLst>
            </p:nvPr>
          </p:nvSpPr>
          <p:spPr bwMode="auto">
            <a:xfrm>
              <a:off x="15797" y="4794"/>
              <a:ext cx="120" cy="165"/>
            </a:xfrm>
            <a:custGeom>
              <a:avLst/>
              <a:gdLst>
                <a:gd name="T0" fmla="*/ 0 w 21"/>
                <a:gd name="T1" fmla="*/ 21 h 43"/>
                <a:gd name="T2" fmla="*/ 0 w 21"/>
                <a:gd name="T3" fmla="*/ 24 h 43"/>
                <a:gd name="T4" fmla="*/ 10 w 21"/>
                <a:gd name="T5" fmla="*/ 43 h 43"/>
                <a:gd name="T6" fmla="*/ 21 w 21"/>
                <a:gd name="T7" fmla="*/ 24 h 43"/>
                <a:gd name="T8" fmla="*/ 21 w 21"/>
                <a:gd name="T9" fmla="*/ 22 h 43"/>
                <a:gd name="T10" fmla="*/ 10 w 21"/>
                <a:gd name="T11" fmla="*/ 1 h 43"/>
                <a:gd name="T12" fmla="*/ 0 w 21"/>
                <a:gd name="T13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0" y="21"/>
                  </a:moveTo>
                  <a:cubicBezTo>
                    <a:pt x="0" y="22"/>
                    <a:pt x="0" y="23"/>
                    <a:pt x="0" y="24"/>
                  </a:cubicBezTo>
                  <a:cubicBezTo>
                    <a:pt x="0" y="34"/>
                    <a:pt x="5" y="42"/>
                    <a:pt x="10" y="43"/>
                  </a:cubicBezTo>
                  <a:cubicBezTo>
                    <a:pt x="16" y="43"/>
                    <a:pt x="20" y="34"/>
                    <a:pt x="21" y="24"/>
                  </a:cubicBezTo>
                  <a:cubicBezTo>
                    <a:pt x="21" y="23"/>
                    <a:pt x="21" y="23"/>
                    <a:pt x="21" y="22"/>
                  </a:cubicBezTo>
                  <a:cubicBezTo>
                    <a:pt x="21" y="10"/>
                    <a:pt x="16" y="1"/>
                    <a:pt x="10" y="1"/>
                  </a:cubicBezTo>
                  <a:cubicBezTo>
                    <a:pt x="5" y="0"/>
                    <a:pt x="0" y="10"/>
                    <a:pt x="0" y="21"/>
                  </a:cubicBezTo>
                  <a:close/>
                </a:path>
              </a:pathLst>
            </a:custGeom>
            <a:solidFill>
              <a:srgbClr val="4C4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8" name="isḻiḓé"/>
            <p:cNvSpPr/>
            <p:nvPr>
              <p:custDataLst>
                <p:tags r:id="rId144"/>
              </p:custDataLst>
            </p:nvPr>
          </p:nvSpPr>
          <p:spPr bwMode="auto">
            <a:xfrm>
              <a:off x="15790" y="4790"/>
              <a:ext cx="120" cy="173"/>
            </a:xfrm>
            <a:custGeom>
              <a:avLst/>
              <a:gdLst>
                <a:gd name="T0" fmla="*/ 12 w 25"/>
                <a:gd name="T1" fmla="*/ 45 h 45"/>
                <a:gd name="T2" fmla="*/ 0 w 25"/>
                <a:gd name="T3" fmla="*/ 25 h 45"/>
                <a:gd name="T4" fmla="*/ 0 w 25"/>
                <a:gd name="T5" fmla="*/ 22 h 45"/>
                <a:gd name="T6" fmla="*/ 7 w 25"/>
                <a:gd name="T7" fmla="*/ 2 h 45"/>
                <a:gd name="T8" fmla="*/ 12 w 25"/>
                <a:gd name="T9" fmla="*/ 0 h 45"/>
                <a:gd name="T10" fmla="*/ 24 w 25"/>
                <a:gd name="T11" fmla="*/ 23 h 45"/>
                <a:gd name="T12" fmla="*/ 24 w 25"/>
                <a:gd name="T13" fmla="*/ 25 h 45"/>
                <a:gd name="T14" fmla="*/ 12 w 25"/>
                <a:gd name="T15" fmla="*/ 45 h 45"/>
                <a:gd name="T16" fmla="*/ 9 w 25"/>
                <a:gd name="T17" fmla="*/ 5 h 45"/>
                <a:gd name="T18" fmla="*/ 3 w 25"/>
                <a:gd name="T19" fmla="*/ 22 h 45"/>
                <a:gd name="T20" fmla="*/ 3 w 25"/>
                <a:gd name="T21" fmla="*/ 22 h 45"/>
                <a:gd name="T22" fmla="*/ 3 w 25"/>
                <a:gd name="T23" fmla="*/ 25 h 45"/>
                <a:gd name="T24" fmla="*/ 12 w 25"/>
                <a:gd name="T25" fmla="*/ 42 h 45"/>
                <a:gd name="T26" fmla="*/ 12 w 25"/>
                <a:gd name="T27" fmla="*/ 42 h 45"/>
                <a:gd name="T28" fmla="*/ 21 w 25"/>
                <a:gd name="T29" fmla="*/ 25 h 45"/>
                <a:gd name="T30" fmla="*/ 21 w 25"/>
                <a:gd name="T31" fmla="*/ 23 h 45"/>
                <a:gd name="T32" fmla="*/ 12 w 25"/>
                <a:gd name="T33" fmla="*/ 3 h 45"/>
                <a:gd name="T34" fmla="*/ 12 w 25"/>
                <a:gd name="T35" fmla="*/ 3 h 45"/>
                <a:gd name="T36" fmla="*/ 9 w 25"/>
                <a:gd name="T37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45">
                  <a:moveTo>
                    <a:pt x="12" y="45"/>
                  </a:moveTo>
                  <a:cubicBezTo>
                    <a:pt x="6" y="45"/>
                    <a:pt x="1" y="36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14"/>
                    <a:pt x="3" y="6"/>
                    <a:pt x="7" y="2"/>
                  </a:cubicBezTo>
                  <a:cubicBezTo>
                    <a:pt x="8" y="1"/>
                    <a:pt x="10" y="0"/>
                    <a:pt x="12" y="0"/>
                  </a:cubicBezTo>
                  <a:cubicBezTo>
                    <a:pt x="19" y="0"/>
                    <a:pt x="25" y="10"/>
                    <a:pt x="24" y="23"/>
                  </a:cubicBezTo>
                  <a:cubicBezTo>
                    <a:pt x="24" y="24"/>
                    <a:pt x="24" y="24"/>
                    <a:pt x="24" y="25"/>
                  </a:cubicBezTo>
                  <a:cubicBezTo>
                    <a:pt x="24" y="37"/>
                    <a:pt x="19" y="45"/>
                    <a:pt x="12" y="45"/>
                  </a:cubicBezTo>
                  <a:close/>
                  <a:moveTo>
                    <a:pt x="9" y="5"/>
                  </a:moveTo>
                  <a:cubicBezTo>
                    <a:pt x="6" y="8"/>
                    <a:pt x="3" y="15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3" y="24"/>
                    <a:pt x="3" y="25"/>
                  </a:cubicBezTo>
                  <a:cubicBezTo>
                    <a:pt x="4" y="34"/>
                    <a:pt x="8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7" y="42"/>
                    <a:pt x="21" y="34"/>
                    <a:pt x="21" y="25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21" y="11"/>
                    <a:pt x="17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0" y="4"/>
                    <a:pt x="9" y="5"/>
                  </a:cubicBezTo>
                  <a:close/>
                </a:path>
              </a:pathLst>
            </a:custGeom>
            <a:solidFill>
              <a:srgbClr val="CF9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9" name="ïṡlîḓe"/>
            <p:cNvSpPr/>
            <p:nvPr>
              <p:custDataLst>
                <p:tags r:id="rId145"/>
              </p:custDataLst>
            </p:nvPr>
          </p:nvSpPr>
          <p:spPr bwMode="auto">
            <a:xfrm>
              <a:off x="13415" y="4192"/>
              <a:ext cx="609" cy="775"/>
            </a:xfrm>
            <a:custGeom>
              <a:avLst/>
              <a:gdLst>
                <a:gd name="T0" fmla="*/ 82 w 138"/>
                <a:gd name="T1" fmla="*/ 63 h 201"/>
                <a:gd name="T2" fmla="*/ 58 w 138"/>
                <a:gd name="T3" fmla="*/ 59 h 201"/>
                <a:gd name="T4" fmla="*/ 49 w 138"/>
                <a:gd name="T5" fmla="*/ 60 h 201"/>
                <a:gd name="T6" fmla="*/ 32 w 138"/>
                <a:gd name="T7" fmla="*/ 64 h 201"/>
                <a:gd name="T8" fmla="*/ 24 w 138"/>
                <a:gd name="T9" fmla="*/ 67 h 201"/>
                <a:gd name="T10" fmla="*/ 12 w 138"/>
                <a:gd name="T11" fmla="*/ 20 h 201"/>
                <a:gd name="T12" fmla="*/ 0 w 138"/>
                <a:gd name="T13" fmla="*/ 0 h 201"/>
                <a:gd name="T14" fmla="*/ 0 w 138"/>
                <a:gd name="T15" fmla="*/ 22 h 201"/>
                <a:gd name="T16" fmla="*/ 0 w 138"/>
                <a:gd name="T17" fmla="*/ 62 h 201"/>
                <a:gd name="T18" fmla="*/ 109 w 138"/>
                <a:gd name="T19" fmla="*/ 201 h 201"/>
                <a:gd name="T20" fmla="*/ 118 w 138"/>
                <a:gd name="T21" fmla="*/ 192 h 201"/>
                <a:gd name="T22" fmla="*/ 119 w 138"/>
                <a:gd name="T23" fmla="*/ 191 h 201"/>
                <a:gd name="T24" fmla="*/ 125 w 138"/>
                <a:gd name="T25" fmla="*/ 183 h 201"/>
                <a:gd name="T26" fmla="*/ 125 w 138"/>
                <a:gd name="T27" fmla="*/ 183 h 201"/>
                <a:gd name="T28" fmla="*/ 130 w 138"/>
                <a:gd name="T29" fmla="*/ 174 h 201"/>
                <a:gd name="T30" fmla="*/ 131 w 138"/>
                <a:gd name="T31" fmla="*/ 172 h 201"/>
                <a:gd name="T32" fmla="*/ 135 w 138"/>
                <a:gd name="T33" fmla="*/ 162 h 201"/>
                <a:gd name="T34" fmla="*/ 135 w 138"/>
                <a:gd name="T35" fmla="*/ 162 h 201"/>
                <a:gd name="T36" fmla="*/ 137 w 138"/>
                <a:gd name="T37" fmla="*/ 152 h 201"/>
                <a:gd name="T38" fmla="*/ 138 w 138"/>
                <a:gd name="T39" fmla="*/ 150 h 201"/>
                <a:gd name="T40" fmla="*/ 138 w 138"/>
                <a:gd name="T41" fmla="*/ 139 h 201"/>
                <a:gd name="T42" fmla="*/ 115 w 138"/>
                <a:gd name="T43" fmla="*/ 82 h 201"/>
                <a:gd name="T44" fmla="*/ 82 w 138"/>
                <a:gd name="T45" fmla="*/ 63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8" h="201">
                  <a:moveTo>
                    <a:pt x="82" y="63"/>
                  </a:moveTo>
                  <a:cubicBezTo>
                    <a:pt x="75" y="60"/>
                    <a:pt x="67" y="59"/>
                    <a:pt x="58" y="59"/>
                  </a:cubicBezTo>
                  <a:cubicBezTo>
                    <a:pt x="55" y="59"/>
                    <a:pt x="52" y="59"/>
                    <a:pt x="49" y="60"/>
                  </a:cubicBezTo>
                  <a:cubicBezTo>
                    <a:pt x="43" y="60"/>
                    <a:pt x="38" y="62"/>
                    <a:pt x="32" y="64"/>
                  </a:cubicBezTo>
                  <a:cubicBezTo>
                    <a:pt x="29" y="64"/>
                    <a:pt x="27" y="66"/>
                    <a:pt x="24" y="67"/>
                  </a:cubicBezTo>
                  <a:cubicBezTo>
                    <a:pt x="23" y="50"/>
                    <a:pt x="19" y="34"/>
                    <a:pt x="12" y="20"/>
                  </a:cubicBezTo>
                  <a:cubicBezTo>
                    <a:pt x="9" y="13"/>
                    <a:pt x="5" y="7"/>
                    <a:pt x="0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129"/>
                    <a:pt x="47" y="185"/>
                    <a:pt x="109" y="201"/>
                  </a:cubicBezTo>
                  <a:cubicBezTo>
                    <a:pt x="112" y="198"/>
                    <a:pt x="115" y="195"/>
                    <a:pt x="118" y="192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21" y="189"/>
                    <a:pt x="123" y="186"/>
                    <a:pt x="125" y="183"/>
                  </a:cubicBezTo>
                  <a:cubicBezTo>
                    <a:pt x="125" y="183"/>
                    <a:pt x="125" y="183"/>
                    <a:pt x="125" y="183"/>
                  </a:cubicBezTo>
                  <a:cubicBezTo>
                    <a:pt x="127" y="180"/>
                    <a:pt x="129" y="177"/>
                    <a:pt x="130" y="174"/>
                  </a:cubicBezTo>
                  <a:cubicBezTo>
                    <a:pt x="130" y="173"/>
                    <a:pt x="131" y="173"/>
                    <a:pt x="131" y="172"/>
                  </a:cubicBezTo>
                  <a:cubicBezTo>
                    <a:pt x="133" y="169"/>
                    <a:pt x="134" y="166"/>
                    <a:pt x="135" y="162"/>
                  </a:cubicBezTo>
                  <a:cubicBezTo>
                    <a:pt x="135" y="162"/>
                    <a:pt x="135" y="162"/>
                    <a:pt x="135" y="162"/>
                  </a:cubicBezTo>
                  <a:cubicBezTo>
                    <a:pt x="136" y="159"/>
                    <a:pt x="137" y="155"/>
                    <a:pt x="137" y="152"/>
                  </a:cubicBezTo>
                  <a:cubicBezTo>
                    <a:pt x="137" y="151"/>
                    <a:pt x="137" y="150"/>
                    <a:pt x="138" y="150"/>
                  </a:cubicBezTo>
                  <a:cubicBezTo>
                    <a:pt x="138" y="146"/>
                    <a:pt x="138" y="143"/>
                    <a:pt x="138" y="139"/>
                  </a:cubicBezTo>
                  <a:cubicBezTo>
                    <a:pt x="138" y="117"/>
                    <a:pt x="129" y="97"/>
                    <a:pt x="115" y="82"/>
                  </a:cubicBezTo>
                  <a:cubicBezTo>
                    <a:pt x="106" y="73"/>
                    <a:pt x="95" y="67"/>
                    <a:pt x="82" y="63"/>
                  </a:cubicBezTo>
                </a:path>
              </a:pathLst>
            </a:custGeom>
            <a:solidFill>
              <a:schemeClr val="bg1">
                <a:lumMod val="85000"/>
                <a:alpha val="3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0" name="í$1iḋè"/>
            <p:cNvSpPr/>
            <p:nvPr>
              <p:custDataLst>
                <p:tags r:id="rId146"/>
              </p:custDataLst>
            </p:nvPr>
          </p:nvSpPr>
          <p:spPr bwMode="auto">
            <a:xfrm>
              <a:off x="11284" y="3636"/>
              <a:ext cx="2966" cy="1366"/>
            </a:xfrm>
            <a:custGeom>
              <a:avLst/>
              <a:gdLst>
                <a:gd name="T0" fmla="*/ 592 w 672"/>
                <a:gd name="T1" fmla="*/ 194 h 354"/>
                <a:gd name="T2" fmla="*/ 558 w 672"/>
                <a:gd name="T3" fmla="*/ 202 h 354"/>
                <a:gd name="T4" fmla="*/ 431 w 672"/>
                <a:gd name="T5" fmla="*/ 83 h 354"/>
                <a:gd name="T6" fmla="*/ 385 w 672"/>
                <a:gd name="T7" fmla="*/ 91 h 354"/>
                <a:gd name="T8" fmla="*/ 251 w 672"/>
                <a:gd name="T9" fmla="*/ 0 h 354"/>
                <a:gd name="T10" fmla="*/ 107 w 672"/>
                <a:gd name="T11" fmla="*/ 139 h 354"/>
                <a:gd name="T12" fmla="*/ 107 w 672"/>
                <a:gd name="T13" fmla="*/ 139 h 354"/>
                <a:gd name="T14" fmla="*/ 0 w 672"/>
                <a:gd name="T15" fmla="*/ 246 h 354"/>
                <a:gd name="T16" fmla="*/ 107 w 672"/>
                <a:gd name="T17" fmla="*/ 354 h 354"/>
                <a:gd name="T18" fmla="*/ 592 w 672"/>
                <a:gd name="T19" fmla="*/ 354 h 354"/>
                <a:gd name="T20" fmla="*/ 672 w 672"/>
                <a:gd name="T21" fmla="*/ 274 h 354"/>
                <a:gd name="T22" fmla="*/ 592 w 672"/>
                <a:gd name="T23" fmla="*/ 194 h 354"/>
                <a:gd name="T24" fmla="*/ 322 w 672"/>
                <a:gd name="T25" fmla="*/ 274 h 354"/>
                <a:gd name="T26" fmla="*/ 314 w 672"/>
                <a:gd name="T27" fmla="*/ 274 h 354"/>
                <a:gd name="T28" fmla="*/ 320 w 672"/>
                <a:gd name="T29" fmla="*/ 271 h 354"/>
                <a:gd name="T30" fmla="*/ 322 w 672"/>
                <a:gd name="T31" fmla="*/ 27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2" h="354">
                  <a:moveTo>
                    <a:pt x="592" y="194"/>
                  </a:moveTo>
                  <a:cubicBezTo>
                    <a:pt x="580" y="194"/>
                    <a:pt x="569" y="197"/>
                    <a:pt x="558" y="202"/>
                  </a:cubicBezTo>
                  <a:cubicBezTo>
                    <a:pt x="554" y="135"/>
                    <a:pt x="499" y="83"/>
                    <a:pt x="431" y="83"/>
                  </a:cubicBezTo>
                  <a:cubicBezTo>
                    <a:pt x="415" y="83"/>
                    <a:pt x="400" y="86"/>
                    <a:pt x="385" y="91"/>
                  </a:cubicBezTo>
                  <a:cubicBezTo>
                    <a:pt x="364" y="38"/>
                    <a:pt x="312" y="0"/>
                    <a:pt x="251" y="0"/>
                  </a:cubicBezTo>
                  <a:cubicBezTo>
                    <a:pt x="174" y="0"/>
                    <a:pt x="110" y="62"/>
                    <a:pt x="107" y="139"/>
                  </a:cubicBezTo>
                  <a:cubicBezTo>
                    <a:pt x="107" y="139"/>
                    <a:pt x="107" y="139"/>
                    <a:pt x="107" y="139"/>
                  </a:cubicBezTo>
                  <a:cubicBezTo>
                    <a:pt x="48" y="139"/>
                    <a:pt x="0" y="187"/>
                    <a:pt x="0" y="246"/>
                  </a:cubicBezTo>
                  <a:cubicBezTo>
                    <a:pt x="0" y="306"/>
                    <a:pt x="48" y="354"/>
                    <a:pt x="107" y="354"/>
                  </a:cubicBezTo>
                  <a:cubicBezTo>
                    <a:pt x="592" y="354"/>
                    <a:pt x="592" y="354"/>
                    <a:pt x="592" y="354"/>
                  </a:cubicBezTo>
                  <a:cubicBezTo>
                    <a:pt x="637" y="354"/>
                    <a:pt x="672" y="318"/>
                    <a:pt x="672" y="274"/>
                  </a:cubicBezTo>
                  <a:cubicBezTo>
                    <a:pt x="672" y="230"/>
                    <a:pt x="637" y="194"/>
                    <a:pt x="592" y="194"/>
                  </a:cubicBezTo>
                  <a:moveTo>
                    <a:pt x="322" y="274"/>
                  </a:moveTo>
                  <a:cubicBezTo>
                    <a:pt x="314" y="274"/>
                    <a:pt x="314" y="274"/>
                    <a:pt x="314" y="274"/>
                  </a:cubicBezTo>
                  <a:cubicBezTo>
                    <a:pt x="316" y="273"/>
                    <a:pt x="318" y="272"/>
                    <a:pt x="320" y="271"/>
                  </a:cubicBezTo>
                  <a:cubicBezTo>
                    <a:pt x="321" y="272"/>
                    <a:pt x="321" y="273"/>
                    <a:pt x="322" y="274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1" name="išļîďê"/>
            <p:cNvSpPr/>
            <p:nvPr>
              <p:custDataLst>
                <p:tags r:id="rId147"/>
              </p:custDataLst>
            </p:nvPr>
          </p:nvSpPr>
          <p:spPr bwMode="auto">
            <a:xfrm>
              <a:off x="12501" y="4623"/>
              <a:ext cx="120" cy="120"/>
            </a:xfrm>
            <a:custGeom>
              <a:avLst/>
              <a:gdLst>
                <a:gd name="T0" fmla="*/ 6 w 8"/>
                <a:gd name="T1" fmla="*/ 0 h 3"/>
                <a:gd name="T2" fmla="*/ 0 w 8"/>
                <a:gd name="T3" fmla="*/ 3 h 3"/>
                <a:gd name="T4" fmla="*/ 8 w 8"/>
                <a:gd name="T5" fmla="*/ 3 h 3"/>
                <a:gd name="T6" fmla="*/ 6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6" y="1"/>
                    <a:pt x="6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2" name="iṥḻîḍé"/>
            <p:cNvSpPr/>
            <p:nvPr>
              <p:custDataLst>
                <p:tags r:id="rId148"/>
              </p:custDataLst>
            </p:nvPr>
          </p:nvSpPr>
          <p:spPr bwMode="auto">
            <a:xfrm>
              <a:off x="11699" y="3636"/>
              <a:ext cx="1962" cy="660"/>
            </a:xfrm>
            <a:custGeom>
              <a:avLst/>
              <a:gdLst>
                <a:gd name="T0" fmla="*/ 144 w 445"/>
                <a:gd name="T1" fmla="*/ 0 h 171"/>
                <a:gd name="T2" fmla="*/ 0 w 445"/>
                <a:gd name="T3" fmla="*/ 139 h 171"/>
                <a:gd name="T4" fmla="*/ 0 w 445"/>
                <a:gd name="T5" fmla="*/ 139 h 171"/>
                <a:gd name="T6" fmla="*/ 0 w 445"/>
                <a:gd name="T7" fmla="*/ 139 h 171"/>
                <a:gd name="T8" fmla="*/ 0 w 445"/>
                <a:gd name="T9" fmla="*/ 139 h 171"/>
                <a:gd name="T10" fmla="*/ 0 w 445"/>
                <a:gd name="T11" fmla="*/ 139 h 171"/>
                <a:gd name="T12" fmla="*/ 144 w 445"/>
                <a:gd name="T13" fmla="*/ 0 h 171"/>
                <a:gd name="T14" fmla="*/ 278 w 445"/>
                <a:gd name="T15" fmla="*/ 91 h 171"/>
                <a:gd name="T16" fmla="*/ 324 w 445"/>
                <a:gd name="T17" fmla="*/ 83 h 171"/>
                <a:gd name="T18" fmla="*/ 445 w 445"/>
                <a:gd name="T19" fmla="*/ 171 h 171"/>
                <a:gd name="T20" fmla="*/ 445 w 445"/>
                <a:gd name="T21" fmla="*/ 171 h 171"/>
                <a:gd name="T22" fmla="*/ 324 w 445"/>
                <a:gd name="T23" fmla="*/ 83 h 171"/>
                <a:gd name="T24" fmla="*/ 278 w 445"/>
                <a:gd name="T25" fmla="*/ 91 h 171"/>
                <a:gd name="T26" fmla="*/ 144 w 445"/>
                <a:gd name="T2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5" h="171">
                  <a:moveTo>
                    <a:pt x="144" y="0"/>
                  </a:moveTo>
                  <a:cubicBezTo>
                    <a:pt x="67" y="0"/>
                    <a:pt x="3" y="62"/>
                    <a:pt x="0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3" y="62"/>
                    <a:pt x="67" y="0"/>
                    <a:pt x="144" y="0"/>
                  </a:cubicBezTo>
                  <a:cubicBezTo>
                    <a:pt x="205" y="0"/>
                    <a:pt x="257" y="38"/>
                    <a:pt x="278" y="91"/>
                  </a:cubicBezTo>
                  <a:cubicBezTo>
                    <a:pt x="293" y="86"/>
                    <a:pt x="308" y="83"/>
                    <a:pt x="324" y="83"/>
                  </a:cubicBezTo>
                  <a:cubicBezTo>
                    <a:pt x="381" y="83"/>
                    <a:pt x="429" y="120"/>
                    <a:pt x="445" y="171"/>
                  </a:cubicBezTo>
                  <a:cubicBezTo>
                    <a:pt x="445" y="171"/>
                    <a:pt x="445" y="171"/>
                    <a:pt x="445" y="171"/>
                  </a:cubicBezTo>
                  <a:cubicBezTo>
                    <a:pt x="429" y="120"/>
                    <a:pt x="381" y="83"/>
                    <a:pt x="324" y="83"/>
                  </a:cubicBezTo>
                  <a:cubicBezTo>
                    <a:pt x="308" y="83"/>
                    <a:pt x="293" y="86"/>
                    <a:pt x="278" y="91"/>
                  </a:cubicBezTo>
                  <a:cubicBezTo>
                    <a:pt x="257" y="38"/>
                    <a:pt x="205" y="0"/>
                    <a:pt x="144" y="0"/>
                  </a:cubicBezTo>
                </a:path>
              </a:pathLst>
            </a:custGeom>
            <a:solidFill>
              <a:srgbClr val="DAD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3" name="îṧľiḍe"/>
            <p:cNvSpPr/>
            <p:nvPr>
              <p:custDataLst>
                <p:tags r:id="rId149"/>
              </p:custDataLst>
            </p:nvPr>
          </p:nvSpPr>
          <p:spPr bwMode="auto">
            <a:xfrm>
              <a:off x="13501" y="4315"/>
              <a:ext cx="277" cy="120"/>
            </a:xfrm>
            <a:custGeom>
              <a:avLst/>
              <a:gdLst>
                <a:gd name="T0" fmla="*/ 18 w 63"/>
                <a:gd name="T1" fmla="*/ 0 h 13"/>
                <a:gd name="T2" fmla="*/ 0 w 63"/>
                <a:gd name="T3" fmla="*/ 2 h 13"/>
                <a:gd name="T4" fmla="*/ 0 w 63"/>
                <a:gd name="T5" fmla="*/ 2 h 13"/>
                <a:gd name="T6" fmla="*/ 18 w 63"/>
                <a:gd name="T7" fmla="*/ 0 h 13"/>
                <a:gd name="T8" fmla="*/ 63 w 63"/>
                <a:gd name="T9" fmla="*/ 13 h 13"/>
                <a:gd name="T10" fmla="*/ 63 w 63"/>
                <a:gd name="T11" fmla="*/ 13 h 13"/>
                <a:gd name="T12" fmla="*/ 18 w 6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3">
                  <a:moveTo>
                    <a:pt x="18" y="0"/>
                  </a:moveTo>
                  <a:cubicBezTo>
                    <a:pt x="12" y="0"/>
                    <a:pt x="6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6" y="1"/>
                    <a:pt x="12" y="0"/>
                    <a:pt x="18" y="0"/>
                  </a:cubicBezTo>
                  <a:cubicBezTo>
                    <a:pt x="35" y="0"/>
                    <a:pt x="50" y="5"/>
                    <a:pt x="63" y="13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50" y="5"/>
                    <a:pt x="35" y="0"/>
                    <a:pt x="18" y="0"/>
                  </a:cubicBezTo>
                </a:path>
              </a:pathLst>
            </a:custGeom>
            <a:solidFill>
              <a:srgbClr val="AEA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4" name="ïṧḷíďe"/>
            <p:cNvSpPr/>
            <p:nvPr>
              <p:custDataLst>
                <p:tags r:id="rId150"/>
              </p:custDataLst>
            </p:nvPr>
          </p:nvSpPr>
          <p:spPr bwMode="auto">
            <a:xfrm>
              <a:off x="13415" y="4296"/>
              <a:ext cx="530" cy="409"/>
            </a:xfrm>
            <a:custGeom>
              <a:avLst/>
              <a:gdLst>
                <a:gd name="T0" fmla="*/ 120 w 120"/>
                <a:gd name="T1" fmla="*/ 106 h 106"/>
                <a:gd name="T2" fmla="*/ 120 w 120"/>
                <a:gd name="T3" fmla="*/ 106 h 106"/>
                <a:gd name="T4" fmla="*/ 120 w 120"/>
                <a:gd name="T5" fmla="*/ 106 h 106"/>
                <a:gd name="T6" fmla="*/ 120 w 120"/>
                <a:gd name="T7" fmla="*/ 105 h 106"/>
                <a:gd name="T8" fmla="*/ 120 w 120"/>
                <a:gd name="T9" fmla="*/ 105 h 106"/>
                <a:gd name="T10" fmla="*/ 120 w 120"/>
                <a:gd name="T11" fmla="*/ 105 h 106"/>
                <a:gd name="T12" fmla="*/ 120 w 120"/>
                <a:gd name="T13" fmla="*/ 105 h 106"/>
                <a:gd name="T14" fmla="*/ 120 w 120"/>
                <a:gd name="T15" fmla="*/ 105 h 106"/>
                <a:gd name="T16" fmla="*/ 120 w 120"/>
                <a:gd name="T17" fmla="*/ 105 h 106"/>
                <a:gd name="T18" fmla="*/ 120 w 120"/>
                <a:gd name="T19" fmla="*/ 104 h 106"/>
                <a:gd name="T20" fmla="*/ 120 w 120"/>
                <a:gd name="T21" fmla="*/ 105 h 106"/>
                <a:gd name="T22" fmla="*/ 120 w 120"/>
                <a:gd name="T23" fmla="*/ 104 h 106"/>
                <a:gd name="T24" fmla="*/ 120 w 120"/>
                <a:gd name="T25" fmla="*/ 104 h 106"/>
                <a:gd name="T26" fmla="*/ 120 w 120"/>
                <a:gd name="T27" fmla="*/ 104 h 106"/>
                <a:gd name="T28" fmla="*/ 120 w 120"/>
                <a:gd name="T29" fmla="*/ 104 h 106"/>
                <a:gd name="T30" fmla="*/ 120 w 120"/>
                <a:gd name="T31" fmla="*/ 104 h 106"/>
                <a:gd name="T32" fmla="*/ 120 w 120"/>
                <a:gd name="T33" fmla="*/ 104 h 106"/>
                <a:gd name="T34" fmla="*/ 120 w 120"/>
                <a:gd name="T35" fmla="*/ 104 h 106"/>
                <a:gd name="T36" fmla="*/ 120 w 120"/>
                <a:gd name="T37" fmla="*/ 104 h 106"/>
                <a:gd name="T38" fmla="*/ 120 w 120"/>
                <a:gd name="T39" fmla="*/ 104 h 106"/>
                <a:gd name="T40" fmla="*/ 120 w 120"/>
                <a:gd name="T41" fmla="*/ 104 h 106"/>
                <a:gd name="T42" fmla="*/ 120 w 120"/>
                <a:gd name="T43" fmla="*/ 103 h 106"/>
                <a:gd name="T44" fmla="*/ 120 w 120"/>
                <a:gd name="T45" fmla="*/ 104 h 106"/>
                <a:gd name="T46" fmla="*/ 120 w 120"/>
                <a:gd name="T47" fmla="*/ 103 h 106"/>
                <a:gd name="T48" fmla="*/ 120 w 120"/>
                <a:gd name="T49" fmla="*/ 103 h 106"/>
                <a:gd name="T50" fmla="*/ 120 w 120"/>
                <a:gd name="T51" fmla="*/ 103 h 106"/>
                <a:gd name="T52" fmla="*/ 120 w 120"/>
                <a:gd name="T53" fmla="*/ 103 h 106"/>
                <a:gd name="T54" fmla="*/ 120 w 120"/>
                <a:gd name="T55" fmla="*/ 103 h 106"/>
                <a:gd name="T56" fmla="*/ 120 w 120"/>
                <a:gd name="T57" fmla="*/ 103 h 106"/>
                <a:gd name="T58" fmla="*/ 120 w 120"/>
                <a:gd name="T59" fmla="*/ 103 h 106"/>
                <a:gd name="T60" fmla="*/ 85 w 120"/>
                <a:gd name="T61" fmla="*/ 36 h 106"/>
                <a:gd name="T62" fmla="*/ 120 w 120"/>
                <a:gd name="T63" fmla="*/ 103 h 106"/>
                <a:gd name="T64" fmla="*/ 120 w 120"/>
                <a:gd name="T65" fmla="*/ 103 h 106"/>
                <a:gd name="T66" fmla="*/ 85 w 120"/>
                <a:gd name="T67" fmla="*/ 36 h 106"/>
                <a:gd name="T68" fmla="*/ 85 w 120"/>
                <a:gd name="T69" fmla="*/ 36 h 106"/>
                <a:gd name="T70" fmla="*/ 0 w 120"/>
                <a:gd name="T71" fmla="*/ 0 h 106"/>
                <a:gd name="T72" fmla="*/ 0 w 120"/>
                <a:gd name="T73" fmla="*/ 0 h 106"/>
                <a:gd name="T74" fmla="*/ 6 w 120"/>
                <a:gd name="T75" fmla="*/ 31 h 106"/>
                <a:gd name="T76" fmla="*/ 22 w 120"/>
                <a:gd name="T77" fmla="*/ 25 h 106"/>
                <a:gd name="T78" fmla="*/ 22 w 120"/>
                <a:gd name="T79" fmla="*/ 25 h 106"/>
                <a:gd name="T80" fmla="*/ 6 w 120"/>
                <a:gd name="T81" fmla="*/ 31 h 106"/>
                <a:gd name="T82" fmla="*/ 0 w 120"/>
                <a:gd name="T8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06">
                  <a:moveTo>
                    <a:pt x="120" y="106"/>
                  </a:moveTo>
                  <a:cubicBezTo>
                    <a:pt x="120" y="106"/>
                    <a:pt x="120" y="106"/>
                    <a:pt x="120" y="106"/>
                  </a:cubicBezTo>
                  <a:cubicBezTo>
                    <a:pt x="120" y="106"/>
                    <a:pt x="120" y="106"/>
                    <a:pt x="120" y="106"/>
                  </a:cubicBezTo>
                  <a:moveTo>
                    <a:pt x="120" y="105"/>
                  </a:moveTo>
                  <a:cubicBezTo>
                    <a:pt x="120" y="105"/>
                    <a:pt x="120" y="105"/>
                    <a:pt x="120" y="105"/>
                  </a:cubicBezTo>
                  <a:cubicBezTo>
                    <a:pt x="120" y="105"/>
                    <a:pt x="120" y="105"/>
                    <a:pt x="120" y="105"/>
                  </a:cubicBezTo>
                  <a:moveTo>
                    <a:pt x="120" y="105"/>
                  </a:moveTo>
                  <a:cubicBezTo>
                    <a:pt x="120" y="105"/>
                    <a:pt x="120" y="105"/>
                    <a:pt x="120" y="105"/>
                  </a:cubicBezTo>
                  <a:cubicBezTo>
                    <a:pt x="120" y="105"/>
                    <a:pt x="120" y="105"/>
                    <a:pt x="120" y="105"/>
                  </a:cubicBezTo>
                  <a:moveTo>
                    <a:pt x="120" y="104"/>
                  </a:moveTo>
                  <a:cubicBezTo>
                    <a:pt x="120" y="105"/>
                    <a:pt x="120" y="105"/>
                    <a:pt x="120" y="105"/>
                  </a:cubicBezTo>
                  <a:cubicBezTo>
                    <a:pt x="120" y="105"/>
                    <a:pt x="120" y="105"/>
                    <a:pt x="120" y="104"/>
                  </a:cubicBezTo>
                  <a:moveTo>
                    <a:pt x="120" y="104"/>
                  </a:moveTo>
                  <a:cubicBezTo>
                    <a:pt x="120" y="104"/>
                    <a:pt x="120" y="104"/>
                    <a:pt x="120" y="104"/>
                  </a:cubicBezTo>
                  <a:cubicBezTo>
                    <a:pt x="120" y="104"/>
                    <a:pt x="120" y="104"/>
                    <a:pt x="120" y="104"/>
                  </a:cubicBezTo>
                  <a:moveTo>
                    <a:pt x="120" y="104"/>
                  </a:moveTo>
                  <a:cubicBezTo>
                    <a:pt x="120" y="104"/>
                    <a:pt x="120" y="104"/>
                    <a:pt x="120" y="104"/>
                  </a:cubicBezTo>
                  <a:cubicBezTo>
                    <a:pt x="120" y="104"/>
                    <a:pt x="120" y="104"/>
                    <a:pt x="120" y="104"/>
                  </a:cubicBezTo>
                  <a:moveTo>
                    <a:pt x="120" y="104"/>
                  </a:moveTo>
                  <a:cubicBezTo>
                    <a:pt x="120" y="104"/>
                    <a:pt x="120" y="104"/>
                    <a:pt x="120" y="104"/>
                  </a:cubicBezTo>
                  <a:cubicBezTo>
                    <a:pt x="120" y="104"/>
                    <a:pt x="120" y="104"/>
                    <a:pt x="120" y="104"/>
                  </a:cubicBezTo>
                  <a:moveTo>
                    <a:pt x="120" y="103"/>
                  </a:moveTo>
                  <a:cubicBezTo>
                    <a:pt x="120" y="103"/>
                    <a:pt x="120" y="104"/>
                    <a:pt x="120" y="104"/>
                  </a:cubicBezTo>
                  <a:cubicBezTo>
                    <a:pt x="120" y="104"/>
                    <a:pt x="120" y="103"/>
                    <a:pt x="120" y="103"/>
                  </a:cubicBezTo>
                  <a:moveTo>
                    <a:pt x="120" y="103"/>
                  </a:moveTo>
                  <a:cubicBezTo>
                    <a:pt x="120" y="103"/>
                    <a:pt x="120" y="103"/>
                    <a:pt x="120" y="103"/>
                  </a:cubicBezTo>
                  <a:cubicBezTo>
                    <a:pt x="120" y="103"/>
                    <a:pt x="120" y="103"/>
                    <a:pt x="120" y="103"/>
                  </a:cubicBezTo>
                  <a:moveTo>
                    <a:pt x="120" y="103"/>
                  </a:moveTo>
                  <a:cubicBezTo>
                    <a:pt x="120" y="103"/>
                    <a:pt x="120" y="103"/>
                    <a:pt x="120" y="103"/>
                  </a:cubicBezTo>
                  <a:cubicBezTo>
                    <a:pt x="120" y="103"/>
                    <a:pt x="120" y="103"/>
                    <a:pt x="120" y="103"/>
                  </a:cubicBezTo>
                  <a:moveTo>
                    <a:pt x="85" y="36"/>
                  </a:moveTo>
                  <a:cubicBezTo>
                    <a:pt x="106" y="51"/>
                    <a:pt x="120" y="75"/>
                    <a:pt x="120" y="103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20" y="75"/>
                    <a:pt x="106" y="51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10"/>
                    <a:pt x="5" y="20"/>
                    <a:pt x="6" y="31"/>
                  </a:cubicBezTo>
                  <a:cubicBezTo>
                    <a:pt x="11" y="28"/>
                    <a:pt x="17" y="26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7" y="26"/>
                    <a:pt x="11" y="28"/>
                    <a:pt x="6" y="31"/>
                  </a:cubicBezTo>
                  <a:cubicBezTo>
                    <a:pt x="5" y="20"/>
                    <a:pt x="3" y="10"/>
                    <a:pt x="0" y="0"/>
                  </a:cubicBezTo>
                </a:path>
              </a:pathLst>
            </a:custGeom>
            <a:solidFill>
              <a:srgbClr val="4A46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5" name="îṩlïḓê"/>
            <p:cNvSpPr/>
            <p:nvPr>
              <p:custDataLst>
                <p:tags r:id="rId151"/>
              </p:custDataLst>
            </p:nvPr>
          </p:nvSpPr>
          <p:spPr bwMode="auto">
            <a:xfrm>
              <a:off x="11284" y="3636"/>
              <a:ext cx="2966" cy="1338"/>
            </a:xfrm>
            <a:custGeom>
              <a:avLst/>
              <a:gdLst>
                <a:gd name="T0" fmla="*/ 251 w 672"/>
                <a:gd name="T1" fmla="*/ 0 h 347"/>
                <a:gd name="T2" fmla="*/ 107 w 672"/>
                <a:gd name="T3" fmla="*/ 139 h 347"/>
                <a:gd name="T4" fmla="*/ 107 w 672"/>
                <a:gd name="T5" fmla="*/ 139 h 347"/>
                <a:gd name="T6" fmla="*/ 107 w 672"/>
                <a:gd name="T7" fmla="*/ 139 h 347"/>
                <a:gd name="T8" fmla="*/ 0 w 672"/>
                <a:gd name="T9" fmla="*/ 246 h 347"/>
                <a:gd name="T10" fmla="*/ 58 w 672"/>
                <a:gd name="T11" fmla="*/ 342 h 347"/>
                <a:gd name="T12" fmla="*/ 18 w 672"/>
                <a:gd name="T13" fmla="*/ 261 h 347"/>
                <a:gd name="T14" fmla="*/ 119 w 672"/>
                <a:gd name="T15" fmla="*/ 159 h 347"/>
                <a:gd name="T16" fmla="*/ 120 w 672"/>
                <a:gd name="T17" fmla="*/ 159 h 347"/>
                <a:gd name="T18" fmla="*/ 256 w 672"/>
                <a:gd name="T19" fmla="*/ 28 h 347"/>
                <a:gd name="T20" fmla="*/ 383 w 672"/>
                <a:gd name="T21" fmla="*/ 114 h 347"/>
                <a:gd name="T22" fmla="*/ 426 w 672"/>
                <a:gd name="T23" fmla="*/ 106 h 347"/>
                <a:gd name="T24" fmla="*/ 546 w 672"/>
                <a:gd name="T25" fmla="*/ 219 h 347"/>
                <a:gd name="T26" fmla="*/ 579 w 672"/>
                <a:gd name="T27" fmla="*/ 211 h 347"/>
                <a:gd name="T28" fmla="*/ 655 w 672"/>
                <a:gd name="T29" fmla="*/ 287 h 347"/>
                <a:gd name="T30" fmla="*/ 625 w 672"/>
                <a:gd name="T31" fmla="*/ 347 h 347"/>
                <a:gd name="T32" fmla="*/ 672 w 672"/>
                <a:gd name="T33" fmla="*/ 277 h 347"/>
                <a:gd name="T34" fmla="*/ 672 w 672"/>
                <a:gd name="T35" fmla="*/ 277 h 347"/>
                <a:gd name="T36" fmla="*/ 672 w 672"/>
                <a:gd name="T37" fmla="*/ 276 h 347"/>
                <a:gd name="T38" fmla="*/ 672 w 672"/>
                <a:gd name="T39" fmla="*/ 276 h 347"/>
                <a:gd name="T40" fmla="*/ 672 w 672"/>
                <a:gd name="T41" fmla="*/ 276 h 347"/>
                <a:gd name="T42" fmla="*/ 672 w 672"/>
                <a:gd name="T43" fmla="*/ 276 h 347"/>
                <a:gd name="T44" fmla="*/ 672 w 672"/>
                <a:gd name="T45" fmla="*/ 276 h 347"/>
                <a:gd name="T46" fmla="*/ 672 w 672"/>
                <a:gd name="T47" fmla="*/ 275 h 347"/>
                <a:gd name="T48" fmla="*/ 672 w 672"/>
                <a:gd name="T49" fmla="*/ 275 h 347"/>
                <a:gd name="T50" fmla="*/ 672 w 672"/>
                <a:gd name="T51" fmla="*/ 275 h 347"/>
                <a:gd name="T52" fmla="*/ 672 w 672"/>
                <a:gd name="T53" fmla="*/ 275 h 347"/>
                <a:gd name="T54" fmla="*/ 672 w 672"/>
                <a:gd name="T55" fmla="*/ 275 h 347"/>
                <a:gd name="T56" fmla="*/ 672 w 672"/>
                <a:gd name="T57" fmla="*/ 275 h 347"/>
                <a:gd name="T58" fmla="*/ 672 w 672"/>
                <a:gd name="T59" fmla="*/ 275 h 347"/>
                <a:gd name="T60" fmla="*/ 672 w 672"/>
                <a:gd name="T61" fmla="*/ 275 h 347"/>
                <a:gd name="T62" fmla="*/ 672 w 672"/>
                <a:gd name="T63" fmla="*/ 274 h 347"/>
                <a:gd name="T64" fmla="*/ 672 w 672"/>
                <a:gd name="T65" fmla="*/ 274 h 347"/>
                <a:gd name="T66" fmla="*/ 672 w 672"/>
                <a:gd name="T67" fmla="*/ 274 h 347"/>
                <a:gd name="T68" fmla="*/ 672 w 672"/>
                <a:gd name="T69" fmla="*/ 274 h 347"/>
                <a:gd name="T70" fmla="*/ 672 w 672"/>
                <a:gd name="T71" fmla="*/ 274 h 347"/>
                <a:gd name="T72" fmla="*/ 672 w 672"/>
                <a:gd name="T73" fmla="*/ 274 h 347"/>
                <a:gd name="T74" fmla="*/ 637 w 672"/>
                <a:gd name="T75" fmla="*/ 207 h 347"/>
                <a:gd name="T76" fmla="*/ 592 w 672"/>
                <a:gd name="T77" fmla="*/ 194 h 347"/>
                <a:gd name="T78" fmla="*/ 574 w 672"/>
                <a:gd name="T79" fmla="*/ 196 h 347"/>
                <a:gd name="T80" fmla="*/ 558 w 672"/>
                <a:gd name="T81" fmla="*/ 202 h 347"/>
                <a:gd name="T82" fmla="*/ 552 w 672"/>
                <a:gd name="T83" fmla="*/ 171 h 347"/>
                <a:gd name="T84" fmla="*/ 552 w 672"/>
                <a:gd name="T85" fmla="*/ 171 h 347"/>
                <a:gd name="T86" fmla="*/ 431 w 672"/>
                <a:gd name="T87" fmla="*/ 83 h 347"/>
                <a:gd name="T88" fmla="*/ 385 w 672"/>
                <a:gd name="T89" fmla="*/ 91 h 347"/>
                <a:gd name="T90" fmla="*/ 251 w 672"/>
                <a:gd name="T91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2" h="347">
                  <a:moveTo>
                    <a:pt x="251" y="0"/>
                  </a:moveTo>
                  <a:cubicBezTo>
                    <a:pt x="174" y="0"/>
                    <a:pt x="110" y="62"/>
                    <a:pt x="107" y="139"/>
                  </a:cubicBezTo>
                  <a:cubicBezTo>
                    <a:pt x="107" y="139"/>
                    <a:pt x="107" y="139"/>
                    <a:pt x="107" y="139"/>
                  </a:cubicBezTo>
                  <a:cubicBezTo>
                    <a:pt x="107" y="139"/>
                    <a:pt x="107" y="139"/>
                    <a:pt x="107" y="139"/>
                  </a:cubicBezTo>
                  <a:cubicBezTo>
                    <a:pt x="48" y="139"/>
                    <a:pt x="0" y="187"/>
                    <a:pt x="0" y="246"/>
                  </a:cubicBezTo>
                  <a:cubicBezTo>
                    <a:pt x="0" y="288"/>
                    <a:pt x="23" y="324"/>
                    <a:pt x="58" y="342"/>
                  </a:cubicBezTo>
                  <a:cubicBezTo>
                    <a:pt x="33" y="323"/>
                    <a:pt x="18" y="294"/>
                    <a:pt x="18" y="261"/>
                  </a:cubicBezTo>
                  <a:cubicBezTo>
                    <a:pt x="18" y="205"/>
                    <a:pt x="63" y="159"/>
                    <a:pt x="119" y="159"/>
                  </a:cubicBezTo>
                  <a:cubicBezTo>
                    <a:pt x="120" y="159"/>
                    <a:pt x="120" y="159"/>
                    <a:pt x="120" y="159"/>
                  </a:cubicBezTo>
                  <a:cubicBezTo>
                    <a:pt x="122" y="86"/>
                    <a:pt x="182" y="28"/>
                    <a:pt x="256" y="28"/>
                  </a:cubicBezTo>
                  <a:cubicBezTo>
                    <a:pt x="313" y="28"/>
                    <a:pt x="363" y="63"/>
                    <a:pt x="383" y="114"/>
                  </a:cubicBezTo>
                  <a:cubicBezTo>
                    <a:pt x="396" y="109"/>
                    <a:pt x="411" y="106"/>
                    <a:pt x="426" y="106"/>
                  </a:cubicBezTo>
                  <a:cubicBezTo>
                    <a:pt x="490" y="106"/>
                    <a:pt x="543" y="156"/>
                    <a:pt x="546" y="219"/>
                  </a:cubicBezTo>
                  <a:cubicBezTo>
                    <a:pt x="556" y="214"/>
                    <a:pt x="567" y="211"/>
                    <a:pt x="579" y="211"/>
                  </a:cubicBezTo>
                  <a:cubicBezTo>
                    <a:pt x="621" y="211"/>
                    <a:pt x="655" y="245"/>
                    <a:pt x="655" y="287"/>
                  </a:cubicBezTo>
                  <a:cubicBezTo>
                    <a:pt x="655" y="311"/>
                    <a:pt x="643" y="333"/>
                    <a:pt x="625" y="347"/>
                  </a:cubicBezTo>
                  <a:cubicBezTo>
                    <a:pt x="652" y="335"/>
                    <a:pt x="671" y="308"/>
                    <a:pt x="672" y="277"/>
                  </a:cubicBezTo>
                  <a:cubicBezTo>
                    <a:pt x="672" y="277"/>
                    <a:pt x="672" y="277"/>
                    <a:pt x="672" y="277"/>
                  </a:cubicBezTo>
                  <a:cubicBezTo>
                    <a:pt x="672" y="276"/>
                    <a:pt x="672" y="276"/>
                    <a:pt x="672" y="276"/>
                  </a:cubicBezTo>
                  <a:cubicBezTo>
                    <a:pt x="672" y="276"/>
                    <a:pt x="672" y="276"/>
                    <a:pt x="672" y="276"/>
                  </a:cubicBezTo>
                  <a:cubicBezTo>
                    <a:pt x="672" y="276"/>
                    <a:pt x="672" y="276"/>
                    <a:pt x="672" y="276"/>
                  </a:cubicBezTo>
                  <a:cubicBezTo>
                    <a:pt x="672" y="276"/>
                    <a:pt x="672" y="276"/>
                    <a:pt x="672" y="276"/>
                  </a:cubicBezTo>
                  <a:cubicBezTo>
                    <a:pt x="672" y="276"/>
                    <a:pt x="672" y="276"/>
                    <a:pt x="672" y="276"/>
                  </a:cubicBezTo>
                  <a:cubicBezTo>
                    <a:pt x="672" y="276"/>
                    <a:pt x="672" y="276"/>
                    <a:pt x="672" y="275"/>
                  </a:cubicBezTo>
                  <a:cubicBezTo>
                    <a:pt x="672" y="275"/>
                    <a:pt x="672" y="275"/>
                    <a:pt x="672" y="275"/>
                  </a:cubicBezTo>
                  <a:cubicBezTo>
                    <a:pt x="672" y="275"/>
                    <a:pt x="672" y="275"/>
                    <a:pt x="672" y="275"/>
                  </a:cubicBezTo>
                  <a:cubicBezTo>
                    <a:pt x="672" y="275"/>
                    <a:pt x="672" y="275"/>
                    <a:pt x="672" y="275"/>
                  </a:cubicBezTo>
                  <a:cubicBezTo>
                    <a:pt x="672" y="275"/>
                    <a:pt x="672" y="275"/>
                    <a:pt x="672" y="275"/>
                  </a:cubicBezTo>
                  <a:cubicBezTo>
                    <a:pt x="672" y="275"/>
                    <a:pt x="672" y="275"/>
                    <a:pt x="672" y="275"/>
                  </a:cubicBezTo>
                  <a:cubicBezTo>
                    <a:pt x="672" y="275"/>
                    <a:pt x="672" y="275"/>
                    <a:pt x="672" y="275"/>
                  </a:cubicBezTo>
                  <a:cubicBezTo>
                    <a:pt x="672" y="275"/>
                    <a:pt x="672" y="275"/>
                    <a:pt x="672" y="275"/>
                  </a:cubicBezTo>
                  <a:cubicBezTo>
                    <a:pt x="672" y="275"/>
                    <a:pt x="672" y="274"/>
                    <a:pt x="672" y="274"/>
                  </a:cubicBezTo>
                  <a:cubicBezTo>
                    <a:pt x="672" y="274"/>
                    <a:pt x="672" y="274"/>
                    <a:pt x="672" y="274"/>
                  </a:cubicBezTo>
                  <a:cubicBezTo>
                    <a:pt x="672" y="274"/>
                    <a:pt x="672" y="274"/>
                    <a:pt x="672" y="274"/>
                  </a:cubicBezTo>
                  <a:cubicBezTo>
                    <a:pt x="672" y="274"/>
                    <a:pt x="672" y="274"/>
                    <a:pt x="672" y="274"/>
                  </a:cubicBezTo>
                  <a:cubicBezTo>
                    <a:pt x="672" y="274"/>
                    <a:pt x="672" y="274"/>
                    <a:pt x="672" y="274"/>
                  </a:cubicBezTo>
                  <a:cubicBezTo>
                    <a:pt x="672" y="274"/>
                    <a:pt x="672" y="274"/>
                    <a:pt x="672" y="274"/>
                  </a:cubicBezTo>
                  <a:cubicBezTo>
                    <a:pt x="672" y="246"/>
                    <a:pt x="658" y="222"/>
                    <a:pt x="637" y="207"/>
                  </a:cubicBezTo>
                  <a:cubicBezTo>
                    <a:pt x="624" y="199"/>
                    <a:pt x="609" y="194"/>
                    <a:pt x="592" y="194"/>
                  </a:cubicBezTo>
                  <a:cubicBezTo>
                    <a:pt x="586" y="194"/>
                    <a:pt x="580" y="195"/>
                    <a:pt x="574" y="196"/>
                  </a:cubicBezTo>
                  <a:cubicBezTo>
                    <a:pt x="569" y="197"/>
                    <a:pt x="563" y="199"/>
                    <a:pt x="558" y="202"/>
                  </a:cubicBezTo>
                  <a:cubicBezTo>
                    <a:pt x="557" y="191"/>
                    <a:pt x="555" y="181"/>
                    <a:pt x="552" y="171"/>
                  </a:cubicBezTo>
                  <a:cubicBezTo>
                    <a:pt x="552" y="171"/>
                    <a:pt x="552" y="171"/>
                    <a:pt x="552" y="171"/>
                  </a:cubicBezTo>
                  <a:cubicBezTo>
                    <a:pt x="536" y="120"/>
                    <a:pt x="488" y="83"/>
                    <a:pt x="431" y="83"/>
                  </a:cubicBezTo>
                  <a:cubicBezTo>
                    <a:pt x="415" y="83"/>
                    <a:pt x="400" y="86"/>
                    <a:pt x="385" y="91"/>
                  </a:cubicBezTo>
                  <a:cubicBezTo>
                    <a:pt x="364" y="38"/>
                    <a:pt x="312" y="0"/>
                    <a:pt x="251" y="0"/>
                  </a:cubicBezTo>
                </a:path>
              </a:pathLst>
            </a:custGeom>
            <a:solidFill>
              <a:schemeClr val="tx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6" name="ïṩḷïḍè"/>
            <p:cNvSpPr/>
            <p:nvPr>
              <p:custDataLst>
                <p:tags r:id="rId152"/>
              </p:custDataLst>
            </p:nvPr>
          </p:nvSpPr>
          <p:spPr bwMode="auto">
            <a:xfrm>
              <a:off x="12921" y="2181"/>
              <a:ext cx="445" cy="386"/>
            </a:xfrm>
            <a:custGeom>
              <a:avLst/>
              <a:gdLst>
                <a:gd name="T0" fmla="*/ 101 w 101"/>
                <a:gd name="T1" fmla="*/ 5 h 100"/>
                <a:gd name="T2" fmla="*/ 101 w 101"/>
                <a:gd name="T3" fmla="*/ 4 h 100"/>
                <a:gd name="T4" fmla="*/ 101 w 101"/>
                <a:gd name="T5" fmla="*/ 4 h 100"/>
                <a:gd name="T6" fmla="*/ 100 w 101"/>
                <a:gd name="T7" fmla="*/ 2 h 100"/>
                <a:gd name="T8" fmla="*/ 96 w 101"/>
                <a:gd name="T9" fmla="*/ 0 h 100"/>
                <a:gd name="T10" fmla="*/ 79 w 101"/>
                <a:gd name="T11" fmla="*/ 3 h 100"/>
                <a:gd name="T12" fmla="*/ 23 w 101"/>
                <a:gd name="T13" fmla="*/ 12 h 100"/>
                <a:gd name="T14" fmla="*/ 14 w 101"/>
                <a:gd name="T15" fmla="*/ 17 h 100"/>
                <a:gd name="T16" fmla="*/ 0 w 101"/>
                <a:gd name="T17" fmla="*/ 100 h 100"/>
                <a:gd name="T18" fmla="*/ 14 w 101"/>
                <a:gd name="T19" fmla="*/ 91 h 100"/>
                <a:gd name="T20" fmla="*/ 49 w 101"/>
                <a:gd name="T21" fmla="*/ 70 h 100"/>
                <a:gd name="T22" fmla="*/ 88 w 101"/>
                <a:gd name="T23" fmla="*/ 24 h 100"/>
                <a:gd name="T24" fmla="*/ 100 w 101"/>
                <a:gd name="T25" fmla="*/ 10 h 100"/>
                <a:gd name="T26" fmla="*/ 101 w 101"/>
                <a:gd name="T27" fmla="*/ 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100">
                  <a:moveTo>
                    <a:pt x="101" y="5"/>
                  </a:moveTo>
                  <a:cubicBezTo>
                    <a:pt x="101" y="4"/>
                    <a:pt x="101" y="4"/>
                    <a:pt x="101" y="4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1" y="3"/>
                    <a:pt x="100" y="3"/>
                    <a:pt x="100" y="2"/>
                  </a:cubicBezTo>
                  <a:cubicBezTo>
                    <a:pt x="99" y="1"/>
                    <a:pt x="97" y="0"/>
                    <a:pt x="96" y="0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6" y="44"/>
                    <a:pt x="1" y="72"/>
                    <a:pt x="0" y="100"/>
                  </a:cubicBezTo>
                  <a:cubicBezTo>
                    <a:pt x="4" y="98"/>
                    <a:pt x="12" y="95"/>
                    <a:pt x="14" y="91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1" y="8"/>
                    <a:pt x="101" y="7"/>
                    <a:pt x="101" y="5"/>
                  </a:cubicBezTo>
                  <a:close/>
                </a:path>
              </a:pathLst>
            </a:custGeom>
            <a:solidFill>
              <a:srgbClr val="5752B7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7" name="îš1ídé"/>
            <p:cNvSpPr/>
            <p:nvPr>
              <p:custDataLst>
                <p:tags r:id="rId153"/>
              </p:custDataLst>
            </p:nvPr>
          </p:nvSpPr>
          <p:spPr bwMode="auto">
            <a:xfrm>
              <a:off x="12551" y="2317"/>
              <a:ext cx="265" cy="158"/>
            </a:xfrm>
            <a:custGeom>
              <a:avLst/>
              <a:gdLst>
                <a:gd name="T0" fmla="*/ 2 w 60"/>
                <a:gd name="T1" fmla="*/ 35 h 41"/>
                <a:gd name="T2" fmla="*/ 3 w 60"/>
                <a:gd name="T3" fmla="*/ 37 h 41"/>
                <a:gd name="T4" fmla="*/ 4 w 60"/>
                <a:gd name="T5" fmla="*/ 38 h 41"/>
                <a:gd name="T6" fmla="*/ 13 w 60"/>
                <a:gd name="T7" fmla="*/ 40 h 41"/>
                <a:gd name="T8" fmla="*/ 13 w 60"/>
                <a:gd name="T9" fmla="*/ 40 h 41"/>
                <a:gd name="T10" fmla="*/ 14 w 60"/>
                <a:gd name="T11" fmla="*/ 40 h 41"/>
                <a:gd name="T12" fmla="*/ 14 w 60"/>
                <a:gd name="T13" fmla="*/ 39 h 41"/>
                <a:gd name="T14" fmla="*/ 49 w 60"/>
                <a:gd name="T15" fmla="*/ 16 h 41"/>
                <a:gd name="T16" fmla="*/ 49 w 60"/>
                <a:gd name="T17" fmla="*/ 16 h 41"/>
                <a:gd name="T18" fmla="*/ 60 w 60"/>
                <a:gd name="T19" fmla="*/ 7 h 41"/>
                <a:gd name="T20" fmla="*/ 59 w 60"/>
                <a:gd name="T21" fmla="*/ 6 h 41"/>
                <a:gd name="T22" fmla="*/ 55 w 60"/>
                <a:gd name="T23" fmla="*/ 0 h 41"/>
                <a:gd name="T24" fmla="*/ 19 w 60"/>
                <a:gd name="T25" fmla="*/ 16 h 41"/>
                <a:gd name="T26" fmla="*/ 6 w 60"/>
                <a:gd name="T27" fmla="*/ 21 h 41"/>
                <a:gd name="T28" fmla="*/ 5 w 60"/>
                <a:gd name="T29" fmla="*/ 22 h 41"/>
                <a:gd name="T30" fmla="*/ 2 w 60"/>
                <a:gd name="T31" fmla="*/ 3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" h="41">
                  <a:moveTo>
                    <a:pt x="2" y="35"/>
                  </a:moveTo>
                  <a:cubicBezTo>
                    <a:pt x="2" y="35"/>
                    <a:pt x="3" y="36"/>
                    <a:pt x="3" y="37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7" y="41"/>
                    <a:pt x="12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4" y="40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22" y="36"/>
                    <a:pt x="38" y="24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5" y="11"/>
                    <a:pt x="60" y="7"/>
                    <a:pt x="60" y="7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31" y="12"/>
                    <a:pt x="19" y="16"/>
                  </a:cubicBezTo>
                  <a:cubicBezTo>
                    <a:pt x="14" y="17"/>
                    <a:pt x="9" y="19"/>
                    <a:pt x="6" y="21"/>
                  </a:cubicBezTo>
                  <a:cubicBezTo>
                    <a:pt x="6" y="21"/>
                    <a:pt x="5" y="22"/>
                    <a:pt x="5" y="22"/>
                  </a:cubicBezTo>
                  <a:cubicBezTo>
                    <a:pt x="5" y="22"/>
                    <a:pt x="0" y="28"/>
                    <a:pt x="2" y="35"/>
                  </a:cubicBezTo>
                  <a:close/>
                </a:path>
              </a:pathLst>
            </a:custGeom>
            <a:solidFill>
              <a:srgbClr val="68A7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8" name="îṡḷidè"/>
            <p:cNvSpPr/>
            <p:nvPr>
              <p:custDataLst>
                <p:tags r:id="rId154"/>
              </p:custDataLst>
            </p:nvPr>
          </p:nvSpPr>
          <p:spPr bwMode="auto">
            <a:xfrm>
              <a:off x="12444" y="2355"/>
              <a:ext cx="339" cy="120"/>
            </a:xfrm>
            <a:custGeom>
              <a:avLst/>
              <a:gdLst>
                <a:gd name="T0" fmla="*/ 0 w 77"/>
                <a:gd name="T1" fmla="*/ 22 h 25"/>
                <a:gd name="T2" fmla="*/ 32 w 77"/>
                <a:gd name="T3" fmla="*/ 25 h 25"/>
                <a:gd name="T4" fmla="*/ 42 w 77"/>
                <a:gd name="T5" fmla="*/ 24 h 25"/>
                <a:gd name="T6" fmla="*/ 42 w 77"/>
                <a:gd name="T7" fmla="*/ 23 h 25"/>
                <a:gd name="T8" fmla="*/ 42 w 77"/>
                <a:gd name="T9" fmla="*/ 23 h 25"/>
                <a:gd name="T10" fmla="*/ 77 w 77"/>
                <a:gd name="T11" fmla="*/ 0 h 25"/>
                <a:gd name="T12" fmla="*/ 43 w 77"/>
                <a:gd name="T13" fmla="*/ 19 h 25"/>
                <a:gd name="T14" fmla="*/ 36 w 77"/>
                <a:gd name="T15" fmla="*/ 21 h 25"/>
                <a:gd name="T16" fmla="*/ 32 w 77"/>
                <a:gd name="T17" fmla="*/ 22 h 25"/>
                <a:gd name="T18" fmla="*/ 31 w 77"/>
                <a:gd name="T19" fmla="*/ 22 h 25"/>
                <a:gd name="T20" fmla="*/ 5 w 77"/>
                <a:gd name="T21" fmla="*/ 7 h 25"/>
                <a:gd name="T22" fmla="*/ 0 w 77"/>
                <a:gd name="T23" fmla="*/ 0 h 25"/>
                <a:gd name="T24" fmla="*/ 0 w 77"/>
                <a:gd name="T2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25">
                  <a:moveTo>
                    <a:pt x="0" y="22"/>
                  </a:moveTo>
                  <a:cubicBezTo>
                    <a:pt x="12" y="24"/>
                    <a:pt x="26" y="25"/>
                    <a:pt x="32" y="25"/>
                  </a:cubicBezTo>
                  <a:cubicBezTo>
                    <a:pt x="33" y="25"/>
                    <a:pt x="38" y="25"/>
                    <a:pt x="42" y="24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50" y="20"/>
                    <a:pt x="66" y="8"/>
                    <a:pt x="77" y="0"/>
                  </a:cubicBezTo>
                  <a:cubicBezTo>
                    <a:pt x="75" y="1"/>
                    <a:pt x="54" y="13"/>
                    <a:pt x="43" y="19"/>
                  </a:cubicBezTo>
                  <a:cubicBezTo>
                    <a:pt x="40" y="20"/>
                    <a:pt x="38" y="21"/>
                    <a:pt x="36" y="21"/>
                  </a:cubicBezTo>
                  <a:cubicBezTo>
                    <a:pt x="35" y="21"/>
                    <a:pt x="34" y="22"/>
                    <a:pt x="32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21" y="22"/>
                    <a:pt x="11" y="16"/>
                    <a:pt x="5" y="7"/>
                  </a:cubicBezTo>
                  <a:cubicBezTo>
                    <a:pt x="3" y="2"/>
                    <a:pt x="0" y="0"/>
                    <a:pt x="0" y="0"/>
                  </a:cubicBezTo>
                  <a:cubicBezTo>
                    <a:pt x="0" y="0"/>
                    <a:pt x="0" y="13"/>
                    <a:pt x="0" y="22"/>
                  </a:cubicBezTo>
                  <a:close/>
                </a:path>
              </a:pathLst>
            </a:custGeom>
            <a:solidFill>
              <a:srgbClr val="8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9" name="ïşlîḍe"/>
            <p:cNvSpPr/>
            <p:nvPr>
              <p:custDataLst>
                <p:tags r:id="rId155"/>
              </p:custDataLst>
            </p:nvPr>
          </p:nvSpPr>
          <p:spPr bwMode="auto">
            <a:xfrm>
              <a:off x="12193" y="2341"/>
              <a:ext cx="321" cy="492"/>
            </a:xfrm>
            <a:custGeom>
              <a:avLst/>
              <a:gdLst>
                <a:gd name="T0" fmla="*/ 14 w 73"/>
                <a:gd name="T1" fmla="*/ 77 h 128"/>
                <a:gd name="T2" fmla="*/ 15 w 73"/>
                <a:gd name="T3" fmla="*/ 96 h 128"/>
                <a:gd name="T4" fmla="*/ 15 w 73"/>
                <a:gd name="T5" fmla="*/ 109 h 128"/>
                <a:gd name="T6" fmla="*/ 47 w 73"/>
                <a:gd name="T7" fmla="*/ 125 h 128"/>
                <a:gd name="T8" fmla="*/ 65 w 73"/>
                <a:gd name="T9" fmla="*/ 116 h 128"/>
                <a:gd name="T10" fmla="*/ 65 w 73"/>
                <a:gd name="T11" fmla="*/ 116 h 128"/>
                <a:gd name="T12" fmla="*/ 65 w 73"/>
                <a:gd name="T13" fmla="*/ 114 h 128"/>
                <a:gd name="T14" fmla="*/ 71 w 73"/>
                <a:gd name="T15" fmla="*/ 59 h 128"/>
                <a:gd name="T16" fmla="*/ 63 w 73"/>
                <a:gd name="T17" fmla="*/ 8 h 128"/>
                <a:gd name="T18" fmla="*/ 19 w 73"/>
                <a:gd name="T19" fmla="*/ 4 h 128"/>
                <a:gd name="T20" fmla="*/ 0 w 73"/>
                <a:gd name="T21" fmla="*/ 23 h 128"/>
                <a:gd name="T22" fmla="*/ 1 w 73"/>
                <a:gd name="T23" fmla="*/ 36 h 128"/>
                <a:gd name="T24" fmla="*/ 14 w 73"/>
                <a:gd name="T25" fmla="*/ 7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" h="128">
                  <a:moveTo>
                    <a:pt x="14" y="77"/>
                  </a:moveTo>
                  <a:cubicBezTo>
                    <a:pt x="16" y="83"/>
                    <a:pt x="16" y="90"/>
                    <a:pt x="15" y="96"/>
                  </a:cubicBezTo>
                  <a:cubicBezTo>
                    <a:pt x="12" y="109"/>
                    <a:pt x="15" y="109"/>
                    <a:pt x="15" y="109"/>
                  </a:cubicBezTo>
                  <a:cubicBezTo>
                    <a:pt x="15" y="109"/>
                    <a:pt x="32" y="120"/>
                    <a:pt x="47" y="125"/>
                  </a:cubicBezTo>
                  <a:cubicBezTo>
                    <a:pt x="57" y="128"/>
                    <a:pt x="66" y="127"/>
                    <a:pt x="65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4"/>
                  </a:cubicBezTo>
                  <a:cubicBezTo>
                    <a:pt x="65" y="89"/>
                    <a:pt x="70" y="87"/>
                    <a:pt x="71" y="59"/>
                  </a:cubicBezTo>
                  <a:cubicBezTo>
                    <a:pt x="73" y="30"/>
                    <a:pt x="72" y="13"/>
                    <a:pt x="63" y="8"/>
                  </a:cubicBezTo>
                  <a:cubicBezTo>
                    <a:pt x="53" y="3"/>
                    <a:pt x="39" y="0"/>
                    <a:pt x="19" y="4"/>
                  </a:cubicBezTo>
                  <a:cubicBezTo>
                    <a:pt x="4" y="8"/>
                    <a:pt x="0" y="12"/>
                    <a:pt x="0" y="23"/>
                  </a:cubicBezTo>
                  <a:cubicBezTo>
                    <a:pt x="0" y="26"/>
                    <a:pt x="0" y="31"/>
                    <a:pt x="1" y="36"/>
                  </a:cubicBezTo>
                  <a:cubicBezTo>
                    <a:pt x="4" y="50"/>
                    <a:pt x="10" y="67"/>
                    <a:pt x="14" y="77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0" name="ïŝḻîḑê"/>
            <p:cNvSpPr/>
            <p:nvPr>
              <p:custDataLst>
                <p:tags r:id="rId156"/>
              </p:custDataLst>
            </p:nvPr>
          </p:nvSpPr>
          <p:spPr bwMode="auto">
            <a:xfrm>
              <a:off x="12193" y="2421"/>
              <a:ext cx="286" cy="401"/>
            </a:xfrm>
            <a:custGeom>
              <a:avLst/>
              <a:gdLst>
                <a:gd name="T0" fmla="*/ 14 w 65"/>
                <a:gd name="T1" fmla="*/ 56 h 104"/>
                <a:gd name="T2" fmla="*/ 15 w 65"/>
                <a:gd name="T3" fmla="*/ 75 h 104"/>
                <a:gd name="T4" fmla="*/ 15 w 65"/>
                <a:gd name="T5" fmla="*/ 88 h 104"/>
                <a:gd name="T6" fmla="*/ 47 w 65"/>
                <a:gd name="T7" fmla="*/ 104 h 104"/>
                <a:gd name="T8" fmla="*/ 60 w 65"/>
                <a:gd name="T9" fmla="*/ 102 h 104"/>
                <a:gd name="T10" fmla="*/ 65 w 65"/>
                <a:gd name="T11" fmla="*/ 98 h 104"/>
                <a:gd name="T12" fmla="*/ 65 w 65"/>
                <a:gd name="T13" fmla="*/ 95 h 104"/>
                <a:gd name="T14" fmla="*/ 65 w 65"/>
                <a:gd name="T15" fmla="*/ 93 h 104"/>
                <a:gd name="T16" fmla="*/ 45 w 65"/>
                <a:gd name="T17" fmla="*/ 92 h 104"/>
                <a:gd name="T18" fmla="*/ 26 w 65"/>
                <a:gd name="T19" fmla="*/ 88 h 104"/>
                <a:gd name="T20" fmla="*/ 21 w 65"/>
                <a:gd name="T21" fmla="*/ 79 h 104"/>
                <a:gd name="T22" fmla="*/ 23 w 65"/>
                <a:gd name="T23" fmla="*/ 61 h 104"/>
                <a:gd name="T24" fmla="*/ 18 w 65"/>
                <a:gd name="T25" fmla="*/ 40 h 104"/>
                <a:gd name="T26" fmla="*/ 16 w 65"/>
                <a:gd name="T27" fmla="*/ 24 h 104"/>
                <a:gd name="T28" fmla="*/ 16 w 65"/>
                <a:gd name="T29" fmla="*/ 5 h 104"/>
                <a:gd name="T30" fmla="*/ 6 w 65"/>
                <a:gd name="T31" fmla="*/ 0 h 104"/>
                <a:gd name="T32" fmla="*/ 0 w 65"/>
                <a:gd name="T33" fmla="*/ 2 h 104"/>
                <a:gd name="T34" fmla="*/ 1 w 65"/>
                <a:gd name="T35" fmla="*/ 15 h 104"/>
                <a:gd name="T36" fmla="*/ 14 w 65"/>
                <a:gd name="T37" fmla="*/ 5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" h="104">
                  <a:moveTo>
                    <a:pt x="14" y="56"/>
                  </a:moveTo>
                  <a:cubicBezTo>
                    <a:pt x="16" y="62"/>
                    <a:pt x="16" y="69"/>
                    <a:pt x="15" y="75"/>
                  </a:cubicBezTo>
                  <a:cubicBezTo>
                    <a:pt x="12" y="88"/>
                    <a:pt x="15" y="88"/>
                    <a:pt x="15" y="88"/>
                  </a:cubicBezTo>
                  <a:cubicBezTo>
                    <a:pt x="15" y="88"/>
                    <a:pt x="32" y="99"/>
                    <a:pt x="47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5" y="98"/>
                    <a:pt x="65" y="98"/>
                    <a:pt x="65" y="98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5" y="94"/>
                    <a:pt x="65" y="94"/>
                    <a:pt x="65" y="93"/>
                  </a:cubicBezTo>
                  <a:cubicBezTo>
                    <a:pt x="62" y="93"/>
                    <a:pt x="55" y="94"/>
                    <a:pt x="45" y="92"/>
                  </a:cubicBezTo>
                  <a:cubicBezTo>
                    <a:pt x="37" y="92"/>
                    <a:pt x="30" y="89"/>
                    <a:pt x="26" y="88"/>
                  </a:cubicBezTo>
                  <a:cubicBezTo>
                    <a:pt x="22" y="86"/>
                    <a:pt x="20" y="83"/>
                    <a:pt x="21" y="79"/>
                  </a:cubicBezTo>
                  <a:cubicBezTo>
                    <a:pt x="22" y="74"/>
                    <a:pt x="23" y="67"/>
                    <a:pt x="23" y="61"/>
                  </a:cubicBezTo>
                  <a:cubicBezTo>
                    <a:pt x="23" y="56"/>
                    <a:pt x="20" y="46"/>
                    <a:pt x="18" y="40"/>
                  </a:cubicBezTo>
                  <a:cubicBezTo>
                    <a:pt x="16" y="34"/>
                    <a:pt x="16" y="29"/>
                    <a:pt x="16" y="24"/>
                  </a:cubicBezTo>
                  <a:cubicBezTo>
                    <a:pt x="17" y="14"/>
                    <a:pt x="16" y="5"/>
                    <a:pt x="1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5"/>
                    <a:pt x="0" y="10"/>
                    <a:pt x="1" y="15"/>
                  </a:cubicBezTo>
                  <a:cubicBezTo>
                    <a:pt x="4" y="29"/>
                    <a:pt x="10" y="46"/>
                    <a:pt x="14" y="56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1" name="işľíďè"/>
            <p:cNvSpPr/>
            <p:nvPr>
              <p:custDataLst>
                <p:tags r:id="rId157"/>
              </p:custDataLst>
            </p:nvPr>
          </p:nvSpPr>
          <p:spPr bwMode="auto">
            <a:xfrm>
              <a:off x="12366" y="2399"/>
              <a:ext cx="120" cy="327"/>
            </a:xfrm>
            <a:custGeom>
              <a:avLst/>
              <a:gdLst>
                <a:gd name="T0" fmla="*/ 4 w 20"/>
                <a:gd name="T1" fmla="*/ 0 h 85"/>
                <a:gd name="T2" fmla="*/ 17 w 20"/>
                <a:gd name="T3" fmla="*/ 74 h 85"/>
                <a:gd name="T4" fmla="*/ 11 w 20"/>
                <a:gd name="T5" fmla="*/ 85 h 85"/>
                <a:gd name="T6" fmla="*/ 5 w 20"/>
                <a:gd name="T7" fmla="*/ 74 h 85"/>
                <a:gd name="T8" fmla="*/ 0 w 20"/>
                <a:gd name="T9" fmla="*/ 1 h 85"/>
                <a:gd name="T10" fmla="*/ 4 w 20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85">
                  <a:moveTo>
                    <a:pt x="4" y="0"/>
                  </a:moveTo>
                  <a:cubicBezTo>
                    <a:pt x="4" y="0"/>
                    <a:pt x="20" y="50"/>
                    <a:pt x="17" y="74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5" y="74"/>
                    <a:pt x="10" y="25"/>
                    <a:pt x="0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2B42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2" name="íŝḷídé"/>
            <p:cNvSpPr/>
            <p:nvPr>
              <p:custDataLst>
                <p:tags r:id="rId158"/>
              </p:custDataLst>
            </p:nvPr>
          </p:nvSpPr>
          <p:spPr bwMode="auto">
            <a:xfrm>
              <a:off x="12354" y="2283"/>
              <a:ext cx="120" cy="120"/>
            </a:xfrm>
            <a:custGeom>
              <a:avLst/>
              <a:gdLst>
                <a:gd name="T0" fmla="*/ 8 w 8"/>
                <a:gd name="T1" fmla="*/ 3 h 8"/>
                <a:gd name="T2" fmla="*/ 8 w 8"/>
                <a:gd name="T3" fmla="*/ 3 h 8"/>
                <a:gd name="T4" fmla="*/ 7 w 8"/>
                <a:gd name="T5" fmla="*/ 7 h 8"/>
                <a:gd name="T6" fmla="*/ 3 w 8"/>
                <a:gd name="T7" fmla="*/ 8 h 8"/>
                <a:gd name="T8" fmla="*/ 0 w 8"/>
                <a:gd name="T9" fmla="*/ 5 h 8"/>
                <a:gd name="T10" fmla="*/ 4 w 8"/>
                <a:gd name="T11" fmla="*/ 0 h 8"/>
                <a:gd name="T12" fmla="*/ 4 w 8"/>
                <a:gd name="T13" fmla="*/ 0 h 8"/>
                <a:gd name="T14" fmla="*/ 8 w 8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6"/>
                    <a:pt x="7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1"/>
                    <a:pt x="7" y="2"/>
                    <a:pt x="8" y="3"/>
                  </a:cubicBezTo>
                  <a:close/>
                </a:path>
              </a:pathLst>
            </a:custGeom>
            <a:solidFill>
              <a:srgbClr val="253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3" name="î$ľîḍé"/>
            <p:cNvSpPr/>
            <p:nvPr>
              <p:custDataLst>
                <p:tags r:id="rId159"/>
              </p:custDataLst>
            </p:nvPr>
          </p:nvSpPr>
          <p:spPr bwMode="auto">
            <a:xfrm>
              <a:off x="12397" y="3574"/>
              <a:ext cx="120" cy="120"/>
            </a:xfrm>
            <a:custGeom>
              <a:avLst/>
              <a:gdLst>
                <a:gd name="T0" fmla="*/ 9 w 10"/>
                <a:gd name="T1" fmla="*/ 5 h 13"/>
                <a:gd name="T2" fmla="*/ 10 w 10"/>
                <a:gd name="T3" fmla="*/ 11 h 13"/>
                <a:gd name="T4" fmla="*/ 1 w 10"/>
                <a:gd name="T5" fmla="*/ 12 h 13"/>
                <a:gd name="T6" fmla="*/ 0 w 10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3">
                  <a:moveTo>
                    <a:pt x="9" y="5"/>
                  </a:moveTo>
                  <a:cubicBezTo>
                    <a:pt x="9" y="5"/>
                    <a:pt x="10" y="8"/>
                    <a:pt x="10" y="11"/>
                  </a:cubicBezTo>
                  <a:cubicBezTo>
                    <a:pt x="10" y="13"/>
                    <a:pt x="2" y="13"/>
                    <a:pt x="1" y="12"/>
                  </a:cubicBezTo>
                  <a:cubicBezTo>
                    <a:pt x="1" y="11"/>
                    <a:pt x="0" y="0"/>
                    <a:pt x="0" y="0"/>
                  </a:cubicBezTo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4" name="íṥḻîďe"/>
            <p:cNvSpPr/>
            <p:nvPr>
              <p:custDataLst>
                <p:tags r:id="rId160"/>
              </p:custDataLst>
            </p:nvPr>
          </p:nvSpPr>
          <p:spPr bwMode="auto">
            <a:xfrm>
              <a:off x="12393" y="3605"/>
              <a:ext cx="144" cy="120"/>
            </a:xfrm>
            <a:custGeom>
              <a:avLst/>
              <a:gdLst>
                <a:gd name="T0" fmla="*/ 0 w 33"/>
                <a:gd name="T1" fmla="*/ 6 h 13"/>
                <a:gd name="T2" fmla="*/ 1 w 33"/>
                <a:gd name="T3" fmla="*/ 13 h 13"/>
                <a:gd name="T4" fmla="*/ 10 w 33"/>
                <a:gd name="T5" fmla="*/ 13 h 13"/>
                <a:gd name="T6" fmla="*/ 10 w 33"/>
                <a:gd name="T7" fmla="*/ 11 h 13"/>
                <a:gd name="T8" fmla="*/ 16 w 33"/>
                <a:gd name="T9" fmla="*/ 13 h 13"/>
                <a:gd name="T10" fmla="*/ 23 w 33"/>
                <a:gd name="T11" fmla="*/ 13 h 13"/>
                <a:gd name="T12" fmla="*/ 32 w 33"/>
                <a:gd name="T13" fmla="*/ 11 h 13"/>
                <a:gd name="T14" fmla="*/ 24 w 33"/>
                <a:gd name="T15" fmla="*/ 7 h 13"/>
                <a:gd name="T16" fmla="*/ 13 w 33"/>
                <a:gd name="T17" fmla="*/ 3 h 13"/>
                <a:gd name="T18" fmla="*/ 11 w 33"/>
                <a:gd name="T19" fmla="*/ 1 h 13"/>
                <a:gd name="T20" fmla="*/ 10 w 33"/>
                <a:gd name="T21" fmla="*/ 2 h 13"/>
                <a:gd name="T22" fmla="*/ 5 w 33"/>
                <a:gd name="T23" fmla="*/ 4 h 13"/>
                <a:gd name="T24" fmla="*/ 2 w 33"/>
                <a:gd name="T25" fmla="*/ 3 h 13"/>
                <a:gd name="T26" fmla="*/ 0 w 33"/>
                <a:gd name="T27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13">
                  <a:moveTo>
                    <a:pt x="0" y="6"/>
                  </a:moveTo>
                  <a:cubicBezTo>
                    <a:pt x="0" y="9"/>
                    <a:pt x="1" y="13"/>
                    <a:pt x="1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3" y="13"/>
                    <a:pt x="16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9" y="13"/>
                    <a:pt x="32" y="12"/>
                    <a:pt x="32" y="11"/>
                  </a:cubicBezTo>
                  <a:cubicBezTo>
                    <a:pt x="33" y="7"/>
                    <a:pt x="26" y="7"/>
                    <a:pt x="24" y="7"/>
                  </a:cubicBezTo>
                  <a:cubicBezTo>
                    <a:pt x="19" y="7"/>
                    <a:pt x="14" y="5"/>
                    <a:pt x="13" y="3"/>
                  </a:cubicBezTo>
                  <a:cubicBezTo>
                    <a:pt x="12" y="1"/>
                    <a:pt x="12" y="0"/>
                    <a:pt x="11" y="1"/>
                  </a:cubicBezTo>
                  <a:cubicBezTo>
                    <a:pt x="11" y="1"/>
                    <a:pt x="10" y="1"/>
                    <a:pt x="10" y="2"/>
                  </a:cubicBezTo>
                  <a:cubicBezTo>
                    <a:pt x="9" y="4"/>
                    <a:pt x="7" y="5"/>
                    <a:pt x="5" y="4"/>
                  </a:cubicBezTo>
                  <a:cubicBezTo>
                    <a:pt x="4" y="4"/>
                    <a:pt x="3" y="4"/>
                    <a:pt x="2" y="3"/>
                  </a:cubicBezTo>
                  <a:cubicBezTo>
                    <a:pt x="2" y="3"/>
                    <a:pt x="0" y="4"/>
                    <a:pt x="0" y="6"/>
                  </a:cubicBezTo>
                  <a:close/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5" name="î$1îdé"/>
            <p:cNvSpPr/>
            <p:nvPr>
              <p:custDataLst>
                <p:tags r:id="rId161"/>
              </p:custDataLst>
            </p:nvPr>
          </p:nvSpPr>
          <p:spPr bwMode="auto">
            <a:xfrm>
              <a:off x="12050" y="3551"/>
              <a:ext cx="120" cy="120"/>
            </a:xfrm>
            <a:custGeom>
              <a:avLst/>
              <a:gdLst>
                <a:gd name="T0" fmla="*/ 12 w 12"/>
                <a:gd name="T1" fmla="*/ 5 h 16"/>
                <a:gd name="T2" fmla="*/ 9 w 12"/>
                <a:gd name="T3" fmla="*/ 14 h 16"/>
                <a:gd name="T4" fmla="*/ 1 w 12"/>
                <a:gd name="T5" fmla="*/ 12 h 16"/>
                <a:gd name="T6" fmla="*/ 4 w 12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6">
                  <a:moveTo>
                    <a:pt x="12" y="5"/>
                  </a:moveTo>
                  <a:cubicBezTo>
                    <a:pt x="12" y="5"/>
                    <a:pt x="10" y="12"/>
                    <a:pt x="9" y="14"/>
                  </a:cubicBezTo>
                  <a:cubicBezTo>
                    <a:pt x="8" y="16"/>
                    <a:pt x="1" y="13"/>
                    <a:pt x="1" y="12"/>
                  </a:cubicBezTo>
                  <a:cubicBezTo>
                    <a:pt x="0" y="10"/>
                    <a:pt x="4" y="0"/>
                    <a:pt x="4" y="0"/>
                  </a:cubicBezTo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6" name="îşlíḋe"/>
            <p:cNvSpPr/>
            <p:nvPr>
              <p:custDataLst>
                <p:tags r:id="rId162"/>
              </p:custDataLst>
            </p:nvPr>
          </p:nvSpPr>
          <p:spPr bwMode="auto">
            <a:xfrm>
              <a:off x="12029" y="3609"/>
              <a:ext cx="141" cy="120"/>
            </a:xfrm>
            <a:custGeom>
              <a:avLst/>
              <a:gdLst>
                <a:gd name="T0" fmla="*/ 3 w 32"/>
                <a:gd name="T1" fmla="*/ 2 h 20"/>
                <a:gd name="T2" fmla="*/ 0 w 32"/>
                <a:gd name="T3" fmla="*/ 9 h 20"/>
                <a:gd name="T4" fmla="*/ 7 w 32"/>
                <a:gd name="T5" fmla="*/ 13 h 20"/>
                <a:gd name="T6" fmla="*/ 9 w 32"/>
                <a:gd name="T7" fmla="*/ 12 h 20"/>
                <a:gd name="T8" fmla="*/ 12 w 32"/>
                <a:gd name="T9" fmla="*/ 16 h 20"/>
                <a:gd name="T10" fmla="*/ 19 w 32"/>
                <a:gd name="T11" fmla="*/ 19 h 20"/>
                <a:gd name="T12" fmla="*/ 30 w 32"/>
                <a:gd name="T13" fmla="*/ 19 h 20"/>
                <a:gd name="T14" fmla="*/ 23 w 32"/>
                <a:gd name="T15" fmla="*/ 12 h 20"/>
                <a:gd name="T16" fmla="*/ 16 w 32"/>
                <a:gd name="T17" fmla="*/ 3 h 20"/>
                <a:gd name="T18" fmla="*/ 15 w 32"/>
                <a:gd name="T19" fmla="*/ 1 h 20"/>
                <a:gd name="T20" fmla="*/ 13 w 32"/>
                <a:gd name="T21" fmla="*/ 2 h 20"/>
                <a:gd name="T22" fmla="*/ 8 w 32"/>
                <a:gd name="T23" fmla="*/ 2 h 20"/>
                <a:gd name="T24" fmla="*/ 6 w 32"/>
                <a:gd name="T25" fmla="*/ 0 h 20"/>
                <a:gd name="T26" fmla="*/ 3 w 32"/>
                <a:gd name="T2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20">
                  <a:moveTo>
                    <a:pt x="3" y="2"/>
                  </a:moveTo>
                  <a:cubicBezTo>
                    <a:pt x="2" y="4"/>
                    <a:pt x="0" y="9"/>
                    <a:pt x="0" y="9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10" y="15"/>
                    <a:pt x="12" y="16"/>
                  </a:cubicBezTo>
                  <a:cubicBezTo>
                    <a:pt x="14" y="17"/>
                    <a:pt x="17" y="18"/>
                    <a:pt x="19" y="19"/>
                  </a:cubicBezTo>
                  <a:cubicBezTo>
                    <a:pt x="25" y="20"/>
                    <a:pt x="30" y="19"/>
                    <a:pt x="30" y="19"/>
                  </a:cubicBezTo>
                  <a:cubicBezTo>
                    <a:pt x="32" y="15"/>
                    <a:pt x="24" y="13"/>
                    <a:pt x="23" y="12"/>
                  </a:cubicBezTo>
                  <a:cubicBezTo>
                    <a:pt x="18" y="11"/>
                    <a:pt x="16" y="6"/>
                    <a:pt x="16" y="3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5" y="1"/>
                    <a:pt x="14" y="1"/>
                    <a:pt x="13" y="2"/>
                  </a:cubicBezTo>
                  <a:cubicBezTo>
                    <a:pt x="12" y="3"/>
                    <a:pt x="10" y="3"/>
                    <a:pt x="8" y="2"/>
                  </a:cubicBezTo>
                  <a:cubicBezTo>
                    <a:pt x="7" y="2"/>
                    <a:pt x="6" y="1"/>
                    <a:pt x="6" y="0"/>
                  </a:cubicBezTo>
                  <a:cubicBezTo>
                    <a:pt x="6" y="0"/>
                    <a:pt x="4" y="0"/>
                    <a:pt x="3" y="2"/>
                  </a:cubicBezTo>
                  <a:close/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7" name="iśľíḓè"/>
            <p:cNvSpPr/>
            <p:nvPr>
              <p:custDataLst>
                <p:tags r:id="rId163"/>
              </p:custDataLst>
            </p:nvPr>
          </p:nvSpPr>
          <p:spPr bwMode="auto">
            <a:xfrm>
              <a:off x="12169" y="2761"/>
              <a:ext cx="336" cy="251"/>
            </a:xfrm>
            <a:custGeom>
              <a:avLst/>
              <a:gdLst>
                <a:gd name="T0" fmla="*/ 12 w 76"/>
                <a:gd name="T1" fmla="*/ 51 h 65"/>
                <a:gd name="T2" fmla="*/ 21 w 76"/>
                <a:gd name="T3" fmla="*/ 0 h 65"/>
                <a:gd name="T4" fmla="*/ 54 w 76"/>
                <a:gd name="T5" fmla="*/ 10 h 65"/>
                <a:gd name="T6" fmla="*/ 71 w 76"/>
                <a:gd name="T7" fmla="*/ 9 h 65"/>
                <a:gd name="T8" fmla="*/ 74 w 76"/>
                <a:gd name="T9" fmla="*/ 65 h 65"/>
                <a:gd name="T10" fmla="*/ 12 w 76"/>
                <a:gd name="T11" fmla="*/ 5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65">
                  <a:moveTo>
                    <a:pt x="12" y="51"/>
                  </a:moveTo>
                  <a:cubicBezTo>
                    <a:pt x="12" y="51"/>
                    <a:pt x="0" y="22"/>
                    <a:pt x="21" y="0"/>
                  </a:cubicBezTo>
                  <a:cubicBezTo>
                    <a:pt x="21" y="0"/>
                    <a:pt x="40" y="9"/>
                    <a:pt x="54" y="10"/>
                  </a:cubicBezTo>
                  <a:cubicBezTo>
                    <a:pt x="65" y="10"/>
                    <a:pt x="71" y="9"/>
                    <a:pt x="71" y="9"/>
                  </a:cubicBezTo>
                  <a:cubicBezTo>
                    <a:pt x="71" y="9"/>
                    <a:pt x="76" y="32"/>
                    <a:pt x="74" y="65"/>
                  </a:cubicBezTo>
                  <a:cubicBezTo>
                    <a:pt x="12" y="51"/>
                    <a:pt x="12" y="51"/>
                    <a:pt x="12" y="51"/>
                  </a:cubicBezTo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8" name="îṡḻîďe"/>
            <p:cNvSpPr/>
            <p:nvPr>
              <p:custDataLst>
                <p:tags r:id="rId164"/>
              </p:custDataLst>
            </p:nvPr>
          </p:nvSpPr>
          <p:spPr bwMode="auto">
            <a:xfrm>
              <a:off x="12354" y="3196"/>
              <a:ext cx="120" cy="479"/>
            </a:xfrm>
            <a:custGeom>
              <a:avLst/>
              <a:gdLst>
                <a:gd name="T0" fmla="*/ 10 w 27"/>
                <a:gd name="T1" fmla="*/ 123 h 124"/>
                <a:gd name="T2" fmla="*/ 11 w 27"/>
                <a:gd name="T3" fmla="*/ 123 h 124"/>
                <a:gd name="T4" fmla="*/ 23 w 27"/>
                <a:gd name="T5" fmla="*/ 123 h 124"/>
                <a:gd name="T6" fmla="*/ 23 w 27"/>
                <a:gd name="T7" fmla="*/ 120 h 124"/>
                <a:gd name="T8" fmla="*/ 27 w 27"/>
                <a:gd name="T9" fmla="*/ 15 h 124"/>
                <a:gd name="T10" fmla="*/ 27 w 27"/>
                <a:gd name="T11" fmla="*/ 12 h 124"/>
                <a:gd name="T12" fmla="*/ 7 w 27"/>
                <a:gd name="T13" fmla="*/ 13 h 124"/>
                <a:gd name="T14" fmla="*/ 4 w 27"/>
                <a:gd name="T15" fmla="*/ 22 h 124"/>
                <a:gd name="T16" fmla="*/ 2 w 27"/>
                <a:gd name="T17" fmla="*/ 34 h 124"/>
                <a:gd name="T18" fmla="*/ 10 w 27"/>
                <a:gd name="T1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124">
                  <a:moveTo>
                    <a:pt x="10" y="123"/>
                  </a:moveTo>
                  <a:cubicBezTo>
                    <a:pt x="10" y="123"/>
                    <a:pt x="11" y="123"/>
                    <a:pt x="11" y="123"/>
                  </a:cubicBezTo>
                  <a:cubicBezTo>
                    <a:pt x="19" y="124"/>
                    <a:pt x="23" y="123"/>
                    <a:pt x="23" y="123"/>
                  </a:cubicBezTo>
                  <a:cubicBezTo>
                    <a:pt x="23" y="120"/>
                    <a:pt x="23" y="120"/>
                    <a:pt x="23" y="120"/>
                  </a:cubicBezTo>
                  <a:cubicBezTo>
                    <a:pt x="22" y="87"/>
                    <a:pt x="27" y="33"/>
                    <a:pt x="27" y="15"/>
                  </a:cubicBezTo>
                  <a:cubicBezTo>
                    <a:pt x="27" y="14"/>
                    <a:pt x="27" y="13"/>
                    <a:pt x="27" y="12"/>
                  </a:cubicBezTo>
                  <a:cubicBezTo>
                    <a:pt x="26" y="0"/>
                    <a:pt x="13" y="1"/>
                    <a:pt x="7" y="13"/>
                  </a:cubicBezTo>
                  <a:cubicBezTo>
                    <a:pt x="6" y="15"/>
                    <a:pt x="5" y="18"/>
                    <a:pt x="4" y="22"/>
                  </a:cubicBezTo>
                  <a:cubicBezTo>
                    <a:pt x="3" y="26"/>
                    <a:pt x="3" y="30"/>
                    <a:pt x="2" y="34"/>
                  </a:cubicBezTo>
                  <a:cubicBezTo>
                    <a:pt x="0" y="63"/>
                    <a:pt x="8" y="102"/>
                    <a:pt x="10" y="123"/>
                  </a:cubicBezTo>
                  <a:close/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9" name="ï$líde"/>
            <p:cNvSpPr/>
            <p:nvPr>
              <p:custDataLst>
                <p:tags r:id="rId165"/>
              </p:custDataLst>
            </p:nvPr>
          </p:nvSpPr>
          <p:spPr bwMode="auto">
            <a:xfrm>
              <a:off x="12293" y="2858"/>
              <a:ext cx="188" cy="448"/>
            </a:xfrm>
            <a:custGeom>
              <a:avLst/>
              <a:gdLst>
                <a:gd name="T0" fmla="*/ 3 w 43"/>
                <a:gd name="T1" fmla="*/ 39 h 116"/>
                <a:gd name="T2" fmla="*/ 4 w 43"/>
                <a:gd name="T3" fmla="*/ 40 h 116"/>
                <a:gd name="T4" fmla="*/ 20 w 43"/>
                <a:gd name="T5" fmla="*/ 110 h 116"/>
                <a:gd name="T6" fmla="*/ 20 w 43"/>
                <a:gd name="T7" fmla="*/ 110 h 116"/>
                <a:gd name="T8" fmla="*/ 26 w 43"/>
                <a:gd name="T9" fmla="*/ 114 h 116"/>
                <a:gd name="T10" fmla="*/ 43 w 43"/>
                <a:gd name="T11" fmla="*/ 100 h 116"/>
                <a:gd name="T12" fmla="*/ 43 w 43"/>
                <a:gd name="T13" fmla="*/ 95 h 116"/>
                <a:gd name="T14" fmla="*/ 42 w 43"/>
                <a:gd name="T15" fmla="*/ 40 h 116"/>
                <a:gd name="T16" fmla="*/ 39 w 43"/>
                <a:gd name="T17" fmla="*/ 21 h 116"/>
                <a:gd name="T18" fmla="*/ 35 w 43"/>
                <a:gd name="T19" fmla="*/ 6 h 116"/>
                <a:gd name="T20" fmla="*/ 3 w 43"/>
                <a:gd name="T21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16">
                  <a:moveTo>
                    <a:pt x="3" y="39"/>
                  </a:moveTo>
                  <a:cubicBezTo>
                    <a:pt x="3" y="39"/>
                    <a:pt x="4" y="40"/>
                    <a:pt x="4" y="40"/>
                  </a:cubicBezTo>
                  <a:cubicBezTo>
                    <a:pt x="6" y="55"/>
                    <a:pt x="16" y="96"/>
                    <a:pt x="20" y="110"/>
                  </a:cubicBezTo>
                  <a:cubicBezTo>
                    <a:pt x="20" y="110"/>
                    <a:pt x="20" y="110"/>
                    <a:pt x="20" y="110"/>
                  </a:cubicBezTo>
                  <a:cubicBezTo>
                    <a:pt x="21" y="112"/>
                    <a:pt x="23" y="113"/>
                    <a:pt x="26" y="114"/>
                  </a:cubicBezTo>
                  <a:cubicBezTo>
                    <a:pt x="33" y="116"/>
                    <a:pt x="42" y="113"/>
                    <a:pt x="43" y="100"/>
                  </a:cubicBezTo>
                  <a:cubicBezTo>
                    <a:pt x="43" y="99"/>
                    <a:pt x="43" y="97"/>
                    <a:pt x="43" y="95"/>
                  </a:cubicBezTo>
                  <a:cubicBezTo>
                    <a:pt x="43" y="89"/>
                    <a:pt x="42" y="60"/>
                    <a:pt x="42" y="40"/>
                  </a:cubicBezTo>
                  <a:cubicBezTo>
                    <a:pt x="42" y="29"/>
                    <a:pt x="40" y="23"/>
                    <a:pt x="39" y="21"/>
                  </a:cubicBezTo>
                  <a:cubicBezTo>
                    <a:pt x="39" y="15"/>
                    <a:pt x="38" y="7"/>
                    <a:pt x="35" y="6"/>
                  </a:cubicBezTo>
                  <a:cubicBezTo>
                    <a:pt x="20" y="0"/>
                    <a:pt x="0" y="18"/>
                    <a:pt x="3" y="39"/>
                  </a:cubicBezTo>
                  <a:close/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0" name="ïṩ1iḓê"/>
            <p:cNvSpPr/>
            <p:nvPr>
              <p:custDataLst>
                <p:tags r:id="rId166"/>
              </p:custDataLst>
            </p:nvPr>
          </p:nvSpPr>
          <p:spPr bwMode="auto">
            <a:xfrm>
              <a:off x="12308" y="2884"/>
              <a:ext cx="120" cy="788"/>
            </a:xfrm>
            <a:custGeom>
              <a:avLst/>
              <a:gdLst>
                <a:gd name="T0" fmla="*/ 23 w 27"/>
                <a:gd name="T1" fmla="*/ 104 h 204"/>
                <a:gd name="T2" fmla="*/ 19 w 27"/>
                <a:gd name="T3" fmla="*/ 94 h 204"/>
                <a:gd name="T4" fmla="*/ 15 w 27"/>
                <a:gd name="T5" fmla="*/ 49 h 204"/>
                <a:gd name="T6" fmla="*/ 27 w 27"/>
                <a:gd name="T7" fmla="*/ 0 h 204"/>
                <a:gd name="T8" fmla="*/ 18 w 27"/>
                <a:gd name="T9" fmla="*/ 1 h 204"/>
                <a:gd name="T10" fmla="*/ 3 w 27"/>
                <a:gd name="T11" fmla="*/ 19 h 204"/>
                <a:gd name="T12" fmla="*/ 0 w 27"/>
                <a:gd name="T13" fmla="*/ 33 h 204"/>
                <a:gd name="T14" fmla="*/ 13 w 27"/>
                <a:gd name="T15" fmla="*/ 92 h 204"/>
                <a:gd name="T16" fmla="*/ 13 w 27"/>
                <a:gd name="T17" fmla="*/ 92 h 204"/>
                <a:gd name="T18" fmla="*/ 14 w 27"/>
                <a:gd name="T19" fmla="*/ 115 h 204"/>
                <a:gd name="T20" fmla="*/ 14 w 27"/>
                <a:gd name="T21" fmla="*/ 118 h 204"/>
                <a:gd name="T22" fmla="*/ 22 w 27"/>
                <a:gd name="T23" fmla="*/ 204 h 204"/>
                <a:gd name="T24" fmla="*/ 23 w 27"/>
                <a:gd name="T25" fmla="*/ 204 h 204"/>
                <a:gd name="T26" fmla="*/ 18 w 27"/>
                <a:gd name="T27" fmla="*/ 147 h 204"/>
                <a:gd name="T28" fmla="*/ 22 w 27"/>
                <a:gd name="T29" fmla="*/ 107 h 204"/>
                <a:gd name="T30" fmla="*/ 23 w 27"/>
                <a:gd name="T31" fmla="*/ 1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204">
                  <a:moveTo>
                    <a:pt x="23" y="10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15" y="80"/>
                    <a:pt x="15" y="49"/>
                    <a:pt x="15" y="49"/>
                  </a:cubicBezTo>
                  <a:cubicBezTo>
                    <a:pt x="25" y="27"/>
                    <a:pt x="27" y="0"/>
                    <a:pt x="27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" y="45"/>
                    <a:pt x="9" y="75"/>
                    <a:pt x="13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3" y="92"/>
                    <a:pt x="16" y="104"/>
                    <a:pt x="14" y="115"/>
                  </a:cubicBezTo>
                  <a:cubicBezTo>
                    <a:pt x="14" y="117"/>
                    <a:pt x="14" y="118"/>
                    <a:pt x="14" y="118"/>
                  </a:cubicBezTo>
                  <a:cubicBezTo>
                    <a:pt x="12" y="147"/>
                    <a:pt x="20" y="184"/>
                    <a:pt x="22" y="204"/>
                  </a:cubicBezTo>
                  <a:cubicBezTo>
                    <a:pt x="22" y="204"/>
                    <a:pt x="23" y="204"/>
                    <a:pt x="23" y="204"/>
                  </a:cubicBezTo>
                  <a:cubicBezTo>
                    <a:pt x="23" y="204"/>
                    <a:pt x="21" y="170"/>
                    <a:pt x="18" y="147"/>
                  </a:cubicBezTo>
                  <a:cubicBezTo>
                    <a:pt x="16" y="129"/>
                    <a:pt x="20" y="113"/>
                    <a:pt x="22" y="107"/>
                  </a:cubicBezTo>
                  <a:cubicBezTo>
                    <a:pt x="23" y="105"/>
                    <a:pt x="23" y="104"/>
                    <a:pt x="23" y="104"/>
                  </a:cubicBezTo>
                  <a:close/>
                </a:path>
              </a:pathLst>
            </a:custGeom>
            <a:solidFill>
              <a:srgbClr val="1A23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1" name="íŝļiďe"/>
            <p:cNvSpPr/>
            <p:nvPr>
              <p:custDataLst>
                <p:tags r:id="rId167"/>
              </p:custDataLst>
            </p:nvPr>
          </p:nvSpPr>
          <p:spPr bwMode="auto">
            <a:xfrm>
              <a:off x="12053" y="3205"/>
              <a:ext cx="265" cy="431"/>
            </a:xfrm>
            <a:custGeom>
              <a:avLst/>
              <a:gdLst>
                <a:gd name="T0" fmla="*/ 36 w 60"/>
                <a:gd name="T1" fmla="*/ 10 h 112"/>
                <a:gd name="T2" fmla="*/ 53 w 60"/>
                <a:gd name="T3" fmla="*/ 20 h 112"/>
                <a:gd name="T4" fmla="*/ 13 w 60"/>
                <a:gd name="T5" fmla="*/ 110 h 112"/>
                <a:gd name="T6" fmla="*/ 12 w 60"/>
                <a:gd name="T7" fmla="*/ 112 h 112"/>
                <a:gd name="T8" fmla="*/ 0 w 60"/>
                <a:gd name="T9" fmla="*/ 108 h 112"/>
                <a:gd name="T10" fmla="*/ 21 w 60"/>
                <a:gd name="T11" fmla="*/ 29 h 112"/>
                <a:gd name="T12" fmla="*/ 36 w 60"/>
                <a:gd name="T13" fmla="*/ 1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12">
                  <a:moveTo>
                    <a:pt x="36" y="10"/>
                  </a:moveTo>
                  <a:cubicBezTo>
                    <a:pt x="46" y="0"/>
                    <a:pt x="60" y="5"/>
                    <a:pt x="53" y="20"/>
                  </a:cubicBezTo>
                  <a:cubicBezTo>
                    <a:pt x="46" y="35"/>
                    <a:pt x="25" y="79"/>
                    <a:pt x="13" y="110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2"/>
                    <a:pt x="7" y="112"/>
                    <a:pt x="0" y="108"/>
                  </a:cubicBezTo>
                  <a:cubicBezTo>
                    <a:pt x="5" y="88"/>
                    <a:pt x="9" y="53"/>
                    <a:pt x="21" y="29"/>
                  </a:cubicBezTo>
                  <a:cubicBezTo>
                    <a:pt x="25" y="21"/>
                    <a:pt x="30" y="15"/>
                    <a:pt x="36" y="10"/>
                  </a:cubicBezTo>
                  <a:close/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2" name="íṩḻíḍe"/>
            <p:cNvSpPr/>
            <p:nvPr>
              <p:custDataLst>
                <p:tags r:id="rId168"/>
              </p:custDataLst>
            </p:nvPr>
          </p:nvSpPr>
          <p:spPr bwMode="auto">
            <a:xfrm>
              <a:off x="12165" y="2791"/>
              <a:ext cx="291" cy="565"/>
            </a:xfrm>
            <a:custGeom>
              <a:avLst/>
              <a:gdLst>
                <a:gd name="T0" fmla="*/ 64 w 66"/>
                <a:gd name="T1" fmla="*/ 24 h 146"/>
                <a:gd name="T2" fmla="*/ 22 w 66"/>
                <a:gd name="T3" fmla="*/ 24 h 146"/>
                <a:gd name="T4" fmla="*/ 13 w 66"/>
                <a:gd name="T5" fmla="*/ 39 h 146"/>
                <a:gd name="T6" fmla="*/ 4 w 66"/>
                <a:gd name="T7" fmla="*/ 120 h 146"/>
                <a:gd name="T8" fmla="*/ 25 w 66"/>
                <a:gd name="T9" fmla="*/ 125 h 146"/>
                <a:gd name="T10" fmla="*/ 64 w 66"/>
                <a:gd name="T11" fmla="*/ 2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146">
                  <a:moveTo>
                    <a:pt x="64" y="24"/>
                  </a:moveTo>
                  <a:cubicBezTo>
                    <a:pt x="66" y="0"/>
                    <a:pt x="36" y="16"/>
                    <a:pt x="22" y="24"/>
                  </a:cubicBezTo>
                  <a:cubicBezTo>
                    <a:pt x="16" y="27"/>
                    <a:pt x="14" y="33"/>
                    <a:pt x="13" y="39"/>
                  </a:cubicBezTo>
                  <a:cubicBezTo>
                    <a:pt x="13" y="46"/>
                    <a:pt x="5" y="109"/>
                    <a:pt x="4" y="120"/>
                  </a:cubicBezTo>
                  <a:cubicBezTo>
                    <a:pt x="0" y="146"/>
                    <a:pt x="23" y="132"/>
                    <a:pt x="25" y="125"/>
                  </a:cubicBezTo>
                  <a:cubicBezTo>
                    <a:pt x="30" y="107"/>
                    <a:pt x="62" y="36"/>
                    <a:pt x="64" y="24"/>
                  </a:cubicBezTo>
                  <a:close/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3" name="işḷîdè"/>
            <p:cNvSpPr/>
            <p:nvPr>
              <p:custDataLst>
                <p:tags r:id="rId169"/>
              </p:custDataLst>
            </p:nvPr>
          </p:nvSpPr>
          <p:spPr bwMode="auto">
            <a:xfrm>
              <a:off x="12143" y="3180"/>
              <a:ext cx="120" cy="120"/>
            </a:xfrm>
            <a:custGeom>
              <a:avLst/>
              <a:gdLst>
                <a:gd name="T0" fmla="*/ 12 w 22"/>
                <a:gd name="T1" fmla="*/ 0 h 28"/>
                <a:gd name="T2" fmla="*/ 0 w 22"/>
                <a:gd name="T3" fmla="*/ 28 h 28"/>
                <a:gd name="T4" fmla="*/ 18 w 22"/>
                <a:gd name="T5" fmla="*/ 19 h 28"/>
                <a:gd name="T6" fmla="*/ 22 w 22"/>
                <a:gd name="T7" fmla="*/ 4 h 28"/>
                <a:gd name="T8" fmla="*/ 12 w 22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8">
                  <a:moveTo>
                    <a:pt x="12" y="0"/>
                  </a:moveTo>
                  <a:cubicBezTo>
                    <a:pt x="12" y="0"/>
                    <a:pt x="11" y="13"/>
                    <a:pt x="0" y="28"/>
                  </a:cubicBezTo>
                  <a:cubicBezTo>
                    <a:pt x="0" y="28"/>
                    <a:pt x="17" y="20"/>
                    <a:pt x="18" y="19"/>
                  </a:cubicBezTo>
                  <a:cubicBezTo>
                    <a:pt x="19" y="18"/>
                    <a:pt x="22" y="6"/>
                    <a:pt x="22" y="4"/>
                  </a:cubicBezTo>
                  <a:cubicBezTo>
                    <a:pt x="21" y="3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4" name="işlïḓê"/>
            <p:cNvSpPr/>
            <p:nvPr>
              <p:custDataLst>
                <p:tags r:id="rId170"/>
              </p:custDataLst>
            </p:nvPr>
          </p:nvSpPr>
          <p:spPr bwMode="auto">
            <a:xfrm>
              <a:off x="12146" y="2637"/>
              <a:ext cx="120" cy="136"/>
            </a:xfrm>
            <a:custGeom>
              <a:avLst/>
              <a:gdLst>
                <a:gd name="T0" fmla="*/ 4 w 27"/>
                <a:gd name="T1" fmla="*/ 0 h 35"/>
                <a:gd name="T2" fmla="*/ 0 w 27"/>
                <a:gd name="T3" fmla="*/ 5 h 35"/>
                <a:gd name="T4" fmla="*/ 25 w 27"/>
                <a:gd name="T5" fmla="*/ 35 h 35"/>
                <a:gd name="T6" fmla="*/ 27 w 27"/>
                <a:gd name="T7" fmla="*/ 32 h 35"/>
                <a:gd name="T8" fmla="*/ 26 w 27"/>
                <a:gd name="T9" fmla="*/ 28 h 35"/>
                <a:gd name="T10" fmla="*/ 26 w 27"/>
                <a:gd name="T11" fmla="*/ 22 h 35"/>
                <a:gd name="T12" fmla="*/ 22 w 27"/>
                <a:gd name="T13" fmla="*/ 15 h 35"/>
                <a:gd name="T14" fmla="*/ 9 w 27"/>
                <a:gd name="T15" fmla="*/ 2 h 35"/>
                <a:gd name="T16" fmla="*/ 4 w 27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5">
                  <a:moveTo>
                    <a:pt x="4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6" y="16"/>
                    <a:pt x="17" y="27"/>
                    <a:pt x="25" y="35"/>
                  </a:cubicBezTo>
                  <a:cubicBezTo>
                    <a:pt x="26" y="34"/>
                    <a:pt x="27" y="33"/>
                    <a:pt x="27" y="32"/>
                  </a:cubicBezTo>
                  <a:cubicBezTo>
                    <a:pt x="27" y="32"/>
                    <a:pt x="26" y="32"/>
                    <a:pt x="26" y="28"/>
                  </a:cubicBezTo>
                  <a:cubicBezTo>
                    <a:pt x="26" y="26"/>
                    <a:pt x="26" y="24"/>
                    <a:pt x="26" y="22"/>
                  </a:cubicBezTo>
                  <a:cubicBezTo>
                    <a:pt x="24" y="19"/>
                    <a:pt x="22" y="16"/>
                    <a:pt x="22" y="15"/>
                  </a:cubicBezTo>
                  <a:cubicBezTo>
                    <a:pt x="21" y="14"/>
                    <a:pt x="9" y="2"/>
                    <a:pt x="9" y="2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3D6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5" name="í$ḷiḍê"/>
            <p:cNvSpPr/>
            <p:nvPr>
              <p:custDataLst>
                <p:tags r:id="rId171"/>
              </p:custDataLst>
            </p:nvPr>
          </p:nvSpPr>
          <p:spPr bwMode="auto">
            <a:xfrm>
              <a:off x="12247" y="2656"/>
              <a:ext cx="120" cy="120"/>
            </a:xfrm>
            <a:custGeom>
              <a:avLst/>
              <a:gdLst>
                <a:gd name="T0" fmla="*/ 0 w 12"/>
                <a:gd name="T1" fmla="*/ 0 h 14"/>
                <a:gd name="T2" fmla="*/ 0 w 12"/>
                <a:gd name="T3" fmla="*/ 6 h 14"/>
                <a:gd name="T4" fmla="*/ 1 w 12"/>
                <a:gd name="T5" fmla="*/ 10 h 14"/>
                <a:gd name="T6" fmla="*/ 1 w 12"/>
                <a:gd name="T7" fmla="*/ 10 h 14"/>
                <a:gd name="T8" fmla="*/ 12 w 12"/>
                <a:gd name="T9" fmla="*/ 14 h 14"/>
                <a:gd name="T10" fmla="*/ 5 w 12"/>
                <a:gd name="T11" fmla="*/ 8 h 14"/>
                <a:gd name="T12" fmla="*/ 0 w 12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6" y="12"/>
                    <a:pt x="12" y="14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3" y="4"/>
                    <a:pt x="0" y="0"/>
                  </a:cubicBezTo>
                </a:path>
              </a:pathLst>
            </a:custGeom>
            <a:solidFill>
              <a:srgbClr val="6EA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6" name="ïşļîḋe"/>
            <p:cNvSpPr/>
            <p:nvPr>
              <p:custDataLst>
                <p:tags r:id="rId172"/>
              </p:custDataLst>
            </p:nvPr>
          </p:nvSpPr>
          <p:spPr bwMode="auto">
            <a:xfrm>
              <a:off x="12243" y="2706"/>
              <a:ext cx="120" cy="120"/>
            </a:xfrm>
            <a:custGeom>
              <a:avLst/>
              <a:gdLst>
                <a:gd name="T0" fmla="*/ 2 w 21"/>
                <a:gd name="T1" fmla="*/ 0 h 17"/>
                <a:gd name="T2" fmla="*/ 2 w 21"/>
                <a:gd name="T3" fmla="*/ 0 h 17"/>
                <a:gd name="T4" fmla="*/ 2 w 21"/>
                <a:gd name="T5" fmla="*/ 0 h 17"/>
                <a:gd name="T6" fmla="*/ 0 w 21"/>
                <a:gd name="T7" fmla="*/ 3 h 17"/>
                <a:gd name="T8" fmla="*/ 12 w 21"/>
                <a:gd name="T9" fmla="*/ 13 h 17"/>
                <a:gd name="T10" fmla="*/ 13 w 21"/>
                <a:gd name="T11" fmla="*/ 11 h 17"/>
                <a:gd name="T12" fmla="*/ 15 w 21"/>
                <a:gd name="T13" fmla="*/ 15 h 17"/>
                <a:gd name="T14" fmla="*/ 19 w 21"/>
                <a:gd name="T15" fmla="*/ 17 h 17"/>
                <a:gd name="T16" fmla="*/ 21 w 21"/>
                <a:gd name="T17" fmla="*/ 15 h 17"/>
                <a:gd name="T18" fmla="*/ 21 w 21"/>
                <a:gd name="T19" fmla="*/ 13 h 17"/>
                <a:gd name="T20" fmla="*/ 13 w 21"/>
                <a:gd name="T21" fmla="*/ 4 h 17"/>
                <a:gd name="T22" fmla="*/ 2 w 21"/>
                <a:gd name="T2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7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7" y="9"/>
                    <a:pt x="12" y="13"/>
                    <a:pt x="12" y="13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3"/>
                    <a:pt x="15" y="15"/>
                  </a:cubicBezTo>
                  <a:cubicBezTo>
                    <a:pt x="16" y="16"/>
                    <a:pt x="17" y="17"/>
                    <a:pt x="19" y="17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7" y="2"/>
                    <a:pt x="2" y="0"/>
                    <a:pt x="2" y="0"/>
                  </a:cubicBezTo>
                </a:path>
              </a:pathLst>
            </a:custGeom>
            <a:solidFill>
              <a:srgbClr val="1A2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7" name="ïṣľïḋè"/>
            <p:cNvSpPr/>
            <p:nvPr>
              <p:custDataLst>
                <p:tags r:id="rId173"/>
              </p:custDataLst>
            </p:nvPr>
          </p:nvSpPr>
          <p:spPr bwMode="auto">
            <a:xfrm>
              <a:off x="12373" y="2093"/>
              <a:ext cx="120" cy="120"/>
            </a:xfrm>
            <a:custGeom>
              <a:avLst/>
              <a:gdLst>
                <a:gd name="T0" fmla="*/ 12 w 17"/>
                <a:gd name="T1" fmla="*/ 0 h 22"/>
                <a:gd name="T2" fmla="*/ 11 w 17"/>
                <a:gd name="T3" fmla="*/ 16 h 22"/>
                <a:gd name="T4" fmla="*/ 0 w 17"/>
                <a:gd name="T5" fmla="*/ 5 h 22"/>
                <a:gd name="T6" fmla="*/ 12 w 1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2">
                  <a:moveTo>
                    <a:pt x="12" y="0"/>
                  </a:moveTo>
                  <a:cubicBezTo>
                    <a:pt x="12" y="0"/>
                    <a:pt x="17" y="9"/>
                    <a:pt x="11" y="16"/>
                  </a:cubicBezTo>
                  <a:cubicBezTo>
                    <a:pt x="6" y="22"/>
                    <a:pt x="0" y="5"/>
                    <a:pt x="0" y="5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1E28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8" name="iṩḷide"/>
            <p:cNvSpPr/>
            <p:nvPr>
              <p:custDataLst>
                <p:tags r:id="rId174"/>
              </p:custDataLst>
            </p:nvPr>
          </p:nvSpPr>
          <p:spPr bwMode="auto">
            <a:xfrm>
              <a:off x="12258" y="2059"/>
              <a:ext cx="203" cy="316"/>
            </a:xfrm>
            <a:custGeom>
              <a:avLst/>
              <a:gdLst>
                <a:gd name="T0" fmla="*/ 44 w 46"/>
                <a:gd name="T1" fmla="*/ 46 h 82"/>
                <a:gd name="T2" fmla="*/ 42 w 46"/>
                <a:gd name="T3" fmla="*/ 53 h 82"/>
                <a:gd name="T4" fmla="*/ 39 w 46"/>
                <a:gd name="T5" fmla="*/ 64 h 82"/>
                <a:gd name="T6" fmla="*/ 29 w 46"/>
                <a:gd name="T7" fmla="*/ 67 h 82"/>
                <a:gd name="T8" fmla="*/ 29 w 46"/>
                <a:gd name="T9" fmla="*/ 71 h 82"/>
                <a:gd name="T10" fmla="*/ 29 w 46"/>
                <a:gd name="T11" fmla="*/ 71 h 82"/>
                <a:gd name="T12" fmla="*/ 30 w 46"/>
                <a:gd name="T13" fmla="*/ 74 h 82"/>
                <a:gd name="T14" fmla="*/ 28 w 46"/>
                <a:gd name="T15" fmla="*/ 82 h 82"/>
                <a:gd name="T16" fmla="*/ 21 w 46"/>
                <a:gd name="T17" fmla="*/ 79 h 82"/>
                <a:gd name="T18" fmla="*/ 11 w 46"/>
                <a:gd name="T19" fmla="*/ 76 h 82"/>
                <a:gd name="T20" fmla="*/ 10 w 46"/>
                <a:gd name="T21" fmla="*/ 63 h 82"/>
                <a:gd name="T22" fmla="*/ 3 w 46"/>
                <a:gd name="T23" fmla="*/ 48 h 82"/>
                <a:gd name="T24" fmla="*/ 0 w 46"/>
                <a:gd name="T25" fmla="*/ 37 h 82"/>
                <a:gd name="T26" fmla="*/ 5 w 46"/>
                <a:gd name="T27" fmla="*/ 18 h 82"/>
                <a:gd name="T28" fmla="*/ 40 w 46"/>
                <a:gd name="T29" fmla="*/ 23 h 82"/>
                <a:gd name="T30" fmla="*/ 44 w 46"/>
                <a:gd name="T31" fmla="*/ 42 h 82"/>
                <a:gd name="T32" fmla="*/ 44 w 46"/>
                <a:gd name="T33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82">
                  <a:moveTo>
                    <a:pt x="44" y="46"/>
                  </a:moveTo>
                  <a:cubicBezTo>
                    <a:pt x="42" y="47"/>
                    <a:pt x="43" y="51"/>
                    <a:pt x="42" y="53"/>
                  </a:cubicBezTo>
                  <a:cubicBezTo>
                    <a:pt x="42" y="55"/>
                    <a:pt x="43" y="62"/>
                    <a:pt x="39" y="64"/>
                  </a:cubicBezTo>
                  <a:cubicBezTo>
                    <a:pt x="35" y="65"/>
                    <a:pt x="30" y="67"/>
                    <a:pt x="29" y="67"/>
                  </a:cubicBezTo>
                  <a:cubicBezTo>
                    <a:pt x="29" y="68"/>
                    <a:pt x="29" y="69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3"/>
                    <a:pt x="30" y="74"/>
                    <a:pt x="30" y="74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6"/>
                    <a:pt x="10" y="65"/>
                    <a:pt x="10" y="63"/>
                  </a:cubicBezTo>
                  <a:cubicBezTo>
                    <a:pt x="10" y="62"/>
                    <a:pt x="6" y="55"/>
                    <a:pt x="3" y="48"/>
                  </a:cubicBezTo>
                  <a:cubicBezTo>
                    <a:pt x="1" y="44"/>
                    <a:pt x="0" y="40"/>
                    <a:pt x="0" y="37"/>
                  </a:cubicBezTo>
                  <a:cubicBezTo>
                    <a:pt x="0" y="29"/>
                    <a:pt x="0" y="21"/>
                    <a:pt x="5" y="18"/>
                  </a:cubicBezTo>
                  <a:cubicBezTo>
                    <a:pt x="10" y="14"/>
                    <a:pt x="39" y="0"/>
                    <a:pt x="40" y="23"/>
                  </a:cubicBezTo>
                  <a:cubicBezTo>
                    <a:pt x="40" y="23"/>
                    <a:pt x="43" y="39"/>
                    <a:pt x="44" y="42"/>
                  </a:cubicBezTo>
                  <a:cubicBezTo>
                    <a:pt x="46" y="44"/>
                    <a:pt x="46" y="46"/>
                    <a:pt x="44" y="46"/>
                  </a:cubicBezTo>
                  <a:close/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9" name="í$ľîďê"/>
            <p:cNvSpPr/>
            <p:nvPr>
              <p:custDataLst>
                <p:tags r:id="rId175"/>
              </p:custDataLst>
            </p:nvPr>
          </p:nvSpPr>
          <p:spPr bwMode="auto">
            <a:xfrm>
              <a:off x="12269" y="2132"/>
              <a:ext cx="120" cy="120"/>
            </a:xfrm>
            <a:custGeom>
              <a:avLst/>
              <a:gdLst>
                <a:gd name="T0" fmla="*/ 10 w 10"/>
                <a:gd name="T1" fmla="*/ 4 h 13"/>
                <a:gd name="T2" fmla="*/ 6 w 10"/>
                <a:gd name="T3" fmla="*/ 1 h 13"/>
                <a:gd name="T4" fmla="*/ 9 w 10"/>
                <a:gd name="T5" fmla="*/ 13 h 13"/>
                <a:gd name="T6" fmla="*/ 10 w 10"/>
                <a:gd name="T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3">
                  <a:moveTo>
                    <a:pt x="10" y="4"/>
                  </a:moveTo>
                  <a:cubicBezTo>
                    <a:pt x="10" y="4"/>
                    <a:pt x="10" y="0"/>
                    <a:pt x="6" y="1"/>
                  </a:cubicBezTo>
                  <a:cubicBezTo>
                    <a:pt x="2" y="1"/>
                    <a:pt x="0" y="13"/>
                    <a:pt x="9" y="13"/>
                  </a:cubicBezTo>
                  <a:cubicBezTo>
                    <a:pt x="9" y="13"/>
                    <a:pt x="9" y="8"/>
                    <a:pt x="10" y="4"/>
                  </a:cubicBezTo>
                  <a:close/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0" name="îśḻîḑé"/>
            <p:cNvSpPr/>
            <p:nvPr>
              <p:custDataLst>
                <p:tags r:id="rId176"/>
              </p:custDataLst>
            </p:nvPr>
          </p:nvSpPr>
          <p:spPr bwMode="auto">
            <a:xfrm>
              <a:off x="12326" y="2212"/>
              <a:ext cx="120" cy="120"/>
            </a:xfrm>
            <a:custGeom>
              <a:avLst/>
              <a:gdLst>
                <a:gd name="T0" fmla="*/ 11 w 11"/>
                <a:gd name="T1" fmla="*/ 6 h 6"/>
                <a:gd name="T2" fmla="*/ 0 w 11"/>
                <a:gd name="T3" fmla="*/ 0 h 6"/>
                <a:gd name="T4" fmla="*/ 11 w 11"/>
                <a:gd name="T5" fmla="*/ 2 h 6"/>
                <a:gd name="T6" fmla="*/ 11 w 11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">
                  <a:moveTo>
                    <a:pt x="11" y="6"/>
                  </a:moveTo>
                  <a:cubicBezTo>
                    <a:pt x="4" y="4"/>
                    <a:pt x="0" y="0"/>
                    <a:pt x="0" y="0"/>
                  </a:cubicBezTo>
                  <a:cubicBezTo>
                    <a:pt x="7" y="2"/>
                    <a:pt x="11" y="2"/>
                    <a:pt x="11" y="2"/>
                  </a:cubicBezTo>
                  <a:cubicBezTo>
                    <a:pt x="11" y="3"/>
                    <a:pt x="11" y="4"/>
                    <a:pt x="11" y="6"/>
                  </a:cubicBezTo>
                  <a:close/>
                </a:path>
              </a:pathLst>
            </a:custGeom>
            <a:solidFill>
              <a:srgbClr val="DC9B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1" name="í$ḻiḍè"/>
            <p:cNvSpPr/>
            <p:nvPr>
              <p:custDataLst>
                <p:tags r:id="rId177"/>
              </p:custDataLst>
            </p:nvPr>
          </p:nvSpPr>
          <p:spPr bwMode="auto">
            <a:xfrm>
              <a:off x="12232" y="2063"/>
              <a:ext cx="299" cy="247"/>
            </a:xfrm>
            <a:custGeom>
              <a:avLst/>
              <a:gdLst>
                <a:gd name="T0" fmla="*/ 50 w 68"/>
                <a:gd name="T1" fmla="*/ 7 h 64"/>
                <a:gd name="T2" fmla="*/ 23 w 68"/>
                <a:gd name="T3" fmla="*/ 29 h 64"/>
                <a:gd name="T4" fmla="*/ 22 w 68"/>
                <a:gd name="T5" fmla="*/ 36 h 64"/>
                <a:gd name="T6" fmla="*/ 20 w 68"/>
                <a:gd name="T7" fmla="*/ 40 h 64"/>
                <a:gd name="T8" fmla="*/ 13 w 68"/>
                <a:gd name="T9" fmla="*/ 42 h 64"/>
                <a:gd name="T10" fmla="*/ 14 w 68"/>
                <a:gd name="T11" fmla="*/ 50 h 64"/>
                <a:gd name="T12" fmla="*/ 18 w 68"/>
                <a:gd name="T13" fmla="*/ 63 h 64"/>
                <a:gd name="T14" fmla="*/ 16 w 68"/>
                <a:gd name="T15" fmla="*/ 64 h 64"/>
                <a:gd name="T16" fmla="*/ 6 w 68"/>
                <a:gd name="T17" fmla="*/ 42 h 64"/>
                <a:gd name="T18" fmla="*/ 13 w 68"/>
                <a:gd name="T19" fmla="*/ 10 h 64"/>
                <a:gd name="T20" fmla="*/ 50 w 68"/>
                <a:gd name="T21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64">
                  <a:moveTo>
                    <a:pt x="50" y="7"/>
                  </a:moveTo>
                  <a:cubicBezTo>
                    <a:pt x="50" y="7"/>
                    <a:pt x="68" y="28"/>
                    <a:pt x="23" y="29"/>
                  </a:cubicBezTo>
                  <a:cubicBezTo>
                    <a:pt x="23" y="29"/>
                    <a:pt x="21" y="30"/>
                    <a:pt x="22" y="36"/>
                  </a:cubicBezTo>
                  <a:cubicBezTo>
                    <a:pt x="23" y="42"/>
                    <a:pt x="20" y="40"/>
                    <a:pt x="20" y="40"/>
                  </a:cubicBezTo>
                  <a:cubicBezTo>
                    <a:pt x="20" y="40"/>
                    <a:pt x="15" y="32"/>
                    <a:pt x="13" y="42"/>
                  </a:cubicBezTo>
                  <a:cubicBezTo>
                    <a:pt x="13" y="42"/>
                    <a:pt x="12" y="45"/>
                    <a:pt x="14" y="50"/>
                  </a:cubicBezTo>
                  <a:cubicBezTo>
                    <a:pt x="17" y="56"/>
                    <a:pt x="18" y="60"/>
                    <a:pt x="18" y="63"/>
                  </a:cubicBezTo>
                  <a:cubicBezTo>
                    <a:pt x="18" y="64"/>
                    <a:pt x="17" y="64"/>
                    <a:pt x="16" y="64"/>
                  </a:cubicBezTo>
                  <a:cubicBezTo>
                    <a:pt x="14" y="63"/>
                    <a:pt x="9" y="53"/>
                    <a:pt x="6" y="42"/>
                  </a:cubicBezTo>
                  <a:cubicBezTo>
                    <a:pt x="2" y="30"/>
                    <a:pt x="0" y="20"/>
                    <a:pt x="13" y="10"/>
                  </a:cubicBezTo>
                  <a:cubicBezTo>
                    <a:pt x="27" y="0"/>
                    <a:pt x="50" y="7"/>
                    <a:pt x="50" y="7"/>
                  </a:cubicBezTo>
                  <a:close/>
                </a:path>
              </a:pathLst>
            </a:custGeom>
            <a:solidFill>
              <a:srgbClr val="1E28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2" name="îṣḷîḓè"/>
            <p:cNvSpPr/>
            <p:nvPr>
              <p:custDataLst>
                <p:tags r:id="rId178"/>
              </p:custDataLst>
            </p:nvPr>
          </p:nvSpPr>
          <p:spPr bwMode="auto">
            <a:xfrm>
              <a:off x="12289" y="2279"/>
              <a:ext cx="120" cy="120"/>
            </a:xfrm>
            <a:custGeom>
              <a:avLst/>
              <a:gdLst>
                <a:gd name="T0" fmla="*/ 3 w 21"/>
                <a:gd name="T1" fmla="*/ 0 h 16"/>
                <a:gd name="T2" fmla="*/ 0 w 21"/>
                <a:gd name="T3" fmla="*/ 4 h 16"/>
                <a:gd name="T4" fmla="*/ 5 w 21"/>
                <a:gd name="T5" fmla="*/ 7 h 16"/>
                <a:gd name="T6" fmla="*/ 18 w 21"/>
                <a:gd name="T7" fmla="*/ 16 h 16"/>
                <a:gd name="T8" fmla="*/ 21 w 21"/>
                <a:gd name="T9" fmla="*/ 9 h 16"/>
                <a:gd name="T10" fmla="*/ 3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3" y="0"/>
                    <a:pt x="2" y="1"/>
                    <a:pt x="0" y="4"/>
                  </a:cubicBezTo>
                  <a:cubicBezTo>
                    <a:pt x="0" y="4"/>
                    <a:pt x="3" y="5"/>
                    <a:pt x="5" y="7"/>
                  </a:cubicBezTo>
                  <a:cubicBezTo>
                    <a:pt x="7" y="8"/>
                    <a:pt x="18" y="16"/>
                    <a:pt x="18" y="16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9" y="2"/>
                    <a:pt x="3" y="0"/>
                  </a:cubicBezTo>
                  <a:close/>
                </a:path>
              </a:pathLst>
            </a:custGeom>
            <a:solidFill>
              <a:srgbClr val="8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3" name="iṩḷïḓè"/>
            <p:cNvSpPr/>
            <p:nvPr>
              <p:custDataLst>
                <p:tags r:id="rId179"/>
              </p:custDataLst>
            </p:nvPr>
          </p:nvSpPr>
          <p:spPr bwMode="auto">
            <a:xfrm>
              <a:off x="12369" y="2266"/>
              <a:ext cx="120" cy="120"/>
            </a:xfrm>
            <a:custGeom>
              <a:avLst/>
              <a:gdLst>
                <a:gd name="T0" fmla="*/ 0 w 6"/>
                <a:gd name="T1" fmla="*/ 8 h 12"/>
                <a:gd name="T2" fmla="*/ 5 w 6"/>
                <a:gd name="T3" fmla="*/ 12 h 12"/>
                <a:gd name="T4" fmla="*/ 5 w 6"/>
                <a:gd name="T5" fmla="*/ 4 h 12"/>
                <a:gd name="T6" fmla="*/ 0 w 6"/>
                <a:gd name="T7" fmla="*/ 0 h 12"/>
                <a:gd name="T8" fmla="*/ 0 w 6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2">
                  <a:moveTo>
                    <a:pt x="0" y="8"/>
                  </a:moveTo>
                  <a:cubicBezTo>
                    <a:pt x="0" y="8"/>
                    <a:pt x="3" y="9"/>
                    <a:pt x="5" y="12"/>
                  </a:cubicBezTo>
                  <a:cubicBezTo>
                    <a:pt x="5" y="12"/>
                    <a:pt x="6" y="7"/>
                    <a:pt x="5" y="4"/>
                  </a:cubicBezTo>
                  <a:cubicBezTo>
                    <a:pt x="5" y="4"/>
                    <a:pt x="4" y="1"/>
                    <a:pt x="0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8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4" name="iṡ1îďè"/>
            <p:cNvSpPr/>
            <p:nvPr>
              <p:custDataLst>
                <p:tags r:id="rId180"/>
              </p:custDataLst>
            </p:nvPr>
          </p:nvSpPr>
          <p:spPr bwMode="auto">
            <a:xfrm>
              <a:off x="11903" y="2195"/>
              <a:ext cx="1309" cy="739"/>
            </a:xfrm>
            <a:custGeom>
              <a:avLst/>
              <a:gdLst>
                <a:gd name="T0" fmla="*/ 288 w 297"/>
                <a:gd name="T1" fmla="*/ 40 h 192"/>
                <a:gd name="T2" fmla="*/ 276 w 297"/>
                <a:gd name="T3" fmla="*/ 18 h 192"/>
                <a:gd name="T4" fmla="*/ 267 w 297"/>
                <a:gd name="T5" fmla="*/ 0 h 192"/>
                <a:gd name="T6" fmla="*/ 0 w 297"/>
                <a:gd name="T7" fmla="*/ 134 h 192"/>
                <a:gd name="T8" fmla="*/ 9 w 297"/>
                <a:gd name="T9" fmla="*/ 152 h 192"/>
                <a:gd name="T10" fmla="*/ 20 w 297"/>
                <a:gd name="T11" fmla="*/ 174 h 192"/>
                <a:gd name="T12" fmla="*/ 29 w 297"/>
                <a:gd name="T13" fmla="*/ 192 h 192"/>
                <a:gd name="T14" fmla="*/ 297 w 297"/>
                <a:gd name="T15" fmla="*/ 58 h 192"/>
                <a:gd name="T16" fmla="*/ 288 w 297"/>
                <a:gd name="T17" fmla="*/ 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192">
                  <a:moveTo>
                    <a:pt x="288" y="40"/>
                  </a:moveTo>
                  <a:cubicBezTo>
                    <a:pt x="287" y="31"/>
                    <a:pt x="283" y="23"/>
                    <a:pt x="276" y="18"/>
                  </a:cubicBezTo>
                  <a:cubicBezTo>
                    <a:pt x="278" y="11"/>
                    <a:pt x="271" y="3"/>
                    <a:pt x="267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9" y="192"/>
                    <a:pt x="29" y="192"/>
                    <a:pt x="29" y="192"/>
                  </a:cubicBezTo>
                  <a:cubicBezTo>
                    <a:pt x="297" y="58"/>
                    <a:pt x="297" y="58"/>
                    <a:pt x="297" y="58"/>
                  </a:cubicBezTo>
                  <a:cubicBezTo>
                    <a:pt x="297" y="53"/>
                    <a:pt x="294" y="43"/>
                    <a:pt x="288" y="40"/>
                  </a:cubicBezTo>
                  <a:close/>
                </a:path>
              </a:pathLst>
            </a:custGeom>
            <a:solidFill>
              <a:srgbClr val="E39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5" name="í$1îdê"/>
            <p:cNvSpPr/>
            <p:nvPr>
              <p:custDataLst>
                <p:tags r:id="rId181"/>
              </p:custDataLst>
            </p:nvPr>
          </p:nvSpPr>
          <p:spPr bwMode="auto">
            <a:xfrm>
              <a:off x="12934" y="2159"/>
              <a:ext cx="324" cy="258"/>
            </a:xfrm>
            <a:custGeom>
              <a:avLst/>
              <a:gdLst>
                <a:gd name="T0" fmla="*/ 71 w 74"/>
                <a:gd name="T1" fmla="*/ 14 h 67"/>
                <a:gd name="T2" fmla="*/ 67 w 74"/>
                <a:gd name="T3" fmla="*/ 6 h 67"/>
                <a:gd name="T4" fmla="*/ 64 w 74"/>
                <a:gd name="T5" fmla="*/ 0 h 67"/>
                <a:gd name="T6" fmla="*/ 0 w 74"/>
                <a:gd name="T7" fmla="*/ 9 h 67"/>
                <a:gd name="T8" fmla="*/ 9 w 74"/>
                <a:gd name="T9" fmla="*/ 27 h 67"/>
                <a:gd name="T10" fmla="*/ 21 w 74"/>
                <a:gd name="T11" fmla="*/ 49 h 67"/>
                <a:gd name="T12" fmla="*/ 30 w 74"/>
                <a:gd name="T13" fmla="*/ 67 h 67"/>
                <a:gd name="T14" fmla="*/ 74 w 74"/>
                <a:gd name="T15" fmla="*/ 21 h 67"/>
                <a:gd name="T16" fmla="*/ 71 w 74"/>
                <a:gd name="T17" fmla="*/ 1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7">
                  <a:moveTo>
                    <a:pt x="71" y="14"/>
                  </a:moveTo>
                  <a:cubicBezTo>
                    <a:pt x="67" y="6"/>
                    <a:pt x="67" y="6"/>
                    <a:pt x="67" y="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12"/>
                    <a:pt x="11" y="20"/>
                    <a:pt x="9" y="27"/>
                  </a:cubicBezTo>
                  <a:cubicBezTo>
                    <a:pt x="16" y="32"/>
                    <a:pt x="20" y="40"/>
                    <a:pt x="21" y="49"/>
                  </a:cubicBezTo>
                  <a:cubicBezTo>
                    <a:pt x="27" y="52"/>
                    <a:pt x="30" y="62"/>
                    <a:pt x="30" y="67"/>
                  </a:cubicBezTo>
                  <a:cubicBezTo>
                    <a:pt x="74" y="21"/>
                    <a:pt x="74" y="21"/>
                    <a:pt x="74" y="21"/>
                  </a:cubicBezTo>
                  <a:lnTo>
                    <a:pt x="71" y="14"/>
                  </a:lnTo>
                  <a:close/>
                </a:path>
              </a:pathLst>
            </a:custGeom>
            <a:solidFill>
              <a:srgbClr val="F3DC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6" name="isḻîḍe"/>
            <p:cNvSpPr/>
            <p:nvPr>
              <p:custDataLst>
                <p:tags r:id="rId182"/>
              </p:custDataLst>
            </p:nvPr>
          </p:nvSpPr>
          <p:spPr bwMode="auto">
            <a:xfrm>
              <a:off x="13181" y="2121"/>
              <a:ext cx="120" cy="120"/>
            </a:xfrm>
            <a:custGeom>
              <a:avLst/>
              <a:gdLst>
                <a:gd name="T0" fmla="*/ 25 w 25"/>
                <a:gd name="T1" fmla="*/ 5 h 24"/>
                <a:gd name="T2" fmla="*/ 24 w 25"/>
                <a:gd name="T3" fmla="*/ 2 h 24"/>
                <a:gd name="T4" fmla="*/ 19 w 25"/>
                <a:gd name="T5" fmla="*/ 0 h 24"/>
                <a:gd name="T6" fmla="*/ 0 w 25"/>
                <a:gd name="T7" fmla="*/ 3 h 24"/>
                <a:gd name="T8" fmla="*/ 3 w 25"/>
                <a:gd name="T9" fmla="*/ 9 h 24"/>
                <a:gd name="T10" fmla="*/ 7 w 25"/>
                <a:gd name="T11" fmla="*/ 17 h 24"/>
                <a:gd name="T12" fmla="*/ 10 w 25"/>
                <a:gd name="T13" fmla="*/ 24 h 24"/>
                <a:gd name="T14" fmla="*/ 24 w 25"/>
                <a:gd name="T15" fmla="*/ 10 h 24"/>
                <a:gd name="T16" fmla="*/ 25 w 25"/>
                <a:gd name="T1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4">
                  <a:moveTo>
                    <a:pt x="25" y="5"/>
                  </a:moveTo>
                  <a:cubicBezTo>
                    <a:pt x="25" y="4"/>
                    <a:pt x="24" y="3"/>
                    <a:pt x="24" y="2"/>
                  </a:cubicBezTo>
                  <a:cubicBezTo>
                    <a:pt x="23" y="1"/>
                    <a:pt x="21" y="0"/>
                    <a:pt x="19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5" y="8"/>
                    <a:pt x="25" y="7"/>
                    <a:pt x="25" y="5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7" name="íSḻíḍè"/>
            <p:cNvSpPr/>
            <p:nvPr>
              <p:custDataLst>
                <p:tags r:id="rId183"/>
              </p:custDataLst>
            </p:nvPr>
          </p:nvSpPr>
          <p:spPr bwMode="auto">
            <a:xfrm>
              <a:off x="11606" y="2804"/>
              <a:ext cx="246" cy="281"/>
            </a:xfrm>
            <a:custGeom>
              <a:avLst/>
              <a:gdLst>
                <a:gd name="T0" fmla="*/ 25 w 56"/>
                <a:gd name="T1" fmla="*/ 0 h 73"/>
                <a:gd name="T2" fmla="*/ 5 w 56"/>
                <a:gd name="T3" fmla="*/ 11 h 73"/>
                <a:gd name="T4" fmla="*/ 2 w 56"/>
                <a:gd name="T5" fmla="*/ 18 h 73"/>
                <a:gd name="T6" fmla="*/ 28 w 56"/>
                <a:gd name="T7" fmla="*/ 70 h 73"/>
                <a:gd name="T8" fmla="*/ 36 w 56"/>
                <a:gd name="T9" fmla="*/ 72 h 73"/>
                <a:gd name="T10" fmla="*/ 56 w 56"/>
                <a:gd name="T11" fmla="*/ 62 h 73"/>
                <a:gd name="T12" fmla="*/ 25 w 56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73">
                  <a:moveTo>
                    <a:pt x="25" y="0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2" y="12"/>
                    <a:pt x="0" y="15"/>
                    <a:pt x="2" y="18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9" y="72"/>
                    <a:pt x="33" y="73"/>
                    <a:pt x="36" y="72"/>
                  </a:cubicBezTo>
                  <a:cubicBezTo>
                    <a:pt x="56" y="62"/>
                    <a:pt x="56" y="62"/>
                    <a:pt x="56" y="62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B9B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8" name="íṣľïḑé"/>
            <p:cNvSpPr/>
            <p:nvPr>
              <p:custDataLst>
                <p:tags r:id="rId184"/>
              </p:custDataLst>
            </p:nvPr>
          </p:nvSpPr>
          <p:spPr bwMode="auto">
            <a:xfrm>
              <a:off x="11609" y="2804"/>
              <a:ext cx="242" cy="281"/>
            </a:xfrm>
            <a:custGeom>
              <a:avLst/>
              <a:gdLst>
                <a:gd name="T0" fmla="*/ 47 w 55"/>
                <a:gd name="T1" fmla="*/ 47 h 73"/>
                <a:gd name="T2" fmla="*/ 37 w 55"/>
                <a:gd name="T3" fmla="*/ 27 h 73"/>
                <a:gd name="T4" fmla="*/ 24 w 55"/>
                <a:gd name="T5" fmla="*/ 0 h 73"/>
                <a:gd name="T6" fmla="*/ 4 w 55"/>
                <a:gd name="T7" fmla="*/ 11 h 73"/>
                <a:gd name="T8" fmla="*/ 2 w 55"/>
                <a:gd name="T9" fmla="*/ 11 h 73"/>
                <a:gd name="T10" fmla="*/ 2 w 55"/>
                <a:gd name="T11" fmla="*/ 12 h 73"/>
                <a:gd name="T12" fmla="*/ 2 w 55"/>
                <a:gd name="T13" fmla="*/ 12 h 73"/>
                <a:gd name="T14" fmla="*/ 2 w 55"/>
                <a:gd name="T15" fmla="*/ 12 h 73"/>
                <a:gd name="T16" fmla="*/ 1 w 55"/>
                <a:gd name="T17" fmla="*/ 13 h 73"/>
                <a:gd name="T18" fmla="*/ 1 w 55"/>
                <a:gd name="T19" fmla="*/ 13 h 73"/>
                <a:gd name="T20" fmla="*/ 0 w 55"/>
                <a:gd name="T21" fmla="*/ 14 h 73"/>
                <a:gd name="T22" fmla="*/ 1 w 55"/>
                <a:gd name="T23" fmla="*/ 18 h 73"/>
                <a:gd name="T24" fmla="*/ 27 w 55"/>
                <a:gd name="T25" fmla="*/ 70 h 73"/>
                <a:gd name="T26" fmla="*/ 35 w 55"/>
                <a:gd name="T27" fmla="*/ 72 h 73"/>
                <a:gd name="T28" fmla="*/ 55 w 55"/>
                <a:gd name="T29" fmla="*/ 62 h 73"/>
                <a:gd name="T30" fmla="*/ 47 w 55"/>
                <a:gd name="T31" fmla="*/ 4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73">
                  <a:moveTo>
                    <a:pt x="47" y="47"/>
                  </a:moveTo>
                  <a:cubicBezTo>
                    <a:pt x="37" y="27"/>
                    <a:pt x="37" y="27"/>
                    <a:pt x="37" y="27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7"/>
                    <a:pt x="1" y="18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8" y="72"/>
                    <a:pt x="32" y="73"/>
                    <a:pt x="35" y="72"/>
                  </a:cubicBezTo>
                  <a:cubicBezTo>
                    <a:pt x="55" y="62"/>
                    <a:pt x="55" y="62"/>
                    <a:pt x="55" y="62"/>
                  </a:cubicBezTo>
                  <a:lnTo>
                    <a:pt x="47" y="47"/>
                  </a:lnTo>
                  <a:close/>
                </a:path>
              </a:pathLst>
            </a:custGeom>
            <a:solidFill>
              <a:srgbClr val="CD4B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9" name="iŝľîḑè"/>
            <p:cNvSpPr/>
            <p:nvPr>
              <p:custDataLst>
                <p:tags r:id="rId185"/>
              </p:custDataLst>
            </p:nvPr>
          </p:nvSpPr>
          <p:spPr bwMode="auto">
            <a:xfrm>
              <a:off x="11674" y="2676"/>
              <a:ext cx="437" cy="390"/>
            </a:xfrm>
            <a:custGeom>
              <a:avLst/>
              <a:gdLst>
                <a:gd name="T0" fmla="*/ 97 w 99"/>
                <a:gd name="T1" fmla="*/ 63 h 101"/>
                <a:gd name="T2" fmla="*/ 67 w 99"/>
                <a:gd name="T3" fmla="*/ 4 h 101"/>
                <a:gd name="T4" fmla="*/ 59 w 99"/>
                <a:gd name="T5" fmla="*/ 1 h 101"/>
                <a:gd name="T6" fmla="*/ 4 w 99"/>
                <a:gd name="T7" fmla="*/ 29 h 101"/>
                <a:gd name="T8" fmla="*/ 2 w 99"/>
                <a:gd name="T9" fmla="*/ 37 h 101"/>
                <a:gd name="T10" fmla="*/ 32 w 99"/>
                <a:gd name="T11" fmla="*/ 96 h 101"/>
                <a:gd name="T12" fmla="*/ 40 w 99"/>
                <a:gd name="T13" fmla="*/ 99 h 101"/>
                <a:gd name="T14" fmla="*/ 94 w 99"/>
                <a:gd name="T15" fmla="*/ 71 h 101"/>
                <a:gd name="T16" fmla="*/ 97 w 99"/>
                <a:gd name="T17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01">
                  <a:moveTo>
                    <a:pt x="97" y="63"/>
                  </a:moveTo>
                  <a:cubicBezTo>
                    <a:pt x="67" y="4"/>
                    <a:pt x="67" y="4"/>
                    <a:pt x="67" y="4"/>
                  </a:cubicBezTo>
                  <a:cubicBezTo>
                    <a:pt x="65" y="1"/>
                    <a:pt x="62" y="0"/>
                    <a:pt x="59" y="1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" y="30"/>
                    <a:pt x="0" y="34"/>
                    <a:pt x="2" y="37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33" y="99"/>
                    <a:pt x="37" y="101"/>
                    <a:pt x="40" y="99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97" y="70"/>
                    <a:pt x="99" y="66"/>
                    <a:pt x="97" y="63"/>
                  </a:cubicBezTo>
                  <a:close/>
                </a:path>
              </a:pathLst>
            </a:custGeom>
            <a:solidFill>
              <a:srgbClr val="B9B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0" name="îŝlîḑe"/>
            <p:cNvSpPr/>
            <p:nvPr>
              <p:custDataLst>
                <p:tags r:id="rId186"/>
              </p:custDataLst>
            </p:nvPr>
          </p:nvSpPr>
          <p:spPr bwMode="auto">
            <a:xfrm>
              <a:off x="11842" y="2665"/>
              <a:ext cx="229" cy="331"/>
            </a:xfrm>
            <a:custGeom>
              <a:avLst/>
              <a:gdLst>
                <a:gd name="T0" fmla="*/ 51 w 52"/>
                <a:gd name="T1" fmla="*/ 74 h 86"/>
                <a:gd name="T2" fmla="*/ 15 w 52"/>
                <a:gd name="T3" fmla="*/ 5 h 86"/>
                <a:gd name="T4" fmla="*/ 7 w 52"/>
                <a:gd name="T5" fmla="*/ 2 h 86"/>
                <a:gd name="T6" fmla="*/ 4 w 52"/>
                <a:gd name="T7" fmla="*/ 3 h 86"/>
                <a:gd name="T8" fmla="*/ 2 w 52"/>
                <a:gd name="T9" fmla="*/ 12 h 86"/>
                <a:gd name="T10" fmla="*/ 37 w 52"/>
                <a:gd name="T11" fmla="*/ 81 h 86"/>
                <a:gd name="T12" fmla="*/ 45 w 52"/>
                <a:gd name="T13" fmla="*/ 84 h 86"/>
                <a:gd name="T14" fmla="*/ 48 w 52"/>
                <a:gd name="T15" fmla="*/ 83 h 86"/>
                <a:gd name="T16" fmla="*/ 51 w 52"/>
                <a:gd name="T17" fmla="*/ 7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86">
                  <a:moveTo>
                    <a:pt x="51" y="74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14" y="2"/>
                    <a:pt x="10" y="0"/>
                    <a:pt x="7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5"/>
                    <a:pt x="0" y="9"/>
                    <a:pt x="2" y="12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9" y="84"/>
                    <a:pt x="42" y="86"/>
                    <a:pt x="45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1"/>
                    <a:pt x="52" y="78"/>
                    <a:pt x="51" y="74"/>
                  </a:cubicBez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1" name="íšļïḍé"/>
            <p:cNvSpPr/>
            <p:nvPr>
              <p:custDataLst>
                <p:tags r:id="rId187"/>
              </p:custDataLst>
            </p:nvPr>
          </p:nvSpPr>
          <p:spPr bwMode="auto">
            <a:xfrm>
              <a:off x="11695" y="2741"/>
              <a:ext cx="233" cy="329"/>
            </a:xfrm>
            <a:custGeom>
              <a:avLst/>
              <a:gdLst>
                <a:gd name="T0" fmla="*/ 51 w 53"/>
                <a:gd name="T1" fmla="*/ 74 h 85"/>
                <a:gd name="T2" fmla="*/ 16 w 53"/>
                <a:gd name="T3" fmla="*/ 4 h 85"/>
                <a:gd name="T4" fmla="*/ 7 w 53"/>
                <a:gd name="T5" fmla="*/ 1 h 85"/>
                <a:gd name="T6" fmla="*/ 5 w 53"/>
                <a:gd name="T7" fmla="*/ 2 h 85"/>
                <a:gd name="T8" fmla="*/ 2 w 53"/>
                <a:gd name="T9" fmla="*/ 11 h 85"/>
                <a:gd name="T10" fmla="*/ 37 w 53"/>
                <a:gd name="T11" fmla="*/ 81 h 85"/>
                <a:gd name="T12" fmla="*/ 46 w 53"/>
                <a:gd name="T13" fmla="*/ 83 h 85"/>
                <a:gd name="T14" fmla="*/ 48 w 53"/>
                <a:gd name="T15" fmla="*/ 82 h 85"/>
                <a:gd name="T16" fmla="*/ 51 w 53"/>
                <a:gd name="T17" fmla="*/ 7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85">
                  <a:moveTo>
                    <a:pt x="51" y="7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4" y="1"/>
                    <a:pt x="10" y="0"/>
                    <a:pt x="7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4"/>
                    <a:pt x="0" y="8"/>
                    <a:pt x="2" y="1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9" y="84"/>
                    <a:pt x="43" y="85"/>
                    <a:pt x="46" y="83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51" y="80"/>
                    <a:pt x="53" y="77"/>
                    <a:pt x="51" y="74"/>
                  </a:cubicBez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2" name="îṡḻîḍê"/>
            <p:cNvSpPr/>
            <p:nvPr>
              <p:custDataLst>
                <p:tags r:id="rId188"/>
              </p:custDataLst>
            </p:nvPr>
          </p:nvSpPr>
          <p:spPr bwMode="auto">
            <a:xfrm>
              <a:off x="11699" y="2163"/>
              <a:ext cx="1804" cy="922"/>
            </a:xfrm>
            <a:custGeom>
              <a:avLst/>
              <a:gdLst>
                <a:gd name="T0" fmla="*/ 394 w 409"/>
                <a:gd name="T1" fmla="*/ 20 h 239"/>
                <a:gd name="T2" fmla="*/ 408 w 409"/>
                <a:gd name="T3" fmla="*/ 6 h 239"/>
                <a:gd name="T4" fmla="*/ 409 w 409"/>
                <a:gd name="T5" fmla="*/ 1 h 239"/>
                <a:gd name="T6" fmla="*/ 409 w 409"/>
                <a:gd name="T7" fmla="*/ 0 h 239"/>
                <a:gd name="T8" fmla="*/ 341 w 409"/>
                <a:gd name="T9" fmla="*/ 58 h 239"/>
                <a:gd name="T10" fmla="*/ 0 w 409"/>
                <a:gd name="T11" fmla="*/ 228 h 239"/>
                <a:gd name="T12" fmla="*/ 4 w 409"/>
                <a:gd name="T13" fmla="*/ 236 h 239"/>
                <a:gd name="T14" fmla="*/ 5 w 409"/>
                <a:gd name="T15" fmla="*/ 237 h 239"/>
                <a:gd name="T16" fmla="*/ 6 w 409"/>
                <a:gd name="T17" fmla="*/ 238 h 239"/>
                <a:gd name="T18" fmla="*/ 8 w 409"/>
                <a:gd name="T19" fmla="*/ 238 h 239"/>
                <a:gd name="T20" fmla="*/ 12 w 409"/>
                <a:gd name="T21" fmla="*/ 238 h 239"/>
                <a:gd name="T22" fmla="*/ 26 w 409"/>
                <a:gd name="T23" fmla="*/ 230 h 239"/>
                <a:gd name="T24" fmla="*/ 34 w 409"/>
                <a:gd name="T25" fmla="*/ 232 h 239"/>
                <a:gd name="T26" fmla="*/ 37 w 409"/>
                <a:gd name="T27" fmla="*/ 231 h 239"/>
                <a:gd name="T28" fmla="*/ 45 w 409"/>
                <a:gd name="T29" fmla="*/ 233 h 239"/>
                <a:gd name="T30" fmla="*/ 47 w 409"/>
                <a:gd name="T31" fmla="*/ 232 h 239"/>
                <a:gd name="T32" fmla="*/ 50 w 409"/>
                <a:gd name="T33" fmla="*/ 224 h 239"/>
                <a:gd name="T34" fmla="*/ 74 w 409"/>
                <a:gd name="T35" fmla="*/ 212 h 239"/>
                <a:gd name="T36" fmla="*/ 82 w 409"/>
                <a:gd name="T37" fmla="*/ 214 h 239"/>
                <a:gd name="T38" fmla="*/ 85 w 409"/>
                <a:gd name="T39" fmla="*/ 213 h 239"/>
                <a:gd name="T40" fmla="*/ 88 w 409"/>
                <a:gd name="T41" fmla="*/ 205 h 239"/>
                <a:gd name="T42" fmla="*/ 88 w 409"/>
                <a:gd name="T43" fmla="*/ 204 h 239"/>
                <a:gd name="T44" fmla="*/ 91 w 409"/>
                <a:gd name="T45" fmla="*/ 196 h 239"/>
                <a:gd name="T46" fmla="*/ 91 w 409"/>
                <a:gd name="T47" fmla="*/ 196 h 239"/>
                <a:gd name="T48" fmla="*/ 350 w 409"/>
                <a:gd name="T49" fmla="*/ 66 h 239"/>
                <a:gd name="T50" fmla="*/ 394 w 409"/>
                <a:gd name="T51" fmla="*/ 2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9" h="239">
                  <a:moveTo>
                    <a:pt x="394" y="20"/>
                  </a:moveTo>
                  <a:cubicBezTo>
                    <a:pt x="408" y="6"/>
                    <a:pt x="408" y="6"/>
                    <a:pt x="408" y="6"/>
                  </a:cubicBezTo>
                  <a:cubicBezTo>
                    <a:pt x="409" y="4"/>
                    <a:pt x="409" y="3"/>
                    <a:pt x="409" y="1"/>
                  </a:cubicBezTo>
                  <a:cubicBezTo>
                    <a:pt x="409" y="0"/>
                    <a:pt x="409" y="0"/>
                    <a:pt x="409" y="0"/>
                  </a:cubicBezTo>
                  <a:cubicBezTo>
                    <a:pt x="387" y="18"/>
                    <a:pt x="341" y="58"/>
                    <a:pt x="341" y="58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4" y="236"/>
                    <a:pt x="4" y="236"/>
                    <a:pt x="4" y="236"/>
                  </a:cubicBezTo>
                  <a:cubicBezTo>
                    <a:pt x="5" y="237"/>
                    <a:pt x="5" y="237"/>
                    <a:pt x="5" y="237"/>
                  </a:cubicBezTo>
                  <a:cubicBezTo>
                    <a:pt x="5" y="237"/>
                    <a:pt x="6" y="238"/>
                    <a:pt x="6" y="238"/>
                  </a:cubicBezTo>
                  <a:cubicBezTo>
                    <a:pt x="7" y="238"/>
                    <a:pt x="8" y="238"/>
                    <a:pt x="8" y="238"/>
                  </a:cubicBezTo>
                  <a:cubicBezTo>
                    <a:pt x="9" y="239"/>
                    <a:pt x="11" y="238"/>
                    <a:pt x="12" y="238"/>
                  </a:cubicBezTo>
                  <a:cubicBezTo>
                    <a:pt x="26" y="230"/>
                    <a:pt x="26" y="230"/>
                    <a:pt x="26" y="230"/>
                  </a:cubicBezTo>
                  <a:cubicBezTo>
                    <a:pt x="28" y="233"/>
                    <a:pt x="31" y="233"/>
                    <a:pt x="34" y="232"/>
                  </a:cubicBezTo>
                  <a:cubicBezTo>
                    <a:pt x="37" y="231"/>
                    <a:pt x="37" y="231"/>
                    <a:pt x="37" y="231"/>
                  </a:cubicBezTo>
                  <a:cubicBezTo>
                    <a:pt x="38" y="234"/>
                    <a:pt x="42" y="235"/>
                    <a:pt x="45" y="233"/>
                  </a:cubicBezTo>
                  <a:cubicBezTo>
                    <a:pt x="47" y="232"/>
                    <a:pt x="47" y="232"/>
                    <a:pt x="47" y="232"/>
                  </a:cubicBezTo>
                  <a:cubicBezTo>
                    <a:pt x="50" y="230"/>
                    <a:pt x="51" y="227"/>
                    <a:pt x="50" y="224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76" y="215"/>
                    <a:pt x="79" y="216"/>
                    <a:pt x="82" y="214"/>
                  </a:cubicBezTo>
                  <a:cubicBezTo>
                    <a:pt x="85" y="213"/>
                    <a:pt x="85" y="213"/>
                    <a:pt x="85" y="213"/>
                  </a:cubicBezTo>
                  <a:cubicBezTo>
                    <a:pt x="88" y="211"/>
                    <a:pt x="89" y="208"/>
                    <a:pt x="88" y="205"/>
                  </a:cubicBezTo>
                  <a:cubicBezTo>
                    <a:pt x="88" y="204"/>
                    <a:pt x="88" y="204"/>
                    <a:pt x="88" y="204"/>
                  </a:cubicBezTo>
                  <a:cubicBezTo>
                    <a:pt x="91" y="203"/>
                    <a:pt x="93" y="199"/>
                    <a:pt x="91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350" y="66"/>
                    <a:pt x="350" y="66"/>
                    <a:pt x="350" y="66"/>
                  </a:cubicBezTo>
                  <a:lnTo>
                    <a:pt x="394" y="20"/>
                  </a:lnTo>
                  <a:close/>
                </a:path>
              </a:pathLst>
            </a:custGeom>
            <a:solidFill>
              <a:srgbClr val="5752B7">
                <a:alpha val="1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3" name="íṧḻîḋè"/>
            <p:cNvSpPr/>
            <p:nvPr>
              <p:custDataLst>
                <p:tags r:id="rId189"/>
              </p:custDataLst>
            </p:nvPr>
          </p:nvSpPr>
          <p:spPr bwMode="auto">
            <a:xfrm>
              <a:off x="12276" y="2738"/>
              <a:ext cx="120" cy="120"/>
            </a:xfrm>
            <a:custGeom>
              <a:avLst/>
              <a:gdLst>
                <a:gd name="T0" fmla="*/ 0 w 26"/>
                <a:gd name="T1" fmla="*/ 7 h 24"/>
                <a:gd name="T2" fmla="*/ 8 w 26"/>
                <a:gd name="T3" fmla="*/ 0 h 24"/>
                <a:gd name="T4" fmla="*/ 13 w 26"/>
                <a:gd name="T5" fmla="*/ 5 h 24"/>
                <a:gd name="T6" fmla="*/ 15 w 26"/>
                <a:gd name="T7" fmla="*/ 4 h 24"/>
                <a:gd name="T8" fmla="*/ 21 w 26"/>
                <a:gd name="T9" fmla="*/ 7 h 24"/>
                <a:gd name="T10" fmla="*/ 26 w 26"/>
                <a:gd name="T11" fmla="*/ 9 h 24"/>
                <a:gd name="T12" fmla="*/ 23 w 26"/>
                <a:gd name="T13" fmla="*/ 11 h 24"/>
                <a:gd name="T14" fmla="*/ 23 w 26"/>
                <a:gd name="T15" fmla="*/ 11 h 24"/>
                <a:gd name="T16" fmla="*/ 22 w 26"/>
                <a:gd name="T17" fmla="*/ 12 h 24"/>
                <a:gd name="T18" fmla="*/ 6 w 26"/>
                <a:gd name="T19" fmla="*/ 12 h 24"/>
                <a:gd name="T20" fmla="*/ 0 w 26"/>
                <a:gd name="T21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4">
                  <a:moveTo>
                    <a:pt x="0" y="7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11" y="4"/>
                    <a:pt x="13" y="5"/>
                  </a:cubicBezTo>
                  <a:cubicBezTo>
                    <a:pt x="13" y="5"/>
                    <a:pt x="14" y="4"/>
                    <a:pt x="15" y="4"/>
                  </a:cubicBezTo>
                  <a:cubicBezTo>
                    <a:pt x="17" y="4"/>
                    <a:pt x="18" y="5"/>
                    <a:pt x="21" y="7"/>
                  </a:cubicBezTo>
                  <a:cubicBezTo>
                    <a:pt x="23" y="7"/>
                    <a:pt x="26" y="8"/>
                    <a:pt x="26" y="9"/>
                  </a:cubicBezTo>
                  <a:cubicBezTo>
                    <a:pt x="26" y="10"/>
                    <a:pt x="25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3"/>
                    <a:pt x="14" y="24"/>
                    <a:pt x="6" y="12"/>
                  </a:cubicBezTo>
                  <a:cubicBezTo>
                    <a:pt x="4" y="1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4" name="ïṣļíḑè"/>
            <p:cNvSpPr/>
            <p:nvPr>
              <p:custDataLst>
                <p:tags r:id="rId190"/>
              </p:custDataLst>
            </p:nvPr>
          </p:nvSpPr>
          <p:spPr bwMode="auto">
            <a:xfrm>
              <a:off x="12139" y="2378"/>
              <a:ext cx="148" cy="268"/>
            </a:xfrm>
            <a:custGeom>
              <a:avLst/>
              <a:gdLst>
                <a:gd name="T0" fmla="*/ 32 w 34"/>
                <a:gd name="T1" fmla="*/ 28 h 69"/>
                <a:gd name="T2" fmla="*/ 21 w 34"/>
                <a:gd name="T3" fmla="*/ 60 h 69"/>
                <a:gd name="T4" fmla="*/ 21 w 34"/>
                <a:gd name="T5" fmla="*/ 61 h 69"/>
                <a:gd name="T6" fmla="*/ 21 w 34"/>
                <a:gd name="T7" fmla="*/ 61 h 69"/>
                <a:gd name="T8" fmla="*/ 20 w 34"/>
                <a:gd name="T9" fmla="*/ 62 h 69"/>
                <a:gd name="T10" fmla="*/ 11 w 34"/>
                <a:gd name="T11" fmla="*/ 69 h 69"/>
                <a:gd name="T12" fmla="*/ 9 w 34"/>
                <a:gd name="T13" fmla="*/ 69 h 69"/>
                <a:gd name="T14" fmla="*/ 5 w 34"/>
                <a:gd name="T15" fmla="*/ 69 h 69"/>
                <a:gd name="T16" fmla="*/ 1 w 34"/>
                <a:gd name="T17" fmla="*/ 68 h 69"/>
                <a:gd name="T18" fmla="*/ 1 w 34"/>
                <a:gd name="T19" fmla="*/ 67 h 69"/>
                <a:gd name="T20" fmla="*/ 1 w 34"/>
                <a:gd name="T21" fmla="*/ 67 h 69"/>
                <a:gd name="T22" fmla="*/ 1 w 34"/>
                <a:gd name="T23" fmla="*/ 66 h 69"/>
                <a:gd name="T24" fmla="*/ 0 w 34"/>
                <a:gd name="T25" fmla="*/ 66 h 69"/>
                <a:gd name="T26" fmla="*/ 0 w 34"/>
                <a:gd name="T27" fmla="*/ 64 h 69"/>
                <a:gd name="T28" fmla="*/ 0 w 34"/>
                <a:gd name="T29" fmla="*/ 64 h 69"/>
                <a:gd name="T30" fmla="*/ 1 w 34"/>
                <a:gd name="T31" fmla="*/ 57 h 69"/>
                <a:gd name="T32" fmla="*/ 14 w 34"/>
                <a:gd name="T33" fmla="*/ 6 h 69"/>
                <a:gd name="T34" fmla="*/ 17 w 34"/>
                <a:gd name="T35" fmla="*/ 2 h 69"/>
                <a:gd name="T36" fmla="*/ 21 w 34"/>
                <a:gd name="T37" fmla="*/ 0 h 69"/>
                <a:gd name="T38" fmla="*/ 21 w 34"/>
                <a:gd name="T39" fmla="*/ 0 h 69"/>
                <a:gd name="T40" fmla="*/ 22 w 34"/>
                <a:gd name="T41" fmla="*/ 0 h 69"/>
                <a:gd name="T42" fmla="*/ 31 w 34"/>
                <a:gd name="T43" fmla="*/ 7 h 69"/>
                <a:gd name="T44" fmla="*/ 33 w 34"/>
                <a:gd name="T45" fmla="*/ 15 h 69"/>
                <a:gd name="T46" fmla="*/ 32 w 34"/>
                <a:gd name="T47" fmla="*/ 2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" h="69">
                  <a:moveTo>
                    <a:pt x="32" y="28"/>
                  </a:moveTo>
                  <a:cubicBezTo>
                    <a:pt x="29" y="36"/>
                    <a:pt x="27" y="49"/>
                    <a:pt x="21" y="60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0" y="62"/>
                  </a:cubicBezTo>
                  <a:cubicBezTo>
                    <a:pt x="19" y="64"/>
                    <a:pt x="17" y="69"/>
                    <a:pt x="11" y="69"/>
                  </a:cubicBezTo>
                  <a:cubicBezTo>
                    <a:pt x="10" y="69"/>
                    <a:pt x="10" y="69"/>
                    <a:pt x="9" y="69"/>
                  </a:cubicBezTo>
                  <a:cubicBezTo>
                    <a:pt x="7" y="69"/>
                    <a:pt x="6" y="69"/>
                    <a:pt x="5" y="69"/>
                  </a:cubicBezTo>
                  <a:cubicBezTo>
                    <a:pt x="3" y="69"/>
                    <a:pt x="1" y="68"/>
                    <a:pt x="1" y="68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5"/>
                    <a:pt x="0" y="65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1"/>
                    <a:pt x="1" y="58"/>
                    <a:pt x="1" y="57"/>
                  </a:cubicBezTo>
                  <a:cubicBezTo>
                    <a:pt x="2" y="48"/>
                    <a:pt x="11" y="18"/>
                    <a:pt x="14" y="6"/>
                  </a:cubicBezTo>
                  <a:cubicBezTo>
                    <a:pt x="15" y="4"/>
                    <a:pt x="16" y="3"/>
                    <a:pt x="17" y="2"/>
                  </a:cubicBezTo>
                  <a:cubicBezTo>
                    <a:pt x="18" y="1"/>
                    <a:pt x="20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29" y="3"/>
                    <a:pt x="31" y="7"/>
                  </a:cubicBezTo>
                  <a:cubicBezTo>
                    <a:pt x="32" y="10"/>
                    <a:pt x="33" y="12"/>
                    <a:pt x="33" y="15"/>
                  </a:cubicBezTo>
                  <a:cubicBezTo>
                    <a:pt x="34" y="19"/>
                    <a:pt x="33" y="24"/>
                    <a:pt x="32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5" name="íŝļîdê"/>
            <p:cNvSpPr/>
            <p:nvPr>
              <p:custDataLst>
                <p:tags r:id="rId191"/>
              </p:custDataLst>
            </p:nvPr>
          </p:nvSpPr>
          <p:spPr bwMode="auto">
            <a:xfrm>
              <a:off x="12139" y="2587"/>
              <a:ext cx="202" cy="217"/>
            </a:xfrm>
            <a:custGeom>
              <a:avLst/>
              <a:gdLst>
                <a:gd name="T0" fmla="*/ 46 w 46"/>
                <a:gd name="T1" fmla="*/ 50 h 56"/>
                <a:gd name="T2" fmla="*/ 41 w 46"/>
                <a:gd name="T3" fmla="*/ 55 h 56"/>
                <a:gd name="T4" fmla="*/ 41 w 46"/>
                <a:gd name="T5" fmla="*/ 55 h 56"/>
                <a:gd name="T6" fmla="*/ 40 w 46"/>
                <a:gd name="T7" fmla="*/ 56 h 56"/>
                <a:gd name="T8" fmla="*/ 21 w 46"/>
                <a:gd name="T9" fmla="*/ 39 h 56"/>
                <a:gd name="T10" fmla="*/ 2 w 46"/>
                <a:gd name="T11" fmla="*/ 15 h 56"/>
                <a:gd name="T12" fmla="*/ 1 w 46"/>
                <a:gd name="T13" fmla="*/ 14 h 56"/>
                <a:gd name="T14" fmla="*/ 1 w 46"/>
                <a:gd name="T15" fmla="*/ 13 h 56"/>
                <a:gd name="T16" fmla="*/ 1 w 46"/>
                <a:gd name="T17" fmla="*/ 13 h 56"/>
                <a:gd name="T18" fmla="*/ 1 w 46"/>
                <a:gd name="T19" fmla="*/ 12 h 56"/>
                <a:gd name="T20" fmla="*/ 0 w 46"/>
                <a:gd name="T21" fmla="*/ 12 h 56"/>
                <a:gd name="T22" fmla="*/ 0 w 46"/>
                <a:gd name="T23" fmla="*/ 10 h 56"/>
                <a:gd name="T24" fmla="*/ 0 w 46"/>
                <a:gd name="T25" fmla="*/ 10 h 56"/>
                <a:gd name="T26" fmla="*/ 2 w 46"/>
                <a:gd name="T27" fmla="*/ 4 h 56"/>
                <a:gd name="T28" fmla="*/ 3 w 46"/>
                <a:gd name="T29" fmla="*/ 4 h 56"/>
                <a:gd name="T30" fmla="*/ 5 w 46"/>
                <a:gd name="T31" fmla="*/ 2 h 56"/>
                <a:gd name="T32" fmla="*/ 6 w 46"/>
                <a:gd name="T33" fmla="*/ 2 h 56"/>
                <a:gd name="T34" fmla="*/ 18 w 46"/>
                <a:gd name="T35" fmla="*/ 3 h 56"/>
                <a:gd name="T36" fmla="*/ 19 w 46"/>
                <a:gd name="T37" fmla="*/ 4 h 56"/>
                <a:gd name="T38" fmla="*/ 21 w 46"/>
                <a:gd name="T39" fmla="*/ 7 h 56"/>
                <a:gd name="T40" fmla="*/ 26 w 46"/>
                <a:gd name="T41" fmla="*/ 16 h 56"/>
                <a:gd name="T42" fmla="*/ 46 w 46"/>
                <a:gd name="T43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56">
                  <a:moveTo>
                    <a:pt x="46" y="50"/>
                  </a:moveTo>
                  <a:cubicBezTo>
                    <a:pt x="41" y="55"/>
                    <a:pt x="41" y="55"/>
                    <a:pt x="41" y="5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6"/>
                    <a:pt x="29" y="47"/>
                    <a:pt x="21" y="39"/>
                  </a:cubicBezTo>
                  <a:cubicBezTo>
                    <a:pt x="14" y="32"/>
                    <a:pt x="6" y="24"/>
                    <a:pt x="2" y="15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6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4" y="3"/>
                    <a:pt x="5" y="2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12" y="0"/>
                    <a:pt x="18" y="3"/>
                    <a:pt x="18" y="3"/>
                  </a:cubicBezTo>
                  <a:cubicBezTo>
                    <a:pt x="18" y="3"/>
                    <a:pt x="18" y="4"/>
                    <a:pt x="19" y="4"/>
                  </a:cubicBezTo>
                  <a:cubicBezTo>
                    <a:pt x="19" y="5"/>
                    <a:pt x="20" y="6"/>
                    <a:pt x="21" y="7"/>
                  </a:cubicBezTo>
                  <a:cubicBezTo>
                    <a:pt x="23" y="9"/>
                    <a:pt x="25" y="12"/>
                    <a:pt x="26" y="16"/>
                  </a:cubicBezTo>
                  <a:cubicBezTo>
                    <a:pt x="31" y="27"/>
                    <a:pt x="46" y="50"/>
                    <a:pt x="46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6" name="ïŝľîďè"/>
            <p:cNvSpPr/>
            <p:nvPr>
              <p:custDataLst>
                <p:tags r:id="rId192"/>
              </p:custDataLst>
            </p:nvPr>
          </p:nvSpPr>
          <p:spPr bwMode="auto">
            <a:xfrm>
              <a:off x="12139" y="2378"/>
              <a:ext cx="180" cy="425"/>
            </a:xfrm>
            <a:custGeom>
              <a:avLst/>
              <a:gdLst>
                <a:gd name="T0" fmla="*/ 41 w 41"/>
                <a:gd name="T1" fmla="*/ 109 h 110"/>
                <a:gd name="T2" fmla="*/ 41 w 41"/>
                <a:gd name="T3" fmla="*/ 109 h 110"/>
                <a:gd name="T4" fmla="*/ 40 w 41"/>
                <a:gd name="T5" fmla="*/ 110 h 110"/>
                <a:gd name="T6" fmla="*/ 21 w 41"/>
                <a:gd name="T7" fmla="*/ 93 h 110"/>
                <a:gd name="T8" fmla="*/ 2 w 41"/>
                <a:gd name="T9" fmla="*/ 69 h 110"/>
                <a:gd name="T10" fmla="*/ 1 w 41"/>
                <a:gd name="T11" fmla="*/ 68 h 110"/>
                <a:gd name="T12" fmla="*/ 1 w 41"/>
                <a:gd name="T13" fmla="*/ 67 h 110"/>
                <a:gd name="T14" fmla="*/ 1 w 41"/>
                <a:gd name="T15" fmla="*/ 67 h 110"/>
                <a:gd name="T16" fmla="*/ 1 w 41"/>
                <a:gd name="T17" fmla="*/ 66 h 110"/>
                <a:gd name="T18" fmla="*/ 0 w 41"/>
                <a:gd name="T19" fmla="*/ 66 h 110"/>
                <a:gd name="T20" fmla="*/ 0 w 41"/>
                <a:gd name="T21" fmla="*/ 64 h 110"/>
                <a:gd name="T22" fmla="*/ 0 w 41"/>
                <a:gd name="T23" fmla="*/ 64 h 110"/>
                <a:gd name="T24" fmla="*/ 1 w 41"/>
                <a:gd name="T25" fmla="*/ 57 h 110"/>
                <a:gd name="T26" fmla="*/ 14 w 41"/>
                <a:gd name="T27" fmla="*/ 6 h 110"/>
                <a:gd name="T28" fmla="*/ 17 w 41"/>
                <a:gd name="T29" fmla="*/ 2 h 110"/>
                <a:gd name="T30" fmla="*/ 21 w 41"/>
                <a:gd name="T31" fmla="*/ 0 h 110"/>
                <a:gd name="T32" fmla="*/ 21 w 41"/>
                <a:gd name="T33" fmla="*/ 0 h 110"/>
                <a:gd name="T34" fmla="*/ 22 w 41"/>
                <a:gd name="T35" fmla="*/ 0 h 110"/>
                <a:gd name="T36" fmla="*/ 14 w 41"/>
                <a:gd name="T37" fmla="*/ 22 h 110"/>
                <a:gd name="T38" fmla="*/ 6 w 41"/>
                <a:gd name="T39" fmla="*/ 56 h 110"/>
                <a:gd name="T40" fmla="*/ 6 w 41"/>
                <a:gd name="T41" fmla="*/ 63 h 110"/>
                <a:gd name="T42" fmla="*/ 9 w 41"/>
                <a:gd name="T43" fmla="*/ 69 h 110"/>
                <a:gd name="T44" fmla="*/ 41 w 41"/>
                <a:gd name="T45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1" h="110">
                  <a:moveTo>
                    <a:pt x="41" y="109"/>
                  </a:moveTo>
                  <a:cubicBezTo>
                    <a:pt x="41" y="109"/>
                    <a:pt x="41" y="109"/>
                    <a:pt x="41" y="109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10"/>
                    <a:pt x="29" y="101"/>
                    <a:pt x="21" y="93"/>
                  </a:cubicBezTo>
                  <a:cubicBezTo>
                    <a:pt x="14" y="86"/>
                    <a:pt x="6" y="78"/>
                    <a:pt x="2" y="69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5"/>
                    <a:pt x="0" y="65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1"/>
                    <a:pt x="1" y="58"/>
                    <a:pt x="1" y="57"/>
                  </a:cubicBezTo>
                  <a:cubicBezTo>
                    <a:pt x="2" y="48"/>
                    <a:pt x="11" y="18"/>
                    <a:pt x="14" y="6"/>
                  </a:cubicBezTo>
                  <a:cubicBezTo>
                    <a:pt x="15" y="4"/>
                    <a:pt x="16" y="3"/>
                    <a:pt x="17" y="2"/>
                  </a:cubicBezTo>
                  <a:cubicBezTo>
                    <a:pt x="18" y="1"/>
                    <a:pt x="20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3"/>
                    <a:pt x="17" y="9"/>
                    <a:pt x="14" y="22"/>
                  </a:cubicBezTo>
                  <a:cubicBezTo>
                    <a:pt x="10" y="39"/>
                    <a:pt x="7" y="49"/>
                    <a:pt x="6" y="56"/>
                  </a:cubicBezTo>
                  <a:cubicBezTo>
                    <a:pt x="6" y="59"/>
                    <a:pt x="5" y="61"/>
                    <a:pt x="6" y="63"/>
                  </a:cubicBezTo>
                  <a:cubicBezTo>
                    <a:pt x="6" y="64"/>
                    <a:pt x="7" y="66"/>
                    <a:pt x="9" y="69"/>
                  </a:cubicBezTo>
                  <a:cubicBezTo>
                    <a:pt x="16" y="81"/>
                    <a:pt x="34" y="104"/>
                    <a:pt x="41" y="10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7" name="ïṥlîḋe"/>
            <p:cNvSpPr/>
            <p:nvPr>
              <p:custDataLst>
                <p:tags r:id="rId193"/>
              </p:custDataLst>
            </p:nvPr>
          </p:nvSpPr>
          <p:spPr bwMode="auto">
            <a:xfrm>
              <a:off x="12821" y="2413"/>
              <a:ext cx="120" cy="120"/>
            </a:xfrm>
            <a:custGeom>
              <a:avLst/>
              <a:gdLst>
                <a:gd name="T0" fmla="*/ 0 w 21"/>
                <a:gd name="T1" fmla="*/ 21 h 21"/>
                <a:gd name="T2" fmla="*/ 18 w 21"/>
                <a:gd name="T3" fmla="*/ 12 h 21"/>
                <a:gd name="T4" fmla="*/ 13 w 21"/>
                <a:gd name="T5" fmla="*/ 2 h 21"/>
                <a:gd name="T6" fmla="*/ 3 w 21"/>
                <a:gd name="T7" fmla="*/ 17 h 21"/>
                <a:gd name="T8" fmla="*/ 0 w 21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21"/>
                  </a:moveTo>
                  <a:cubicBezTo>
                    <a:pt x="0" y="21"/>
                    <a:pt x="15" y="17"/>
                    <a:pt x="18" y="12"/>
                  </a:cubicBezTo>
                  <a:cubicBezTo>
                    <a:pt x="21" y="5"/>
                    <a:pt x="18" y="0"/>
                    <a:pt x="13" y="2"/>
                  </a:cubicBezTo>
                  <a:cubicBezTo>
                    <a:pt x="6" y="6"/>
                    <a:pt x="3" y="17"/>
                    <a:pt x="3" y="17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8" name="îṩlîḋê"/>
            <p:cNvSpPr/>
            <p:nvPr>
              <p:custDataLst>
                <p:tags r:id="rId194"/>
              </p:custDataLst>
            </p:nvPr>
          </p:nvSpPr>
          <p:spPr bwMode="auto">
            <a:xfrm>
              <a:off x="11284" y="4253"/>
              <a:ext cx="200" cy="613"/>
            </a:xfrm>
            <a:custGeom>
              <a:avLst/>
              <a:gdLst>
                <a:gd name="T0" fmla="*/ 0 w 45"/>
                <a:gd name="T1" fmla="*/ 86 h 159"/>
                <a:gd name="T2" fmla="*/ 0 w 45"/>
                <a:gd name="T3" fmla="*/ 86 h 159"/>
                <a:gd name="T4" fmla="*/ 0 w 45"/>
                <a:gd name="T5" fmla="*/ 96 h 159"/>
                <a:gd name="T6" fmla="*/ 1 w 45"/>
                <a:gd name="T7" fmla="*/ 99 h 159"/>
                <a:gd name="T8" fmla="*/ 2 w 45"/>
                <a:gd name="T9" fmla="*/ 107 h 159"/>
                <a:gd name="T10" fmla="*/ 2 w 45"/>
                <a:gd name="T11" fmla="*/ 108 h 159"/>
                <a:gd name="T12" fmla="*/ 3 w 45"/>
                <a:gd name="T13" fmla="*/ 110 h 159"/>
                <a:gd name="T14" fmla="*/ 5 w 45"/>
                <a:gd name="T15" fmla="*/ 104 h 159"/>
                <a:gd name="T16" fmla="*/ 5 w 45"/>
                <a:gd name="T17" fmla="*/ 104 h 159"/>
                <a:gd name="T18" fmla="*/ 5 w 45"/>
                <a:gd name="T19" fmla="*/ 104 h 159"/>
                <a:gd name="T20" fmla="*/ 11 w 45"/>
                <a:gd name="T21" fmla="*/ 90 h 159"/>
                <a:gd name="T22" fmla="*/ 11 w 45"/>
                <a:gd name="T23" fmla="*/ 90 h 159"/>
                <a:gd name="T24" fmla="*/ 11 w 45"/>
                <a:gd name="T25" fmla="*/ 89 h 159"/>
                <a:gd name="T26" fmla="*/ 11 w 45"/>
                <a:gd name="T27" fmla="*/ 87 h 159"/>
                <a:gd name="T28" fmla="*/ 12 w 45"/>
                <a:gd name="T29" fmla="*/ 86 h 159"/>
                <a:gd name="T30" fmla="*/ 12 w 45"/>
                <a:gd name="T31" fmla="*/ 82 h 159"/>
                <a:gd name="T32" fmla="*/ 13 w 45"/>
                <a:gd name="T33" fmla="*/ 81 h 159"/>
                <a:gd name="T34" fmla="*/ 13 w 45"/>
                <a:gd name="T35" fmla="*/ 81 h 159"/>
                <a:gd name="T36" fmla="*/ 13 w 45"/>
                <a:gd name="T37" fmla="*/ 77 h 159"/>
                <a:gd name="T38" fmla="*/ 14 w 45"/>
                <a:gd name="T39" fmla="*/ 71 h 159"/>
                <a:gd name="T40" fmla="*/ 15 w 45"/>
                <a:gd name="T41" fmla="*/ 71 h 159"/>
                <a:gd name="T42" fmla="*/ 20 w 45"/>
                <a:gd name="T43" fmla="*/ 93 h 159"/>
                <a:gd name="T44" fmla="*/ 13 w 45"/>
                <a:gd name="T45" fmla="*/ 123 h 159"/>
                <a:gd name="T46" fmla="*/ 13 w 45"/>
                <a:gd name="T47" fmla="*/ 137 h 159"/>
                <a:gd name="T48" fmla="*/ 14 w 45"/>
                <a:gd name="T49" fmla="*/ 140 h 159"/>
                <a:gd name="T50" fmla="*/ 17 w 45"/>
                <a:gd name="T51" fmla="*/ 145 h 159"/>
                <a:gd name="T52" fmla="*/ 19 w 45"/>
                <a:gd name="T53" fmla="*/ 148 h 159"/>
                <a:gd name="T54" fmla="*/ 23 w 45"/>
                <a:gd name="T55" fmla="*/ 152 h 159"/>
                <a:gd name="T56" fmla="*/ 27 w 45"/>
                <a:gd name="T57" fmla="*/ 157 h 159"/>
                <a:gd name="T58" fmla="*/ 28 w 45"/>
                <a:gd name="T59" fmla="*/ 159 h 159"/>
                <a:gd name="T60" fmla="*/ 41 w 45"/>
                <a:gd name="T61" fmla="*/ 91 h 159"/>
                <a:gd name="T62" fmla="*/ 43 w 45"/>
                <a:gd name="T63" fmla="*/ 67 h 159"/>
                <a:gd name="T64" fmla="*/ 43 w 45"/>
                <a:gd name="T65" fmla="*/ 67 h 159"/>
                <a:gd name="T66" fmla="*/ 44 w 45"/>
                <a:gd name="T67" fmla="*/ 0 h 159"/>
                <a:gd name="T68" fmla="*/ 0 w 45"/>
                <a:gd name="T69" fmla="*/ 8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" h="159">
                  <a:moveTo>
                    <a:pt x="0" y="86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0" y="90"/>
                    <a:pt x="0" y="93"/>
                    <a:pt x="0" y="96"/>
                  </a:cubicBezTo>
                  <a:cubicBezTo>
                    <a:pt x="1" y="97"/>
                    <a:pt x="1" y="98"/>
                    <a:pt x="1" y="99"/>
                  </a:cubicBezTo>
                  <a:cubicBezTo>
                    <a:pt x="1" y="101"/>
                    <a:pt x="1" y="104"/>
                    <a:pt x="2" y="107"/>
                  </a:cubicBezTo>
                  <a:cubicBezTo>
                    <a:pt x="2" y="107"/>
                    <a:pt x="2" y="108"/>
                    <a:pt x="2" y="108"/>
                  </a:cubicBezTo>
                  <a:cubicBezTo>
                    <a:pt x="2" y="109"/>
                    <a:pt x="3" y="109"/>
                    <a:pt x="3" y="110"/>
                  </a:cubicBezTo>
                  <a:cubicBezTo>
                    <a:pt x="4" y="108"/>
                    <a:pt x="4" y="106"/>
                    <a:pt x="5" y="104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8" y="99"/>
                    <a:pt x="10" y="94"/>
                    <a:pt x="11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1" y="89"/>
                    <a:pt x="11" y="88"/>
                    <a:pt x="11" y="87"/>
                  </a:cubicBezTo>
                  <a:cubicBezTo>
                    <a:pt x="11" y="87"/>
                    <a:pt x="12" y="86"/>
                    <a:pt x="12" y="86"/>
                  </a:cubicBezTo>
                  <a:cubicBezTo>
                    <a:pt x="12" y="84"/>
                    <a:pt x="12" y="83"/>
                    <a:pt x="12" y="82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3" y="80"/>
                    <a:pt x="13" y="79"/>
                    <a:pt x="13" y="77"/>
                  </a:cubicBezTo>
                  <a:cubicBezTo>
                    <a:pt x="14" y="75"/>
                    <a:pt x="14" y="73"/>
                    <a:pt x="14" y="71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8" y="83"/>
                    <a:pt x="20" y="93"/>
                    <a:pt x="20" y="93"/>
                  </a:cubicBezTo>
                  <a:cubicBezTo>
                    <a:pt x="20" y="93"/>
                    <a:pt x="15" y="107"/>
                    <a:pt x="13" y="123"/>
                  </a:cubicBezTo>
                  <a:cubicBezTo>
                    <a:pt x="12" y="128"/>
                    <a:pt x="13" y="132"/>
                    <a:pt x="13" y="137"/>
                  </a:cubicBezTo>
                  <a:cubicBezTo>
                    <a:pt x="13" y="138"/>
                    <a:pt x="14" y="139"/>
                    <a:pt x="14" y="140"/>
                  </a:cubicBezTo>
                  <a:cubicBezTo>
                    <a:pt x="15" y="141"/>
                    <a:pt x="16" y="143"/>
                    <a:pt x="17" y="145"/>
                  </a:cubicBezTo>
                  <a:cubicBezTo>
                    <a:pt x="18" y="146"/>
                    <a:pt x="19" y="147"/>
                    <a:pt x="19" y="148"/>
                  </a:cubicBezTo>
                  <a:cubicBezTo>
                    <a:pt x="20" y="149"/>
                    <a:pt x="22" y="151"/>
                    <a:pt x="23" y="152"/>
                  </a:cubicBezTo>
                  <a:cubicBezTo>
                    <a:pt x="24" y="154"/>
                    <a:pt x="25" y="156"/>
                    <a:pt x="27" y="157"/>
                  </a:cubicBezTo>
                  <a:cubicBezTo>
                    <a:pt x="27" y="158"/>
                    <a:pt x="28" y="158"/>
                    <a:pt x="28" y="159"/>
                  </a:cubicBezTo>
                  <a:cubicBezTo>
                    <a:pt x="32" y="134"/>
                    <a:pt x="39" y="104"/>
                    <a:pt x="41" y="91"/>
                  </a:cubicBezTo>
                  <a:cubicBezTo>
                    <a:pt x="42" y="83"/>
                    <a:pt x="43" y="75"/>
                    <a:pt x="43" y="67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5" y="26"/>
                    <a:pt x="44" y="0"/>
                  </a:cubicBezTo>
                  <a:cubicBezTo>
                    <a:pt x="17" y="19"/>
                    <a:pt x="0" y="51"/>
                    <a:pt x="0" y="86"/>
                  </a:cubicBezTo>
                  <a:close/>
                </a:path>
              </a:pathLst>
            </a:custGeom>
            <a:solidFill>
              <a:srgbClr val="5752B7">
                <a:alpha val="3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9" name="íšľïḓe"/>
            <p:cNvSpPr/>
            <p:nvPr>
              <p:custDataLst>
                <p:tags r:id="rId195"/>
              </p:custDataLst>
            </p:nvPr>
          </p:nvSpPr>
          <p:spPr bwMode="auto">
            <a:xfrm>
              <a:off x="11273" y="3540"/>
              <a:ext cx="120" cy="162"/>
            </a:xfrm>
            <a:custGeom>
              <a:avLst/>
              <a:gdLst>
                <a:gd name="T0" fmla="*/ 2 w 20"/>
                <a:gd name="T1" fmla="*/ 0 h 42"/>
                <a:gd name="T2" fmla="*/ 10 w 20"/>
                <a:gd name="T3" fmla="*/ 21 h 42"/>
                <a:gd name="T4" fmla="*/ 2 w 20"/>
                <a:gd name="T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42">
                  <a:moveTo>
                    <a:pt x="2" y="0"/>
                  </a:moveTo>
                  <a:cubicBezTo>
                    <a:pt x="2" y="0"/>
                    <a:pt x="20" y="1"/>
                    <a:pt x="10" y="21"/>
                  </a:cubicBezTo>
                  <a:cubicBezTo>
                    <a:pt x="0" y="4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364F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0" name="îSliḍé"/>
            <p:cNvSpPr/>
            <p:nvPr>
              <p:custDataLst>
                <p:tags r:id="rId196"/>
              </p:custDataLst>
            </p:nvPr>
          </p:nvSpPr>
          <p:spPr bwMode="auto">
            <a:xfrm>
              <a:off x="11158" y="3543"/>
              <a:ext cx="193" cy="190"/>
            </a:xfrm>
            <a:custGeom>
              <a:avLst/>
              <a:gdLst>
                <a:gd name="T0" fmla="*/ 37 w 44"/>
                <a:gd name="T1" fmla="*/ 7 h 49"/>
                <a:gd name="T2" fmla="*/ 41 w 44"/>
                <a:gd name="T3" fmla="*/ 26 h 49"/>
                <a:gd name="T4" fmla="*/ 43 w 44"/>
                <a:gd name="T5" fmla="*/ 32 h 49"/>
                <a:gd name="T6" fmla="*/ 41 w 44"/>
                <a:gd name="T7" fmla="*/ 35 h 49"/>
                <a:gd name="T8" fmla="*/ 37 w 44"/>
                <a:gd name="T9" fmla="*/ 48 h 49"/>
                <a:gd name="T10" fmla="*/ 12 w 44"/>
                <a:gd name="T11" fmla="*/ 42 h 49"/>
                <a:gd name="T12" fmla="*/ 4 w 44"/>
                <a:gd name="T13" fmla="*/ 16 h 49"/>
                <a:gd name="T14" fmla="*/ 37 w 44"/>
                <a:gd name="T15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9">
                  <a:moveTo>
                    <a:pt x="37" y="7"/>
                  </a:moveTo>
                  <a:cubicBezTo>
                    <a:pt x="37" y="7"/>
                    <a:pt x="41" y="10"/>
                    <a:pt x="41" y="26"/>
                  </a:cubicBezTo>
                  <a:cubicBezTo>
                    <a:pt x="41" y="26"/>
                    <a:pt x="43" y="31"/>
                    <a:pt x="43" y="32"/>
                  </a:cubicBezTo>
                  <a:cubicBezTo>
                    <a:pt x="44" y="34"/>
                    <a:pt x="43" y="34"/>
                    <a:pt x="41" y="35"/>
                  </a:cubicBezTo>
                  <a:cubicBezTo>
                    <a:pt x="40" y="47"/>
                    <a:pt x="38" y="47"/>
                    <a:pt x="37" y="48"/>
                  </a:cubicBezTo>
                  <a:cubicBezTo>
                    <a:pt x="35" y="49"/>
                    <a:pt x="21" y="46"/>
                    <a:pt x="12" y="42"/>
                  </a:cubicBezTo>
                  <a:cubicBezTo>
                    <a:pt x="3" y="37"/>
                    <a:pt x="0" y="24"/>
                    <a:pt x="4" y="16"/>
                  </a:cubicBezTo>
                  <a:cubicBezTo>
                    <a:pt x="8" y="8"/>
                    <a:pt x="26" y="0"/>
                    <a:pt x="37" y="7"/>
                  </a:cubicBezTo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1" name="işliḓé"/>
            <p:cNvSpPr/>
            <p:nvPr>
              <p:custDataLst>
                <p:tags r:id="rId197"/>
              </p:custDataLst>
            </p:nvPr>
          </p:nvSpPr>
          <p:spPr bwMode="auto">
            <a:xfrm>
              <a:off x="11076" y="3513"/>
              <a:ext cx="120" cy="120"/>
            </a:xfrm>
            <a:custGeom>
              <a:avLst/>
              <a:gdLst>
                <a:gd name="T0" fmla="*/ 23 w 23"/>
                <a:gd name="T1" fmla="*/ 9 h 24"/>
                <a:gd name="T2" fmla="*/ 11 w 23"/>
                <a:gd name="T3" fmla="*/ 2 h 24"/>
                <a:gd name="T4" fmla="*/ 20 w 23"/>
                <a:gd name="T5" fmla="*/ 20 h 24"/>
                <a:gd name="T6" fmla="*/ 23 w 23"/>
                <a:gd name="T7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4">
                  <a:moveTo>
                    <a:pt x="23" y="9"/>
                  </a:moveTo>
                  <a:cubicBezTo>
                    <a:pt x="23" y="9"/>
                    <a:pt x="20" y="0"/>
                    <a:pt x="11" y="2"/>
                  </a:cubicBezTo>
                  <a:cubicBezTo>
                    <a:pt x="2" y="5"/>
                    <a:pt x="0" y="24"/>
                    <a:pt x="20" y="20"/>
                  </a:cubicBezTo>
                  <a:cubicBezTo>
                    <a:pt x="19" y="13"/>
                    <a:pt x="23" y="9"/>
                    <a:pt x="23" y="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2" name="íṣḻíďé"/>
            <p:cNvSpPr/>
            <p:nvPr>
              <p:custDataLst>
                <p:tags r:id="rId198"/>
              </p:custDataLst>
            </p:nvPr>
          </p:nvSpPr>
          <p:spPr bwMode="auto">
            <a:xfrm>
              <a:off x="11123" y="3505"/>
              <a:ext cx="120" cy="120"/>
            </a:xfrm>
            <a:custGeom>
              <a:avLst/>
              <a:gdLst>
                <a:gd name="T0" fmla="*/ 13 w 13"/>
                <a:gd name="T1" fmla="*/ 3 h 19"/>
                <a:gd name="T2" fmla="*/ 7 w 13"/>
                <a:gd name="T3" fmla="*/ 4 h 19"/>
                <a:gd name="T4" fmla="*/ 6 w 13"/>
                <a:gd name="T5" fmla="*/ 19 h 19"/>
                <a:gd name="T6" fmla="*/ 13 w 13"/>
                <a:gd name="T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9">
                  <a:moveTo>
                    <a:pt x="13" y="3"/>
                  </a:moveTo>
                  <a:cubicBezTo>
                    <a:pt x="13" y="3"/>
                    <a:pt x="11" y="0"/>
                    <a:pt x="7" y="4"/>
                  </a:cubicBezTo>
                  <a:cubicBezTo>
                    <a:pt x="4" y="8"/>
                    <a:pt x="0" y="17"/>
                    <a:pt x="6" y="19"/>
                  </a:cubicBezTo>
                  <a:lnTo>
                    <a:pt x="13" y="3"/>
                  </a:lnTo>
                  <a:close/>
                </a:path>
              </a:pathLst>
            </a:custGeom>
            <a:solidFill>
              <a:srgbClr val="463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3" name="iślíḓe"/>
            <p:cNvSpPr/>
            <p:nvPr>
              <p:custDataLst>
                <p:tags r:id="rId199"/>
              </p:custDataLst>
            </p:nvPr>
          </p:nvSpPr>
          <p:spPr bwMode="auto">
            <a:xfrm>
              <a:off x="11137" y="3517"/>
              <a:ext cx="200" cy="188"/>
            </a:xfrm>
            <a:custGeom>
              <a:avLst/>
              <a:gdLst>
                <a:gd name="T0" fmla="*/ 1 w 45"/>
                <a:gd name="T1" fmla="*/ 25 h 49"/>
                <a:gd name="T2" fmla="*/ 18 w 45"/>
                <a:gd name="T3" fmla="*/ 49 h 49"/>
                <a:gd name="T4" fmla="*/ 21 w 45"/>
                <a:gd name="T5" fmla="*/ 40 h 49"/>
                <a:gd name="T6" fmla="*/ 40 w 45"/>
                <a:gd name="T7" fmla="*/ 26 h 49"/>
                <a:gd name="T8" fmla="*/ 41 w 45"/>
                <a:gd name="T9" fmla="*/ 25 h 49"/>
                <a:gd name="T10" fmla="*/ 41 w 45"/>
                <a:gd name="T11" fmla="*/ 10 h 49"/>
                <a:gd name="T12" fmla="*/ 19 w 45"/>
                <a:gd name="T13" fmla="*/ 4 h 49"/>
                <a:gd name="T14" fmla="*/ 1 w 45"/>
                <a:gd name="T15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9">
                  <a:moveTo>
                    <a:pt x="1" y="25"/>
                  </a:moveTo>
                  <a:cubicBezTo>
                    <a:pt x="0" y="33"/>
                    <a:pt x="4" y="44"/>
                    <a:pt x="18" y="49"/>
                  </a:cubicBezTo>
                  <a:cubicBezTo>
                    <a:pt x="18" y="49"/>
                    <a:pt x="20" y="45"/>
                    <a:pt x="21" y="40"/>
                  </a:cubicBezTo>
                  <a:cubicBezTo>
                    <a:pt x="22" y="36"/>
                    <a:pt x="34" y="31"/>
                    <a:pt x="40" y="26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5" y="21"/>
                    <a:pt x="44" y="14"/>
                    <a:pt x="41" y="10"/>
                  </a:cubicBezTo>
                  <a:cubicBezTo>
                    <a:pt x="38" y="6"/>
                    <a:pt x="31" y="0"/>
                    <a:pt x="19" y="4"/>
                  </a:cubicBezTo>
                  <a:cubicBezTo>
                    <a:pt x="8" y="8"/>
                    <a:pt x="3" y="16"/>
                    <a:pt x="1" y="25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4" name="iṧļîḋè"/>
            <p:cNvSpPr/>
            <p:nvPr>
              <p:custDataLst>
                <p:tags r:id="rId200"/>
              </p:custDataLst>
            </p:nvPr>
          </p:nvSpPr>
          <p:spPr bwMode="auto">
            <a:xfrm>
              <a:off x="11212" y="3652"/>
              <a:ext cx="120" cy="120"/>
            </a:xfrm>
            <a:custGeom>
              <a:avLst/>
              <a:gdLst>
                <a:gd name="T0" fmla="*/ 18 w 24"/>
                <a:gd name="T1" fmla="*/ 6 h 30"/>
                <a:gd name="T2" fmla="*/ 16 w 24"/>
                <a:gd name="T3" fmla="*/ 19 h 30"/>
                <a:gd name="T4" fmla="*/ 16 w 24"/>
                <a:gd name="T5" fmla="*/ 21 h 30"/>
                <a:gd name="T6" fmla="*/ 17 w 24"/>
                <a:gd name="T7" fmla="*/ 30 h 30"/>
                <a:gd name="T8" fmla="*/ 0 w 24"/>
                <a:gd name="T9" fmla="*/ 30 h 30"/>
                <a:gd name="T10" fmla="*/ 0 w 24"/>
                <a:gd name="T11" fmla="*/ 13 h 30"/>
                <a:gd name="T12" fmla="*/ 18 w 24"/>
                <a:gd name="T13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0">
                  <a:moveTo>
                    <a:pt x="18" y="6"/>
                  </a:moveTo>
                  <a:cubicBezTo>
                    <a:pt x="16" y="8"/>
                    <a:pt x="15" y="14"/>
                    <a:pt x="16" y="19"/>
                  </a:cubicBezTo>
                  <a:cubicBezTo>
                    <a:pt x="16" y="19"/>
                    <a:pt x="16" y="20"/>
                    <a:pt x="16" y="21"/>
                  </a:cubicBezTo>
                  <a:cubicBezTo>
                    <a:pt x="16" y="26"/>
                    <a:pt x="17" y="30"/>
                    <a:pt x="17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24"/>
                    <a:pt x="0" y="13"/>
                    <a:pt x="0" y="13"/>
                  </a:cubicBezTo>
                  <a:cubicBezTo>
                    <a:pt x="0" y="13"/>
                    <a:pt x="24" y="0"/>
                    <a:pt x="18" y="6"/>
                  </a:cubicBezTo>
                  <a:close/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5" name="íšḻídê"/>
            <p:cNvSpPr/>
            <p:nvPr>
              <p:custDataLst>
                <p:tags r:id="rId201"/>
              </p:custDataLst>
            </p:nvPr>
          </p:nvSpPr>
          <p:spPr bwMode="auto">
            <a:xfrm>
              <a:off x="11219" y="3559"/>
              <a:ext cx="120" cy="120"/>
            </a:xfrm>
            <a:custGeom>
              <a:avLst/>
              <a:gdLst>
                <a:gd name="T0" fmla="*/ 6 w 6"/>
                <a:gd name="T1" fmla="*/ 0 h 8"/>
                <a:gd name="T2" fmla="*/ 0 w 6"/>
                <a:gd name="T3" fmla="*/ 6 h 8"/>
                <a:gd name="T4" fmla="*/ 0 w 6"/>
                <a:gd name="T5" fmla="*/ 6 h 8"/>
                <a:gd name="T6" fmla="*/ 1 w 6"/>
                <a:gd name="T7" fmla="*/ 8 h 8"/>
                <a:gd name="T8" fmla="*/ 3 w 6"/>
                <a:gd name="T9" fmla="*/ 8 h 8"/>
                <a:gd name="T10" fmla="*/ 6 w 6"/>
                <a:gd name="T11" fmla="*/ 7 h 8"/>
                <a:gd name="T12" fmla="*/ 6 w 6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3" y="2"/>
                    <a:pt x="0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7"/>
                    <a:pt x="1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5" y="8"/>
                    <a:pt x="6" y="7"/>
                    <a:pt x="6" y="7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B07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6" name="iŝ1íḍè"/>
            <p:cNvSpPr/>
            <p:nvPr>
              <p:custDataLst>
                <p:tags r:id="rId202"/>
              </p:custDataLst>
            </p:nvPr>
          </p:nvSpPr>
          <p:spPr bwMode="auto">
            <a:xfrm>
              <a:off x="11208" y="3551"/>
              <a:ext cx="120" cy="120"/>
            </a:xfrm>
            <a:custGeom>
              <a:avLst/>
              <a:gdLst>
                <a:gd name="T0" fmla="*/ 5 w 9"/>
                <a:gd name="T1" fmla="*/ 0 h 9"/>
                <a:gd name="T2" fmla="*/ 3 w 9"/>
                <a:gd name="T3" fmla="*/ 0 h 9"/>
                <a:gd name="T4" fmla="*/ 3 w 9"/>
                <a:gd name="T5" fmla="*/ 9 h 9"/>
                <a:gd name="T6" fmla="*/ 3 w 9"/>
                <a:gd name="T7" fmla="*/ 9 h 9"/>
                <a:gd name="T8" fmla="*/ 9 w 9"/>
                <a:gd name="T9" fmla="*/ 3 h 9"/>
                <a:gd name="T10" fmla="*/ 9 w 9"/>
                <a:gd name="T11" fmla="*/ 2 h 9"/>
                <a:gd name="T12" fmla="*/ 5 w 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5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2"/>
                    <a:pt x="1" y="7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7"/>
                    <a:pt x="6" y="5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0"/>
                    <a:pt x="5" y="0"/>
                  </a:cubicBezTo>
                </a:path>
              </a:pathLst>
            </a:custGeom>
            <a:solidFill>
              <a:srgbClr val="2B3F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7" name="iṥḷîḋé"/>
            <p:cNvSpPr/>
            <p:nvPr>
              <p:custDataLst>
                <p:tags r:id="rId203"/>
              </p:custDataLst>
            </p:nvPr>
          </p:nvSpPr>
          <p:spPr bwMode="auto">
            <a:xfrm>
              <a:off x="11208" y="3559"/>
              <a:ext cx="120" cy="120"/>
            </a:xfrm>
            <a:custGeom>
              <a:avLst/>
              <a:gdLst>
                <a:gd name="T0" fmla="*/ 11 w 11"/>
                <a:gd name="T1" fmla="*/ 4 h 13"/>
                <a:gd name="T2" fmla="*/ 4 w 11"/>
                <a:gd name="T3" fmla="*/ 2 h 13"/>
                <a:gd name="T4" fmla="*/ 6 w 11"/>
                <a:gd name="T5" fmla="*/ 13 h 13"/>
                <a:gd name="T6" fmla="*/ 9 w 11"/>
                <a:gd name="T7" fmla="*/ 11 h 13"/>
                <a:gd name="T8" fmla="*/ 11 w 11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11" y="4"/>
                  </a:moveTo>
                  <a:cubicBezTo>
                    <a:pt x="11" y="4"/>
                    <a:pt x="8" y="0"/>
                    <a:pt x="4" y="2"/>
                  </a:cubicBezTo>
                  <a:cubicBezTo>
                    <a:pt x="0" y="4"/>
                    <a:pt x="2" y="12"/>
                    <a:pt x="6" y="13"/>
                  </a:cubicBezTo>
                  <a:cubicBezTo>
                    <a:pt x="8" y="13"/>
                    <a:pt x="9" y="11"/>
                    <a:pt x="9" y="11"/>
                  </a:cubicBezTo>
                  <a:lnTo>
                    <a:pt x="11" y="4"/>
                  </a:lnTo>
                  <a:close/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8" name="ïšḻïḓé"/>
            <p:cNvSpPr/>
            <p:nvPr>
              <p:custDataLst>
                <p:tags r:id="rId204"/>
              </p:custDataLst>
            </p:nvPr>
          </p:nvSpPr>
          <p:spPr bwMode="auto">
            <a:xfrm>
              <a:off x="11227" y="3616"/>
              <a:ext cx="120" cy="120"/>
            </a:xfrm>
            <a:custGeom>
              <a:avLst/>
              <a:gdLst>
                <a:gd name="T0" fmla="*/ 12 w 12"/>
                <a:gd name="T1" fmla="*/ 6 h 6"/>
                <a:gd name="T2" fmla="*/ 0 w 12"/>
                <a:gd name="T3" fmla="*/ 0 h 6"/>
                <a:gd name="T4" fmla="*/ 12 w 12"/>
                <a:gd name="T5" fmla="*/ 4 h 6"/>
                <a:gd name="T6" fmla="*/ 12 w 12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6">
                  <a:moveTo>
                    <a:pt x="12" y="6"/>
                  </a:moveTo>
                  <a:cubicBezTo>
                    <a:pt x="5" y="4"/>
                    <a:pt x="0" y="0"/>
                    <a:pt x="0" y="0"/>
                  </a:cubicBezTo>
                  <a:cubicBezTo>
                    <a:pt x="5" y="2"/>
                    <a:pt x="12" y="4"/>
                    <a:pt x="12" y="4"/>
                  </a:cubicBezTo>
                  <a:cubicBezTo>
                    <a:pt x="12" y="4"/>
                    <a:pt x="12" y="5"/>
                    <a:pt x="12" y="6"/>
                  </a:cubicBezTo>
                  <a:close/>
                </a:path>
              </a:pathLst>
            </a:custGeom>
            <a:solidFill>
              <a:srgbClr val="DD9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9" name="îślidé"/>
            <p:cNvSpPr/>
            <p:nvPr>
              <p:custDataLst>
                <p:tags r:id="rId205"/>
              </p:custDataLst>
            </p:nvPr>
          </p:nvSpPr>
          <p:spPr bwMode="auto">
            <a:xfrm>
              <a:off x="11366" y="3755"/>
              <a:ext cx="277" cy="279"/>
            </a:xfrm>
            <a:custGeom>
              <a:avLst/>
              <a:gdLst>
                <a:gd name="T0" fmla="*/ 14 w 63"/>
                <a:gd name="T1" fmla="*/ 2 h 72"/>
                <a:gd name="T2" fmla="*/ 1 w 63"/>
                <a:gd name="T3" fmla="*/ 62 h 72"/>
                <a:gd name="T4" fmla="*/ 3 w 63"/>
                <a:gd name="T5" fmla="*/ 66 h 72"/>
                <a:gd name="T6" fmla="*/ 46 w 63"/>
                <a:gd name="T7" fmla="*/ 72 h 72"/>
                <a:gd name="T8" fmla="*/ 49 w 63"/>
                <a:gd name="T9" fmla="*/ 69 h 72"/>
                <a:gd name="T10" fmla="*/ 62 w 63"/>
                <a:gd name="T11" fmla="*/ 10 h 72"/>
                <a:gd name="T12" fmla="*/ 60 w 63"/>
                <a:gd name="T13" fmla="*/ 6 h 72"/>
                <a:gd name="T14" fmla="*/ 18 w 63"/>
                <a:gd name="T15" fmla="*/ 0 h 72"/>
                <a:gd name="T16" fmla="*/ 14 w 63"/>
                <a:gd name="T17" fmla="*/ 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72">
                  <a:moveTo>
                    <a:pt x="14" y="2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0" y="64"/>
                    <a:pt x="2" y="65"/>
                    <a:pt x="3" y="66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7" y="72"/>
                    <a:pt x="48" y="71"/>
                    <a:pt x="49" y="69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3" y="8"/>
                    <a:pt x="62" y="6"/>
                    <a:pt x="60" y="6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2"/>
                  </a:cubicBezTo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0" name="iṥḷïḓê"/>
            <p:cNvSpPr/>
            <p:nvPr>
              <p:custDataLst>
                <p:tags r:id="rId206"/>
              </p:custDataLst>
            </p:nvPr>
          </p:nvSpPr>
          <p:spPr bwMode="auto">
            <a:xfrm>
              <a:off x="11381" y="3772"/>
              <a:ext cx="244" cy="247"/>
            </a:xfrm>
            <a:custGeom>
              <a:avLst/>
              <a:gdLst>
                <a:gd name="T0" fmla="*/ 27 w 115"/>
                <a:gd name="T1" fmla="*/ 0 h 133"/>
                <a:gd name="T2" fmla="*/ 0 w 115"/>
                <a:gd name="T3" fmla="*/ 118 h 133"/>
                <a:gd name="T4" fmla="*/ 88 w 115"/>
                <a:gd name="T5" fmla="*/ 133 h 133"/>
                <a:gd name="T6" fmla="*/ 115 w 115"/>
                <a:gd name="T7" fmla="*/ 12 h 133"/>
                <a:gd name="T8" fmla="*/ 27 w 115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33">
                  <a:moveTo>
                    <a:pt x="27" y="0"/>
                  </a:moveTo>
                  <a:lnTo>
                    <a:pt x="0" y="118"/>
                  </a:lnTo>
                  <a:lnTo>
                    <a:pt x="88" y="133"/>
                  </a:lnTo>
                  <a:lnTo>
                    <a:pt x="115" y="12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AF1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1" name="îSļiḋe"/>
            <p:cNvSpPr/>
            <p:nvPr>
              <p:custDataLst>
                <p:tags r:id="rId207"/>
              </p:custDataLst>
            </p:nvPr>
          </p:nvSpPr>
          <p:spPr bwMode="auto">
            <a:xfrm>
              <a:off x="11381" y="3772"/>
              <a:ext cx="244" cy="247"/>
            </a:xfrm>
            <a:custGeom>
              <a:avLst/>
              <a:gdLst>
                <a:gd name="T0" fmla="*/ 27 w 115"/>
                <a:gd name="T1" fmla="*/ 0 h 133"/>
                <a:gd name="T2" fmla="*/ 0 w 115"/>
                <a:gd name="T3" fmla="*/ 118 h 133"/>
                <a:gd name="T4" fmla="*/ 88 w 115"/>
                <a:gd name="T5" fmla="*/ 133 h 133"/>
                <a:gd name="T6" fmla="*/ 115 w 115"/>
                <a:gd name="T7" fmla="*/ 12 h 133"/>
                <a:gd name="T8" fmla="*/ 27 w 115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33">
                  <a:moveTo>
                    <a:pt x="27" y="0"/>
                  </a:moveTo>
                  <a:lnTo>
                    <a:pt x="0" y="118"/>
                  </a:lnTo>
                  <a:lnTo>
                    <a:pt x="88" y="133"/>
                  </a:lnTo>
                  <a:lnTo>
                    <a:pt x="115" y="12"/>
                  </a:lnTo>
                  <a:lnTo>
                    <a:pt x="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2" name="îŝḷïḍè"/>
            <p:cNvSpPr/>
            <p:nvPr>
              <p:custDataLst>
                <p:tags r:id="rId208"/>
              </p:custDataLst>
            </p:nvPr>
          </p:nvSpPr>
          <p:spPr bwMode="auto">
            <a:xfrm>
              <a:off x="11435" y="3694"/>
              <a:ext cx="163" cy="120"/>
            </a:xfrm>
            <a:custGeom>
              <a:avLst/>
              <a:gdLst>
                <a:gd name="T0" fmla="*/ 1 w 37"/>
                <a:gd name="T1" fmla="*/ 0 h 6"/>
                <a:gd name="T2" fmla="*/ 0 w 37"/>
                <a:gd name="T3" fmla="*/ 0 h 6"/>
                <a:gd name="T4" fmla="*/ 1 w 37"/>
                <a:gd name="T5" fmla="*/ 1 h 6"/>
                <a:gd name="T6" fmla="*/ 37 w 37"/>
                <a:gd name="T7" fmla="*/ 6 h 6"/>
                <a:gd name="T8" fmla="*/ 37 w 37"/>
                <a:gd name="T9" fmla="*/ 6 h 6"/>
                <a:gd name="T10" fmla="*/ 37 w 37"/>
                <a:gd name="T11" fmla="*/ 6 h 6"/>
                <a:gd name="T12" fmla="*/ 37 w 37"/>
                <a:gd name="T13" fmla="*/ 5 h 6"/>
                <a:gd name="T14" fmla="*/ 1 w 37"/>
                <a:gd name="T15" fmla="*/ 0 h 6"/>
                <a:gd name="T16" fmla="*/ 1 w 37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6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6C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3" name="íṥļïḓè"/>
            <p:cNvSpPr/>
            <p:nvPr>
              <p:custDataLst>
                <p:tags r:id="rId209"/>
              </p:custDataLst>
            </p:nvPr>
          </p:nvSpPr>
          <p:spPr bwMode="auto">
            <a:xfrm>
              <a:off x="11431" y="3717"/>
              <a:ext cx="163" cy="120"/>
            </a:xfrm>
            <a:custGeom>
              <a:avLst/>
              <a:gdLst>
                <a:gd name="T0" fmla="*/ 1 w 37"/>
                <a:gd name="T1" fmla="*/ 0 h 7"/>
                <a:gd name="T2" fmla="*/ 0 w 37"/>
                <a:gd name="T3" fmla="*/ 1 h 7"/>
                <a:gd name="T4" fmla="*/ 1 w 37"/>
                <a:gd name="T5" fmla="*/ 2 h 7"/>
                <a:gd name="T6" fmla="*/ 36 w 37"/>
                <a:gd name="T7" fmla="*/ 7 h 7"/>
                <a:gd name="T8" fmla="*/ 36 w 37"/>
                <a:gd name="T9" fmla="*/ 7 h 7"/>
                <a:gd name="T10" fmla="*/ 37 w 37"/>
                <a:gd name="T11" fmla="*/ 6 h 7"/>
                <a:gd name="T12" fmla="*/ 37 w 37"/>
                <a:gd name="T13" fmla="*/ 5 h 7"/>
                <a:gd name="T14" fmla="*/ 1 w 37"/>
                <a:gd name="T15" fmla="*/ 0 h 7"/>
                <a:gd name="T16" fmla="*/ 1 w 37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7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7"/>
                    <a:pt x="37" y="6"/>
                    <a:pt x="37" y="6"/>
                  </a:cubicBezTo>
                  <a:cubicBezTo>
                    <a:pt x="37" y="6"/>
                    <a:pt x="37" y="5"/>
                    <a:pt x="37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6C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4" name="íṥ1íḑê"/>
            <p:cNvSpPr/>
            <p:nvPr>
              <p:custDataLst>
                <p:tags r:id="rId210"/>
              </p:custDataLst>
            </p:nvPr>
          </p:nvSpPr>
          <p:spPr bwMode="auto">
            <a:xfrm>
              <a:off x="11424" y="3732"/>
              <a:ext cx="120" cy="120"/>
            </a:xfrm>
            <a:custGeom>
              <a:avLst/>
              <a:gdLst>
                <a:gd name="T0" fmla="*/ 1 w 24"/>
                <a:gd name="T1" fmla="*/ 0 h 5"/>
                <a:gd name="T2" fmla="*/ 1 w 24"/>
                <a:gd name="T3" fmla="*/ 1 h 5"/>
                <a:gd name="T4" fmla="*/ 1 w 24"/>
                <a:gd name="T5" fmla="*/ 2 h 5"/>
                <a:gd name="T6" fmla="*/ 24 w 24"/>
                <a:gd name="T7" fmla="*/ 5 h 5"/>
                <a:gd name="T8" fmla="*/ 24 w 24"/>
                <a:gd name="T9" fmla="*/ 5 h 5"/>
                <a:gd name="T10" fmla="*/ 24 w 24"/>
                <a:gd name="T11" fmla="*/ 4 h 5"/>
                <a:gd name="T12" fmla="*/ 24 w 24"/>
                <a:gd name="T13" fmla="*/ 4 h 5"/>
                <a:gd name="T14" fmla="*/ 1 w 24"/>
                <a:gd name="T15" fmla="*/ 0 h 5"/>
                <a:gd name="T16" fmla="*/ 1 w 2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6C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5" name="îsļîḋê"/>
            <p:cNvSpPr/>
            <p:nvPr>
              <p:custDataLst>
                <p:tags r:id="rId211"/>
              </p:custDataLst>
            </p:nvPr>
          </p:nvSpPr>
          <p:spPr bwMode="auto">
            <a:xfrm>
              <a:off x="11420" y="3752"/>
              <a:ext cx="120" cy="120"/>
            </a:xfrm>
            <a:custGeom>
              <a:avLst/>
              <a:gdLst>
                <a:gd name="T0" fmla="*/ 1 w 24"/>
                <a:gd name="T1" fmla="*/ 0 h 5"/>
                <a:gd name="T2" fmla="*/ 0 w 24"/>
                <a:gd name="T3" fmla="*/ 1 h 5"/>
                <a:gd name="T4" fmla="*/ 1 w 24"/>
                <a:gd name="T5" fmla="*/ 2 h 5"/>
                <a:gd name="T6" fmla="*/ 23 w 24"/>
                <a:gd name="T7" fmla="*/ 5 h 5"/>
                <a:gd name="T8" fmla="*/ 23 w 24"/>
                <a:gd name="T9" fmla="*/ 5 h 5"/>
                <a:gd name="T10" fmla="*/ 24 w 24"/>
                <a:gd name="T11" fmla="*/ 4 h 5"/>
                <a:gd name="T12" fmla="*/ 23 w 24"/>
                <a:gd name="T13" fmla="*/ 3 h 5"/>
                <a:gd name="T14" fmla="*/ 1 w 24"/>
                <a:gd name="T15" fmla="*/ 0 h 5"/>
                <a:gd name="T16" fmla="*/ 1 w 2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4" y="5"/>
                    <a:pt x="24" y="4"/>
                  </a:cubicBezTo>
                  <a:cubicBezTo>
                    <a:pt x="24" y="4"/>
                    <a:pt x="24" y="3"/>
                    <a:pt x="23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6C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6" name="îsḷïďe"/>
            <p:cNvSpPr/>
            <p:nvPr>
              <p:custDataLst>
                <p:tags r:id="rId212"/>
              </p:custDataLst>
            </p:nvPr>
          </p:nvSpPr>
          <p:spPr bwMode="auto">
            <a:xfrm>
              <a:off x="11412" y="3767"/>
              <a:ext cx="120" cy="120"/>
            </a:xfrm>
            <a:custGeom>
              <a:avLst/>
              <a:gdLst>
                <a:gd name="T0" fmla="*/ 1 w 24"/>
                <a:gd name="T1" fmla="*/ 0 h 4"/>
                <a:gd name="T2" fmla="*/ 0 w 24"/>
                <a:gd name="T3" fmla="*/ 0 h 4"/>
                <a:gd name="T4" fmla="*/ 1 w 24"/>
                <a:gd name="T5" fmla="*/ 1 h 4"/>
                <a:gd name="T6" fmla="*/ 23 w 24"/>
                <a:gd name="T7" fmla="*/ 4 h 4"/>
                <a:gd name="T8" fmla="*/ 23 w 24"/>
                <a:gd name="T9" fmla="*/ 4 h 4"/>
                <a:gd name="T10" fmla="*/ 24 w 24"/>
                <a:gd name="T11" fmla="*/ 4 h 4"/>
                <a:gd name="T12" fmla="*/ 24 w 24"/>
                <a:gd name="T13" fmla="*/ 3 h 4"/>
                <a:gd name="T14" fmla="*/ 1 w 24"/>
                <a:gd name="T15" fmla="*/ 0 h 4"/>
                <a:gd name="T16" fmla="*/ 1 w 2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6C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7" name="ïšḷïḋe"/>
            <p:cNvSpPr/>
            <p:nvPr>
              <p:custDataLst>
                <p:tags r:id="rId213"/>
              </p:custDataLst>
            </p:nvPr>
          </p:nvSpPr>
          <p:spPr bwMode="auto">
            <a:xfrm>
              <a:off x="11448" y="3868"/>
              <a:ext cx="120" cy="120"/>
            </a:xfrm>
            <a:custGeom>
              <a:avLst/>
              <a:gdLst>
                <a:gd name="T0" fmla="*/ 0 w 23"/>
                <a:gd name="T1" fmla="*/ 0 h 5"/>
                <a:gd name="T2" fmla="*/ 0 w 23"/>
                <a:gd name="T3" fmla="*/ 1 h 5"/>
                <a:gd name="T4" fmla="*/ 0 w 23"/>
                <a:gd name="T5" fmla="*/ 2 h 5"/>
                <a:gd name="T6" fmla="*/ 23 w 23"/>
                <a:gd name="T7" fmla="*/ 5 h 5"/>
                <a:gd name="T8" fmla="*/ 23 w 23"/>
                <a:gd name="T9" fmla="*/ 5 h 5"/>
                <a:gd name="T10" fmla="*/ 23 w 23"/>
                <a:gd name="T11" fmla="*/ 4 h 5"/>
                <a:gd name="T12" fmla="*/ 23 w 23"/>
                <a:gd name="T13" fmla="*/ 4 h 5"/>
                <a:gd name="T14" fmla="*/ 0 w 23"/>
                <a:gd name="T15" fmla="*/ 0 h 5"/>
                <a:gd name="T16" fmla="*/ 0 w 2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5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C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8" name="îṧḻïḑé"/>
            <p:cNvSpPr/>
            <p:nvPr>
              <p:custDataLst>
                <p:tags r:id="rId214"/>
              </p:custDataLst>
            </p:nvPr>
          </p:nvSpPr>
          <p:spPr bwMode="auto">
            <a:xfrm>
              <a:off x="11327" y="3890"/>
              <a:ext cx="120" cy="120"/>
            </a:xfrm>
            <a:custGeom>
              <a:avLst/>
              <a:gdLst>
                <a:gd name="T0" fmla="*/ 8 w 21"/>
                <a:gd name="T1" fmla="*/ 27 h 30"/>
                <a:gd name="T2" fmla="*/ 14 w 21"/>
                <a:gd name="T3" fmla="*/ 22 h 30"/>
                <a:gd name="T4" fmla="*/ 19 w 21"/>
                <a:gd name="T5" fmla="*/ 16 h 30"/>
                <a:gd name="T6" fmla="*/ 21 w 21"/>
                <a:gd name="T7" fmla="*/ 13 h 30"/>
                <a:gd name="T8" fmla="*/ 14 w 21"/>
                <a:gd name="T9" fmla="*/ 16 h 30"/>
                <a:gd name="T10" fmla="*/ 13 w 21"/>
                <a:gd name="T11" fmla="*/ 15 h 30"/>
                <a:gd name="T12" fmla="*/ 19 w 21"/>
                <a:gd name="T13" fmla="*/ 3 h 30"/>
                <a:gd name="T14" fmla="*/ 19 w 21"/>
                <a:gd name="T15" fmla="*/ 0 h 30"/>
                <a:gd name="T16" fmla="*/ 12 w 21"/>
                <a:gd name="T17" fmla="*/ 6 h 30"/>
                <a:gd name="T18" fmla="*/ 7 w 21"/>
                <a:gd name="T19" fmla="*/ 11 h 30"/>
                <a:gd name="T20" fmla="*/ 0 w 21"/>
                <a:gd name="T21" fmla="*/ 30 h 30"/>
                <a:gd name="T22" fmla="*/ 8 w 21"/>
                <a:gd name="T23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30">
                  <a:moveTo>
                    <a:pt x="8" y="27"/>
                  </a:moveTo>
                  <a:cubicBezTo>
                    <a:pt x="11" y="26"/>
                    <a:pt x="12" y="24"/>
                    <a:pt x="14" y="22"/>
                  </a:cubicBezTo>
                  <a:cubicBezTo>
                    <a:pt x="16" y="20"/>
                    <a:pt x="17" y="18"/>
                    <a:pt x="19" y="16"/>
                  </a:cubicBezTo>
                  <a:cubicBezTo>
                    <a:pt x="20" y="15"/>
                    <a:pt x="20" y="14"/>
                    <a:pt x="21" y="13"/>
                  </a:cubicBezTo>
                  <a:cubicBezTo>
                    <a:pt x="18" y="13"/>
                    <a:pt x="16" y="15"/>
                    <a:pt x="14" y="16"/>
                  </a:cubicBezTo>
                  <a:cubicBezTo>
                    <a:pt x="14" y="16"/>
                    <a:pt x="13" y="16"/>
                    <a:pt x="13" y="15"/>
                  </a:cubicBezTo>
                  <a:cubicBezTo>
                    <a:pt x="15" y="11"/>
                    <a:pt x="16" y="7"/>
                    <a:pt x="19" y="3"/>
                  </a:cubicBezTo>
                  <a:cubicBezTo>
                    <a:pt x="19" y="2"/>
                    <a:pt x="20" y="1"/>
                    <a:pt x="19" y="0"/>
                  </a:cubicBezTo>
                  <a:cubicBezTo>
                    <a:pt x="16" y="1"/>
                    <a:pt x="14" y="3"/>
                    <a:pt x="12" y="6"/>
                  </a:cubicBezTo>
                  <a:cubicBezTo>
                    <a:pt x="10" y="7"/>
                    <a:pt x="9" y="9"/>
                    <a:pt x="7" y="11"/>
                  </a:cubicBezTo>
                  <a:cubicBezTo>
                    <a:pt x="4" y="17"/>
                    <a:pt x="1" y="23"/>
                    <a:pt x="0" y="30"/>
                  </a:cubicBezTo>
                  <a:cubicBezTo>
                    <a:pt x="8" y="27"/>
                    <a:pt x="8" y="27"/>
                    <a:pt x="8" y="27"/>
                  </a:cubicBezTo>
                </a:path>
              </a:pathLst>
            </a:custGeom>
            <a:solidFill>
              <a:srgbClr val="CF8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9" name="i$ḷíḑe"/>
            <p:cNvSpPr/>
            <p:nvPr>
              <p:custDataLst>
                <p:tags r:id="rId215"/>
              </p:custDataLst>
            </p:nvPr>
          </p:nvSpPr>
          <p:spPr bwMode="auto">
            <a:xfrm>
              <a:off x="11104" y="4080"/>
              <a:ext cx="254" cy="868"/>
            </a:xfrm>
            <a:custGeom>
              <a:avLst/>
              <a:gdLst>
                <a:gd name="T0" fmla="*/ 58 w 58"/>
                <a:gd name="T1" fmla="*/ 29 h 225"/>
                <a:gd name="T2" fmla="*/ 32 w 58"/>
                <a:gd name="T3" fmla="*/ 0 h 225"/>
                <a:gd name="T4" fmla="*/ 18 w 58"/>
                <a:gd name="T5" fmla="*/ 37 h 225"/>
                <a:gd name="T6" fmla="*/ 23 w 58"/>
                <a:gd name="T7" fmla="*/ 55 h 225"/>
                <a:gd name="T8" fmla="*/ 25 w 58"/>
                <a:gd name="T9" fmla="*/ 121 h 225"/>
                <a:gd name="T10" fmla="*/ 14 w 58"/>
                <a:gd name="T11" fmla="*/ 148 h 225"/>
                <a:gd name="T12" fmla="*/ 3 w 58"/>
                <a:gd name="T13" fmla="*/ 197 h 225"/>
                <a:gd name="T14" fmla="*/ 6 w 58"/>
                <a:gd name="T15" fmla="*/ 221 h 225"/>
                <a:gd name="T16" fmla="*/ 47 w 58"/>
                <a:gd name="T17" fmla="*/ 125 h 225"/>
                <a:gd name="T18" fmla="*/ 58 w 58"/>
                <a:gd name="T19" fmla="*/ 29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225">
                  <a:moveTo>
                    <a:pt x="58" y="29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15" y="18"/>
                    <a:pt x="18" y="37"/>
                  </a:cubicBezTo>
                  <a:cubicBezTo>
                    <a:pt x="20" y="46"/>
                    <a:pt x="23" y="51"/>
                    <a:pt x="23" y="55"/>
                  </a:cubicBezTo>
                  <a:cubicBezTo>
                    <a:pt x="24" y="59"/>
                    <a:pt x="26" y="117"/>
                    <a:pt x="25" y="121"/>
                  </a:cubicBezTo>
                  <a:cubicBezTo>
                    <a:pt x="24" y="125"/>
                    <a:pt x="18" y="136"/>
                    <a:pt x="14" y="148"/>
                  </a:cubicBezTo>
                  <a:cubicBezTo>
                    <a:pt x="10" y="162"/>
                    <a:pt x="6" y="184"/>
                    <a:pt x="3" y="197"/>
                  </a:cubicBezTo>
                  <a:cubicBezTo>
                    <a:pt x="0" y="209"/>
                    <a:pt x="5" y="225"/>
                    <a:pt x="6" y="221"/>
                  </a:cubicBezTo>
                  <a:cubicBezTo>
                    <a:pt x="16" y="185"/>
                    <a:pt x="42" y="143"/>
                    <a:pt x="47" y="125"/>
                  </a:cubicBezTo>
                  <a:cubicBezTo>
                    <a:pt x="51" y="107"/>
                    <a:pt x="54" y="74"/>
                    <a:pt x="58" y="29"/>
                  </a:cubicBezTo>
                  <a:close/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0" name="ïśľïḍe"/>
            <p:cNvSpPr/>
            <p:nvPr>
              <p:custDataLst>
                <p:tags r:id="rId216"/>
              </p:custDataLst>
            </p:nvPr>
          </p:nvSpPr>
          <p:spPr bwMode="auto">
            <a:xfrm>
              <a:off x="11247" y="4331"/>
              <a:ext cx="120" cy="288"/>
            </a:xfrm>
            <a:custGeom>
              <a:avLst/>
              <a:gdLst>
                <a:gd name="T0" fmla="*/ 4 w 18"/>
                <a:gd name="T1" fmla="*/ 75 h 75"/>
                <a:gd name="T2" fmla="*/ 6 w 18"/>
                <a:gd name="T3" fmla="*/ 61 h 75"/>
                <a:gd name="T4" fmla="*/ 0 w 18"/>
                <a:gd name="T5" fmla="*/ 29 h 75"/>
                <a:gd name="T6" fmla="*/ 17 w 18"/>
                <a:gd name="T7" fmla="*/ 0 h 75"/>
                <a:gd name="T8" fmla="*/ 18 w 18"/>
                <a:gd name="T9" fmla="*/ 0 h 75"/>
                <a:gd name="T10" fmla="*/ 17 w 18"/>
                <a:gd name="T11" fmla="*/ 5 h 75"/>
                <a:gd name="T12" fmla="*/ 17 w 18"/>
                <a:gd name="T13" fmla="*/ 9 h 75"/>
                <a:gd name="T14" fmla="*/ 16 w 18"/>
                <a:gd name="T15" fmla="*/ 15 h 75"/>
                <a:gd name="T16" fmla="*/ 14 w 18"/>
                <a:gd name="T17" fmla="*/ 32 h 75"/>
                <a:gd name="T18" fmla="*/ 14 w 18"/>
                <a:gd name="T19" fmla="*/ 35 h 75"/>
                <a:gd name="T20" fmla="*/ 12 w 18"/>
                <a:gd name="T21" fmla="*/ 44 h 75"/>
                <a:gd name="T22" fmla="*/ 11 w 18"/>
                <a:gd name="T23" fmla="*/ 52 h 75"/>
                <a:gd name="T24" fmla="*/ 10 w 18"/>
                <a:gd name="T25" fmla="*/ 57 h 75"/>
                <a:gd name="T26" fmla="*/ 10 w 18"/>
                <a:gd name="T27" fmla="*/ 58 h 75"/>
                <a:gd name="T28" fmla="*/ 10 w 18"/>
                <a:gd name="T29" fmla="*/ 60 h 75"/>
                <a:gd name="T30" fmla="*/ 9 w 18"/>
                <a:gd name="T31" fmla="*/ 61 h 75"/>
                <a:gd name="T32" fmla="*/ 4 w 18"/>
                <a:gd name="T3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75">
                  <a:moveTo>
                    <a:pt x="4" y="75"/>
                  </a:moveTo>
                  <a:cubicBezTo>
                    <a:pt x="4" y="71"/>
                    <a:pt x="5" y="66"/>
                    <a:pt x="6" y="61"/>
                  </a:cubicBezTo>
                  <a:cubicBezTo>
                    <a:pt x="7" y="50"/>
                    <a:pt x="5" y="39"/>
                    <a:pt x="0" y="2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7" y="4"/>
                    <a:pt x="17" y="5"/>
                  </a:cubicBezTo>
                  <a:cubicBezTo>
                    <a:pt x="17" y="7"/>
                    <a:pt x="17" y="8"/>
                    <a:pt x="17" y="9"/>
                  </a:cubicBezTo>
                  <a:cubicBezTo>
                    <a:pt x="17" y="11"/>
                    <a:pt x="16" y="13"/>
                    <a:pt x="16" y="15"/>
                  </a:cubicBezTo>
                  <a:cubicBezTo>
                    <a:pt x="16" y="21"/>
                    <a:pt x="15" y="26"/>
                    <a:pt x="14" y="32"/>
                  </a:cubicBezTo>
                  <a:cubicBezTo>
                    <a:pt x="14" y="33"/>
                    <a:pt x="14" y="34"/>
                    <a:pt x="14" y="35"/>
                  </a:cubicBezTo>
                  <a:cubicBezTo>
                    <a:pt x="13" y="39"/>
                    <a:pt x="13" y="42"/>
                    <a:pt x="12" y="44"/>
                  </a:cubicBezTo>
                  <a:cubicBezTo>
                    <a:pt x="12" y="47"/>
                    <a:pt x="12" y="50"/>
                    <a:pt x="11" y="52"/>
                  </a:cubicBezTo>
                  <a:cubicBezTo>
                    <a:pt x="11" y="54"/>
                    <a:pt x="11" y="55"/>
                    <a:pt x="10" y="57"/>
                  </a:cubicBezTo>
                  <a:cubicBezTo>
                    <a:pt x="10" y="57"/>
                    <a:pt x="10" y="58"/>
                    <a:pt x="10" y="58"/>
                  </a:cubicBezTo>
                  <a:cubicBezTo>
                    <a:pt x="10" y="59"/>
                    <a:pt x="10" y="60"/>
                    <a:pt x="10" y="60"/>
                  </a:cubicBezTo>
                  <a:cubicBezTo>
                    <a:pt x="9" y="61"/>
                    <a:pt x="9" y="61"/>
                    <a:pt x="9" y="61"/>
                  </a:cubicBezTo>
                  <a:lnTo>
                    <a:pt x="4" y="75"/>
                  </a:lnTo>
                  <a:close/>
                </a:path>
              </a:pathLst>
            </a:custGeom>
            <a:solidFill>
              <a:srgbClr val="DD9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1" name="îşľïḋe"/>
            <p:cNvSpPr/>
            <p:nvPr>
              <p:custDataLst>
                <p:tags r:id="rId217"/>
              </p:custDataLst>
            </p:nvPr>
          </p:nvSpPr>
          <p:spPr bwMode="auto">
            <a:xfrm>
              <a:off x="11080" y="4825"/>
              <a:ext cx="120" cy="165"/>
            </a:xfrm>
            <a:custGeom>
              <a:avLst/>
              <a:gdLst>
                <a:gd name="T0" fmla="*/ 20 w 21"/>
                <a:gd name="T1" fmla="*/ 2 h 43"/>
                <a:gd name="T2" fmla="*/ 13 w 21"/>
                <a:gd name="T3" fmla="*/ 29 h 43"/>
                <a:gd name="T4" fmla="*/ 15 w 21"/>
                <a:gd name="T5" fmla="*/ 37 h 43"/>
                <a:gd name="T6" fmla="*/ 17 w 21"/>
                <a:gd name="T7" fmla="*/ 42 h 43"/>
                <a:gd name="T8" fmla="*/ 3 w 21"/>
                <a:gd name="T9" fmla="*/ 29 h 43"/>
                <a:gd name="T10" fmla="*/ 0 w 21"/>
                <a:gd name="T11" fmla="*/ 23 h 43"/>
                <a:gd name="T12" fmla="*/ 5 w 21"/>
                <a:gd name="T13" fmla="*/ 14 h 43"/>
                <a:gd name="T14" fmla="*/ 10 w 21"/>
                <a:gd name="T15" fmla="*/ 0 h 43"/>
                <a:gd name="T16" fmla="*/ 20 w 21"/>
                <a:gd name="T1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43">
                  <a:moveTo>
                    <a:pt x="20" y="2"/>
                  </a:moveTo>
                  <a:cubicBezTo>
                    <a:pt x="20" y="2"/>
                    <a:pt x="12" y="26"/>
                    <a:pt x="13" y="29"/>
                  </a:cubicBezTo>
                  <a:cubicBezTo>
                    <a:pt x="13" y="30"/>
                    <a:pt x="15" y="37"/>
                    <a:pt x="15" y="37"/>
                  </a:cubicBezTo>
                  <a:cubicBezTo>
                    <a:pt x="15" y="38"/>
                    <a:pt x="21" y="43"/>
                    <a:pt x="17" y="42"/>
                  </a:cubicBezTo>
                  <a:cubicBezTo>
                    <a:pt x="14" y="42"/>
                    <a:pt x="4" y="30"/>
                    <a:pt x="3" y="29"/>
                  </a:cubicBezTo>
                  <a:cubicBezTo>
                    <a:pt x="1" y="28"/>
                    <a:pt x="0" y="25"/>
                    <a:pt x="0" y="23"/>
                  </a:cubicBezTo>
                  <a:cubicBezTo>
                    <a:pt x="1" y="20"/>
                    <a:pt x="4" y="17"/>
                    <a:pt x="5" y="14"/>
                  </a:cubicBezTo>
                  <a:cubicBezTo>
                    <a:pt x="7" y="12"/>
                    <a:pt x="10" y="0"/>
                    <a:pt x="10" y="0"/>
                  </a:cubicBezTo>
                  <a:lnTo>
                    <a:pt x="20" y="2"/>
                  </a:lnTo>
                  <a:close/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2" name="îŝļíďê"/>
            <p:cNvSpPr/>
            <p:nvPr>
              <p:custDataLst>
                <p:tags r:id="rId218"/>
              </p:custDataLst>
            </p:nvPr>
          </p:nvSpPr>
          <p:spPr bwMode="auto">
            <a:xfrm>
              <a:off x="11043" y="4885"/>
              <a:ext cx="148" cy="120"/>
            </a:xfrm>
            <a:custGeom>
              <a:avLst/>
              <a:gdLst>
                <a:gd name="T0" fmla="*/ 33 w 34"/>
                <a:gd name="T1" fmla="*/ 26 h 30"/>
                <a:gd name="T2" fmla="*/ 26 w 34"/>
                <a:gd name="T3" fmla="*/ 21 h 30"/>
                <a:gd name="T4" fmla="*/ 25 w 34"/>
                <a:gd name="T5" fmla="*/ 20 h 30"/>
                <a:gd name="T6" fmla="*/ 22 w 34"/>
                <a:gd name="T7" fmla="*/ 21 h 30"/>
                <a:gd name="T8" fmla="*/ 14 w 34"/>
                <a:gd name="T9" fmla="*/ 9 h 30"/>
                <a:gd name="T10" fmla="*/ 13 w 34"/>
                <a:gd name="T11" fmla="*/ 0 h 30"/>
                <a:gd name="T12" fmla="*/ 7 w 34"/>
                <a:gd name="T13" fmla="*/ 3 h 30"/>
                <a:gd name="T14" fmla="*/ 3 w 34"/>
                <a:gd name="T15" fmla="*/ 7 h 30"/>
                <a:gd name="T16" fmla="*/ 0 w 34"/>
                <a:gd name="T17" fmla="*/ 14 h 30"/>
                <a:gd name="T18" fmla="*/ 5 w 34"/>
                <a:gd name="T19" fmla="*/ 17 h 30"/>
                <a:gd name="T20" fmla="*/ 9 w 34"/>
                <a:gd name="T21" fmla="*/ 14 h 30"/>
                <a:gd name="T22" fmla="*/ 10 w 34"/>
                <a:gd name="T23" fmla="*/ 15 h 30"/>
                <a:gd name="T24" fmla="*/ 12 w 34"/>
                <a:gd name="T25" fmla="*/ 19 h 30"/>
                <a:gd name="T26" fmla="*/ 13 w 34"/>
                <a:gd name="T27" fmla="*/ 23 h 30"/>
                <a:gd name="T28" fmla="*/ 16 w 34"/>
                <a:gd name="T29" fmla="*/ 27 h 30"/>
                <a:gd name="T30" fmla="*/ 18 w 34"/>
                <a:gd name="T31" fmla="*/ 28 h 30"/>
                <a:gd name="T32" fmla="*/ 23 w 34"/>
                <a:gd name="T33" fmla="*/ 30 h 30"/>
                <a:gd name="T34" fmla="*/ 30 w 34"/>
                <a:gd name="T35" fmla="*/ 30 h 30"/>
                <a:gd name="T36" fmla="*/ 30 w 34"/>
                <a:gd name="T37" fmla="*/ 30 h 30"/>
                <a:gd name="T38" fmla="*/ 31 w 34"/>
                <a:gd name="T39" fmla="*/ 30 h 30"/>
                <a:gd name="T40" fmla="*/ 33 w 34"/>
                <a:gd name="T41" fmla="*/ 28 h 30"/>
                <a:gd name="T42" fmla="*/ 33 w 34"/>
                <a:gd name="T43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" h="30">
                  <a:moveTo>
                    <a:pt x="33" y="26"/>
                  </a:moveTo>
                  <a:cubicBezTo>
                    <a:pt x="31" y="24"/>
                    <a:pt x="26" y="21"/>
                    <a:pt x="26" y="21"/>
                  </a:cubicBezTo>
                  <a:cubicBezTo>
                    <a:pt x="26" y="20"/>
                    <a:pt x="25" y="20"/>
                    <a:pt x="25" y="20"/>
                  </a:cubicBezTo>
                  <a:cubicBezTo>
                    <a:pt x="26" y="21"/>
                    <a:pt x="23" y="22"/>
                    <a:pt x="22" y="21"/>
                  </a:cubicBezTo>
                  <a:cubicBezTo>
                    <a:pt x="17" y="17"/>
                    <a:pt x="16" y="12"/>
                    <a:pt x="14" y="9"/>
                  </a:cubicBezTo>
                  <a:cubicBezTo>
                    <a:pt x="11" y="6"/>
                    <a:pt x="13" y="1"/>
                    <a:pt x="13" y="0"/>
                  </a:cubicBezTo>
                  <a:cubicBezTo>
                    <a:pt x="12" y="0"/>
                    <a:pt x="8" y="2"/>
                    <a:pt x="7" y="3"/>
                  </a:cubicBezTo>
                  <a:cubicBezTo>
                    <a:pt x="6" y="4"/>
                    <a:pt x="4" y="6"/>
                    <a:pt x="3" y="7"/>
                  </a:cubicBezTo>
                  <a:cubicBezTo>
                    <a:pt x="3" y="8"/>
                    <a:pt x="1" y="12"/>
                    <a:pt x="0" y="14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10" y="15"/>
                  </a:cubicBezTo>
                  <a:cubicBezTo>
                    <a:pt x="11" y="16"/>
                    <a:pt x="12" y="18"/>
                    <a:pt x="12" y="19"/>
                  </a:cubicBezTo>
                  <a:cubicBezTo>
                    <a:pt x="12" y="20"/>
                    <a:pt x="13" y="21"/>
                    <a:pt x="13" y="23"/>
                  </a:cubicBezTo>
                  <a:cubicBezTo>
                    <a:pt x="14" y="24"/>
                    <a:pt x="15" y="26"/>
                    <a:pt x="16" y="27"/>
                  </a:cubicBezTo>
                  <a:cubicBezTo>
                    <a:pt x="16" y="27"/>
                    <a:pt x="17" y="28"/>
                    <a:pt x="18" y="28"/>
                  </a:cubicBezTo>
                  <a:cubicBezTo>
                    <a:pt x="19" y="30"/>
                    <a:pt x="21" y="30"/>
                    <a:pt x="23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3" y="30"/>
                    <a:pt x="34" y="29"/>
                    <a:pt x="33" y="28"/>
                  </a:cubicBezTo>
                  <a:cubicBezTo>
                    <a:pt x="33" y="28"/>
                    <a:pt x="33" y="27"/>
                    <a:pt x="33" y="26"/>
                  </a:cubicBezTo>
                  <a:close/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3" name="îṩlïḑê"/>
            <p:cNvSpPr/>
            <p:nvPr>
              <p:custDataLst>
                <p:tags r:id="rId219"/>
              </p:custDataLst>
            </p:nvPr>
          </p:nvSpPr>
          <p:spPr bwMode="auto">
            <a:xfrm>
              <a:off x="11201" y="4069"/>
              <a:ext cx="242" cy="933"/>
            </a:xfrm>
            <a:custGeom>
              <a:avLst/>
              <a:gdLst>
                <a:gd name="T0" fmla="*/ 54 w 55"/>
                <a:gd name="T1" fmla="*/ 236 h 242"/>
                <a:gd name="T2" fmla="*/ 43 w 55"/>
                <a:gd name="T3" fmla="*/ 232 h 242"/>
                <a:gd name="T4" fmla="*/ 36 w 55"/>
                <a:gd name="T5" fmla="*/ 224 h 242"/>
                <a:gd name="T6" fmla="*/ 37 w 55"/>
                <a:gd name="T7" fmla="*/ 209 h 242"/>
                <a:gd name="T8" fmla="*/ 52 w 55"/>
                <a:gd name="T9" fmla="*/ 130 h 242"/>
                <a:gd name="T10" fmla="*/ 48 w 55"/>
                <a:gd name="T11" fmla="*/ 33 h 242"/>
                <a:gd name="T12" fmla="*/ 13 w 55"/>
                <a:gd name="T13" fmla="*/ 0 h 242"/>
                <a:gd name="T14" fmla="*/ 2 w 55"/>
                <a:gd name="T15" fmla="*/ 38 h 242"/>
                <a:gd name="T16" fmla="*/ 13 w 55"/>
                <a:gd name="T17" fmla="*/ 56 h 242"/>
                <a:gd name="T18" fmla="*/ 31 w 55"/>
                <a:gd name="T19" fmla="*/ 132 h 242"/>
                <a:gd name="T20" fmla="*/ 24 w 55"/>
                <a:gd name="T21" fmla="*/ 162 h 242"/>
                <a:gd name="T22" fmla="*/ 25 w 55"/>
                <a:gd name="T23" fmla="*/ 209 h 242"/>
                <a:gd name="T24" fmla="*/ 24 w 55"/>
                <a:gd name="T25" fmla="*/ 222 h 242"/>
                <a:gd name="T26" fmla="*/ 19 w 55"/>
                <a:gd name="T27" fmla="*/ 232 h 242"/>
                <a:gd name="T28" fmla="*/ 23 w 55"/>
                <a:gd name="T29" fmla="*/ 237 h 242"/>
                <a:gd name="T30" fmla="*/ 28 w 55"/>
                <a:gd name="T31" fmla="*/ 237 h 242"/>
                <a:gd name="T32" fmla="*/ 44 w 55"/>
                <a:gd name="T33" fmla="*/ 242 h 242"/>
                <a:gd name="T34" fmla="*/ 54 w 55"/>
                <a:gd name="T35" fmla="*/ 239 h 242"/>
                <a:gd name="T36" fmla="*/ 54 w 55"/>
                <a:gd name="T37" fmla="*/ 23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5" h="242">
                  <a:moveTo>
                    <a:pt x="54" y="236"/>
                  </a:moveTo>
                  <a:cubicBezTo>
                    <a:pt x="53" y="235"/>
                    <a:pt x="46" y="233"/>
                    <a:pt x="43" y="232"/>
                  </a:cubicBezTo>
                  <a:cubicBezTo>
                    <a:pt x="40" y="230"/>
                    <a:pt x="37" y="226"/>
                    <a:pt x="36" y="224"/>
                  </a:cubicBezTo>
                  <a:cubicBezTo>
                    <a:pt x="36" y="222"/>
                    <a:pt x="37" y="213"/>
                    <a:pt x="37" y="209"/>
                  </a:cubicBezTo>
                  <a:cubicBezTo>
                    <a:pt x="40" y="183"/>
                    <a:pt x="50" y="146"/>
                    <a:pt x="52" y="130"/>
                  </a:cubicBezTo>
                  <a:cubicBezTo>
                    <a:pt x="55" y="104"/>
                    <a:pt x="54" y="76"/>
                    <a:pt x="48" y="3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0" y="19"/>
                    <a:pt x="2" y="38"/>
                  </a:cubicBezTo>
                  <a:cubicBezTo>
                    <a:pt x="3" y="49"/>
                    <a:pt x="12" y="52"/>
                    <a:pt x="13" y="56"/>
                  </a:cubicBezTo>
                  <a:cubicBezTo>
                    <a:pt x="14" y="61"/>
                    <a:pt x="31" y="132"/>
                    <a:pt x="31" y="132"/>
                  </a:cubicBezTo>
                  <a:cubicBezTo>
                    <a:pt x="31" y="132"/>
                    <a:pt x="25" y="146"/>
                    <a:pt x="24" y="162"/>
                  </a:cubicBezTo>
                  <a:cubicBezTo>
                    <a:pt x="22" y="176"/>
                    <a:pt x="26" y="193"/>
                    <a:pt x="25" y="209"/>
                  </a:cubicBezTo>
                  <a:cubicBezTo>
                    <a:pt x="25" y="212"/>
                    <a:pt x="25" y="220"/>
                    <a:pt x="24" y="222"/>
                  </a:cubicBezTo>
                  <a:cubicBezTo>
                    <a:pt x="23" y="225"/>
                    <a:pt x="20" y="228"/>
                    <a:pt x="19" y="232"/>
                  </a:cubicBezTo>
                  <a:cubicBezTo>
                    <a:pt x="19" y="234"/>
                    <a:pt x="21" y="236"/>
                    <a:pt x="23" y="237"/>
                  </a:cubicBezTo>
                  <a:cubicBezTo>
                    <a:pt x="26" y="238"/>
                    <a:pt x="27" y="237"/>
                    <a:pt x="28" y="237"/>
                  </a:cubicBezTo>
                  <a:cubicBezTo>
                    <a:pt x="34" y="237"/>
                    <a:pt x="35" y="241"/>
                    <a:pt x="44" y="242"/>
                  </a:cubicBezTo>
                  <a:cubicBezTo>
                    <a:pt x="47" y="242"/>
                    <a:pt x="51" y="241"/>
                    <a:pt x="54" y="239"/>
                  </a:cubicBezTo>
                  <a:cubicBezTo>
                    <a:pt x="55" y="238"/>
                    <a:pt x="54" y="237"/>
                    <a:pt x="54" y="236"/>
                  </a:cubicBezTo>
                  <a:close/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4" name="ïŝļïḑê"/>
            <p:cNvSpPr/>
            <p:nvPr>
              <p:custDataLst>
                <p:tags r:id="rId220"/>
              </p:custDataLst>
            </p:nvPr>
          </p:nvSpPr>
          <p:spPr bwMode="auto">
            <a:xfrm>
              <a:off x="11269" y="4885"/>
              <a:ext cx="163" cy="120"/>
            </a:xfrm>
            <a:custGeom>
              <a:avLst/>
              <a:gdLst>
                <a:gd name="T0" fmla="*/ 36 w 37"/>
                <a:gd name="T1" fmla="*/ 15 h 19"/>
                <a:gd name="T2" fmla="*/ 34 w 37"/>
                <a:gd name="T3" fmla="*/ 17 h 19"/>
                <a:gd name="T4" fmla="*/ 29 w 37"/>
                <a:gd name="T5" fmla="*/ 19 h 19"/>
                <a:gd name="T6" fmla="*/ 24 w 37"/>
                <a:gd name="T7" fmla="*/ 19 h 19"/>
                <a:gd name="T8" fmla="*/ 19 w 37"/>
                <a:gd name="T9" fmla="*/ 18 h 19"/>
                <a:gd name="T10" fmla="*/ 16 w 37"/>
                <a:gd name="T11" fmla="*/ 16 h 19"/>
                <a:gd name="T12" fmla="*/ 11 w 37"/>
                <a:gd name="T13" fmla="*/ 14 h 19"/>
                <a:gd name="T14" fmla="*/ 8 w 37"/>
                <a:gd name="T15" fmla="*/ 14 h 19"/>
                <a:gd name="T16" fmla="*/ 8 w 37"/>
                <a:gd name="T17" fmla="*/ 19 h 19"/>
                <a:gd name="T18" fmla="*/ 2 w 37"/>
                <a:gd name="T19" fmla="*/ 19 h 19"/>
                <a:gd name="T20" fmla="*/ 0 w 37"/>
                <a:gd name="T21" fmla="*/ 11 h 19"/>
                <a:gd name="T22" fmla="*/ 1 w 37"/>
                <a:gd name="T23" fmla="*/ 7 h 19"/>
                <a:gd name="T24" fmla="*/ 5 w 37"/>
                <a:gd name="T25" fmla="*/ 0 h 19"/>
                <a:gd name="T26" fmla="*/ 11 w 37"/>
                <a:gd name="T27" fmla="*/ 7 h 19"/>
                <a:gd name="T28" fmla="*/ 25 w 37"/>
                <a:gd name="T29" fmla="*/ 11 h 19"/>
                <a:gd name="T30" fmla="*/ 27 w 37"/>
                <a:gd name="T31" fmla="*/ 8 h 19"/>
                <a:gd name="T32" fmla="*/ 31 w 37"/>
                <a:gd name="T33" fmla="*/ 9 h 19"/>
                <a:gd name="T34" fmla="*/ 36 w 37"/>
                <a:gd name="T35" fmla="*/ 12 h 19"/>
                <a:gd name="T36" fmla="*/ 36 w 37"/>
                <a:gd name="T3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19">
                  <a:moveTo>
                    <a:pt x="36" y="15"/>
                  </a:moveTo>
                  <a:cubicBezTo>
                    <a:pt x="36" y="16"/>
                    <a:pt x="35" y="17"/>
                    <a:pt x="34" y="17"/>
                  </a:cubicBezTo>
                  <a:cubicBezTo>
                    <a:pt x="33" y="19"/>
                    <a:pt x="31" y="19"/>
                    <a:pt x="29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2" y="19"/>
                    <a:pt x="20" y="19"/>
                    <a:pt x="19" y="18"/>
                  </a:cubicBezTo>
                  <a:cubicBezTo>
                    <a:pt x="18" y="17"/>
                    <a:pt x="16" y="16"/>
                    <a:pt x="16" y="16"/>
                  </a:cubicBezTo>
                  <a:cubicBezTo>
                    <a:pt x="15" y="15"/>
                    <a:pt x="13" y="14"/>
                    <a:pt x="11" y="14"/>
                  </a:cubicBezTo>
                  <a:cubicBezTo>
                    <a:pt x="10" y="14"/>
                    <a:pt x="8" y="14"/>
                    <a:pt x="8" y="14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7"/>
                    <a:pt x="1" y="12"/>
                    <a:pt x="0" y="11"/>
                  </a:cubicBezTo>
                  <a:cubicBezTo>
                    <a:pt x="0" y="10"/>
                    <a:pt x="0" y="8"/>
                    <a:pt x="1" y="7"/>
                  </a:cubicBezTo>
                  <a:cubicBezTo>
                    <a:pt x="1" y="5"/>
                    <a:pt x="4" y="1"/>
                    <a:pt x="5" y="0"/>
                  </a:cubicBezTo>
                  <a:cubicBezTo>
                    <a:pt x="5" y="1"/>
                    <a:pt x="6" y="6"/>
                    <a:pt x="11" y="7"/>
                  </a:cubicBezTo>
                  <a:cubicBezTo>
                    <a:pt x="14" y="8"/>
                    <a:pt x="19" y="11"/>
                    <a:pt x="25" y="11"/>
                  </a:cubicBezTo>
                  <a:cubicBezTo>
                    <a:pt x="26" y="11"/>
                    <a:pt x="28" y="9"/>
                    <a:pt x="27" y="8"/>
                  </a:cubicBezTo>
                  <a:cubicBezTo>
                    <a:pt x="26" y="8"/>
                    <a:pt x="29" y="8"/>
                    <a:pt x="31" y="9"/>
                  </a:cubicBezTo>
                  <a:cubicBezTo>
                    <a:pt x="32" y="10"/>
                    <a:pt x="36" y="12"/>
                    <a:pt x="36" y="12"/>
                  </a:cubicBezTo>
                  <a:cubicBezTo>
                    <a:pt x="37" y="12"/>
                    <a:pt x="37" y="14"/>
                    <a:pt x="36" y="15"/>
                  </a:cubicBezTo>
                  <a:close/>
                </a:path>
              </a:pathLst>
            </a:custGeom>
            <a:solidFill>
              <a:srgbClr val="1F2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5" name="iśľîdé"/>
            <p:cNvSpPr/>
            <p:nvPr>
              <p:custDataLst>
                <p:tags r:id="rId221"/>
              </p:custDataLst>
            </p:nvPr>
          </p:nvSpPr>
          <p:spPr bwMode="auto">
            <a:xfrm>
              <a:off x="11147" y="4069"/>
              <a:ext cx="307" cy="424"/>
            </a:xfrm>
            <a:custGeom>
              <a:avLst/>
              <a:gdLst>
                <a:gd name="T0" fmla="*/ 68 w 70"/>
                <a:gd name="T1" fmla="*/ 106 h 110"/>
                <a:gd name="T2" fmla="*/ 40 w 70"/>
                <a:gd name="T3" fmla="*/ 110 h 110"/>
                <a:gd name="T4" fmla="*/ 34 w 70"/>
                <a:gd name="T5" fmla="*/ 110 h 110"/>
                <a:gd name="T6" fmla="*/ 30 w 70"/>
                <a:gd name="T7" fmla="*/ 110 h 110"/>
                <a:gd name="T8" fmla="*/ 12 w 70"/>
                <a:gd name="T9" fmla="*/ 108 h 110"/>
                <a:gd name="T10" fmla="*/ 4 w 70"/>
                <a:gd name="T11" fmla="*/ 54 h 110"/>
                <a:gd name="T12" fmla="*/ 1 w 70"/>
                <a:gd name="T13" fmla="*/ 30 h 110"/>
                <a:gd name="T14" fmla="*/ 14 w 70"/>
                <a:gd name="T15" fmla="*/ 0 h 110"/>
                <a:gd name="T16" fmla="*/ 60 w 70"/>
                <a:gd name="T17" fmla="*/ 0 h 110"/>
                <a:gd name="T18" fmla="*/ 69 w 70"/>
                <a:gd name="T19" fmla="*/ 30 h 110"/>
                <a:gd name="T20" fmla="*/ 68 w 70"/>
                <a:gd name="T21" fmla="*/ 10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110">
                  <a:moveTo>
                    <a:pt x="68" y="106"/>
                  </a:moveTo>
                  <a:cubicBezTo>
                    <a:pt x="68" y="106"/>
                    <a:pt x="62" y="109"/>
                    <a:pt x="40" y="110"/>
                  </a:cubicBezTo>
                  <a:cubicBezTo>
                    <a:pt x="38" y="110"/>
                    <a:pt x="36" y="110"/>
                    <a:pt x="34" y="110"/>
                  </a:cubicBezTo>
                  <a:cubicBezTo>
                    <a:pt x="32" y="110"/>
                    <a:pt x="31" y="110"/>
                    <a:pt x="30" y="110"/>
                  </a:cubicBezTo>
                  <a:cubicBezTo>
                    <a:pt x="18" y="110"/>
                    <a:pt x="12" y="109"/>
                    <a:pt x="12" y="108"/>
                  </a:cubicBezTo>
                  <a:cubicBezTo>
                    <a:pt x="12" y="106"/>
                    <a:pt x="6" y="61"/>
                    <a:pt x="4" y="54"/>
                  </a:cubicBezTo>
                  <a:cubicBezTo>
                    <a:pt x="3" y="51"/>
                    <a:pt x="0" y="43"/>
                    <a:pt x="1" y="30"/>
                  </a:cubicBezTo>
                  <a:cubicBezTo>
                    <a:pt x="1" y="18"/>
                    <a:pt x="11" y="3"/>
                    <a:pt x="14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8" y="18"/>
                    <a:pt x="69" y="30"/>
                  </a:cubicBezTo>
                  <a:cubicBezTo>
                    <a:pt x="70" y="54"/>
                    <a:pt x="68" y="106"/>
                    <a:pt x="68" y="1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6" name="ï$ľîḋè"/>
            <p:cNvSpPr/>
            <p:nvPr>
              <p:custDataLst>
                <p:tags r:id="rId222"/>
              </p:custDataLst>
            </p:nvPr>
          </p:nvSpPr>
          <p:spPr bwMode="auto">
            <a:xfrm>
              <a:off x="11115" y="3872"/>
              <a:ext cx="217" cy="216"/>
            </a:xfrm>
            <a:custGeom>
              <a:avLst/>
              <a:gdLst>
                <a:gd name="T0" fmla="*/ 0 w 49"/>
                <a:gd name="T1" fmla="*/ 15 h 56"/>
                <a:gd name="T2" fmla="*/ 2 w 49"/>
                <a:gd name="T3" fmla="*/ 28 h 56"/>
                <a:gd name="T4" fmla="*/ 15 w 49"/>
                <a:gd name="T5" fmla="*/ 55 h 56"/>
                <a:gd name="T6" fmla="*/ 49 w 49"/>
                <a:gd name="T7" fmla="*/ 31 h 56"/>
                <a:gd name="T8" fmla="*/ 45 w 49"/>
                <a:gd name="T9" fmla="*/ 22 h 56"/>
                <a:gd name="T10" fmla="*/ 19 w 49"/>
                <a:gd name="T11" fmla="*/ 35 h 56"/>
                <a:gd name="T12" fmla="*/ 15 w 49"/>
                <a:gd name="T13" fmla="*/ 0 h 56"/>
                <a:gd name="T14" fmla="*/ 0 w 49"/>
                <a:gd name="T15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6">
                  <a:moveTo>
                    <a:pt x="0" y="15"/>
                  </a:moveTo>
                  <a:cubicBezTo>
                    <a:pt x="0" y="15"/>
                    <a:pt x="1" y="24"/>
                    <a:pt x="2" y="28"/>
                  </a:cubicBezTo>
                  <a:cubicBezTo>
                    <a:pt x="4" y="31"/>
                    <a:pt x="9" y="56"/>
                    <a:pt x="15" y="55"/>
                  </a:cubicBezTo>
                  <a:cubicBezTo>
                    <a:pt x="20" y="55"/>
                    <a:pt x="49" y="31"/>
                    <a:pt x="49" y="31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17" y="7"/>
                    <a:pt x="15" y="0"/>
                  </a:cubicBezTo>
                  <a:cubicBezTo>
                    <a:pt x="0" y="15"/>
                    <a:pt x="0" y="15"/>
                    <a:pt x="0" y="15"/>
                  </a:cubicBezTo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7" name="îšļîḍê"/>
            <p:cNvSpPr/>
            <p:nvPr>
              <p:custDataLst>
                <p:tags r:id="rId223"/>
              </p:custDataLst>
            </p:nvPr>
          </p:nvSpPr>
          <p:spPr bwMode="auto">
            <a:xfrm>
              <a:off x="11143" y="3915"/>
              <a:ext cx="123" cy="126"/>
            </a:xfrm>
            <a:custGeom>
              <a:avLst/>
              <a:gdLst>
                <a:gd name="T0" fmla="*/ 0 w 28"/>
                <a:gd name="T1" fmla="*/ 5 h 33"/>
                <a:gd name="T2" fmla="*/ 10 w 28"/>
                <a:gd name="T3" fmla="*/ 32 h 33"/>
                <a:gd name="T4" fmla="*/ 28 w 28"/>
                <a:gd name="T5" fmla="*/ 20 h 33"/>
                <a:gd name="T6" fmla="*/ 10 w 28"/>
                <a:gd name="T7" fmla="*/ 0 h 33"/>
                <a:gd name="T8" fmla="*/ 0 w 28"/>
                <a:gd name="T9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0" y="5"/>
                  </a:moveTo>
                  <a:cubicBezTo>
                    <a:pt x="3" y="14"/>
                    <a:pt x="8" y="29"/>
                    <a:pt x="10" y="32"/>
                  </a:cubicBezTo>
                  <a:cubicBezTo>
                    <a:pt x="11" y="33"/>
                    <a:pt x="28" y="27"/>
                    <a:pt x="28" y="2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5"/>
                    <a:pt x="0" y="5"/>
                    <a:pt x="0" y="5"/>
                  </a:cubicBezTo>
                </a:path>
              </a:pathLst>
            </a:custGeom>
            <a:solidFill>
              <a:srgbClr val="DD9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8" name="ïŝlïḓe"/>
            <p:cNvSpPr/>
            <p:nvPr>
              <p:custDataLst>
                <p:tags r:id="rId224"/>
              </p:custDataLst>
            </p:nvPr>
          </p:nvSpPr>
          <p:spPr bwMode="auto">
            <a:xfrm>
              <a:off x="11100" y="3761"/>
              <a:ext cx="120" cy="177"/>
            </a:xfrm>
            <a:custGeom>
              <a:avLst/>
              <a:gdLst>
                <a:gd name="T0" fmla="*/ 27 w 27"/>
                <a:gd name="T1" fmla="*/ 0 h 46"/>
                <a:gd name="T2" fmla="*/ 12 w 27"/>
                <a:gd name="T3" fmla="*/ 5 h 46"/>
                <a:gd name="T4" fmla="*/ 3 w 27"/>
                <a:gd name="T5" fmla="*/ 45 h 46"/>
                <a:gd name="T6" fmla="*/ 10 w 27"/>
                <a:gd name="T7" fmla="*/ 46 h 46"/>
                <a:gd name="T8" fmla="*/ 23 w 27"/>
                <a:gd name="T9" fmla="*/ 43 h 46"/>
                <a:gd name="T10" fmla="*/ 21 w 27"/>
                <a:gd name="T11" fmla="*/ 18 h 46"/>
                <a:gd name="T12" fmla="*/ 27 w 27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6">
                  <a:moveTo>
                    <a:pt x="27" y="0"/>
                  </a:moveTo>
                  <a:cubicBezTo>
                    <a:pt x="27" y="0"/>
                    <a:pt x="18" y="0"/>
                    <a:pt x="12" y="5"/>
                  </a:cubicBezTo>
                  <a:cubicBezTo>
                    <a:pt x="0" y="13"/>
                    <a:pt x="3" y="45"/>
                    <a:pt x="3" y="45"/>
                  </a:cubicBezTo>
                  <a:cubicBezTo>
                    <a:pt x="3" y="45"/>
                    <a:pt x="3" y="46"/>
                    <a:pt x="10" y="46"/>
                  </a:cubicBezTo>
                  <a:cubicBezTo>
                    <a:pt x="17" y="45"/>
                    <a:pt x="23" y="43"/>
                    <a:pt x="23" y="43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9" name="ïṧļîďê"/>
            <p:cNvSpPr/>
            <p:nvPr>
              <p:custDataLst>
                <p:tags r:id="rId225"/>
              </p:custDataLst>
            </p:nvPr>
          </p:nvSpPr>
          <p:spPr bwMode="auto">
            <a:xfrm>
              <a:off x="11143" y="3819"/>
              <a:ext cx="120" cy="120"/>
            </a:xfrm>
            <a:prstGeom prst="ellipse">
              <a:avLst/>
            </a:prstGeom>
            <a:solidFill>
              <a:srgbClr val="CC8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0" name="îṣľíḓê"/>
            <p:cNvSpPr/>
            <p:nvPr>
              <p:custDataLst>
                <p:tags r:id="rId226"/>
              </p:custDataLst>
            </p:nvPr>
          </p:nvSpPr>
          <p:spPr bwMode="auto">
            <a:xfrm>
              <a:off x="11143" y="3818"/>
              <a:ext cx="120" cy="12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3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CC83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1" name="ïšļiḍé"/>
            <p:cNvSpPr/>
            <p:nvPr>
              <p:custDataLst>
                <p:tags r:id="rId227"/>
              </p:custDataLst>
            </p:nvPr>
          </p:nvSpPr>
          <p:spPr bwMode="auto">
            <a:xfrm>
              <a:off x="11130" y="3817"/>
              <a:ext cx="120" cy="120"/>
            </a:xfrm>
            <a:custGeom>
              <a:avLst/>
              <a:gdLst>
                <a:gd name="T0" fmla="*/ 1 w 6"/>
                <a:gd name="T1" fmla="*/ 0 h 27"/>
                <a:gd name="T2" fmla="*/ 3 w 6"/>
                <a:gd name="T3" fmla="*/ 27 h 27"/>
                <a:gd name="T4" fmla="*/ 3 w 6"/>
                <a:gd name="T5" fmla="*/ 27 h 27"/>
                <a:gd name="T6" fmla="*/ 6 w 6"/>
                <a:gd name="T7" fmla="*/ 27 h 27"/>
                <a:gd name="T8" fmla="*/ 4 w 6"/>
                <a:gd name="T9" fmla="*/ 23 h 27"/>
                <a:gd name="T10" fmla="*/ 1 w 6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7">
                  <a:moveTo>
                    <a:pt x="1" y="0"/>
                  </a:moveTo>
                  <a:cubicBezTo>
                    <a:pt x="1" y="1"/>
                    <a:pt x="0" y="18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7"/>
                    <a:pt x="5" y="27"/>
                    <a:pt x="6" y="27"/>
                  </a:cubicBezTo>
                  <a:cubicBezTo>
                    <a:pt x="5" y="25"/>
                    <a:pt x="5" y="24"/>
                    <a:pt x="4" y="23"/>
                  </a:cubicBezTo>
                  <a:cubicBezTo>
                    <a:pt x="2" y="16"/>
                    <a:pt x="1" y="8"/>
                    <a:pt x="1" y="0"/>
                  </a:cubicBezTo>
                </a:path>
              </a:pathLst>
            </a:custGeom>
            <a:solidFill>
              <a:srgbClr val="D49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2" name="íSliḍê"/>
            <p:cNvSpPr/>
            <p:nvPr>
              <p:custDataLst>
                <p:tags r:id="rId228"/>
              </p:custDataLst>
            </p:nvPr>
          </p:nvSpPr>
          <p:spPr bwMode="auto">
            <a:xfrm>
              <a:off x="11197" y="3659"/>
              <a:ext cx="131" cy="120"/>
            </a:xfrm>
            <a:custGeom>
              <a:avLst/>
              <a:gdLst>
                <a:gd name="T0" fmla="*/ 0 w 30"/>
                <a:gd name="T1" fmla="*/ 6 h 10"/>
                <a:gd name="T2" fmla="*/ 3 w 30"/>
                <a:gd name="T3" fmla="*/ 1 h 10"/>
                <a:gd name="T4" fmla="*/ 5 w 30"/>
                <a:gd name="T5" fmla="*/ 1 h 10"/>
                <a:gd name="T6" fmla="*/ 16 w 30"/>
                <a:gd name="T7" fmla="*/ 0 h 10"/>
                <a:gd name="T8" fmla="*/ 23 w 30"/>
                <a:gd name="T9" fmla="*/ 1 h 10"/>
                <a:gd name="T10" fmla="*/ 30 w 30"/>
                <a:gd name="T11" fmla="*/ 10 h 10"/>
                <a:gd name="T12" fmla="*/ 0 w 30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0">
                  <a:moveTo>
                    <a:pt x="0" y="6"/>
                  </a:moveTo>
                  <a:cubicBezTo>
                    <a:pt x="1" y="4"/>
                    <a:pt x="1" y="2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11" y="0"/>
                    <a:pt x="10" y="0"/>
                    <a:pt x="16" y="0"/>
                  </a:cubicBezTo>
                  <a:cubicBezTo>
                    <a:pt x="18" y="0"/>
                    <a:pt x="21" y="0"/>
                    <a:pt x="23" y="1"/>
                  </a:cubicBezTo>
                  <a:cubicBezTo>
                    <a:pt x="26" y="3"/>
                    <a:pt x="28" y="7"/>
                    <a:pt x="30" y="1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D29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3" name="íSlîdê"/>
            <p:cNvSpPr/>
            <p:nvPr>
              <p:custDataLst>
                <p:tags r:id="rId229"/>
              </p:custDataLst>
            </p:nvPr>
          </p:nvSpPr>
          <p:spPr bwMode="auto">
            <a:xfrm>
              <a:off x="11130" y="3748"/>
              <a:ext cx="314" cy="355"/>
            </a:xfrm>
            <a:custGeom>
              <a:avLst/>
              <a:gdLst>
                <a:gd name="T0" fmla="*/ 63 w 71"/>
                <a:gd name="T1" fmla="*/ 75 h 92"/>
                <a:gd name="T2" fmla="*/ 61 w 71"/>
                <a:gd name="T3" fmla="*/ 55 h 92"/>
                <a:gd name="T4" fmla="*/ 66 w 71"/>
                <a:gd name="T5" fmla="*/ 42 h 92"/>
                <a:gd name="T6" fmla="*/ 61 w 71"/>
                <a:gd name="T7" fmla="*/ 19 h 92"/>
                <a:gd name="T8" fmla="*/ 52 w 71"/>
                <a:gd name="T9" fmla="*/ 4 h 92"/>
                <a:gd name="T10" fmla="*/ 26 w 71"/>
                <a:gd name="T11" fmla="*/ 2 h 92"/>
                <a:gd name="T12" fmla="*/ 14 w 71"/>
                <a:gd name="T13" fmla="*/ 4 h 92"/>
                <a:gd name="T14" fmla="*/ 1 w 71"/>
                <a:gd name="T15" fmla="*/ 14 h 92"/>
                <a:gd name="T16" fmla="*/ 4 w 71"/>
                <a:gd name="T17" fmla="*/ 45 h 92"/>
                <a:gd name="T18" fmla="*/ 16 w 71"/>
                <a:gd name="T19" fmla="*/ 80 h 92"/>
                <a:gd name="T20" fmla="*/ 13 w 71"/>
                <a:gd name="T21" fmla="*/ 84 h 92"/>
                <a:gd name="T22" fmla="*/ 28 w 71"/>
                <a:gd name="T23" fmla="*/ 91 h 92"/>
                <a:gd name="T24" fmla="*/ 50 w 71"/>
                <a:gd name="T25" fmla="*/ 91 h 92"/>
                <a:gd name="T26" fmla="*/ 63 w 71"/>
                <a:gd name="T27" fmla="*/ 7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" h="92">
                  <a:moveTo>
                    <a:pt x="63" y="75"/>
                  </a:moveTo>
                  <a:cubicBezTo>
                    <a:pt x="62" y="72"/>
                    <a:pt x="60" y="59"/>
                    <a:pt x="61" y="55"/>
                  </a:cubicBezTo>
                  <a:cubicBezTo>
                    <a:pt x="61" y="52"/>
                    <a:pt x="65" y="50"/>
                    <a:pt x="66" y="42"/>
                  </a:cubicBezTo>
                  <a:cubicBezTo>
                    <a:pt x="68" y="31"/>
                    <a:pt x="64" y="23"/>
                    <a:pt x="61" y="19"/>
                  </a:cubicBezTo>
                  <a:cubicBezTo>
                    <a:pt x="58" y="14"/>
                    <a:pt x="53" y="4"/>
                    <a:pt x="52" y="4"/>
                  </a:cubicBezTo>
                  <a:cubicBezTo>
                    <a:pt x="38" y="0"/>
                    <a:pt x="36" y="2"/>
                    <a:pt x="26" y="2"/>
                  </a:cubicBezTo>
                  <a:cubicBezTo>
                    <a:pt x="21" y="3"/>
                    <a:pt x="18" y="3"/>
                    <a:pt x="14" y="4"/>
                  </a:cubicBezTo>
                  <a:cubicBezTo>
                    <a:pt x="9" y="5"/>
                    <a:pt x="2" y="7"/>
                    <a:pt x="1" y="14"/>
                  </a:cubicBezTo>
                  <a:cubicBezTo>
                    <a:pt x="0" y="24"/>
                    <a:pt x="1" y="35"/>
                    <a:pt x="4" y="45"/>
                  </a:cubicBezTo>
                  <a:cubicBezTo>
                    <a:pt x="7" y="52"/>
                    <a:pt x="19" y="76"/>
                    <a:pt x="16" y="80"/>
                  </a:cubicBezTo>
                  <a:cubicBezTo>
                    <a:pt x="16" y="81"/>
                    <a:pt x="14" y="83"/>
                    <a:pt x="13" y="84"/>
                  </a:cubicBezTo>
                  <a:cubicBezTo>
                    <a:pt x="13" y="89"/>
                    <a:pt x="20" y="90"/>
                    <a:pt x="28" y="91"/>
                  </a:cubicBezTo>
                  <a:cubicBezTo>
                    <a:pt x="35" y="92"/>
                    <a:pt x="42" y="92"/>
                    <a:pt x="50" y="91"/>
                  </a:cubicBezTo>
                  <a:cubicBezTo>
                    <a:pt x="71" y="90"/>
                    <a:pt x="64" y="77"/>
                    <a:pt x="63" y="75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4" name="îsļíḓè"/>
            <p:cNvSpPr/>
            <p:nvPr>
              <p:custDataLst>
                <p:tags r:id="rId230"/>
              </p:custDataLst>
            </p:nvPr>
          </p:nvSpPr>
          <p:spPr bwMode="auto">
            <a:xfrm>
              <a:off x="11331" y="3821"/>
              <a:ext cx="120" cy="120"/>
            </a:xfrm>
            <a:custGeom>
              <a:avLst/>
              <a:gdLst>
                <a:gd name="T0" fmla="*/ 0 w 13"/>
                <a:gd name="T1" fmla="*/ 0 h 21"/>
                <a:gd name="T2" fmla="*/ 4 w 13"/>
                <a:gd name="T3" fmla="*/ 21 h 21"/>
                <a:gd name="T4" fmla="*/ 5 w 13"/>
                <a:gd name="T5" fmla="*/ 21 h 21"/>
                <a:gd name="T6" fmla="*/ 11 w 13"/>
                <a:gd name="T7" fmla="*/ 20 h 21"/>
                <a:gd name="T8" fmla="*/ 13 w 13"/>
                <a:gd name="T9" fmla="*/ 15 h 21"/>
                <a:gd name="T10" fmla="*/ 0 w 13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1">
                  <a:moveTo>
                    <a:pt x="0" y="0"/>
                  </a:moveTo>
                  <a:cubicBezTo>
                    <a:pt x="0" y="0"/>
                    <a:pt x="1" y="13"/>
                    <a:pt x="4" y="21"/>
                  </a:cubicBezTo>
                  <a:cubicBezTo>
                    <a:pt x="4" y="21"/>
                    <a:pt x="5" y="21"/>
                    <a:pt x="5" y="21"/>
                  </a:cubicBezTo>
                  <a:cubicBezTo>
                    <a:pt x="8" y="21"/>
                    <a:pt x="10" y="21"/>
                    <a:pt x="11" y="20"/>
                  </a:cubicBezTo>
                  <a:cubicBezTo>
                    <a:pt x="11" y="19"/>
                    <a:pt x="13" y="16"/>
                    <a:pt x="13" y="15"/>
                  </a:cubicBezTo>
                  <a:cubicBezTo>
                    <a:pt x="13" y="13"/>
                    <a:pt x="0" y="0"/>
                    <a:pt x="0" y="0"/>
                  </a:cubicBezTo>
                </a:path>
              </a:pathLst>
            </a:custGeom>
            <a:solidFill>
              <a:srgbClr val="D49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5" name="ï$lîdé"/>
            <p:cNvSpPr/>
            <p:nvPr>
              <p:custDataLst>
                <p:tags r:id="rId231"/>
              </p:custDataLst>
            </p:nvPr>
          </p:nvSpPr>
          <p:spPr bwMode="auto">
            <a:xfrm>
              <a:off x="11355" y="3848"/>
              <a:ext cx="193" cy="212"/>
            </a:xfrm>
            <a:custGeom>
              <a:avLst/>
              <a:gdLst>
                <a:gd name="T0" fmla="*/ 0 w 44"/>
                <a:gd name="T1" fmla="*/ 13 h 55"/>
                <a:gd name="T2" fmla="*/ 25 w 44"/>
                <a:gd name="T3" fmla="*/ 55 h 55"/>
                <a:gd name="T4" fmla="*/ 44 w 44"/>
                <a:gd name="T5" fmla="*/ 16 h 55"/>
                <a:gd name="T6" fmla="*/ 35 w 44"/>
                <a:gd name="T7" fmla="*/ 12 h 55"/>
                <a:gd name="T8" fmla="*/ 26 w 44"/>
                <a:gd name="T9" fmla="*/ 29 h 55"/>
                <a:gd name="T10" fmla="*/ 14 w 44"/>
                <a:gd name="T11" fmla="*/ 0 h 55"/>
                <a:gd name="T12" fmla="*/ 0 w 44"/>
                <a:gd name="T13" fmla="*/ 1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5">
                  <a:moveTo>
                    <a:pt x="0" y="13"/>
                  </a:moveTo>
                  <a:cubicBezTo>
                    <a:pt x="0" y="13"/>
                    <a:pt x="17" y="55"/>
                    <a:pt x="25" y="55"/>
                  </a:cubicBezTo>
                  <a:cubicBezTo>
                    <a:pt x="30" y="55"/>
                    <a:pt x="44" y="16"/>
                    <a:pt x="44" y="16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6" name="ïs1îďé"/>
            <p:cNvSpPr/>
            <p:nvPr>
              <p:custDataLst>
                <p:tags r:id="rId232"/>
              </p:custDataLst>
            </p:nvPr>
          </p:nvSpPr>
          <p:spPr bwMode="auto">
            <a:xfrm>
              <a:off x="11485" y="3795"/>
              <a:ext cx="120" cy="120"/>
            </a:xfrm>
            <a:custGeom>
              <a:avLst/>
              <a:gdLst>
                <a:gd name="T0" fmla="*/ 0 w 19"/>
                <a:gd name="T1" fmla="*/ 24 h 26"/>
                <a:gd name="T2" fmla="*/ 2 w 19"/>
                <a:gd name="T3" fmla="*/ 17 h 26"/>
                <a:gd name="T4" fmla="*/ 2 w 19"/>
                <a:gd name="T5" fmla="*/ 9 h 26"/>
                <a:gd name="T6" fmla="*/ 5 w 19"/>
                <a:gd name="T7" fmla="*/ 3 h 26"/>
                <a:gd name="T8" fmla="*/ 9 w 19"/>
                <a:gd name="T9" fmla="*/ 2 h 26"/>
                <a:gd name="T10" fmla="*/ 12 w 19"/>
                <a:gd name="T11" fmla="*/ 0 h 26"/>
                <a:gd name="T12" fmla="*/ 15 w 19"/>
                <a:gd name="T13" fmla="*/ 2 h 26"/>
                <a:gd name="T14" fmla="*/ 16 w 19"/>
                <a:gd name="T15" fmla="*/ 5 h 26"/>
                <a:gd name="T16" fmla="*/ 17 w 19"/>
                <a:gd name="T17" fmla="*/ 7 h 26"/>
                <a:gd name="T18" fmla="*/ 18 w 19"/>
                <a:gd name="T19" fmla="*/ 9 h 26"/>
                <a:gd name="T20" fmla="*/ 18 w 19"/>
                <a:gd name="T21" fmla="*/ 11 h 26"/>
                <a:gd name="T22" fmla="*/ 19 w 19"/>
                <a:gd name="T23" fmla="*/ 13 h 26"/>
                <a:gd name="T24" fmla="*/ 17 w 19"/>
                <a:gd name="T25" fmla="*/ 18 h 26"/>
                <a:gd name="T26" fmla="*/ 12 w 19"/>
                <a:gd name="T27" fmla="*/ 22 h 26"/>
                <a:gd name="T28" fmla="*/ 9 w 19"/>
                <a:gd name="T29" fmla="*/ 26 h 26"/>
                <a:gd name="T30" fmla="*/ 0 w 19"/>
                <a:gd name="T3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6">
                  <a:moveTo>
                    <a:pt x="0" y="24"/>
                  </a:moveTo>
                  <a:cubicBezTo>
                    <a:pt x="0" y="24"/>
                    <a:pt x="2" y="20"/>
                    <a:pt x="2" y="17"/>
                  </a:cubicBezTo>
                  <a:cubicBezTo>
                    <a:pt x="2" y="15"/>
                    <a:pt x="1" y="10"/>
                    <a:pt x="2" y="9"/>
                  </a:cubicBezTo>
                  <a:cubicBezTo>
                    <a:pt x="3" y="7"/>
                    <a:pt x="4" y="4"/>
                    <a:pt x="5" y="3"/>
                  </a:cubicBezTo>
                  <a:cubicBezTo>
                    <a:pt x="6" y="2"/>
                    <a:pt x="9" y="1"/>
                    <a:pt x="9" y="2"/>
                  </a:cubicBezTo>
                  <a:cubicBezTo>
                    <a:pt x="10" y="2"/>
                    <a:pt x="11" y="0"/>
                    <a:pt x="12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5" y="4"/>
                    <a:pt x="16" y="4"/>
                    <a:pt x="16" y="5"/>
                  </a:cubicBezTo>
                  <a:cubicBezTo>
                    <a:pt x="17" y="5"/>
                    <a:pt x="17" y="6"/>
                    <a:pt x="17" y="7"/>
                  </a:cubicBezTo>
                  <a:cubicBezTo>
                    <a:pt x="17" y="7"/>
                    <a:pt x="18" y="7"/>
                    <a:pt x="18" y="9"/>
                  </a:cubicBezTo>
                  <a:cubicBezTo>
                    <a:pt x="19" y="10"/>
                    <a:pt x="18" y="10"/>
                    <a:pt x="18" y="11"/>
                  </a:cubicBezTo>
                  <a:cubicBezTo>
                    <a:pt x="18" y="12"/>
                    <a:pt x="19" y="11"/>
                    <a:pt x="19" y="13"/>
                  </a:cubicBezTo>
                  <a:cubicBezTo>
                    <a:pt x="19" y="14"/>
                    <a:pt x="18" y="16"/>
                    <a:pt x="17" y="18"/>
                  </a:cubicBezTo>
                  <a:cubicBezTo>
                    <a:pt x="16" y="19"/>
                    <a:pt x="14" y="21"/>
                    <a:pt x="12" y="22"/>
                  </a:cubicBezTo>
                  <a:cubicBezTo>
                    <a:pt x="11" y="23"/>
                    <a:pt x="10" y="24"/>
                    <a:pt x="9" y="26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DD9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7" name="íşlîḑé"/>
            <p:cNvSpPr/>
            <p:nvPr>
              <p:custDataLst>
                <p:tags r:id="rId233"/>
              </p:custDataLst>
            </p:nvPr>
          </p:nvSpPr>
          <p:spPr bwMode="auto">
            <a:xfrm>
              <a:off x="11494" y="3713"/>
              <a:ext cx="120" cy="120"/>
            </a:xfrm>
            <a:custGeom>
              <a:avLst/>
              <a:gdLst>
                <a:gd name="T0" fmla="*/ 2 w 8"/>
                <a:gd name="T1" fmla="*/ 1 h 14"/>
                <a:gd name="T2" fmla="*/ 1 w 8"/>
                <a:gd name="T3" fmla="*/ 0 h 14"/>
                <a:gd name="T4" fmla="*/ 0 w 8"/>
                <a:gd name="T5" fmla="*/ 2 h 14"/>
                <a:gd name="T6" fmla="*/ 6 w 8"/>
                <a:gd name="T7" fmla="*/ 14 h 14"/>
                <a:gd name="T8" fmla="*/ 7 w 8"/>
                <a:gd name="T9" fmla="*/ 13 h 14"/>
                <a:gd name="T10" fmla="*/ 7 w 8"/>
                <a:gd name="T11" fmla="*/ 12 h 14"/>
                <a:gd name="T12" fmla="*/ 2 w 8"/>
                <a:gd name="T1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4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7" y="13"/>
                  </a:cubicBezTo>
                  <a:cubicBezTo>
                    <a:pt x="8" y="13"/>
                    <a:pt x="7" y="12"/>
                    <a:pt x="7" y="12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7873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8" name="ïšľïḋê"/>
            <p:cNvSpPr/>
            <p:nvPr>
              <p:custDataLst>
                <p:tags r:id="rId234"/>
              </p:custDataLst>
            </p:nvPr>
          </p:nvSpPr>
          <p:spPr bwMode="auto">
            <a:xfrm>
              <a:off x="11505" y="3724"/>
              <a:ext cx="120" cy="120"/>
            </a:xfrm>
            <a:custGeom>
              <a:avLst/>
              <a:gdLst>
                <a:gd name="T0" fmla="*/ 5 w 5"/>
                <a:gd name="T1" fmla="*/ 1 h 6"/>
                <a:gd name="T2" fmla="*/ 2 w 5"/>
                <a:gd name="T3" fmla="*/ 4 h 6"/>
                <a:gd name="T4" fmla="*/ 0 w 5"/>
                <a:gd name="T5" fmla="*/ 6 h 6"/>
                <a:gd name="T6" fmla="*/ 3 w 5"/>
                <a:gd name="T7" fmla="*/ 3 h 6"/>
                <a:gd name="T8" fmla="*/ 5 w 5"/>
                <a:gd name="T9" fmla="*/ 1 h 6"/>
                <a:gd name="T10" fmla="*/ 5 w 5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cubicBezTo>
                    <a:pt x="4" y="2"/>
                    <a:pt x="3" y="3"/>
                    <a:pt x="2" y="4"/>
                  </a:cubicBezTo>
                  <a:cubicBezTo>
                    <a:pt x="1" y="5"/>
                    <a:pt x="1" y="5"/>
                    <a:pt x="0" y="6"/>
                  </a:cubicBezTo>
                  <a:cubicBezTo>
                    <a:pt x="1" y="6"/>
                    <a:pt x="1" y="5"/>
                    <a:pt x="3" y="3"/>
                  </a:cubicBezTo>
                  <a:cubicBezTo>
                    <a:pt x="4" y="3"/>
                    <a:pt x="5" y="2"/>
                    <a:pt x="5" y="1"/>
                  </a:cubicBezTo>
                  <a:cubicBezTo>
                    <a:pt x="5" y="0"/>
                    <a:pt x="5" y="0"/>
                    <a:pt x="5" y="1"/>
                  </a:cubicBezTo>
                  <a:close/>
                </a:path>
              </a:pathLst>
            </a:custGeom>
            <a:solidFill>
              <a:srgbClr val="DD9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9" name="îšļîḓé"/>
            <p:cNvSpPr/>
            <p:nvPr>
              <p:custDataLst>
                <p:tags r:id="rId235"/>
              </p:custDataLst>
            </p:nvPr>
          </p:nvSpPr>
          <p:spPr bwMode="auto">
            <a:xfrm>
              <a:off x="11280" y="3751"/>
              <a:ext cx="176" cy="182"/>
            </a:xfrm>
            <a:custGeom>
              <a:avLst/>
              <a:gdLst>
                <a:gd name="T0" fmla="*/ 0 w 40"/>
                <a:gd name="T1" fmla="*/ 0 h 47"/>
                <a:gd name="T2" fmla="*/ 28 w 40"/>
                <a:gd name="T3" fmla="*/ 15 h 47"/>
                <a:gd name="T4" fmla="*/ 40 w 40"/>
                <a:gd name="T5" fmla="*/ 39 h 47"/>
                <a:gd name="T6" fmla="*/ 20 w 40"/>
                <a:gd name="T7" fmla="*/ 47 h 47"/>
                <a:gd name="T8" fmla="*/ 12 w 40"/>
                <a:gd name="T9" fmla="*/ 27 h 47"/>
                <a:gd name="T10" fmla="*/ 0 w 40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47">
                  <a:moveTo>
                    <a:pt x="0" y="0"/>
                  </a:moveTo>
                  <a:cubicBezTo>
                    <a:pt x="5" y="1"/>
                    <a:pt x="19" y="2"/>
                    <a:pt x="28" y="15"/>
                  </a:cubicBezTo>
                  <a:cubicBezTo>
                    <a:pt x="33" y="22"/>
                    <a:pt x="37" y="32"/>
                    <a:pt x="40" y="39"/>
                  </a:cubicBezTo>
                  <a:cubicBezTo>
                    <a:pt x="37" y="43"/>
                    <a:pt x="27" y="47"/>
                    <a:pt x="20" y="47"/>
                  </a:cubicBezTo>
                  <a:cubicBezTo>
                    <a:pt x="20" y="47"/>
                    <a:pt x="14" y="37"/>
                    <a:pt x="12" y="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" name="任意多边形: 形状 5"/>
          <p:cNvSpPr/>
          <p:nvPr userDrawn="1">
            <p:custDataLst>
              <p:tags r:id="rId236"/>
            </p:custDataLst>
          </p:nvPr>
        </p:nvSpPr>
        <p:spPr>
          <a:xfrm>
            <a:off x="238461" y="207084"/>
            <a:ext cx="11715078" cy="6443832"/>
          </a:xfrm>
          <a:custGeom>
            <a:avLst/>
            <a:gdLst>
              <a:gd name="connsiteX0" fmla="*/ 103991 w 12192000"/>
              <a:gd name="connsiteY0" fmla="*/ 107576 h 6858000"/>
              <a:gd name="connsiteX1" fmla="*/ 103991 w 12192000"/>
              <a:gd name="connsiteY1" fmla="*/ 6766559 h 6858000"/>
              <a:gd name="connsiteX2" fmla="*/ 12088010 w 12192000"/>
              <a:gd name="connsiteY2" fmla="*/ 6766559 h 6858000"/>
              <a:gd name="connsiteX3" fmla="*/ 12088010 w 12192000"/>
              <a:gd name="connsiteY3" fmla="*/ 107576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03991" y="107576"/>
                </a:moveTo>
                <a:lnTo>
                  <a:pt x="103991" y="6766559"/>
                </a:lnTo>
                <a:lnTo>
                  <a:pt x="12088010" y="6766559"/>
                </a:lnTo>
                <a:lnTo>
                  <a:pt x="12088010" y="107576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37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3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239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240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anose="02060903040505020403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A0204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>
            <a:off x="278195" y="305470"/>
            <a:ext cx="11899200" cy="6458869"/>
            <a:chOff x="292800" y="304200"/>
            <a:chExt cx="11899200" cy="6458869"/>
          </a:xfrm>
        </p:grpSpPr>
        <p:sp>
          <p:nvSpPr>
            <p:cNvPr id="15" name="矩形 14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6" name="组合 15"/>
            <p:cNvGrpSpPr/>
            <p:nvPr userDrawn="1">
              <p:custDataLst>
                <p:tags r:id="rId4"/>
              </p:custDataLst>
            </p:nvPr>
          </p:nvGrpSpPr>
          <p:grpSpPr>
            <a:xfrm>
              <a:off x="11396081" y="5376880"/>
              <a:ext cx="795919" cy="1386189"/>
              <a:chOff x="11396080" y="5389580"/>
              <a:chExt cx="795919" cy="1386189"/>
            </a:xfrm>
          </p:grpSpPr>
          <p:sp>
            <p:nvSpPr>
              <p:cNvPr id="17" name="íslïḋé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1791260" y="5389580"/>
                <a:ext cx="16119" cy="220656"/>
              </a:xfrm>
              <a:custGeom>
                <a:avLst/>
                <a:gdLst>
                  <a:gd name="T0" fmla="*/ 7 w 14"/>
                  <a:gd name="T1" fmla="*/ 191 h 191"/>
                  <a:gd name="T2" fmla="*/ 0 w 14"/>
                  <a:gd name="T3" fmla="*/ 185 h 191"/>
                  <a:gd name="T4" fmla="*/ 0 w 14"/>
                  <a:gd name="T5" fmla="*/ 6 h 191"/>
                  <a:gd name="T6" fmla="*/ 7 w 14"/>
                  <a:gd name="T7" fmla="*/ 0 h 191"/>
                  <a:gd name="T8" fmla="*/ 14 w 14"/>
                  <a:gd name="T9" fmla="*/ 6 h 191"/>
                  <a:gd name="T10" fmla="*/ 14 w 14"/>
                  <a:gd name="T11" fmla="*/ 185 h 191"/>
                  <a:gd name="T12" fmla="*/ 7 w 14"/>
                  <a:gd name="T13" fmla="*/ 19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91">
                    <a:moveTo>
                      <a:pt x="7" y="191"/>
                    </a:moveTo>
                    <a:cubicBezTo>
                      <a:pt x="3" y="191"/>
                      <a:pt x="0" y="188"/>
                      <a:pt x="0" y="18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6"/>
                    </a:cubicBezTo>
                    <a:cubicBezTo>
                      <a:pt x="14" y="185"/>
                      <a:pt x="14" y="185"/>
                      <a:pt x="14" y="185"/>
                    </a:cubicBezTo>
                    <a:cubicBezTo>
                      <a:pt x="14" y="188"/>
                      <a:pt x="11" y="191"/>
                      <a:pt x="7" y="191"/>
                    </a:cubicBezTo>
                    <a:close/>
                  </a:path>
                </a:pathLst>
              </a:custGeom>
              <a:solidFill>
                <a:srgbClr val="E5B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îṥ1ïďê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11939106" y="5447384"/>
                <a:ext cx="124501" cy="191755"/>
              </a:xfrm>
              <a:custGeom>
                <a:avLst/>
                <a:gdLst>
                  <a:gd name="T0" fmla="*/ 7 w 108"/>
                  <a:gd name="T1" fmla="*/ 166 h 166"/>
                  <a:gd name="T2" fmla="*/ 4 w 108"/>
                  <a:gd name="T3" fmla="*/ 165 h 166"/>
                  <a:gd name="T4" fmla="*/ 1 w 108"/>
                  <a:gd name="T5" fmla="*/ 156 h 166"/>
                  <a:gd name="T6" fmla="*/ 95 w 108"/>
                  <a:gd name="T7" fmla="*/ 4 h 166"/>
                  <a:gd name="T8" fmla="*/ 104 w 108"/>
                  <a:gd name="T9" fmla="*/ 2 h 166"/>
                  <a:gd name="T10" fmla="*/ 106 w 108"/>
                  <a:gd name="T11" fmla="*/ 11 h 166"/>
                  <a:gd name="T12" fmla="*/ 13 w 108"/>
                  <a:gd name="T13" fmla="*/ 163 h 166"/>
                  <a:gd name="T14" fmla="*/ 7 w 108"/>
                  <a:gd name="T15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166">
                    <a:moveTo>
                      <a:pt x="7" y="166"/>
                    </a:moveTo>
                    <a:cubicBezTo>
                      <a:pt x="6" y="166"/>
                      <a:pt x="5" y="166"/>
                      <a:pt x="4" y="165"/>
                    </a:cubicBezTo>
                    <a:cubicBezTo>
                      <a:pt x="0" y="163"/>
                      <a:pt x="0" y="159"/>
                      <a:pt x="1" y="156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7" y="1"/>
                      <a:pt x="101" y="0"/>
                      <a:pt x="104" y="2"/>
                    </a:cubicBezTo>
                    <a:cubicBezTo>
                      <a:pt x="107" y="4"/>
                      <a:pt x="108" y="8"/>
                      <a:pt x="106" y="11"/>
                    </a:cubicBezTo>
                    <a:cubicBezTo>
                      <a:pt x="13" y="163"/>
                      <a:pt x="13" y="163"/>
                      <a:pt x="13" y="163"/>
                    </a:cubicBezTo>
                    <a:cubicBezTo>
                      <a:pt x="11" y="165"/>
                      <a:pt x="9" y="166"/>
                      <a:pt x="7" y="166"/>
                    </a:cubicBezTo>
                    <a:close/>
                  </a:path>
                </a:pathLst>
              </a:custGeom>
              <a:solidFill>
                <a:srgbClr val="E5B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îṣḷíďê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11535032" y="5447384"/>
                <a:ext cx="124501" cy="191755"/>
              </a:xfrm>
              <a:custGeom>
                <a:avLst/>
                <a:gdLst>
                  <a:gd name="T0" fmla="*/ 101 w 108"/>
                  <a:gd name="T1" fmla="*/ 166 h 166"/>
                  <a:gd name="T2" fmla="*/ 95 w 108"/>
                  <a:gd name="T3" fmla="*/ 163 h 166"/>
                  <a:gd name="T4" fmla="*/ 2 w 108"/>
                  <a:gd name="T5" fmla="*/ 11 h 166"/>
                  <a:gd name="T6" fmla="*/ 4 w 108"/>
                  <a:gd name="T7" fmla="*/ 2 h 166"/>
                  <a:gd name="T8" fmla="*/ 13 w 108"/>
                  <a:gd name="T9" fmla="*/ 4 h 166"/>
                  <a:gd name="T10" fmla="*/ 107 w 108"/>
                  <a:gd name="T11" fmla="*/ 156 h 166"/>
                  <a:gd name="T12" fmla="*/ 104 w 108"/>
                  <a:gd name="T13" fmla="*/ 165 h 166"/>
                  <a:gd name="T14" fmla="*/ 101 w 108"/>
                  <a:gd name="T15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166">
                    <a:moveTo>
                      <a:pt x="101" y="166"/>
                    </a:moveTo>
                    <a:cubicBezTo>
                      <a:pt x="99" y="166"/>
                      <a:pt x="97" y="165"/>
                      <a:pt x="95" y="163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8"/>
                      <a:pt x="1" y="4"/>
                      <a:pt x="4" y="2"/>
                    </a:cubicBezTo>
                    <a:cubicBezTo>
                      <a:pt x="7" y="0"/>
                      <a:pt x="11" y="1"/>
                      <a:pt x="13" y="4"/>
                    </a:cubicBezTo>
                    <a:cubicBezTo>
                      <a:pt x="107" y="156"/>
                      <a:pt x="107" y="156"/>
                      <a:pt x="107" y="156"/>
                    </a:cubicBezTo>
                    <a:cubicBezTo>
                      <a:pt x="108" y="159"/>
                      <a:pt x="108" y="163"/>
                      <a:pt x="104" y="165"/>
                    </a:cubicBezTo>
                    <a:cubicBezTo>
                      <a:pt x="103" y="166"/>
                      <a:pt x="102" y="166"/>
                      <a:pt x="101" y="166"/>
                    </a:cubicBezTo>
                    <a:close/>
                  </a:path>
                </a:pathLst>
              </a:custGeom>
              <a:solidFill>
                <a:srgbClr val="E5B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îṩḻiḓê"/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11555597" y="6724635"/>
                <a:ext cx="480220" cy="5113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îşļïḋé"/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11931880" y="6717965"/>
                <a:ext cx="165076" cy="40018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îṥ1iḑe"/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11701219" y="6357800"/>
                <a:ext cx="175635" cy="170633"/>
              </a:xfrm>
              <a:custGeom>
                <a:avLst/>
                <a:gdLst>
                  <a:gd name="T0" fmla="*/ 149 w 152"/>
                  <a:gd name="T1" fmla="*/ 28 h 148"/>
                  <a:gd name="T2" fmla="*/ 149 w 152"/>
                  <a:gd name="T3" fmla="*/ 28 h 148"/>
                  <a:gd name="T4" fmla="*/ 152 w 152"/>
                  <a:gd name="T5" fmla="*/ 0 h 148"/>
                  <a:gd name="T6" fmla="*/ 0 w 152"/>
                  <a:gd name="T7" fmla="*/ 148 h 148"/>
                  <a:gd name="T8" fmla="*/ 149 w 152"/>
                  <a:gd name="T9" fmla="*/ 2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148">
                    <a:moveTo>
                      <a:pt x="149" y="28"/>
                    </a:moveTo>
                    <a:cubicBezTo>
                      <a:pt x="149" y="28"/>
                      <a:pt x="149" y="28"/>
                      <a:pt x="149" y="28"/>
                    </a:cubicBezTo>
                    <a:cubicBezTo>
                      <a:pt x="149" y="18"/>
                      <a:pt x="150" y="9"/>
                      <a:pt x="152" y="0"/>
                    </a:cubicBezTo>
                    <a:cubicBezTo>
                      <a:pt x="70" y="1"/>
                      <a:pt x="3" y="66"/>
                      <a:pt x="0" y="148"/>
                    </a:cubicBezTo>
                    <a:cubicBezTo>
                      <a:pt x="15" y="79"/>
                      <a:pt x="76" y="28"/>
                      <a:pt x="149" y="2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îśḻiḓe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11396080" y="5671376"/>
                <a:ext cx="795919" cy="805368"/>
              </a:xfrm>
              <a:custGeom>
                <a:avLst/>
                <a:gdLst>
                  <a:gd name="T0" fmla="*/ 346 w 689"/>
                  <a:gd name="T1" fmla="*/ 0 h 698"/>
                  <a:gd name="T2" fmla="*/ 178 w 689"/>
                  <a:gd name="T3" fmla="*/ 49 h 698"/>
                  <a:gd name="T4" fmla="*/ 123 w 689"/>
                  <a:gd name="T5" fmla="*/ 93 h 698"/>
                  <a:gd name="T6" fmla="*/ 123 w 689"/>
                  <a:gd name="T7" fmla="*/ 539 h 698"/>
                  <a:gd name="T8" fmla="*/ 185 w 689"/>
                  <a:gd name="T9" fmla="*/ 698 h 698"/>
                  <a:gd name="T10" fmla="*/ 508 w 689"/>
                  <a:gd name="T11" fmla="*/ 698 h 698"/>
                  <a:gd name="T12" fmla="*/ 570 w 689"/>
                  <a:gd name="T13" fmla="*/ 539 h 698"/>
                  <a:gd name="T14" fmla="*/ 626 w 689"/>
                  <a:gd name="T15" fmla="*/ 464 h 698"/>
                  <a:gd name="T16" fmla="*/ 570 w 689"/>
                  <a:gd name="T17" fmla="*/ 93 h 698"/>
                  <a:gd name="T18" fmla="*/ 346 w 689"/>
                  <a:gd name="T19" fmla="*/ 0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9" h="698">
                    <a:moveTo>
                      <a:pt x="346" y="0"/>
                    </a:moveTo>
                    <a:cubicBezTo>
                      <a:pt x="288" y="0"/>
                      <a:pt x="229" y="16"/>
                      <a:pt x="178" y="49"/>
                    </a:cubicBezTo>
                    <a:cubicBezTo>
                      <a:pt x="159" y="61"/>
                      <a:pt x="140" y="76"/>
                      <a:pt x="123" y="93"/>
                    </a:cubicBezTo>
                    <a:cubicBezTo>
                      <a:pt x="0" y="216"/>
                      <a:pt x="0" y="416"/>
                      <a:pt x="123" y="539"/>
                    </a:cubicBezTo>
                    <a:cubicBezTo>
                      <a:pt x="163" y="580"/>
                      <a:pt x="186" y="648"/>
                      <a:pt x="185" y="698"/>
                    </a:cubicBezTo>
                    <a:cubicBezTo>
                      <a:pt x="508" y="698"/>
                      <a:pt x="508" y="698"/>
                      <a:pt x="508" y="698"/>
                    </a:cubicBezTo>
                    <a:cubicBezTo>
                      <a:pt x="507" y="648"/>
                      <a:pt x="530" y="580"/>
                      <a:pt x="570" y="539"/>
                    </a:cubicBezTo>
                    <a:cubicBezTo>
                      <a:pt x="593" y="517"/>
                      <a:pt x="611" y="491"/>
                      <a:pt x="626" y="464"/>
                    </a:cubicBezTo>
                    <a:cubicBezTo>
                      <a:pt x="689" y="345"/>
                      <a:pt x="670" y="193"/>
                      <a:pt x="570" y="93"/>
                    </a:cubicBezTo>
                    <a:cubicBezTo>
                      <a:pt x="508" y="31"/>
                      <a:pt x="427" y="0"/>
                      <a:pt x="346" y="0"/>
                    </a:cubicBezTo>
                  </a:path>
                </a:pathLst>
              </a:custGeom>
              <a:solidFill>
                <a:srgbClr val="E5B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ïSľïḋê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11576162" y="6474520"/>
                <a:ext cx="439090" cy="272347"/>
              </a:xfrm>
              <a:custGeom>
                <a:avLst/>
                <a:gdLst>
                  <a:gd name="T0" fmla="*/ 354 w 380"/>
                  <a:gd name="T1" fmla="*/ 0 h 236"/>
                  <a:gd name="T2" fmla="*/ 26 w 380"/>
                  <a:gd name="T3" fmla="*/ 0 h 236"/>
                  <a:gd name="T4" fmla="*/ 0 w 380"/>
                  <a:gd name="T5" fmla="*/ 26 h 236"/>
                  <a:gd name="T6" fmla="*/ 0 w 380"/>
                  <a:gd name="T7" fmla="*/ 93 h 236"/>
                  <a:gd name="T8" fmla="*/ 143 w 380"/>
                  <a:gd name="T9" fmla="*/ 236 h 236"/>
                  <a:gd name="T10" fmla="*/ 237 w 380"/>
                  <a:gd name="T11" fmla="*/ 236 h 236"/>
                  <a:gd name="T12" fmla="*/ 380 w 380"/>
                  <a:gd name="T13" fmla="*/ 93 h 236"/>
                  <a:gd name="T14" fmla="*/ 380 w 380"/>
                  <a:gd name="T15" fmla="*/ 26 h 236"/>
                  <a:gd name="T16" fmla="*/ 354 w 380"/>
                  <a:gd name="T17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0" h="236">
                    <a:moveTo>
                      <a:pt x="35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2" y="0"/>
                      <a:pt x="0" y="11"/>
                      <a:pt x="0" y="26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172"/>
                      <a:pt x="64" y="236"/>
                      <a:pt x="143" y="236"/>
                    </a:cubicBezTo>
                    <a:cubicBezTo>
                      <a:pt x="237" y="236"/>
                      <a:pt x="237" y="236"/>
                      <a:pt x="237" y="236"/>
                    </a:cubicBezTo>
                    <a:cubicBezTo>
                      <a:pt x="316" y="236"/>
                      <a:pt x="380" y="172"/>
                      <a:pt x="380" y="93"/>
                    </a:cubicBezTo>
                    <a:cubicBezTo>
                      <a:pt x="380" y="26"/>
                      <a:pt x="380" y="26"/>
                      <a:pt x="380" y="26"/>
                    </a:cubicBezTo>
                    <a:cubicBezTo>
                      <a:pt x="380" y="11"/>
                      <a:pt x="368" y="0"/>
                      <a:pt x="354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îṧļïḍe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11790148" y="6050993"/>
                <a:ext cx="219545" cy="439645"/>
              </a:xfrm>
              <a:custGeom>
                <a:avLst/>
                <a:gdLst>
                  <a:gd name="T0" fmla="*/ 162 w 190"/>
                  <a:gd name="T1" fmla="*/ 5 h 381"/>
                  <a:gd name="T2" fmla="*/ 90 w 190"/>
                  <a:gd name="T3" fmla="*/ 42 h 381"/>
                  <a:gd name="T4" fmla="*/ 63 w 190"/>
                  <a:gd name="T5" fmla="*/ 87 h 381"/>
                  <a:gd name="T6" fmla="*/ 5 w 190"/>
                  <a:gd name="T7" fmla="*/ 79 h 381"/>
                  <a:gd name="T8" fmla="*/ 0 w 190"/>
                  <a:gd name="T9" fmla="*/ 103 h 381"/>
                  <a:gd name="T10" fmla="*/ 53 w 190"/>
                  <a:gd name="T11" fmla="*/ 110 h 381"/>
                  <a:gd name="T12" fmla="*/ 21 w 190"/>
                  <a:gd name="T13" fmla="*/ 381 h 381"/>
                  <a:gd name="T14" fmla="*/ 45 w 190"/>
                  <a:gd name="T15" fmla="*/ 380 h 381"/>
                  <a:gd name="T16" fmla="*/ 79 w 190"/>
                  <a:gd name="T17" fmla="*/ 112 h 381"/>
                  <a:gd name="T18" fmla="*/ 160 w 190"/>
                  <a:gd name="T19" fmla="*/ 102 h 381"/>
                  <a:gd name="T20" fmla="*/ 189 w 190"/>
                  <a:gd name="T21" fmla="*/ 45 h 381"/>
                  <a:gd name="T22" fmla="*/ 162 w 190"/>
                  <a:gd name="T23" fmla="*/ 5 h 381"/>
                  <a:gd name="T24" fmla="*/ 149 w 190"/>
                  <a:gd name="T25" fmla="*/ 80 h 381"/>
                  <a:gd name="T26" fmla="*/ 89 w 190"/>
                  <a:gd name="T27" fmla="*/ 88 h 381"/>
                  <a:gd name="T28" fmla="*/ 109 w 190"/>
                  <a:gd name="T29" fmla="*/ 58 h 381"/>
                  <a:gd name="T30" fmla="*/ 154 w 190"/>
                  <a:gd name="T31" fmla="*/ 28 h 381"/>
                  <a:gd name="T32" fmla="*/ 164 w 190"/>
                  <a:gd name="T33" fmla="*/ 47 h 381"/>
                  <a:gd name="T34" fmla="*/ 149 w 190"/>
                  <a:gd name="T35" fmla="*/ 8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0" h="381">
                    <a:moveTo>
                      <a:pt x="162" y="5"/>
                    </a:moveTo>
                    <a:cubicBezTo>
                      <a:pt x="148" y="0"/>
                      <a:pt x="124" y="3"/>
                      <a:pt x="90" y="42"/>
                    </a:cubicBezTo>
                    <a:cubicBezTo>
                      <a:pt x="79" y="55"/>
                      <a:pt x="70" y="70"/>
                      <a:pt x="63" y="87"/>
                    </a:cubicBezTo>
                    <a:cubicBezTo>
                      <a:pt x="39" y="85"/>
                      <a:pt x="17" y="81"/>
                      <a:pt x="5" y="79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2" y="103"/>
                      <a:pt x="25" y="108"/>
                      <a:pt x="53" y="110"/>
                    </a:cubicBezTo>
                    <a:cubicBezTo>
                      <a:pt x="15" y="219"/>
                      <a:pt x="20" y="373"/>
                      <a:pt x="21" y="381"/>
                    </a:cubicBezTo>
                    <a:cubicBezTo>
                      <a:pt x="45" y="380"/>
                      <a:pt x="45" y="380"/>
                      <a:pt x="45" y="380"/>
                    </a:cubicBezTo>
                    <a:cubicBezTo>
                      <a:pt x="45" y="378"/>
                      <a:pt x="39" y="216"/>
                      <a:pt x="79" y="112"/>
                    </a:cubicBezTo>
                    <a:cubicBezTo>
                      <a:pt x="108" y="114"/>
                      <a:pt x="140" y="112"/>
                      <a:pt x="160" y="102"/>
                    </a:cubicBezTo>
                    <a:cubicBezTo>
                      <a:pt x="182" y="91"/>
                      <a:pt x="190" y="66"/>
                      <a:pt x="189" y="45"/>
                    </a:cubicBezTo>
                    <a:cubicBezTo>
                      <a:pt x="187" y="25"/>
                      <a:pt x="177" y="10"/>
                      <a:pt x="162" y="5"/>
                    </a:cubicBezTo>
                    <a:close/>
                    <a:moveTo>
                      <a:pt x="149" y="80"/>
                    </a:moveTo>
                    <a:cubicBezTo>
                      <a:pt x="135" y="87"/>
                      <a:pt x="113" y="89"/>
                      <a:pt x="89" y="88"/>
                    </a:cubicBezTo>
                    <a:cubicBezTo>
                      <a:pt x="95" y="77"/>
                      <a:pt x="101" y="67"/>
                      <a:pt x="109" y="58"/>
                    </a:cubicBezTo>
                    <a:cubicBezTo>
                      <a:pt x="131" y="32"/>
                      <a:pt x="147" y="25"/>
                      <a:pt x="154" y="28"/>
                    </a:cubicBezTo>
                    <a:cubicBezTo>
                      <a:pt x="160" y="30"/>
                      <a:pt x="164" y="37"/>
                      <a:pt x="164" y="47"/>
                    </a:cubicBezTo>
                    <a:cubicBezTo>
                      <a:pt x="165" y="59"/>
                      <a:pt x="161" y="74"/>
                      <a:pt x="149" y="8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ïṩļíḋé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11583387" y="6050993"/>
                <a:ext cx="219545" cy="439645"/>
              </a:xfrm>
              <a:custGeom>
                <a:avLst/>
                <a:gdLst>
                  <a:gd name="T0" fmla="*/ 185 w 190"/>
                  <a:gd name="T1" fmla="*/ 79 h 381"/>
                  <a:gd name="T2" fmla="*/ 127 w 190"/>
                  <a:gd name="T3" fmla="*/ 87 h 381"/>
                  <a:gd name="T4" fmla="*/ 100 w 190"/>
                  <a:gd name="T5" fmla="*/ 42 h 381"/>
                  <a:gd name="T6" fmla="*/ 28 w 190"/>
                  <a:gd name="T7" fmla="*/ 5 h 381"/>
                  <a:gd name="T8" fmla="*/ 1 w 190"/>
                  <a:gd name="T9" fmla="*/ 45 h 381"/>
                  <a:gd name="T10" fmla="*/ 30 w 190"/>
                  <a:gd name="T11" fmla="*/ 102 h 381"/>
                  <a:gd name="T12" fmla="*/ 111 w 190"/>
                  <a:gd name="T13" fmla="*/ 112 h 381"/>
                  <a:gd name="T14" fmla="*/ 145 w 190"/>
                  <a:gd name="T15" fmla="*/ 380 h 381"/>
                  <a:gd name="T16" fmla="*/ 169 w 190"/>
                  <a:gd name="T17" fmla="*/ 381 h 381"/>
                  <a:gd name="T18" fmla="*/ 136 w 190"/>
                  <a:gd name="T19" fmla="*/ 110 h 381"/>
                  <a:gd name="T20" fmla="*/ 190 w 190"/>
                  <a:gd name="T21" fmla="*/ 103 h 381"/>
                  <a:gd name="T22" fmla="*/ 185 w 190"/>
                  <a:gd name="T23" fmla="*/ 79 h 381"/>
                  <a:gd name="T24" fmla="*/ 40 w 190"/>
                  <a:gd name="T25" fmla="*/ 80 h 381"/>
                  <a:gd name="T26" fmla="*/ 25 w 190"/>
                  <a:gd name="T27" fmla="*/ 47 h 381"/>
                  <a:gd name="T28" fmla="*/ 35 w 190"/>
                  <a:gd name="T29" fmla="*/ 28 h 381"/>
                  <a:gd name="T30" fmla="*/ 39 w 190"/>
                  <a:gd name="T31" fmla="*/ 27 h 381"/>
                  <a:gd name="T32" fmla="*/ 81 w 190"/>
                  <a:gd name="T33" fmla="*/ 58 h 381"/>
                  <a:gd name="T34" fmla="*/ 100 w 190"/>
                  <a:gd name="T35" fmla="*/ 88 h 381"/>
                  <a:gd name="T36" fmla="*/ 40 w 190"/>
                  <a:gd name="T37" fmla="*/ 8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0" h="381">
                    <a:moveTo>
                      <a:pt x="185" y="79"/>
                    </a:moveTo>
                    <a:cubicBezTo>
                      <a:pt x="173" y="81"/>
                      <a:pt x="151" y="85"/>
                      <a:pt x="127" y="87"/>
                    </a:cubicBezTo>
                    <a:cubicBezTo>
                      <a:pt x="119" y="70"/>
                      <a:pt x="110" y="55"/>
                      <a:pt x="100" y="42"/>
                    </a:cubicBezTo>
                    <a:cubicBezTo>
                      <a:pt x="66" y="3"/>
                      <a:pt x="42" y="0"/>
                      <a:pt x="28" y="5"/>
                    </a:cubicBezTo>
                    <a:cubicBezTo>
                      <a:pt x="13" y="10"/>
                      <a:pt x="2" y="25"/>
                      <a:pt x="1" y="45"/>
                    </a:cubicBezTo>
                    <a:cubicBezTo>
                      <a:pt x="0" y="66"/>
                      <a:pt x="8" y="91"/>
                      <a:pt x="30" y="102"/>
                    </a:cubicBezTo>
                    <a:cubicBezTo>
                      <a:pt x="50" y="112"/>
                      <a:pt x="81" y="114"/>
                      <a:pt x="111" y="112"/>
                    </a:cubicBezTo>
                    <a:cubicBezTo>
                      <a:pt x="150" y="216"/>
                      <a:pt x="145" y="378"/>
                      <a:pt x="145" y="380"/>
                    </a:cubicBezTo>
                    <a:cubicBezTo>
                      <a:pt x="169" y="381"/>
                      <a:pt x="169" y="381"/>
                      <a:pt x="169" y="381"/>
                    </a:cubicBezTo>
                    <a:cubicBezTo>
                      <a:pt x="169" y="373"/>
                      <a:pt x="175" y="219"/>
                      <a:pt x="136" y="110"/>
                    </a:cubicBezTo>
                    <a:cubicBezTo>
                      <a:pt x="165" y="108"/>
                      <a:pt x="188" y="103"/>
                      <a:pt x="190" y="103"/>
                    </a:cubicBezTo>
                    <a:lnTo>
                      <a:pt x="185" y="79"/>
                    </a:lnTo>
                    <a:close/>
                    <a:moveTo>
                      <a:pt x="40" y="80"/>
                    </a:moveTo>
                    <a:cubicBezTo>
                      <a:pt x="29" y="74"/>
                      <a:pt x="25" y="59"/>
                      <a:pt x="25" y="47"/>
                    </a:cubicBezTo>
                    <a:cubicBezTo>
                      <a:pt x="26" y="37"/>
                      <a:pt x="30" y="30"/>
                      <a:pt x="35" y="28"/>
                    </a:cubicBezTo>
                    <a:cubicBezTo>
                      <a:pt x="36" y="28"/>
                      <a:pt x="38" y="27"/>
                      <a:pt x="39" y="27"/>
                    </a:cubicBezTo>
                    <a:cubicBezTo>
                      <a:pt x="47" y="27"/>
                      <a:pt x="62" y="35"/>
                      <a:pt x="81" y="58"/>
                    </a:cubicBezTo>
                    <a:cubicBezTo>
                      <a:pt x="88" y="67"/>
                      <a:pt x="95" y="77"/>
                      <a:pt x="100" y="88"/>
                    </a:cubicBezTo>
                    <a:cubicBezTo>
                      <a:pt x="77" y="89"/>
                      <a:pt x="54" y="87"/>
                      <a:pt x="40" y="8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îšļiḓe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11576162" y="6474520"/>
                <a:ext cx="439090" cy="272347"/>
              </a:xfrm>
              <a:custGeom>
                <a:avLst/>
                <a:gdLst>
                  <a:gd name="T0" fmla="*/ 354 w 380"/>
                  <a:gd name="T1" fmla="*/ 0 h 236"/>
                  <a:gd name="T2" fmla="*/ 26 w 380"/>
                  <a:gd name="T3" fmla="*/ 0 h 236"/>
                  <a:gd name="T4" fmla="*/ 0 w 380"/>
                  <a:gd name="T5" fmla="*/ 26 h 236"/>
                  <a:gd name="T6" fmla="*/ 0 w 380"/>
                  <a:gd name="T7" fmla="*/ 53 h 236"/>
                  <a:gd name="T8" fmla="*/ 218 w 380"/>
                  <a:gd name="T9" fmla="*/ 53 h 236"/>
                  <a:gd name="T10" fmla="*/ 245 w 380"/>
                  <a:gd name="T11" fmla="*/ 80 h 236"/>
                  <a:gd name="T12" fmla="*/ 218 w 380"/>
                  <a:gd name="T13" fmla="*/ 107 h 236"/>
                  <a:gd name="T14" fmla="*/ 1 w 380"/>
                  <a:gd name="T15" fmla="*/ 107 h 236"/>
                  <a:gd name="T16" fmla="*/ 18 w 380"/>
                  <a:gd name="T17" fmla="*/ 161 h 236"/>
                  <a:gd name="T18" fmla="*/ 214 w 380"/>
                  <a:gd name="T19" fmla="*/ 161 h 236"/>
                  <a:gd name="T20" fmla="*/ 241 w 380"/>
                  <a:gd name="T21" fmla="*/ 188 h 236"/>
                  <a:gd name="T22" fmla="*/ 241 w 380"/>
                  <a:gd name="T23" fmla="*/ 236 h 236"/>
                  <a:gd name="T24" fmla="*/ 380 w 380"/>
                  <a:gd name="T25" fmla="*/ 93 h 236"/>
                  <a:gd name="T26" fmla="*/ 380 w 380"/>
                  <a:gd name="T27" fmla="*/ 26 h 236"/>
                  <a:gd name="T28" fmla="*/ 354 w 380"/>
                  <a:gd name="T29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0" h="236">
                    <a:moveTo>
                      <a:pt x="35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2" y="0"/>
                      <a:pt x="0" y="11"/>
                      <a:pt x="0" y="26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218" y="53"/>
                      <a:pt x="218" y="53"/>
                      <a:pt x="218" y="53"/>
                    </a:cubicBezTo>
                    <a:cubicBezTo>
                      <a:pt x="233" y="53"/>
                      <a:pt x="245" y="65"/>
                      <a:pt x="245" y="80"/>
                    </a:cubicBezTo>
                    <a:cubicBezTo>
                      <a:pt x="245" y="95"/>
                      <a:pt x="233" y="107"/>
                      <a:pt x="218" y="107"/>
                    </a:cubicBezTo>
                    <a:cubicBezTo>
                      <a:pt x="1" y="107"/>
                      <a:pt x="1" y="107"/>
                      <a:pt x="1" y="107"/>
                    </a:cubicBezTo>
                    <a:cubicBezTo>
                      <a:pt x="3" y="126"/>
                      <a:pt x="9" y="145"/>
                      <a:pt x="18" y="161"/>
                    </a:cubicBezTo>
                    <a:cubicBezTo>
                      <a:pt x="214" y="161"/>
                      <a:pt x="214" y="161"/>
                      <a:pt x="214" y="161"/>
                    </a:cubicBezTo>
                    <a:cubicBezTo>
                      <a:pt x="229" y="161"/>
                      <a:pt x="241" y="173"/>
                      <a:pt x="241" y="188"/>
                    </a:cubicBezTo>
                    <a:cubicBezTo>
                      <a:pt x="241" y="236"/>
                      <a:pt x="241" y="236"/>
                      <a:pt x="241" y="236"/>
                    </a:cubicBezTo>
                    <a:cubicBezTo>
                      <a:pt x="318" y="234"/>
                      <a:pt x="380" y="171"/>
                      <a:pt x="380" y="93"/>
                    </a:cubicBezTo>
                    <a:cubicBezTo>
                      <a:pt x="380" y="26"/>
                      <a:pt x="380" y="26"/>
                      <a:pt x="380" y="26"/>
                    </a:cubicBezTo>
                    <a:cubicBezTo>
                      <a:pt x="380" y="11"/>
                      <a:pt x="368" y="0"/>
                      <a:pt x="354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ïS1iḑè"/>
              <p:cNvSpPr/>
              <p:nvPr>
                <p:custDataLst>
                  <p:tags r:id="rId16"/>
                </p:custDataLst>
              </p:nvPr>
            </p:nvSpPr>
            <p:spPr bwMode="auto">
              <a:xfrm>
                <a:off x="11495570" y="6249417"/>
                <a:ext cx="169522" cy="226214"/>
              </a:xfrm>
              <a:custGeom>
                <a:avLst/>
                <a:gdLst>
                  <a:gd name="T0" fmla="*/ 73 w 147"/>
                  <a:gd name="T1" fmla="*/ 41 h 196"/>
                  <a:gd name="T2" fmla="*/ 37 w 147"/>
                  <a:gd name="T3" fmla="*/ 38 h 196"/>
                  <a:gd name="T4" fmla="*/ 99 w 147"/>
                  <a:gd name="T5" fmla="*/ 196 h 196"/>
                  <a:gd name="T6" fmla="*/ 132 w 147"/>
                  <a:gd name="T7" fmla="*/ 196 h 196"/>
                  <a:gd name="T8" fmla="*/ 73 w 147"/>
                  <a:gd name="T9" fmla="*/ 41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96">
                    <a:moveTo>
                      <a:pt x="73" y="41"/>
                    </a:moveTo>
                    <a:cubicBezTo>
                      <a:pt x="49" y="19"/>
                      <a:pt x="0" y="0"/>
                      <a:pt x="37" y="38"/>
                    </a:cubicBezTo>
                    <a:cubicBezTo>
                      <a:pt x="76" y="79"/>
                      <a:pt x="100" y="146"/>
                      <a:pt x="99" y="196"/>
                    </a:cubicBezTo>
                    <a:cubicBezTo>
                      <a:pt x="132" y="196"/>
                      <a:pt x="132" y="196"/>
                      <a:pt x="132" y="196"/>
                    </a:cubicBezTo>
                    <a:cubicBezTo>
                      <a:pt x="132" y="175"/>
                      <a:pt x="147" y="106"/>
                      <a:pt x="73" y="41"/>
                    </a:cubicBezTo>
                    <a:close/>
                  </a:path>
                </a:pathLst>
              </a:custGeom>
              <a:solidFill>
                <a:srgbClr val="FF9D1F">
                  <a:alpha val="5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ísḻîḓê"/>
              <p:cNvSpPr/>
              <p:nvPr>
                <p:custDataLst>
                  <p:tags r:id="rId17"/>
                </p:custDataLst>
              </p:nvPr>
            </p:nvSpPr>
            <p:spPr bwMode="auto">
              <a:xfrm>
                <a:off x="11494458" y="5670264"/>
                <a:ext cx="697541" cy="805368"/>
              </a:xfrm>
              <a:custGeom>
                <a:avLst/>
                <a:gdLst>
                  <a:gd name="T0" fmla="*/ 261 w 604"/>
                  <a:gd name="T1" fmla="*/ 1 h 698"/>
                  <a:gd name="T2" fmla="*/ 93 w 604"/>
                  <a:gd name="T3" fmla="*/ 50 h 698"/>
                  <a:gd name="T4" fmla="*/ 38 w 604"/>
                  <a:gd name="T5" fmla="*/ 94 h 698"/>
                  <a:gd name="T6" fmla="*/ 0 w 604"/>
                  <a:gd name="T7" fmla="*/ 139 h 698"/>
                  <a:gd name="T8" fmla="*/ 365 w 604"/>
                  <a:gd name="T9" fmla="*/ 87 h 698"/>
                  <a:gd name="T10" fmla="*/ 419 w 604"/>
                  <a:gd name="T11" fmla="*/ 142 h 698"/>
                  <a:gd name="T12" fmla="*/ 337 w 604"/>
                  <a:gd name="T13" fmla="*/ 525 h 698"/>
                  <a:gd name="T14" fmla="*/ 269 w 604"/>
                  <a:gd name="T15" fmla="*/ 698 h 698"/>
                  <a:gd name="T16" fmla="*/ 423 w 604"/>
                  <a:gd name="T17" fmla="*/ 698 h 698"/>
                  <a:gd name="T18" fmla="*/ 485 w 604"/>
                  <a:gd name="T19" fmla="*/ 540 h 698"/>
                  <a:gd name="T20" fmla="*/ 541 w 604"/>
                  <a:gd name="T21" fmla="*/ 465 h 698"/>
                  <a:gd name="T22" fmla="*/ 485 w 604"/>
                  <a:gd name="T23" fmla="*/ 94 h 698"/>
                  <a:gd name="T24" fmla="*/ 261 w 604"/>
                  <a:gd name="T25" fmla="*/ 1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4" h="698">
                    <a:moveTo>
                      <a:pt x="261" y="1"/>
                    </a:moveTo>
                    <a:cubicBezTo>
                      <a:pt x="203" y="1"/>
                      <a:pt x="144" y="17"/>
                      <a:pt x="93" y="50"/>
                    </a:cubicBezTo>
                    <a:cubicBezTo>
                      <a:pt x="74" y="62"/>
                      <a:pt x="55" y="77"/>
                      <a:pt x="38" y="94"/>
                    </a:cubicBezTo>
                    <a:cubicBezTo>
                      <a:pt x="24" y="108"/>
                      <a:pt x="11" y="123"/>
                      <a:pt x="0" y="139"/>
                    </a:cubicBezTo>
                    <a:cubicBezTo>
                      <a:pt x="77" y="41"/>
                      <a:pt x="223" y="0"/>
                      <a:pt x="365" y="87"/>
                    </a:cubicBezTo>
                    <a:cubicBezTo>
                      <a:pt x="387" y="101"/>
                      <a:pt x="406" y="120"/>
                      <a:pt x="419" y="142"/>
                    </a:cubicBezTo>
                    <a:cubicBezTo>
                      <a:pt x="518" y="302"/>
                      <a:pt x="463" y="460"/>
                      <a:pt x="337" y="525"/>
                    </a:cubicBezTo>
                    <a:cubicBezTo>
                      <a:pt x="280" y="555"/>
                      <a:pt x="246" y="636"/>
                      <a:pt x="269" y="698"/>
                    </a:cubicBezTo>
                    <a:cubicBezTo>
                      <a:pt x="423" y="698"/>
                      <a:pt x="423" y="698"/>
                      <a:pt x="423" y="698"/>
                    </a:cubicBezTo>
                    <a:cubicBezTo>
                      <a:pt x="422" y="648"/>
                      <a:pt x="445" y="580"/>
                      <a:pt x="485" y="540"/>
                    </a:cubicBezTo>
                    <a:cubicBezTo>
                      <a:pt x="508" y="518"/>
                      <a:pt x="526" y="492"/>
                      <a:pt x="541" y="465"/>
                    </a:cubicBezTo>
                    <a:cubicBezTo>
                      <a:pt x="604" y="346"/>
                      <a:pt x="585" y="194"/>
                      <a:pt x="485" y="94"/>
                    </a:cubicBezTo>
                    <a:cubicBezTo>
                      <a:pt x="423" y="32"/>
                      <a:pt x="342" y="1"/>
                      <a:pt x="261" y="1"/>
                    </a:cubicBezTo>
                  </a:path>
                </a:pathLst>
              </a:custGeom>
              <a:solidFill>
                <a:srgbClr val="FF9D1F">
                  <a:alpha val="5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îšľíḓè"/>
              <p:cNvSpPr/>
              <p:nvPr>
                <p:custDataLst>
                  <p:tags r:id="rId18"/>
                </p:custDataLst>
              </p:nvPr>
            </p:nvSpPr>
            <p:spPr bwMode="auto">
              <a:xfrm>
                <a:off x="11472226" y="5865353"/>
                <a:ext cx="113385" cy="146178"/>
              </a:xfrm>
              <a:custGeom>
                <a:avLst/>
                <a:gdLst>
                  <a:gd name="T0" fmla="*/ 0 w 98"/>
                  <a:gd name="T1" fmla="*/ 122 h 127"/>
                  <a:gd name="T2" fmla="*/ 59 w 98"/>
                  <a:gd name="T3" fmla="*/ 127 h 127"/>
                  <a:gd name="T4" fmla="*/ 98 w 98"/>
                  <a:gd name="T5" fmla="*/ 32 h 127"/>
                  <a:gd name="T6" fmla="*/ 51 w 98"/>
                  <a:gd name="T7" fmla="*/ 0 h 127"/>
                  <a:gd name="T8" fmla="*/ 0 w 98"/>
                  <a:gd name="T9" fmla="*/ 12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127">
                    <a:moveTo>
                      <a:pt x="0" y="122"/>
                    </a:moveTo>
                    <a:cubicBezTo>
                      <a:pt x="20" y="124"/>
                      <a:pt x="40" y="125"/>
                      <a:pt x="59" y="127"/>
                    </a:cubicBezTo>
                    <a:cubicBezTo>
                      <a:pt x="65" y="93"/>
                      <a:pt x="79" y="61"/>
                      <a:pt x="98" y="32"/>
                    </a:cubicBezTo>
                    <a:cubicBezTo>
                      <a:pt x="83" y="22"/>
                      <a:pt x="67" y="11"/>
                      <a:pt x="51" y="0"/>
                    </a:cubicBezTo>
                    <a:cubicBezTo>
                      <a:pt x="25" y="37"/>
                      <a:pt x="8" y="78"/>
                      <a:pt x="0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iş1îḑe"/>
              <p:cNvSpPr/>
              <p:nvPr>
                <p:custDataLst>
                  <p:tags r:id="rId19"/>
                </p:custDataLst>
              </p:nvPr>
            </p:nvSpPr>
            <p:spPr bwMode="auto">
              <a:xfrm>
                <a:off x="11554485" y="5909818"/>
                <a:ext cx="98378" cy="107827"/>
              </a:xfrm>
              <a:custGeom>
                <a:avLst/>
                <a:gdLst>
                  <a:gd name="T0" fmla="*/ 0 w 85"/>
                  <a:gd name="T1" fmla="*/ 89 h 93"/>
                  <a:gd name="T2" fmla="*/ 59 w 85"/>
                  <a:gd name="T3" fmla="*/ 93 h 93"/>
                  <a:gd name="T4" fmla="*/ 85 w 85"/>
                  <a:gd name="T5" fmla="*/ 32 h 93"/>
                  <a:gd name="T6" fmla="*/ 37 w 85"/>
                  <a:gd name="T7" fmla="*/ 0 h 93"/>
                  <a:gd name="T8" fmla="*/ 0 w 85"/>
                  <a:gd name="T9" fmla="*/ 8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0" y="89"/>
                    </a:moveTo>
                    <a:cubicBezTo>
                      <a:pt x="20" y="90"/>
                      <a:pt x="40" y="92"/>
                      <a:pt x="59" y="93"/>
                    </a:cubicBezTo>
                    <a:cubicBezTo>
                      <a:pt x="63" y="71"/>
                      <a:pt x="72" y="50"/>
                      <a:pt x="85" y="32"/>
                    </a:cubicBezTo>
                    <a:cubicBezTo>
                      <a:pt x="69" y="21"/>
                      <a:pt x="53" y="11"/>
                      <a:pt x="37" y="0"/>
                    </a:cubicBezTo>
                    <a:cubicBezTo>
                      <a:pt x="19" y="26"/>
                      <a:pt x="6" y="57"/>
                      <a:pt x="0" y="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í$ḻiḋê"/>
              <p:cNvSpPr/>
              <p:nvPr>
                <p:custDataLst>
                  <p:tags r:id="rId20"/>
                </p:custDataLst>
              </p:nvPr>
            </p:nvSpPr>
            <p:spPr bwMode="auto">
              <a:xfrm>
                <a:off x="11550039" y="5745299"/>
                <a:ext cx="142843" cy="138397"/>
              </a:xfrm>
              <a:custGeom>
                <a:avLst/>
                <a:gdLst>
                  <a:gd name="T0" fmla="*/ 0 w 124"/>
                  <a:gd name="T1" fmla="*/ 82 h 120"/>
                  <a:gd name="T2" fmla="*/ 44 w 124"/>
                  <a:gd name="T3" fmla="*/ 120 h 120"/>
                  <a:gd name="T4" fmla="*/ 124 w 124"/>
                  <a:gd name="T5" fmla="*/ 56 h 120"/>
                  <a:gd name="T6" fmla="*/ 104 w 124"/>
                  <a:gd name="T7" fmla="*/ 0 h 120"/>
                  <a:gd name="T8" fmla="*/ 0 w 124"/>
                  <a:gd name="T9" fmla="*/ 8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0">
                    <a:moveTo>
                      <a:pt x="0" y="82"/>
                    </a:moveTo>
                    <a:cubicBezTo>
                      <a:pt x="15" y="95"/>
                      <a:pt x="29" y="107"/>
                      <a:pt x="44" y="120"/>
                    </a:cubicBezTo>
                    <a:cubicBezTo>
                      <a:pt x="66" y="93"/>
                      <a:pt x="93" y="71"/>
                      <a:pt x="124" y="56"/>
                    </a:cubicBezTo>
                    <a:cubicBezTo>
                      <a:pt x="117" y="37"/>
                      <a:pt x="110" y="19"/>
                      <a:pt x="104" y="0"/>
                    </a:cubicBezTo>
                    <a:cubicBezTo>
                      <a:pt x="63" y="20"/>
                      <a:pt x="28" y="48"/>
                      <a:pt x="0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îṧlíde"/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11611178" y="5822556"/>
                <a:ext cx="110606" cy="111718"/>
              </a:xfrm>
              <a:custGeom>
                <a:avLst/>
                <a:gdLst>
                  <a:gd name="T0" fmla="*/ 0 w 96"/>
                  <a:gd name="T1" fmla="*/ 60 h 97"/>
                  <a:gd name="T2" fmla="*/ 44 w 96"/>
                  <a:gd name="T3" fmla="*/ 97 h 97"/>
                  <a:gd name="T4" fmla="*/ 96 w 96"/>
                  <a:gd name="T5" fmla="*/ 56 h 97"/>
                  <a:gd name="T6" fmla="*/ 75 w 96"/>
                  <a:gd name="T7" fmla="*/ 0 h 97"/>
                  <a:gd name="T8" fmla="*/ 0 w 96"/>
                  <a:gd name="T9" fmla="*/ 6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7">
                    <a:moveTo>
                      <a:pt x="0" y="60"/>
                    </a:moveTo>
                    <a:cubicBezTo>
                      <a:pt x="15" y="72"/>
                      <a:pt x="29" y="85"/>
                      <a:pt x="44" y="97"/>
                    </a:cubicBezTo>
                    <a:cubicBezTo>
                      <a:pt x="58" y="80"/>
                      <a:pt x="76" y="66"/>
                      <a:pt x="96" y="56"/>
                    </a:cubicBezTo>
                    <a:cubicBezTo>
                      <a:pt x="89" y="37"/>
                      <a:pt x="82" y="19"/>
                      <a:pt x="75" y="0"/>
                    </a:cubicBezTo>
                    <a:cubicBezTo>
                      <a:pt x="46" y="14"/>
                      <a:pt x="20" y="35"/>
                      <a:pt x="0" y="6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îş1iḍe"/>
              <p:cNvSpPr/>
              <p:nvPr>
                <p:custDataLst>
                  <p:tags r:id="rId22"/>
                </p:custDataLst>
              </p:nvPr>
            </p:nvSpPr>
            <p:spPr bwMode="auto">
              <a:xfrm>
                <a:off x="11866295" y="6248306"/>
                <a:ext cx="35572" cy="30014"/>
              </a:xfrm>
              <a:custGeom>
                <a:avLst/>
                <a:gdLst>
                  <a:gd name="T0" fmla="*/ 9 w 31"/>
                  <a:gd name="T1" fmla="*/ 17 h 26"/>
                  <a:gd name="T2" fmla="*/ 9 w 31"/>
                  <a:gd name="T3" fmla="*/ 16 h 26"/>
                  <a:gd name="T4" fmla="*/ 9 w 31"/>
                  <a:gd name="T5" fmla="*/ 16 h 26"/>
                  <a:gd name="T6" fmla="*/ 9 w 31"/>
                  <a:gd name="T7" fmla="*/ 17 h 26"/>
                  <a:gd name="T8" fmla="*/ 23 w 31"/>
                  <a:gd name="T9" fmla="*/ 16 h 26"/>
                  <a:gd name="T10" fmla="*/ 27 w 31"/>
                  <a:gd name="T11" fmla="*/ 12 h 26"/>
                  <a:gd name="T12" fmla="*/ 23 w 31"/>
                  <a:gd name="T13" fmla="*/ 16 h 26"/>
                  <a:gd name="T14" fmla="*/ 22 w 31"/>
                  <a:gd name="T15" fmla="*/ 0 h 26"/>
                  <a:gd name="T16" fmla="*/ 20 w 31"/>
                  <a:gd name="T17" fmla="*/ 1 h 26"/>
                  <a:gd name="T18" fmla="*/ 20 w 31"/>
                  <a:gd name="T19" fmla="*/ 0 h 26"/>
                  <a:gd name="T20" fmla="*/ 19 w 31"/>
                  <a:gd name="T21" fmla="*/ 0 h 26"/>
                  <a:gd name="T22" fmla="*/ 19 w 31"/>
                  <a:gd name="T23" fmla="*/ 0 h 26"/>
                  <a:gd name="T24" fmla="*/ 9 w 31"/>
                  <a:gd name="T25" fmla="*/ 6 h 26"/>
                  <a:gd name="T26" fmla="*/ 0 w 31"/>
                  <a:gd name="T27" fmla="*/ 15 h 26"/>
                  <a:gd name="T28" fmla="*/ 0 w 31"/>
                  <a:gd name="T29" fmla="*/ 17 h 26"/>
                  <a:gd name="T30" fmla="*/ 0 w 31"/>
                  <a:gd name="T31" fmla="*/ 18 h 26"/>
                  <a:gd name="T32" fmla="*/ 1 w 31"/>
                  <a:gd name="T33" fmla="*/ 18 h 26"/>
                  <a:gd name="T34" fmla="*/ 2 w 31"/>
                  <a:gd name="T35" fmla="*/ 18 h 26"/>
                  <a:gd name="T36" fmla="*/ 2 w 31"/>
                  <a:gd name="T37" fmla="*/ 18 h 26"/>
                  <a:gd name="T38" fmla="*/ 2 w 31"/>
                  <a:gd name="T39" fmla="*/ 18 h 26"/>
                  <a:gd name="T40" fmla="*/ 10 w 31"/>
                  <a:gd name="T41" fmla="*/ 26 h 26"/>
                  <a:gd name="T42" fmla="*/ 11 w 31"/>
                  <a:gd name="T43" fmla="*/ 26 h 26"/>
                  <a:gd name="T44" fmla="*/ 15 w 31"/>
                  <a:gd name="T45" fmla="*/ 24 h 26"/>
                  <a:gd name="T46" fmla="*/ 31 w 31"/>
                  <a:gd name="T47" fmla="*/ 15 h 26"/>
                  <a:gd name="T48" fmla="*/ 31 w 31"/>
                  <a:gd name="T49" fmla="*/ 15 h 26"/>
                  <a:gd name="T50" fmla="*/ 31 w 31"/>
                  <a:gd name="T51" fmla="*/ 15 h 26"/>
                  <a:gd name="T52" fmla="*/ 28 w 31"/>
                  <a:gd name="T53" fmla="*/ 11 h 26"/>
                  <a:gd name="T54" fmla="*/ 22 w 31"/>
                  <a:gd name="T5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26">
                    <a:moveTo>
                      <a:pt x="9" y="17"/>
                    </a:move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7"/>
                      <a:pt x="9" y="17"/>
                      <a:pt x="9" y="17"/>
                    </a:cubicBezTo>
                    <a:moveTo>
                      <a:pt x="23" y="16"/>
                    </a:moveTo>
                    <a:cubicBezTo>
                      <a:pt x="25" y="14"/>
                      <a:pt x="26" y="13"/>
                      <a:pt x="27" y="12"/>
                    </a:cubicBezTo>
                    <a:cubicBezTo>
                      <a:pt x="23" y="16"/>
                      <a:pt x="23" y="16"/>
                      <a:pt x="23" y="16"/>
                    </a:cubicBezTo>
                    <a:moveTo>
                      <a:pt x="22" y="0"/>
                    </a:moveTo>
                    <a:cubicBezTo>
                      <a:pt x="22" y="0"/>
                      <a:pt x="21" y="0"/>
                      <a:pt x="20" y="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5" y="1"/>
                      <a:pt x="12" y="4"/>
                      <a:pt x="9" y="6"/>
                    </a:cubicBezTo>
                    <a:cubicBezTo>
                      <a:pt x="6" y="9"/>
                      <a:pt x="2" y="11"/>
                      <a:pt x="0" y="15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0" y="17"/>
                      <a:pt x="0" y="18"/>
                      <a:pt x="0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4" y="19"/>
                      <a:pt x="8" y="23"/>
                      <a:pt x="10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2" y="26"/>
                      <a:pt x="13" y="25"/>
                      <a:pt x="15" y="24"/>
                    </a:cubicBezTo>
                    <a:cubicBezTo>
                      <a:pt x="20" y="22"/>
                      <a:pt x="26" y="18"/>
                      <a:pt x="31" y="15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5" y="7"/>
                      <a:pt x="22" y="0"/>
                      <a:pt x="22" y="0"/>
                    </a:cubicBezTo>
                  </a:path>
                </a:pathLst>
              </a:custGeom>
              <a:solidFill>
                <a:srgbClr val="9576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ï$lïdè"/>
              <p:cNvSpPr/>
              <p:nvPr>
                <p:custDataLst>
                  <p:tags r:id="rId23"/>
                </p:custDataLst>
              </p:nvPr>
            </p:nvSpPr>
            <p:spPr bwMode="auto">
              <a:xfrm>
                <a:off x="11879078" y="6265536"/>
                <a:ext cx="138397" cy="147845"/>
              </a:xfrm>
              <a:custGeom>
                <a:avLst/>
                <a:gdLst>
                  <a:gd name="T0" fmla="*/ 33 w 120"/>
                  <a:gd name="T1" fmla="*/ 36 h 128"/>
                  <a:gd name="T2" fmla="*/ 33 w 120"/>
                  <a:gd name="T3" fmla="*/ 36 h 128"/>
                  <a:gd name="T4" fmla="*/ 32 w 120"/>
                  <a:gd name="T5" fmla="*/ 35 h 128"/>
                  <a:gd name="T6" fmla="*/ 32 w 120"/>
                  <a:gd name="T7" fmla="*/ 35 h 128"/>
                  <a:gd name="T8" fmla="*/ 25 w 120"/>
                  <a:gd name="T9" fmla="*/ 30 h 128"/>
                  <a:gd name="T10" fmla="*/ 25 w 120"/>
                  <a:gd name="T11" fmla="*/ 30 h 128"/>
                  <a:gd name="T12" fmla="*/ 20 w 120"/>
                  <a:gd name="T13" fmla="*/ 0 h 128"/>
                  <a:gd name="T14" fmla="*/ 0 w 120"/>
                  <a:gd name="T15" fmla="*/ 11 h 128"/>
                  <a:gd name="T16" fmla="*/ 5 w 120"/>
                  <a:gd name="T17" fmla="*/ 18 h 128"/>
                  <a:gd name="T18" fmla="*/ 7 w 120"/>
                  <a:gd name="T19" fmla="*/ 18 h 128"/>
                  <a:gd name="T20" fmla="*/ 16 w 120"/>
                  <a:gd name="T21" fmla="*/ 16 h 128"/>
                  <a:gd name="T22" fmla="*/ 15 w 120"/>
                  <a:gd name="T23" fmla="*/ 31 h 128"/>
                  <a:gd name="T24" fmla="*/ 20 w 120"/>
                  <a:gd name="T25" fmla="*/ 40 h 128"/>
                  <a:gd name="T26" fmla="*/ 33 w 120"/>
                  <a:gd name="T27" fmla="*/ 90 h 128"/>
                  <a:gd name="T28" fmla="*/ 43 w 120"/>
                  <a:gd name="T29" fmla="*/ 102 h 128"/>
                  <a:gd name="T30" fmla="*/ 56 w 120"/>
                  <a:gd name="T31" fmla="*/ 102 h 128"/>
                  <a:gd name="T32" fmla="*/ 92 w 120"/>
                  <a:gd name="T33" fmla="*/ 98 h 128"/>
                  <a:gd name="T34" fmla="*/ 91 w 120"/>
                  <a:gd name="T35" fmla="*/ 98 h 128"/>
                  <a:gd name="T36" fmla="*/ 92 w 120"/>
                  <a:gd name="T37" fmla="*/ 102 h 128"/>
                  <a:gd name="T38" fmla="*/ 92 w 120"/>
                  <a:gd name="T39" fmla="*/ 109 h 128"/>
                  <a:gd name="T40" fmla="*/ 93 w 120"/>
                  <a:gd name="T41" fmla="*/ 117 h 128"/>
                  <a:gd name="T42" fmla="*/ 94 w 120"/>
                  <a:gd name="T43" fmla="*/ 125 h 128"/>
                  <a:gd name="T44" fmla="*/ 96 w 120"/>
                  <a:gd name="T45" fmla="*/ 121 h 128"/>
                  <a:gd name="T46" fmla="*/ 99 w 120"/>
                  <a:gd name="T47" fmla="*/ 110 h 128"/>
                  <a:gd name="T48" fmla="*/ 103 w 120"/>
                  <a:gd name="T49" fmla="*/ 99 h 128"/>
                  <a:gd name="T50" fmla="*/ 107 w 120"/>
                  <a:gd name="T51" fmla="*/ 89 h 128"/>
                  <a:gd name="T52" fmla="*/ 112 w 120"/>
                  <a:gd name="T53" fmla="*/ 79 h 128"/>
                  <a:gd name="T54" fmla="*/ 117 w 120"/>
                  <a:gd name="T55" fmla="*/ 69 h 128"/>
                  <a:gd name="T56" fmla="*/ 120 w 120"/>
                  <a:gd name="T57" fmla="*/ 64 h 128"/>
                  <a:gd name="T58" fmla="*/ 113 w 120"/>
                  <a:gd name="T59" fmla="*/ 69 h 128"/>
                  <a:gd name="T60" fmla="*/ 56 w 120"/>
                  <a:gd name="T61" fmla="*/ 81 h 128"/>
                  <a:gd name="T62" fmla="*/ 53 w 120"/>
                  <a:gd name="T63" fmla="*/ 81 h 128"/>
                  <a:gd name="T64" fmla="*/ 48 w 120"/>
                  <a:gd name="T65" fmla="*/ 72 h 128"/>
                  <a:gd name="T66" fmla="*/ 27 w 120"/>
                  <a:gd name="T67" fmla="*/ 37 h 128"/>
                  <a:gd name="T68" fmla="*/ 28 w 120"/>
                  <a:gd name="T69" fmla="*/ 34 h 128"/>
                  <a:gd name="T70" fmla="*/ 33 w 120"/>
                  <a:gd name="T71" fmla="*/ 38 h 128"/>
                  <a:gd name="T72" fmla="*/ 35 w 120"/>
                  <a:gd name="T73" fmla="*/ 37 h 128"/>
                  <a:gd name="T74" fmla="*/ 19 w 120"/>
                  <a:gd name="T75" fmla="*/ 13 h 128"/>
                  <a:gd name="T76" fmla="*/ 23 w 120"/>
                  <a:gd name="T77" fmla="*/ 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0" h="128">
                    <a:moveTo>
                      <a:pt x="33" y="36"/>
                    </a:moveTo>
                    <a:cubicBezTo>
                      <a:pt x="33" y="36"/>
                      <a:pt x="33" y="36"/>
                      <a:pt x="33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3" y="36"/>
                      <a:pt x="33" y="36"/>
                      <a:pt x="33" y="36"/>
                    </a:cubicBezTo>
                    <a:moveTo>
                      <a:pt x="32" y="35"/>
                    </a:move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moveTo>
                      <a:pt x="25" y="30"/>
                    </a:move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0"/>
                      <a:pt x="25" y="30"/>
                    </a:cubicBezTo>
                    <a:moveTo>
                      <a:pt x="20" y="0"/>
                    </a:moveTo>
                    <a:cubicBezTo>
                      <a:pt x="15" y="3"/>
                      <a:pt x="9" y="7"/>
                      <a:pt x="4" y="9"/>
                    </a:cubicBezTo>
                    <a:cubicBezTo>
                      <a:pt x="2" y="10"/>
                      <a:pt x="1" y="11"/>
                      <a:pt x="0" y="11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6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10" y="18"/>
                      <a:pt x="14" y="17"/>
                      <a:pt x="15" y="16"/>
                    </a:cubicBezTo>
                    <a:cubicBezTo>
                      <a:pt x="15" y="16"/>
                      <a:pt x="16" y="16"/>
                      <a:pt x="16" y="16"/>
                    </a:cubicBezTo>
                    <a:cubicBezTo>
                      <a:pt x="16" y="16"/>
                      <a:pt x="16" y="17"/>
                      <a:pt x="17" y="17"/>
                    </a:cubicBezTo>
                    <a:cubicBezTo>
                      <a:pt x="13" y="21"/>
                      <a:pt x="14" y="28"/>
                      <a:pt x="15" y="31"/>
                    </a:cubicBezTo>
                    <a:cubicBezTo>
                      <a:pt x="16" y="34"/>
                      <a:pt x="18" y="37"/>
                      <a:pt x="21" y="39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20" y="40"/>
                      <a:pt x="22" y="53"/>
                      <a:pt x="25" y="64"/>
                    </a:cubicBezTo>
                    <a:cubicBezTo>
                      <a:pt x="27" y="73"/>
                      <a:pt x="29" y="82"/>
                      <a:pt x="33" y="90"/>
                    </a:cubicBezTo>
                    <a:cubicBezTo>
                      <a:pt x="33" y="90"/>
                      <a:pt x="33" y="90"/>
                      <a:pt x="33" y="90"/>
                    </a:cubicBezTo>
                    <a:cubicBezTo>
                      <a:pt x="35" y="95"/>
                      <a:pt x="40" y="101"/>
                      <a:pt x="43" y="102"/>
                    </a:cubicBezTo>
                    <a:cubicBezTo>
                      <a:pt x="43" y="102"/>
                      <a:pt x="45" y="102"/>
                      <a:pt x="47" y="102"/>
                    </a:cubicBezTo>
                    <a:cubicBezTo>
                      <a:pt x="51" y="102"/>
                      <a:pt x="56" y="102"/>
                      <a:pt x="56" y="102"/>
                    </a:cubicBezTo>
                    <a:cubicBezTo>
                      <a:pt x="56" y="102"/>
                      <a:pt x="57" y="102"/>
                      <a:pt x="57" y="102"/>
                    </a:cubicBezTo>
                    <a:cubicBezTo>
                      <a:pt x="65" y="102"/>
                      <a:pt x="79" y="100"/>
                      <a:pt x="92" y="98"/>
                    </a:cubicBezTo>
                    <a:cubicBezTo>
                      <a:pt x="92" y="98"/>
                      <a:pt x="92" y="98"/>
                      <a:pt x="92" y="98"/>
                    </a:cubicBezTo>
                    <a:cubicBezTo>
                      <a:pt x="91" y="98"/>
                      <a:pt x="91" y="98"/>
                      <a:pt x="91" y="98"/>
                    </a:cubicBezTo>
                    <a:cubicBezTo>
                      <a:pt x="91" y="99"/>
                      <a:pt x="91" y="99"/>
                      <a:pt x="91" y="100"/>
                    </a:cubicBezTo>
                    <a:cubicBezTo>
                      <a:pt x="91" y="101"/>
                      <a:pt x="92" y="102"/>
                      <a:pt x="92" y="102"/>
                    </a:cubicBezTo>
                    <a:cubicBezTo>
                      <a:pt x="92" y="104"/>
                      <a:pt x="92" y="105"/>
                      <a:pt x="92" y="107"/>
                    </a:cubicBezTo>
                    <a:cubicBezTo>
                      <a:pt x="92" y="108"/>
                      <a:pt x="92" y="108"/>
                      <a:pt x="92" y="109"/>
                    </a:cubicBezTo>
                    <a:cubicBezTo>
                      <a:pt x="92" y="111"/>
                      <a:pt x="92" y="113"/>
                      <a:pt x="92" y="114"/>
                    </a:cubicBezTo>
                    <a:cubicBezTo>
                      <a:pt x="92" y="115"/>
                      <a:pt x="93" y="116"/>
                      <a:pt x="93" y="117"/>
                    </a:cubicBezTo>
                    <a:cubicBezTo>
                      <a:pt x="93" y="119"/>
                      <a:pt x="93" y="120"/>
                      <a:pt x="93" y="122"/>
                    </a:cubicBezTo>
                    <a:cubicBezTo>
                      <a:pt x="93" y="123"/>
                      <a:pt x="93" y="124"/>
                      <a:pt x="94" y="125"/>
                    </a:cubicBezTo>
                    <a:cubicBezTo>
                      <a:pt x="94" y="126"/>
                      <a:pt x="94" y="127"/>
                      <a:pt x="94" y="128"/>
                    </a:cubicBezTo>
                    <a:cubicBezTo>
                      <a:pt x="95" y="126"/>
                      <a:pt x="95" y="123"/>
                      <a:pt x="96" y="121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97" y="117"/>
                      <a:pt x="98" y="113"/>
                      <a:pt x="99" y="110"/>
                    </a:cubicBezTo>
                    <a:cubicBezTo>
                      <a:pt x="99" y="110"/>
                      <a:pt x="100" y="109"/>
                      <a:pt x="100" y="109"/>
                    </a:cubicBezTo>
                    <a:cubicBezTo>
                      <a:pt x="101" y="106"/>
                      <a:pt x="102" y="103"/>
                      <a:pt x="103" y="99"/>
                    </a:cubicBezTo>
                    <a:cubicBezTo>
                      <a:pt x="103" y="99"/>
                      <a:pt x="103" y="98"/>
                      <a:pt x="104" y="98"/>
                    </a:cubicBezTo>
                    <a:cubicBezTo>
                      <a:pt x="105" y="95"/>
                      <a:pt x="106" y="92"/>
                      <a:pt x="107" y="89"/>
                    </a:cubicBezTo>
                    <a:cubicBezTo>
                      <a:pt x="108" y="88"/>
                      <a:pt x="108" y="87"/>
                      <a:pt x="108" y="86"/>
                    </a:cubicBezTo>
                    <a:cubicBezTo>
                      <a:pt x="110" y="84"/>
                      <a:pt x="111" y="81"/>
                      <a:pt x="112" y="79"/>
                    </a:cubicBezTo>
                    <a:cubicBezTo>
                      <a:pt x="112" y="77"/>
                      <a:pt x="113" y="76"/>
                      <a:pt x="114" y="75"/>
                    </a:cubicBezTo>
                    <a:cubicBezTo>
                      <a:pt x="115" y="73"/>
                      <a:pt x="116" y="71"/>
                      <a:pt x="117" y="69"/>
                    </a:cubicBezTo>
                    <a:cubicBezTo>
                      <a:pt x="118" y="67"/>
                      <a:pt x="119" y="66"/>
                      <a:pt x="119" y="64"/>
                    </a:cubicBezTo>
                    <a:cubicBezTo>
                      <a:pt x="120" y="64"/>
                      <a:pt x="120" y="64"/>
                      <a:pt x="120" y="64"/>
                    </a:cubicBezTo>
                    <a:cubicBezTo>
                      <a:pt x="116" y="65"/>
                      <a:pt x="114" y="67"/>
                      <a:pt x="113" y="67"/>
                    </a:cubicBezTo>
                    <a:cubicBezTo>
                      <a:pt x="113" y="68"/>
                      <a:pt x="113" y="68"/>
                      <a:pt x="113" y="69"/>
                    </a:cubicBezTo>
                    <a:cubicBezTo>
                      <a:pt x="108" y="69"/>
                      <a:pt x="103" y="70"/>
                      <a:pt x="99" y="70"/>
                    </a:cubicBezTo>
                    <a:cubicBezTo>
                      <a:pt x="94" y="70"/>
                      <a:pt x="60" y="79"/>
                      <a:pt x="56" y="81"/>
                    </a:cubicBezTo>
                    <a:cubicBezTo>
                      <a:pt x="55" y="81"/>
                      <a:pt x="55" y="81"/>
                      <a:pt x="55" y="81"/>
                    </a:cubicBezTo>
                    <a:cubicBezTo>
                      <a:pt x="55" y="81"/>
                      <a:pt x="54" y="81"/>
                      <a:pt x="53" y="81"/>
                    </a:cubicBezTo>
                    <a:cubicBezTo>
                      <a:pt x="53" y="81"/>
                      <a:pt x="53" y="81"/>
                      <a:pt x="53" y="81"/>
                    </a:cubicBezTo>
                    <a:cubicBezTo>
                      <a:pt x="51" y="78"/>
                      <a:pt x="50" y="75"/>
                      <a:pt x="48" y="72"/>
                    </a:cubicBezTo>
                    <a:cubicBezTo>
                      <a:pt x="40" y="62"/>
                      <a:pt x="28" y="37"/>
                      <a:pt x="28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6"/>
                    </a:cubicBezTo>
                    <a:cubicBezTo>
                      <a:pt x="27" y="36"/>
                      <a:pt x="28" y="35"/>
                      <a:pt x="28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30" y="37"/>
                      <a:pt x="32" y="38"/>
                      <a:pt x="33" y="38"/>
                    </a:cubicBezTo>
                    <a:cubicBezTo>
                      <a:pt x="34" y="38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6" y="36"/>
                      <a:pt x="37" y="34"/>
                      <a:pt x="33" y="28"/>
                    </a:cubicBezTo>
                    <a:cubicBezTo>
                      <a:pt x="27" y="22"/>
                      <a:pt x="19" y="15"/>
                      <a:pt x="19" y="13"/>
                    </a:cubicBezTo>
                    <a:cubicBezTo>
                      <a:pt x="20" y="12"/>
                      <a:pt x="22" y="8"/>
                      <a:pt x="23" y="6"/>
                    </a:cubicBezTo>
                    <a:cubicBezTo>
                      <a:pt x="23" y="5"/>
                      <a:pt x="23" y="4"/>
                      <a:pt x="23" y="3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A66614">
                  <a:alpha val="3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ïšḷîḋè"/>
              <p:cNvSpPr/>
              <p:nvPr>
                <p:custDataLst>
                  <p:tags r:id="rId24"/>
                </p:custDataLst>
              </p:nvPr>
            </p:nvSpPr>
            <p:spPr bwMode="auto">
              <a:xfrm>
                <a:off x="11960782" y="6475632"/>
                <a:ext cx="51134" cy="202871"/>
              </a:xfrm>
              <a:custGeom>
                <a:avLst/>
                <a:gdLst>
                  <a:gd name="T0" fmla="*/ 24 w 44"/>
                  <a:gd name="T1" fmla="*/ 0 h 176"/>
                  <a:gd name="T2" fmla="*/ 25 w 44"/>
                  <a:gd name="T3" fmla="*/ 4 h 176"/>
                  <a:gd name="T4" fmla="*/ 4 w 44"/>
                  <a:gd name="T5" fmla="*/ 111 h 176"/>
                  <a:gd name="T6" fmla="*/ 1 w 44"/>
                  <a:gd name="T7" fmla="*/ 132 h 176"/>
                  <a:gd name="T8" fmla="*/ 16 w 44"/>
                  <a:gd name="T9" fmla="*/ 176 h 176"/>
                  <a:gd name="T10" fmla="*/ 20 w 44"/>
                  <a:gd name="T11" fmla="*/ 171 h 176"/>
                  <a:gd name="T12" fmla="*/ 23 w 44"/>
                  <a:gd name="T13" fmla="*/ 166 h 176"/>
                  <a:gd name="T14" fmla="*/ 27 w 44"/>
                  <a:gd name="T15" fmla="*/ 160 h 176"/>
                  <a:gd name="T16" fmla="*/ 30 w 44"/>
                  <a:gd name="T17" fmla="*/ 153 h 176"/>
                  <a:gd name="T18" fmla="*/ 33 w 44"/>
                  <a:gd name="T19" fmla="*/ 147 h 176"/>
                  <a:gd name="T20" fmla="*/ 34 w 44"/>
                  <a:gd name="T21" fmla="*/ 146 h 176"/>
                  <a:gd name="T22" fmla="*/ 31 w 44"/>
                  <a:gd name="T23" fmla="*/ 140 h 176"/>
                  <a:gd name="T24" fmla="*/ 31 w 44"/>
                  <a:gd name="T25" fmla="*/ 140 h 176"/>
                  <a:gd name="T26" fmla="*/ 34 w 44"/>
                  <a:gd name="T27" fmla="*/ 114 h 176"/>
                  <a:gd name="T28" fmla="*/ 34 w 44"/>
                  <a:gd name="T29" fmla="*/ 113 h 176"/>
                  <a:gd name="T30" fmla="*/ 35 w 44"/>
                  <a:gd name="T31" fmla="*/ 113 h 176"/>
                  <a:gd name="T32" fmla="*/ 35 w 44"/>
                  <a:gd name="T33" fmla="*/ 113 h 176"/>
                  <a:gd name="T34" fmla="*/ 44 w 44"/>
                  <a:gd name="T35" fmla="*/ 93 h 176"/>
                  <a:gd name="T36" fmla="*/ 44 w 44"/>
                  <a:gd name="T37" fmla="*/ 92 h 176"/>
                  <a:gd name="T38" fmla="*/ 44 w 44"/>
                  <a:gd name="T39" fmla="*/ 25 h 176"/>
                  <a:gd name="T40" fmla="*/ 24 w 44"/>
                  <a:gd name="T41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" h="176">
                    <a:moveTo>
                      <a:pt x="24" y="0"/>
                    </a:moveTo>
                    <a:cubicBezTo>
                      <a:pt x="24" y="2"/>
                      <a:pt x="24" y="3"/>
                      <a:pt x="25" y="4"/>
                    </a:cubicBezTo>
                    <a:cubicBezTo>
                      <a:pt x="21" y="21"/>
                      <a:pt x="7" y="89"/>
                      <a:pt x="4" y="111"/>
                    </a:cubicBezTo>
                    <a:cubicBezTo>
                      <a:pt x="2" y="119"/>
                      <a:pt x="0" y="128"/>
                      <a:pt x="1" y="132"/>
                    </a:cubicBezTo>
                    <a:cubicBezTo>
                      <a:pt x="2" y="136"/>
                      <a:pt x="9" y="156"/>
                      <a:pt x="16" y="176"/>
                    </a:cubicBezTo>
                    <a:cubicBezTo>
                      <a:pt x="18" y="175"/>
                      <a:pt x="19" y="173"/>
                      <a:pt x="20" y="171"/>
                    </a:cubicBezTo>
                    <a:cubicBezTo>
                      <a:pt x="21" y="169"/>
                      <a:pt x="22" y="168"/>
                      <a:pt x="23" y="166"/>
                    </a:cubicBezTo>
                    <a:cubicBezTo>
                      <a:pt x="25" y="164"/>
                      <a:pt x="26" y="162"/>
                      <a:pt x="27" y="160"/>
                    </a:cubicBezTo>
                    <a:cubicBezTo>
                      <a:pt x="28" y="158"/>
                      <a:pt x="29" y="156"/>
                      <a:pt x="30" y="153"/>
                    </a:cubicBezTo>
                    <a:cubicBezTo>
                      <a:pt x="31" y="151"/>
                      <a:pt x="32" y="149"/>
                      <a:pt x="33" y="147"/>
                    </a:cubicBezTo>
                    <a:cubicBezTo>
                      <a:pt x="33" y="147"/>
                      <a:pt x="33" y="146"/>
                      <a:pt x="34" y="146"/>
                    </a:cubicBezTo>
                    <a:cubicBezTo>
                      <a:pt x="33" y="144"/>
                      <a:pt x="32" y="141"/>
                      <a:pt x="31" y="140"/>
                    </a:cubicBezTo>
                    <a:cubicBezTo>
                      <a:pt x="31" y="140"/>
                      <a:pt x="31" y="140"/>
                      <a:pt x="31" y="140"/>
                    </a:cubicBezTo>
                    <a:cubicBezTo>
                      <a:pt x="27" y="130"/>
                      <a:pt x="31" y="119"/>
                      <a:pt x="34" y="114"/>
                    </a:cubicBezTo>
                    <a:cubicBezTo>
                      <a:pt x="34" y="114"/>
                      <a:pt x="34" y="113"/>
                      <a:pt x="34" y="113"/>
                    </a:cubicBezTo>
                    <a:cubicBezTo>
                      <a:pt x="35" y="113"/>
                      <a:pt x="35" y="113"/>
                      <a:pt x="35" y="113"/>
                    </a:cubicBezTo>
                    <a:cubicBezTo>
                      <a:pt x="35" y="113"/>
                      <a:pt x="35" y="113"/>
                      <a:pt x="35" y="113"/>
                    </a:cubicBezTo>
                    <a:cubicBezTo>
                      <a:pt x="38" y="107"/>
                      <a:pt x="41" y="100"/>
                      <a:pt x="44" y="93"/>
                    </a:cubicBezTo>
                    <a:cubicBezTo>
                      <a:pt x="44" y="93"/>
                      <a:pt x="44" y="93"/>
                      <a:pt x="44" y="92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13"/>
                      <a:pt x="36" y="2"/>
                      <a:pt x="24" y="0"/>
                    </a:cubicBezTo>
                  </a:path>
                </a:pathLst>
              </a:custGeom>
              <a:solidFill>
                <a:srgbClr val="5E5E8A">
                  <a:alpha val="3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îśliďê"/>
              <p:cNvSpPr/>
              <p:nvPr>
                <p:custDataLst>
                  <p:tags r:id="rId25"/>
                </p:custDataLst>
              </p:nvPr>
            </p:nvSpPr>
            <p:spPr bwMode="auto">
              <a:xfrm>
                <a:off x="12000245" y="6258311"/>
                <a:ext cx="57804" cy="78925"/>
              </a:xfrm>
              <a:custGeom>
                <a:avLst/>
                <a:gdLst>
                  <a:gd name="T0" fmla="*/ 9 w 50"/>
                  <a:gd name="T1" fmla="*/ 0 h 68"/>
                  <a:gd name="T2" fmla="*/ 5 w 50"/>
                  <a:gd name="T3" fmla="*/ 16 h 68"/>
                  <a:gd name="T4" fmla="*/ 7 w 50"/>
                  <a:gd name="T5" fmla="*/ 20 h 68"/>
                  <a:gd name="T6" fmla="*/ 2 w 50"/>
                  <a:gd name="T7" fmla="*/ 31 h 68"/>
                  <a:gd name="T8" fmla="*/ 0 w 50"/>
                  <a:gd name="T9" fmla="*/ 52 h 68"/>
                  <a:gd name="T10" fmla="*/ 4 w 50"/>
                  <a:gd name="T11" fmla="*/ 62 h 68"/>
                  <a:gd name="T12" fmla="*/ 15 w 50"/>
                  <a:gd name="T13" fmla="*/ 64 h 68"/>
                  <a:gd name="T14" fmla="*/ 16 w 50"/>
                  <a:gd name="T15" fmla="*/ 68 h 68"/>
                  <a:gd name="T16" fmla="*/ 17 w 50"/>
                  <a:gd name="T17" fmla="*/ 65 h 68"/>
                  <a:gd name="T18" fmla="*/ 21 w 50"/>
                  <a:gd name="T19" fmla="*/ 60 h 68"/>
                  <a:gd name="T20" fmla="*/ 23 w 50"/>
                  <a:gd name="T21" fmla="*/ 56 h 68"/>
                  <a:gd name="T22" fmla="*/ 28 w 50"/>
                  <a:gd name="T23" fmla="*/ 50 h 68"/>
                  <a:gd name="T24" fmla="*/ 30 w 50"/>
                  <a:gd name="T25" fmla="*/ 47 h 68"/>
                  <a:gd name="T26" fmla="*/ 35 w 50"/>
                  <a:gd name="T27" fmla="*/ 40 h 68"/>
                  <a:gd name="T28" fmla="*/ 37 w 50"/>
                  <a:gd name="T29" fmla="*/ 38 h 68"/>
                  <a:gd name="T30" fmla="*/ 44 w 50"/>
                  <a:gd name="T31" fmla="*/ 30 h 68"/>
                  <a:gd name="T32" fmla="*/ 50 w 50"/>
                  <a:gd name="T33" fmla="*/ 24 h 68"/>
                  <a:gd name="T34" fmla="*/ 45 w 50"/>
                  <a:gd name="T35" fmla="*/ 19 h 68"/>
                  <a:gd name="T36" fmla="*/ 45 w 50"/>
                  <a:gd name="T37" fmla="*/ 19 h 68"/>
                  <a:gd name="T38" fmla="*/ 41 w 50"/>
                  <a:gd name="T39" fmla="*/ 11 h 68"/>
                  <a:gd name="T40" fmla="*/ 14 w 50"/>
                  <a:gd name="T41" fmla="*/ 6 h 68"/>
                  <a:gd name="T42" fmla="*/ 9 w 50"/>
                  <a:gd name="T4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68">
                    <a:moveTo>
                      <a:pt x="9" y="0"/>
                    </a:moveTo>
                    <a:cubicBezTo>
                      <a:pt x="2" y="5"/>
                      <a:pt x="2" y="11"/>
                      <a:pt x="5" y="16"/>
                    </a:cubicBezTo>
                    <a:cubicBezTo>
                      <a:pt x="6" y="18"/>
                      <a:pt x="7" y="19"/>
                      <a:pt x="7" y="20"/>
                    </a:cubicBezTo>
                    <a:cubicBezTo>
                      <a:pt x="5" y="23"/>
                      <a:pt x="3" y="28"/>
                      <a:pt x="2" y="31"/>
                    </a:cubicBezTo>
                    <a:cubicBezTo>
                      <a:pt x="0" y="37"/>
                      <a:pt x="0" y="47"/>
                      <a:pt x="0" y="52"/>
                    </a:cubicBezTo>
                    <a:cubicBezTo>
                      <a:pt x="0" y="57"/>
                      <a:pt x="3" y="61"/>
                      <a:pt x="4" y="62"/>
                    </a:cubicBezTo>
                    <a:cubicBezTo>
                      <a:pt x="6" y="63"/>
                      <a:pt x="13" y="62"/>
                      <a:pt x="15" y="64"/>
                    </a:cubicBezTo>
                    <a:cubicBezTo>
                      <a:pt x="15" y="64"/>
                      <a:pt x="15" y="66"/>
                      <a:pt x="16" y="68"/>
                    </a:cubicBezTo>
                    <a:cubicBezTo>
                      <a:pt x="16" y="67"/>
                      <a:pt x="17" y="66"/>
                      <a:pt x="17" y="65"/>
                    </a:cubicBezTo>
                    <a:cubicBezTo>
                      <a:pt x="18" y="63"/>
                      <a:pt x="20" y="62"/>
                      <a:pt x="21" y="60"/>
                    </a:cubicBezTo>
                    <a:cubicBezTo>
                      <a:pt x="22" y="58"/>
                      <a:pt x="23" y="57"/>
                      <a:pt x="23" y="56"/>
                    </a:cubicBezTo>
                    <a:cubicBezTo>
                      <a:pt x="25" y="54"/>
                      <a:pt x="26" y="52"/>
                      <a:pt x="28" y="50"/>
                    </a:cubicBezTo>
                    <a:cubicBezTo>
                      <a:pt x="28" y="49"/>
                      <a:pt x="29" y="48"/>
                      <a:pt x="30" y="47"/>
                    </a:cubicBezTo>
                    <a:cubicBezTo>
                      <a:pt x="32" y="44"/>
                      <a:pt x="33" y="42"/>
                      <a:pt x="35" y="40"/>
                    </a:cubicBezTo>
                    <a:cubicBezTo>
                      <a:pt x="36" y="40"/>
                      <a:pt x="36" y="39"/>
                      <a:pt x="37" y="38"/>
                    </a:cubicBezTo>
                    <a:cubicBezTo>
                      <a:pt x="39" y="36"/>
                      <a:pt x="42" y="33"/>
                      <a:pt x="44" y="30"/>
                    </a:cubicBezTo>
                    <a:cubicBezTo>
                      <a:pt x="46" y="29"/>
                      <a:pt x="48" y="26"/>
                      <a:pt x="50" y="24"/>
                    </a:cubicBezTo>
                    <a:cubicBezTo>
                      <a:pt x="48" y="20"/>
                      <a:pt x="46" y="19"/>
                      <a:pt x="45" y="19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6" y="17"/>
                      <a:pt x="44" y="13"/>
                      <a:pt x="41" y="11"/>
                    </a:cubicBezTo>
                    <a:cubicBezTo>
                      <a:pt x="35" y="7"/>
                      <a:pt x="22" y="8"/>
                      <a:pt x="14" y="6"/>
                    </a:cubicBezTo>
                    <a:cubicBezTo>
                      <a:pt x="11" y="5"/>
                      <a:pt x="9" y="2"/>
                      <a:pt x="9" y="0"/>
                    </a:cubicBezTo>
                  </a:path>
                </a:pathLst>
              </a:custGeom>
              <a:solidFill>
                <a:srgbClr val="A66614">
                  <a:alpha val="3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iṣḻïḓè"/>
              <p:cNvSpPr/>
              <p:nvPr>
                <p:custDataLst>
                  <p:tags r:id="rId26"/>
                </p:custDataLst>
              </p:nvPr>
            </p:nvSpPr>
            <p:spPr bwMode="auto">
              <a:xfrm>
                <a:off x="12048600" y="6337236"/>
                <a:ext cx="31125" cy="128948"/>
              </a:xfrm>
              <a:custGeom>
                <a:avLst/>
                <a:gdLst>
                  <a:gd name="T0" fmla="*/ 0 w 27"/>
                  <a:gd name="T1" fmla="*/ 112 h 112"/>
                  <a:gd name="T2" fmla="*/ 10 w 27"/>
                  <a:gd name="T3" fmla="*/ 105 h 112"/>
                  <a:gd name="T4" fmla="*/ 25 w 27"/>
                  <a:gd name="T5" fmla="*/ 86 h 112"/>
                  <a:gd name="T6" fmla="*/ 25 w 27"/>
                  <a:gd name="T7" fmla="*/ 27 h 112"/>
                  <a:gd name="T8" fmla="*/ 25 w 27"/>
                  <a:gd name="T9" fmla="*/ 24 h 112"/>
                  <a:gd name="T10" fmla="*/ 12 w 27"/>
                  <a:gd name="T11" fmla="*/ 0 h 112"/>
                  <a:gd name="T12" fmla="*/ 5 w 27"/>
                  <a:gd name="T13" fmla="*/ 65 h 112"/>
                  <a:gd name="T14" fmla="*/ 0 w 27"/>
                  <a:gd name="T15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12">
                    <a:moveTo>
                      <a:pt x="0" y="112"/>
                    </a:moveTo>
                    <a:cubicBezTo>
                      <a:pt x="4" y="110"/>
                      <a:pt x="7" y="107"/>
                      <a:pt x="10" y="105"/>
                    </a:cubicBezTo>
                    <a:cubicBezTo>
                      <a:pt x="18" y="98"/>
                      <a:pt x="25" y="91"/>
                      <a:pt x="25" y="86"/>
                    </a:cubicBezTo>
                    <a:cubicBezTo>
                      <a:pt x="27" y="75"/>
                      <a:pt x="26" y="42"/>
                      <a:pt x="25" y="27"/>
                    </a:cubicBezTo>
                    <a:cubicBezTo>
                      <a:pt x="25" y="26"/>
                      <a:pt x="25" y="25"/>
                      <a:pt x="25" y="24"/>
                    </a:cubicBezTo>
                    <a:cubicBezTo>
                      <a:pt x="24" y="9"/>
                      <a:pt x="16" y="3"/>
                      <a:pt x="12" y="0"/>
                    </a:cubicBezTo>
                    <a:cubicBezTo>
                      <a:pt x="10" y="19"/>
                      <a:pt x="5" y="63"/>
                      <a:pt x="5" y="65"/>
                    </a:cubicBezTo>
                    <a:cubicBezTo>
                      <a:pt x="4" y="68"/>
                      <a:pt x="0" y="112"/>
                      <a:pt x="0" y="1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îŝḻïďe"/>
              <p:cNvSpPr/>
              <p:nvPr>
                <p:custDataLst>
                  <p:tags r:id="rId27"/>
                </p:custDataLst>
              </p:nvPr>
            </p:nvSpPr>
            <p:spPr bwMode="auto">
              <a:xfrm>
                <a:off x="11889083" y="6271094"/>
                <a:ext cx="17786" cy="31125"/>
              </a:xfrm>
              <a:custGeom>
                <a:avLst/>
                <a:gdLst>
                  <a:gd name="T0" fmla="*/ 14 w 15"/>
                  <a:gd name="T1" fmla="*/ 24 h 27"/>
                  <a:gd name="T2" fmla="*/ 4 w 15"/>
                  <a:gd name="T3" fmla="*/ 2 h 27"/>
                  <a:gd name="T4" fmla="*/ 2 w 15"/>
                  <a:gd name="T5" fmla="*/ 16 h 27"/>
                  <a:gd name="T6" fmla="*/ 11 w 15"/>
                  <a:gd name="T7" fmla="*/ 27 h 27"/>
                  <a:gd name="T8" fmla="*/ 14 w 15"/>
                  <a:gd name="T9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7">
                    <a:moveTo>
                      <a:pt x="14" y="24"/>
                    </a:moveTo>
                    <a:cubicBezTo>
                      <a:pt x="13" y="21"/>
                      <a:pt x="7" y="0"/>
                      <a:pt x="4" y="2"/>
                    </a:cubicBezTo>
                    <a:cubicBezTo>
                      <a:pt x="0" y="5"/>
                      <a:pt x="1" y="14"/>
                      <a:pt x="2" y="16"/>
                    </a:cubicBezTo>
                    <a:cubicBezTo>
                      <a:pt x="3" y="21"/>
                      <a:pt x="8" y="27"/>
                      <a:pt x="11" y="27"/>
                    </a:cubicBezTo>
                    <a:cubicBezTo>
                      <a:pt x="14" y="27"/>
                      <a:pt x="15" y="26"/>
                      <a:pt x="14" y="24"/>
                    </a:cubicBezTo>
                    <a:close/>
                  </a:path>
                </a:pathLst>
              </a:custGeom>
              <a:solidFill>
                <a:srgbClr val="DD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íşḷiḍê"/>
              <p:cNvSpPr/>
              <p:nvPr>
                <p:custDataLst>
                  <p:tags r:id="rId28"/>
                </p:custDataLst>
              </p:nvPr>
            </p:nvSpPr>
            <p:spPr bwMode="auto">
              <a:xfrm>
                <a:off x="11944664" y="6736307"/>
                <a:ext cx="130615" cy="11673"/>
              </a:xfrm>
              <a:prstGeom prst="ellipse">
                <a:avLst/>
              </a:prstGeom>
              <a:solidFill>
                <a:srgbClr val="E4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iṩḷiḑe"/>
              <p:cNvSpPr/>
              <p:nvPr>
                <p:custDataLst>
                  <p:tags r:id="rId29"/>
                </p:custDataLst>
              </p:nvPr>
            </p:nvSpPr>
            <p:spPr bwMode="auto">
              <a:xfrm>
                <a:off x="12030258" y="6716854"/>
                <a:ext cx="12784" cy="17231"/>
              </a:xfrm>
              <a:custGeom>
                <a:avLst/>
                <a:gdLst>
                  <a:gd name="T0" fmla="*/ 0 w 11"/>
                  <a:gd name="T1" fmla="*/ 0 h 15"/>
                  <a:gd name="T2" fmla="*/ 1 w 11"/>
                  <a:gd name="T3" fmla="*/ 12 h 15"/>
                  <a:gd name="T4" fmla="*/ 9 w 11"/>
                  <a:gd name="T5" fmla="*/ 13 h 15"/>
                  <a:gd name="T6" fmla="*/ 11 w 11"/>
                  <a:gd name="T7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5">
                    <a:moveTo>
                      <a:pt x="0" y="0"/>
                    </a:moveTo>
                    <a:cubicBezTo>
                      <a:pt x="0" y="0"/>
                      <a:pt x="1" y="10"/>
                      <a:pt x="1" y="12"/>
                    </a:cubicBezTo>
                    <a:cubicBezTo>
                      <a:pt x="1" y="14"/>
                      <a:pt x="9" y="15"/>
                      <a:pt x="9" y="13"/>
                    </a:cubicBezTo>
                    <a:cubicBezTo>
                      <a:pt x="10" y="12"/>
                      <a:pt x="11" y="1"/>
                      <a:pt x="11" y="1"/>
                    </a:cubicBezTo>
                  </a:path>
                </a:pathLst>
              </a:custGeom>
              <a:solidFill>
                <a:srgbClr val="DD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iṣľïḑè"/>
              <p:cNvSpPr/>
              <p:nvPr>
                <p:custDataLst>
                  <p:tags r:id="rId30"/>
                </p:custDataLst>
              </p:nvPr>
            </p:nvSpPr>
            <p:spPr bwMode="auto">
              <a:xfrm>
                <a:off x="12006914" y="6727970"/>
                <a:ext cx="36128" cy="13895"/>
              </a:xfrm>
              <a:custGeom>
                <a:avLst/>
                <a:gdLst>
                  <a:gd name="T0" fmla="*/ 31 w 31"/>
                  <a:gd name="T1" fmla="*/ 5 h 12"/>
                  <a:gd name="T2" fmla="*/ 31 w 31"/>
                  <a:gd name="T3" fmla="*/ 12 h 12"/>
                  <a:gd name="T4" fmla="*/ 22 w 31"/>
                  <a:gd name="T5" fmla="*/ 12 h 12"/>
                  <a:gd name="T6" fmla="*/ 21 w 31"/>
                  <a:gd name="T7" fmla="*/ 11 h 12"/>
                  <a:gd name="T8" fmla="*/ 16 w 31"/>
                  <a:gd name="T9" fmla="*/ 12 h 12"/>
                  <a:gd name="T10" fmla="*/ 9 w 31"/>
                  <a:gd name="T11" fmla="*/ 12 h 12"/>
                  <a:gd name="T12" fmla="*/ 0 w 31"/>
                  <a:gd name="T13" fmla="*/ 10 h 12"/>
                  <a:gd name="T14" fmla="*/ 8 w 31"/>
                  <a:gd name="T15" fmla="*/ 7 h 12"/>
                  <a:gd name="T16" fmla="*/ 19 w 31"/>
                  <a:gd name="T17" fmla="*/ 2 h 12"/>
                  <a:gd name="T18" fmla="*/ 21 w 31"/>
                  <a:gd name="T19" fmla="*/ 0 h 12"/>
                  <a:gd name="T20" fmla="*/ 22 w 31"/>
                  <a:gd name="T21" fmla="*/ 1 h 12"/>
                  <a:gd name="T22" fmla="*/ 27 w 31"/>
                  <a:gd name="T23" fmla="*/ 4 h 12"/>
                  <a:gd name="T24" fmla="*/ 30 w 31"/>
                  <a:gd name="T25" fmla="*/ 2 h 12"/>
                  <a:gd name="T26" fmla="*/ 31 w 31"/>
                  <a:gd name="T27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12">
                    <a:moveTo>
                      <a:pt x="31" y="5"/>
                    </a:moveTo>
                    <a:cubicBezTo>
                      <a:pt x="31" y="8"/>
                      <a:pt x="31" y="12"/>
                      <a:pt x="31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19" y="12"/>
                      <a:pt x="16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3" y="12"/>
                      <a:pt x="0" y="11"/>
                      <a:pt x="0" y="10"/>
                    </a:cubicBezTo>
                    <a:cubicBezTo>
                      <a:pt x="0" y="6"/>
                      <a:pt x="6" y="7"/>
                      <a:pt x="8" y="7"/>
                    </a:cubicBezTo>
                    <a:cubicBezTo>
                      <a:pt x="13" y="7"/>
                      <a:pt x="18" y="4"/>
                      <a:pt x="19" y="2"/>
                    </a:cubicBezTo>
                    <a:cubicBezTo>
                      <a:pt x="20" y="0"/>
                      <a:pt x="20" y="0"/>
                      <a:pt x="21" y="0"/>
                    </a:cubicBezTo>
                    <a:cubicBezTo>
                      <a:pt x="21" y="0"/>
                      <a:pt x="22" y="0"/>
                      <a:pt x="22" y="1"/>
                    </a:cubicBezTo>
                    <a:cubicBezTo>
                      <a:pt x="23" y="3"/>
                      <a:pt x="25" y="4"/>
                      <a:pt x="27" y="4"/>
                    </a:cubicBezTo>
                    <a:cubicBezTo>
                      <a:pt x="28" y="4"/>
                      <a:pt x="29" y="3"/>
                      <a:pt x="30" y="2"/>
                    </a:cubicBezTo>
                    <a:cubicBezTo>
                      <a:pt x="30" y="2"/>
                      <a:pt x="31" y="3"/>
                      <a:pt x="31" y="5"/>
                    </a:cubicBezTo>
                    <a:close/>
                  </a:path>
                </a:pathLst>
              </a:custGeom>
              <a:solidFill>
                <a:srgbClr val="1F2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îṥ1idê"/>
              <p:cNvSpPr/>
              <p:nvPr>
                <p:custDataLst>
                  <p:tags r:id="rId31"/>
                </p:custDataLst>
              </p:nvPr>
            </p:nvSpPr>
            <p:spPr bwMode="auto">
              <a:xfrm>
                <a:off x="11994687" y="6707405"/>
                <a:ext cx="13339" cy="18342"/>
              </a:xfrm>
              <a:custGeom>
                <a:avLst/>
                <a:gdLst>
                  <a:gd name="T0" fmla="*/ 0 w 12"/>
                  <a:gd name="T1" fmla="*/ 6 h 16"/>
                  <a:gd name="T2" fmla="*/ 3 w 12"/>
                  <a:gd name="T3" fmla="*/ 14 h 16"/>
                  <a:gd name="T4" fmla="*/ 12 w 12"/>
                  <a:gd name="T5" fmla="*/ 12 h 16"/>
                  <a:gd name="T6" fmla="*/ 8 w 12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6">
                    <a:moveTo>
                      <a:pt x="0" y="6"/>
                    </a:moveTo>
                    <a:cubicBezTo>
                      <a:pt x="0" y="6"/>
                      <a:pt x="2" y="12"/>
                      <a:pt x="3" y="14"/>
                    </a:cubicBezTo>
                    <a:cubicBezTo>
                      <a:pt x="4" y="16"/>
                      <a:pt x="11" y="14"/>
                      <a:pt x="12" y="12"/>
                    </a:cubicBezTo>
                    <a:cubicBezTo>
                      <a:pt x="12" y="11"/>
                      <a:pt x="8" y="0"/>
                      <a:pt x="8" y="0"/>
                    </a:cubicBezTo>
                  </a:path>
                </a:pathLst>
              </a:custGeom>
              <a:solidFill>
                <a:srgbClr val="DD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íşľïḋè"/>
              <p:cNvSpPr/>
              <p:nvPr>
                <p:custDataLst>
                  <p:tags r:id="rId32"/>
                </p:custDataLst>
              </p:nvPr>
            </p:nvSpPr>
            <p:spPr bwMode="auto">
              <a:xfrm>
                <a:off x="11976900" y="6720188"/>
                <a:ext cx="37239" cy="22788"/>
              </a:xfrm>
              <a:custGeom>
                <a:avLst/>
                <a:gdLst>
                  <a:gd name="T0" fmla="*/ 29 w 32"/>
                  <a:gd name="T1" fmla="*/ 3 h 20"/>
                  <a:gd name="T2" fmla="*/ 32 w 32"/>
                  <a:gd name="T3" fmla="*/ 9 h 20"/>
                  <a:gd name="T4" fmla="*/ 25 w 32"/>
                  <a:gd name="T5" fmla="*/ 13 h 20"/>
                  <a:gd name="T6" fmla="*/ 24 w 32"/>
                  <a:gd name="T7" fmla="*/ 12 h 20"/>
                  <a:gd name="T8" fmla="*/ 20 w 32"/>
                  <a:gd name="T9" fmla="*/ 16 h 20"/>
                  <a:gd name="T10" fmla="*/ 13 w 32"/>
                  <a:gd name="T11" fmla="*/ 19 h 20"/>
                  <a:gd name="T12" fmla="*/ 2 w 32"/>
                  <a:gd name="T13" fmla="*/ 19 h 20"/>
                  <a:gd name="T14" fmla="*/ 10 w 32"/>
                  <a:gd name="T15" fmla="*/ 13 h 20"/>
                  <a:gd name="T16" fmla="*/ 17 w 32"/>
                  <a:gd name="T17" fmla="*/ 4 h 20"/>
                  <a:gd name="T18" fmla="*/ 17 w 32"/>
                  <a:gd name="T19" fmla="*/ 1 h 20"/>
                  <a:gd name="T20" fmla="*/ 19 w 32"/>
                  <a:gd name="T21" fmla="*/ 2 h 20"/>
                  <a:gd name="T22" fmla="*/ 24 w 32"/>
                  <a:gd name="T23" fmla="*/ 3 h 20"/>
                  <a:gd name="T24" fmla="*/ 27 w 32"/>
                  <a:gd name="T25" fmla="*/ 0 h 20"/>
                  <a:gd name="T26" fmla="*/ 29 w 32"/>
                  <a:gd name="T27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20">
                    <a:moveTo>
                      <a:pt x="29" y="3"/>
                    </a:moveTo>
                    <a:cubicBezTo>
                      <a:pt x="30" y="5"/>
                      <a:pt x="32" y="9"/>
                      <a:pt x="32" y="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2"/>
                      <a:pt x="22" y="15"/>
                      <a:pt x="20" y="16"/>
                    </a:cubicBezTo>
                    <a:cubicBezTo>
                      <a:pt x="19" y="17"/>
                      <a:pt x="15" y="18"/>
                      <a:pt x="13" y="19"/>
                    </a:cubicBezTo>
                    <a:cubicBezTo>
                      <a:pt x="7" y="20"/>
                      <a:pt x="3" y="19"/>
                      <a:pt x="2" y="19"/>
                    </a:cubicBezTo>
                    <a:cubicBezTo>
                      <a:pt x="0" y="15"/>
                      <a:pt x="8" y="13"/>
                      <a:pt x="10" y="13"/>
                    </a:cubicBezTo>
                    <a:cubicBezTo>
                      <a:pt x="14" y="11"/>
                      <a:pt x="16" y="6"/>
                      <a:pt x="17" y="4"/>
                    </a:cubicBezTo>
                    <a:cubicBezTo>
                      <a:pt x="17" y="2"/>
                      <a:pt x="16" y="1"/>
                      <a:pt x="17" y="1"/>
                    </a:cubicBezTo>
                    <a:cubicBezTo>
                      <a:pt x="17" y="1"/>
                      <a:pt x="18" y="1"/>
                      <a:pt x="19" y="2"/>
                    </a:cubicBezTo>
                    <a:cubicBezTo>
                      <a:pt x="21" y="3"/>
                      <a:pt x="23" y="4"/>
                      <a:pt x="24" y="3"/>
                    </a:cubicBezTo>
                    <a:cubicBezTo>
                      <a:pt x="25" y="2"/>
                      <a:pt x="26" y="1"/>
                      <a:pt x="27" y="0"/>
                    </a:cubicBezTo>
                    <a:cubicBezTo>
                      <a:pt x="27" y="0"/>
                      <a:pt x="28" y="0"/>
                      <a:pt x="29" y="3"/>
                    </a:cubicBezTo>
                    <a:close/>
                  </a:path>
                </a:pathLst>
              </a:custGeom>
              <a:solidFill>
                <a:srgbClr val="1F2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íşḻîḋè"/>
              <p:cNvSpPr/>
              <p:nvPr>
                <p:custDataLst>
                  <p:tags r:id="rId33"/>
                </p:custDataLst>
              </p:nvPr>
            </p:nvSpPr>
            <p:spPr bwMode="auto">
              <a:xfrm>
                <a:off x="12048600" y="6362247"/>
                <a:ext cx="28902" cy="103937"/>
              </a:xfrm>
              <a:custGeom>
                <a:avLst/>
                <a:gdLst>
                  <a:gd name="T0" fmla="*/ 0 w 25"/>
                  <a:gd name="T1" fmla="*/ 90 h 90"/>
                  <a:gd name="T2" fmla="*/ 10 w 25"/>
                  <a:gd name="T3" fmla="*/ 83 h 90"/>
                  <a:gd name="T4" fmla="*/ 19 w 25"/>
                  <a:gd name="T5" fmla="*/ 32 h 90"/>
                  <a:gd name="T6" fmla="*/ 22 w 25"/>
                  <a:gd name="T7" fmla="*/ 0 h 90"/>
                  <a:gd name="T8" fmla="*/ 9 w 25"/>
                  <a:gd name="T9" fmla="*/ 2 h 90"/>
                  <a:gd name="T10" fmla="*/ 5 w 25"/>
                  <a:gd name="T11" fmla="*/ 43 h 90"/>
                  <a:gd name="T12" fmla="*/ 0 w 25"/>
                  <a:gd name="T13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0">
                    <a:moveTo>
                      <a:pt x="0" y="90"/>
                    </a:moveTo>
                    <a:cubicBezTo>
                      <a:pt x="4" y="88"/>
                      <a:pt x="7" y="85"/>
                      <a:pt x="10" y="83"/>
                    </a:cubicBezTo>
                    <a:cubicBezTo>
                      <a:pt x="11" y="70"/>
                      <a:pt x="14" y="53"/>
                      <a:pt x="19" y="32"/>
                    </a:cubicBezTo>
                    <a:cubicBezTo>
                      <a:pt x="25" y="5"/>
                      <a:pt x="22" y="0"/>
                      <a:pt x="22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1"/>
                      <a:pt x="5" y="41"/>
                      <a:pt x="5" y="43"/>
                    </a:cubicBezTo>
                    <a:cubicBezTo>
                      <a:pt x="4" y="46"/>
                      <a:pt x="0" y="90"/>
                      <a:pt x="0" y="90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îṩḷíďè"/>
              <p:cNvSpPr/>
              <p:nvPr>
                <p:custDataLst>
                  <p:tags r:id="rId34"/>
                </p:custDataLst>
              </p:nvPr>
            </p:nvSpPr>
            <p:spPr bwMode="auto">
              <a:xfrm>
                <a:off x="12014140" y="6463960"/>
                <a:ext cx="52802" cy="173969"/>
              </a:xfrm>
              <a:custGeom>
                <a:avLst/>
                <a:gdLst>
                  <a:gd name="T0" fmla="*/ 1 w 46"/>
                  <a:gd name="T1" fmla="*/ 103 h 151"/>
                  <a:gd name="T2" fmla="*/ 5 w 46"/>
                  <a:gd name="T3" fmla="*/ 141 h 151"/>
                  <a:gd name="T4" fmla="*/ 29 w 46"/>
                  <a:gd name="T5" fmla="*/ 144 h 151"/>
                  <a:gd name="T6" fmla="*/ 37 w 46"/>
                  <a:gd name="T7" fmla="*/ 56 h 151"/>
                  <a:gd name="T8" fmla="*/ 43 w 46"/>
                  <a:gd name="T9" fmla="*/ 32 h 151"/>
                  <a:gd name="T10" fmla="*/ 37 w 46"/>
                  <a:gd name="T11" fmla="*/ 3 h 151"/>
                  <a:gd name="T12" fmla="*/ 1 w 46"/>
                  <a:gd name="T13" fmla="*/ 0 h 151"/>
                  <a:gd name="T14" fmla="*/ 0 w 46"/>
                  <a:gd name="T15" fmla="*/ 45 h 151"/>
                  <a:gd name="T16" fmla="*/ 0 w 46"/>
                  <a:gd name="T17" fmla="*/ 60 h 151"/>
                  <a:gd name="T18" fmla="*/ 1 w 46"/>
                  <a:gd name="T19" fmla="*/ 103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151">
                    <a:moveTo>
                      <a:pt x="1" y="103"/>
                    </a:moveTo>
                    <a:cubicBezTo>
                      <a:pt x="2" y="117"/>
                      <a:pt x="3" y="131"/>
                      <a:pt x="5" y="141"/>
                    </a:cubicBezTo>
                    <a:cubicBezTo>
                      <a:pt x="7" y="149"/>
                      <a:pt x="33" y="151"/>
                      <a:pt x="29" y="144"/>
                    </a:cubicBezTo>
                    <a:cubicBezTo>
                      <a:pt x="24" y="135"/>
                      <a:pt x="33" y="106"/>
                      <a:pt x="37" y="56"/>
                    </a:cubicBezTo>
                    <a:cubicBezTo>
                      <a:pt x="38" y="48"/>
                      <a:pt x="41" y="48"/>
                      <a:pt x="43" y="32"/>
                    </a:cubicBezTo>
                    <a:cubicBezTo>
                      <a:pt x="46" y="17"/>
                      <a:pt x="37" y="3"/>
                      <a:pt x="37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81"/>
                      <a:pt x="1" y="10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iš1ïďe"/>
              <p:cNvSpPr/>
              <p:nvPr>
                <p:custDataLst>
                  <p:tags r:id="rId35"/>
                </p:custDataLst>
              </p:nvPr>
            </p:nvSpPr>
            <p:spPr bwMode="auto">
              <a:xfrm>
                <a:off x="12018586" y="6600133"/>
                <a:ext cx="33348" cy="126725"/>
              </a:xfrm>
              <a:custGeom>
                <a:avLst/>
                <a:gdLst>
                  <a:gd name="T0" fmla="*/ 22 w 29"/>
                  <a:gd name="T1" fmla="*/ 21 h 110"/>
                  <a:gd name="T2" fmla="*/ 28 w 29"/>
                  <a:gd name="T3" fmla="*/ 45 h 110"/>
                  <a:gd name="T4" fmla="*/ 22 w 29"/>
                  <a:gd name="T5" fmla="*/ 109 h 110"/>
                  <a:gd name="T6" fmla="*/ 9 w 29"/>
                  <a:gd name="T7" fmla="*/ 108 h 110"/>
                  <a:gd name="T8" fmla="*/ 0 w 29"/>
                  <a:gd name="T9" fmla="*/ 10 h 110"/>
                  <a:gd name="T10" fmla="*/ 22 w 29"/>
                  <a:gd name="T11" fmla="*/ 21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110">
                    <a:moveTo>
                      <a:pt x="22" y="21"/>
                    </a:moveTo>
                    <a:cubicBezTo>
                      <a:pt x="22" y="21"/>
                      <a:pt x="29" y="29"/>
                      <a:pt x="28" y="45"/>
                    </a:cubicBezTo>
                    <a:cubicBezTo>
                      <a:pt x="27" y="61"/>
                      <a:pt x="22" y="109"/>
                      <a:pt x="22" y="109"/>
                    </a:cubicBezTo>
                    <a:cubicBezTo>
                      <a:pt x="22" y="109"/>
                      <a:pt x="13" y="110"/>
                      <a:pt x="9" y="108"/>
                    </a:cubicBezTo>
                    <a:cubicBezTo>
                      <a:pt x="9" y="108"/>
                      <a:pt x="0" y="20"/>
                      <a:pt x="0" y="10"/>
                    </a:cubicBezTo>
                    <a:cubicBezTo>
                      <a:pt x="0" y="0"/>
                      <a:pt x="22" y="21"/>
                      <a:pt x="22" y="2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ïš1ídè"/>
              <p:cNvSpPr/>
              <p:nvPr>
                <p:custDataLst>
                  <p:tags r:id="rId36"/>
                </p:custDataLst>
              </p:nvPr>
            </p:nvSpPr>
            <p:spPr bwMode="auto">
              <a:xfrm>
                <a:off x="12014140" y="6480079"/>
                <a:ext cx="46132" cy="102825"/>
              </a:xfrm>
              <a:custGeom>
                <a:avLst/>
                <a:gdLst>
                  <a:gd name="T0" fmla="*/ 1 w 40"/>
                  <a:gd name="T1" fmla="*/ 89 h 89"/>
                  <a:gd name="T2" fmla="*/ 12 w 40"/>
                  <a:gd name="T3" fmla="*/ 60 h 89"/>
                  <a:gd name="T4" fmla="*/ 22 w 40"/>
                  <a:gd name="T5" fmla="*/ 44 h 89"/>
                  <a:gd name="T6" fmla="*/ 28 w 40"/>
                  <a:gd name="T7" fmla="*/ 0 h 89"/>
                  <a:gd name="T8" fmla="*/ 12 w 40"/>
                  <a:gd name="T9" fmla="*/ 13 h 89"/>
                  <a:gd name="T10" fmla="*/ 0 w 40"/>
                  <a:gd name="T11" fmla="*/ 31 h 89"/>
                  <a:gd name="T12" fmla="*/ 0 w 40"/>
                  <a:gd name="T13" fmla="*/ 46 h 89"/>
                  <a:gd name="T14" fmla="*/ 1 w 40"/>
                  <a:gd name="T15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89">
                    <a:moveTo>
                      <a:pt x="1" y="89"/>
                    </a:moveTo>
                    <a:cubicBezTo>
                      <a:pt x="3" y="82"/>
                      <a:pt x="8" y="68"/>
                      <a:pt x="12" y="60"/>
                    </a:cubicBezTo>
                    <a:cubicBezTo>
                      <a:pt x="17" y="49"/>
                      <a:pt x="22" y="44"/>
                      <a:pt x="22" y="44"/>
                    </a:cubicBezTo>
                    <a:cubicBezTo>
                      <a:pt x="40" y="25"/>
                      <a:pt x="28" y="0"/>
                      <a:pt x="28" y="0"/>
                    </a:cubicBezTo>
                    <a:cubicBezTo>
                      <a:pt x="28" y="0"/>
                      <a:pt x="13" y="12"/>
                      <a:pt x="12" y="13"/>
                    </a:cubicBezTo>
                    <a:cubicBezTo>
                      <a:pt x="11" y="15"/>
                      <a:pt x="5" y="25"/>
                      <a:pt x="0" y="31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0" y="67"/>
                      <a:pt x="1" y="89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i$ḻïďé"/>
              <p:cNvSpPr/>
              <p:nvPr>
                <p:custDataLst>
                  <p:tags r:id="rId37"/>
                </p:custDataLst>
              </p:nvPr>
            </p:nvSpPr>
            <p:spPr bwMode="auto">
              <a:xfrm>
                <a:off x="11956336" y="6575678"/>
                <a:ext cx="51690" cy="143399"/>
              </a:xfrm>
              <a:custGeom>
                <a:avLst/>
                <a:gdLst>
                  <a:gd name="T0" fmla="*/ 8 w 45"/>
                  <a:gd name="T1" fmla="*/ 0 h 124"/>
                  <a:gd name="T2" fmla="*/ 1 w 45"/>
                  <a:gd name="T3" fmla="*/ 36 h 124"/>
                  <a:gd name="T4" fmla="*/ 33 w 45"/>
                  <a:gd name="T5" fmla="*/ 124 h 124"/>
                  <a:gd name="T6" fmla="*/ 45 w 45"/>
                  <a:gd name="T7" fmla="*/ 121 h 124"/>
                  <a:gd name="T8" fmla="*/ 38 w 45"/>
                  <a:gd name="T9" fmla="*/ 64 h 124"/>
                  <a:gd name="T10" fmla="*/ 19 w 45"/>
                  <a:gd name="T11" fmla="*/ 27 h 124"/>
                  <a:gd name="T12" fmla="*/ 8 w 45"/>
                  <a:gd name="T13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24">
                    <a:moveTo>
                      <a:pt x="8" y="0"/>
                    </a:moveTo>
                    <a:cubicBezTo>
                      <a:pt x="8" y="0"/>
                      <a:pt x="0" y="28"/>
                      <a:pt x="1" y="36"/>
                    </a:cubicBezTo>
                    <a:cubicBezTo>
                      <a:pt x="2" y="45"/>
                      <a:pt x="33" y="124"/>
                      <a:pt x="33" y="124"/>
                    </a:cubicBezTo>
                    <a:cubicBezTo>
                      <a:pt x="33" y="124"/>
                      <a:pt x="38" y="124"/>
                      <a:pt x="45" y="121"/>
                    </a:cubicBezTo>
                    <a:cubicBezTo>
                      <a:pt x="45" y="121"/>
                      <a:pt x="44" y="86"/>
                      <a:pt x="38" y="64"/>
                    </a:cubicBezTo>
                    <a:cubicBezTo>
                      <a:pt x="32" y="42"/>
                      <a:pt x="25" y="29"/>
                      <a:pt x="19" y="27"/>
                    </a:cubicBezTo>
                    <a:cubicBezTo>
                      <a:pt x="14" y="25"/>
                      <a:pt x="10" y="5"/>
                      <a:pt x="8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íś1íďé"/>
              <p:cNvSpPr/>
              <p:nvPr>
                <p:custDataLst>
                  <p:tags r:id="rId38"/>
                </p:custDataLst>
              </p:nvPr>
            </p:nvSpPr>
            <p:spPr bwMode="auto">
              <a:xfrm>
                <a:off x="11973566" y="6595687"/>
                <a:ext cx="25567" cy="45021"/>
              </a:xfrm>
              <a:custGeom>
                <a:avLst/>
                <a:gdLst>
                  <a:gd name="T0" fmla="*/ 20 w 22"/>
                  <a:gd name="T1" fmla="*/ 0 h 39"/>
                  <a:gd name="T2" fmla="*/ 16 w 22"/>
                  <a:gd name="T3" fmla="*/ 27 h 39"/>
                  <a:gd name="T4" fmla="*/ 7 w 22"/>
                  <a:gd name="T5" fmla="*/ 37 h 39"/>
                  <a:gd name="T6" fmla="*/ 1 w 22"/>
                  <a:gd name="T7" fmla="*/ 13 h 39"/>
                  <a:gd name="T8" fmla="*/ 11 w 22"/>
                  <a:gd name="T9" fmla="*/ 0 h 39"/>
                  <a:gd name="T10" fmla="*/ 20 w 22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9">
                    <a:moveTo>
                      <a:pt x="20" y="0"/>
                    </a:moveTo>
                    <a:cubicBezTo>
                      <a:pt x="20" y="0"/>
                      <a:pt x="11" y="14"/>
                      <a:pt x="16" y="27"/>
                    </a:cubicBezTo>
                    <a:cubicBezTo>
                      <a:pt x="22" y="39"/>
                      <a:pt x="7" y="37"/>
                      <a:pt x="7" y="37"/>
                    </a:cubicBezTo>
                    <a:cubicBezTo>
                      <a:pt x="7" y="37"/>
                      <a:pt x="0" y="16"/>
                      <a:pt x="1" y="13"/>
                    </a:cubicBezTo>
                    <a:cubicBezTo>
                      <a:pt x="3" y="10"/>
                      <a:pt x="9" y="1"/>
                      <a:pt x="11" y="0"/>
                    </a:cubicBezTo>
                    <a:cubicBezTo>
                      <a:pt x="13" y="0"/>
                      <a:pt x="20" y="0"/>
                      <a:pt x="2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iṡľiḋe"/>
              <p:cNvSpPr/>
              <p:nvPr>
                <p:custDataLst>
                  <p:tags r:id="rId39"/>
                </p:custDataLst>
              </p:nvPr>
            </p:nvSpPr>
            <p:spPr bwMode="auto">
              <a:xfrm>
                <a:off x="11959671" y="6462849"/>
                <a:ext cx="98378" cy="162853"/>
              </a:xfrm>
              <a:custGeom>
                <a:avLst/>
                <a:gdLst>
                  <a:gd name="T0" fmla="*/ 23 w 85"/>
                  <a:gd name="T1" fmla="*/ 1 h 141"/>
                  <a:gd name="T2" fmla="*/ 1 w 85"/>
                  <a:gd name="T3" fmla="*/ 114 h 141"/>
                  <a:gd name="T4" fmla="*/ 20 w 85"/>
                  <a:gd name="T5" fmla="*/ 131 h 141"/>
                  <a:gd name="T6" fmla="*/ 57 w 85"/>
                  <a:gd name="T7" fmla="*/ 62 h 141"/>
                  <a:gd name="T8" fmla="*/ 70 w 85"/>
                  <a:gd name="T9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41">
                    <a:moveTo>
                      <a:pt x="23" y="1"/>
                    </a:moveTo>
                    <a:cubicBezTo>
                      <a:pt x="23" y="1"/>
                      <a:pt x="4" y="90"/>
                      <a:pt x="1" y="114"/>
                    </a:cubicBezTo>
                    <a:cubicBezTo>
                      <a:pt x="0" y="124"/>
                      <a:pt x="11" y="141"/>
                      <a:pt x="20" y="131"/>
                    </a:cubicBezTo>
                    <a:cubicBezTo>
                      <a:pt x="32" y="120"/>
                      <a:pt x="51" y="71"/>
                      <a:pt x="57" y="62"/>
                    </a:cubicBezTo>
                    <a:cubicBezTo>
                      <a:pt x="63" y="53"/>
                      <a:pt x="85" y="45"/>
                      <a:pt x="70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îṡļîde"/>
              <p:cNvSpPr/>
              <p:nvPr>
                <p:custDataLst>
                  <p:tags r:id="rId40"/>
                </p:custDataLst>
              </p:nvPr>
            </p:nvSpPr>
            <p:spPr bwMode="auto">
              <a:xfrm>
                <a:off x="11897420" y="6297773"/>
                <a:ext cx="114497" cy="75035"/>
              </a:xfrm>
              <a:custGeom>
                <a:avLst/>
                <a:gdLst>
                  <a:gd name="T0" fmla="*/ 0 w 99"/>
                  <a:gd name="T1" fmla="*/ 2 h 65"/>
                  <a:gd name="T2" fmla="*/ 5 w 99"/>
                  <a:gd name="T3" fmla="*/ 27 h 65"/>
                  <a:gd name="T4" fmla="*/ 13 w 99"/>
                  <a:gd name="T5" fmla="*/ 53 h 65"/>
                  <a:gd name="T6" fmla="*/ 13 w 99"/>
                  <a:gd name="T7" fmla="*/ 53 h 65"/>
                  <a:gd name="T8" fmla="*/ 23 w 99"/>
                  <a:gd name="T9" fmla="*/ 65 h 65"/>
                  <a:gd name="T10" fmla="*/ 36 w 99"/>
                  <a:gd name="T11" fmla="*/ 65 h 65"/>
                  <a:gd name="T12" fmla="*/ 72 w 99"/>
                  <a:gd name="T13" fmla="*/ 61 h 65"/>
                  <a:gd name="T14" fmla="*/ 73 w 99"/>
                  <a:gd name="T15" fmla="*/ 61 h 65"/>
                  <a:gd name="T16" fmla="*/ 89 w 99"/>
                  <a:gd name="T17" fmla="*/ 59 h 65"/>
                  <a:gd name="T18" fmla="*/ 94 w 99"/>
                  <a:gd name="T19" fmla="*/ 57 h 65"/>
                  <a:gd name="T20" fmla="*/ 96 w 99"/>
                  <a:gd name="T21" fmla="*/ 52 h 65"/>
                  <a:gd name="T22" fmla="*/ 96 w 99"/>
                  <a:gd name="T23" fmla="*/ 52 h 65"/>
                  <a:gd name="T24" fmla="*/ 90 w 99"/>
                  <a:gd name="T25" fmla="*/ 42 h 65"/>
                  <a:gd name="T26" fmla="*/ 90 w 99"/>
                  <a:gd name="T27" fmla="*/ 41 h 65"/>
                  <a:gd name="T28" fmla="*/ 99 w 99"/>
                  <a:gd name="T29" fmla="*/ 32 h 65"/>
                  <a:gd name="T30" fmla="*/ 79 w 99"/>
                  <a:gd name="T31" fmla="*/ 33 h 65"/>
                  <a:gd name="T32" fmla="*/ 36 w 99"/>
                  <a:gd name="T33" fmla="*/ 44 h 65"/>
                  <a:gd name="T34" fmla="*/ 35 w 99"/>
                  <a:gd name="T35" fmla="*/ 44 h 65"/>
                  <a:gd name="T36" fmla="*/ 33 w 99"/>
                  <a:gd name="T37" fmla="*/ 44 h 65"/>
                  <a:gd name="T38" fmla="*/ 33 w 99"/>
                  <a:gd name="T39" fmla="*/ 44 h 65"/>
                  <a:gd name="T40" fmla="*/ 28 w 99"/>
                  <a:gd name="T41" fmla="*/ 35 h 65"/>
                  <a:gd name="T42" fmla="*/ 8 w 99"/>
                  <a:gd name="T43" fmla="*/ 0 h 65"/>
                  <a:gd name="T44" fmla="*/ 2 w 99"/>
                  <a:gd name="T45" fmla="*/ 2 h 65"/>
                  <a:gd name="T46" fmla="*/ 2 w 99"/>
                  <a:gd name="T47" fmla="*/ 2 h 65"/>
                  <a:gd name="T48" fmla="*/ 2 w 99"/>
                  <a:gd name="T49" fmla="*/ 2 h 65"/>
                  <a:gd name="T50" fmla="*/ 0 w 99"/>
                  <a:gd name="T51" fmla="*/ 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9" h="65">
                    <a:moveTo>
                      <a:pt x="0" y="2"/>
                    </a:moveTo>
                    <a:cubicBezTo>
                      <a:pt x="0" y="2"/>
                      <a:pt x="2" y="16"/>
                      <a:pt x="5" y="27"/>
                    </a:cubicBezTo>
                    <a:cubicBezTo>
                      <a:pt x="7" y="36"/>
                      <a:pt x="9" y="45"/>
                      <a:pt x="13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5" y="58"/>
                      <a:pt x="20" y="64"/>
                      <a:pt x="23" y="65"/>
                    </a:cubicBezTo>
                    <a:cubicBezTo>
                      <a:pt x="25" y="65"/>
                      <a:pt x="36" y="65"/>
                      <a:pt x="36" y="65"/>
                    </a:cubicBezTo>
                    <a:cubicBezTo>
                      <a:pt x="42" y="65"/>
                      <a:pt x="58" y="63"/>
                      <a:pt x="72" y="61"/>
                    </a:cubicBezTo>
                    <a:cubicBezTo>
                      <a:pt x="73" y="61"/>
                      <a:pt x="73" y="61"/>
                      <a:pt x="73" y="61"/>
                    </a:cubicBezTo>
                    <a:cubicBezTo>
                      <a:pt x="79" y="60"/>
                      <a:pt x="85" y="59"/>
                      <a:pt x="89" y="59"/>
                    </a:cubicBezTo>
                    <a:cubicBezTo>
                      <a:pt x="91" y="59"/>
                      <a:pt x="92" y="58"/>
                      <a:pt x="94" y="57"/>
                    </a:cubicBezTo>
                    <a:cubicBezTo>
                      <a:pt x="95" y="56"/>
                      <a:pt x="96" y="54"/>
                      <a:pt x="96" y="52"/>
                    </a:cubicBezTo>
                    <a:cubicBezTo>
                      <a:pt x="96" y="52"/>
                      <a:pt x="96" y="52"/>
                      <a:pt x="96" y="52"/>
                    </a:cubicBezTo>
                    <a:cubicBezTo>
                      <a:pt x="97" y="48"/>
                      <a:pt x="94" y="44"/>
                      <a:pt x="90" y="42"/>
                    </a:cubicBezTo>
                    <a:cubicBezTo>
                      <a:pt x="90" y="41"/>
                      <a:pt x="90" y="41"/>
                      <a:pt x="90" y="41"/>
                    </a:cubicBezTo>
                    <a:cubicBezTo>
                      <a:pt x="95" y="37"/>
                      <a:pt x="99" y="32"/>
                      <a:pt x="99" y="32"/>
                    </a:cubicBezTo>
                    <a:cubicBezTo>
                      <a:pt x="99" y="32"/>
                      <a:pt x="86" y="32"/>
                      <a:pt x="79" y="33"/>
                    </a:cubicBezTo>
                    <a:cubicBezTo>
                      <a:pt x="74" y="33"/>
                      <a:pt x="40" y="42"/>
                      <a:pt x="36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5" y="44"/>
                      <a:pt x="34" y="44"/>
                      <a:pt x="33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1" y="41"/>
                      <a:pt x="30" y="38"/>
                      <a:pt x="28" y="35"/>
                    </a:cubicBezTo>
                    <a:cubicBezTo>
                      <a:pt x="20" y="25"/>
                      <a:pt x="8" y="0"/>
                      <a:pt x="8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ïṩ1íďè"/>
              <p:cNvSpPr/>
              <p:nvPr>
                <p:custDataLst>
                  <p:tags r:id="rId41"/>
                </p:custDataLst>
              </p:nvPr>
            </p:nvSpPr>
            <p:spPr bwMode="auto">
              <a:xfrm>
                <a:off x="11876855" y="6254976"/>
                <a:ext cx="40018" cy="46132"/>
              </a:xfrm>
              <a:custGeom>
                <a:avLst/>
                <a:gdLst>
                  <a:gd name="T0" fmla="*/ 33 w 35"/>
                  <a:gd name="T1" fmla="*/ 37 h 40"/>
                  <a:gd name="T2" fmla="*/ 33 w 35"/>
                  <a:gd name="T3" fmla="*/ 37 h 40"/>
                  <a:gd name="T4" fmla="*/ 31 w 35"/>
                  <a:gd name="T5" fmla="*/ 28 h 40"/>
                  <a:gd name="T6" fmla="*/ 17 w 35"/>
                  <a:gd name="T7" fmla="*/ 13 h 40"/>
                  <a:gd name="T8" fmla="*/ 21 w 35"/>
                  <a:gd name="T9" fmla="*/ 6 h 40"/>
                  <a:gd name="T10" fmla="*/ 21 w 35"/>
                  <a:gd name="T11" fmla="*/ 3 h 40"/>
                  <a:gd name="T12" fmla="*/ 18 w 35"/>
                  <a:gd name="T13" fmla="*/ 0 h 40"/>
                  <a:gd name="T14" fmla="*/ 1 w 35"/>
                  <a:gd name="T15" fmla="*/ 13 h 40"/>
                  <a:gd name="T16" fmla="*/ 0 w 35"/>
                  <a:gd name="T17" fmla="*/ 14 h 40"/>
                  <a:gd name="T18" fmla="*/ 3 w 35"/>
                  <a:gd name="T19" fmla="*/ 17 h 40"/>
                  <a:gd name="T20" fmla="*/ 5 w 35"/>
                  <a:gd name="T21" fmla="*/ 18 h 40"/>
                  <a:gd name="T22" fmla="*/ 13 w 35"/>
                  <a:gd name="T23" fmla="*/ 16 h 40"/>
                  <a:gd name="T24" fmla="*/ 25 w 35"/>
                  <a:gd name="T25" fmla="*/ 33 h 40"/>
                  <a:gd name="T26" fmla="*/ 33 w 35"/>
                  <a:gd name="T27" fmla="*/ 37 h 40"/>
                  <a:gd name="T28" fmla="*/ 31 w 35"/>
                  <a:gd name="T29" fmla="*/ 36 h 40"/>
                  <a:gd name="T30" fmla="*/ 30 w 35"/>
                  <a:gd name="T31" fmla="*/ 35 h 40"/>
                  <a:gd name="T32" fmla="*/ 29 w 35"/>
                  <a:gd name="T33" fmla="*/ 35 h 40"/>
                  <a:gd name="T34" fmla="*/ 30 w 35"/>
                  <a:gd name="T35" fmla="*/ 33 h 40"/>
                  <a:gd name="T36" fmla="*/ 32 w 35"/>
                  <a:gd name="T37" fmla="*/ 34 h 40"/>
                  <a:gd name="T38" fmla="*/ 32 w 35"/>
                  <a:gd name="T39" fmla="*/ 36 h 40"/>
                  <a:gd name="T40" fmla="*/ 31 w 35"/>
                  <a:gd name="T41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40">
                    <a:moveTo>
                      <a:pt x="33" y="37"/>
                    </a:moveTo>
                    <a:cubicBezTo>
                      <a:pt x="33" y="37"/>
                      <a:pt x="33" y="37"/>
                      <a:pt x="33" y="37"/>
                    </a:cubicBezTo>
                    <a:cubicBezTo>
                      <a:pt x="34" y="36"/>
                      <a:pt x="35" y="34"/>
                      <a:pt x="31" y="28"/>
                    </a:cubicBezTo>
                    <a:cubicBezTo>
                      <a:pt x="25" y="22"/>
                      <a:pt x="17" y="15"/>
                      <a:pt x="17" y="13"/>
                    </a:cubicBezTo>
                    <a:cubicBezTo>
                      <a:pt x="18" y="12"/>
                      <a:pt x="20" y="8"/>
                      <a:pt x="21" y="6"/>
                    </a:cubicBezTo>
                    <a:cubicBezTo>
                      <a:pt x="21" y="5"/>
                      <a:pt x="21" y="4"/>
                      <a:pt x="21" y="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8"/>
                      <a:pt x="4" y="19"/>
                      <a:pt x="5" y="18"/>
                    </a:cubicBezTo>
                    <a:cubicBezTo>
                      <a:pt x="8" y="18"/>
                      <a:pt x="12" y="17"/>
                      <a:pt x="13" y="16"/>
                    </a:cubicBezTo>
                    <a:cubicBezTo>
                      <a:pt x="15" y="16"/>
                      <a:pt x="20" y="26"/>
                      <a:pt x="25" y="33"/>
                    </a:cubicBezTo>
                    <a:cubicBezTo>
                      <a:pt x="30" y="40"/>
                      <a:pt x="33" y="37"/>
                      <a:pt x="33" y="37"/>
                    </a:cubicBezTo>
                    <a:close/>
                    <a:moveTo>
                      <a:pt x="31" y="36"/>
                    </a:moveTo>
                    <a:cubicBezTo>
                      <a:pt x="31" y="36"/>
                      <a:pt x="30" y="36"/>
                      <a:pt x="30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4"/>
                      <a:pt x="30" y="34"/>
                      <a:pt x="30" y="33"/>
                    </a:cubicBezTo>
                    <a:cubicBezTo>
                      <a:pt x="31" y="33"/>
                      <a:pt x="31" y="33"/>
                      <a:pt x="32" y="34"/>
                    </a:cubicBezTo>
                    <a:cubicBezTo>
                      <a:pt x="32" y="34"/>
                      <a:pt x="32" y="35"/>
                      <a:pt x="32" y="36"/>
                    </a:cubicBezTo>
                    <a:lnTo>
                      <a:pt x="31" y="36"/>
                    </a:lnTo>
                    <a:close/>
                  </a:path>
                </a:pathLst>
              </a:custGeom>
              <a:solidFill>
                <a:srgbClr val="4F66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išḷîḓê"/>
              <p:cNvSpPr/>
              <p:nvPr>
                <p:custDataLst>
                  <p:tags r:id="rId42"/>
                </p:custDataLst>
              </p:nvPr>
            </p:nvSpPr>
            <p:spPr bwMode="auto">
              <a:xfrm>
                <a:off x="11872965" y="6250529"/>
                <a:ext cx="24455" cy="20566"/>
              </a:xfrm>
              <a:custGeom>
                <a:avLst/>
                <a:gdLst>
                  <a:gd name="T0" fmla="*/ 38 w 44"/>
                  <a:gd name="T1" fmla="*/ 0 h 37"/>
                  <a:gd name="T2" fmla="*/ 0 w 44"/>
                  <a:gd name="T3" fmla="*/ 31 h 37"/>
                  <a:gd name="T4" fmla="*/ 7 w 44"/>
                  <a:gd name="T5" fmla="*/ 37 h 37"/>
                  <a:gd name="T6" fmla="*/ 44 w 44"/>
                  <a:gd name="T7" fmla="*/ 8 h 37"/>
                  <a:gd name="T8" fmla="*/ 38 w 44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7">
                    <a:moveTo>
                      <a:pt x="38" y="0"/>
                    </a:moveTo>
                    <a:lnTo>
                      <a:pt x="0" y="31"/>
                    </a:lnTo>
                    <a:lnTo>
                      <a:pt x="7" y="37"/>
                    </a:lnTo>
                    <a:lnTo>
                      <a:pt x="44" y="8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D5D6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îṣļídé"/>
              <p:cNvSpPr/>
              <p:nvPr>
                <p:custDataLst>
                  <p:tags r:id="rId43"/>
                </p:custDataLst>
              </p:nvPr>
            </p:nvSpPr>
            <p:spPr bwMode="auto">
              <a:xfrm>
                <a:off x="11864072" y="6254976"/>
                <a:ext cx="7781" cy="7226"/>
              </a:xfrm>
              <a:custGeom>
                <a:avLst/>
                <a:gdLst>
                  <a:gd name="T0" fmla="*/ 7 w 7"/>
                  <a:gd name="T1" fmla="*/ 6 h 6"/>
                  <a:gd name="T2" fmla="*/ 0 w 7"/>
                  <a:gd name="T3" fmla="*/ 1 h 6"/>
                  <a:gd name="T4" fmla="*/ 1 w 7"/>
                  <a:gd name="T5" fmla="*/ 0 h 6"/>
                  <a:gd name="T6" fmla="*/ 7 w 7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7" y="6"/>
                    </a:moveTo>
                    <a:cubicBezTo>
                      <a:pt x="5" y="4"/>
                      <a:pt x="3" y="2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2"/>
                      <a:pt x="6" y="4"/>
                      <a:pt x="7" y="6"/>
                    </a:cubicBezTo>
                    <a:close/>
                  </a:path>
                </a:pathLst>
              </a:custGeom>
              <a:solidFill>
                <a:srgbClr val="C3A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íŝ1íḓé"/>
              <p:cNvSpPr/>
              <p:nvPr>
                <p:custDataLst>
                  <p:tags r:id="rId44"/>
                </p:custDataLst>
              </p:nvPr>
            </p:nvSpPr>
            <p:spPr bwMode="auto">
              <a:xfrm>
                <a:off x="11862960" y="6236634"/>
                <a:ext cx="31125" cy="31125"/>
              </a:xfrm>
              <a:custGeom>
                <a:avLst/>
                <a:gdLst>
                  <a:gd name="T0" fmla="*/ 1 w 27"/>
                  <a:gd name="T1" fmla="*/ 17 h 27"/>
                  <a:gd name="T2" fmla="*/ 8 w 27"/>
                  <a:gd name="T3" fmla="*/ 22 h 27"/>
                  <a:gd name="T4" fmla="*/ 2 w 27"/>
                  <a:gd name="T5" fmla="*/ 16 h 27"/>
                  <a:gd name="T6" fmla="*/ 3 w 27"/>
                  <a:gd name="T7" fmla="*/ 14 h 27"/>
                  <a:gd name="T8" fmla="*/ 8 w 27"/>
                  <a:gd name="T9" fmla="*/ 18 h 27"/>
                  <a:gd name="T10" fmla="*/ 5 w 27"/>
                  <a:gd name="T11" fmla="*/ 13 h 27"/>
                  <a:gd name="T12" fmla="*/ 8 w 27"/>
                  <a:gd name="T13" fmla="*/ 10 h 27"/>
                  <a:gd name="T14" fmla="*/ 15 w 27"/>
                  <a:gd name="T15" fmla="*/ 15 h 27"/>
                  <a:gd name="T16" fmla="*/ 9 w 27"/>
                  <a:gd name="T17" fmla="*/ 9 h 27"/>
                  <a:gd name="T18" fmla="*/ 13 w 27"/>
                  <a:gd name="T19" fmla="*/ 5 h 27"/>
                  <a:gd name="T20" fmla="*/ 17 w 27"/>
                  <a:gd name="T21" fmla="*/ 10 h 27"/>
                  <a:gd name="T22" fmla="*/ 15 w 27"/>
                  <a:gd name="T23" fmla="*/ 4 h 27"/>
                  <a:gd name="T24" fmla="*/ 17 w 27"/>
                  <a:gd name="T25" fmla="*/ 2 h 27"/>
                  <a:gd name="T26" fmla="*/ 22 w 27"/>
                  <a:gd name="T27" fmla="*/ 12 h 27"/>
                  <a:gd name="T28" fmla="*/ 19 w 27"/>
                  <a:gd name="T29" fmla="*/ 2 h 27"/>
                  <a:gd name="T30" fmla="*/ 21 w 27"/>
                  <a:gd name="T31" fmla="*/ 0 h 27"/>
                  <a:gd name="T32" fmla="*/ 27 w 27"/>
                  <a:gd name="T33" fmla="*/ 12 h 27"/>
                  <a:gd name="T34" fmla="*/ 9 w 27"/>
                  <a:gd name="T35" fmla="*/ 27 h 27"/>
                  <a:gd name="T36" fmla="*/ 0 w 27"/>
                  <a:gd name="T37" fmla="*/ 18 h 27"/>
                  <a:gd name="T38" fmla="*/ 1 w 27"/>
                  <a:gd name="T39" fmla="*/ 1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7" h="27">
                    <a:moveTo>
                      <a:pt x="1" y="17"/>
                    </a:moveTo>
                    <a:cubicBezTo>
                      <a:pt x="4" y="18"/>
                      <a:pt x="6" y="20"/>
                      <a:pt x="8" y="22"/>
                    </a:cubicBezTo>
                    <a:cubicBezTo>
                      <a:pt x="7" y="20"/>
                      <a:pt x="5" y="18"/>
                      <a:pt x="2" y="16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8" y="17"/>
                      <a:pt x="8" y="18"/>
                    </a:cubicBezTo>
                    <a:cubicBezTo>
                      <a:pt x="9" y="18"/>
                      <a:pt x="5" y="13"/>
                      <a:pt x="5" y="13"/>
                    </a:cubicBezTo>
                    <a:cubicBezTo>
                      <a:pt x="5" y="13"/>
                      <a:pt x="6" y="12"/>
                      <a:pt x="8" y="10"/>
                    </a:cubicBezTo>
                    <a:cubicBezTo>
                      <a:pt x="10" y="11"/>
                      <a:pt x="12" y="13"/>
                      <a:pt x="15" y="15"/>
                    </a:cubicBezTo>
                    <a:cubicBezTo>
                      <a:pt x="13" y="13"/>
                      <a:pt x="11" y="11"/>
                      <a:pt x="9" y="9"/>
                    </a:cubicBezTo>
                    <a:cubicBezTo>
                      <a:pt x="10" y="8"/>
                      <a:pt x="12" y="7"/>
                      <a:pt x="13" y="5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6" y="8"/>
                      <a:pt x="15" y="4"/>
                    </a:cubicBezTo>
                    <a:cubicBezTo>
                      <a:pt x="16" y="4"/>
                      <a:pt x="17" y="3"/>
                      <a:pt x="17" y="2"/>
                    </a:cubicBezTo>
                    <a:cubicBezTo>
                      <a:pt x="18" y="6"/>
                      <a:pt x="20" y="9"/>
                      <a:pt x="22" y="12"/>
                    </a:cubicBezTo>
                    <a:cubicBezTo>
                      <a:pt x="21" y="9"/>
                      <a:pt x="19" y="5"/>
                      <a:pt x="19" y="2"/>
                    </a:cubicBezTo>
                    <a:cubicBezTo>
                      <a:pt x="20" y="1"/>
                      <a:pt x="21" y="0"/>
                      <a:pt x="21" y="0"/>
                    </a:cubicBezTo>
                    <a:cubicBezTo>
                      <a:pt x="21" y="0"/>
                      <a:pt x="24" y="8"/>
                      <a:pt x="27" y="12"/>
                    </a:cubicBezTo>
                    <a:cubicBezTo>
                      <a:pt x="27" y="12"/>
                      <a:pt x="14" y="22"/>
                      <a:pt x="9" y="27"/>
                    </a:cubicBezTo>
                    <a:cubicBezTo>
                      <a:pt x="6" y="22"/>
                      <a:pt x="0" y="18"/>
                      <a:pt x="0" y="18"/>
                    </a:cubicBezTo>
                    <a:lnTo>
                      <a:pt x="1" y="17"/>
                    </a:lnTo>
                    <a:close/>
                  </a:path>
                </a:pathLst>
              </a:custGeom>
              <a:solidFill>
                <a:srgbClr val="BBA3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ïšļiḓê"/>
              <p:cNvSpPr/>
              <p:nvPr>
                <p:custDataLst>
                  <p:tags r:id="rId45"/>
                </p:custDataLst>
              </p:nvPr>
            </p:nvSpPr>
            <p:spPr bwMode="auto">
              <a:xfrm>
                <a:off x="11882413" y="6238857"/>
                <a:ext cx="5558" cy="11673"/>
              </a:xfrm>
              <a:custGeom>
                <a:avLst/>
                <a:gdLst>
                  <a:gd name="T0" fmla="*/ 0 w 5"/>
                  <a:gd name="T1" fmla="*/ 0 h 10"/>
                  <a:gd name="T2" fmla="*/ 2 w 5"/>
                  <a:gd name="T3" fmla="*/ 0 h 10"/>
                  <a:gd name="T4" fmla="*/ 5 w 5"/>
                  <a:gd name="T5" fmla="*/ 10 h 10"/>
                  <a:gd name="T6" fmla="*/ 0 w 5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0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4" y="7"/>
                      <a:pt x="5" y="10"/>
                    </a:cubicBezTo>
                    <a:cubicBezTo>
                      <a:pt x="3" y="7"/>
                      <a:pt x="1" y="4"/>
                      <a:pt x="0" y="0"/>
                    </a:cubicBezTo>
                    <a:close/>
                  </a:path>
                </a:pathLst>
              </a:custGeom>
              <a:solidFill>
                <a:srgbClr val="C3A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ïṩlïḋè"/>
              <p:cNvSpPr/>
              <p:nvPr>
                <p:custDataLst>
                  <p:tags r:id="rId46"/>
                </p:custDataLst>
              </p:nvPr>
            </p:nvSpPr>
            <p:spPr bwMode="auto">
              <a:xfrm>
                <a:off x="11871853" y="6247194"/>
                <a:ext cx="8338" cy="6670"/>
              </a:xfrm>
              <a:custGeom>
                <a:avLst/>
                <a:gdLst>
                  <a:gd name="T0" fmla="*/ 0 w 7"/>
                  <a:gd name="T1" fmla="*/ 1 h 6"/>
                  <a:gd name="T2" fmla="*/ 1 w 7"/>
                  <a:gd name="T3" fmla="*/ 0 h 6"/>
                  <a:gd name="T4" fmla="*/ 7 w 7"/>
                  <a:gd name="T5" fmla="*/ 6 h 6"/>
                  <a:gd name="T6" fmla="*/ 0 w 7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3" y="2"/>
                      <a:pt x="5" y="4"/>
                      <a:pt x="7" y="6"/>
                    </a:cubicBezTo>
                    <a:cubicBezTo>
                      <a:pt x="4" y="4"/>
                      <a:pt x="2" y="2"/>
                      <a:pt x="0" y="1"/>
                    </a:cubicBezTo>
                    <a:close/>
                  </a:path>
                </a:pathLst>
              </a:custGeom>
              <a:solidFill>
                <a:srgbClr val="C3A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íSľîḋe"/>
              <p:cNvSpPr/>
              <p:nvPr>
                <p:custDataLst>
                  <p:tags r:id="rId47"/>
                </p:custDataLst>
              </p:nvPr>
            </p:nvSpPr>
            <p:spPr bwMode="auto">
              <a:xfrm>
                <a:off x="11861848" y="6237745"/>
                <a:ext cx="22788" cy="20566"/>
              </a:xfrm>
              <a:custGeom>
                <a:avLst/>
                <a:gdLst>
                  <a:gd name="T0" fmla="*/ 0 w 20"/>
                  <a:gd name="T1" fmla="*/ 18 h 18"/>
                  <a:gd name="T2" fmla="*/ 2 w 20"/>
                  <a:gd name="T3" fmla="*/ 18 h 18"/>
                  <a:gd name="T4" fmla="*/ 2 w 20"/>
                  <a:gd name="T5" fmla="*/ 17 h 18"/>
                  <a:gd name="T6" fmla="*/ 4 w 20"/>
                  <a:gd name="T7" fmla="*/ 12 h 18"/>
                  <a:gd name="T8" fmla="*/ 11 w 20"/>
                  <a:gd name="T9" fmla="*/ 5 h 18"/>
                  <a:gd name="T10" fmla="*/ 18 w 20"/>
                  <a:gd name="T11" fmla="*/ 1 h 18"/>
                  <a:gd name="T12" fmla="*/ 20 w 20"/>
                  <a:gd name="T13" fmla="*/ 2 h 18"/>
                  <a:gd name="T14" fmla="*/ 20 w 20"/>
                  <a:gd name="T15" fmla="*/ 3 h 18"/>
                  <a:gd name="T16" fmla="*/ 20 w 20"/>
                  <a:gd name="T17" fmla="*/ 1 h 18"/>
                  <a:gd name="T18" fmla="*/ 20 w 20"/>
                  <a:gd name="T19" fmla="*/ 0 h 18"/>
                  <a:gd name="T20" fmla="*/ 19 w 20"/>
                  <a:gd name="T21" fmla="*/ 0 h 18"/>
                  <a:gd name="T22" fmla="*/ 9 w 20"/>
                  <a:gd name="T23" fmla="*/ 6 h 18"/>
                  <a:gd name="T24" fmla="*/ 0 w 20"/>
                  <a:gd name="T25" fmla="*/ 15 h 18"/>
                  <a:gd name="T26" fmla="*/ 0 w 20"/>
                  <a:gd name="T27" fmla="*/ 17 h 18"/>
                  <a:gd name="T28" fmla="*/ 0 w 20"/>
                  <a:gd name="T2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" h="18">
                    <a:moveTo>
                      <a:pt x="0" y="18"/>
                    </a:moveTo>
                    <a:cubicBezTo>
                      <a:pt x="1" y="18"/>
                      <a:pt x="2" y="18"/>
                      <a:pt x="2" y="18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1" y="15"/>
                      <a:pt x="2" y="13"/>
                      <a:pt x="4" y="12"/>
                    </a:cubicBezTo>
                    <a:cubicBezTo>
                      <a:pt x="6" y="10"/>
                      <a:pt x="8" y="7"/>
                      <a:pt x="11" y="5"/>
                    </a:cubicBezTo>
                    <a:cubicBezTo>
                      <a:pt x="13" y="3"/>
                      <a:pt x="15" y="2"/>
                      <a:pt x="18" y="1"/>
                    </a:cubicBezTo>
                    <a:cubicBezTo>
                      <a:pt x="19" y="1"/>
                      <a:pt x="20" y="1"/>
                      <a:pt x="20" y="2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19" y="0"/>
                      <a:pt x="19" y="0"/>
                    </a:cubicBezTo>
                    <a:cubicBezTo>
                      <a:pt x="15" y="1"/>
                      <a:pt x="12" y="4"/>
                      <a:pt x="9" y="6"/>
                    </a:cubicBezTo>
                    <a:cubicBezTo>
                      <a:pt x="5" y="9"/>
                      <a:pt x="2" y="11"/>
                      <a:pt x="0" y="15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0" y="17"/>
                      <a:pt x="0" y="18"/>
                      <a:pt x="0" y="18"/>
                    </a:cubicBezTo>
                    <a:close/>
                  </a:path>
                </a:pathLst>
              </a:custGeom>
              <a:solidFill>
                <a:srgbClr val="D29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ïṩļíḑé"/>
              <p:cNvSpPr/>
              <p:nvPr>
                <p:custDataLst>
                  <p:tags r:id="rId48"/>
                </p:custDataLst>
              </p:nvPr>
            </p:nvSpPr>
            <p:spPr bwMode="auto">
              <a:xfrm>
                <a:off x="11881301" y="6244971"/>
                <a:ext cx="2223" cy="4446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3 h 4"/>
                  <a:gd name="T4" fmla="*/ 1 w 2"/>
                  <a:gd name="T5" fmla="*/ 0 h 4"/>
                  <a:gd name="T6" fmla="*/ 1 w 2"/>
                  <a:gd name="T7" fmla="*/ 0 h 4"/>
                  <a:gd name="T8" fmla="*/ 0 w 2"/>
                  <a:gd name="T9" fmla="*/ 2 h 4"/>
                  <a:gd name="T10" fmla="*/ 1 w 2"/>
                  <a:gd name="T11" fmla="*/ 3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3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D29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îṡľïḋè"/>
              <p:cNvSpPr/>
              <p:nvPr>
                <p:custDataLst>
                  <p:tags r:id="rId49"/>
                </p:custDataLst>
              </p:nvPr>
            </p:nvSpPr>
            <p:spPr bwMode="auto">
              <a:xfrm>
                <a:off x="11876855" y="6253864"/>
                <a:ext cx="3335" cy="7226"/>
              </a:xfrm>
              <a:custGeom>
                <a:avLst/>
                <a:gdLst>
                  <a:gd name="T0" fmla="*/ 3 w 3"/>
                  <a:gd name="T1" fmla="*/ 6 h 6"/>
                  <a:gd name="T2" fmla="*/ 3 w 3"/>
                  <a:gd name="T3" fmla="*/ 4 h 6"/>
                  <a:gd name="T4" fmla="*/ 2 w 3"/>
                  <a:gd name="T5" fmla="*/ 2 h 6"/>
                  <a:gd name="T6" fmla="*/ 0 w 3"/>
                  <a:gd name="T7" fmla="*/ 0 h 6"/>
                  <a:gd name="T8" fmla="*/ 2 w 3"/>
                  <a:gd name="T9" fmla="*/ 2 h 6"/>
                  <a:gd name="T10" fmla="*/ 3 w 3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5"/>
                      <a:pt x="3" y="4"/>
                    </a:cubicBezTo>
                    <a:cubicBezTo>
                      <a:pt x="3" y="3"/>
                      <a:pt x="3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1"/>
                      <a:pt x="1" y="2"/>
                      <a:pt x="2" y="2"/>
                    </a:cubicBezTo>
                    <a:cubicBezTo>
                      <a:pt x="2" y="3"/>
                      <a:pt x="3" y="5"/>
                      <a:pt x="3" y="6"/>
                    </a:cubicBezTo>
                    <a:close/>
                  </a:path>
                </a:pathLst>
              </a:custGeom>
              <a:solidFill>
                <a:srgbClr val="D29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iśḷîḍê"/>
              <p:cNvSpPr/>
              <p:nvPr>
                <p:custDataLst>
                  <p:tags r:id="rId50"/>
                </p:custDataLst>
              </p:nvPr>
            </p:nvSpPr>
            <p:spPr bwMode="auto">
              <a:xfrm>
                <a:off x="11862960" y="6238857"/>
                <a:ext cx="21676" cy="22232"/>
              </a:xfrm>
              <a:custGeom>
                <a:avLst/>
                <a:gdLst>
                  <a:gd name="T0" fmla="*/ 1 w 19"/>
                  <a:gd name="T1" fmla="*/ 17 h 19"/>
                  <a:gd name="T2" fmla="*/ 1 w 19"/>
                  <a:gd name="T3" fmla="*/ 17 h 19"/>
                  <a:gd name="T4" fmla="*/ 3 w 19"/>
                  <a:gd name="T5" fmla="*/ 16 h 19"/>
                  <a:gd name="T6" fmla="*/ 5 w 19"/>
                  <a:gd name="T7" fmla="*/ 16 h 19"/>
                  <a:gd name="T8" fmla="*/ 8 w 19"/>
                  <a:gd name="T9" fmla="*/ 15 h 19"/>
                  <a:gd name="T10" fmla="*/ 9 w 19"/>
                  <a:gd name="T11" fmla="*/ 15 h 19"/>
                  <a:gd name="T12" fmla="*/ 10 w 19"/>
                  <a:gd name="T13" fmla="*/ 15 h 19"/>
                  <a:gd name="T14" fmla="*/ 11 w 19"/>
                  <a:gd name="T15" fmla="*/ 17 h 19"/>
                  <a:gd name="T16" fmla="*/ 13 w 19"/>
                  <a:gd name="T17" fmla="*/ 19 h 19"/>
                  <a:gd name="T18" fmla="*/ 14 w 19"/>
                  <a:gd name="T19" fmla="*/ 19 h 19"/>
                  <a:gd name="T20" fmla="*/ 15 w 19"/>
                  <a:gd name="T21" fmla="*/ 19 h 19"/>
                  <a:gd name="T22" fmla="*/ 14 w 19"/>
                  <a:gd name="T23" fmla="*/ 15 h 19"/>
                  <a:gd name="T24" fmla="*/ 12 w 19"/>
                  <a:gd name="T25" fmla="*/ 13 h 19"/>
                  <a:gd name="T26" fmla="*/ 12 w 19"/>
                  <a:gd name="T27" fmla="*/ 13 h 19"/>
                  <a:gd name="T28" fmla="*/ 12 w 19"/>
                  <a:gd name="T29" fmla="*/ 13 h 19"/>
                  <a:gd name="T30" fmla="*/ 12 w 19"/>
                  <a:gd name="T31" fmla="*/ 10 h 19"/>
                  <a:gd name="T32" fmla="*/ 15 w 19"/>
                  <a:gd name="T33" fmla="*/ 9 h 19"/>
                  <a:gd name="T34" fmla="*/ 17 w 19"/>
                  <a:gd name="T35" fmla="*/ 9 h 19"/>
                  <a:gd name="T36" fmla="*/ 17 w 19"/>
                  <a:gd name="T37" fmla="*/ 8 h 19"/>
                  <a:gd name="T38" fmla="*/ 16 w 19"/>
                  <a:gd name="T39" fmla="*/ 7 h 19"/>
                  <a:gd name="T40" fmla="*/ 17 w 19"/>
                  <a:gd name="T41" fmla="*/ 5 h 19"/>
                  <a:gd name="T42" fmla="*/ 18 w 19"/>
                  <a:gd name="T43" fmla="*/ 2 h 19"/>
                  <a:gd name="T44" fmla="*/ 19 w 19"/>
                  <a:gd name="T45" fmla="*/ 2 h 19"/>
                  <a:gd name="T46" fmla="*/ 19 w 19"/>
                  <a:gd name="T47" fmla="*/ 1 h 19"/>
                  <a:gd name="T48" fmla="*/ 17 w 19"/>
                  <a:gd name="T49" fmla="*/ 0 h 19"/>
                  <a:gd name="T50" fmla="*/ 10 w 19"/>
                  <a:gd name="T51" fmla="*/ 4 h 19"/>
                  <a:gd name="T52" fmla="*/ 3 w 19"/>
                  <a:gd name="T53" fmla="*/ 11 h 19"/>
                  <a:gd name="T54" fmla="*/ 1 w 19"/>
                  <a:gd name="T55" fmla="*/ 16 h 19"/>
                  <a:gd name="T56" fmla="*/ 1 w 19"/>
                  <a:gd name="T57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" h="19">
                    <a:moveTo>
                      <a:pt x="1" y="17"/>
                    </a:moveTo>
                    <a:cubicBezTo>
                      <a:pt x="1" y="17"/>
                      <a:pt x="1" y="17"/>
                      <a:pt x="1" y="17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3" y="15"/>
                      <a:pt x="4" y="15"/>
                      <a:pt x="5" y="16"/>
                    </a:cubicBezTo>
                    <a:cubicBezTo>
                      <a:pt x="6" y="17"/>
                      <a:pt x="7" y="17"/>
                      <a:pt x="8" y="15"/>
                    </a:cubicBezTo>
                    <a:cubicBezTo>
                      <a:pt x="8" y="15"/>
                      <a:pt x="9" y="14"/>
                      <a:pt x="9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6"/>
                      <a:pt x="11" y="17"/>
                      <a:pt x="11" y="17"/>
                    </a:cubicBezTo>
                    <a:cubicBezTo>
                      <a:pt x="12" y="18"/>
                      <a:pt x="12" y="18"/>
                      <a:pt x="13" y="19"/>
                    </a:cubicBezTo>
                    <a:cubicBezTo>
                      <a:pt x="13" y="19"/>
                      <a:pt x="14" y="19"/>
                      <a:pt x="14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8"/>
                      <a:pt x="14" y="16"/>
                      <a:pt x="14" y="15"/>
                    </a:cubicBezTo>
                    <a:cubicBezTo>
                      <a:pt x="13" y="15"/>
                      <a:pt x="12" y="14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12"/>
                      <a:pt x="11" y="10"/>
                      <a:pt x="12" y="10"/>
                    </a:cubicBezTo>
                    <a:cubicBezTo>
                      <a:pt x="13" y="9"/>
                      <a:pt x="14" y="9"/>
                      <a:pt x="15" y="9"/>
                    </a:cubicBezTo>
                    <a:cubicBezTo>
                      <a:pt x="16" y="9"/>
                      <a:pt x="17" y="9"/>
                      <a:pt x="17" y="9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7"/>
                      <a:pt x="17" y="7"/>
                      <a:pt x="16" y="7"/>
                    </a:cubicBezTo>
                    <a:cubicBezTo>
                      <a:pt x="16" y="6"/>
                      <a:pt x="16" y="5"/>
                      <a:pt x="17" y="5"/>
                    </a:cubicBezTo>
                    <a:cubicBezTo>
                      <a:pt x="17" y="4"/>
                      <a:pt x="17" y="3"/>
                      <a:pt x="18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0"/>
                      <a:pt x="18" y="0"/>
                      <a:pt x="17" y="0"/>
                    </a:cubicBezTo>
                    <a:cubicBezTo>
                      <a:pt x="14" y="1"/>
                      <a:pt x="12" y="2"/>
                      <a:pt x="10" y="4"/>
                    </a:cubicBezTo>
                    <a:cubicBezTo>
                      <a:pt x="7" y="6"/>
                      <a:pt x="5" y="9"/>
                      <a:pt x="3" y="11"/>
                    </a:cubicBezTo>
                    <a:cubicBezTo>
                      <a:pt x="1" y="12"/>
                      <a:pt x="0" y="14"/>
                      <a:pt x="1" y="16"/>
                    </a:cubicBezTo>
                    <a:cubicBezTo>
                      <a:pt x="1" y="16"/>
                      <a:pt x="1" y="16"/>
                      <a:pt x="1" y="17"/>
                    </a:cubicBezTo>
                    <a:close/>
                  </a:path>
                </a:pathLst>
              </a:custGeom>
              <a:solidFill>
                <a:srgbClr val="E5B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ïs1iḓè"/>
              <p:cNvSpPr/>
              <p:nvPr>
                <p:custDataLst>
                  <p:tags r:id="rId51"/>
                </p:custDataLst>
              </p:nvPr>
            </p:nvSpPr>
            <p:spPr bwMode="auto">
              <a:xfrm>
                <a:off x="11876855" y="6269983"/>
                <a:ext cx="37795" cy="31125"/>
              </a:xfrm>
              <a:custGeom>
                <a:avLst/>
                <a:gdLst>
                  <a:gd name="T0" fmla="*/ 33 w 33"/>
                  <a:gd name="T1" fmla="*/ 24 h 27"/>
                  <a:gd name="T2" fmla="*/ 33 w 33"/>
                  <a:gd name="T3" fmla="*/ 24 h 27"/>
                  <a:gd name="T4" fmla="*/ 31 w 33"/>
                  <a:gd name="T5" fmla="*/ 23 h 27"/>
                  <a:gd name="T6" fmla="*/ 30 w 33"/>
                  <a:gd name="T7" fmla="*/ 22 h 27"/>
                  <a:gd name="T8" fmla="*/ 29 w 33"/>
                  <a:gd name="T9" fmla="*/ 22 h 27"/>
                  <a:gd name="T10" fmla="*/ 28 w 33"/>
                  <a:gd name="T11" fmla="*/ 20 h 27"/>
                  <a:gd name="T12" fmla="*/ 16 w 33"/>
                  <a:gd name="T13" fmla="*/ 3 h 27"/>
                  <a:gd name="T14" fmla="*/ 13 w 33"/>
                  <a:gd name="T15" fmla="*/ 2 h 27"/>
                  <a:gd name="T16" fmla="*/ 6 w 33"/>
                  <a:gd name="T17" fmla="*/ 3 h 27"/>
                  <a:gd name="T18" fmla="*/ 4 w 33"/>
                  <a:gd name="T19" fmla="*/ 3 h 27"/>
                  <a:gd name="T20" fmla="*/ 1 w 33"/>
                  <a:gd name="T21" fmla="*/ 0 h 27"/>
                  <a:gd name="T22" fmla="*/ 0 w 33"/>
                  <a:gd name="T23" fmla="*/ 1 h 27"/>
                  <a:gd name="T24" fmla="*/ 3 w 33"/>
                  <a:gd name="T25" fmla="*/ 4 h 27"/>
                  <a:gd name="T26" fmla="*/ 5 w 33"/>
                  <a:gd name="T27" fmla="*/ 5 h 27"/>
                  <a:gd name="T28" fmla="*/ 13 w 33"/>
                  <a:gd name="T29" fmla="*/ 3 h 27"/>
                  <a:gd name="T30" fmla="*/ 25 w 33"/>
                  <a:gd name="T31" fmla="*/ 20 h 27"/>
                  <a:gd name="T32" fmla="*/ 33 w 33"/>
                  <a:gd name="T33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" h="27">
                    <a:moveTo>
                      <a:pt x="33" y="24"/>
                    </a:move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2" y="23"/>
                      <a:pt x="31" y="23"/>
                    </a:cubicBezTo>
                    <a:cubicBezTo>
                      <a:pt x="31" y="23"/>
                      <a:pt x="30" y="23"/>
                      <a:pt x="30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1"/>
                      <a:pt x="29" y="21"/>
                      <a:pt x="28" y="20"/>
                    </a:cubicBezTo>
                    <a:cubicBezTo>
                      <a:pt x="24" y="17"/>
                      <a:pt x="17" y="6"/>
                      <a:pt x="16" y="3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4"/>
                      <a:pt x="4" y="3"/>
                      <a:pt x="4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4" y="6"/>
                      <a:pt x="5" y="5"/>
                    </a:cubicBezTo>
                    <a:cubicBezTo>
                      <a:pt x="8" y="5"/>
                      <a:pt x="12" y="4"/>
                      <a:pt x="13" y="3"/>
                    </a:cubicBezTo>
                    <a:cubicBezTo>
                      <a:pt x="15" y="3"/>
                      <a:pt x="20" y="13"/>
                      <a:pt x="25" y="20"/>
                    </a:cubicBezTo>
                    <a:cubicBezTo>
                      <a:pt x="30" y="27"/>
                      <a:pt x="33" y="24"/>
                      <a:pt x="33" y="24"/>
                    </a:cubicBezTo>
                    <a:close/>
                  </a:path>
                </a:pathLst>
              </a:custGeom>
              <a:solidFill>
                <a:srgbClr val="637E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ïṧľiḓê"/>
              <p:cNvSpPr/>
              <p:nvPr>
                <p:custDataLst>
                  <p:tags r:id="rId52"/>
                </p:custDataLst>
              </p:nvPr>
            </p:nvSpPr>
            <p:spPr bwMode="auto">
              <a:xfrm>
                <a:off x="11901866" y="6283878"/>
                <a:ext cx="6114" cy="13895"/>
              </a:xfrm>
              <a:custGeom>
                <a:avLst/>
                <a:gdLst>
                  <a:gd name="T0" fmla="*/ 4 w 5"/>
                  <a:gd name="T1" fmla="*/ 9 h 12"/>
                  <a:gd name="T2" fmla="*/ 4 w 5"/>
                  <a:gd name="T3" fmla="*/ 1 h 12"/>
                  <a:gd name="T4" fmla="*/ 0 w 5"/>
                  <a:gd name="T5" fmla="*/ 8 h 12"/>
                  <a:gd name="T6" fmla="*/ 2 w 5"/>
                  <a:gd name="T7" fmla="*/ 12 h 12"/>
                  <a:gd name="T8" fmla="*/ 4 w 5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2">
                    <a:moveTo>
                      <a:pt x="4" y="9"/>
                    </a:moveTo>
                    <a:cubicBezTo>
                      <a:pt x="4" y="8"/>
                      <a:pt x="5" y="1"/>
                      <a:pt x="4" y="1"/>
                    </a:cubicBezTo>
                    <a:cubicBezTo>
                      <a:pt x="2" y="0"/>
                      <a:pt x="1" y="5"/>
                      <a:pt x="0" y="8"/>
                    </a:cubicBezTo>
                    <a:cubicBezTo>
                      <a:pt x="0" y="9"/>
                      <a:pt x="0" y="12"/>
                      <a:pt x="2" y="12"/>
                    </a:cubicBezTo>
                    <a:cubicBezTo>
                      <a:pt x="3" y="12"/>
                      <a:pt x="3" y="11"/>
                      <a:pt x="4" y="9"/>
                    </a:cubicBezTo>
                    <a:close/>
                  </a:path>
                </a:pathLst>
              </a:custGeom>
              <a:solidFill>
                <a:srgbClr val="DD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iṣľiḓè"/>
              <p:cNvSpPr/>
              <p:nvPr>
                <p:custDataLst>
                  <p:tags r:id="rId53"/>
                </p:custDataLst>
              </p:nvPr>
            </p:nvSpPr>
            <p:spPr bwMode="auto">
              <a:xfrm>
                <a:off x="11995798" y="6263313"/>
                <a:ext cx="49468" cy="68920"/>
              </a:xfrm>
              <a:custGeom>
                <a:avLst/>
                <a:gdLst>
                  <a:gd name="T0" fmla="*/ 38 w 43"/>
                  <a:gd name="T1" fmla="*/ 56 h 60"/>
                  <a:gd name="T2" fmla="*/ 37 w 43"/>
                  <a:gd name="T3" fmla="*/ 42 h 60"/>
                  <a:gd name="T4" fmla="*/ 42 w 43"/>
                  <a:gd name="T5" fmla="*/ 16 h 60"/>
                  <a:gd name="T6" fmla="*/ 19 w 43"/>
                  <a:gd name="T7" fmla="*/ 0 h 60"/>
                  <a:gd name="T8" fmla="*/ 2 w 43"/>
                  <a:gd name="T9" fmla="*/ 18 h 60"/>
                  <a:gd name="T10" fmla="*/ 0 w 43"/>
                  <a:gd name="T11" fmla="*/ 39 h 60"/>
                  <a:gd name="T12" fmla="*/ 4 w 43"/>
                  <a:gd name="T13" fmla="*/ 49 h 60"/>
                  <a:gd name="T14" fmla="*/ 15 w 43"/>
                  <a:gd name="T15" fmla="*/ 51 h 60"/>
                  <a:gd name="T16" fmla="*/ 16 w 43"/>
                  <a:gd name="T17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60">
                    <a:moveTo>
                      <a:pt x="38" y="56"/>
                    </a:moveTo>
                    <a:cubicBezTo>
                      <a:pt x="38" y="56"/>
                      <a:pt x="36" y="48"/>
                      <a:pt x="37" y="42"/>
                    </a:cubicBezTo>
                    <a:cubicBezTo>
                      <a:pt x="38" y="35"/>
                      <a:pt x="43" y="24"/>
                      <a:pt x="42" y="16"/>
                    </a:cubicBezTo>
                    <a:cubicBezTo>
                      <a:pt x="41" y="7"/>
                      <a:pt x="30" y="0"/>
                      <a:pt x="19" y="0"/>
                    </a:cubicBezTo>
                    <a:cubicBezTo>
                      <a:pt x="8" y="1"/>
                      <a:pt x="4" y="12"/>
                      <a:pt x="2" y="18"/>
                    </a:cubicBezTo>
                    <a:cubicBezTo>
                      <a:pt x="0" y="24"/>
                      <a:pt x="0" y="33"/>
                      <a:pt x="0" y="39"/>
                    </a:cubicBezTo>
                    <a:cubicBezTo>
                      <a:pt x="0" y="44"/>
                      <a:pt x="3" y="48"/>
                      <a:pt x="4" y="49"/>
                    </a:cubicBezTo>
                    <a:cubicBezTo>
                      <a:pt x="6" y="50"/>
                      <a:pt x="13" y="49"/>
                      <a:pt x="15" y="51"/>
                    </a:cubicBezTo>
                    <a:cubicBezTo>
                      <a:pt x="16" y="52"/>
                      <a:pt x="16" y="60"/>
                      <a:pt x="16" y="60"/>
                    </a:cubicBezTo>
                  </a:path>
                </a:pathLst>
              </a:custGeom>
              <a:solidFill>
                <a:srgbClr val="DD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6" name="ïṡliḑè"/>
              <p:cNvSpPr/>
              <p:nvPr>
                <p:custDataLst>
                  <p:tags r:id="rId54"/>
                </p:custDataLst>
              </p:nvPr>
            </p:nvSpPr>
            <p:spPr bwMode="auto">
              <a:xfrm>
                <a:off x="11998021" y="6248306"/>
                <a:ext cx="55581" cy="68920"/>
              </a:xfrm>
              <a:custGeom>
                <a:avLst/>
                <a:gdLst>
                  <a:gd name="T0" fmla="*/ 38 w 48"/>
                  <a:gd name="T1" fmla="*/ 60 h 60"/>
                  <a:gd name="T2" fmla="*/ 18 w 48"/>
                  <a:gd name="T3" fmla="*/ 59 h 60"/>
                  <a:gd name="T4" fmla="*/ 8 w 48"/>
                  <a:gd name="T5" fmla="*/ 49 h 60"/>
                  <a:gd name="T6" fmla="*/ 10 w 48"/>
                  <a:gd name="T7" fmla="*/ 37 h 60"/>
                  <a:gd name="T8" fmla="*/ 5 w 48"/>
                  <a:gd name="T9" fmla="*/ 38 h 60"/>
                  <a:gd name="T10" fmla="*/ 4 w 48"/>
                  <a:gd name="T11" fmla="*/ 41 h 60"/>
                  <a:gd name="T12" fmla="*/ 2 w 48"/>
                  <a:gd name="T13" fmla="*/ 35 h 60"/>
                  <a:gd name="T14" fmla="*/ 5 w 48"/>
                  <a:gd name="T15" fmla="*/ 26 h 60"/>
                  <a:gd name="T16" fmla="*/ 9 w 48"/>
                  <a:gd name="T17" fmla="*/ 22 h 60"/>
                  <a:gd name="T18" fmla="*/ 3 w 48"/>
                  <a:gd name="T19" fmla="*/ 16 h 60"/>
                  <a:gd name="T20" fmla="*/ 7 w 48"/>
                  <a:gd name="T21" fmla="*/ 0 h 60"/>
                  <a:gd name="T22" fmla="*/ 12 w 48"/>
                  <a:gd name="T23" fmla="*/ 6 h 60"/>
                  <a:gd name="T24" fmla="*/ 39 w 48"/>
                  <a:gd name="T25" fmla="*/ 11 h 60"/>
                  <a:gd name="T26" fmla="*/ 43 w 48"/>
                  <a:gd name="T27" fmla="*/ 19 h 60"/>
                  <a:gd name="T28" fmla="*/ 48 w 48"/>
                  <a:gd name="T29" fmla="*/ 29 h 60"/>
                  <a:gd name="T30" fmla="*/ 40 w 48"/>
                  <a:gd name="T31" fmla="*/ 56 h 60"/>
                  <a:gd name="T32" fmla="*/ 38 w 48"/>
                  <a:gd name="T33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" h="60">
                    <a:moveTo>
                      <a:pt x="38" y="60"/>
                    </a:moveTo>
                    <a:cubicBezTo>
                      <a:pt x="38" y="60"/>
                      <a:pt x="22" y="60"/>
                      <a:pt x="18" y="59"/>
                    </a:cubicBezTo>
                    <a:cubicBezTo>
                      <a:pt x="13" y="58"/>
                      <a:pt x="8" y="54"/>
                      <a:pt x="8" y="49"/>
                    </a:cubicBezTo>
                    <a:cubicBezTo>
                      <a:pt x="12" y="49"/>
                      <a:pt x="12" y="40"/>
                      <a:pt x="10" y="37"/>
                    </a:cubicBezTo>
                    <a:cubicBezTo>
                      <a:pt x="8" y="34"/>
                      <a:pt x="5" y="35"/>
                      <a:pt x="5" y="38"/>
                    </a:cubicBezTo>
                    <a:cubicBezTo>
                      <a:pt x="4" y="41"/>
                      <a:pt x="5" y="40"/>
                      <a:pt x="4" y="41"/>
                    </a:cubicBezTo>
                    <a:cubicBezTo>
                      <a:pt x="3" y="41"/>
                      <a:pt x="1" y="41"/>
                      <a:pt x="2" y="35"/>
                    </a:cubicBezTo>
                    <a:cubicBezTo>
                      <a:pt x="3" y="30"/>
                      <a:pt x="3" y="29"/>
                      <a:pt x="5" y="26"/>
                    </a:cubicBezTo>
                    <a:cubicBezTo>
                      <a:pt x="6" y="22"/>
                      <a:pt x="7" y="23"/>
                      <a:pt x="9" y="22"/>
                    </a:cubicBezTo>
                    <a:cubicBezTo>
                      <a:pt x="7" y="21"/>
                      <a:pt x="6" y="21"/>
                      <a:pt x="3" y="16"/>
                    </a:cubicBezTo>
                    <a:cubicBezTo>
                      <a:pt x="0" y="11"/>
                      <a:pt x="0" y="5"/>
                      <a:pt x="7" y="0"/>
                    </a:cubicBezTo>
                    <a:cubicBezTo>
                      <a:pt x="7" y="2"/>
                      <a:pt x="9" y="5"/>
                      <a:pt x="12" y="6"/>
                    </a:cubicBezTo>
                    <a:cubicBezTo>
                      <a:pt x="20" y="8"/>
                      <a:pt x="33" y="7"/>
                      <a:pt x="39" y="11"/>
                    </a:cubicBezTo>
                    <a:cubicBezTo>
                      <a:pt x="42" y="13"/>
                      <a:pt x="44" y="17"/>
                      <a:pt x="43" y="19"/>
                    </a:cubicBezTo>
                    <a:cubicBezTo>
                      <a:pt x="43" y="19"/>
                      <a:pt x="48" y="19"/>
                      <a:pt x="48" y="29"/>
                    </a:cubicBezTo>
                    <a:cubicBezTo>
                      <a:pt x="48" y="51"/>
                      <a:pt x="40" y="52"/>
                      <a:pt x="40" y="56"/>
                    </a:cubicBezTo>
                    <a:cubicBezTo>
                      <a:pt x="39" y="59"/>
                      <a:pt x="40" y="59"/>
                      <a:pt x="38" y="6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íṧ1ïḓê"/>
              <p:cNvSpPr/>
              <p:nvPr>
                <p:custDataLst>
                  <p:tags r:id="rId55"/>
                </p:custDataLst>
              </p:nvPr>
            </p:nvSpPr>
            <p:spPr bwMode="auto">
              <a:xfrm>
                <a:off x="12003580" y="6325563"/>
                <a:ext cx="42797" cy="13895"/>
              </a:xfrm>
              <a:custGeom>
                <a:avLst/>
                <a:gdLst>
                  <a:gd name="T0" fmla="*/ 37 w 37"/>
                  <a:gd name="T1" fmla="*/ 9 h 12"/>
                  <a:gd name="T2" fmla="*/ 35 w 37"/>
                  <a:gd name="T3" fmla="*/ 2 h 12"/>
                  <a:gd name="T4" fmla="*/ 16 w 37"/>
                  <a:gd name="T5" fmla="*/ 0 h 12"/>
                  <a:gd name="T6" fmla="*/ 1 w 37"/>
                  <a:gd name="T7" fmla="*/ 6 h 12"/>
                  <a:gd name="T8" fmla="*/ 2 w 37"/>
                  <a:gd name="T9" fmla="*/ 12 h 12"/>
                  <a:gd name="T10" fmla="*/ 37 w 37"/>
                  <a:gd name="T11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2">
                    <a:moveTo>
                      <a:pt x="37" y="9"/>
                    </a:moveTo>
                    <a:cubicBezTo>
                      <a:pt x="37" y="9"/>
                      <a:pt x="37" y="3"/>
                      <a:pt x="35" y="2"/>
                    </a:cubicBezTo>
                    <a:cubicBezTo>
                      <a:pt x="33" y="0"/>
                      <a:pt x="20" y="0"/>
                      <a:pt x="16" y="0"/>
                    </a:cubicBezTo>
                    <a:cubicBezTo>
                      <a:pt x="12" y="1"/>
                      <a:pt x="2" y="5"/>
                      <a:pt x="1" y="6"/>
                    </a:cubicBezTo>
                    <a:cubicBezTo>
                      <a:pt x="0" y="7"/>
                      <a:pt x="2" y="12"/>
                      <a:pt x="2" y="12"/>
                    </a:cubicBezTo>
                    <a:lnTo>
                      <a:pt x="37" y="9"/>
                    </a:ln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8" name="ïşļîďe"/>
              <p:cNvSpPr/>
              <p:nvPr>
                <p:custDataLst>
                  <p:tags r:id="rId56"/>
                </p:custDataLst>
              </p:nvPr>
            </p:nvSpPr>
            <p:spPr bwMode="auto">
              <a:xfrm>
                <a:off x="11979680" y="6330010"/>
                <a:ext cx="95599" cy="140620"/>
              </a:xfrm>
              <a:custGeom>
                <a:avLst/>
                <a:gdLst>
                  <a:gd name="T0" fmla="*/ 7 w 83"/>
                  <a:gd name="T1" fmla="*/ 106 h 122"/>
                  <a:gd name="T2" fmla="*/ 5 w 83"/>
                  <a:gd name="T3" fmla="*/ 121 h 122"/>
                  <a:gd name="T4" fmla="*/ 17 w 83"/>
                  <a:gd name="T5" fmla="*/ 120 h 122"/>
                  <a:gd name="T6" fmla="*/ 17 w 83"/>
                  <a:gd name="T7" fmla="*/ 120 h 122"/>
                  <a:gd name="T8" fmla="*/ 18 w 83"/>
                  <a:gd name="T9" fmla="*/ 120 h 122"/>
                  <a:gd name="T10" fmla="*/ 35 w 83"/>
                  <a:gd name="T11" fmla="*/ 119 h 122"/>
                  <a:gd name="T12" fmla="*/ 68 w 83"/>
                  <a:gd name="T13" fmla="*/ 121 h 122"/>
                  <a:gd name="T14" fmla="*/ 69 w 83"/>
                  <a:gd name="T15" fmla="*/ 117 h 122"/>
                  <a:gd name="T16" fmla="*/ 68 w 83"/>
                  <a:gd name="T17" fmla="*/ 103 h 122"/>
                  <a:gd name="T18" fmla="*/ 71 w 83"/>
                  <a:gd name="T19" fmla="*/ 89 h 122"/>
                  <a:gd name="T20" fmla="*/ 82 w 83"/>
                  <a:gd name="T21" fmla="*/ 26 h 122"/>
                  <a:gd name="T22" fmla="*/ 55 w 83"/>
                  <a:gd name="T23" fmla="*/ 3 h 122"/>
                  <a:gd name="T24" fmla="*/ 1 w 83"/>
                  <a:gd name="T25" fmla="*/ 26 h 122"/>
                  <a:gd name="T26" fmla="*/ 1 w 83"/>
                  <a:gd name="T27" fmla="*/ 30 h 122"/>
                  <a:gd name="T28" fmla="*/ 7 w 83"/>
                  <a:gd name="T29" fmla="*/ 90 h 122"/>
                  <a:gd name="T30" fmla="*/ 7 w 83"/>
                  <a:gd name="T31" fmla="*/ 10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3" h="122">
                    <a:moveTo>
                      <a:pt x="7" y="106"/>
                    </a:moveTo>
                    <a:cubicBezTo>
                      <a:pt x="6" y="112"/>
                      <a:pt x="2" y="120"/>
                      <a:pt x="5" y="121"/>
                    </a:cubicBezTo>
                    <a:cubicBezTo>
                      <a:pt x="6" y="121"/>
                      <a:pt x="11" y="121"/>
                      <a:pt x="17" y="120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23" y="120"/>
                      <a:pt x="29" y="119"/>
                      <a:pt x="35" y="119"/>
                    </a:cubicBezTo>
                    <a:cubicBezTo>
                      <a:pt x="55" y="118"/>
                      <a:pt x="66" y="122"/>
                      <a:pt x="68" y="121"/>
                    </a:cubicBezTo>
                    <a:cubicBezTo>
                      <a:pt x="69" y="120"/>
                      <a:pt x="69" y="118"/>
                      <a:pt x="69" y="117"/>
                    </a:cubicBezTo>
                    <a:cubicBezTo>
                      <a:pt x="68" y="112"/>
                      <a:pt x="68" y="107"/>
                      <a:pt x="68" y="103"/>
                    </a:cubicBezTo>
                    <a:cubicBezTo>
                      <a:pt x="69" y="99"/>
                      <a:pt x="70" y="94"/>
                      <a:pt x="71" y="89"/>
                    </a:cubicBezTo>
                    <a:cubicBezTo>
                      <a:pt x="74" y="71"/>
                      <a:pt x="81" y="43"/>
                      <a:pt x="82" y="26"/>
                    </a:cubicBezTo>
                    <a:cubicBezTo>
                      <a:pt x="83" y="0"/>
                      <a:pt x="55" y="3"/>
                      <a:pt x="55" y="3"/>
                    </a:cubicBezTo>
                    <a:cubicBezTo>
                      <a:pt x="20" y="0"/>
                      <a:pt x="3" y="11"/>
                      <a:pt x="1" y="26"/>
                    </a:cubicBezTo>
                    <a:cubicBezTo>
                      <a:pt x="1" y="27"/>
                      <a:pt x="1" y="28"/>
                      <a:pt x="1" y="30"/>
                    </a:cubicBezTo>
                    <a:cubicBezTo>
                      <a:pt x="0" y="45"/>
                      <a:pt x="4" y="71"/>
                      <a:pt x="7" y="90"/>
                    </a:cubicBezTo>
                    <a:cubicBezTo>
                      <a:pt x="7" y="95"/>
                      <a:pt x="7" y="101"/>
                      <a:pt x="7" y="10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9" name="ïŝḷíḑê"/>
              <p:cNvSpPr/>
              <p:nvPr>
                <p:custDataLst>
                  <p:tags r:id="rId57"/>
                </p:custDataLst>
              </p:nvPr>
            </p:nvSpPr>
            <p:spPr bwMode="auto">
              <a:xfrm>
                <a:off x="11979680" y="6361135"/>
                <a:ext cx="19454" cy="108383"/>
              </a:xfrm>
              <a:custGeom>
                <a:avLst/>
                <a:gdLst>
                  <a:gd name="T0" fmla="*/ 7 w 17"/>
                  <a:gd name="T1" fmla="*/ 79 h 94"/>
                  <a:gd name="T2" fmla="*/ 5 w 17"/>
                  <a:gd name="T3" fmla="*/ 94 h 94"/>
                  <a:gd name="T4" fmla="*/ 17 w 17"/>
                  <a:gd name="T5" fmla="*/ 93 h 94"/>
                  <a:gd name="T6" fmla="*/ 12 w 17"/>
                  <a:gd name="T7" fmla="*/ 87 h 94"/>
                  <a:gd name="T8" fmla="*/ 15 w 17"/>
                  <a:gd name="T9" fmla="*/ 70 h 94"/>
                  <a:gd name="T10" fmla="*/ 11 w 17"/>
                  <a:gd name="T11" fmla="*/ 29 h 94"/>
                  <a:gd name="T12" fmla="*/ 11 w 17"/>
                  <a:gd name="T13" fmla="*/ 0 h 94"/>
                  <a:gd name="T14" fmla="*/ 0 w 17"/>
                  <a:gd name="T15" fmla="*/ 6 h 94"/>
                  <a:gd name="T16" fmla="*/ 7 w 17"/>
                  <a:gd name="T17" fmla="*/ 63 h 94"/>
                  <a:gd name="T18" fmla="*/ 7 w 17"/>
                  <a:gd name="T19" fmla="*/ 7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94">
                    <a:moveTo>
                      <a:pt x="7" y="79"/>
                    </a:moveTo>
                    <a:cubicBezTo>
                      <a:pt x="6" y="85"/>
                      <a:pt x="2" y="93"/>
                      <a:pt x="5" y="94"/>
                    </a:cubicBezTo>
                    <a:cubicBezTo>
                      <a:pt x="6" y="94"/>
                      <a:pt x="11" y="94"/>
                      <a:pt x="17" y="93"/>
                    </a:cubicBezTo>
                    <a:cubicBezTo>
                      <a:pt x="12" y="94"/>
                      <a:pt x="11" y="89"/>
                      <a:pt x="12" y="87"/>
                    </a:cubicBezTo>
                    <a:cubicBezTo>
                      <a:pt x="13" y="84"/>
                      <a:pt x="16" y="77"/>
                      <a:pt x="15" y="70"/>
                    </a:cubicBezTo>
                    <a:cubicBezTo>
                      <a:pt x="15" y="62"/>
                      <a:pt x="12" y="45"/>
                      <a:pt x="11" y="29"/>
                    </a:cubicBezTo>
                    <a:cubicBezTo>
                      <a:pt x="9" y="14"/>
                      <a:pt x="10" y="2"/>
                      <a:pt x="11" y="0"/>
                    </a:cubicBezTo>
                    <a:cubicBezTo>
                      <a:pt x="10" y="2"/>
                      <a:pt x="7" y="4"/>
                      <a:pt x="0" y="6"/>
                    </a:cubicBezTo>
                    <a:cubicBezTo>
                      <a:pt x="0" y="22"/>
                      <a:pt x="5" y="45"/>
                      <a:pt x="7" y="63"/>
                    </a:cubicBezTo>
                    <a:cubicBezTo>
                      <a:pt x="7" y="68"/>
                      <a:pt x="7" y="74"/>
                      <a:pt x="7" y="79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0" name="ïṡlîḓe"/>
              <p:cNvSpPr/>
              <p:nvPr>
                <p:custDataLst>
                  <p:tags r:id="rId58"/>
                </p:custDataLst>
              </p:nvPr>
            </p:nvSpPr>
            <p:spPr bwMode="auto">
              <a:xfrm>
                <a:off x="11576162" y="6510093"/>
                <a:ext cx="159518" cy="231773"/>
              </a:xfrm>
              <a:custGeom>
                <a:avLst/>
                <a:gdLst>
                  <a:gd name="T0" fmla="*/ 82 w 138"/>
                  <a:gd name="T1" fmla="*/ 63 h 201"/>
                  <a:gd name="T2" fmla="*/ 58 w 138"/>
                  <a:gd name="T3" fmla="*/ 59 h 201"/>
                  <a:gd name="T4" fmla="*/ 49 w 138"/>
                  <a:gd name="T5" fmla="*/ 60 h 201"/>
                  <a:gd name="T6" fmla="*/ 32 w 138"/>
                  <a:gd name="T7" fmla="*/ 64 h 201"/>
                  <a:gd name="T8" fmla="*/ 24 w 138"/>
                  <a:gd name="T9" fmla="*/ 67 h 201"/>
                  <a:gd name="T10" fmla="*/ 12 w 138"/>
                  <a:gd name="T11" fmla="*/ 20 h 201"/>
                  <a:gd name="T12" fmla="*/ 0 w 138"/>
                  <a:gd name="T13" fmla="*/ 0 h 201"/>
                  <a:gd name="T14" fmla="*/ 0 w 138"/>
                  <a:gd name="T15" fmla="*/ 22 h 201"/>
                  <a:gd name="T16" fmla="*/ 0 w 138"/>
                  <a:gd name="T17" fmla="*/ 62 h 201"/>
                  <a:gd name="T18" fmla="*/ 109 w 138"/>
                  <a:gd name="T19" fmla="*/ 201 h 201"/>
                  <a:gd name="T20" fmla="*/ 118 w 138"/>
                  <a:gd name="T21" fmla="*/ 192 h 201"/>
                  <a:gd name="T22" fmla="*/ 119 w 138"/>
                  <a:gd name="T23" fmla="*/ 191 h 201"/>
                  <a:gd name="T24" fmla="*/ 125 w 138"/>
                  <a:gd name="T25" fmla="*/ 183 h 201"/>
                  <a:gd name="T26" fmla="*/ 125 w 138"/>
                  <a:gd name="T27" fmla="*/ 183 h 201"/>
                  <a:gd name="T28" fmla="*/ 130 w 138"/>
                  <a:gd name="T29" fmla="*/ 174 h 201"/>
                  <a:gd name="T30" fmla="*/ 131 w 138"/>
                  <a:gd name="T31" fmla="*/ 172 h 201"/>
                  <a:gd name="T32" fmla="*/ 135 w 138"/>
                  <a:gd name="T33" fmla="*/ 162 h 201"/>
                  <a:gd name="T34" fmla="*/ 135 w 138"/>
                  <a:gd name="T35" fmla="*/ 162 h 201"/>
                  <a:gd name="T36" fmla="*/ 137 w 138"/>
                  <a:gd name="T37" fmla="*/ 152 h 201"/>
                  <a:gd name="T38" fmla="*/ 138 w 138"/>
                  <a:gd name="T39" fmla="*/ 150 h 201"/>
                  <a:gd name="T40" fmla="*/ 138 w 138"/>
                  <a:gd name="T41" fmla="*/ 139 h 201"/>
                  <a:gd name="T42" fmla="*/ 115 w 138"/>
                  <a:gd name="T43" fmla="*/ 82 h 201"/>
                  <a:gd name="T44" fmla="*/ 82 w 138"/>
                  <a:gd name="T45" fmla="*/ 6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8" h="201">
                    <a:moveTo>
                      <a:pt x="82" y="63"/>
                    </a:moveTo>
                    <a:cubicBezTo>
                      <a:pt x="75" y="60"/>
                      <a:pt x="67" y="59"/>
                      <a:pt x="58" y="59"/>
                    </a:cubicBezTo>
                    <a:cubicBezTo>
                      <a:pt x="55" y="59"/>
                      <a:pt x="52" y="59"/>
                      <a:pt x="49" y="60"/>
                    </a:cubicBezTo>
                    <a:cubicBezTo>
                      <a:pt x="43" y="60"/>
                      <a:pt x="38" y="62"/>
                      <a:pt x="32" y="64"/>
                    </a:cubicBezTo>
                    <a:cubicBezTo>
                      <a:pt x="29" y="64"/>
                      <a:pt x="27" y="66"/>
                      <a:pt x="24" y="67"/>
                    </a:cubicBezTo>
                    <a:cubicBezTo>
                      <a:pt x="23" y="50"/>
                      <a:pt x="19" y="34"/>
                      <a:pt x="12" y="20"/>
                    </a:cubicBezTo>
                    <a:cubicBezTo>
                      <a:pt x="9" y="13"/>
                      <a:pt x="5" y="7"/>
                      <a:pt x="0" y="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129"/>
                      <a:pt x="47" y="185"/>
                      <a:pt x="109" y="201"/>
                    </a:cubicBezTo>
                    <a:cubicBezTo>
                      <a:pt x="112" y="198"/>
                      <a:pt x="115" y="195"/>
                      <a:pt x="118" y="192"/>
                    </a:cubicBezTo>
                    <a:cubicBezTo>
                      <a:pt x="119" y="191"/>
                      <a:pt x="119" y="191"/>
                      <a:pt x="119" y="191"/>
                    </a:cubicBezTo>
                    <a:cubicBezTo>
                      <a:pt x="121" y="189"/>
                      <a:pt x="123" y="186"/>
                      <a:pt x="125" y="183"/>
                    </a:cubicBezTo>
                    <a:cubicBezTo>
                      <a:pt x="125" y="183"/>
                      <a:pt x="125" y="183"/>
                      <a:pt x="125" y="183"/>
                    </a:cubicBezTo>
                    <a:cubicBezTo>
                      <a:pt x="127" y="180"/>
                      <a:pt x="129" y="177"/>
                      <a:pt x="130" y="174"/>
                    </a:cubicBezTo>
                    <a:cubicBezTo>
                      <a:pt x="130" y="173"/>
                      <a:pt x="131" y="173"/>
                      <a:pt x="131" y="172"/>
                    </a:cubicBezTo>
                    <a:cubicBezTo>
                      <a:pt x="133" y="169"/>
                      <a:pt x="134" y="166"/>
                      <a:pt x="135" y="162"/>
                    </a:cubicBezTo>
                    <a:cubicBezTo>
                      <a:pt x="135" y="162"/>
                      <a:pt x="135" y="162"/>
                      <a:pt x="135" y="162"/>
                    </a:cubicBezTo>
                    <a:cubicBezTo>
                      <a:pt x="136" y="159"/>
                      <a:pt x="137" y="155"/>
                      <a:pt x="137" y="152"/>
                    </a:cubicBezTo>
                    <a:cubicBezTo>
                      <a:pt x="137" y="151"/>
                      <a:pt x="137" y="150"/>
                      <a:pt x="138" y="150"/>
                    </a:cubicBezTo>
                    <a:cubicBezTo>
                      <a:pt x="138" y="146"/>
                      <a:pt x="138" y="143"/>
                      <a:pt x="138" y="139"/>
                    </a:cubicBezTo>
                    <a:cubicBezTo>
                      <a:pt x="138" y="117"/>
                      <a:pt x="129" y="97"/>
                      <a:pt x="115" y="82"/>
                    </a:cubicBezTo>
                    <a:cubicBezTo>
                      <a:pt x="106" y="73"/>
                      <a:pt x="95" y="67"/>
                      <a:pt x="82" y="63"/>
                    </a:cubicBezTo>
                  </a:path>
                </a:pathLst>
              </a:custGeom>
              <a:solidFill>
                <a:schemeClr val="bg1">
                  <a:lumMod val="85000"/>
                  <a:alpha val="3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1" name="îṧľiḍe"/>
              <p:cNvSpPr/>
              <p:nvPr>
                <p:custDataLst>
                  <p:tags r:id="rId59"/>
                </p:custDataLst>
              </p:nvPr>
            </p:nvSpPr>
            <p:spPr bwMode="auto">
              <a:xfrm>
                <a:off x="11601729" y="6567896"/>
                <a:ext cx="72811" cy="15007"/>
              </a:xfrm>
              <a:custGeom>
                <a:avLst/>
                <a:gdLst>
                  <a:gd name="T0" fmla="*/ 18 w 63"/>
                  <a:gd name="T1" fmla="*/ 0 h 13"/>
                  <a:gd name="T2" fmla="*/ 0 w 63"/>
                  <a:gd name="T3" fmla="*/ 2 h 13"/>
                  <a:gd name="T4" fmla="*/ 0 w 63"/>
                  <a:gd name="T5" fmla="*/ 2 h 13"/>
                  <a:gd name="T6" fmla="*/ 18 w 63"/>
                  <a:gd name="T7" fmla="*/ 0 h 13"/>
                  <a:gd name="T8" fmla="*/ 63 w 63"/>
                  <a:gd name="T9" fmla="*/ 13 h 13"/>
                  <a:gd name="T10" fmla="*/ 63 w 63"/>
                  <a:gd name="T11" fmla="*/ 13 h 13"/>
                  <a:gd name="T12" fmla="*/ 18 w 63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3">
                    <a:moveTo>
                      <a:pt x="18" y="0"/>
                    </a:moveTo>
                    <a:cubicBezTo>
                      <a:pt x="12" y="0"/>
                      <a:pt x="6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6" y="1"/>
                      <a:pt x="12" y="0"/>
                      <a:pt x="18" y="0"/>
                    </a:cubicBezTo>
                    <a:cubicBezTo>
                      <a:pt x="35" y="0"/>
                      <a:pt x="50" y="5"/>
                      <a:pt x="63" y="13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50" y="5"/>
                      <a:pt x="35" y="0"/>
                      <a:pt x="18" y="0"/>
                    </a:cubicBezTo>
                  </a:path>
                </a:pathLst>
              </a:custGeom>
              <a:solidFill>
                <a:srgbClr val="AEA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2" name="ïṧḷíďe"/>
              <p:cNvSpPr/>
              <p:nvPr>
                <p:custDataLst>
                  <p:tags r:id="rId60"/>
                </p:custDataLst>
              </p:nvPr>
            </p:nvSpPr>
            <p:spPr bwMode="auto">
              <a:xfrm>
                <a:off x="11576162" y="6541218"/>
                <a:ext cx="138953" cy="122278"/>
              </a:xfrm>
              <a:custGeom>
                <a:avLst/>
                <a:gdLst>
                  <a:gd name="T0" fmla="*/ 120 w 120"/>
                  <a:gd name="T1" fmla="*/ 106 h 106"/>
                  <a:gd name="T2" fmla="*/ 120 w 120"/>
                  <a:gd name="T3" fmla="*/ 106 h 106"/>
                  <a:gd name="T4" fmla="*/ 120 w 120"/>
                  <a:gd name="T5" fmla="*/ 106 h 106"/>
                  <a:gd name="T6" fmla="*/ 120 w 120"/>
                  <a:gd name="T7" fmla="*/ 105 h 106"/>
                  <a:gd name="T8" fmla="*/ 120 w 120"/>
                  <a:gd name="T9" fmla="*/ 105 h 106"/>
                  <a:gd name="T10" fmla="*/ 120 w 120"/>
                  <a:gd name="T11" fmla="*/ 105 h 106"/>
                  <a:gd name="T12" fmla="*/ 120 w 120"/>
                  <a:gd name="T13" fmla="*/ 105 h 106"/>
                  <a:gd name="T14" fmla="*/ 120 w 120"/>
                  <a:gd name="T15" fmla="*/ 105 h 106"/>
                  <a:gd name="T16" fmla="*/ 120 w 120"/>
                  <a:gd name="T17" fmla="*/ 105 h 106"/>
                  <a:gd name="T18" fmla="*/ 120 w 120"/>
                  <a:gd name="T19" fmla="*/ 104 h 106"/>
                  <a:gd name="T20" fmla="*/ 120 w 120"/>
                  <a:gd name="T21" fmla="*/ 105 h 106"/>
                  <a:gd name="T22" fmla="*/ 120 w 120"/>
                  <a:gd name="T23" fmla="*/ 104 h 106"/>
                  <a:gd name="T24" fmla="*/ 120 w 120"/>
                  <a:gd name="T25" fmla="*/ 104 h 106"/>
                  <a:gd name="T26" fmla="*/ 120 w 120"/>
                  <a:gd name="T27" fmla="*/ 104 h 106"/>
                  <a:gd name="T28" fmla="*/ 120 w 120"/>
                  <a:gd name="T29" fmla="*/ 104 h 106"/>
                  <a:gd name="T30" fmla="*/ 120 w 120"/>
                  <a:gd name="T31" fmla="*/ 104 h 106"/>
                  <a:gd name="T32" fmla="*/ 120 w 120"/>
                  <a:gd name="T33" fmla="*/ 104 h 106"/>
                  <a:gd name="T34" fmla="*/ 120 w 120"/>
                  <a:gd name="T35" fmla="*/ 104 h 106"/>
                  <a:gd name="T36" fmla="*/ 120 w 120"/>
                  <a:gd name="T37" fmla="*/ 104 h 106"/>
                  <a:gd name="T38" fmla="*/ 120 w 120"/>
                  <a:gd name="T39" fmla="*/ 104 h 106"/>
                  <a:gd name="T40" fmla="*/ 120 w 120"/>
                  <a:gd name="T41" fmla="*/ 104 h 106"/>
                  <a:gd name="T42" fmla="*/ 120 w 120"/>
                  <a:gd name="T43" fmla="*/ 103 h 106"/>
                  <a:gd name="T44" fmla="*/ 120 w 120"/>
                  <a:gd name="T45" fmla="*/ 104 h 106"/>
                  <a:gd name="T46" fmla="*/ 120 w 120"/>
                  <a:gd name="T47" fmla="*/ 103 h 106"/>
                  <a:gd name="T48" fmla="*/ 120 w 120"/>
                  <a:gd name="T49" fmla="*/ 103 h 106"/>
                  <a:gd name="T50" fmla="*/ 120 w 120"/>
                  <a:gd name="T51" fmla="*/ 103 h 106"/>
                  <a:gd name="T52" fmla="*/ 120 w 120"/>
                  <a:gd name="T53" fmla="*/ 103 h 106"/>
                  <a:gd name="T54" fmla="*/ 120 w 120"/>
                  <a:gd name="T55" fmla="*/ 103 h 106"/>
                  <a:gd name="T56" fmla="*/ 120 w 120"/>
                  <a:gd name="T57" fmla="*/ 103 h 106"/>
                  <a:gd name="T58" fmla="*/ 120 w 120"/>
                  <a:gd name="T59" fmla="*/ 103 h 106"/>
                  <a:gd name="T60" fmla="*/ 85 w 120"/>
                  <a:gd name="T61" fmla="*/ 36 h 106"/>
                  <a:gd name="T62" fmla="*/ 120 w 120"/>
                  <a:gd name="T63" fmla="*/ 103 h 106"/>
                  <a:gd name="T64" fmla="*/ 120 w 120"/>
                  <a:gd name="T65" fmla="*/ 103 h 106"/>
                  <a:gd name="T66" fmla="*/ 85 w 120"/>
                  <a:gd name="T67" fmla="*/ 36 h 106"/>
                  <a:gd name="T68" fmla="*/ 85 w 120"/>
                  <a:gd name="T69" fmla="*/ 36 h 106"/>
                  <a:gd name="T70" fmla="*/ 0 w 120"/>
                  <a:gd name="T71" fmla="*/ 0 h 106"/>
                  <a:gd name="T72" fmla="*/ 0 w 120"/>
                  <a:gd name="T73" fmla="*/ 0 h 106"/>
                  <a:gd name="T74" fmla="*/ 6 w 120"/>
                  <a:gd name="T75" fmla="*/ 31 h 106"/>
                  <a:gd name="T76" fmla="*/ 22 w 120"/>
                  <a:gd name="T77" fmla="*/ 25 h 106"/>
                  <a:gd name="T78" fmla="*/ 22 w 120"/>
                  <a:gd name="T79" fmla="*/ 25 h 106"/>
                  <a:gd name="T80" fmla="*/ 6 w 120"/>
                  <a:gd name="T81" fmla="*/ 31 h 106"/>
                  <a:gd name="T82" fmla="*/ 0 w 120"/>
                  <a:gd name="T83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0" h="106">
                    <a:moveTo>
                      <a:pt x="120" y="106"/>
                    </a:moveTo>
                    <a:cubicBezTo>
                      <a:pt x="120" y="106"/>
                      <a:pt x="120" y="106"/>
                      <a:pt x="120" y="106"/>
                    </a:cubicBezTo>
                    <a:cubicBezTo>
                      <a:pt x="120" y="106"/>
                      <a:pt x="120" y="106"/>
                      <a:pt x="120" y="106"/>
                    </a:cubicBezTo>
                    <a:moveTo>
                      <a:pt x="120" y="105"/>
                    </a:moveTo>
                    <a:cubicBezTo>
                      <a:pt x="120" y="105"/>
                      <a:pt x="120" y="105"/>
                      <a:pt x="120" y="105"/>
                    </a:cubicBezTo>
                    <a:cubicBezTo>
                      <a:pt x="120" y="105"/>
                      <a:pt x="120" y="105"/>
                      <a:pt x="120" y="105"/>
                    </a:cubicBezTo>
                    <a:moveTo>
                      <a:pt x="120" y="105"/>
                    </a:moveTo>
                    <a:cubicBezTo>
                      <a:pt x="120" y="105"/>
                      <a:pt x="120" y="105"/>
                      <a:pt x="120" y="105"/>
                    </a:cubicBezTo>
                    <a:cubicBezTo>
                      <a:pt x="120" y="105"/>
                      <a:pt x="120" y="105"/>
                      <a:pt x="120" y="105"/>
                    </a:cubicBezTo>
                    <a:moveTo>
                      <a:pt x="120" y="104"/>
                    </a:moveTo>
                    <a:cubicBezTo>
                      <a:pt x="120" y="105"/>
                      <a:pt x="120" y="105"/>
                      <a:pt x="120" y="105"/>
                    </a:cubicBezTo>
                    <a:cubicBezTo>
                      <a:pt x="120" y="105"/>
                      <a:pt x="120" y="105"/>
                      <a:pt x="120" y="104"/>
                    </a:cubicBezTo>
                    <a:moveTo>
                      <a:pt x="120" y="104"/>
                    </a:moveTo>
                    <a:cubicBezTo>
                      <a:pt x="120" y="104"/>
                      <a:pt x="120" y="104"/>
                      <a:pt x="120" y="104"/>
                    </a:cubicBezTo>
                    <a:cubicBezTo>
                      <a:pt x="120" y="104"/>
                      <a:pt x="120" y="104"/>
                      <a:pt x="120" y="104"/>
                    </a:cubicBezTo>
                    <a:moveTo>
                      <a:pt x="120" y="104"/>
                    </a:moveTo>
                    <a:cubicBezTo>
                      <a:pt x="120" y="104"/>
                      <a:pt x="120" y="104"/>
                      <a:pt x="120" y="104"/>
                    </a:cubicBezTo>
                    <a:cubicBezTo>
                      <a:pt x="120" y="104"/>
                      <a:pt x="120" y="104"/>
                      <a:pt x="120" y="104"/>
                    </a:cubicBezTo>
                    <a:moveTo>
                      <a:pt x="120" y="104"/>
                    </a:moveTo>
                    <a:cubicBezTo>
                      <a:pt x="120" y="104"/>
                      <a:pt x="120" y="104"/>
                      <a:pt x="120" y="104"/>
                    </a:cubicBezTo>
                    <a:cubicBezTo>
                      <a:pt x="120" y="104"/>
                      <a:pt x="120" y="104"/>
                      <a:pt x="120" y="104"/>
                    </a:cubicBezTo>
                    <a:moveTo>
                      <a:pt x="120" y="103"/>
                    </a:moveTo>
                    <a:cubicBezTo>
                      <a:pt x="120" y="103"/>
                      <a:pt x="120" y="104"/>
                      <a:pt x="120" y="104"/>
                    </a:cubicBezTo>
                    <a:cubicBezTo>
                      <a:pt x="120" y="104"/>
                      <a:pt x="120" y="103"/>
                      <a:pt x="120" y="103"/>
                    </a:cubicBezTo>
                    <a:moveTo>
                      <a:pt x="120" y="103"/>
                    </a:moveTo>
                    <a:cubicBezTo>
                      <a:pt x="120" y="103"/>
                      <a:pt x="120" y="103"/>
                      <a:pt x="120" y="103"/>
                    </a:cubicBezTo>
                    <a:cubicBezTo>
                      <a:pt x="120" y="103"/>
                      <a:pt x="120" y="103"/>
                      <a:pt x="120" y="103"/>
                    </a:cubicBezTo>
                    <a:moveTo>
                      <a:pt x="120" y="103"/>
                    </a:moveTo>
                    <a:cubicBezTo>
                      <a:pt x="120" y="103"/>
                      <a:pt x="120" y="103"/>
                      <a:pt x="120" y="103"/>
                    </a:cubicBezTo>
                    <a:cubicBezTo>
                      <a:pt x="120" y="103"/>
                      <a:pt x="120" y="103"/>
                      <a:pt x="120" y="103"/>
                    </a:cubicBezTo>
                    <a:moveTo>
                      <a:pt x="85" y="36"/>
                    </a:moveTo>
                    <a:cubicBezTo>
                      <a:pt x="106" y="51"/>
                      <a:pt x="120" y="75"/>
                      <a:pt x="120" y="103"/>
                    </a:cubicBezTo>
                    <a:cubicBezTo>
                      <a:pt x="120" y="103"/>
                      <a:pt x="120" y="103"/>
                      <a:pt x="120" y="103"/>
                    </a:cubicBezTo>
                    <a:cubicBezTo>
                      <a:pt x="120" y="75"/>
                      <a:pt x="106" y="51"/>
                      <a:pt x="85" y="36"/>
                    </a:cubicBezTo>
                    <a:cubicBezTo>
                      <a:pt x="85" y="36"/>
                      <a:pt x="85" y="36"/>
                      <a:pt x="85" y="36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10"/>
                      <a:pt x="5" y="20"/>
                      <a:pt x="6" y="31"/>
                    </a:cubicBezTo>
                    <a:cubicBezTo>
                      <a:pt x="11" y="28"/>
                      <a:pt x="17" y="26"/>
                      <a:pt x="22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17" y="26"/>
                      <a:pt x="11" y="28"/>
                      <a:pt x="6" y="31"/>
                    </a:cubicBezTo>
                    <a:cubicBezTo>
                      <a:pt x="5" y="20"/>
                      <a:pt x="3" y="10"/>
                      <a:pt x="0" y="0"/>
                    </a:cubicBezTo>
                  </a:path>
                </a:pathLst>
              </a:custGeom>
              <a:solidFill>
                <a:srgbClr val="4A46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 userDrawn="1">
            <p:custDataLst>
              <p:tags r:id="rId2"/>
            </p:custDataLst>
          </p:nvPr>
        </p:nvGrpSpPr>
        <p:grpSpPr>
          <a:xfrm>
            <a:off x="292800" y="304200"/>
            <a:ext cx="11899200" cy="6458869"/>
            <a:chOff x="292800" y="304200"/>
            <a:chExt cx="11899200" cy="6458869"/>
          </a:xfrm>
        </p:grpSpPr>
        <p:sp>
          <p:nvSpPr>
            <p:cNvPr id="25" name="矩形 24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6" name="组合 25"/>
            <p:cNvGrpSpPr/>
            <p:nvPr userDrawn="1">
              <p:custDataLst>
                <p:tags r:id="rId4"/>
              </p:custDataLst>
            </p:nvPr>
          </p:nvGrpSpPr>
          <p:grpSpPr>
            <a:xfrm>
              <a:off x="11396081" y="5376880"/>
              <a:ext cx="795919" cy="1386189"/>
              <a:chOff x="11396080" y="5389580"/>
              <a:chExt cx="795919" cy="1386189"/>
            </a:xfrm>
          </p:grpSpPr>
          <p:sp>
            <p:nvSpPr>
              <p:cNvPr id="27" name="íslïḋé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1791260" y="5389580"/>
                <a:ext cx="16119" cy="220656"/>
              </a:xfrm>
              <a:custGeom>
                <a:avLst/>
                <a:gdLst>
                  <a:gd name="T0" fmla="*/ 7 w 14"/>
                  <a:gd name="T1" fmla="*/ 191 h 191"/>
                  <a:gd name="T2" fmla="*/ 0 w 14"/>
                  <a:gd name="T3" fmla="*/ 185 h 191"/>
                  <a:gd name="T4" fmla="*/ 0 w 14"/>
                  <a:gd name="T5" fmla="*/ 6 h 191"/>
                  <a:gd name="T6" fmla="*/ 7 w 14"/>
                  <a:gd name="T7" fmla="*/ 0 h 191"/>
                  <a:gd name="T8" fmla="*/ 14 w 14"/>
                  <a:gd name="T9" fmla="*/ 6 h 191"/>
                  <a:gd name="T10" fmla="*/ 14 w 14"/>
                  <a:gd name="T11" fmla="*/ 185 h 191"/>
                  <a:gd name="T12" fmla="*/ 7 w 14"/>
                  <a:gd name="T13" fmla="*/ 19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91">
                    <a:moveTo>
                      <a:pt x="7" y="191"/>
                    </a:moveTo>
                    <a:cubicBezTo>
                      <a:pt x="3" y="191"/>
                      <a:pt x="0" y="188"/>
                      <a:pt x="0" y="18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6"/>
                    </a:cubicBezTo>
                    <a:cubicBezTo>
                      <a:pt x="14" y="185"/>
                      <a:pt x="14" y="185"/>
                      <a:pt x="14" y="185"/>
                    </a:cubicBezTo>
                    <a:cubicBezTo>
                      <a:pt x="14" y="188"/>
                      <a:pt x="11" y="191"/>
                      <a:pt x="7" y="191"/>
                    </a:cubicBezTo>
                    <a:close/>
                  </a:path>
                </a:pathLst>
              </a:custGeom>
              <a:solidFill>
                <a:srgbClr val="E5B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îṥ1ïďê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11939106" y="5447384"/>
                <a:ext cx="124501" cy="191755"/>
              </a:xfrm>
              <a:custGeom>
                <a:avLst/>
                <a:gdLst>
                  <a:gd name="T0" fmla="*/ 7 w 108"/>
                  <a:gd name="T1" fmla="*/ 166 h 166"/>
                  <a:gd name="T2" fmla="*/ 4 w 108"/>
                  <a:gd name="T3" fmla="*/ 165 h 166"/>
                  <a:gd name="T4" fmla="*/ 1 w 108"/>
                  <a:gd name="T5" fmla="*/ 156 h 166"/>
                  <a:gd name="T6" fmla="*/ 95 w 108"/>
                  <a:gd name="T7" fmla="*/ 4 h 166"/>
                  <a:gd name="T8" fmla="*/ 104 w 108"/>
                  <a:gd name="T9" fmla="*/ 2 h 166"/>
                  <a:gd name="T10" fmla="*/ 106 w 108"/>
                  <a:gd name="T11" fmla="*/ 11 h 166"/>
                  <a:gd name="T12" fmla="*/ 13 w 108"/>
                  <a:gd name="T13" fmla="*/ 163 h 166"/>
                  <a:gd name="T14" fmla="*/ 7 w 108"/>
                  <a:gd name="T15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166">
                    <a:moveTo>
                      <a:pt x="7" y="166"/>
                    </a:moveTo>
                    <a:cubicBezTo>
                      <a:pt x="6" y="166"/>
                      <a:pt x="5" y="166"/>
                      <a:pt x="4" y="165"/>
                    </a:cubicBezTo>
                    <a:cubicBezTo>
                      <a:pt x="0" y="163"/>
                      <a:pt x="0" y="159"/>
                      <a:pt x="1" y="156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7" y="1"/>
                      <a:pt x="101" y="0"/>
                      <a:pt x="104" y="2"/>
                    </a:cubicBezTo>
                    <a:cubicBezTo>
                      <a:pt x="107" y="4"/>
                      <a:pt x="108" y="8"/>
                      <a:pt x="106" y="11"/>
                    </a:cubicBezTo>
                    <a:cubicBezTo>
                      <a:pt x="13" y="163"/>
                      <a:pt x="13" y="163"/>
                      <a:pt x="13" y="163"/>
                    </a:cubicBezTo>
                    <a:cubicBezTo>
                      <a:pt x="11" y="165"/>
                      <a:pt x="9" y="166"/>
                      <a:pt x="7" y="166"/>
                    </a:cubicBezTo>
                    <a:close/>
                  </a:path>
                </a:pathLst>
              </a:custGeom>
              <a:solidFill>
                <a:srgbClr val="E5B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îṣḷíďê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11535032" y="5447384"/>
                <a:ext cx="124501" cy="191755"/>
              </a:xfrm>
              <a:custGeom>
                <a:avLst/>
                <a:gdLst>
                  <a:gd name="T0" fmla="*/ 101 w 108"/>
                  <a:gd name="T1" fmla="*/ 166 h 166"/>
                  <a:gd name="T2" fmla="*/ 95 w 108"/>
                  <a:gd name="T3" fmla="*/ 163 h 166"/>
                  <a:gd name="T4" fmla="*/ 2 w 108"/>
                  <a:gd name="T5" fmla="*/ 11 h 166"/>
                  <a:gd name="T6" fmla="*/ 4 w 108"/>
                  <a:gd name="T7" fmla="*/ 2 h 166"/>
                  <a:gd name="T8" fmla="*/ 13 w 108"/>
                  <a:gd name="T9" fmla="*/ 4 h 166"/>
                  <a:gd name="T10" fmla="*/ 107 w 108"/>
                  <a:gd name="T11" fmla="*/ 156 h 166"/>
                  <a:gd name="T12" fmla="*/ 104 w 108"/>
                  <a:gd name="T13" fmla="*/ 165 h 166"/>
                  <a:gd name="T14" fmla="*/ 101 w 108"/>
                  <a:gd name="T15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166">
                    <a:moveTo>
                      <a:pt x="101" y="166"/>
                    </a:moveTo>
                    <a:cubicBezTo>
                      <a:pt x="99" y="166"/>
                      <a:pt x="97" y="165"/>
                      <a:pt x="95" y="163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8"/>
                      <a:pt x="1" y="4"/>
                      <a:pt x="4" y="2"/>
                    </a:cubicBezTo>
                    <a:cubicBezTo>
                      <a:pt x="7" y="0"/>
                      <a:pt x="11" y="1"/>
                      <a:pt x="13" y="4"/>
                    </a:cubicBezTo>
                    <a:cubicBezTo>
                      <a:pt x="107" y="156"/>
                      <a:pt x="107" y="156"/>
                      <a:pt x="107" y="156"/>
                    </a:cubicBezTo>
                    <a:cubicBezTo>
                      <a:pt x="108" y="159"/>
                      <a:pt x="108" y="163"/>
                      <a:pt x="104" y="165"/>
                    </a:cubicBezTo>
                    <a:cubicBezTo>
                      <a:pt x="103" y="166"/>
                      <a:pt x="102" y="166"/>
                      <a:pt x="101" y="166"/>
                    </a:cubicBezTo>
                    <a:close/>
                  </a:path>
                </a:pathLst>
              </a:custGeom>
              <a:solidFill>
                <a:srgbClr val="E5B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îṩḻiḓê"/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11555597" y="6724635"/>
                <a:ext cx="480220" cy="5113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îşļïḋé"/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11931880" y="6717965"/>
                <a:ext cx="165076" cy="40018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îṥ1iḑe"/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11701219" y="6357800"/>
                <a:ext cx="175635" cy="170633"/>
              </a:xfrm>
              <a:custGeom>
                <a:avLst/>
                <a:gdLst>
                  <a:gd name="T0" fmla="*/ 149 w 152"/>
                  <a:gd name="T1" fmla="*/ 28 h 148"/>
                  <a:gd name="T2" fmla="*/ 149 w 152"/>
                  <a:gd name="T3" fmla="*/ 28 h 148"/>
                  <a:gd name="T4" fmla="*/ 152 w 152"/>
                  <a:gd name="T5" fmla="*/ 0 h 148"/>
                  <a:gd name="T6" fmla="*/ 0 w 152"/>
                  <a:gd name="T7" fmla="*/ 148 h 148"/>
                  <a:gd name="T8" fmla="*/ 149 w 152"/>
                  <a:gd name="T9" fmla="*/ 2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148">
                    <a:moveTo>
                      <a:pt x="149" y="28"/>
                    </a:moveTo>
                    <a:cubicBezTo>
                      <a:pt x="149" y="28"/>
                      <a:pt x="149" y="28"/>
                      <a:pt x="149" y="28"/>
                    </a:cubicBezTo>
                    <a:cubicBezTo>
                      <a:pt x="149" y="18"/>
                      <a:pt x="150" y="9"/>
                      <a:pt x="152" y="0"/>
                    </a:cubicBezTo>
                    <a:cubicBezTo>
                      <a:pt x="70" y="1"/>
                      <a:pt x="3" y="66"/>
                      <a:pt x="0" y="148"/>
                    </a:cubicBezTo>
                    <a:cubicBezTo>
                      <a:pt x="15" y="79"/>
                      <a:pt x="76" y="28"/>
                      <a:pt x="149" y="2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îśḻiḓe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11396080" y="5671376"/>
                <a:ext cx="795919" cy="805368"/>
              </a:xfrm>
              <a:custGeom>
                <a:avLst/>
                <a:gdLst>
                  <a:gd name="T0" fmla="*/ 346 w 689"/>
                  <a:gd name="T1" fmla="*/ 0 h 698"/>
                  <a:gd name="T2" fmla="*/ 178 w 689"/>
                  <a:gd name="T3" fmla="*/ 49 h 698"/>
                  <a:gd name="T4" fmla="*/ 123 w 689"/>
                  <a:gd name="T5" fmla="*/ 93 h 698"/>
                  <a:gd name="T6" fmla="*/ 123 w 689"/>
                  <a:gd name="T7" fmla="*/ 539 h 698"/>
                  <a:gd name="T8" fmla="*/ 185 w 689"/>
                  <a:gd name="T9" fmla="*/ 698 h 698"/>
                  <a:gd name="T10" fmla="*/ 508 w 689"/>
                  <a:gd name="T11" fmla="*/ 698 h 698"/>
                  <a:gd name="T12" fmla="*/ 570 w 689"/>
                  <a:gd name="T13" fmla="*/ 539 h 698"/>
                  <a:gd name="T14" fmla="*/ 626 w 689"/>
                  <a:gd name="T15" fmla="*/ 464 h 698"/>
                  <a:gd name="T16" fmla="*/ 570 w 689"/>
                  <a:gd name="T17" fmla="*/ 93 h 698"/>
                  <a:gd name="T18" fmla="*/ 346 w 689"/>
                  <a:gd name="T19" fmla="*/ 0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9" h="698">
                    <a:moveTo>
                      <a:pt x="346" y="0"/>
                    </a:moveTo>
                    <a:cubicBezTo>
                      <a:pt x="288" y="0"/>
                      <a:pt x="229" y="16"/>
                      <a:pt x="178" y="49"/>
                    </a:cubicBezTo>
                    <a:cubicBezTo>
                      <a:pt x="159" y="61"/>
                      <a:pt x="140" y="76"/>
                      <a:pt x="123" y="93"/>
                    </a:cubicBezTo>
                    <a:cubicBezTo>
                      <a:pt x="0" y="216"/>
                      <a:pt x="0" y="416"/>
                      <a:pt x="123" y="539"/>
                    </a:cubicBezTo>
                    <a:cubicBezTo>
                      <a:pt x="163" y="580"/>
                      <a:pt x="186" y="648"/>
                      <a:pt x="185" y="698"/>
                    </a:cubicBezTo>
                    <a:cubicBezTo>
                      <a:pt x="508" y="698"/>
                      <a:pt x="508" y="698"/>
                      <a:pt x="508" y="698"/>
                    </a:cubicBezTo>
                    <a:cubicBezTo>
                      <a:pt x="507" y="648"/>
                      <a:pt x="530" y="580"/>
                      <a:pt x="570" y="539"/>
                    </a:cubicBezTo>
                    <a:cubicBezTo>
                      <a:pt x="593" y="517"/>
                      <a:pt x="611" y="491"/>
                      <a:pt x="626" y="464"/>
                    </a:cubicBezTo>
                    <a:cubicBezTo>
                      <a:pt x="689" y="345"/>
                      <a:pt x="670" y="193"/>
                      <a:pt x="570" y="93"/>
                    </a:cubicBezTo>
                    <a:cubicBezTo>
                      <a:pt x="508" y="31"/>
                      <a:pt x="427" y="0"/>
                      <a:pt x="346" y="0"/>
                    </a:cubicBezTo>
                  </a:path>
                </a:pathLst>
              </a:custGeom>
              <a:solidFill>
                <a:srgbClr val="E5B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ïSľïḋê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11576162" y="6474520"/>
                <a:ext cx="439090" cy="272347"/>
              </a:xfrm>
              <a:custGeom>
                <a:avLst/>
                <a:gdLst>
                  <a:gd name="T0" fmla="*/ 354 w 380"/>
                  <a:gd name="T1" fmla="*/ 0 h 236"/>
                  <a:gd name="T2" fmla="*/ 26 w 380"/>
                  <a:gd name="T3" fmla="*/ 0 h 236"/>
                  <a:gd name="T4" fmla="*/ 0 w 380"/>
                  <a:gd name="T5" fmla="*/ 26 h 236"/>
                  <a:gd name="T6" fmla="*/ 0 w 380"/>
                  <a:gd name="T7" fmla="*/ 93 h 236"/>
                  <a:gd name="T8" fmla="*/ 143 w 380"/>
                  <a:gd name="T9" fmla="*/ 236 h 236"/>
                  <a:gd name="T10" fmla="*/ 237 w 380"/>
                  <a:gd name="T11" fmla="*/ 236 h 236"/>
                  <a:gd name="T12" fmla="*/ 380 w 380"/>
                  <a:gd name="T13" fmla="*/ 93 h 236"/>
                  <a:gd name="T14" fmla="*/ 380 w 380"/>
                  <a:gd name="T15" fmla="*/ 26 h 236"/>
                  <a:gd name="T16" fmla="*/ 354 w 380"/>
                  <a:gd name="T17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0" h="236">
                    <a:moveTo>
                      <a:pt x="35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2" y="0"/>
                      <a:pt x="0" y="11"/>
                      <a:pt x="0" y="26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172"/>
                      <a:pt x="64" y="236"/>
                      <a:pt x="143" y="236"/>
                    </a:cubicBezTo>
                    <a:cubicBezTo>
                      <a:pt x="237" y="236"/>
                      <a:pt x="237" y="236"/>
                      <a:pt x="237" y="236"/>
                    </a:cubicBezTo>
                    <a:cubicBezTo>
                      <a:pt x="316" y="236"/>
                      <a:pt x="380" y="172"/>
                      <a:pt x="380" y="93"/>
                    </a:cubicBezTo>
                    <a:cubicBezTo>
                      <a:pt x="380" y="26"/>
                      <a:pt x="380" y="26"/>
                      <a:pt x="380" y="26"/>
                    </a:cubicBezTo>
                    <a:cubicBezTo>
                      <a:pt x="380" y="11"/>
                      <a:pt x="368" y="0"/>
                      <a:pt x="354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îṧļïḍe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11790148" y="6050993"/>
                <a:ext cx="219545" cy="439645"/>
              </a:xfrm>
              <a:custGeom>
                <a:avLst/>
                <a:gdLst>
                  <a:gd name="T0" fmla="*/ 162 w 190"/>
                  <a:gd name="T1" fmla="*/ 5 h 381"/>
                  <a:gd name="T2" fmla="*/ 90 w 190"/>
                  <a:gd name="T3" fmla="*/ 42 h 381"/>
                  <a:gd name="T4" fmla="*/ 63 w 190"/>
                  <a:gd name="T5" fmla="*/ 87 h 381"/>
                  <a:gd name="T6" fmla="*/ 5 w 190"/>
                  <a:gd name="T7" fmla="*/ 79 h 381"/>
                  <a:gd name="T8" fmla="*/ 0 w 190"/>
                  <a:gd name="T9" fmla="*/ 103 h 381"/>
                  <a:gd name="T10" fmla="*/ 53 w 190"/>
                  <a:gd name="T11" fmla="*/ 110 h 381"/>
                  <a:gd name="T12" fmla="*/ 21 w 190"/>
                  <a:gd name="T13" fmla="*/ 381 h 381"/>
                  <a:gd name="T14" fmla="*/ 45 w 190"/>
                  <a:gd name="T15" fmla="*/ 380 h 381"/>
                  <a:gd name="T16" fmla="*/ 79 w 190"/>
                  <a:gd name="T17" fmla="*/ 112 h 381"/>
                  <a:gd name="T18" fmla="*/ 160 w 190"/>
                  <a:gd name="T19" fmla="*/ 102 h 381"/>
                  <a:gd name="T20" fmla="*/ 189 w 190"/>
                  <a:gd name="T21" fmla="*/ 45 h 381"/>
                  <a:gd name="T22" fmla="*/ 162 w 190"/>
                  <a:gd name="T23" fmla="*/ 5 h 381"/>
                  <a:gd name="T24" fmla="*/ 149 w 190"/>
                  <a:gd name="T25" fmla="*/ 80 h 381"/>
                  <a:gd name="T26" fmla="*/ 89 w 190"/>
                  <a:gd name="T27" fmla="*/ 88 h 381"/>
                  <a:gd name="T28" fmla="*/ 109 w 190"/>
                  <a:gd name="T29" fmla="*/ 58 h 381"/>
                  <a:gd name="T30" fmla="*/ 154 w 190"/>
                  <a:gd name="T31" fmla="*/ 28 h 381"/>
                  <a:gd name="T32" fmla="*/ 164 w 190"/>
                  <a:gd name="T33" fmla="*/ 47 h 381"/>
                  <a:gd name="T34" fmla="*/ 149 w 190"/>
                  <a:gd name="T35" fmla="*/ 8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0" h="381">
                    <a:moveTo>
                      <a:pt x="162" y="5"/>
                    </a:moveTo>
                    <a:cubicBezTo>
                      <a:pt x="148" y="0"/>
                      <a:pt x="124" y="3"/>
                      <a:pt x="90" y="42"/>
                    </a:cubicBezTo>
                    <a:cubicBezTo>
                      <a:pt x="79" y="55"/>
                      <a:pt x="70" y="70"/>
                      <a:pt x="63" y="87"/>
                    </a:cubicBezTo>
                    <a:cubicBezTo>
                      <a:pt x="39" y="85"/>
                      <a:pt x="17" y="81"/>
                      <a:pt x="5" y="79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2" y="103"/>
                      <a:pt x="25" y="108"/>
                      <a:pt x="53" y="110"/>
                    </a:cubicBezTo>
                    <a:cubicBezTo>
                      <a:pt x="15" y="219"/>
                      <a:pt x="20" y="373"/>
                      <a:pt x="21" y="381"/>
                    </a:cubicBezTo>
                    <a:cubicBezTo>
                      <a:pt x="45" y="380"/>
                      <a:pt x="45" y="380"/>
                      <a:pt x="45" y="380"/>
                    </a:cubicBezTo>
                    <a:cubicBezTo>
                      <a:pt x="45" y="378"/>
                      <a:pt x="39" y="216"/>
                      <a:pt x="79" y="112"/>
                    </a:cubicBezTo>
                    <a:cubicBezTo>
                      <a:pt x="108" y="114"/>
                      <a:pt x="140" y="112"/>
                      <a:pt x="160" y="102"/>
                    </a:cubicBezTo>
                    <a:cubicBezTo>
                      <a:pt x="182" y="91"/>
                      <a:pt x="190" y="66"/>
                      <a:pt x="189" y="45"/>
                    </a:cubicBezTo>
                    <a:cubicBezTo>
                      <a:pt x="187" y="25"/>
                      <a:pt x="177" y="10"/>
                      <a:pt x="162" y="5"/>
                    </a:cubicBezTo>
                    <a:close/>
                    <a:moveTo>
                      <a:pt x="149" y="80"/>
                    </a:moveTo>
                    <a:cubicBezTo>
                      <a:pt x="135" y="87"/>
                      <a:pt x="113" y="89"/>
                      <a:pt x="89" y="88"/>
                    </a:cubicBezTo>
                    <a:cubicBezTo>
                      <a:pt x="95" y="77"/>
                      <a:pt x="101" y="67"/>
                      <a:pt x="109" y="58"/>
                    </a:cubicBezTo>
                    <a:cubicBezTo>
                      <a:pt x="131" y="32"/>
                      <a:pt x="147" y="25"/>
                      <a:pt x="154" y="28"/>
                    </a:cubicBezTo>
                    <a:cubicBezTo>
                      <a:pt x="160" y="30"/>
                      <a:pt x="164" y="37"/>
                      <a:pt x="164" y="47"/>
                    </a:cubicBezTo>
                    <a:cubicBezTo>
                      <a:pt x="165" y="59"/>
                      <a:pt x="161" y="74"/>
                      <a:pt x="149" y="8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ïṩļíḋé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11583387" y="6050993"/>
                <a:ext cx="219545" cy="439645"/>
              </a:xfrm>
              <a:custGeom>
                <a:avLst/>
                <a:gdLst>
                  <a:gd name="T0" fmla="*/ 185 w 190"/>
                  <a:gd name="T1" fmla="*/ 79 h 381"/>
                  <a:gd name="T2" fmla="*/ 127 w 190"/>
                  <a:gd name="T3" fmla="*/ 87 h 381"/>
                  <a:gd name="T4" fmla="*/ 100 w 190"/>
                  <a:gd name="T5" fmla="*/ 42 h 381"/>
                  <a:gd name="T6" fmla="*/ 28 w 190"/>
                  <a:gd name="T7" fmla="*/ 5 h 381"/>
                  <a:gd name="T8" fmla="*/ 1 w 190"/>
                  <a:gd name="T9" fmla="*/ 45 h 381"/>
                  <a:gd name="T10" fmla="*/ 30 w 190"/>
                  <a:gd name="T11" fmla="*/ 102 h 381"/>
                  <a:gd name="T12" fmla="*/ 111 w 190"/>
                  <a:gd name="T13" fmla="*/ 112 h 381"/>
                  <a:gd name="T14" fmla="*/ 145 w 190"/>
                  <a:gd name="T15" fmla="*/ 380 h 381"/>
                  <a:gd name="T16" fmla="*/ 169 w 190"/>
                  <a:gd name="T17" fmla="*/ 381 h 381"/>
                  <a:gd name="T18" fmla="*/ 136 w 190"/>
                  <a:gd name="T19" fmla="*/ 110 h 381"/>
                  <a:gd name="T20" fmla="*/ 190 w 190"/>
                  <a:gd name="T21" fmla="*/ 103 h 381"/>
                  <a:gd name="T22" fmla="*/ 185 w 190"/>
                  <a:gd name="T23" fmla="*/ 79 h 381"/>
                  <a:gd name="T24" fmla="*/ 40 w 190"/>
                  <a:gd name="T25" fmla="*/ 80 h 381"/>
                  <a:gd name="T26" fmla="*/ 25 w 190"/>
                  <a:gd name="T27" fmla="*/ 47 h 381"/>
                  <a:gd name="T28" fmla="*/ 35 w 190"/>
                  <a:gd name="T29" fmla="*/ 28 h 381"/>
                  <a:gd name="T30" fmla="*/ 39 w 190"/>
                  <a:gd name="T31" fmla="*/ 27 h 381"/>
                  <a:gd name="T32" fmla="*/ 81 w 190"/>
                  <a:gd name="T33" fmla="*/ 58 h 381"/>
                  <a:gd name="T34" fmla="*/ 100 w 190"/>
                  <a:gd name="T35" fmla="*/ 88 h 381"/>
                  <a:gd name="T36" fmla="*/ 40 w 190"/>
                  <a:gd name="T37" fmla="*/ 8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0" h="381">
                    <a:moveTo>
                      <a:pt x="185" y="79"/>
                    </a:moveTo>
                    <a:cubicBezTo>
                      <a:pt x="173" y="81"/>
                      <a:pt x="151" y="85"/>
                      <a:pt x="127" y="87"/>
                    </a:cubicBezTo>
                    <a:cubicBezTo>
                      <a:pt x="119" y="70"/>
                      <a:pt x="110" y="55"/>
                      <a:pt x="100" y="42"/>
                    </a:cubicBezTo>
                    <a:cubicBezTo>
                      <a:pt x="66" y="3"/>
                      <a:pt x="42" y="0"/>
                      <a:pt x="28" y="5"/>
                    </a:cubicBezTo>
                    <a:cubicBezTo>
                      <a:pt x="13" y="10"/>
                      <a:pt x="2" y="25"/>
                      <a:pt x="1" y="45"/>
                    </a:cubicBezTo>
                    <a:cubicBezTo>
                      <a:pt x="0" y="66"/>
                      <a:pt x="8" y="91"/>
                      <a:pt x="30" y="102"/>
                    </a:cubicBezTo>
                    <a:cubicBezTo>
                      <a:pt x="50" y="112"/>
                      <a:pt x="81" y="114"/>
                      <a:pt x="111" y="112"/>
                    </a:cubicBezTo>
                    <a:cubicBezTo>
                      <a:pt x="150" y="216"/>
                      <a:pt x="145" y="378"/>
                      <a:pt x="145" y="380"/>
                    </a:cubicBezTo>
                    <a:cubicBezTo>
                      <a:pt x="169" y="381"/>
                      <a:pt x="169" y="381"/>
                      <a:pt x="169" y="381"/>
                    </a:cubicBezTo>
                    <a:cubicBezTo>
                      <a:pt x="169" y="373"/>
                      <a:pt x="175" y="219"/>
                      <a:pt x="136" y="110"/>
                    </a:cubicBezTo>
                    <a:cubicBezTo>
                      <a:pt x="165" y="108"/>
                      <a:pt x="188" y="103"/>
                      <a:pt x="190" y="103"/>
                    </a:cubicBezTo>
                    <a:lnTo>
                      <a:pt x="185" y="79"/>
                    </a:lnTo>
                    <a:close/>
                    <a:moveTo>
                      <a:pt x="40" y="80"/>
                    </a:moveTo>
                    <a:cubicBezTo>
                      <a:pt x="29" y="74"/>
                      <a:pt x="25" y="59"/>
                      <a:pt x="25" y="47"/>
                    </a:cubicBezTo>
                    <a:cubicBezTo>
                      <a:pt x="26" y="37"/>
                      <a:pt x="30" y="30"/>
                      <a:pt x="35" y="28"/>
                    </a:cubicBezTo>
                    <a:cubicBezTo>
                      <a:pt x="36" y="28"/>
                      <a:pt x="38" y="27"/>
                      <a:pt x="39" y="27"/>
                    </a:cubicBezTo>
                    <a:cubicBezTo>
                      <a:pt x="47" y="27"/>
                      <a:pt x="62" y="35"/>
                      <a:pt x="81" y="58"/>
                    </a:cubicBezTo>
                    <a:cubicBezTo>
                      <a:pt x="88" y="67"/>
                      <a:pt x="95" y="77"/>
                      <a:pt x="100" y="88"/>
                    </a:cubicBezTo>
                    <a:cubicBezTo>
                      <a:pt x="77" y="89"/>
                      <a:pt x="54" y="87"/>
                      <a:pt x="40" y="8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îšļiḓe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11576162" y="6474520"/>
                <a:ext cx="439090" cy="272347"/>
              </a:xfrm>
              <a:custGeom>
                <a:avLst/>
                <a:gdLst>
                  <a:gd name="T0" fmla="*/ 354 w 380"/>
                  <a:gd name="T1" fmla="*/ 0 h 236"/>
                  <a:gd name="T2" fmla="*/ 26 w 380"/>
                  <a:gd name="T3" fmla="*/ 0 h 236"/>
                  <a:gd name="T4" fmla="*/ 0 w 380"/>
                  <a:gd name="T5" fmla="*/ 26 h 236"/>
                  <a:gd name="T6" fmla="*/ 0 w 380"/>
                  <a:gd name="T7" fmla="*/ 53 h 236"/>
                  <a:gd name="T8" fmla="*/ 218 w 380"/>
                  <a:gd name="T9" fmla="*/ 53 h 236"/>
                  <a:gd name="T10" fmla="*/ 245 w 380"/>
                  <a:gd name="T11" fmla="*/ 80 h 236"/>
                  <a:gd name="T12" fmla="*/ 218 w 380"/>
                  <a:gd name="T13" fmla="*/ 107 h 236"/>
                  <a:gd name="T14" fmla="*/ 1 w 380"/>
                  <a:gd name="T15" fmla="*/ 107 h 236"/>
                  <a:gd name="T16" fmla="*/ 18 w 380"/>
                  <a:gd name="T17" fmla="*/ 161 h 236"/>
                  <a:gd name="T18" fmla="*/ 214 w 380"/>
                  <a:gd name="T19" fmla="*/ 161 h 236"/>
                  <a:gd name="T20" fmla="*/ 241 w 380"/>
                  <a:gd name="T21" fmla="*/ 188 h 236"/>
                  <a:gd name="T22" fmla="*/ 241 w 380"/>
                  <a:gd name="T23" fmla="*/ 236 h 236"/>
                  <a:gd name="T24" fmla="*/ 380 w 380"/>
                  <a:gd name="T25" fmla="*/ 93 h 236"/>
                  <a:gd name="T26" fmla="*/ 380 w 380"/>
                  <a:gd name="T27" fmla="*/ 26 h 236"/>
                  <a:gd name="T28" fmla="*/ 354 w 380"/>
                  <a:gd name="T29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0" h="236">
                    <a:moveTo>
                      <a:pt x="35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2" y="0"/>
                      <a:pt x="0" y="11"/>
                      <a:pt x="0" y="26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218" y="53"/>
                      <a:pt x="218" y="53"/>
                      <a:pt x="218" y="53"/>
                    </a:cubicBezTo>
                    <a:cubicBezTo>
                      <a:pt x="233" y="53"/>
                      <a:pt x="245" y="65"/>
                      <a:pt x="245" y="80"/>
                    </a:cubicBezTo>
                    <a:cubicBezTo>
                      <a:pt x="245" y="95"/>
                      <a:pt x="233" y="107"/>
                      <a:pt x="218" y="107"/>
                    </a:cubicBezTo>
                    <a:cubicBezTo>
                      <a:pt x="1" y="107"/>
                      <a:pt x="1" y="107"/>
                      <a:pt x="1" y="107"/>
                    </a:cubicBezTo>
                    <a:cubicBezTo>
                      <a:pt x="3" y="126"/>
                      <a:pt x="9" y="145"/>
                      <a:pt x="18" y="161"/>
                    </a:cubicBezTo>
                    <a:cubicBezTo>
                      <a:pt x="214" y="161"/>
                      <a:pt x="214" y="161"/>
                      <a:pt x="214" y="161"/>
                    </a:cubicBezTo>
                    <a:cubicBezTo>
                      <a:pt x="229" y="161"/>
                      <a:pt x="241" y="173"/>
                      <a:pt x="241" y="188"/>
                    </a:cubicBezTo>
                    <a:cubicBezTo>
                      <a:pt x="241" y="236"/>
                      <a:pt x="241" y="236"/>
                      <a:pt x="241" y="236"/>
                    </a:cubicBezTo>
                    <a:cubicBezTo>
                      <a:pt x="318" y="234"/>
                      <a:pt x="380" y="171"/>
                      <a:pt x="380" y="93"/>
                    </a:cubicBezTo>
                    <a:cubicBezTo>
                      <a:pt x="380" y="26"/>
                      <a:pt x="380" y="26"/>
                      <a:pt x="380" y="26"/>
                    </a:cubicBezTo>
                    <a:cubicBezTo>
                      <a:pt x="380" y="11"/>
                      <a:pt x="368" y="0"/>
                      <a:pt x="354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ïS1iḑè"/>
              <p:cNvSpPr/>
              <p:nvPr>
                <p:custDataLst>
                  <p:tags r:id="rId16"/>
                </p:custDataLst>
              </p:nvPr>
            </p:nvSpPr>
            <p:spPr bwMode="auto">
              <a:xfrm>
                <a:off x="11495570" y="6249417"/>
                <a:ext cx="169522" cy="226214"/>
              </a:xfrm>
              <a:custGeom>
                <a:avLst/>
                <a:gdLst>
                  <a:gd name="T0" fmla="*/ 73 w 147"/>
                  <a:gd name="T1" fmla="*/ 41 h 196"/>
                  <a:gd name="T2" fmla="*/ 37 w 147"/>
                  <a:gd name="T3" fmla="*/ 38 h 196"/>
                  <a:gd name="T4" fmla="*/ 99 w 147"/>
                  <a:gd name="T5" fmla="*/ 196 h 196"/>
                  <a:gd name="T6" fmla="*/ 132 w 147"/>
                  <a:gd name="T7" fmla="*/ 196 h 196"/>
                  <a:gd name="T8" fmla="*/ 73 w 147"/>
                  <a:gd name="T9" fmla="*/ 41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96">
                    <a:moveTo>
                      <a:pt x="73" y="41"/>
                    </a:moveTo>
                    <a:cubicBezTo>
                      <a:pt x="49" y="19"/>
                      <a:pt x="0" y="0"/>
                      <a:pt x="37" y="38"/>
                    </a:cubicBezTo>
                    <a:cubicBezTo>
                      <a:pt x="76" y="79"/>
                      <a:pt x="100" y="146"/>
                      <a:pt x="99" y="196"/>
                    </a:cubicBezTo>
                    <a:cubicBezTo>
                      <a:pt x="132" y="196"/>
                      <a:pt x="132" y="196"/>
                      <a:pt x="132" y="196"/>
                    </a:cubicBezTo>
                    <a:cubicBezTo>
                      <a:pt x="132" y="175"/>
                      <a:pt x="147" y="106"/>
                      <a:pt x="73" y="41"/>
                    </a:cubicBezTo>
                    <a:close/>
                  </a:path>
                </a:pathLst>
              </a:custGeom>
              <a:solidFill>
                <a:srgbClr val="FF9D1F">
                  <a:alpha val="5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ísḻîḓê"/>
              <p:cNvSpPr/>
              <p:nvPr>
                <p:custDataLst>
                  <p:tags r:id="rId17"/>
                </p:custDataLst>
              </p:nvPr>
            </p:nvSpPr>
            <p:spPr bwMode="auto">
              <a:xfrm>
                <a:off x="11494458" y="5670264"/>
                <a:ext cx="697541" cy="805368"/>
              </a:xfrm>
              <a:custGeom>
                <a:avLst/>
                <a:gdLst>
                  <a:gd name="T0" fmla="*/ 261 w 604"/>
                  <a:gd name="T1" fmla="*/ 1 h 698"/>
                  <a:gd name="T2" fmla="*/ 93 w 604"/>
                  <a:gd name="T3" fmla="*/ 50 h 698"/>
                  <a:gd name="T4" fmla="*/ 38 w 604"/>
                  <a:gd name="T5" fmla="*/ 94 h 698"/>
                  <a:gd name="T6" fmla="*/ 0 w 604"/>
                  <a:gd name="T7" fmla="*/ 139 h 698"/>
                  <a:gd name="T8" fmla="*/ 365 w 604"/>
                  <a:gd name="T9" fmla="*/ 87 h 698"/>
                  <a:gd name="T10" fmla="*/ 419 w 604"/>
                  <a:gd name="T11" fmla="*/ 142 h 698"/>
                  <a:gd name="T12" fmla="*/ 337 w 604"/>
                  <a:gd name="T13" fmla="*/ 525 h 698"/>
                  <a:gd name="T14" fmla="*/ 269 w 604"/>
                  <a:gd name="T15" fmla="*/ 698 h 698"/>
                  <a:gd name="T16" fmla="*/ 423 w 604"/>
                  <a:gd name="T17" fmla="*/ 698 h 698"/>
                  <a:gd name="T18" fmla="*/ 485 w 604"/>
                  <a:gd name="T19" fmla="*/ 540 h 698"/>
                  <a:gd name="T20" fmla="*/ 541 w 604"/>
                  <a:gd name="T21" fmla="*/ 465 h 698"/>
                  <a:gd name="T22" fmla="*/ 485 w 604"/>
                  <a:gd name="T23" fmla="*/ 94 h 698"/>
                  <a:gd name="T24" fmla="*/ 261 w 604"/>
                  <a:gd name="T25" fmla="*/ 1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4" h="698">
                    <a:moveTo>
                      <a:pt x="261" y="1"/>
                    </a:moveTo>
                    <a:cubicBezTo>
                      <a:pt x="203" y="1"/>
                      <a:pt x="144" y="17"/>
                      <a:pt x="93" y="50"/>
                    </a:cubicBezTo>
                    <a:cubicBezTo>
                      <a:pt x="74" y="62"/>
                      <a:pt x="55" y="77"/>
                      <a:pt x="38" y="94"/>
                    </a:cubicBezTo>
                    <a:cubicBezTo>
                      <a:pt x="24" y="108"/>
                      <a:pt x="11" y="123"/>
                      <a:pt x="0" y="139"/>
                    </a:cubicBezTo>
                    <a:cubicBezTo>
                      <a:pt x="77" y="41"/>
                      <a:pt x="223" y="0"/>
                      <a:pt x="365" y="87"/>
                    </a:cubicBezTo>
                    <a:cubicBezTo>
                      <a:pt x="387" y="101"/>
                      <a:pt x="406" y="120"/>
                      <a:pt x="419" y="142"/>
                    </a:cubicBezTo>
                    <a:cubicBezTo>
                      <a:pt x="518" y="302"/>
                      <a:pt x="463" y="460"/>
                      <a:pt x="337" y="525"/>
                    </a:cubicBezTo>
                    <a:cubicBezTo>
                      <a:pt x="280" y="555"/>
                      <a:pt x="246" y="636"/>
                      <a:pt x="269" y="698"/>
                    </a:cubicBezTo>
                    <a:cubicBezTo>
                      <a:pt x="423" y="698"/>
                      <a:pt x="423" y="698"/>
                      <a:pt x="423" y="698"/>
                    </a:cubicBezTo>
                    <a:cubicBezTo>
                      <a:pt x="422" y="648"/>
                      <a:pt x="445" y="580"/>
                      <a:pt x="485" y="540"/>
                    </a:cubicBezTo>
                    <a:cubicBezTo>
                      <a:pt x="508" y="518"/>
                      <a:pt x="526" y="492"/>
                      <a:pt x="541" y="465"/>
                    </a:cubicBezTo>
                    <a:cubicBezTo>
                      <a:pt x="604" y="346"/>
                      <a:pt x="585" y="194"/>
                      <a:pt x="485" y="94"/>
                    </a:cubicBezTo>
                    <a:cubicBezTo>
                      <a:pt x="423" y="32"/>
                      <a:pt x="342" y="1"/>
                      <a:pt x="261" y="1"/>
                    </a:cubicBezTo>
                  </a:path>
                </a:pathLst>
              </a:custGeom>
              <a:solidFill>
                <a:srgbClr val="FF9D1F">
                  <a:alpha val="5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îšľíḓè"/>
              <p:cNvSpPr/>
              <p:nvPr>
                <p:custDataLst>
                  <p:tags r:id="rId18"/>
                </p:custDataLst>
              </p:nvPr>
            </p:nvSpPr>
            <p:spPr bwMode="auto">
              <a:xfrm>
                <a:off x="11472226" y="5865353"/>
                <a:ext cx="113385" cy="146178"/>
              </a:xfrm>
              <a:custGeom>
                <a:avLst/>
                <a:gdLst>
                  <a:gd name="T0" fmla="*/ 0 w 98"/>
                  <a:gd name="T1" fmla="*/ 122 h 127"/>
                  <a:gd name="T2" fmla="*/ 59 w 98"/>
                  <a:gd name="T3" fmla="*/ 127 h 127"/>
                  <a:gd name="T4" fmla="*/ 98 w 98"/>
                  <a:gd name="T5" fmla="*/ 32 h 127"/>
                  <a:gd name="T6" fmla="*/ 51 w 98"/>
                  <a:gd name="T7" fmla="*/ 0 h 127"/>
                  <a:gd name="T8" fmla="*/ 0 w 98"/>
                  <a:gd name="T9" fmla="*/ 12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127">
                    <a:moveTo>
                      <a:pt x="0" y="122"/>
                    </a:moveTo>
                    <a:cubicBezTo>
                      <a:pt x="20" y="124"/>
                      <a:pt x="40" y="125"/>
                      <a:pt x="59" y="127"/>
                    </a:cubicBezTo>
                    <a:cubicBezTo>
                      <a:pt x="65" y="93"/>
                      <a:pt x="79" y="61"/>
                      <a:pt x="98" y="32"/>
                    </a:cubicBezTo>
                    <a:cubicBezTo>
                      <a:pt x="83" y="22"/>
                      <a:pt x="67" y="11"/>
                      <a:pt x="51" y="0"/>
                    </a:cubicBezTo>
                    <a:cubicBezTo>
                      <a:pt x="25" y="37"/>
                      <a:pt x="8" y="78"/>
                      <a:pt x="0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iş1îḑe"/>
              <p:cNvSpPr/>
              <p:nvPr>
                <p:custDataLst>
                  <p:tags r:id="rId19"/>
                </p:custDataLst>
              </p:nvPr>
            </p:nvSpPr>
            <p:spPr bwMode="auto">
              <a:xfrm>
                <a:off x="11554485" y="5909818"/>
                <a:ext cx="98378" cy="107827"/>
              </a:xfrm>
              <a:custGeom>
                <a:avLst/>
                <a:gdLst>
                  <a:gd name="T0" fmla="*/ 0 w 85"/>
                  <a:gd name="T1" fmla="*/ 89 h 93"/>
                  <a:gd name="T2" fmla="*/ 59 w 85"/>
                  <a:gd name="T3" fmla="*/ 93 h 93"/>
                  <a:gd name="T4" fmla="*/ 85 w 85"/>
                  <a:gd name="T5" fmla="*/ 32 h 93"/>
                  <a:gd name="T6" fmla="*/ 37 w 85"/>
                  <a:gd name="T7" fmla="*/ 0 h 93"/>
                  <a:gd name="T8" fmla="*/ 0 w 85"/>
                  <a:gd name="T9" fmla="*/ 8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0" y="89"/>
                    </a:moveTo>
                    <a:cubicBezTo>
                      <a:pt x="20" y="90"/>
                      <a:pt x="40" y="92"/>
                      <a:pt x="59" y="93"/>
                    </a:cubicBezTo>
                    <a:cubicBezTo>
                      <a:pt x="63" y="71"/>
                      <a:pt x="72" y="50"/>
                      <a:pt x="85" y="32"/>
                    </a:cubicBezTo>
                    <a:cubicBezTo>
                      <a:pt x="69" y="21"/>
                      <a:pt x="53" y="11"/>
                      <a:pt x="37" y="0"/>
                    </a:cubicBezTo>
                    <a:cubicBezTo>
                      <a:pt x="19" y="26"/>
                      <a:pt x="6" y="57"/>
                      <a:pt x="0" y="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í$ḻiḋê"/>
              <p:cNvSpPr/>
              <p:nvPr>
                <p:custDataLst>
                  <p:tags r:id="rId20"/>
                </p:custDataLst>
              </p:nvPr>
            </p:nvSpPr>
            <p:spPr bwMode="auto">
              <a:xfrm>
                <a:off x="11550039" y="5745299"/>
                <a:ext cx="142843" cy="138397"/>
              </a:xfrm>
              <a:custGeom>
                <a:avLst/>
                <a:gdLst>
                  <a:gd name="T0" fmla="*/ 0 w 124"/>
                  <a:gd name="T1" fmla="*/ 82 h 120"/>
                  <a:gd name="T2" fmla="*/ 44 w 124"/>
                  <a:gd name="T3" fmla="*/ 120 h 120"/>
                  <a:gd name="T4" fmla="*/ 124 w 124"/>
                  <a:gd name="T5" fmla="*/ 56 h 120"/>
                  <a:gd name="T6" fmla="*/ 104 w 124"/>
                  <a:gd name="T7" fmla="*/ 0 h 120"/>
                  <a:gd name="T8" fmla="*/ 0 w 124"/>
                  <a:gd name="T9" fmla="*/ 8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0">
                    <a:moveTo>
                      <a:pt x="0" y="82"/>
                    </a:moveTo>
                    <a:cubicBezTo>
                      <a:pt x="15" y="95"/>
                      <a:pt x="29" y="107"/>
                      <a:pt x="44" y="120"/>
                    </a:cubicBezTo>
                    <a:cubicBezTo>
                      <a:pt x="66" y="93"/>
                      <a:pt x="93" y="71"/>
                      <a:pt x="124" y="56"/>
                    </a:cubicBezTo>
                    <a:cubicBezTo>
                      <a:pt x="117" y="37"/>
                      <a:pt x="110" y="19"/>
                      <a:pt x="104" y="0"/>
                    </a:cubicBezTo>
                    <a:cubicBezTo>
                      <a:pt x="63" y="20"/>
                      <a:pt x="28" y="48"/>
                      <a:pt x="0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îṧlíde"/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11611178" y="5822556"/>
                <a:ext cx="110606" cy="111718"/>
              </a:xfrm>
              <a:custGeom>
                <a:avLst/>
                <a:gdLst>
                  <a:gd name="T0" fmla="*/ 0 w 96"/>
                  <a:gd name="T1" fmla="*/ 60 h 97"/>
                  <a:gd name="T2" fmla="*/ 44 w 96"/>
                  <a:gd name="T3" fmla="*/ 97 h 97"/>
                  <a:gd name="T4" fmla="*/ 96 w 96"/>
                  <a:gd name="T5" fmla="*/ 56 h 97"/>
                  <a:gd name="T6" fmla="*/ 75 w 96"/>
                  <a:gd name="T7" fmla="*/ 0 h 97"/>
                  <a:gd name="T8" fmla="*/ 0 w 96"/>
                  <a:gd name="T9" fmla="*/ 6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7">
                    <a:moveTo>
                      <a:pt x="0" y="60"/>
                    </a:moveTo>
                    <a:cubicBezTo>
                      <a:pt x="15" y="72"/>
                      <a:pt x="29" y="85"/>
                      <a:pt x="44" y="97"/>
                    </a:cubicBezTo>
                    <a:cubicBezTo>
                      <a:pt x="58" y="80"/>
                      <a:pt x="76" y="66"/>
                      <a:pt x="96" y="56"/>
                    </a:cubicBezTo>
                    <a:cubicBezTo>
                      <a:pt x="89" y="37"/>
                      <a:pt x="82" y="19"/>
                      <a:pt x="75" y="0"/>
                    </a:cubicBezTo>
                    <a:cubicBezTo>
                      <a:pt x="46" y="14"/>
                      <a:pt x="20" y="35"/>
                      <a:pt x="0" y="6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îş1iḍe"/>
              <p:cNvSpPr/>
              <p:nvPr>
                <p:custDataLst>
                  <p:tags r:id="rId22"/>
                </p:custDataLst>
              </p:nvPr>
            </p:nvSpPr>
            <p:spPr bwMode="auto">
              <a:xfrm>
                <a:off x="11866295" y="6248306"/>
                <a:ext cx="35572" cy="30014"/>
              </a:xfrm>
              <a:custGeom>
                <a:avLst/>
                <a:gdLst>
                  <a:gd name="T0" fmla="*/ 9 w 31"/>
                  <a:gd name="T1" fmla="*/ 17 h 26"/>
                  <a:gd name="T2" fmla="*/ 9 w 31"/>
                  <a:gd name="T3" fmla="*/ 16 h 26"/>
                  <a:gd name="T4" fmla="*/ 9 w 31"/>
                  <a:gd name="T5" fmla="*/ 16 h 26"/>
                  <a:gd name="T6" fmla="*/ 9 w 31"/>
                  <a:gd name="T7" fmla="*/ 17 h 26"/>
                  <a:gd name="T8" fmla="*/ 23 w 31"/>
                  <a:gd name="T9" fmla="*/ 16 h 26"/>
                  <a:gd name="T10" fmla="*/ 27 w 31"/>
                  <a:gd name="T11" fmla="*/ 12 h 26"/>
                  <a:gd name="T12" fmla="*/ 23 w 31"/>
                  <a:gd name="T13" fmla="*/ 16 h 26"/>
                  <a:gd name="T14" fmla="*/ 22 w 31"/>
                  <a:gd name="T15" fmla="*/ 0 h 26"/>
                  <a:gd name="T16" fmla="*/ 20 w 31"/>
                  <a:gd name="T17" fmla="*/ 1 h 26"/>
                  <a:gd name="T18" fmla="*/ 20 w 31"/>
                  <a:gd name="T19" fmla="*/ 0 h 26"/>
                  <a:gd name="T20" fmla="*/ 19 w 31"/>
                  <a:gd name="T21" fmla="*/ 0 h 26"/>
                  <a:gd name="T22" fmla="*/ 19 w 31"/>
                  <a:gd name="T23" fmla="*/ 0 h 26"/>
                  <a:gd name="T24" fmla="*/ 9 w 31"/>
                  <a:gd name="T25" fmla="*/ 6 h 26"/>
                  <a:gd name="T26" fmla="*/ 0 w 31"/>
                  <a:gd name="T27" fmla="*/ 15 h 26"/>
                  <a:gd name="T28" fmla="*/ 0 w 31"/>
                  <a:gd name="T29" fmla="*/ 17 h 26"/>
                  <a:gd name="T30" fmla="*/ 0 w 31"/>
                  <a:gd name="T31" fmla="*/ 18 h 26"/>
                  <a:gd name="T32" fmla="*/ 1 w 31"/>
                  <a:gd name="T33" fmla="*/ 18 h 26"/>
                  <a:gd name="T34" fmla="*/ 2 w 31"/>
                  <a:gd name="T35" fmla="*/ 18 h 26"/>
                  <a:gd name="T36" fmla="*/ 2 w 31"/>
                  <a:gd name="T37" fmla="*/ 18 h 26"/>
                  <a:gd name="T38" fmla="*/ 2 w 31"/>
                  <a:gd name="T39" fmla="*/ 18 h 26"/>
                  <a:gd name="T40" fmla="*/ 10 w 31"/>
                  <a:gd name="T41" fmla="*/ 26 h 26"/>
                  <a:gd name="T42" fmla="*/ 11 w 31"/>
                  <a:gd name="T43" fmla="*/ 26 h 26"/>
                  <a:gd name="T44" fmla="*/ 15 w 31"/>
                  <a:gd name="T45" fmla="*/ 24 h 26"/>
                  <a:gd name="T46" fmla="*/ 31 w 31"/>
                  <a:gd name="T47" fmla="*/ 15 h 26"/>
                  <a:gd name="T48" fmla="*/ 31 w 31"/>
                  <a:gd name="T49" fmla="*/ 15 h 26"/>
                  <a:gd name="T50" fmla="*/ 31 w 31"/>
                  <a:gd name="T51" fmla="*/ 15 h 26"/>
                  <a:gd name="T52" fmla="*/ 28 w 31"/>
                  <a:gd name="T53" fmla="*/ 11 h 26"/>
                  <a:gd name="T54" fmla="*/ 22 w 31"/>
                  <a:gd name="T5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26">
                    <a:moveTo>
                      <a:pt x="9" y="17"/>
                    </a:move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7"/>
                      <a:pt x="9" y="17"/>
                      <a:pt x="9" y="17"/>
                    </a:cubicBezTo>
                    <a:moveTo>
                      <a:pt x="23" y="16"/>
                    </a:moveTo>
                    <a:cubicBezTo>
                      <a:pt x="25" y="14"/>
                      <a:pt x="26" y="13"/>
                      <a:pt x="27" y="12"/>
                    </a:cubicBezTo>
                    <a:cubicBezTo>
                      <a:pt x="23" y="16"/>
                      <a:pt x="23" y="16"/>
                      <a:pt x="23" y="16"/>
                    </a:cubicBezTo>
                    <a:moveTo>
                      <a:pt x="22" y="0"/>
                    </a:moveTo>
                    <a:cubicBezTo>
                      <a:pt x="22" y="0"/>
                      <a:pt x="21" y="0"/>
                      <a:pt x="20" y="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5" y="1"/>
                      <a:pt x="12" y="4"/>
                      <a:pt x="9" y="6"/>
                    </a:cubicBezTo>
                    <a:cubicBezTo>
                      <a:pt x="6" y="9"/>
                      <a:pt x="2" y="11"/>
                      <a:pt x="0" y="15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0" y="17"/>
                      <a:pt x="0" y="18"/>
                      <a:pt x="0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4" y="19"/>
                      <a:pt x="8" y="23"/>
                      <a:pt x="10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2" y="26"/>
                      <a:pt x="13" y="25"/>
                      <a:pt x="15" y="24"/>
                    </a:cubicBezTo>
                    <a:cubicBezTo>
                      <a:pt x="20" y="22"/>
                      <a:pt x="26" y="18"/>
                      <a:pt x="31" y="15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5" y="7"/>
                      <a:pt x="22" y="0"/>
                      <a:pt x="22" y="0"/>
                    </a:cubicBezTo>
                  </a:path>
                </a:pathLst>
              </a:custGeom>
              <a:solidFill>
                <a:srgbClr val="9576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ï$lïdè"/>
              <p:cNvSpPr/>
              <p:nvPr>
                <p:custDataLst>
                  <p:tags r:id="rId23"/>
                </p:custDataLst>
              </p:nvPr>
            </p:nvSpPr>
            <p:spPr bwMode="auto">
              <a:xfrm>
                <a:off x="11879078" y="6265536"/>
                <a:ext cx="138397" cy="147845"/>
              </a:xfrm>
              <a:custGeom>
                <a:avLst/>
                <a:gdLst>
                  <a:gd name="T0" fmla="*/ 33 w 120"/>
                  <a:gd name="T1" fmla="*/ 36 h 128"/>
                  <a:gd name="T2" fmla="*/ 33 w 120"/>
                  <a:gd name="T3" fmla="*/ 36 h 128"/>
                  <a:gd name="T4" fmla="*/ 32 w 120"/>
                  <a:gd name="T5" fmla="*/ 35 h 128"/>
                  <a:gd name="T6" fmla="*/ 32 w 120"/>
                  <a:gd name="T7" fmla="*/ 35 h 128"/>
                  <a:gd name="T8" fmla="*/ 25 w 120"/>
                  <a:gd name="T9" fmla="*/ 30 h 128"/>
                  <a:gd name="T10" fmla="*/ 25 w 120"/>
                  <a:gd name="T11" fmla="*/ 30 h 128"/>
                  <a:gd name="T12" fmla="*/ 20 w 120"/>
                  <a:gd name="T13" fmla="*/ 0 h 128"/>
                  <a:gd name="T14" fmla="*/ 0 w 120"/>
                  <a:gd name="T15" fmla="*/ 11 h 128"/>
                  <a:gd name="T16" fmla="*/ 5 w 120"/>
                  <a:gd name="T17" fmla="*/ 18 h 128"/>
                  <a:gd name="T18" fmla="*/ 7 w 120"/>
                  <a:gd name="T19" fmla="*/ 18 h 128"/>
                  <a:gd name="T20" fmla="*/ 16 w 120"/>
                  <a:gd name="T21" fmla="*/ 16 h 128"/>
                  <a:gd name="T22" fmla="*/ 15 w 120"/>
                  <a:gd name="T23" fmla="*/ 31 h 128"/>
                  <a:gd name="T24" fmla="*/ 20 w 120"/>
                  <a:gd name="T25" fmla="*/ 40 h 128"/>
                  <a:gd name="T26" fmla="*/ 33 w 120"/>
                  <a:gd name="T27" fmla="*/ 90 h 128"/>
                  <a:gd name="T28" fmla="*/ 43 w 120"/>
                  <a:gd name="T29" fmla="*/ 102 h 128"/>
                  <a:gd name="T30" fmla="*/ 56 w 120"/>
                  <a:gd name="T31" fmla="*/ 102 h 128"/>
                  <a:gd name="T32" fmla="*/ 92 w 120"/>
                  <a:gd name="T33" fmla="*/ 98 h 128"/>
                  <a:gd name="T34" fmla="*/ 91 w 120"/>
                  <a:gd name="T35" fmla="*/ 98 h 128"/>
                  <a:gd name="T36" fmla="*/ 92 w 120"/>
                  <a:gd name="T37" fmla="*/ 102 h 128"/>
                  <a:gd name="T38" fmla="*/ 92 w 120"/>
                  <a:gd name="T39" fmla="*/ 109 h 128"/>
                  <a:gd name="T40" fmla="*/ 93 w 120"/>
                  <a:gd name="T41" fmla="*/ 117 h 128"/>
                  <a:gd name="T42" fmla="*/ 94 w 120"/>
                  <a:gd name="T43" fmla="*/ 125 h 128"/>
                  <a:gd name="T44" fmla="*/ 96 w 120"/>
                  <a:gd name="T45" fmla="*/ 121 h 128"/>
                  <a:gd name="T46" fmla="*/ 99 w 120"/>
                  <a:gd name="T47" fmla="*/ 110 h 128"/>
                  <a:gd name="T48" fmla="*/ 103 w 120"/>
                  <a:gd name="T49" fmla="*/ 99 h 128"/>
                  <a:gd name="T50" fmla="*/ 107 w 120"/>
                  <a:gd name="T51" fmla="*/ 89 h 128"/>
                  <a:gd name="T52" fmla="*/ 112 w 120"/>
                  <a:gd name="T53" fmla="*/ 79 h 128"/>
                  <a:gd name="T54" fmla="*/ 117 w 120"/>
                  <a:gd name="T55" fmla="*/ 69 h 128"/>
                  <a:gd name="T56" fmla="*/ 120 w 120"/>
                  <a:gd name="T57" fmla="*/ 64 h 128"/>
                  <a:gd name="T58" fmla="*/ 113 w 120"/>
                  <a:gd name="T59" fmla="*/ 69 h 128"/>
                  <a:gd name="T60" fmla="*/ 56 w 120"/>
                  <a:gd name="T61" fmla="*/ 81 h 128"/>
                  <a:gd name="T62" fmla="*/ 53 w 120"/>
                  <a:gd name="T63" fmla="*/ 81 h 128"/>
                  <a:gd name="T64" fmla="*/ 48 w 120"/>
                  <a:gd name="T65" fmla="*/ 72 h 128"/>
                  <a:gd name="T66" fmla="*/ 27 w 120"/>
                  <a:gd name="T67" fmla="*/ 37 h 128"/>
                  <a:gd name="T68" fmla="*/ 28 w 120"/>
                  <a:gd name="T69" fmla="*/ 34 h 128"/>
                  <a:gd name="T70" fmla="*/ 33 w 120"/>
                  <a:gd name="T71" fmla="*/ 38 h 128"/>
                  <a:gd name="T72" fmla="*/ 35 w 120"/>
                  <a:gd name="T73" fmla="*/ 37 h 128"/>
                  <a:gd name="T74" fmla="*/ 19 w 120"/>
                  <a:gd name="T75" fmla="*/ 13 h 128"/>
                  <a:gd name="T76" fmla="*/ 23 w 120"/>
                  <a:gd name="T77" fmla="*/ 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0" h="128">
                    <a:moveTo>
                      <a:pt x="33" y="36"/>
                    </a:moveTo>
                    <a:cubicBezTo>
                      <a:pt x="33" y="36"/>
                      <a:pt x="33" y="36"/>
                      <a:pt x="33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3" y="36"/>
                      <a:pt x="33" y="36"/>
                      <a:pt x="33" y="36"/>
                    </a:cubicBezTo>
                    <a:moveTo>
                      <a:pt x="32" y="35"/>
                    </a:move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moveTo>
                      <a:pt x="25" y="30"/>
                    </a:move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0"/>
                      <a:pt x="25" y="30"/>
                    </a:cubicBezTo>
                    <a:moveTo>
                      <a:pt x="20" y="0"/>
                    </a:moveTo>
                    <a:cubicBezTo>
                      <a:pt x="15" y="3"/>
                      <a:pt x="9" y="7"/>
                      <a:pt x="4" y="9"/>
                    </a:cubicBezTo>
                    <a:cubicBezTo>
                      <a:pt x="2" y="10"/>
                      <a:pt x="1" y="11"/>
                      <a:pt x="0" y="11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6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10" y="18"/>
                      <a:pt x="14" y="17"/>
                      <a:pt x="15" y="16"/>
                    </a:cubicBezTo>
                    <a:cubicBezTo>
                      <a:pt x="15" y="16"/>
                      <a:pt x="16" y="16"/>
                      <a:pt x="16" y="16"/>
                    </a:cubicBezTo>
                    <a:cubicBezTo>
                      <a:pt x="16" y="16"/>
                      <a:pt x="16" y="17"/>
                      <a:pt x="17" y="17"/>
                    </a:cubicBezTo>
                    <a:cubicBezTo>
                      <a:pt x="13" y="21"/>
                      <a:pt x="14" y="28"/>
                      <a:pt x="15" y="31"/>
                    </a:cubicBezTo>
                    <a:cubicBezTo>
                      <a:pt x="16" y="34"/>
                      <a:pt x="18" y="37"/>
                      <a:pt x="21" y="39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20" y="40"/>
                      <a:pt x="22" y="53"/>
                      <a:pt x="25" y="64"/>
                    </a:cubicBezTo>
                    <a:cubicBezTo>
                      <a:pt x="27" y="73"/>
                      <a:pt x="29" y="82"/>
                      <a:pt x="33" y="90"/>
                    </a:cubicBezTo>
                    <a:cubicBezTo>
                      <a:pt x="33" y="90"/>
                      <a:pt x="33" y="90"/>
                      <a:pt x="33" y="90"/>
                    </a:cubicBezTo>
                    <a:cubicBezTo>
                      <a:pt x="35" y="95"/>
                      <a:pt x="40" y="101"/>
                      <a:pt x="43" y="102"/>
                    </a:cubicBezTo>
                    <a:cubicBezTo>
                      <a:pt x="43" y="102"/>
                      <a:pt x="45" y="102"/>
                      <a:pt x="47" y="102"/>
                    </a:cubicBezTo>
                    <a:cubicBezTo>
                      <a:pt x="51" y="102"/>
                      <a:pt x="56" y="102"/>
                      <a:pt x="56" y="102"/>
                    </a:cubicBezTo>
                    <a:cubicBezTo>
                      <a:pt x="56" y="102"/>
                      <a:pt x="57" y="102"/>
                      <a:pt x="57" y="102"/>
                    </a:cubicBezTo>
                    <a:cubicBezTo>
                      <a:pt x="65" y="102"/>
                      <a:pt x="79" y="100"/>
                      <a:pt x="92" y="98"/>
                    </a:cubicBezTo>
                    <a:cubicBezTo>
                      <a:pt x="92" y="98"/>
                      <a:pt x="92" y="98"/>
                      <a:pt x="92" y="98"/>
                    </a:cubicBezTo>
                    <a:cubicBezTo>
                      <a:pt x="91" y="98"/>
                      <a:pt x="91" y="98"/>
                      <a:pt x="91" y="98"/>
                    </a:cubicBezTo>
                    <a:cubicBezTo>
                      <a:pt x="91" y="99"/>
                      <a:pt x="91" y="99"/>
                      <a:pt x="91" y="100"/>
                    </a:cubicBezTo>
                    <a:cubicBezTo>
                      <a:pt x="91" y="101"/>
                      <a:pt x="92" y="102"/>
                      <a:pt x="92" y="102"/>
                    </a:cubicBezTo>
                    <a:cubicBezTo>
                      <a:pt x="92" y="104"/>
                      <a:pt x="92" y="105"/>
                      <a:pt x="92" y="107"/>
                    </a:cubicBezTo>
                    <a:cubicBezTo>
                      <a:pt x="92" y="108"/>
                      <a:pt x="92" y="108"/>
                      <a:pt x="92" y="109"/>
                    </a:cubicBezTo>
                    <a:cubicBezTo>
                      <a:pt x="92" y="111"/>
                      <a:pt x="92" y="113"/>
                      <a:pt x="92" y="114"/>
                    </a:cubicBezTo>
                    <a:cubicBezTo>
                      <a:pt x="92" y="115"/>
                      <a:pt x="93" y="116"/>
                      <a:pt x="93" y="117"/>
                    </a:cubicBezTo>
                    <a:cubicBezTo>
                      <a:pt x="93" y="119"/>
                      <a:pt x="93" y="120"/>
                      <a:pt x="93" y="122"/>
                    </a:cubicBezTo>
                    <a:cubicBezTo>
                      <a:pt x="93" y="123"/>
                      <a:pt x="93" y="124"/>
                      <a:pt x="94" y="125"/>
                    </a:cubicBezTo>
                    <a:cubicBezTo>
                      <a:pt x="94" y="126"/>
                      <a:pt x="94" y="127"/>
                      <a:pt x="94" y="128"/>
                    </a:cubicBezTo>
                    <a:cubicBezTo>
                      <a:pt x="95" y="126"/>
                      <a:pt x="95" y="123"/>
                      <a:pt x="96" y="121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97" y="117"/>
                      <a:pt x="98" y="113"/>
                      <a:pt x="99" y="110"/>
                    </a:cubicBezTo>
                    <a:cubicBezTo>
                      <a:pt x="99" y="110"/>
                      <a:pt x="100" y="109"/>
                      <a:pt x="100" y="109"/>
                    </a:cubicBezTo>
                    <a:cubicBezTo>
                      <a:pt x="101" y="106"/>
                      <a:pt x="102" y="103"/>
                      <a:pt x="103" y="99"/>
                    </a:cubicBezTo>
                    <a:cubicBezTo>
                      <a:pt x="103" y="99"/>
                      <a:pt x="103" y="98"/>
                      <a:pt x="104" y="98"/>
                    </a:cubicBezTo>
                    <a:cubicBezTo>
                      <a:pt x="105" y="95"/>
                      <a:pt x="106" y="92"/>
                      <a:pt x="107" y="89"/>
                    </a:cubicBezTo>
                    <a:cubicBezTo>
                      <a:pt x="108" y="88"/>
                      <a:pt x="108" y="87"/>
                      <a:pt x="108" y="86"/>
                    </a:cubicBezTo>
                    <a:cubicBezTo>
                      <a:pt x="110" y="84"/>
                      <a:pt x="111" y="81"/>
                      <a:pt x="112" y="79"/>
                    </a:cubicBezTo>
                    <a:cubicBezTo>
                      <a:pt x="112" y="77"/>
                      <a:pt x="113" y="76"/>
                      <a:pt x="114" y="75"/>
                    </a:cubicBezTo>
                    <a:cubicBezTo>
                      <a:pt x="115" y="73"/>
                      <a:pt x="116" y="71"/>
                      <a:pt x="117" y="69"/>
                    </a:cubicBezTo>
                    <a:cubicBezTo>
                      <a:pt x="118" y="67"/>
                      <a:pt x="119" y="66"/>
                      <a:pt x="119" y="64"/>
                    </a:cubicBezTo>
                    <a:cubicBezTo>
                      <a:pt x="120" y="64"/>
                      <a:pt x="120" y="64"/>
                      <a:pt x="120" y="64"/>
                    </a:cubicBezTo>
                    <a:cubicBezTo>
                      <a:pt x="116" y="65"/>
                      <a:pt x="114" y="67"/>
                      <a:pt x="113" y="67"/>
                    </a:cubicBezTo>
                    <a:cubicBezTo>
                      <a:pt x="113" y="68"/>
                      <a:pt x="113" y="68"/>
                      <a:pt x="113" y="69"/>
                    </a:cubicBezTo>
                    <a:cubicBezTo>
                      <a:pt x="108" y="69"/>
                      <a:pt x="103" y="70"/>
                      <a:pt x="99" y="70"/>
                    </a:cubicBezTo>
                    <a:cubicBezTo>
                      <a:pt x="94" y="70"/>
                      <a:pt x="60" y="79"/>
                      <a:pt x="56" y="81"/>
                    </a:cubicBezTo>
                    <a:cubicBezTo>
                      <a:pt x="55" y="81"/>
                      <a:pt x="55" y="81"/>
                      <a:pt x="55" y="81"/>
                    </a:cubicBezTo>
                    <a:cubicBezTo>
                      <a:pt x="55" y="81"/>
                      <a:pt x="54" y="81"/>
                      <a:pt x="53" y="81"/>
                    </a:cubicBezTo>
                    <a:cubicBezTo>
                      <a:pt x="53" y="81"/>
                      <a:pt x="53" y="81"/>
                      <a:pt x="53" y="81"/>
                    </a:cubicBezTo>
                    <a:cubicBezTo>
                      <a:pt x="51" y="78"/>
                      <a:pt x="50" y="75"/>
                      <a:pt x="48" y="72"/>
                    </a:cubicBezTo>
                    <a:cubicBezTo>
                      <a:pt x="40" y="62"/>
                      <a:pt x="28" y="37"/>
                      <a:pt x="28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6"/>
                    </a:cubicBezTo>
                    <a:cubicBezTo>
                      <a:pt x="27" y="36"/>
                      <a:pt x="28" y="35"/>
                      <a:pt x="28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30" y="37"/>
                      <a:pt x="32" y="38"/>
                      <a:pt x="33" y="38"/>
                    </a:cubicBezTo>
                    <a:cubicBezTo>
                      <a:pt x="34" y="38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6" y="36"/>
                      <a:pt x="37" y="34"/>
                      <a:pt x="33" y="28"/>
                    </a:cubicBezTo>
                    <a:cubicBezTo>
                      <a:pt x="27" y="22"/>
                      <a:pt x="19" y="15"/>
                      <a:pt x="19" y="13"/>
                    </a:cubicBezTo>
                    <a:cubicBezTo>
                      <a:pt x="20" y="12"/>
                      <a:pt x="22" y="8"/>
                      <a:pt x="23" y="6"/>
                    </a:cubicBezTo>
                    <a:cubicBezTo>
                      <a:pt x="23" y="5"/>
                      <a:pt x="23" y="4"/>
                      <a:pt x="23" y="3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A66614">
                  <a:alpha val="3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ïšḷîḋè"/>
              <p:cNvSpPr/>
              <p:nvPr>
                <p:custDataLst>
                  <p:tags r:id="rId24"/>
                </p:custDataLst>
              </p:nvPr>
            </p:nvSpPr>
            <p:spPr bwMode="auto">
              <a:xfrm>
                <a:off x="11960782" y="6475632"/>
                <a:ext cx="51134" cy="202871"/>
              </a:xfrm>
              <a:custGeom>
                <a:avLst/>
                <a:gdLst>
                  <a:gd name="T0" fmla="*/ 24 w 44"/>
                  <a:gd name="T1" fmla="*/ 0 h 176"/>
                  <a:gd name="T2" fmla="*/ 25 w 44"/>
                  <a:gd name="T3" fmla="*/ 4 h 176"/>
                  <a:gd name="T4" fmla="*/ 4 w 44"/>
                  <a:gd name="T5" fmla="*/ 111 h 176"/>
                  <a:gd name="T6" fmla="*/ 1 w 44"/>
                  <a:gd name="T7" fmla="*/ 132 h 176"/>
                  <a:gd name="T8" fmla="*/ 16 w 44"/>
                  <a:gd name="T9" fmla="*/ 176 h 176"/>
                  <a:gd name="T10" fmla="*/ 20 w 44"/>
                  <a:gd name="T11" fmla="*/ 171 h 176"/>
                  <a:gd name="T12" fmla="*/ 23 w 44"/>
                  <a:gd name="T13" fmla="*/ 166 h 176"/>
                  <a:gd name="T14" fmla="*/ 27 w 44"/>
                  <a:gd name="T15" fmla="*/ 160 h 176"/>
                  <a:gd name="T16" fmla="*/ 30 w 44"/>
                  <a:gd name="T17" fmla="*/ 153 h 176"/>
                  <a:gd name="T18" fmla="*/ 33 w 44"/>
                  <a:gd name="T19" fmla="*/ 147 h 176"/>
                  <a:gd name="T20" fmla="*/ 34 w 44"/>
                  <a:gd name="T21" fmla="*/ 146 h 176"/>
                  <a:gd name="T22" fmla="*/ 31 w 44"/>
                  <a:gd name="T23" fmla="*/ 140 h 176"/>
                  <a:gd name="T24" fmla="*/ 31 w 44"/>
                  <a:gd name="T25" fmla="*/ 140 h 176"/>
                  <a:gd name="T26" fmla="*/ 34 w 44"/>
                  <a:gd name="T27" fmla="*/ 114 h 176"/>
                  <a:gd name="T28" fmla="*/ 34 w 44"/>
                  <a:gd name="T29" fmla="*/ 113 h 176"/>
                  <a:gd name="T30" fmla="*/ 35 w 44"/>
                  <a:gd name="T31" fmla="*/ 113 h 176"/>
                  <a:gd name="T32" fmla="*/ 35 w 44"/>
                  <a:gd name="T33" fmla="*/ 113 h 176"/>
                  <a:gd name="T34" fmla="*/ 44 w 44"/>
                  <a:gd name="T35" fmla="*/ 93 h 176"/>
                  <a:gd name="T36" fmla="*/ 44 w 44"/>
                  <a:gd name="T37" fmla="*/ 92 h 176"/>
                  <a:gd name="T38" fmla="*/ 44 w 44"/>
                  <a:gd name="T39" fmla="*/ 25 h 176"/>
                  <a:gd name="T40" fmla="*/ 24 w 44"/>
                  <a:gd name="T41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" h="176">
                    <a:moveTo>
                      <a:pt x="24" y="0"/>
                    </a:moveTo>
                    <a:cubicBezTo>
                      <a:pt x="24" y="2"/>
                      <a:pt x="24" y="3"/>
                      <a:pt x="25" y="4"/>
                    </a:cubicBezTo>
                    <a:cubicBezTo>
                      <a:pt x="21" y="21"/>
                      <a:pt x="7" y="89"/>
                      <a:pt x="4" y="111"/>
                    </a:cubicBezTo>
                    <a:cubicBezTo>
                      <a:pt x="2" y="119"/>
                      <a:pt x="0" y="128"/>
                      <a:pt x="1" y="132"/>
                    </a:cubicBezTo>
                    <a:cubicBezTo>
                      <a:pt x="2" y="136"/>
                      <a:pt x="9" y="156"/>
                      <a:pt x="16" y="176"/>
                    </a:cubicBezTo>
                    <a:cubicBezTo>
                      <a:pt x="18" y="175"/>
                      <a:pt x="19" y="173"/>
                      <a:pt x="20" y="171"/>
                    </a:cubicBezTo>
                    <a:cubicBezTo>
                      <a:pt x="21" y="169"/>
                      <a:pt x="22" y="168"/>
                      <a:pt x="23" y="166"/>
                    </a:cubicBezTo>
                    <a:cubicBezTo>
                      <a:pt x="25" y="164"/>
                      <a:pt x="26" y="162"/>
                      <a:pt x="27" y="160"/>
                    </a:cubicBezTo>
                    <a:cubicBezTo>
                      <a:pt x="28" y="158"/>
                      <a:pt x="29" y="156"/>
                      <a:pt x="30" y="153"/>
                    </a:cubicBezTo>
                    <a:cubicBezTo>
                      <a:pt x="31" y="151"/>
                      <a:pt x="32" y="149"/>
                      <a:pt x="33" y="147"/>
                    </a:cubicBezTo>
                    <a:cubicBezTo>
                      <a:pt x="33" y="147"/>
                      <a:pt x="33" y="146"/>
                      <a:pt x="34" y="146"/>
                    </a:cubicBezTo>
                    <a:cubicBezTo>
                      <a:pt x="33" y="144"/>
                      <a:pt x="32" y="141"/>
                      <a:pt x="31" y="140"/>
                    </a:cubicBezTo>
                    <a:cubicBezTo>
                      <a:pt x="31" y="140"/>
                      <a:pt x="31" y="140"/>
                      <a:pt x="31" y="140"/>
                    </a:cubicBezTo>
                    <a:cubicBezTo>
                      <a:pt x="27" y="130"/>
                      <a:pt x="31" y="119"/>
                      <a:pt x="34" y="114"/>
                    </a:cubicBezTo>
                    <a:cubicBezTo>
                      <a:pt x="34" y="114"/>
                      <a:pt x="34" y="113"/>
                      <a:pt x="34" y="113"/>
                    </a:cubicBezTo>
                    <a:cubicBezTo>
                      <a:pt x="35" y="113"/>
                      <a:pt x="35" y="113"/>
                      <a:pt x="35" y="113"/>
                    </a:cubicBezTo>
                    <a:cubicBezTo>
                      <a:pt x="35" y="113"/>
                      <a:pt x="35" y="113"/>
                      <a:pt x="35" y="113"/>
                    </a:cubicBezTo>
                    <a:cubicBezTo>
                      <a:pt x="38" y="107"/>
                      <a:pt x="41" y="100"/>
                      <a:pt x="44" y="93"/>
                    </a:cubicBezTo>
                    <a:cubicBezTo>
                      <a:pt x="44" y="93"/>
                      <a:pt x="44" y="93"/>
                      <a:pt x="44" y="92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13"/>
                      <a:pt x="36" y="2"/>
                      <a:pt x="24" y="0"/>
                    </a:cubicBezTo>
                  </a:path>
                </a:pathLst>
              </a:custGeom>
              <a:solidFill>
                <a:srgbClr val="5E5E8A">
                  <a:alpha val="3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îśliďê"/>
              <p:cNvSpPr/>
              <p:nvPr>
                <p:custDataLst>
                  <p:tags r:id="rId25"/>
                </p:custDataLst>
              </p:nvPr>
            </p:nvSpPr>
            <p:spPr bwMode="auto">
              <a:xfrm>
                <a:off x="12000245" y="6258311"/>
                <a:ext cx="57804" cy="78925"/>
              </a:xfrm>
              <a:custGeom>
                <a:avLst/>
                <a:gdLst>
                  <a:gd name="T0" fmla="*/ 9 w 50"/>
                  <a:gd name="T1" fmla="*/ 0 h 68"/>
                  <a:gd name="T2" fmla="*/ 5 w 50"/>
                  <a:gd name="T3" fmla="*/ 16 h 68"/>
                  <a:gd name="T4" fmla="*/ 7 w 50"/>
                  <a:gd name="T5" fmla="*/ 20 h 68"/>
                  <a:gd name="T6" fmla="*/ 2 w 50"/>
                  <a:gd name="T7" fmla="*/ 31 h 68"/>
                  <a:gd name="T8" fmla="*/ 0 w 50"/>
                  <a:gd name="T9" fmla="*/ 52 h 68"/>
                  <a:gd name="T10" fmla="*/ 4 w 50"/>
                  <a:gd name="T11" fmla="*/ 62 h 68"/>
                  <a:gd name="T12" fmla="*/ 15 w 50"/>
                  <a:gd name="T13" fmla="*/ 64 h 68"/>
                  <a:gd name="T14" fmla="*/ 16 w 50"/>
                  <a:gd name="T15" fmla="*/ 68 h 68"/>
                  <a:gd name="T16" fmla="*/ 17 w 50"/>
                  <a:gd name="T17" fmla="*/ 65 h 68"/>
                  <a:gd name="T18" fmla="*/ 21 w 50"/>
                  <a:gd name="T19" fmla="*/ 60 h 68"/>
                  <a:gd name="T20" fmla="*/ 23 w 50"/>
                  <a:gd name="T21" fmla="*/ 56 h 68"/>
                  <a:gd name="T22" fmla="*/ 28 w 50"/>
                  <a:gd name="T23" fmla="*/ 50 h 68"/>
                  <a:gd name="T24" fmla="*/ 30 w 50"/>
                  <a:gd name="T25" fmla="*/ 47 h 68"/>
                  <a:gd name="T26" fmla="*/ 35 w 50"/>
                  <a:gd name="T27" fmla="*/ 40 h 68"/>
                  <a:gd name="T28" fmla="*/ 37 w 50"/>
                  <a:gd name="T29" fmla="*/ 38 h 68"/>
                  <a:gd name="T30" fmla="*/ 44 w 50"/>
                  <a:gd name="T31" fmla="*/ 30 h 68"/>
                  <a:gd name="T32" fmla="*/ 50 w 50"/>
                  <a:gd name="T33" fmla="*/ 24 h 68"/>
                  <a:gd name="T34" fmla="*/ 45 w 50"/>
                  <a:gd name="T35" fmla="*/ 19 h 68"/>
                  <a:gd name="T36" fmla="*/ 45 w 50"/>
                  <a:gd name="T37" fmla="*/ 19 h 68"/>
                  <a:gd name="T38" fmla="*/ 41 w 50"/>
                  <a:gd name="T39" fmla="*/ 11 h 68"/>
                  <a:gd name="T40" fmla="*/ 14 w 50"/>
                  <a:gd name="T41" fmla="*/ 6 h 68"/>
                  <a:gd name="T42" fmla="*/ 9 w 50"/>
                  <a:gd name="T4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68">
                    <a:moveTo>
                      <a:pt x="9" y="0"/>
                    </a:moveTo>
                    <a:cubicBezTo>
                      <a:pt x="2" y="5"/>
                      <a:pt x="2" y="11"/>
                      <a:pt x="5" y="16"/>
                    </a:cubicBezTo>
                    <a:cubicBezTo>
                      <a:pt x="6" y="18"/>
                      <a:pt x="7" y="19"/>
                      <a:pt x="7" y="20"/>
                    </a:cubicBezTo>
                    <a:cubicBezTo>
                      <a:pt x="5" y="23"/>
                      <a:pt x="3" y="28"/>
                      <a:pt x="2" y="31"/>
                    </a:cubicBezTo>
                    <a:cubicBezTo>
                      <a:pt x="0" y="37"/>
                      <a:pt x="0" y="47"/>
                      <a:pt x="0" y="52"/>
                    </a:cubicBezTo>
                    <a:cubicBezTo>
                      <a:pt x="0" y="57"/>
                      <a:pt x="3" y="61"/>
                      <a:pt x="4" y="62"/>
                    </a:cubicBezTo>
                    <a:cubicBezTo>
                      <a:pt x="6" y="63"/>
                      <a:pt x="13" y="62"/>
                      <a:pt x="15" y="64"/>
                    </a:cubicBezTo>
                    <a:cubicBezTo>
                      <a:pt x="15" y="64"/>
                      <a:pt x="15" y="66"/>
                      <a:pt x="16" y="68"/>
                    </a:cubicBezTo>
                    <a:cubicBezTo>
                      <a:pt x="16" y="67"/>
                      <a:pt x="17" y="66"/>
                      <a:pt x="17" y="65"/>
                    </a:cubicBezTo>
                    <a:cubicBezTo>
                      <a:pt x="18" y="63"/>
                      <a:pt x="20" y="62"/>
                      <a:pt x="21" y="60"/>
                    </a:cubicBezTo>
                    <a:cubicBezTo>
                      <a:pt x="22" y="58"/>
                      <a:pt x="23" y="57"/>
                      <a:pt x="23" y="56"/>
                    </a:cubicBezTo>
                    <a:cubicBezTo>
                      <a:pt x="25" y="54"/>
                      <a:pt x="26" y="52"/>
                      <a:pt x="28" y="50"/>
                    </a:cubicBezTo>
                    <a:cubicBezTo>
                      <a:pt x="28" y="49"/>
                      <a:pt x="29" y="48"/>
                      <a:pt x="30" y="47"/>
                    </a:cubicBezTo>
                    <a:cubicBezTo>
                      <a:pt x="32" y="44"/>
                      <a:pt x="33" y="42"/>
                      <a:pt x="35" y="40"/>
                    </a:cubicBezTo>
                    <a:cubicBezTo>
                      <a:pt x="36" y="40"/>
                      <a:pt x="36" y="39"/>
                      <a:pt x="37" y="38"/>
                    </a:cubicBezTo>
                    <a:cubicBezTo>
                      <a:pt x="39" y="36"/>
                      <a:pt x="42" y="33"/>
                      <a:pt x="44" y="30"/>
                    </a:cubicBezTo>
                    <a:cubicBezTo>
                      <a:pt x="46" y="29"/>
                      <a:pt x="48" y="26"/>
                      <a:pt x="50" y="24"/>
                    </a:cubicBezTo>
                    <a:cubicBezTo>
                      <a:pt x="48" y="20"/>
                      <a:pt x="46" y="19"/>
                      <a:pt x="45" y="19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6" y="17"/>
                      <a:pt x="44" y="13"/>
                      <a:pt x="41" y="11"/>
                    </a:cubicBezTo>
                    <a:cubicBezTo>
                      <a:pt x="35" y="7"/>
                      <a:pt x="22" y="8"/>
                      <a:pt x="14" y="6"/>
                    </a:cubicBezTo>
                    <a:cubicBezTo>
                      <a:pt x="11" y="5"/>
                      <a:pt x="9" y="2"/>
                      <a:pt x="9" y="0"/>
                    </a:cubicBezTo>
                  </a:path>
                </a:pathLst>
              </a:custGeom>
              <a:solidFill>
                <a:srgbClr val="A66614">
                  <a:alpha val="3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iṣḻïḓè"/>
              <p:cNvSpPr/>
              <p:nvPr>
                <p:custDataLst>
                  <p:tags r:id="rId26"/>
                </p:custDataLst>
              </p:nvPr>
            </p:nvSpPr>
            <p:spPr bwMode="auto">
              <a:xfrm>
                <a:off x="12048600" y="6337236"/>
                <a:ext cx="31125" cy="128948"/>
              </a:xfrm>
              <a:custGeom>
                <a:avLst/>
                <a:gdLst>
                  <a:gd name="T0" fmla="*/ 0 w 27"/>
                  <a:gd name="T1" fmla="*/ 112 h 112"/>
                  <a:gd name="T2" fmla="*/ 10 w 27"/>
                  <a:gd name="T3" fmla="*/ 105 h 112"/>
                  <a:gd name="T4" fmla="*/ 25 w 27"/>
                  <a:gd name="T5" fmla="*/ 86 h 112"/>
                  <a:gd name="T6" fmla="*/ 25 w 27"/>
                  <a:gd name="T7" fmla="*/ 27 h 112"/>
                  <a:gd name="T8" fmla="*/ 25 w 27"/>
                  <a:gd name="T9" fmla="*/ 24 h 112"/>
                  <a:gd name="T10" fmla="*/ 12 w 27"/>
                  <a:gd name="T11" fmla="*/ 0 h 112"/>
                  <a:gd name="T12" fmla="*/ 5 w 27"/>
                  <a:gd name="T13" fmla="*/ 65 h 112"/>
                  <a:gd name="T14" fmla="*/ 0 w 27"/>
                  <a:gd name="T15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12">
                    <a:moveTo>
                      <a:pt x="0" y="112"/>
                    </a:moveTo>
                    <a:cubicBezTo>
                      <a:pt x="4" y="110"/>
                      <a:pt x="7" y="107"/>
                      <a:pt x="10" y="105"/>
                    </a:cubicBezTo>
                    <a:cubicBezTo>
                      <a:pt x="18" y="98"/>
                      <a:pt x="25" y="91"/>
                      <a:pt x="25" y="86"/>
                    </a:cubicBezTo>
                    <a:cubicBezTo>
                      <a:pt x="27" y="75"/>
                      <a:pt x="26" y="42"/>
                      <a:pt x="25" y="27"/>
                    </a:cubicBezTo>
                    <a:cubicBezTo>
                      <a:pt x="25" y="26"/>
                      <a:pt x="25" y="25"/>
                      <a:pt x="25" y="24"/>
                    </a:cubicBezTo>
                    <a:cubicBezTo>
                      <a:pt x="24" y="9"/>
                      <a:pt x="16" y="3"/>
                      <a:pt x="12" y="0"/>
                    </a:cubicBezTo>
                    <a:cubicBezTo>
                      <a:pt x="10" y="19"/>
                      <a:pt x="5" y="63"/>
                      <a:pt x="5" y="65"/>
                    </a:cubicBezTo>
                    <a:cubicBezTo>
                      <a:pt x="4" y="68"/>
                      <a:pt x="0" y="112"/>
                      <a:pt x="0" y="1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îŝḻïďe"/>
              <p:cNvSpPr/>
              <p:nvPr>
                <p:custDataLst>
                  <p:tags r:id="rId27"/>
                </p:custDataLst>
              </p:nvPr>
            </p:nvSpPr>
            <p:spPr bwMode="auto">
              <a:xfrm>
                <a:off x="11889083" y="6271094"/>
                <a:ext cx="17786" cy="31125"/>
              </a:xfrm>
              <a:custGeom>
                <a:avLst/>
                <a:gdLst>
                  <a:gd name="T0" fmla="*/ 14 w 15"/>
                  <a:gd name="T1" fmla="*/ 24 h 27"/>
                  <a:gd name="T2" fmla="*/ 4 w 15"/>
                  <a:gd name="T3" fmla="*/ 2 h 27"/>
                  <a:gd name="T4" fmla="*/ 2 w 15"/>
                  <a:gd name="T5" fmla="*/ 16 h 27"/>
                  <a:gd name="T6" fmla="*/ 11 w 15"/>
                  <a:gd name="T7" fmla="*/ 27 h 27"/>
                  <a:gd name="T8" fmla="*/ 14 w 15"/>
                  <a:gd name="T9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7">
                    <a:moveTo>
                      <a:pt x="14" y="24"/>
                    </a:moveTo>
                    <a:cubicBezTo>
                      <a:pt x="13" y="21"/>
                      <a:pt x="7" y="0"/>
                      <a:pt x="4" y="2"/>
                    </a:cubicBezTo>
                    <a:cubicBezTo>
                      <a:pt x="0" y="5"/>
                      <a:pt x="1" y="14"/>
                      <a:pt x="2" y="16"/>
                    </a:cubicBezTo>
                    <a:cubicBezTo>
                      <a:pt x="3" y="21"/>
                      <a:pt x="8" y="27"/>
                      <a:pt x="11" y="27"/>
                    </a:cubicBezTo>
                    <a:cubicBezTo>
                      <a:pt x="14" y="27"/>
                      <a:pt x="15" y="26"/>
                      <a:pt x="14" y="24"/>
                    </a:cubicBezTo>
                    <a:close/>
                  </a:path>
                </a:pathLst>
              </a:custGeom>
              <a:solidFill>
                <a:srgbClr val="DD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íşḷiḍê"/>
              <p:cNvSpPr/>
              <p:nvPr>
                <p:custDataLst>
                  <p:tags r:id="rId28"/>
                </p:custDataLst>
              </p:nvPr>
            </p:nvSpPr>
            <p:spPr bwMode="auto">
              <a:xfrm>
                <a:off x="11944664" y="6736307"/>
                <a:ext cx="130615" cy="11673"/>
              </a:xfrm>
              <a:prstGeom prst="ellipse">
                <a:avLst/>
              </a:prstGeom>
              <a:solidFill>
                <a:srgbClr val="E4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iṩḷiḑe"/>
              <p:cNvSpPr/>
              <p:nvPr>
                <p:custDataLst>
                  <p:tags r:id="rId29"/>
                </p:custDataLst>
              </p:nvPr>
            </p:nvSpPr>
            <p:spPr bwMode="auto">
              <a:xfrm>
                <a:off x="12030258" y="6716854"/>
                <a:ext cx="12784" cy="17231"/>
              </a:xfrm>
              <a:custGeom>
                <a:avLst/>
                <a:gdLst>
                  <a:gd name="T0" fmla="*/ 0 w 11"/>
                  <a:gd name="T1" fmla="*/ 0 h 15"/>
                  <a:gd name="T2" fmla="*/ 1 w 11"/>
                  <a:gd name="T3" fmla="*/ 12 h 15"/>
                  <a:gd name="T4" fmla="*/ 9 w 11"/>
                  <a:gd name="T5" fmla="*/ 13 h 15"/>
                  <a:gd name="T6" fmla="*/ 11 w 11"/>
                  <a:gd name="T7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5">
                    <a:moveTo>
                      <a:pt x="0" y="0"/>
                    </a:moveTo>
                    <a:cubicBezTo>
                      <a:pt x="0" y="0"/>
                      <a:pt x="1" y="10"/>
                      <a:pt x="1" y="12"/>
                    </a:cubicBezTo>
                    <a:cubicBezTo>
                      <a:pt x="1" y="14"/>
                      <a:pt x="9" y="15"/>
                      <a:pt x="9" y="13"/>
                    </a:cubicBezTo>
                    <a:cubicBezTo>
                      <a:pt x="10" y="12"/>
                      <a:pt x="11" y="1"/>
                      <a:pt x="11" y="1"/>
                    </a:cubicBezTo>
                  </a:path>
                </a:pathLst>
              </a:custGeom>
              <a:solidFill>
                <a:srgbClr val="DD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iṣľïḑè"/>
              <p:cNvSpPr/>
              <p:nvPr>
                <p:custDataLst>
                  <p:tags r:id="rId30"/>
                </p:custDataLst>
              </p:nvPr>
            </p:nvSpPr>
            <p:spPr bwMode="auto">
              <a:xfrm>
                <a:off x="12006914" y="6727970"/>
                <a:ext cx="36128" cy="13895"/>
              </a:xfrm>
              <a:custGeom>
                <a:avLst/>
                <a:gdLst>
                  <a:gd name="T0" fmla="*/ 31 w 31"/>
                  <a:gd name="T1" fmla="*/ 5 h 12"/>
                  <a:gd name="T2" fmla="*/ 31 w 31"/>
                  <a:gd name="T3" fmla="*/ 12 h 12"/>
                  <a:gd name="T4" fmla="*/ 22 w 31"/>
                  <a:gd name="T5" fmla="*/ 12 h 12"/>
                  <a:gd name="T6" fmla="*/ 21 w 31"/>
                  <a:gd name="T7" fmla="*/ 11 h 12"/>
                  <a:gd name="T8" fmla="*/ 16 w 31"/>
                  <a:gd name="T9" fmla="*/ 12 h 12"/>
                  <a:gd name="T10" fmla="*/ 9 w 31"/>
                  <a:gd name="T11" fmla="*/ 12 h 12"/>
                  <a:gd name="T12" fmla="*/ 0 w 31"/>
                  <a:gd name="T13" fmla="*/ 10 h 12"/>
                  <a:gd name="T14" fmla="*/ 8 w 31"/>
                  <a:gd name="T15" fmla="*/ 7 h 12"/>
                  <a:gd name="T16" fmla="*/ 19 w 31"/>
                  <a:gd name="T17" fmla="*/ 2 h 12"/>
                  <a:gd name="T18" fmla="*/ 21 w 31"/>
                  <a:gd name="T19" fmla="*/ 0 h 12"/>
                  <a:gd name="T20" fmla="*/ 22 w 31"/>
                  <a:gd name="T21" fmla="*/ 1 h 12"/>
                  <a:gd name="T22" fmla="*/ 27 w 31"/>
                  <a:gd name="T23" fmla="*/ 4 h 12"/>
                  <a:gd name="T24" fmla="*/ 30 w 31"/>
                  <a:gd name="T25" fmla="*/ 2 h 12"/>
                  <a:gd name="T26" fmla="*/ 31 w 31"/>
                  <a:gd name="T27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12">
                    <a:moveTo>
                      <a:pt x="31" y="5"/>
                    </a:moveTo>
                    <a:cubicBezTo>
                      <a:pt x="31" y="8"/>
                      <a:pt x="31" y="12"/>
                      <a:pt x="31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19" y="12"/>
                      <a:pt x="16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3" y="12"/>
                      <a:pt x="0" y="11"/>
                      <a:pt x="0" y="10"/>
                    </a:cubicBezTo>
                    <a:cubicBezTo>
                      <a:pt x="0" y="6"/>
                      <a:pt x="6" y="7"/>
                      <a:pt x="8" y="7"/>
                    </a:cubicBezTo>
                    <a:cubicBezTo>
                      <a:pt x="13" y="7"/>
                      <a:pt x="18" y="4"/>
                      <a:pt x="19" y="2"/>
                    </a:cubicBezTo>
                    <a:cubicBezTo>
                      <a:pt x="20" y="0"/>
                      <a:pt x="20" y="0"/>
                      <a:pt x="21" y="0"/>
                    </a:cubicBezTo>
                    <a:cubicBezTo>
                      <a:pt x="21" y="0"/>
                      <a:pt x="22" y="0"/>
                      <a:pt x="22" y="1"/>
                    </a:cubicBezTo>
                    <a:cubicBezTo>
                      <a:pt x="23" y="3"/>
                      <a:pt x="25" y="4"/>
                      <a:pt x="27" y="4"/>
                    </a:cubicBezTo>
                    <a:cubicBezTo>
                      <a:pt x="28" y="4"/>
                      <a:pt x="29" y="3"/>
                      <a:pt x="30" y="2"/>
                    </a:cubicBezTo>
                    <a:cubicBezTo>
                      <a:pt x="30" y="2"/>
                      <a:pt x="31" y="3"/>
                      <a:pt x="31" y="5"/>
                    </a:cubicBezTo>
                    <a:close/>
                  </a:path>
                </a:pathLst>
              </a:custGeom>
              <a:solidFill>
                <a:srgbClr val="1F2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îṥ1idê"/>
              <p:cNvSpPr/>
              <p:nvPr>
                <p:custDataLst>
                  <p:tags r:id="rId31"/>
                </p:custDataLst>
              </p:nvPr>
            </p:nvSpPr>
            <p:spPr bwMode="auto">
              <a:xfrm>
                <a:off x="11994687" y="6707405"/>
                <a:ext cx="13339" cy="18342"/>
              </a:xfrm>
              <a:custGeom>
                <a:avLst/>
                <a:gdLst>
                  <a:gd name="T0" fmla="*/ 0 w 12"/>
                  <a:gd name="T1" fmla="*/ 6 h 16"/>
                  <a:gd name="T2" fmla="*/ 3 w 12"/>
                  <a:gd name="T3" fmla="*/ 14 h 16"/>
                  <a:gd name="T4" fmla="*/ 12 w 12"/>
                  <a:gd name="T5" fmla="*/ 12 h 16"/>
                  <a:gd name="T6" fmla="*/ 8 w 12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6">
                    <a:moveTo>
                      <a:pt x="0" y="6"/>
                    </a:moveTo>
                    <a:cubicBezTo>
                      <a:pt x="0" y="6"/>
                      <a:pt x="2" y="12"/>
                      <a:pt x="3" y="14"/>
                    </a:cubicBezTo>
                    <a:cubicBezTo>
                      <a:pt x="4" y="16"/>
                      <a:pt x="11" y="14"/>
                      <a:pt x="12" y="12"/>
                    </a:cubicBezTo>
                    <a:cubicBezTo>
                      <a:pt x="12" y="11"/>
                      <a:pt x="8" y="0"/>
                      <a:pt x="8" y="0"/>
                    </a:cubicBezTo>
                  </a:path>
                </a:pathLst>
              </a:custGeom>
              <a:solidFill>
                <a:srgbClr val="DD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íşľïḋè"/>
              <p:cNvSpPr/>
              <p:nvPr>
                <p:custDataLst>
                  <p:tags r:id="rId32"/>
                </p:custDataLst>
              </p:nvPr>
            </p:nvSpPr>
            <p:spPr bwMode="auto">
              <a:xfrm>
                <a:off x="11976900" y="6720188"/>
                <a:ext cx="37239" cy="22788"/>
              </a:xfrm>
              <a:custGeom>
                <a:avLst/>
                <a:gdLst>
                  <a:gd name="T0" fmla="*/ 29 w 32"/>
                  <a:gd name="T1" fmla="*/ 3 h 20"/>
                  <a:gd name="T2" fmla="*/ 32 w 32"/>
                  <a:gd name="T3" fmla="*/ 9 h 20"/>
                  <a:gd name="T4" fmla="*/ 25 w 32"/>
                  <a:gd name="T5" fmla="*/ 13 h 20"/>
                  <a:gd name="T6" fmla="*/ 24 w 32"/>
                  <a:gd name="T7" fmla="*/ 12 h 20"/>
                  <a:gd name="T8" fmla="*/ 20 w 32"/>
                  <a:gd name="T9" fmla="*/ 16 h 20"/>
                  <a:gd name="T10" fmla="*/ 13 w 32"/>
                  <a:gd name="T11" fmla="*/ 19 h 20"/>
                  <a:gd name="T12" fmla="*/ 2 w 32"/>
                  <a:gd name="T13" fmla="*/ 19 h 20"/>
                  <a:gd name="T14" fmla="*/ 10 w 32"/>
                  <a:gd name="T15" fmla="*/ 13 h 20"/>
                  <a:gd name="T16" fmla="*/ 17 w 32"/>
                  <a:gd name="T17" fmla="*/ 4 h 20"/>
                  <a:gd name="T18" fmla="*/ 17 w 32"/>
                  <a:gd name="T19" fmla="*/ 1 h 20"/>
                  <a:gd name="T20" fmla="*/ 19 w 32"/>
                  <a:gd name="T21" fmla="*/ 2 h 20"/>
                  <a:gd name="T22" fmla="*/ 24 w 32"/>
                  <a:gd name="T23" fmla="*/ 3 h 20"/>
                  <a:gd name="T24" fmla="*/ 27 w 32"/>
                  <a:gd name="T25" fmla="*/ 0 h 20"/>
                  <a:gd name="T26" fmla="*/ 29 w 32"/>
                  <a:gd name="T27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20">
                    <a:moveTo>
                      <a:pt x="29" y="3"/>
                    </a:moveTo>
                    <a:cubicBezTo>
                      <a:pt x="30" y="5"/>
                      <a:pt x="32" y="9"/>
                      <a:pt x="32" y="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2"/>
                      <a:pt x="22" y="15"/>
                      <a:pt x="20" y="16"/>
                    </a:cubicBezTo>
                    <a:cubicBezTo>
                      <a:pt x="19" y="17"/>
                      <a:pt x="15" y="18"/>
                      <a:pt x="13" y="19"/>
                    </a:cubicBezTo>
                    <a:cubicBezTo>
                      <a:pt x="7" y="20"/>
                      <a:pt x="3" y="19"/>
                      <a:pt x="2" y="19"/>
                    </a:cubicBezTo>
                    <a:cubicBezTo>
                      <a:pt x="0" y="15"/>
                      <a:pt x="8" y="13"/>
                      <a:pt x="10" y="13"/>
                    </a:cubicBezTo>
                    <a:cubicBezTo>
                      <a:pt x="14" y="11"/>
                      <a:pt x="16" y="6"/>
                      <a:pt x="17" y="4"/>
                    </a:cubicBezTo>
                    <a:cubicBezTo>
                      <a:pt x="17" y="2"/>
                      <a:pt x="16" y="1"/>
                      <a:pt x="17" y="1"/>
                    </a:cubicBezTo>
                    <a:cubicBezTo>
                      <a:pt x="17" y="1"/>
                      <a:pt x="18" y="1"/>
                      <a:pt x="19" y="2"/>
                    </a:cubicBezTo>
                    <a:cubicBezTo>
                      <a:pt x="21" y="3"/>
                      <a:pt x="23" y="4"/>
                      <a:pt x="24" y="3"/>
                    </a:cubicBezTo>
                    <a:cubicBezTo>
                      <a:pt x="25" y="2"/>
                      <a:pt x="26" y="1"/>
                      <a:pt x="27" y="0"/>
                    </a:cubicBezTo>
                    <a:cubicBezTo>
                      <a:pt x="27" y="0"/>
                      <a:pt x="28" y="0"/>
                      <a:pt x="29" y="3"/>
                    </a:cubicBezTo>
                    <a:close/>
                  </a:path>
                </a:pathLst>
              </a:custGeom>
              <a:solidFill>
                <a:srgbClr val="1F2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íşḻîḋè"/>
              <p:cNvSpPr/>
              <p:nvPr>
                <p:custDataLst>
                  <p:tags r:id="rId33"/>
                </p:custDataLst>
              </p:nvPr>
            </p:nvSpPr>
            <p:spPr bwMode="auto">
              <a:xfrm>
                <a:off x="12048600" y="6362247"/>
                <a:ext cx="28902" cy="103937"/>
              </a:xfrm>
              <a:custGeom>
                <a:avLst/>
                <a:gdLst>
                  <a:gd name="T0" fmla="*/ 0 w 25"/>
                  <a:gd name="T1" fmla="*/ 90 h 90"/>
                  <a:gd name="T2" fmla="*/ 10 w 25"/>
                  <a:gd name="T3" fmla="*/ 83 h 90"/>
                  <a:gd name="T4" fmla="*/ 19 w 25"/>
                  <a:gd name="T5" fmla="*/ 32 h 90"/>
                  <a:gd name="T6" fmla="*/ 22 w 25"/>
                  <a:gd name="T7" fmla="*/ 0 h 90"/>
                  <a:gd name="T8" fmla="*/ 9 w 25"/>
                  <a:gd name="T9" fmla="*/ 2 h 90"/>
                  <a:gd name="T10" fmla="*/ 5 w 25"/>
                  <a:gd name="T11" fmla="*/ 43 h 90"/>
                  <a:gd name="T12" fmla="*/ 0 w 25"/>
                  <a:gd name="T13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0">
                    <a:moveTo>
                      <a:pt x="0" y="90"/>
                    </a:moveTo>
                    <a:cubicBezTo>
                      <a:pt x="4" y="88"/>
                      <a:pt x="7" y="85"/>
                      <a:pt x="10" y="83"/>
                    </a:cubicBezTo>
                    <a:cubicBezTo>
                      <a:pt x="11" y="70"/>
                      <a:pt x="14" y="53"/>
                      <a:pt x="19" y="32"/>
                    </a:cubicBezTo>
                    <a:cubicBezTo>
                      <a:pt x="25" y="5"/>
                      <a:pt x="22" y="0"/>
                      <a:pt x="22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1"/>
                      <a:pt x="5" y="41"/>
                      <a:pt x="5" y="43"/>
                    </a:cubicBezTo>
                    <a:cubicBezTo>
                      <a:pt x="4" y="46"/>
                      <a:pt x="0" y="90"/>
                      <a:pt x="0" y="90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îṩḷíďè"/>
              <p:cNvSpPr/>
              <p:nvPr>
                <p:custDataLst>
                  <p:tags r:id="rId34"/>
                </p:custDataLst>
              </p:nvPr>
            </p:nvSpPr>
            <p:spPr bwMode="auto">
              <a:xfrm>
                <a:off x="12014140" y="6463960"/>
                <a:ext cx="52802" cy="173969"/>
              </a:xfrm>
              <a:custGeom>
                <a:avLst/>
                <a:gdLst>
                  <a:gd name="T0" fmla="*/ 1 w 46"/>
                  <a:gd name="T1" fmla="*/ 103 h 151"/>
                  <a:gd name="T2" fmla="*/ 5 w 46"/>
                  <a:gd name="T3" fmla="*/ 141 h 151"/>
                  <a:gd name="T4" fmla="*/ 29 w 46"/>
                  <a:gd name="T5" fmla="*/ 144 h 151"/>
                  <a:gd name="T6" fmla="*/ 37 w 46"/>
                  <a:gd name="T7" fmla="*/ 56 h 151"/>
                  <a:gd name="T8" fmla="*/ 43 w 46"/>
                  <a:gd name="T9" fmla="*/ 32 h 151"/>
                  <a:gd name="T10" fmla="*/ 37 w 46"/>
                  <a:gd name="T11" fmla="*/ 3 h 151"/>
                  <a:gd name="T12" fmla="*/ 1 w 46"/>
                  <a:gd name="T13" fmla="*/ 0 h 151"/>
                  <a:gd name="T14" fmla="*/ 0 w 46"/>
                  <a:gd name="T15" fmla="*/ 45 h 151"/>
                  <a:gd name="T16" fmla="*/ 0 w 46"/>
                  <a:gd name="T17" fmla="*/ 60 h 151"/>
                  <a:gd name="T18" fmla="*/ 1 w 46"/>
                  <a:gd name="T19" fmla="*/ 103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151">
                    <a:moveTo>
                      <a:pt x="1" y="103"/>
                    </a:moveTo>
                    <a:cubicBezTo>
                      <a:pt x="2" y="117"/>
                      <a:pt x="3" y="131"/>
                      <a:pt x="5" y="141"/>
                    </a:cubicBezTo>
                    <a:cubicBezTo>
                      <a:pt x="7" y="149"/>
                      <a:pt x="33" y="151"/>
                      <a:pt x="29" y="144"/>
                    </a:cubicBezTo>
                    <a:cubicBezTo>
                      <a:pt x="24" y="135"/>
                      <a:pt x="33" y="106"/>
                      <a:pt x="37" y="56"/>
                    </a:cubicBezTo>
                    <a:cubicBezTo>
                      <a:pt x="38" y="48"/>
                      <a:pt x="41" y="48"/>
                      <a:pt x="43" y="32"/>
                    </a:cubicBezTo>
                    <a:cubicBezTo>
                      <a:pt x="46" y="17"/>
                      <a:pt x="37" y="3"/>
                      <a:pt x="37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81"/>
                      <a:pt x="1" y="10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iš1ïďe"/>
              <p:cNvSpPr/>
              <p:nvPr>
                <p:custDataLst>
                  <p:tags r:id="rId35"/>
                </p:custDataLst>
              </p:nvPr>
            </p:nvSpPr>
            <p:spPr bwMode="auto">
              <a:xfrm>
                <a:off x="12018586" y="6600133"/>
                <a:ext cx="33348" cy="126725"/>
              </a:xfrm>
              <a:custGeom>
                <a:avLst/>
                <a:gdLst>
                  <a:gd name="T0" fmla="*/ 22 w 29"/>
                  <a:gd name="T1" fmla="*/ 21 h 110"/>
                  <a:gd name="T2" fmla="*/ 28 w 29"/>
                  <a:gd name="T3" fmla="*/ 45 h 110"/>
                  <a:gd name="T4" fmla="*/ 22 w 29"/>
                  <a:gd name="T5" fmla="*/ 109 h 110"/>
                  <a:gd name="T6" fmla="*/ 9 w 29"/>
                  <a:gd name="T7" fmla="*/ 108 h 110"/>
                  <a:gd name="T8" fmla="*/ 0 w 29"/>
                  <a:gd name="T9" fmla="*/ 10 h 110"/>
                  <a:gd name="T10" fmla="*/ 22 w 29"/>
                  <a:gd name="T11" fmla="*/ 21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110">
                    <a:moveTo>
                      <a:pt x="22" y="21"/>
                    </a:moveTo>
                    <a:cubicBezTo>
                      <a:pt x="22" y="21"/>
                      <a:pt x="29" y="29"/>
                      <a:pt x="28" y="45"/>
                    </a:cubicBezTo>
                    <a:cubicBezTo>
                      <a:pt x="27" y="61"/>
                      <a:pt x="22" y="109"/>
                      <a:pt x="22" y="109"/>
                    </a:cubicBezTo>
                    <a:cubicBezTo>
                      <a:pt x="22" y="109"/>
                      <a:pt x="13" y="110"/>
                      <a:pt x="9" y="108"/>
                    </a:cubicBezTo>
                    <a:cubicBezTo>
                      <a:pt x="9" y="108"/>
                      <a:pt x="0" y="20"/>
                      <a:pt x="0" y="10"/>
                    </a:cubicBezTo>
                    <a:cubicBezTo>
                      <a:pt x="0" y="0"/>
                      <a:pt x="22" y="21"/>
                      <a:pt x="22" y="2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ïš1ídè"/>
              <p:cNvSpPr/>
              <p:nvPr>
                <p:custDataLst>
                  <p:tags r:id="rId36"/>
                </p:custDataLst>
              </p:nvPr>
            </p:nvSpPr>
            <p:spPr bwMode="auto">
              <a:xfrm>
                <a:off x="12014140" y="6480079"/>
                <a:ext cx="46132" cy="102825"/>
              </a:xfrm>
              <a:custGeom>
                <a:avLst/>
                <a:gdLst>
                  <a:gd name="T0" fmla="*/ 1 w 40"/>
                  <a:gd name="T1" fmla="*/ 89 h 89"/>
                  <a:gd name="T2" fmla="*/ 12 w 40"/>
                  <a:gd name="T3" fmla="*/ 60 h 89"/>
                  <a:gd name="T4" fmla="*/ 22 w 40"/>
                  <a:gd name="T5" fmla="*/ 44 h 89"/>
                  <a:gd name="T6" fmla="*/ 28 w 40"/>
                  <a:gd name="T7" fmla="*/ 0 h 89"/>
                  <a:gd name="T8" fmla="*/ 12 w 40"/>
                  <a:gd name="T9" fmla="*/ 13 h 89"/>
                  <a:gd name="T10" fmla="*/ 0 w 40"/>
                  <a:gd name="T11" fmla="*/ 31 h 89"/>
                  <a:gd name="T12" fmla="*/ 0 w 40"/>
                  <a:gd name="T13" fmla="*/ 46 h 89"/>
                  <a:gd name="T14" fmla="*/ 1 w 40"/>
                  <a:gd name="T15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89">
                    <a:moveTo>
                      <a:pt x="1" y="89"/>
                    </a:moveTo>
                    <a:cubicBezTo>
                      <a:pt x="3" y="82"/>
                      <a:pt x="8" y="68"/>
                      <a:pt x="12" y="60"/>
                    </a:cubicBezTo>
                    <a:cubicBezTo>
                      <a:pt x="17" y="49"/>
                      <a:pt x="22" y="44"/>
                      <a:pt x="22" y="44"/>
                    </a:cubicBezTo>
                    <a:cubicBezTo>
                      <a:pt x="40" y="25"/>
                      <a:pt x="28" y="0"/>
                      <a:pt x="28" y="0"/>
                    </a:cubicBezTo>
                    <a:cubicBezTo>
                      <a:pt x="28" y="0"/>
                      <a:pt x="13" y="12"/>
                      <a:pt x="12" y="13"/>
                    </a:cubicBezTo>
                    <a:cubicBezTo>
                      <a:pt x="11" y="15"/>
                      <a:pt x="5" y="25"/>
                      <a:pt x="0" y="31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0" y="67"/>
                      <a:pt x="1" y="89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i$ḻïďé"/>
              <p:cNvSpPr/>
              <p:nvPr>
                <p:custDataLst>
                  <p:tags r:id="rId37"/>
                </p:custDataLst>
              </p:nvPr>
            </p:nvSpPr>
            <p:spPr bwMode="auto">
              <a:xfrm>
                <a:off x="11956336" y="6575678"/>
                <a:ext cx="51690" cy="143399"/>
              </a:xfrm>
              <a:custGeom>
                <a:avLst/>
                <a:gdLst>
                  <a:gd name="T0" fmla="*/ 8 w 45"/>
                  <a:gd name="T1" fmla="*/ 0 h 124"/>
                  <a:gd name="T2" fmla="*/ 1 w 45"/>
                  <a:gd name="T3" fmla="*/ 36 h 124"/>
                  <a:gd name="T4" fmla="*/ 33 w 45"/>
                  <a:gd name="T5" fmla="*/ 124 h 124"/>
                  <a:gd name="T6" fmla="*/ 45 w 45"/>
                  <a:gd name="T7" fmla="*/ 121 h 124"/>
                  <a:gd name="T8" fmla="*/ 38 w 45"/>
                  <a:gd name="T9" fmla="*/ 64 h 124"/>
                  <a:gd name="T10" fmla="*/ 19 w 45"/>
                  <a:gd name="T11" fmla="*/ 27 h 124"/>
                  <a:gd name="T12" fmla="*/ 8 w 45"/>
                  <a:gd name="T13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24">
                    <a:moveTo>
                      <a:pt x="8" y="0"/>
                    </a:moveTo>
                    <a:cubicBezTo>
                      <a:pt x="8" y="0"/>
                      <a:pt x="0" y="28"/>
                      <a:pt x="1" y="36"/>
                    </a:cubicBezTo>
                    <a:cubicBezTo>
                      <a:pt x="2" y="45"/>
                      <a:pt x="33" y="124"/>
                      <a:pt x="33" y="124"/>
                    </a:cubicBezTo>
                    <a:cubicBezTo>
                      <a:pt x="33" y="124"/>
                      <a:pt x="38" y="124"/>
                      <a:pt x="45" y="121"/>
                    </a:cubicBezTo>
                    <a:cubicBezTo>
                      <a:pt x="45" y="121"/>
                      <a:pt x="44" y="86"/>
                      <a:pt x="38" y="64"/>
                    </a:cubicBezTo>
                    <a:cubicBezTo>
                      <a:pt x="32" y="42"/>
                      <a:pt x="25" y="29"/>
                      <a:pt x="19" y="27"/>
                    </a:cubicBezTo>
                    <a:cubicBezTo>
                      <a:pt x="14" y="25"/>
                      <a:pt x="10" y="5"/>
                      <a:pt x="8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íś1íďé"/>
              <p:cNvSpPr/>
              <p:nvPr>
                <p:custDataLst>
                  <p:tags r:id="rId38"/>
                </p:custDataLst>
              </p:nvPr>
            </p:nvSpPr>
            <p:spPr bwMode="auto">
              <a:xfrm>
                <a:off x="11973566" y="6595687"/>
                <a:ext cx="25567" cy="45021"/>
              </a:xfrm>
              <a:custGeom>
                <a:avLst/>
                <a:gdLst>
                  <a:gd name="T0" fmla="*/ 20 w 22"/>
                  <a:gd name="T1" fmla="*/ 0 h 39"/>
                  <a:gd name="T2" fmla="*/ 16 w 22"/>
                  <a:gd name="T3" fmla="*/ 27 h 39"/>
                  <a:gd name="T4" fmla="*/ 7 w 22"/>
                  <a:gd name="T5" fmla="*/ 37 h 39"/>
                  <a:gd name="T6" fmla="*/ 1 w 22"/>
                  <a:gd name="T7" fmla="*/ 13 h 39"/>
                  <a:gd name="T8" fmla="*/ 11 w 22"/>
                  <a:gd name="T9" fmla="*/ 0 h 39"/>
                  <a:gd name="T10" fmla="*/ 20 w 22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9">
                    <a:moveTo>
                      <a:pt x="20" y="0"/>
                    </a:moveTo>
                    <a:cubicBezTo>
                      <a:pt x="20" y="0"/>
                      <a:pt x="11" y="14"/>
                      <a:pt x="16" y="27"/>
                    </a:cubicBezTo>
                    <a:cubicBezTo>
                      <a:pt x="22" y="39"/>
                      <a:pt x="7" y="37"/>
                      <a:pt x="7" y="37"/>
                    </a:cubicBezTo>
                    <a:cubicBezTo>
                      <a:pt x="7" y="37"/>
                      <a:pt x="0" y="16"/>
                      <a:pt x="1" y="13"/>
                    </a:cubicBezTo>
                    <a:cubicBezTo>
                      <a:pt x="3" y="10"/>
                      <a:pt x="9" y="1"/>
                      <a:pt x="11" y="0"/>
                    </a:cubicBezTo>
                    <a:cubicBezTo>
                      <a:pt x="13" y="0"/>
                      <a:pt x="20" y="0"/>
                      <a:pt x="2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iṡľiḋe"/>
              <p:cNvSpPr/>
              <p:nvPr>
                <p:custDataLst>
                  <p:tags r:id="rId39"/>
                </p:custDataLst>
              </p:nvPr>
            </p:nvSpPr>
            <p:spPr bwMode="auto">
              <a:xfrm>
                <a:off x="11959671" y="6462849"/>
                <a:ext cx="98378" cy="162853"/>
              </a:xfrm>
              <a:custGeom>
                <a:avLst/>
                <a:gdLst>
                  <a:gd name="T0" fmla="*/ 23 w 85"/>
                  <a:gd name="T1" fmla="*/ 1 h 141"/>
                  <a:gd name="T2" fmla="*/ 1 w 85"/>
                  <a:gd name="T3" fmla="*/ 114 h 141"/>
                  <a:gd name="T4" fmla="*/ 20 w 85"/>
                  <a:gd name="T5" fmla="*/ 131 h 141"/>
                  <a:gd name="T6" fmla="*/ 57 w 85"/>
                  <a:gd name="T7" fmla="*/ 62 h 141"/>
                  <a:gd name="T8" fmla="*/ 70 w 85"/>
                  <a:gd name="T9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41">
                    <a:moveTo>
                      <a:pt x="23" y="1"/>
                    </a:moveTo>
                    <a:cubicBezTo>
                      <a:pt x="23" y="1"/>
                      <a:pt x="4" y="90"/>
                      <a:pt x="1" y="114"/>
                    </a:cubicBezTo>
                    <a:cubicBezTo>
                      <a:pt x="0" y="124"/>
                      <a:pt x="11" y="141"/>
                      <a:pt x="20" y="131"/>
                    </a:cubicBezTo>
                    <a:cubicBezTo>
                      <a:pt x="32" y="120"/>
                      <a:pt x="51" y="71"/>
                      <a:pt x="57" y="62"/>
                    </a:cubicBezTo>
                    <a:cubicBezTo>
                      <a:pt x="63" y="53"/>
                      <a:pt x="85" y="45"/>
                      <a:pt x="70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îṡļîde"/>
              <p:cNvSpPr/>
              <p:nvPr>
                <p:custDataLst>
                  <p:tags r:id="rId40"/>
                </p:custDataLst>
              </p:nvPr>
            </p:nvSpPr>
            <p:spPr bwMode="auto">
              <a:xfrm>
                <a:off x="11897420" y="6297773"/>
                <a:ext cx="114497" cy="75035"/>
              </a:xfrm>
              <a:custGeom>
                <a:avLst/>
                <a:gdLst>
                  <a:gd name="T0" fmla="*/ 0 w 99"/>
                  <a:gd name="T1" fmla="*/ 2 h 65"/>
                  <a:gd name="T2" fmla="*/ 5 w 99"/>
                  <a:gd name="T3" fmla="*/ 27 h 65"/>
                  <a:gd name="T4" fmla="*/ 13 w 99"/>
                  <a:gd name="T5" fmla="*/ 53 h 65"/>
                  <a:gd name="T6" fmla="*/ 13 w 99"/>
                  <a:gd name="T7" fmla="*/ 53 h 65"/>
                  <a:gd name="T8" fmla="*/ 23 w 99"/>
                  <a:gd name="T9" fmla="*/ 65 h 65"/>
                  <a:gd name="T10" fmla="*/ 36 w 99"/>
                  <a:gd name="T11" fmla="*/ 65 h 65"/>
                  <a:gd name="T12" fmla="*/ 72 w 99"/>
                  <a:gd name="T13" fmla="*/ 61 h 65"/>
                  <a:gd name="T14" fmla="*/ 73 w 99"/>
                  <a:gd name="T15" fmla="*/ 61 h 65"/>
                  <a:gd name="T16" fmla="*/ 89 w 99"/>
                  <a:gd name="T17" fmla="*/ 59 h 65"/>
                  <a:gd name="T18" fmla="*/ 94 w 99"/>
                  <a:gd name="T19" fmla="*/ 57 h 65"/>
                  <a:gd name="T20" fmla="*/ 96 w 99"/>
                  <a:gd name="T21" fmla="*/ 52 h 65"/>
                  <a:gd name="T22" fmla="*/ 96 w 99"/>
                  <a:gd name="T23" fmla="*/ 52 h 65"/>
                  <a:gd name="T24" fmla="*/ 90 w 99"/>
                  <a:gd name="T25" fmla="*/ 42 h 65"/>
                  <a:gd name="T26" fmla="*/ 90 w 99"/>
                  <a:gd name="T27" fmla="*/ 41 h 65"/>
                  <a:gd name="T28" fmla="*/ 99 w 99"/>
                  <a:gd name="T29" fmla="*/ 32 h 65"/>
                  <a:gd name="T30" fmla="*/ 79 w 99"/>
                  <a:gd name="T31" fmla="*/ 33 h 65"/>
                  <a:gd name="T32" fmla="*/ 36 w 99"/>
                  <a:gd name="T33" fmla="*/ 44 h 65"/>
                  <a:gd name="T34" fmla="*/ 35 w 99"/>
                  <a:gd name="T35" fmla="*/ 44 h 65"/>
                  <a:gd name="T36" fmla="*/ 33 w 99"/>
                  <a:gd name="T37" fmla="*/ 44 h 65"/>
                  <a:gd name="T38" fmla="*/ 33 w 99"/>
                  <a:gd name="T39" fmla="*/ 44 h 65"/>
                  <a:gd name="T40" fmla="*/ 28 w 99"/>
                  <a:gd name="T41" fmla="*/ 35 h 65"/>
                  <a:gd name="T42" fmla="*/ 8 w 99"/>
                  <a:gd name="T43" fmla="*/ 0 h 65"/>
                  <a:gd name="T44" fmla="*/ 2 w 99"/>
                  <a:gd name="T45" fmla="*/ 2 h 65"/>
                  <a:gd name="T46" fmla="*/ 2 w 99"/>
                  <a:gd name="T47" fmla="*/ 2 h 65"/>
                  <a:gd name="T48" fmla="*/ 2 w 99"/>
                  <a:gd name="T49" fmla="*/ 2 h 65"/>
                  <a:gd name="T50" fmla="*/ 0 w 99"/>
                  <a:gd name="T51" fmla="*/ 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9" h="65">
                    <a:moveTo>
                      <a:pt x="0" y="2"/>
                    </a:moveTo>
                    <a:cubicBezTo>
                      <a:pt x="0" y="2"/>
                      <a:pt x="2" y="16"/>
                      <a:pt x="5" y="27"/>
                    </a:cubicBezTo>
                    <a:cubicBezTo>
                      <a:pt x="7" y="36"/>
                      <a:pt x="9" y="45"/>
                      <a:pt x="13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5" y="58"/>
                      <a:pt x="20" y="64"/>
                      <a:pt x="23" y="65"/>
                    </a:cubicBezTo>
                    <a:cubicBezTo>
                      <a:pt x="25" y="65"/>
                      <a:pt x="36" y="65"/>
                      <a:pt x="36" y="65"/>
                    </a:cubicBezTo>
                    <a:cubicBezTo>
                      <a:pt x="42" y="65"/>
                      <a:pt x="58" y="63"/>
                      <a:pt x="72" y="61"/>
                    </a:cubicBezTo>
                    <a:cubicBezTo>
                      <a:pt x="73" y="61"/>
                      <a:pt x="73" y="61"/>
                      <a:pt x="73" y="61"/>
                    </a:cubicBezTo>
                    <a:cubicBezTo>
                      <a:pt x="79" y="60"/>
                      <a:pt x="85" y="59"/>
                      <a:pt x="89" y="59"/>
                    </a:cubicBezTo>
                    <a:cubicBezTo>
                      <a:pt x="91" y="59"/>
                      <a:pt x="92" y="58"/>
                      <a:pt x="94" y="57"/>
                    </a:cubicBezTo>
                    <a:cubicBezTo>
                      <a:pt x="95" y="56"/>
                      <a:pt x="96" y="54"/>
                      <a:pt x="96" y="52"/>
                    </a:cubicBezTo>
                    <a:cubicBezTo>
                      <a:pt x="96" y="52"/>
                      <a:pt x="96" y="52"/>
                      <a:pt x="96" y="52"/>
                    </a:cubicBezTo>
                    <a:cubicBezTo>
                      <a:pt x="97" y="48"/>
                      <a:pt x="94" y="44"/>
                      <a:pt x="90" y="42"/>
                    </a:cubicBezTo>
                    <a:cubicBezTo>
                      <a:pt x="90" y="41"/>
                      <a:pt x="90" y="41"/>
                      <a:pt x="90" y="41"/>
                    </a:cubicBezTo>
                    <a:cubicBezTo>
                      <a:pt x="95" y="37"/>
                      <a:pt x="99" y="32"/>
                      <a:pt x="99" y="32"/>
                    </a:cubicBezTo>
                    <a:cubicBezTo>
                      <a:pt x="99" y="32"/>
                      <a:pt x="86" y="32"/>
                      <a:pt x="79" y="33"/>
                    </a:cubicBezTo>
                    <a:cubicBezTo>
                      <a:pt x="74" y="33"/>
                      <a:pt x="40" y="42"/>
                      <a:pt x="36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5" y="44"/>
                      <a:pt x="34" y="44"/>
                      <a:pt x="33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1" y="41"/>
                      <a:pt x="30" y="38"/>
                      <a:pt x="28" y="35"/>
                    </a:cubicBezTo>
                    <a:cubicBezTo>
                      <a:pt x="20" y="25"/>
                      <a:pt x="8" y="0"/>
                      <a:pt x="8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ïṩ1íďè"/>
              <p:cNvSpPr/>
              <p:nvPr>
                <p:custDataLst>
                  <p:tags r:id="rId41"/>
                </p:custDataLst>
              </p:nvPr>
            </p:nvSpPr>
            <p:spPr bwMode="auto">
              <a:xfrm>
                <a:off x="11876855" y="6254976"/>
                <a:ext cx="40018" cy="46132"/>
              </a:xfrm>
              <a:custGeom>
                <a:avLst/>
                <a:gdLst>
                  <a:gd name="T0" fmla="*/ 33 w 35"/>
                  <a:gd name="T1" fmla="*/ 37 h 40"/>
                  <a:gd name="T2" fmla="*/ 33 w 35"/>
                  <a:gd name="T3" fmla="*/ 37 h 40"/>
                  <a:gd name="T4" fmla="*/ 31 w 35"/>
                  <a:gd name="T5" fmla="*/ 28 h 40"/>
                  <a:gd name="T6" fmla="*/ 17 w 35"/>
                  <a:gd name="T7" fmla="*/ 13 h 40"/>
                  <a:gd name="T8" fmla="*/ 21 w 35"/>
                  <a:gd name="T9" fmla="*/ 6 h 40"/>
                  <a:gd name="T10" fmla="*/ 21 w 35"/>
                  <a:gd name="T11" fmla="*/ 3 h 40"/>
                  <a:gd name="T12" fmla="*/ 18 w 35"/>
                  <a:gd name="T13" fmla="*/ 0 h 40"/>
                  <a:gd name="T14" fmla="*/ 1 w 35"/>
                  <a:gd name="T15" fmla="*/ 13 h 40"/>
                  <a:gd name="T16" fmla="*/ 0 w 35"/>
                  <a:gd name="T17" fmla="*/ 14 h 40"/>
                  <a:gd name="T18" fmla="*/ 3 w 35"/>
                  <a:gd name="T19" fmla="*/ 17 h 40"/>
                  <a:gd name="T20" fmla="*/ 5 w 35"/>
                  <a:gd name="T21" fmla="*/ 18 h 40"/>
                  <a:gd name="T22" fmla="*/ 13 w 35"/>
                  <a:gd name="T23" fmla="*/ 16 h 40"/>
                  <a:gd name="T24" fmla="*/ 25 w 35"/>
                  <a:gd name="T25" fmla="*/ 33 h 40"/>
                  <a:gd name="T26" fmla="*/ 33 w 35"/>
                  <a:gd name="T27" fmla="*/ 37 h 40"/>
                  <a:gd name="T28" fmla="*/ 31 w 35"/>
                  <a:gd name="T29" fmla="*/ 36 h 40"/>
                  <a:gd name="T30" fmla="*/ 30 w 35"/>
                  <a:gd name="T31" fmla="*/ 35 h 40"/>
                  <a:gd name="T32" fmla="*/ 29 w 35"/>
                  <a:gd name="T33" fmla="*/ 35 h 40"/>
                  <a:gd name="T34" fmla="*/ 30 w 35"/>
                  <a:gd name="T35" fmla="*/ 33 h 40"/>
                  <a:gd name="T36" fmla="*/ 32 w 35"/>
                  <a:gd name="T37" fmla="*/ 34 h 40"/>
                  <a:gd name="T38" fmla="*/ 32 w 35"/>
                  <a:gd name="T39" fmla="*/ 36 h 40"/>
                  <a:gd name="T40" fmla="*/ 31 w 35"/>
                  <a:gd name="T41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40">
                    <a:moveTo>
                      <a:pt x="33" y="37"/>
                    </a:moveTo>
                    <a:cubicBezTo>
                      <a:pt x="33" y="37"/>
                      <a:pt x="33" y="37"/>
                      <a:pt x="33" y="37"/>
                    </a:cubicBezTo>
                    <a:cubicBezTo>
                      <a:pt x="34" y="36"/>
                      <a:pt x="35" y="34"/>
                      <a:pt x="31" y="28"/>
                    </a:cubicBezTo>
                    <a:cubicBezTo>
                      <a:pt x="25" y="22"/>
                      <a:pt x="17" y="15"/>
                      <a:pt x="17" y="13"/>
                    </a:cubicBezTo>
                    <a:cubicBezTo>
                      <a:pt x="18" y="12"/>
                      <a:pt x="20" y="8"/>
                      <a:pt x="21" y="6"/>
                    </a:cubicBezTo>
                    <a:cubicBezTo>
                      <a:pt x="21" y="5"/>
                      <a:pt x="21" y="4"/>
                      <a:pt x="21" y="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8"/>
                      <a:pt x="4" y="19"/>
                      <a:pt x="5" y="18"/>
                    </a:cubicBezTo>
                    <a:cubicBezTo>
                      <a:pt x="8" y="18"/>
                      <a:pt x="12" y="17"/>
                      <a:pt x="13" y="16"/>
                    </a:cubicBezTo>
                    <a:cubicBezTo>
                      <a:pt x="15" y="16"/>
                      <a:pt x="20" y="26"/>
                      <a:pt x="25" y="33"/>
                    </a:cubicBezTo>
                    <a:cubicBezTo>
                      <a:pt x="30" y="40"/>
                      <a:pt x="33" y="37"/>
                      <a:pt x="33" y="37"/>
                    </a:cubicBezTo>
                    <a:close/>
                    <a:moveTo>
                      <a:pt x="31" y="36"/>
                    </a:moveTo>
                    <a:cubicBezTo>
                      <a:pt x="31" y="36"/>
                      <a:pt x="30" y="36"/>
                      <a:pt x="30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4"/>
                      <a:pt x="30" y="34"/>
                      <a:pt x="30" y="33"/>
                    </a:cubicBezTo>
                    <a:cubicBezTo>
                      <a:pt x="31" y="33"/>
                      <a:pt x="31" y="33"/>
                      <a:pt x="32" y="34"/>
                    </a:cubicBezTo>
                    <a:cubicBezTo>
                      <a:pt x="32" y="34"/>
                      <a:pt x="32" y="35"/>
                      <a:pt x="32" y="36"/>
                    </a:cubicBezTo>
                    <a:lnTo>
                      <a:pt x="31" y="36"/>
                    </a:lnTo>
                    <a:close/>
                  </a:path>
                </a:pathLst>
              </a:custGeom>
              <a:solidFill>
                <a:srgbClr val="4F66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išḷîḓê"/>
              <p:cNvSpPr/>
              <p:nvPr>
                <p:custDataLst>
                  <p:tags r:id="rId42"/>
                </p:custDataLst>
              </p:nvPr>
            </p:nvSpPr>
            <p:spPr bwMode="auto">
              <a:xfrm>
                <a:off x="11872965" y="6250529"/>
                <a:ext cx="24455" cy="20566"/>
              </a:xfrm>
              <a:custGeom>
                <a:avLst/>
                <a:gdLst>
                  <a:gd name="T0" fmla="*/ 38 w 44"/>
                  <a:gd name="T1" fmla="*/ 0 h 37"/>
                  <a:gd name="T2" fmla="*/ 0 w 44"/>
                  <a:gd name="T3" fmla="*/ 31 h 37"/>
                  <a:gd name="T4" fmla="*/ 7 w 44"/>
                  <a:gd name="T5" fmla="*/ 37 h 37"/>
                  <a:gd name="T6" fmla="*/ 44 w 44"/>
                  <a:gd name="T7" fmla="*/ 8 h 37"/>
                  <a:gd name="T8" fmla="*/ 38 w 44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7">
                    <a:moveTo>
                      <a:pt x="38" y="0"/>
                    </a:moveTo>
                    <a:lnTo>
                      <a:pt x="0" y="31"/>
                    </a:lnTo>
                    <a:lnTo>
                      <a:pt x="7" y="37"/>
                    </a:lnTo>
                    <a:lnTo>
                      <a:pt x="44" y="8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D5D6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îṣļídé"/>
              <p:cNvSpPr/>
              <p:nvPr>
                <p:custDataLst>
                  <p:tags r:id="rId43"/>
                </p:custDataLst>
              </p:nvPr>
            </p:nvSpPr>
            <p:spPr bwMode="auto">
              <a:xfrm>
                <a:off x="11864072" y="6254976"/>
                <a:ext cx="7781" cy="7226"/>
              </a:xfrm>
              <a:custGeom>
                <a:avLst/>
                <a:gdLst>
                  <a:gd name="T0" fmla="*/ 7 w 7"/>
                  <a:gd name="T1" fmla="*/ 6 h 6"/>
                  <a:gd name="T2" fmla="*/ 0 w 7"/>
                  <a:gd name="T3" fmla="*/ 1 h 6"/>
                  <a:gd name="T4" fmla="*/ 1 w 7"/>
                  <a:gd name="T5" fmla="*/ 0 h 6"/>
                  <a:gd name="T6" fmla="*/ 7 w 7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7" y="6"/>
                    </a:moveTo>
                    <a:cubicBezTo>
                      <a:pt x="5" y="4"/>
                      <a:pt x="3" y="2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2"/>
                      <a:pt x="6" y="4"/>
                      <a:pt x="7" y="6"/>
                    </a:cubicBezTo>
                    <a:close/>
                  </a:path>
                </a:pathLst>
              </a:custGeom>
              <a:solidFill>
                <a:srgbClr val="C3A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6" name="íŝ1íḓé"/>
              <p:cNvSpPr/>
              <p:nvPr>
                <p:custDataLst>
                  <p:tags r:id="rId44"/>
                </p:custDataLst>
              </p:nvPr>
            </p:nvSpPr>
            <p:spPr bwMode="auto">
              <a:xfrm>
                <a:off x="11862960" y="6236634"/>
                <a:ext cx="31125" cy="31125"/>
              </a:xfrm>
              <a:custGeom>
                <a:avLst/>
                <a:gdLst>
                  <a:gd name="T0" fmla="*/ 1 w 27"/>
                  <a:gd name="T1" fmla="*/ 17 h 27"/>
                  <a:gd name="T2" fmla="*/ 8 w 27"/>
                  <a:gd name="T3" fmla="*/ 22 h 27"/>
                  <a:gd name="T4" fmla="*/ 2 w 27"/>
                  <a:gd name="T5" fmla="*/ 16 h 27"/>
                  <a:gd name="T6" fmla="*/ 3 w 27"/>
                  <a:gd name="T7" fmla="*/ 14 h 27"/>
                  <a:gd name="T8" fmla="*/ 8 w 27"/>
                  <a:gd name="T9" fmla="*/ 18 h 27"/>
                  <a:gd name="T10" fmla="*/ 5 w 27"/>
                  <a:gd name="T11" fmla="*/ 13 h 27"/>
                  <a:gd name="T12" fmla="*/ 8 w 27"/>
                  <a:gd name="T13" fmla="*/ 10 h 27"/>
                  <a:gd name="T14" fmla="*/ 15 w 27"/>
                  <a:gd name="T15" fmla="*/ 15 h 27"/>
                  <a:gd name="T16" fmla="*/ 9 w 27"/>
                  <a:gd name="T17" fmla="*/ 9 h 27"/>
                  <a:gd name="T18" fmla="*/ 13 w 27"/>
                  <a:gd name="T19" fmla="*/ 5 h 27"/>
                  <a:gd name="T20" fmla="*/ 17 w 27"/>
                  <a:gd name="T21" fmla="*/ 10 h 27"/>
                  <a:gd name="T22" fmla="*/ 15 w 27"/>
                  <a:gd name="T23" fmla="*/ 4 h 27"/>
                  <a:gd name="T24" fmla="*/ 17 w 27"/>
                  <a:gd name="T25" fmla="*/ 2 h 27"/>
                  <a:gd name="T26" fmla="*/ 22 w 27"/>
                  <a:gd name="T27" fmla="*/ 12 h 27"/>
                  <a:gd name="T28" fmla="*/ 19 w 27"/>
                  <a:gd name="T29" fmla="*/ 2 h 27"/>
                  <a:gd name="T30" fmla="*/ 21 w 27"/>
                  <a:gd name="T31" fmla="*/ 0 h 27"/>
                  <a:gd name="T32" fmla="*/ 27 w 27"/>
                  <a:gd name="T33" fmla="*/ 12 h 27"/>
                  <a:gd name="T34" fmla="*/ 9 w 27"/>
                  <a:gd name="T35" fmla="*/ 27 h 27"/>
                  <a:gd name="T36" fmla="*/ 0 w 27"/>
                  <a:gd name="T37" fmla="*/ 18 h 27"/>
                  <a:gd name="T38" fmla="*/ 1 w 27"/>
                  <a:gd name="T39" fmla="*/ 1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7" h="27">
                    <a:moveTo>
                      <a:pt x="1" y="17"/>
                    </a:moveTo>
                    <a:cubicBezTo>
                      <a:pt x="4" y="18"/>
                      <a:pt x="6" y="20"/>
                      <a:pt x="8" y="22"/>
                    </a:cubicBezTo>
                    <a:cubicBezTo>
                      <a:pt x="7" y="20"/>
                      <a:pt x="5" y="18"/>
                      <a:pt x="2" y="16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8" y="17"/>
                      <a:pt x="8" y="18"/>
                    </a:cubicBezTo>
                    <a:cubicBezTo>
                      <a:pt x="9" y="18"/>
                      <a:pt x="5" y="13"/>
                      <a:pt x="5" y="13"/>
                    </a:cubicBezTo>
                    <a:cubicBezTo>
                      <a:pt x="5" y="13"/>
                      <a:pt x="6" y="12"/>
                      <a:pt x="8" y="10"/>
                    </a:cubicBezTo>
                    <a:cubicBezTo>
                      <a:pt x="10" y="11"/>
                      <a:pt x="12" y="13"/>
                      <a:pt x="15" y="15"/>
                    </a:cubicBezTo>
                    <a:cubicBezTo>
                      <a:pt x="13" y="13"/>
                      <a:pt x="11" y="11"/>
                      <a:pt x="9" y="9"/>
                    </a:cubicBezTo>
                    <a:cubicBezTo>
                      <a:pt x="10" y="8"/>
                      <a:pt x="12" y="7"/>
                      <a:pt x="13" y="5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6" y="8"/>
                      <a:pt x="15" y="4"/>
                    </a:cubicBezTo>
                    <a:cubicBezTo>
                      <a:pt x="16" y="4"/>
                      <a:pt x="17" y="3"/>
                      <a:pt x="17" y="2"/>
                    </a:cubicBezTo>
                    <a:cubicBezTo>
                      <a:pt x="18" y="6"/>
                      <a:pt x="20" y="9"/>
                      <a:pt x="22" y="12"/>
                    </a:cubicBezTo>
                    <a:cubicBezTo>
                      <a:pt x="21" y="9"/>
                      <a:pt x="19" y="5"/>
                      <a:pt x="19" y="2"/>
                    </a:cubicBezTo>
                    <a:cubicBezTo>
                      <a:pt x="20" y="1"/>
                      <a:pt x="21" y="0"/>
                      <a:pt x="21" y="0"/>
                    </a:cubicBezTo>
                    <a:cubicBezTo>
                      <a:pt x="21" y="0"/>
                      <a:pt x="24" y="8"/>
                      <a:pt x="27" y="12"/>
                    </a:cubicBezTo>
                    <a:cubicBezTo>
                      <a:pt x="27" y="12"/>
                      <a:pt x="14" y="22"/>
                      <a:pt x="9" y="27"/>
                    </a:cubicBezTo>
                    <a:cubicBezTo>
                      <a:pt x="6" y="22"/>
                      <a:pt x="0" y="18"/>
                      <a:pt x="0" y="18"/>
                    </a:cubicBezTo>
                    <a:lnTo>
                      <a:pt x="1" y="17"/>
                    </a:lnTo>
                    <a:close/>
                  </a:path>
                </a:pathLst>
              </a:custGeom>
              <a:solidFill>
                <a:srgbClr val="BBA3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ïšļiḓê"/>
              <p:cNvSpPr/>
              <p:nvPr>
                <p:custDataLst>
                  <p:tags r:id="rId45"/>
                </p:custDataLst>
              </p:nvPr>
            </p:nvSpPr>
            <p:spPr bwMode="auto">
              <a:xfrm>
                <a:off x="11882413" y="6238857"/>
                <a:ext cx="5558" cy="11673"/>
              </a:xfrm>
              <a:custGeom>
                <a:avLst/>
                <a:gdLst>
                  <a:gd name="T0" fmla="*/ 0 w 5"/>
                  <a:gd name="T1" fmla="*/ 0 h 10"/>
                  <a:gd name="T2" fmla="*/ 2 w 5"/>
                  <a:gd name="T3" fmla="*/ 0 h 10"/>
                  <a:gd name="T4" fmla="*/ 5 w 5"/>
                  <a:gd name="T5" fmla="*/ 10 h 10"/>
                  <a:gd name="T6" fmla="*/ 0 w 5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0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4" y="7"/>
                      <a:pt x="5" y="10"/>
                    </a:cubicBezTo>
                    <a:cubicBezTo>
                      <a:pt x="3" y="7"/>
                      <a:pt x="1" y="4"/>
                      <a:pt x="0" y="0"/>
                    </a:cubicBezTo>
                    <a:close/>
                  </a:path>
                </a:pathLst>
              </a:custGeom>
              <a:solidFill>
                <a:srgbClr val="C3A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8" name="ïṩlïḋè"/>
              <p:cNvSpPr/>
              <p:nvPr>
                <p:custDataLst>
                  <p:tags r:id="rId46"/>
                </p:custDataLst>
              </p:nvPr>
            </p:nvSpPr>
            <p:spPr bwMode="auto">
              <a:xfrm>
                <a:off x="11871853" y="6247194"/>
                <a:ext cx="8338" cy="6670"/>
              </a:xfrm>
              <a:custGeom>
                <a:avLst/>
                <a:gdLst>
                  <a:gd name="T0" fmla="*/ 0 w 7"/>
                  <a:gd name="T1" fmla="*/ 1 h 6"/>
                  <a:gd name="T2" fmla="*/ 1 w 7"/>
                  <a:gd name="T3" fmla="*/ 0 h 6"/>
                  <a:gd name="T4" fmla="*/ 7 w 7"/>
                  <a:gd name="T5" fmla="*/ 6 h 6"/>
                  <a:gd name="T6" fmla="*/ 0 w 7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3" y="2"/>
                      <a:pt x="5" y="4"/>
                      <a:pt x="7" y="6"/>
                    </a:cubicBezTo>
                    <a:cubicBezTo>
                      <a:pt x="4" y="4"/>
                      <a:pt x="2" y="2"/>
                      <a:pt x="0" y="1"/>
                    </a:cubicBezTo>
                    <a:close/>
                  </a:path>
                </a:pathLst>
              </a:custGeom>
              <a:solidFill>
                <a:srgbClr val="C3A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9" name="íSľîḋe"/>
              <p:cNvSpPr/>
              <p:nvPr>
                <p:custDataLst>
                  <p:tags r:id="rId47"/>
                </p:custDataLst>
              </p:nvPr>
            </p:nvSpPr>
            <p:spPr bwMode="auto">
              <a:xfrm>
                <a:off x="11861848" y="6237745"/>
                <a:ext cx="22788" cy="20566"/>
              </a:xfrm>
              <a:custGeom>
                <a:avLst/>
                <a:gdLst>
                  <a:gd name="T0" fmla="*/ 0 w 20"/>
                  <a:gd name="T1" fmla="*/ 18 h 18"/>
                  <a:gd name="T2" fmla="*/ 2 w 20"/>
                  <a:gd name="T3" fmla="*/ 18 h 18"/>
                  <a:gd name="T4" fmla="*/ 2 w 20"/>
                  <a:gd name="T5" fmla="*/ 17 h 18"/>
                  <a:gd name="T6" fmla="*/ 4 w 20"/>
                  <a:gd name="T7" fmla="*/ 12 h 18"/>
                  <a:gd name="T8" fmla="*/ 11 w 20"/>
                  <a:gd name="T9" fmla="*/ 5 h 18"/>
                  <a:gd name="T10" fmla="*/ 18 w 20"/>
                  <a:gd name="T11" fmla="*/ 1 h 18"/>
                  <a:gd name="T12" fmla="*/ 20 w 20"/>
                  <a:gd name="T13" fmla="*/ 2 h 18"/>
                  <a:gd name="T14" fmla="*/ 20 w 20"/>
                  <a:gd name="T15" fmla="*/ 3 h 18"/>
                  <a:gd name="T16" fmla="*/ 20 w 20"/>
                  <a:gd name="T17" fmla="*/ 1 h 18"/>
                  <a:gd name="T18" fmla="*/ 20 w 20"/>
                  <a:gd name="T19" fmla="*/ 0 h 18"/>
                  <a:gd name="T20" fmla="*/ 19 w 20"/>
                  <a:gd name="T21" fmla="*/ 0 h 18"/>
                  <a:gd name="T22" fmla="*/ 9 w 20"/>
                  <a:gd name="T23" fmla="*/ 6 h 18"/>
                  <a:gd name="T24" fmla="*/ 0 w 20"/>
                  <a:gd name="T25" fmla="*/ 15 h 18"/>
                  <a:gd name="T26" fmla="*/ 0 w 20"/>
                  <a:gd name="T27" fmla="*/ 17 h 18"/>
                  <a:gd name="T28" fmla="*/ 0 w 20"/>
                  <a:gd name="T2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" h="18">
                    <a:moveTo>
                      <a:pt x="0" y="18"/>
                    </a:moveTo>
                    <a:cubicBezTo>
                      <a:pt x="1" y="18"/>
                      <a:pt x="2" y="18"/>
                      <a:pt x="2" y="18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1" y="15"/>
                      <a:pt x="2" y="13"/>
                      <a:pt x="4" y="12"/>
                    </a:cubicBezTo>
                    <a:cubicBezTo>
                      <a:pt x="6" y="10"/>
                      <a:pt x="8" y="7"/>
                      <a:pt x="11" y="5"/>
                    </a:cubicBezTo>
                    <a:cubicBezTo>
                      <a:pt x="13" y="3"/>
                      <a:pt x="15" y="2"/>
                      <a:pt x="18" y="1"/>
                    </a:cubicBezTo>
                    <a:cubicBezTo>
                      <a:pt x="19" y="1"/>
                      <a:pt x="20" y="1"/>
                      <a:pt x="20" y="2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19" y="0"/>
                      <a:pt x="19" y="0"/>
                    </a:cubicBezTo>
                    <a:cubicBezTo>
                      <a:pt x="15" y="1"/>
                      <a:pt x="12" y="4"/>
                      <a:pt x="9" y="6"/>
                    </a:cubicBezTo>
                    <a:cubicBezTo>
                      <a:pt x="5" y="9"/>
                      <a:pt x="2" y="11"/>
                      <a:pt x="0" y="15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0" y="17"/>
                      <a:pt x="0" y="18"/>
                      <a:pt x="0" y="18"/>
                    </a:cubicBezTo>
                    <a:close/>
                  </a:path>
                </a:pathLst>
              </a:custGeom>
              <a:solidFill>
                <a:srgbClr val="D29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0" name="ïṩļíḑé"/>
              <p:cNvSpPr/>
              <p:nvPr>
                <p:custDataLst>
                  <p:tags r:id="rId48"/>
                </p:custDataLst>
              </p:nvPr>
            </p:nvSpPr>
            <p:spPr bwMode="auto">
              <a:xfrm>
                <a:off x="11881301" y="6244971"/>
                <a:ext cx="2223" cy="4446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3 h 4"/>
                  <a:gd name="T4" fmla="*/ 1 w 2"/>
                  <a:gd name="T5" fmla="*/ 0 h 4"/>
                  <a:gd name="T6" fmla="*/ 1 w 2"/>
                  <a:gd name="T7" fmla="*/ 0 h 4"/>
                  <a:gd name="T8" fmla="*/ 0 w 2"/>
                  <a:gd name="T9" fmla="*/ 2 h 4"/>
                  <a:gd name="T10" fmla="*/ 1 w 2"/>
                  <a:gd name="T11" fmla="*/ 3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3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D29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1" name="îṡľïḋè"/>
              <p:cNvSpPr/>
              <p:nvPr>
                <p:custDataLst>
                  <p:tags r:id="rId49"/>
                </p:custDataLst>
              </p:nvPr>
            </p:nvSpPr>
            <p:spPr bwMode="auto">
              <a:xfrm>
                <a:off x="11876855" y="6253864"/>
                <a:ext cx="3335" cy="7226"/>
              </a:xfrm>
              <a:custGeom>
                <a:avLst/>
                <a:gdLst>
                  <a:gd name="T0" fmla="*/ 3 w 3"/>
                  <a:gd name="T1" fmla="*/ 6 h 6"/>
                  <a:gd name="T2" fmla="*/ 3 w 3"/>
                  <a:gd name="T3" fmla="*/ 4 h 6"/>
                  <a:gd name="T4" fmla="*/ 2 w 3"/>
                  <a:gd name="T5" fmla="*/ 2 h 6"/>
                  <a:gd name="T6" fmla="*/ 0 w 3"/>
                  <a:gd name="T7" fmla="*/ 0 h 6"/>
                  <a:gd name="T8" fmla="*/ 2 w 3"/>
                  <a:gd name="T9" fmla="*/ 2 h 6"/>
                  <a:gd name="T10" fmla="*/ 3 w 3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5"/>
                      <a:pt x="3" y="4"/>
                    </a:cubicBezTo>
                    <a:cubicBezTo>
                      <a:pt x="3" y="3"/>
                      <a:pt x="3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1"/>
                      <a:pt x="1" y="2"/>
                      <a:pt x="2" y="2"/>
                    </a:cubicBezTo>
                    <a:cubicBezTo>
                      <a:pt x="2" y="3"/>
                      <a:pt x="3" y="5"/>
                      <a:pt x="3" y="6"/>
                    </a:cubicBezTo>
                    <a:close/>
                  </a:path>
                </a:pathLst>
              </a:custGeom>
              <a:solidFill>
                <a:srgbClr val="D29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2" name="iśḷîḍê"/>
              <p:cNvSpPr/>
              <p:nvPr>
                <p:custDataLst>
                  <p:tags r:id="rId50"/>
                </p:custDataLst>
              </p:nvPr>
            </p:nvSpPr>
            <p:spPr bwMode="auto">
              <a:xfrm>
                <a:off x="11862960" y="6238857"/>
                <a:ext cx="21676" cy="22232"/>
              </a:xfrm>
              <a:custGeom>
                <a:avLst/>
                <a:gdLst>
                  <a:gd name="T0" fmla="*/ 1 w 19"/>
                  <a:gd name="T1" fmla="*/ 17 h 19"/>
                  <a:gd name="T2" fmla="*/ 1 w 19"/>
                  <a:gd name="T3" fmla="*/ 17 h 19"/>
                  <a:gd name="T4" fmla="*/ 3 w 19"/>
                  <a:gd name="T5" fmla="*/ 16 h 19"/>
                  <a:gd name="T6" fmla="*/ 5 w 19"/>
                  <a:gd name="T7" fmla="*/ 16 h 19"/>
                  <a:gd name="T8" fmla="*/ 8 w 19"/>
                  <a:gd name="T9" fmla="*/ 15 h 19"/>
                  <a:gd name="T10" fmla="*/ 9 w 19"/>
                  <a:gd name="T11" fmla="*/ 15 h 19"/>
                  <a:gd name="T12" fmla="*/ 10 w 19"/>
                  <a:gd name="T13" fmla="*/ 15 h 19"/>
                  <a:gd name="T14" fmla="*/ 11 w 19"/>
                  <a:gd name="T15" fmla="*/ 17 h 19"/>
                  <a:gd name="T16" fmla="*/ 13 w 19"/>
                  <a:gd name="T17" fmla="*/ 19 h 19"/>
                  <a:gd name="T18" fmla="*/ 14 w 19"/>
                  <a:gd name="T19" fmla="*/ 19 h 19"/>
                  <a:gd name="T20" fmla="*/ 15 w 19"/>
                  <a:gd name="T21" fmla="*/ 19 h 19"/>
                  <a:gd name="T22" fmla="*/ 14 w 19"/>
                  <a:gd name="T23" fmla="*/ 15 h 19"/>
                  <a:gd name="T24" fmla="*/ 12 w 19"/>
                  <a:gd name="T25" fmla="*/ 13 h 19"/>
                  <a:gd name="T26" fmla="*/ 12 w 19"/>
                  <a:gd name="T27" fmla="*/ 13 h 19"/>
                  <a:gd name="T28" fmla="*/ 12 w 19"/>
                  <a:gd name="T29" fmla="*/ 13 h 19"/>
                  <a:gd name="T30" fmla="*/ 12 w 19"/>
                  <a:gd name="T31" fmla="*/ 10 h 19"/>
                  <a:gd name="T32" fmla="*/ 15 w 19"/>
                  <a:gd name="T33" fmla="*/ 9 h 19"/>
                  <a:gd name="T34" fmla="*/ 17 w 19"/>
                  <a:gd name="T35" fmla="*/ 9 h 19"/>
                  <a:gd name="T36" fmla="*/ 17 w 19"/>
                  <a:gd name="T37" fmla="*/ 8 h 19"/>
                  <a:gd name="T38" fmla="*/ 16 w 19"/>
                  <a:gd name="T39" fmla="*/ 7 h 19"/>
                  <a:gd name="T40" fmla="*/ 17 w 19"/>
                  <a:gd name="T41" fmla="*/ 5 h 19"/>
                  <a:gd name="T42" fmla="*/ 18 w 19"/>
                  <a:gd name="T43" fmla="*/ 2 h 19"/>
                  <a:gd name="T44" fmla="*/ 19 w 19"/>
                  <a:gd name="T45" fmla="*/ 2 h 19"/>
                  <a:gd name="T46" fmla="*/ 19 w 19"/>
                  <a:gd name="T47" fmla="*/ 1 h 19"/>
                  <a:gd name="T48" fmla="*/ 17 w 19"/>
                  <a:gd name="T49" fmla="*/ 0 h 19"/>
                  <a:gd name="T50" fmla="*/ 10 w 19"/>
                  <a:gd name="T51" fmla="*/ 4 h 19"/>
                  <a:gd name="T52" fmla="*/ 3 w 19"/>
                  <a:gd name="T53" fmla="*/ 11 h 19"/>
                  <a:gd name="T54" fmla="*/ 1 w 19"/>
                  <a:gd name="T55" fmla="*/ 16 h 19"/>
                  <a:gd name="T56" fmla="*/ 1 w 19"/>
                  <a:gd name="T57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" h="19">
                    <a:moveTo>
                      <a:pt x="1" y="17"/>
                    </a:moveTo>
                    <a:cubicBezTo>
                      <a:pt x="1" y="17"/>
                      <a:pt x="1" y="17"/>
                      <a:pt x="1" y="17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3" y="15"/>
                      <a:pt x="4" y="15"/>
                      <a:pt x="5" y="16"/>
                    </a:cubicBezTo>
                    <a:cubicBezTo>
                      <a:pt x="6" y="17"/>
                      <a:pt x="7" y="17"/>
                      <a:pt x="8" y="15"/>
                    </a:cubicBezTo>
                    <a:cubicBezTo>
                      <a:pt x="8" y="15"/>
                      <a:pt x="9" y="14"/>
                      <a:pt x="9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6"/>
                      <a:pt x="11" y="17"/>
                      <a:pt x="11" y="17"/>
                    </a:cubicBezTo>
                    <a:cubicBezTo>
                      <a:pt x="12" y="18"/>
                      <a:pt x="12" y="18"/>
                      <a:pt x="13" y="19"/>
                    </a:cubicBezTo>
                    <a:cubicBezTo>
                      <a:pt x="13" y="19"/>
                      <a:pt x="14" y="19"/>
                      <a:pt x="14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8"/>
                      <a:pt x="14" y="16"/>
                      <a:pt x="14" y="15"/>
                    </a:cubicBezTo>
                    <a:cubicBezTo>
                      <a:pt x="13" y="15"/>
                      <a:pt x="12" y="14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12"/>
                      <a:pt x="11" y="10"/>
                      <a:pt x="12" y="10"/>
                    </a:cubicBezTo>
                    <a:cubicBezTo>
                      <a:pt x="13" y="9"/>
                      <a:pt x="14" y="9"/>
                      <a:pt x="15" y="9"/>
                    </a:cubicBezTo>
                    <a:cubicBezTo>
                      <a:pt x="16" y="9"/>
                      <a:pt x="17" y="9"/>
                      <a:pt x="17" y="9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7"/>
                      <a:pt x="17" y="7"/>
                      <a:pt x="16" y="7"/>
                    </a:cubicBezTo>
                    <a:cubicBezTo>
                      <a:pt x="16" y="6"/>
                      <a:pt x="16" y="5"/>
                      <a:pt x="17" y="5"/>
                    </a:cubicBezTo>
                    <a:cubicBezTo>
                      <a:pt x="17" y="4"/>
                      <a:pt x="17" y="3"/>
                      <a:pt x="18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0"/>
                      <a:pt x="18" y="0"/>
                      <a:pt x="17" y="0"/>
                    </a:cubicBezTo>
                    <a:cubicBezTo>
                      <a:pt x="14" y="1"/>
                      <a:pt x="12" y="2"/>
                      <a:pt x="10" y="4"/>
                    </a:cubicBezTo>
                    <a:cubicBezTo>
                      <a:pt x="7" y="6"/>
                      <a:pt x="5" y="9"/>
                      <a:pt x="3" y="11"/>
                    </a:cubicBezTo>
                    <a:cubicBezTo>
                      <a:pt x="1" y="12"/>
                      <a:pt x="0" y="14"/>
                      <a:pt x="1" y="16"/>
                    </a:cubicBezTo>
                    <a:cubicBezTo>
                      <a:pt x="1" y="16"/>
                      <a:pt x="1" y="16"/>
                      <a:pt x="1" y="17"/>
                    </a:cubicBezTo>
                    <a:close/>
                  </a:path>
                </a:pathLst>
              </a:custGeom>
              <a:solidFill>
                <a:srgbClr val="E5B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3" name="ïs1iḓè"/>
              <p:cNvSpPr/>
              <p:nvPr>
                <p:custDataLst>
                  <p:tags r:id="rId51"/>
                </p:custDataLst>
              </p:nvPr>
            </p:nvSpPr>
            <p:spPr bwMode="auto">
              <a:xfrm>
                <a:off x="11876855" y="6269983"/>
                <a:ext cx="37795" cy="31125"/>
              </a:xfrm>
              <a:custGeom>
                <a:avLst/>
                <a:gdLst>
                  <a:gd name="T0" fmla="*/ 33 w 33"/>
                  <a:gd name="T1" fmla="*/ 24 h 27"/>
                  <a:gd name="T2" fmla="*/ 33 w 33"/>
                  <a:gd name="T3" fmla="*/ 24 h 27"/>
                  <a:gd name="T4" fmla="*/ 31 w 33"/>
                  <a:gd name="T5" fmla="*/ 23 h 27"/>
                  <a:gd name="T6" fmla="*/ 30 w 33"/>
                  <a:gd name="T7" fmla="*/ 22 h 27"/>
                  <a:gd name="T8" fmla="*/ 29 w 33"/>
                  <a:gd name="T9" fmla="*/ 22 h 27"/>
                  <a:gd name="T10" fmla="*/ 28 w 33"/>
                  <a:gd name="T11" fmla="*/ 20 h 27"/>
                  <a:gd name="T12" fmla="*/ 16 w 33"/>
                  <a:gd name="T13" fmla="*/ 3 h 27"/>
                  <a:gd name="T14" fmla="*/ 13 w 33"/>
                  <a:gd name="T15" fmla="*/ 2 h 27"/>
                  <a:gd name="T16" fmla="*/ 6 w 33"/>
                  <a:gd name="T17" fmla="*/ 3 h 27"/>
                  <a:gd name="T18" fmla="*/ 4 w 33"/>
                  <a:gd name="T19" fmla="*/ 3 h 27"/>
                  <a:gd name="T20" fmla="*/ 1 w 33"/>
                  <a:gd name="T21" fmla="*/ 0 h 27"/>
                  <a:gd name="T22" fmla="*/ 0 w 33"/>
                  <a:gd name="T23" fmla="*/ 1 h 27"/>
                  <a:gd name="T24" fmla="*/ 3 w 33"/>
                  <a:gd name="T25" fmla="*/ 4 h 27"/>
                  <a:gd name="T26" fmla="*/ 5 w 33"/>
                  <a:gd name="T27" fmla="*/ 5 h 27"/>
                  <a:gd name="T28" fmla="*/ 13 w 33"/>
                  <a:gd name="T29" fmla="*/ 3 h 27"/>
                  <a:gd name="T30" fmla="*/ 25 w 33"/>
                  <a:gd name="T31" fmla="*/ 20 h 27"/>
                  <a:gd name="T32" fmla="*/ 33 w 33"/>
                  <a:gd name="T33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" h="27">
                    <a:moveTo>
                      <a:pt x="33" y="24"/>
                    </a:move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2" y="23"/>
                      <a:pt x="31" y="23"/>
                    </a:cubicBezTo>
                    <a:cubicBezTo>
                      <a:pt x="31" y="23"/>
                      <a:pt x="30" y="23"/>
                      <a:pt x="30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1"/>
                      <a:pt x="29" y="21"/>
                      <a:pt x="28" y="20"/>
                    </a:cubicBezTo>
                    <a:cubicBezTo>
                      <a:pt x="24" y="17"/>
                      <a:pt x="17" y="6"/>
                      <a:pt x="16" y="3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4"/>
                      <a:pt x="4" y="3"/>
                      <a:pt x="4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4" y="6"/>
                      <a:pt x="5" y="5"/>
                    </a:cubicBezTo>
                    <a:cubicBezTo>
                      <a:pt x="8" y="5"/>
                      <a:pt x="12" y="4"/>
                      <a:pt x="13" y="3"/>
                    </a:cubicBezTo>
                    <a:cubicBezTo>
                      <a:pt x="15" y="3"/>
                      <a:pt x="20" y="13"/>
                      <a:pt x="25" y="20"/>
                    </a:cubicBezTo>
                    <a:cubicBezTo>
                      <a:pt x="30" y="27"/>
                      <a:pt x="33" y="24"/>
                      <a:pt x="33" y="24"/>
                    </a:cubicBezTo>
                    <a:close/>
                  </a:path>
                </a:pathLst>
              </a:custGeom>
              <a:solidFill>
                <a:srgbClr val="637E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4" name="ïṧľiḓê"/>
              <p:cNvSpPr/>
              <p:nvPr>
                <p:custDataLst>
                  <p:tags r:id="rId52"/>
                </p:custDataLst>
              </p:nvPr>
            </p:nvSpPr>
            <p:spPr bwMode="auto">
              <a:xfrm>
                <a:off x="11901866" y="6283878"/>
                <a:ext cx="6114" cy="13895"/>
              </a:xfrm>
              <a:custGeom>
                <a:avLst/>
                <a:gdLst>
                  <a:gd name="T0" fmla="*/ 4 w 5"/>
                  <a:gd name="T1" fmla="*/ 9 h 12"/>
                  <a:gd name="T2" fmla="*/ 4 w 5"/>
                  <a:gd name="T3" fmla="*/ 1 h 12"/>
                  <a:gd name="T4" fmla="*/ 0 w 5"/>
                  <a:gd name="T5" fmla="*/ 8 h 12"/>
                  <a:gd name="T6" fmla="*/ 2 w 5"/>
                  <a:gd name="T7" fmla="*/ 12 h 12"/>
                  <a:gd name="T8" fmla="*/ 4 w 5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2">
                    <a:moveTo>
                      <a:pt x="4" y="9"/>
                    </a:moveTo>
                    <a:cubicBezTo>
                      <a:pt x="4" y="8"/>
                      <a:pt x="5" y="1"/>
                      <a:pt x="4" y="1"/>
                    </a:cubicBezTo>
                    <a:cubicBezTo>
                      <a:pt x="2" y="0"/>
                      <a:pt x="1" y="5"/>
                      <a:pt x="0" y="8"/>
                    </a:cubicBezTo>
                    <a:cubicBezTo>
                      <a:pt x="0" y="9"/>
                      <a:pt x="0" y="12"/>
                      <a:pt x="2" y="12"/>
                    </a:cubicBezTo>
                    <a:cubicBezTo>
                      <a:pt x="3" y="12"/>
                      <a:pt x="3" y="11"/>
                      <a:pt x="4" y="9"/>
                    </a:cubicBezTo>
                    <a:close/>
                  </a:path>
                </a:pathLst>
              </a:custGeom>
              <a:solidFill>
                <a:srgbClr val="DD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5" name="iṣľiḓè"/>
              <p:cNvSpPr/>
              <p:nvPr>
                <p:custDataLst>
                  <p:tags r:id="rId53"/>
                </p:custDataLst>
              </p:nvPr>
            </p:nvSpPr>
            <p:spPr bwMode="auto">
              <a:xfrm>
                <a:off x="11995798" y="6263313"/>
                <a:ext cx="49468" cy="68920"/>
              </a:xfrm>
              <a:custGeom>
                <a:avLst/>
                <a:gdLst>
                  <a:gd name="T0" fmla="*/ 38 w 43"/>
                  <a:gd name="T1" fmla="*/ 56 h 60"/>
                  <a:gd name="T2" fmla="*/ 37 w 43"/>
                  <a:gd name="T3" fmla="*/ 42 h 60"/>
                  <a:gd name="T4" fmla="*/ 42 w 43"/>
                  <a:gd name="T5" fmla="*/ 16 h 60"/>
                  <a:gd name="T6" fmla="*/ 19 w 43"/>
                  <a:gd name="T7" fmla="*/ 0 h 60"/>
                  <a:gd name="T8" fmla="*/ 2 w 43"/>
                  <a:gd name="T9" fmla="*/ 18 h 60"/>
                  <a:gd name="T10" fmla="*/ 0 w 43"/>
                  <a:gd name="T11" fmla="*/ 39 h 60"/>
                  <a:gd name="T12" fmla="*/ 4 w 43"/>
                  <a:gd name="T13" fmla="*/ 49 h 60"/>
                  <a:gd name="T14" fmla="*/ 15 w 43"/>
                  <a:gd name="T15" fmla="*/ 51 h 60"/>
                  <a:gd name="T16" fmla="*/ 16 w 43"/>
                  <a:gd name="T17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60">
                    <a:moveTo>
                      <a:pt x="38" y="56"/>
                    </a:moveTo>
                    <a:cubicBezTo>
                      <a:pt x="38" y="56"/>
                      <a:pt x="36" y="48"/>
                      <a:pt x="37" y="42"/>
                    </a:cubicBezTo>
                    <a:cubicBezTo>
                      <a:pt x="38" y="35"/>
                      <a:pt x="43" y="24"/>
                      <a:pt x="42" y="16"/>
                    </a:cubicBezTo>
                    <a:cubicBezTo>
                      <a:pt x="41" y="7"/>
                      <a:pt x="30" y="0"/>
                      <a:pt x="19" y="0"/>
                    </a:cubicBezTo>
                    <a:cubicBezTo>
                      <a:pt x="8" y="1"/>
                      <a:pt x="4" y="12"/>
                      <a:pt x="2" y="18"/>
                    </a:cubicBezTo>
                    <a:cubicBezTo>
                      <a:pt x="0" y="24"/>
                      <a:pt x="0" y="33"/>
                      <a:pt x="0" y="39"/>
                    </a:cubicBezTo>
                    <a:cubicBezTo>
                      <a:pt x="0" y="44"/>
                      <a:pt x="3" y="48"/>
                      <a:pt x="4" y="49"/>
                    </a:cubicBezTo>
                    <a:cubicBezTo>
                      <a:pt x="6" y="50"/>
                      <a:pt x="13" y="49"/>
                      <a:pt x="15" y="51"/>
                    </a:cubicBezTo>
                    <a:cubicBezTo>
                      <a:pt x="16" y="52"/>
                      <a:pt x="16" y="60"/>
                      <a:pt x="16" y="60"/>
                    </a:cubicBezTo>
                  </a:path>
                </a:pathLst>
              </a:custGeom>
              <a:solidFill>
                <a:srgbClr val="DD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6" name="ïṡliḑè"/>
              <p:cNvSpPr/>
              <p:nvPr>
                <p:custDataLst>
                  <p:tags r:id="rId54"/>
                </p:custDataLst>
              </p:nvPr>
            </p:nvSpPr>
            <p:spPr bwMode="auto">
              <a:xfrm>
                <a:off x="11998021" y="6248306"/>
                <a:ext cx="55581" cy="68920"/>
              </a:xfrm>
              <a:custGeom>
                <a:avLst/>
                <a:gdLst>
                  <a:gd name="T0" fmla="*/ 38 w 48"/>
                  <a:gd name="T1" fmla="*/ 60 h 60"/>
                  <a:gd name="T2" fmla="*/ 18 w 48"/>
                  <a:gd name="T3" fmla="*/ 59 h 60"/>
                  <a:gd name="T4" fmla="*/ 8 w 48"/>
                  <a:gd name="T5" fmla="*/ 49 h 60"/>
                  <a:gd name="T6" fmla="*/ 10 w 48"/>
                  <a:gd name="T7" fmla="*/ 37 h 60"/>
                  <a:gd name="T8" fmla="*/ 5 w 48"/>
                  <a:gd name="T9" fmla="*/ 38 h 60"/>
                  <a:gd name="T10" fmla="*/ 4 w 48"/>
                  <a:gd name="T11" fmla="*/ 41 h 60"/>
                  <a:gd name="T12" fmla="*/ 2 w 48"/>
                  <a:gd name="T13" fmla="*/ 35 h 60"/>
                  <a:gd name="T14" fmla="*/ 5 w 48"/>
                  <a:gd name="T15" fmla="*/ 26 h 60"/>
                  <a:gd name="T16" fmla="*/ 9 w 48"/>
                  <a:gd name="T17" fmla="*/ 22 h 60"/>
                  <a:gd name="T18" fmla="*/ 3 w 48"/>
                  <a:gd name="T19" fmla="*/ 16 h 60"/>
                  <a:gd name="T20" fmla="*/ 7 w 48"/>
                  <a:gd name="T21" fmla="*/ 0 h 60"/>
                  <a:gd name="T22" fmla="*/ 12 w 48"/>
                  <a:gd name="T23" fmla="*/ 6 h 60"/>
                  <a:gd name="T24" fmla="*/ 39 w 48"/>
                  <a:gd name="T25" fmla="*/ 11 h 60"/>
                  <a:gd name="T26" fmla="*/ 43 w 48"/>
                  <a:gd name="T27" fmla="*/ 19 h 60"/>
                  <a:gd name="T28" fmla="*/ 48 w 48"/>
                  <a:gd name="T29" fmla="*/ 29 h 60"/>
                  <a:gd name="T30" fmla="*/ 40 w 48"/>
                  <a:gd name="T31" fmla="*/ 56 h 60"/>
                  <a:gd name="T32" fmla="*/ 38 w 48"/>
                  <a:gd name="T33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" h="60">
                    <a:moveTo>
                      <a:pt x="38" y="60"/>
                    </a:moveTo>
                    <a:cubicBezTo>
                      <a:pt x="38" y="60"/>
                      <a:pt x="22" y="60"/>
                      <a:pt x="18" y="59"/>
                    </a:cubicBezTo>
                    <a:cubicBezTo>
                      <a:pt x="13" y="58"/>
                      <a:pt x="8" y="54"/>
                      <a:pt x="8" y="49"/>
                    </a:cubicBezTo>
                    <a:cubicBezTo>
                      <a:pt x="12" y="49"/>
                      <a:pt x="12" y="40"/>
                      <a:pt x="10" y="37"/>
                    </a:cubicBezTo>
                    <a:cubicBezTo>
                      <a:pt x="8" y="34"/>
                      <a:pt x="5" y="35"/>
                      <a:pt x="5" y="38"/>
                    </a:cubicBezTo>
                    <a:cubicBezTo>
                      <a:pt x="4" y="41"/>
                      <a:pt x="5" y="40"/>
                      <a:pt x="4" y="41"/>
                    </a:cubicBezTo>
                    <a:cubicBezTo>
                      <a:pt x="3" y="41"/>
                      <a:pt x="1" y="41"/>
                      <a:pt x="2" y="35"/>
                    </a:cubicBezTo>
                    <a:cubicBezTo>
                      <a:pt x="3" y="30"/>
                      <a:pt x="3" y="29"/>
                      <a:pt x="5" y="26"/>
                    </a:cubicBezTo>
                    <a:cubicBezTo>
                      <a:pt x="6" y="22"/>
                      <a:pt x="7" y="23"/>
                      <a:pt x="9" y="22"/>
                    </a:cubicBezTo>
                    <a:cubicBezTo>
                      <a:pt x="7" y="21"/>
                      <a:pt x="6" y="21"/>
                      <a:pt x="3" y="16"/>
                    </a:cubicBezTo>
                    <a:cubicBezTo>
                      <a:pt x="0" y="11"/>
                      <a:pt x="0" y="5"/>
                      <a:pt x="7" y="0"/>
                    </a:cubicBezTo>
                    <a:cubicBezTo>
                      <a:pt x="7" y="2"/>
                      <a:pt x="9" y="5"/>
                      <a:pt x="12" y="6"/>
                    </a:cubicBezTo>
                    <a:cubicBezTo>
                      <a:pt x="20" y="8"/>
                      <a:pt x="33" y="7"/>
                      <a:pt x="39" y="11"/>
                    </a:cubicBezTo>
                    <a:cubicBezTo>
                      <a:pt x="42" y="13"/>
                      <a:pt x="44" y="17"/>
                      <a:pt x="43" y="19"/>
                    </a:cubicBezTo>
                    <a:cubicBezTo>
                      <a:pt x="43" y="19"/>
                      <a:pt x="48" y="19"/>
                      <a:pt x="48" y="29"/>
                    </a:cubicBezTo>
                    <a:cubicBezTo>
                      <a:pt x="48" y="51"/>
                      <a:pt x="40" y="52"/>
                      <a:pt x="40" y="56"/>
                    </a:cubicBezTo>
                    <a:cubicBezTo>
                      <a:pt x="39" y="59"/>
                      <a:pt x="40" y="59"/>
                      <a:pt x="38" y="6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7" name="íṧ1ïḓê"/>
              <p:cNvSpPr/>
              <p:nvPr>
                <p:custDataLst>
                  <p:tags r:id="rId55"/>
                </p:custDataLst>
              </p:nvPr>
            </p:nvSpPr>
            <p:spPr bwMode="auto">
              <a:xfrm>
                <a:off x="12003580" y="6325563"/>
                <a:ext cx="42797" cy="13895"/>
              </a:xfrm>
              <a:custGeom>
                <a:avLst/>
                <a:gdLst>
                  <a:gd name="T0" fmla="*/ 37 w 37"/>
                  <a:gd name="T1" fmla="*/ 9 h 12"/>
                  <a:gd name="T2" fmla="*/ 35 w 37"/>
                  <a:gd name="T3" fmla="*/ 2 h 12"/>
                  <a:gd name="T4" fmla="*/ 16 w 37"/>
                  <a:gd name="T5" fmla="*/ 0 h 12"/>
                  <a:gd name="T6" fmla="*/ 1 w 37"/>
                  <a:gd name="T7" fmla="*/ 6 h 12"/>
                  <a:gd name="T8" fmla="*/ 2 w 37"/>
                  <a:gd name="T9" fmla="*/ 12 h 12"/>
                  <a:gd name="T10" fmla="*/ 37 w 37"/>
                  <a:gd name="T11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2">
                    <a:moveTo>
                      <a:pt x="37" y="9"/>
                    </a:moveTo>
                    <a:cubicBezTo>
                      <a:pt x="37" y="9"/>
                      <a:pt x="37" y="3"/>
                      <a:pt x="35" y="2"/>
                    </a:cubicBezTo>
                    <a:cubicBezTo>
                      <a:pt x="33" y="0"/>
                      <a:pt x="20" y="0"/>
                      <a:pt x="16" y="0"/>
                    </a:cubicBezTo>
                    <a:cubicBezTo>
                      <a:pt x="12" y="1"/>
                      <a:pt x="2" y="5"/>
                      <a:pt x="1" y="6"/>
                    </a:cubicBezTo>
                    <a:cubicBezTo>
                      <a:pt x="0" y="7"/>
                      <a:pt x="2" y="12"/>
                      <a:pt x="2" y="12"/>
                    </a:cubicBezTo>
                    <a:lnTo>
                      <a:pt x="37" y="9"/>
                    </a:ln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8" name="ïşļîďe"/>
              <p:cNvSpPr/>
              <p:nvPr>
                <p:custDataLst>
                  <p:tags r:id="rId56"/>
                </p:custDataLst>
              </p:nvPr>
            </p:nvSpPr>
            <p:spPr bwMode="auto">
              <a:xfrm>
                <a:off x="11979680" y="6330010"/>
                <a:ext cx="95599" cy="140620"/>
              </a:xfrm>
              <a:custGeom>
                <a:avLst/>
                <a:gdLst>
                  <a:gd name="T0" fmla="*/ 7 w 83"/>
                  <a:gd name="T1" fmla="*/ 106 h 122"/>
                  <a:gd name="T2" fmla="*/ 5 w 83"/>
                  <a:gd name="T3" fmla="*/ 121 h 122"/>
                  <a:gd name="T4" fmla="*/ 17 w 83"/>
                  <a:gd name="T5" fmla="*/ 120 h 122"/>
                  <a:gd name="T6" fmla="*/ 17 w 83"/>
                  <a:gd name="T7" fmla="*/ 120 h 122"/>
                  <a:gd name="T8" fmla="*/ 18 w 83"/>
                  <a:gd name="T9" fmla="*/ 120 h 122"/>
                  <a:gd name="T10" fmla="*/ 35 w 83"/>
                  <a:gd name="T11" fmla="*/ 119 h 122"/>
                  <a:gd name="T12" fmla="*/ 68 w 83"/>
                  <a:gd name="T13" fmla="*/ 121 h 122"/>
                  <a:gd name="T14" fmla="*/ 69 w 83"/>
                  <a:gd name="T15" fmla="*/ 117 h 122"/>
                  <a:gd name="T16" fmla="*/ 68 w 83"/>
                  <a:gd name="T17" fmla="*/ 103 h 122"/>
                  <a:gd name="T18" fmla="*/ 71 w 83"/>
                  <a:gd name="T19" fmla="*/ 89 h 122"/>
                  <a:gd name="T20" fmla="*/ 82 w 83"/>
                  <a:gd name="T21" fmla="*/ 26 h 122"/>
                  <a:gd name="T22" fmla="*/ 55 w 83"/>
                  <a:gd name="T23" fmla="*/ 3 h 122"/>
                  <a:gd name="T24" fmla="*/ 1 w 83"/>
                  <a:gd name="T25" fmla="*/ 26 h 122"/>
                  <a:gd name="T26" fmla="*/ 1 w 83"/>
                  <a:gd name="T27" fmla="*/ 30 h 122"/>
                  <a:gd name="T28" fmla="*/ 7 w 83"/>
                  <a:gd name="T29" fmla="*/ 90 h 122"/>
                  <a:gd name="T30" fmla="*/ 7 w 83"/>
                  <a:gd name="T31" fmla="*/ 10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3" h="122">
                    <a:moveTo>
                      <a:pt x="7" y="106"/>
                    </a:moveTo>
                    <a:cubicBezTo>
                      <a:pt x="6" y="112"/>
                      <a:pt x="2" y="120"/>
                      <a:pt x="5" y="121"/>
                    </a:cubicBezTo>
                    <a:cubicBezTo>
                      <a:pt x="6" y="121"/>
                      <a:pt x="11" y="121"/>
                      <a:pt x="17" y="120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23" y="120"/>
                      <a:pt x="29" y="119"/>
                      <a:pt x="35" y="119"/>
                    </a:cubicBezTo>
                    <a:cubicBezTo>
                      <a:pt x="55" y="118"/>
                      <a:pt x="66" y="122"/>
                      <a:pt x="68" y="121"/>
                    </a:cubicBezTo>
                    <a:cubicBezTo>
                      <a:pt x="69" y="120"/>
                      <a:pt x="69" y="118"/>
                      <a:pt x="69" y="117"/>
                    </a:cubicBezTo>
                    <a:cubicBezTo>
                      <a:pt x="68" y="112"/>
                      <a:pt x="68" y="107"/>
                      <a:pt x="68" y="103"/>
                    </a:cubicBezTo>
                    <a:cubicBezTo>
                      <a:pt x="69" y="99"/>
                      <a:pt x="70" y="94"/>
                      <a:pt x="71" y="89"/>
                    </a:cubicBezTo>
                    <a:cubicBezTo>
                      <a:pt x="74" y="71"/>
                      <a:pt x="81" y="43"/>
                      <a:pt x="82" y="26"/>
                    </a:cubicBezTo>
                    <a:cubicBezTo>
                      <a:pt x="83" y="0"/>
                      <a:pt x="55" y="3"/>
                      <a:pt x="55" y="3"/>
                    </a:cubicBezTo>
                    <a:cubicBezTo>
                      <a:pt x="20" y="0"/>
                      <a:pt x="3" y="11"/>
                      <a:pt x="1" y="26"/>
                    </a:cubicBezTo>
                    <a:cubicBezTo>
                      <a:pt x="1" y="27"/>
                      <a:pt x="1" y="28"/>
                      <a:pt x="1" y="30"/>
                    </a:cubicBezTo>
                    <a:cubicBezTo>
                      <a:pt x="0" y="45"/>
                      <a:pt x="4" y="71"/>
                      <a:pt x="7" y="90"/>
                    </a:cubicBezTo>
                    <a:cubicBezTo>
                      <a:pt x="7" y="95"/>
                      <a:pt x="7" y="101"/>
                      <a:pt x="7" y="10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9" name="ïŝḷíḑê"/>
              <p:cNvSpPr/>
              <p:nvPr>
                <p:custDataLst>
                  <p:tags r:id="rId57"/>
                </p:custDataLst>
              </p:nvPr>
            </p:nvSpPr>
            <p:spPr bwMode="auto">
              <a:xfrm>
                <a:off x="11979680" y="6361135"/>
                <a:ext cx="19454" cy="108383"/>
              </a:xfrm>
              <a:custGeom>
                <a:avLst/>
                <a:gdLst>
                  <a:gd name="T0" fmla="*/ 7 w 17"/>
                  <a:gd name="T1" fmla="*/ 79 h 94"/>
                  <a:gd name="T2" fmla="*/ 5 w 17"/>
                  <a:gd name="T3" fmla="*/ 94 h 94"/>
                  <a:gd name="T4" fmla="*/ 17 w 17"/>
                  <a:gd name="T5" fmla="*/ 93 h 94"/>
                  <a:gd name="T6" fmla="*/ 12 w 17"/>
                  <a:gd name="T7" fmla="*/ 87 h 94"/>
                  <a:gd name="T8" fmla="*/ 15 w 17"/>
                  <a:gd name="T9" fmla="*/ 70 h 94"/>
                  <a:gd name="T10" fmla="*/ 11 w 17"/>
                  <a:gd name="T11" fmla="*/ 29 h 94"/>
                  <a:gd name="T12" fmla="*/ 11 w 17"/>
                  <a:gd name="T13" fmla="*/ 0 h 94"/>
                  <a:gd name="T14" fmla="*/ 0 w 17"/>
                  <a:gd name="T15" fmla="*/ 6 h 94"/>
                  <a:gd name="T16" fmla="*/ 7 w 17"/>
                  <a:gd name="T17" fmla="*/ 63 h 94"/>
                  <a:gd name="T18" fmla="*/ 7 w 17"/>
                  <a:gd name="T19" fmla="*/ 7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94">
                    <a:moveTo>
                      <a:pt x="7" y="79"/>
                    </a:moveTo>
                    <a:cubicBezTo>
                      <a:pt x="6" y="85"/>
                      <a:pt x="2" y="93"/>
                      <a:pt x="5" y="94"/>
                    </a:cubicBezTo>
                    <a:cubicBezTo>
                      <a:pt x="6" y="94"/>
                      <a:pt x="11" y="94"/>
                      <a:pt x="17" y="93"/>
                    </a:cubicBezTo>
                    <a:cubicBezTo>
                      <a:pt x="12" y="94"/>
                      <a:pt x="11" y="89"/>
                      <a:pt x="12" y="87"/>
                    </a:cubicBezTo>
                    <a:cubicBezTo>
                      <a:pt x="13" y="84"/>
                      <a:pt x="16" y="77"/>
                      <a:pt x="15" y="70"/>
                    </a:cubicBezTo>
                    <a:cubicBezTo>
                      <a:pt x="15" y="62"/>
                      <a:pt x="12" y="45"/>
                      <a:pt x="11" y="29"/>
                    </a:cubicBezTo>
                    <a:cubicBezTo>
                      <a:pt x="9" y="14"/>
                      <a:pt x="10" y="2"/>
                      <a:pt x="11" y="0"/>
                    </a:cubicBezTo>
                    <a:cubicBezTo>
                      <a:pt x="10" y="2"/>
                      <a:pt x="7" y="4"/>
                      <a:pt x="0" y="6"/>
                    </a:cubicBezTo>
                    <a:cubicBezTo>
                      <a:pt x="0" y="22"/>
                      <a:pt x="5" y="45"/>
                      <a:pt x="7" y="63"/>
                    </a:cubicBezTo>
                    <a:cubicBezTo>
                      <a:pt x="7" y="68"/>
                      <a:pt x="7" y="74"/>
                      <a:pt x="7" y="79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0" name="ïṡlîḓe"/>
              <p:cNvSpPr/>
              <p:nvPr>
                <p:custDataLst>
                  <p:tags r:id="rId58"/>
                </p:custDataLst>
              </p:nvPr>
            </p:nvSpPr>
            <p:spPr bwMode="auto">
              <a:xfrm>
                <a:off x="11576162" y="6510093"/>
                <a:ext cx="159518" cy="231773"/>
              </a:xfrm>
              <a:custGeom>
                <a:avLst/>
                <a:gdLst>
                  <a:gd name="T0" fmla="*/ 82 w 138"/>
                  <a:gd name="T1" fmla="*/ 63 h 201"/>
                  <a:gd name="T2" fmla="*/ 58 w 138"/>
                  <a:gd name="T3" fmla="*/ 59 h 201"/>
                  <a:gd name="T4" fmla="*/ 49 w 138"/>
                  <a:gd name="T5" fmla="*/ 60 h 201"/>
                  <a:gd name="T6" fmla="*/ 32 w 138"/>
                  <a:gd name="T7" fmla="*/ 64 h 201"/>
                  <a:gd name="T8" fmla="*/ 24 w 138"/>
                  <a:gd name="T9" fmla="*/ 67 h 201"/>
                  <a:gd name="T10" fmla="*/ 12 w 138"/>
                  <a:gd name="T11" fmla="*/ 20 h 201"/>
                  <a:gd name="T12" fmla="*/ 0 w 138"/>
                  <a:gd name="T13" fmla="*/ 0 h 201"/>
                  <a:gd name="T14" fmla="*/ 0 w 138"/>
                  <a:gd name="T15" fmla="*/ 22 h 201"/>
                  <a:gd name="T16" fmla="*/ 0 w 138"/>
                  <a:gd name="T17" fmla="*/ 62 h 201"/>
                  <a:gd name="T18" fmla="*/ 109 w 138"/>
                  <a:gd name="T19" fmla="*/ 201 h 201"/>
                  <a:gd name="T20" fmla="*/ 118 w 138"/>
                  <a:gd name="T21" fmla="*/ 192 h 201"/>
                  <a:gd name="T22" fmla="*/ 119 w 138"/>
                  <a:gd name="T23" fmla="*/ 191 h 201"/>
                  <a:gd name="T24" fmla="*/ 125 w 138"/>
                  <a:gd name="T25" fmla="*/ 183 h 201"/>
                  <a:gd name="T26" fmla="*/ 125 w 138"/>
                  <a:gd name="T27" fmla="*/ 183 h 201"/>
                  <a:gd name="T28" fmla="*/ 130 w 138"/>
                  <a:gd name="T29" fmla="*/ 174 h 201"/>
                  <a:gd name="T30" fmla="*/ 131 w 138"/>
                  <a:gd name="T31" fmla="*/ 172 h 201"/>
                  <a:gd name="T32" fmla="*/ 135 w 138"/>
                  <a:gd name="T33" fmla="*/ 162 h 201"/>
                  <a:gd name="T34" fmla="*/ 135 w 138"/>
                  <a:gd name="T35" fmla="*/ 162 h 201"/>
                  <a:gd name="T36" fmla="*/ 137 w 138"/>
                  <a:gd name="T37" fmla="*/ 152 h 201"/>
                  <a:gd name="T38" fmla="*/ 138 w 138"/>
                  <a:gd name="T39" fmla="*/ 150 h 201"/>
                  <a:gd name="T40" fmla="*/ 138 w 138"/>
                  <a:gd name="T41" fmla="*/ 139 h 201"/>
                  <a:gd name="T42" fmla="*/ 115 w 138"/>
                  <a:gd name="T43" fmla="*/ 82 h 201"/>
                  <a:gd name="T44" fmla="*/ 82 w 138"/>
                  <a:gd name="T45" fmla="*/ 6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8" h="201">
                    <a:moveTo>
                      <a:pt x="82" y="63"/>
                    </a:moveTo>
                    <a:cubicBezTo>
                      <a:pt x="75" y="60"/>
                      <a:pt x="67" y="59"/>
                      <a:pt x="58" y="59"/>
                    </a:cubicBezTo>
                    <a:cubicBezTo>
                      <a:pt x="55" y="59"/>
                      <a:pt x="52" y="59"/>
                      <a:pt x="49" y="60"/>
                    </a:cubicBezTo>
                    <a:cubicBezTo>
                      <a:pt x="43" y="60"/>
                      <a:pt x="38" y="62"/>
                      <a:pt x="32" y="64"/>
                    </a:cubicBezTo>
                    <a:cubicBezTo>
                      <a:pt x="29" y="64"/>
                      <a:pt x="27" y="66"/>
                      <a:pt x="24" y="67"/>
                    </a:cubicBezTo>
                    <a:cubicBezTo>
                      <a:pt x="23" y="50"/>
                      <a:pt x="19" y="34"/>
                      <a:pt x="12" y="20"/>
                    </a:cubicBezTo>
                    <a:cubicBezTo>
                      <a:pt x="9" y="13"/>
                      <a:pt x="5" y="7"/>
                      <a:pt x="0" y="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129"/>
                      <a:pt x="47" y="185"/>
                      <a:pt x="109" y="201"/>
                    </a:cubicBezTo>
                    <a:cubicBezTo>
                      <a:pt x="112" y="198"/>
                      <a:pt x="115" y="195"/>
                      <a:pt x="118" y="192"/>
                    </a:cubicBezTo>
                    <a:cubicBezTo>
                      <a:pt x="119" y="191"/>
                      <a:pt x="119" y="191"/>
                      <a:pt x="119" y="191"/>
                    </a:cubicBezTo>
                    <a:cubicBezTo>
                      <a:pt x="121" y="189"/>
                      <a:pt x="123" y="186"/>
                      <a:pt x="125" y="183"/>
                    </a:cubicBezTo>
                    <a:cubicBezTo>
                      <a:pt x="125" y="183"/>
                      <a:pt x="125" y="183"/>
                      <a:pt x="125" y="183"/>
                    </a:cubicBezTo>
                    <a:cubicBezTo>
                      <a:pt x="127" y="180"/>
                      <a:pt x="129" y="177"/>
                      <a:pt x="130" y="174"/>
                    </a:cubicBezTo>
                    <a:cubicBezTo>
                      <a:pt x="130" y="173"/>
                      <a:pt x="131" y="173"/>
                      <a:pt x="131" y="172"/>
                    </a:cubicBezTo>
                    <a:cubicBezTo>
                      <a:pt x="133" y="169"/>
                      <a:pt x="134" y="166"/>
                      <a:pt x="135" y="162"/>
                    </a:cubicBezTo>
                    <a:cubicBezTo>
                      <a:pt x="135" y="162"/>
                      <a:pt x="135" y="162"/>
                      <a:pt x="135" y="162"/>
                    </a:cubicBezTo>
                    <a:cubicBezTo>
                      <a:pt x="136" y="159"/>
                      <a:pt x="137" y="155"/>
                      <a:pt x="137" y="152"/>
                    </a:cubicBezTo>
                    <a:cubicBezTo>
                      <a:pt x="137" y="151"/>
                      <a:pt x="137" y="150"/>
                      <a:pt x="138" y="150"/>
                    </a:cubicBezTo>
                    <a:cubicBezTo>
                      <a:pt x="138" y="146"/>
                      <a:pt x="138" y="143"/>
                      <a:pt x="138" y="139"/>
                    </a:cubicBezTo>
                    <a:cubicBezTo>
                      <a:pt x="138" y="117"/>
                      <a:pt x="129" y="97"/>
                      <a:pt x="115" y="82"/>
                    </a:cubicBezTo>
                    <a:cubicBezTo>
                      <a:pt x="106" y="73"/>
                      <a:pt x="95" y="67"/>
                      <a:pt x="82" y="63"/>
                    </a:cubicBezTo>
                  </a:path>
                </a:pathLst>
              </a:custGeom>
              <a:solidFill>
                <a:schemeClr val="bg1">
                  <a:lumMod val="85000"/>
                  <a:alpha val="3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1" name="îṧľiḍe"/>
              <p:cNvSpPr/>
              <p:nvPr>
                <p:custDataLst>
                  <p:tags r:id="rId59"/>
                </p:custDataLst>
              </p:nvPr>
            </p:nvSpPr>
            <p:spPr bwMode="auto">
              <a:xfrm>
                <a:off x="11601729" y="6567896"/>
                <a:ext cx="72811" cy="15007"/>
              </a:xfrm>
              <a:custGeom>
                <a:avLst/>
                <a:gdLst>
                  <a:gd name="T0" fmla="*/ 18 w 63"/>
                  <a:gd name="T1" fmla="*/ 0 h 13"/>
                  <a:gd name="T2" fmla="*/ 0 w 63"/>
                  <a:gd name="T3" fmla="*/ 2 h 13"/>
                  <a:gd name="T4" fmla="*/ 0 w 63"/>
                  <a:gd name="T5" fmla="*/ 2 h 13"/>
                  <a:gd name="T6" fmla="*/ 18 w 63"/>
                  <a:gd name="T7" fmla="*/ 0 h 13"/>
                  <a:gd name="T8" fmla="*/ 63 w 63"/>
                  <a:gd name="T9" fmla="*/ 13 h 13"/>
                  <a:gd name="T10" fmla="*/ 63 w 63"/>
                  <a:gd name="T11" fmla="*/ 13 h 13"/>
                  <a:gd name="T12" fmla="*/ 18 w 63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3">
                    <a:moveTo>
                      <a:pt x="18" y="0"/>
                    </a:moveTo>
                    <a:cubicBezTo>
                      <a:pt x="12" y="0"/>
                      <a:pt x="6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6" y="1"/>
                      <a:pt x="12" y="0"/>
                      <a:pt x="18" y="0"/>
                    </a:cubicBezTo>
                    <a:cubicBezTo>
                      <a:pt x="35" y="0"/>
                      <a:pt x="50" y="5"/>
                      <a:pt x="63" y="13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50" y="5"/>
                      <a:pt x="35" y="0"/>
                      <a:pt x="18" y="0"/>
                    </a:cubicBezTo>
                  </a:path>
                </a:pathLst>
              </a:custGeom>
              <a:solidFill>
                <a:srgbClr val="AEA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2" name="ïṧḷíďe"/>
              <p:cNvSpPr/>
              <p:nvPr>
                <p:custDataLst>
                  <p:tags r:id="rId60"/>
                </p:custDataLst>
              </p:nvPr>
            </p:nvSpPr>
            <p:spPr bwMode="auto">
              <a:xfrm>
                <a:off x="11576162" y="6541218"/>
                <a:ext cx="138953" cy="122278"/>
              </a:xfrm>
              <a:custGeom>
                <a:avLst/>
                <a:gdLst>
                  <a:gd name="T0" fmla="*/ 120 w 120"/>
                  <a:gd name="T1" fmla="*/ 106 h 106"/>
                  <a:gd name="T2" fmla="*/ 120 w 120"/>
                  <a:gd name="T3" fmla="*/ 106 h 106"/>
                  <a:gd name="T4" fmla="*/ 120 w 120"/>
                  <a:gd name="T5" fmla="*/ 106 h 106"/>
                  <a:gd name="T6" fmla="*/ 120 w 120"/>
                  <a:gd name="T7" fmla="*/ 105 h 106"/>
                  <a:gd name="T8" fmla="*/ 120 w 120"/>
                  <a:gd name="T9" fmla="*/ 105 h 106"/>
                  <a:gd name="T10" fmla="*/ 120 w 120"/>
                  <a:gd name="T11" fmla="*/ 105 h 106"/>
                  <a:gd name="T12" fmla="*/ 120 w 120"/>
                  <a:gd name="T13" fmla="*/ 105 h 106"/>
                  <a:gd name="T14" fmla="*/ 120 w 120"/>
                  <a:gd name="T15" fmla="*/ 105 h 106"/>
                  <a:gd name="T16" fmla="*/ 120 w 120"/>
                  <a:gd name="T17" fmla="*/ 105 h 106"/>
                  <a:gd name="T18" fmla="*/ 120 w 120"/>
                  <a:gd name="T19" fmla="*/ 104 h 106"/>
                  <a:gd name="T20" fmla="*/ 120 w 120"/>
                  <a:gd name="T21" fmla="*/ 105 h 106"/>
                  <a:gd name="T22" fmla="*/ 120 w 120"/>
                  <a:gd name="T23" fmla="*/ 104 h 106"/>
                  <a:gd name="T24" fmla="*/ 120 w 120"/>
                  <a:gd name="T25" fmla="*/ 104 h 106"/>
                  <a:gd name="T26" fmla="*/ 120 w 120"/>
                  <a:gd name="T27" fmla="*/ 104 h 106"/>
                  <a:gd name="T28" fmla="*/ 120 w 120"/>
                  <a:gd name="T29" fmla="*/ 104 h 106"/>
                  <a:gd name="T30" fmla="*/ 120 w 120"/>
                  <a:gd name="T31" fmla="*/ 104 h 106"/>
                  <a:gd name="T32" fmla="*/ 120 w 120"/>
                  <a:gd name="T33" fmla="*/ 104 h 106"/>
                  <a:gd name="T34" fmla="*/ 120 w 120"/>
                  <a:gd name="T35" fmla="*/ 104 h 106"/>
                  <a:gd name="T36" fmla="*/ 120 w 120"/>
                  <a:gd name="T37" fmla="*/ 104 h 106"/>
                  <a:gd name="T38" fmla="*/ 120 w 120"/>
                  <a:gd name="T39" fmla="*/ 104 h 106"/>
                  <a:gd name="T40" fmla="*/ 120 w 120"/>
                  <a:gd name="T41" fmla="*/ 104 h 106"/>
                  <a:gd name="T42" fmla="*/ 120 w 120"/>
                  <a:gd name="T43" fmla="*/ 103 h 106"/>
                  <a:gd name="T44" fmla="*/ 120 w 120"/>
                  <a:gd name="T45" fmla="*/ 104 h 106"/>
                  <a:gd name="T46" fmla="*/ 120 w 120"/>
                  <a:gd name="T47" fmla="*/ 103 h 106"/>
                  <a:gd name="T48" fmla="*/ 120 w 120"/>
                  <a:gd name="T49" fmla="*/ 103 h 106"/>
                  <a:gd name="T50" fmla="*/ 120 w 120"/>
                  <a:gd name="T51" fmla="*/ 103 h 106"/>
                  <a:gd name="T52" fmla="*/ 120 w 120"/>
                  <a:gd name="T53" fmla="*/ 103 h 106"/>
                  <a:gd name="T54" fmla="*/ 120 w 120"/>
                  <a:gd name="T55" fmla="*/ 103 h 106"/>
                  <a:gd name="T56" fmla="*/ 120 w 120"/>
                  <a:gd name="T57" fmla="*/ 103 h 106"/>
                  <a:gd name="T58" fmla="*/ 120 w 120"/>
                  <a:gd name="T59" fmla="*/ 103 h 106"/>
                  <a:gd name="T60" fmla="*/ 85 w 120"/>
                  <a:gd name="T61" fmla="*/ 36 h 106"/>
                  <a:gd name="T62" fmla="*/ 120 w 120"/>
                  <a:gd name="T63" fmla="*/ 103 h 106"/>
                  <a:gd name="T64" fmla="*/ 120 w 120"/>
                  <a:gd name="T65" fmla="*/ 103 h 106"/>
                  <a:gd name="T66" fmla="*/ 85 w 120"/>
                  <a:gd name="T67" fmla="*/ 36 h 106"/>
                  <a:gd name="T68" fmla="*/ 85 w 120"/>
                  <a:gd name="T69" fmla="*/ 36 h 106"/>
                  <a:gd name="T70" fmla="*/ 0 w 120"/>
                  <a:gd name="T71" fmla="*/ 0 h 106"/>
                  <a:gd name="T72" fmla="*/ 0 w 120"/>
                  <a:gd name="T73" fmla="*/ 0 h 106"/>
                  <a:gd name="T74" fmla="*/ 6 w 120"/>
                  <a:gd name="T75" fmla="*/ 31 h 106"/>
                  <a:gd name="T76" fmla="*/ 22 w 120"/>
                  <a:gd name="T77" fmla="*/ 25 h 106"/>
                  <a:gd name="T78" fmla="*/ 22 w 120"/>
                  <a:gd name="T79" fmla="*/ 25 h 106"/>
                  <a:gd name="T80" fmla="*/ 6 w 120"/>
                  <a:gd name="T81" fmla="*/ 31 h 106"/>
                  <a:gd name="T82" fmla="*/ 0 w 120"/>
                  <a:gd name="T83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0" h="106">
                    <a:moveTo>
                      <a:pt x="120" y="106"/>
                    </a:moveTo>
                    <a:cubicBezTo>
                      <a:pt x="120" y="106"/>
                      <a:pt x="120" y="106"/>
                      <a:pt x="120" y="106"/>
                    </a:cubicBezTo>
                    <a:cubicBezTo>
                      <a:pt x="120" y="106"/>
                      <a:pt x="120" y="106"/>
                      <a:pt x="120" y="106"/>
                    </a:cubicBezTo>
                    <a:moveTo>
                      <a:pt x="120" y="105"/>
                    </a:moveTo>
                    <a:cubicBezTo>
                      <a:pt x="120" y="105"/>
                      <a:pt x="120" y="105"/>
                      <a:pt x="120" y="105"/>
                    </a:cubicBezTo>
                    <a:cubicBezTo>
                      <a:pt x="120" y="105"/>
                      <a:pt x="120" y="105"/>
                      <a:pt x="120" y="105"/>
                    </a:cubicBezTo>
                    <a:moveTo>
                      <a:pt x="120" y="105"/>
                    </a:moveTo>
                    <a:cubicBezTo>
                      <a:pt x="120" y="105"/>
                      <a:pt x="120" y="105"/>
                      <a:pt x="120" y="105"/>
                    </a:cubicBezTo>
                    <a:cubicBezTo>
                      <a:pt x="120" y="105"/>
                      <a:pt x="120" y="105"/>
                      <a:pt x="120" y="105"/>
                    </a:cubicBezTo>
                    <a:moveTo>
                      <a:pt x="120" y="104"/>
                    </a:moveTo>
                    <a:cubicBezTo>
                      <a:pt x="120" y="105"/>
                      <a:pt x="120" y="105"/>
                      <a:pt x="120" y="105"/>
                    </a:cubicBezTo>
                    <a:cubicBezTo>
                      <a:pt x="120" y="105"/>
                      <a:pt x="120" y="105"/>
                      <a:pt x="120" y="104"/>
                    </a:cubicBezTo>
                    <a:moveTo>
                      <a:pt x="120" y="104"/>
                    </a:moveTo>
                    <a:cubicBezTo>
                      <a:pt x="120" y="104"/>
                      <a:pt x="120" y="104"/>
                      <a:pt x="120" y="104"/>
                    </a:cubicBezTo>
                    <a:cubicBezTo>
                      <a:pt x="120" y="104"/>
                      <a:pt x="120" y="104"/>
                      <a:pt x="120" y="104"/>
                    </a:cubicBezTo>
                    <a:moveTo>
                      <a:pt x="120" y="104"/>
                    </a:moveTo>
                    <a:cubicBezTo>
                      <a:pt x="120" y="104"/>
                      <a:pt x="120" y="104"/>
                      <a:pt x="120" y="104"/>
                    </a:cubicBezTo>
                    <a:cubicBezTo>
                      <a:pt x="120" y="104"/>
                      <a:pt x="120" y="104"/>
                      <a:pt x="120" y="104"/>
                    </a:cubicBezTo>
                    <a:moveTo>
                      <a:pt x="120" y="104"/>
                    </a:moveTo>
                    <a:cubicBezTo>
                      <a:pt x="120" y="104"/>
                      <a:pt x="120" y="104"/>
                      <a:pt x="120" y="104"/>
                    </a:cubicBezTo>
                    <a:cubicBezTo>
                      <a:pt x="120" y="104"/>
                      <a:pt x="120" y="104"/>
                      <a:pt x="120" y="104"/>
                    </a:cubicBezTo>
                    <a:moveTo>
                      <a:pt x="120" y="103"/>
                    </a:moveTo>
                    <a:cubicBezTo>
                      <a:pt x="120" y="103"/>
                      <a:pt x="120" y="104"/>
                      <a:pt x="120" y="104"/>
                    </a:cubicBezTo>
                    <a:cubicBezTo>
                      <a:pt x="120" y="104"/>
                      <a:pt x="120" y="103"/>
                      <a:pt x="120" y="103"/>
                    </a:cubicBezTo>
                    <a:moveTo>
                      <a:pt x="120" y="103"/>
                    </a:moveTo>
                    <a:cubicBezTo>
                      <a:pt x="120" y="103"/>
                      <a:pt x="120" y="103"/>
                      <a:pt x="120" y="103"/>
                    </a:cubicBezTo>
                    <a:cubicBezTo>
                      <a:pt x="120" y="103"/>
                      <a:pt x="120" y="103"/>
                      <a:pt x="120" y="103"/>
                    </a:cubicBezTo>
                    <a:moveTo>
                      <a:pt x="120" y="103"/>
                    </a:moveTo>
                    <a:cubicBezTo>
                      <a:pt x="120" y="103"/>
                      <a:pt x="120" y="103"/>
                      <a:pt x="120" y="103"/>
                    </a:cubicBezTo>
                    <a:cubicBezTo>
                      <a:pt x="120" y="103"/>
                      <a:pt x="120" y="103"/>
                      <a:pt x="120" y="103"/>
                    </a:cubicBezTo>
                    <a:moveTo>
                      <a:pt x="85" y="36"/>
                    </a:moveTo>
                    <a:cubicBezTo>
                      <a:pt x="106" y="51"/>
                      <a:pt x="120" y="75"/>
                      <a:pt x="120" y="103"/>
                    </a:cubicBezTo>
                    <a:cubicBezTo>
                      <a:pt x="120" y="103"/>
                      <a:pt x="120" y="103"/>
                      <a:pt x="120" y="103"/>
                    </a:cubicBezTo>
                    <a:cubicBezTo>
                      <a:pt x="120" y="75"/>
                      <a:pt x="106" y="51"/>
                      <a:pt x="85" y="36"/>
                    </a:cubicBezTo>
                    <a:cubicBezTo>
                      <a:pt x="85" y="36"/>
                      <a:pt x="85" y="36"/>
                      <a:pt x="85" y="36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10"/>
                      <a:pt x="5" y="20"/>
                      <a:pt x="6" y="31"/>
                    </a:cubicBezTo>
                    <a:cubicBezTo>
                      <a:pt x="11" y="28"/>
                      <a:pt x="17" y="26"/>
                      <a:pt x="22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17" y="26"/>
                      <a:pt x="11" y="28"/>
                      <a:pt x="6" y="31"/>
                    </a:cubicBezTo>
                    <a:cubicBezTo>
                      <a:pt x="5" y="20"/>
                      <a:pt x="3" y="10"/>
                      <a:pt x="0" y="0"/>
                    </a:cubicBezTo>
                  </a:path>
                </a:pathLst>
              </a:custGeom>
              <a:solidFill>
                <a:srgbClr val="4A46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1"/>
            </p:custDataLst>
          </p:nvPr>
        </p:nvSpPr>
        <p:spPr>
          <a:xfrm>
            <a:off x="10672735" y="865424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2"/>
            </p:custDataLst>
          </p:nvPr>
        </p:nvSpPr>
        <p:spPr>
          <a:xfrm>
            <a:off x="669925" y="865416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292800" y="304200"/>
            <a:ext cx="11899200" cy="6458869"/>
            <a:chOff x="292800" y="304200"/>
            <a:chExt cx="11899200" cy="6458869"/>
          </a:xfrm>
        </p:grpSpPr>
        <p:sp>
          <p:nvSpPr>
            <p:cNvPr id="12" name="矩形 11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3" name="组合 12"/>
            <p:cNvGrpSpPr/>
            <p:nvPr userDrawn="1">
              <p:custDataLst>
                <p:tags r:id="rId4"/>
              </p:custDataLst>
            </p:nvPr>
          </p:nvGrpSpPr>
          <p:grpSpPr>
            <a:xfrm>
              <a:off x="11396081" y="5376880"/>
              <a:ext cx="795919" cy="1386189"/>
              <a:chOff x="11396080" y="5389580"/>
              <a:chExt cx="795919" cy="1386189"/>
            </a:xfrm>
          </p:grpSpPr>
          <p:sp>
            <p:nvSpPr>
              <p:cNvPr id="14" name="íslïḋé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1791260" y="5389580"/>
                <a:ext cx="16119" cy="220656"/>
              </a:xfrm>
              <a:custGeom>
                <a:avLst/>
                <a:gdLst>
                  <a:gd name="T0" fmla="*/ 7 w 14"/>
                  <a:gd name="T1" fmla="*/ 191 h 191"/>
                  <a:gd name="T2" fmla="*/ 0 w 14"/>
                  <a:gd name="T3" fmla="*/ 185 h 191"/>
                  <a:gd name="T4" fmla="*/ 0 w 14"/>
                  <a:gd name="T5" fmla="*/ 6 h 191"/>
                  <a:gd name="T6" fmla="*/ 7 w 14"/>
                  <a:gd name="T7" fmla="*/ 0 h 191"/>
                  <a:gd name="T8" fmla="*/ 14 w 14"/>
                  <a:gd name="T9" fmla="*/ 6 h 191"/>
                  <a:gd name="T10" fmla="*/ 14 w 14"/>
                  <a:gd name="T11" fmla="*/ 185 h 191"/>
                  <a:gd name="T12" fmla="*/ 7 w 14"/>
                  <a:gd name="T13" fmla="*/ 19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91">
                    <a:moveTo>
                      <a:pt x="7" y="191"/>
                    </a:moveTo>
                    <a:cubicBezTo>
                      <a:pt x="3" y="191"/>
                      <a:pt x="0" y="188"/>
                      <a:pt x="0" y="18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6"/>
                    </a:cubicBezTo>
                    <a:cubicBezTo>
                      <a:pt x="14" y="185"/>
                      <a:pt x="14" y="185"/>
                      <a:pt x="14" y="185"/>
                    </a:cubicBezTo>
                    <a:cubicBezTo>
                      <a:pt x="14" y="188"/>
                      <a:pt x="11" y="191"/>
                      <a:pt x="7" y="191"/>
                    </a:cubicBezTo>
                    <a:close/>
                  </a:path>
                </a:pathLst>
              </a:custGeom>
              <a:solidFill>
                <a:srgbClr val="E5B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îṥ1ïďê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11939106" y="5447384"/>
                <a:ext cx="124501" cy="191755"/>
              </a:xfrm>
              <a:custGeom>
                <a:avLst/>
                <a:gdLst>
                  <a:gd name="T0" fmla="*/ 7 w 108"/>
                  <a:gd name="T1" fmla="*/ 166 h 166"/>
                  <a:gd name="T2" fmla="*/ 4 w 108"/>
                  <a:gd name="T3" fmla="*/ 165 h 166"/>
                  <a:gd name="T4" fmla="*/ 1 w 108"/>
                  <a:gd name="T5" fmla="*/ 156 h 166"/>
                  <a:gd name="T6" fmla="*/ 95 w 108"/>
                  <a:gd name="T7" fmla="*/ 4 h 166"/>
                  <a:gd name="T8" fmla="*/ 104 w 108"/>
                  <a:gd name="T9" fmla="*/ 2 h 166"/>
                  <a:gd name="T10" fmla="*/ 106 w 108"/>
                  <a:gd name="T11" fmla="*/ 11 h 166"/>
                  <a:gd name="T12" fmla="*/ 13 w 108"/>
                  <a:gd name="T13" fmla="*/ 163 h 166"/>
                  <a:gd name="T14" fmla="*/ 7 w 108"/>
                  <a:gd name="T15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166">
                    <a:moveTo>
                      <a:pt x="7" y="166"/>
                    </a:moveTo>
                    <a:cubicBezTo>
                      <a:pt x="6" y="166"/>
                      <a:pt x="5" y="166"/>
                      <a:pt x="4" y="165"/>
                    </a:cubicBezTo>
                    <a:cubicBezTo>
                      <a:pt x="0" y="163"/>
                      <a:pt x="0" y="159"/>
                      <a:pt x="1" y="156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7" y="1"/>
                      <a:pt x="101" y="0"/>
                      <a:pt x="104" y="2"/>
                    </a:cubicBezTo>
                    <a:cubicBezTo>
                      <a:pt x="107" y="4"/>
                      <a:pt x="108" y="8"/>
                      <a:pt x="106" y="11"/>
                    </a:cubicBezTo>
                    <a:cubicBezTo>
                      <a:pt x="13" y="163"/>
                      <a:pt x="13" y="163"/>
                      <a:pt x="13" y="163"/>
                    </a:cubicBezTo>
                    <a:cubicBezTo>
                      <a:pt x="11" y="165"/>
                      <a:pt x="9" y="166"/>
                      <a:pt x="7" y="166"/>
                    </a:cubicBezTo>
                    <a:close/>
                  </a:path>
                </a:pathLst>
              </a:custGeom>
              <a:solidFill>
                <a:srgbClr val="E5B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îṣḷíďê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11535032" y="5447384"/>
                <a:ext cx="124501" cy="191755"/>
              </a:xfrm>
              <a:custGeom>
                <a:avLst/>
                <a:gdLst>
                  <a:gd name="T0" fmla="*/ 101 w 108"/>
                  <a:gd name="T1" fmla="*/ 166 h 166"/>
                  <a:gd name="T2" fmla="*/ 95 w 108"/>
                  <a:gd name="T3" fmla="*/ 163 h 166"/>
                  <a:gd name="T4" fmla="*/ 2 w 108"/>
                  <a:gd name="T5" fmla="*/ 11 h 166"/>
                  <a:gd name="T6" fmla="*/ 4 w 108"/>
                  <a:gd name="T7" fmla="*/ 2 h 166"/>
                  <a:gd name="T8" fmla="*/ 13 w 108"/>
                  <a:gd name="T9" fmla="*/ 4 h 166"/>
                  <a:gd name="T10" fmla="*/ 107 w 108"/>
                  <a:gd name="T11" fmla="*/ 156 h 166"/>
                  <a:gd name="T12" fmla="*/ 104 w 108"/>
                  <a:gd name="T13" fmla="*/ 165 h 166"/>
                  <a:gd name="T14" fmla="*/ 101 w 108"/>
                  <a:gd name="T15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166">
                    <a:moveTo>
                      <a:pt x="101" y="166"/>
                    </a:moveTo>
                    <a:cubicBezTo>
                      <a:pt x="99" y="166"/>
                      <a:pt x="97" y="165"/>
                      <a:pt x="95" y="163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8"/>
                      <a:pt x="1" y="4"/>
                      <a:pt x="4" y="2"/>
                    </a:cubicBezTo>
                    <a:cubicBezTo>
                      <a:pt x="7" y="0"/>
                      <a:pt x="11" y="1"/>
                      <a:pt x="13" y="4"/>
                    </a:cubicBezTo>
                    <a:cubicBezTo>
                      <a:pt x="107" y="156"/>
                      <a:pt x="107" y="156"/>
                      <a:pt x="107" y="156"/>
                    </a:cubicBezTo>
                    <a:cubicBezTo>
                      <a:pt x="108" y="159"/>
                      <a:pt x="108" y="163"/>
                      <a:pt x="104" y="165"/>
                    </a:cubicBezTo>
                    <a:cubicBezTo>
                      <a:pt x="103" y="166"/>
                      <a:pt x="102" y="166"/>
                      <a:pt x="101" y="166"/>
                    </a:cubicBezTo>
                    <a:close/>
                  </a:path>
                </a:pathLst>
              </a:custGeom>
              <a:solidFill>
                <a:srgbClr val="E5B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îṩḻiḓê"/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11555597" y="6724635"/>
                <a:ext cx="480220" cy="5113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îşļïḋé"/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11931880" y="6717965"/>
                <a:ext cx="165076" cy="40018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îṥ1iḑe"/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11701219" y="6357800"/>
                <a:ext cx="175635" cy="170633"/>
              </a:xfrm>
              <a:custGeom>
                <a:avLst/>
                <a:gdLst>
                  <a:gd name="T0" fmla="*/ 149 w 152"/>
                  <a:gd name="T1" fmla="*/ 28 h 148"/>
                  <a:gd name="T2" fmla="*/ 149 w 152"/>
                  <a:gd name="T3" fmla="*/ 28 h 148"/>
                  <a:gd name="T4" fmla="*/ 152 w 152"/>
                  <a:gd name="T5" fmla="*/ 0 h 148"/>
                  <a:gd name="T6" fmla="*/ 0 w 152"/>
                  <a:gd name="T7" fmla="*/ 148 h 148"/>
                  <a:gd name="T8" fmla="*/ 149 w 152"/>
                  <a:gd name="T9" fmla="*/ 2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148">
                    <a:moveTo>
                      <a:pt x="149" y="28"/>
                    </a:moveTo>
                    <a:cubicBezTo>
                      <a:pt x="149" y="28"/>
                      <a:pt x="149" y="28"/>
                      <a:pt x="149" y="28"/>
                    </a:cubicBezTo>
                    <a:cubicBezTo>
                      <a:pt x="149" y="18"/>
                      <a:pt x="150" y="9"/>
                      <a:pt x="152" y="0"/>
                    </a:cubicBezTo>
                    <a:cubicBezTo>
                      <a:pt x="70" y="1"/>
                      <a:pt x="3" y="66"/>
                      <a:pt x="0" y="148"/>
                    </a:cubicBezTo>
                    <a:cubicBezTo>
                      <a:pt x="15" y="79"/>
                      <a:pt x="76" y="28"/>
                      <a:pt x="149" y="2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îśḻiḓe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11396080" y="5671376"/>
                <a:ext cx="795919" cy="805368"/>
              </a:xfrm>
              <a:custGeom>
                <a:avLst/>
                <a:gdLst>
                  <a:gd name="T0" fmla="*/ 346 w 689"/>
                  <a:gd name="T1" fmla="*/ 0 h 698"/>
                  <a:gd name="T2" fmla="*/ 178 w 689"/>
                  <a:gd name="T3" fmla="*/ 49 h 698"/>
                  <a:gd name="T4" fmla="*/ 123 w 689"/>
                  <a:gd name="T5" fmla="*/ 93 h 698"/>
                  <a:gd name="T6" fmla="*/ 123 w 689"/>
                  <a:gd name="T7" fmla="*/ 539 h 698"/>
                  <a:gd name="T8" fmla="*/ 185 w 689"/>
                  <a:gd name="T9" fmla="*/ 698 h 698"/>
                  <a:gd name="T10" fmla="*/ 508 w 689"/>
                  <a:gd name="T11" fmla="*/ 698 h 698"/>
                  <a:gd name="T12" fmla="*/ 570 w 689"/>
                  <a:gd name="T13" fmla="*/ 539 h 698"/>
                  <a:gd name="T14" fmla="*/ 626 w 689"/>
                  <a:gd name="T15" fmla="*/ 464 h 698"/>
                  <a:gd name="T16" fmla="*/ 570 w 689"/>
                  <a:gd name="T17" fmla="*/ 93 h 698"/>
                  <a:gd name="T18" fmla="*/ 346 w 689"/>
                  <a:gd name="T19" fmla="*/ 0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9" h="698">
                    <a:moveTo>
                      <a:pt x="346" y="0"/>
                    </a:moveTo>
                    <a:cubicBezTo>
                      <a:pt x="288" y="0"/>
                      <a:pt x="229" y="16"/>
                      <a:pt x="178" y="49"/>
                    </a:cubicBezTo>
                    <a:cubicBezTo>
                      <a:pt x="159" y="61"/>
                      <a:pt x="140" y="76"/>
                      <a:pt x="123" y="93"/>
                    </a:cubicBezTo>
                    <a:cubicBezTo>
                      <a:pt x="0" y="216"/>
                      <a:pt x="0" y="416"/>
                      <a:pt x="123" y="539"/>
                    </a:cubicBezTo>
                    <a:cubicBezTo>
                      <a:pt x="163" y="580"/>
                      <a:pt x="186" y="648"/>
                      <a:pt x="185" y="698"/>
                    </a:cubicBezTo>
                    <a:cubicBezTo>
                      <a:pt x="508" y="698"/>
                      <a:pt x="508" y="698"/>
                      <a:pt x="508" y="698"/>
                    </a:cubicBezTo>
                    <a:cubicBezTo>
                      <a:pt x="507" y="648"/>
                      <a:pt x="530" y="580"/>
                      <a:pt x="570" y="539"/>
                    </a:cubicBezTo>
                    <a:cubicBezTo>
                      <a:pt x="593" y="517"/>
                      <a:pt x="611" y="491"/>
                      <a:pt x="626" y="464"/>
                    </a:cubicBezTo>
                    <a:cubicBezTo>
                      <a:pt x="689" y="345"/>
                      <a:pt x="670" y="193"/>
                      <a:pt x="570" y="93"/>
                    </a:cubicBezTo>
                    <a:cubicBezTo>
                      <a:pt x="508" y="31"/>
                      <a:pt x="427" y="0"/>
                      <a:pt x="346" y="0"/>
                    </a:cubicBezTo>
                  </a:path>
                </a:pathLst>
              </a:custGeom>
              <a:solidFill>
                <a:srgbClr val="E5B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ïSľïḋê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11576162" y="6474520"/>
                <a:ext cx="439090" cy="272347"/>
              </a:xfrm>
              <a:custGeom>
                <a:avLst/>
                <a:gdLst>
                  <a:gd name="T0" fmla="*/ 354 w 380"/>
                  <a:gd name="T1" fmla="*/ 0 h 236"/>
                  <a:gd name="T2" fmla="*/ 26 w 380"/>
                  <a:gd name="T3" fmla="*/ 0 h 236"/>
                  <a:gd name="T4" fmla="*/ 0 w 380"/>
                  <a:gd name="T5" fmla="*/ 26 h 236"/>
                  <a:gd name="T6" fmla="*/ 0 w 380"/>
                  <a:gd name="T7" fmla="*/ 93 h 236"/>
                  <a:gd name="T8" fmla="*/ 143 w 380"/>
                  <a:gd name="T9" fmla="*/ 236 h 236"/>
                  <a:gd name="T10" fmla="*/ 237 w 380"/>
                  <a:gd name="T11" fmla="*/ 236 h 236"/>
                  <a:gd name="T12" fmla="*/ 380 w 380"/>
                  <a:gd name="T13" fmla="*/ 93 h 236"/>
                  <a:gd name="T14" fmla="*/ 380 w 380"/>
                  <a:gd name="T15" fmla="*/ 26 h 236"/>
                  <a:gd name="T16" fmla="*/ 354 w 380"/>
                  <a:gd name="T17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0" h="236">
                    <a:moveTo>
                      <a:pt x="35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2" y="0"/>
                      <a:pt x="0" y="11"/>
                      <a:pt x="0" y="26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172"/>
                      <a:pt x="64" y="236"/>
                      <a:pt x="143" y="236"/>
                    </a:cubicBezTo>
                    <a:cubicBezTo>
                      <a:pt x="237" y="236"/>
                      <a:pt x="237" y="236"/>
                      <a:pt x="237" y="236"/>
                    </a:cubicBezTo>
                    <a:cubicBezTo>
                      <a:pt x="316" y="236"/>
                      <a:pt x="380" y="172"/>
                      <a:pt x="380" y="93"/>
                    </a:cubicBezTo>
                    <a:cubicBezTo>
                      <a:pt x="380" y="26"/>
                      <a:pt x="380" y="26"/>
                      <a:pt x="380" y="26"/>
                    </a:cubicBezTo>
                    <a:cubicBezTo>
                      <a:pt x="380" y="11"/>
                      <a:pt x="368" y="0"/>
                      <a:pt x="354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îṧļïḍe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11790148" y="6050993"/>
                <a:ext cx="219545" cy="439645"/>
              </a:xfrm>
              <a:custGeom>
                <a:avLst/>
                <a:gdLst>
                  <a:gd name="T0" fmla="*/ 162 w 190"/>
                  <a:gd name="T1" fmla="*/ 5 h 381"/>
                  <a:gd name="T2" fmla="*/ 90 w 190"/>
                  <a:gd name="T3" fmla="*/ 42 h 381"/>
                  <a:gd name="T4" fmla="*/ 63 w 190"/>
                  <a:gd name="T5" fmla="*/ 87 h 381"/>
                  <a:gd name="T6" fmla="*/ 5 w 190"/>
                  <a:gd name="T7" fmla="*/ 79 h 381"/>
                  <a:gd name="T8" fmla="*/ 0 w 190"/>
                  <a:gd name="T9" fmla="*/ 103 h 381"/>
                  <a:gd name="T10" fmla="*/ 53 w 190"/>
                  <a:gd name="T11" fmla="*/ 110 h 381"/>
                  <a:gd name="T12" fmla="*/ 21 w 190"/>
                  <a:gd name="T13" fmla="*/ 381 h 381"/>
                  <a:gd name="T14" fmla="*/ 45 w 190"/>
                  <a:gd name="T15" fmla="*/ 380 h 381"/>
                  <a:gd name="T16" fmla="*/ 79 w 190"/>
                  <a:gd name="T17" fmla="*/ 112 h 381"/>
                  <a:gd name="T18" fmla="*/ 160 w 190"/>
                  <a:gd name="T19" fmla="*/ 102 h 381"/>
                  <a:gd name="T20" fmla="*/ 189 w 190"/>
                  <a:gd name="T21" fmla="*/ 45 h 381"/>
                  <a:gd name="T22" fmla="*/ 162 w 190"/>
                  <a:gd name="T23" fmla="*/ 5 h 381"/>
                  <a:gd name="T24" fmla="*/ 149 w 190"/>
                  <a:gd name="T25" fmla="*/ 80 h 381"/>
                  <a:gd name="T26" fmla="*/ 89 w 190"/>
                  <a:gd name="T27" fmla="*/ 88 h 381"/>
                  <a:gd name="T28" fmla="*/ 109 w 190"/>
                  <a:gd name="T29" fmla="*/ 58 h 381"/>
                  <a:gd name="T30" fmla="*/ 154 w 190"/>
                  <a:gd name="T31" fmla="*/ 28 h 381"/>
                  <a:gd name="T32" fmla="*/ 164 w 190"/>
                  <a:gd name="T33" fmla="*/ 47 h 381"/>
                  <a:gd name="T34" fmla="*/ 149 w 190"/>
                  <a:gd name="T35" fmla="*/ 8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0" h="381">
                    <a:moveTo>
                      <a:pt x="162" y="5"/>
                    </a:moveTo>
                    <a:cubicBezTo>
                      <a:pt x="148" y="0"/>
                      <a:pt x="124" y="3"/>
                      <a:pt x="90" y="42"/>
                    </a:cubicBezTo>
                    <a:cubicBezTo>
                      <a:pt x="79" y="55"/>
                      <a:pt x="70" y="70"/>
                      <a:pt x="63" y="87"/>
                    </a:cubicBezTo>
                    <a:cubicBezTo>
                      <a:pt x="39" y="85"/>
                      <a:pt x="17" y="81"/>
                      <a:pt x="5" y="79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2" y="103"/>
                      <a:pt x="25" y="108"/>
                      <a:pt x="53" y="110"/>
                    </a:cubicBezTo>
                    <a:cubicBezTo>
                      <a:pt x="15" y="219"/>
                      <a:pt x="20" y="373"/>
                      <a:pt x="21" y="381"/>
                    </a:cubicBezTo>
                    <a:cubicBezTo>
                      <a:pt x="45" y="380"/>
                      <a:pt x="45" y="380"/>
                      <a:pt x="45" y="380"/>
                    </a:cubicBezTo>
                    <a:cubicBezTo>
                      <a:pt x="45" y="378"/>
                      <a:pt x="39" y="216"/>
                      <a:pt x="79" y="112"/>
                    </a:cubicBezTo>
                    <a:cubicBezTo>
                      <a:pt x="108" y="114"/>
                      <a:pt x="140" y="112"/>
                      <a:pt x="160" y="102"/>
                    </a:cubicBezTo>
                    <a:cubicBezTo>
                      <a:pt x="182" y="91"/>
                      <a:pt x="190" y="66"/>
                      <a:pt x="189" y="45"/>
                    </a:cubicBezTo>
                    <a:cubicBezTo>
                      <a:pt x="187" y="25"/>
                      <a:pt x="177" y="10"/>
                      <a:pt x="162" y="5"/>
                    </a:cubicBezTo>
                    <a:close/>
                    <a:moveTo>
                      <a:pt x="149" y="80"/>
                    </a:moveTo>
                    <a:cubicBezTo>
                      <a:pt x="135" y="87"/>
                      <a:pt x="113" y="89"/>
                      <a:pt x="89" y="88"/>
                    </a:cubicBezTo>
                    <a:cubicBezTo>
                      <a:pt x="95" y="77"/>
                      <a:pt x="101" y="67"/>
                      <a:pt x="109" y="58"/>
                    </a:cubicBezTo>
                    <a:cubicBezTo>
                      <a:pt x="131" y="32"/>
                      <a:pt x="147" y="25"/>
                      <a:pt x="154" y="28"/>
                    </a:cubicBezTo>
                    <a:cubicBezTo>
                      <a:pt x="160" y="30"/>
                      <a:pt x="164" y="37"/>
                      <a:pt x="164" y="47"/>
                    </a:cubicBezTo>
                    <a:cubicBezTo>
                      <a:pt x="165" y="59"/>
                      <a:pt x="161" y="74"/>
                      <a:pt x="149" y="8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ïṩļíḋé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11583387" y="6050993"/>
                <a:ext cx="219545" cy="439645"/>
              </a:xfrm>
              <a:custGeom>
                <a:avLst/>
                <a:gdLst>
                  <a:gd name="T0" fmla="*/ 185 w 190"/>
                  <a:gd name="T1" fmla="*/ 79 h 381"/>
                  <a:gd name="T2" fmla="*/ 127 w 190"/>
                  <a:gd name="T3" fmla="*/ 87 h 381"/>
                  <a:gd name="T4" fmla="*/ 100 w 190"/>
                  <a:gd name="T5" fmla="*/ 42 h 381"/>
                  <a:gd name="T6" fmla="*/ 28 w 190"/>
                  <a:gd name="T7" fmla="*/ 5 h 381"/>
                  <a:gd name="T8" fmla="*/ 1 w 190"/>
                  <a:gd name="T9" fmla="*/ 45 h 381"/>
                  <a:gd name="T10" fmla="*/ 30 w 190"/>
                  <a:gd name="T11" fmla="*/ 102 h 381"/>
                  <a:gd name="T12" fmla="*/ 111 w 190"/>
                  <a:gd name="T13" fmla="*/ 112 h 381"/>
                  <a:gd name="T14" fmla="*/ 145 w 190"/>
                  <a:gd name="T15" fmla="*/ 380 h 381"/>
                  <a:gd name="T16" fmla="*/ 169 w 190"/>
                  <a:gd name="T17" fmla="*/ 381 h 381"/>
                  <a:gd name="T18" fmla="*/ 136 w 190"/>
                  <a:gd name="T19" fmla="*/ 110 h 381"/>
                  <a:gd name="T20" fmla="*/ 190 w 190"/>
                  <a:gd name="T21" fmla="*/ 103 h 381"/>
                  <a:gd name="T22" fmla="*/ 185 w 190"/>
                  <a:gd name="T23" fmla="*/ 79 h 381"/>
                  <a:gd name="T24" fmla="*/ 40 w 190"/>
                  <a:gd name="T25" fmla="*/ 80 h 381"/>
                  <a:gd name="T26" fmla="*/ 25 w 190"/>
                  <a:gd name="T27" fmla="*/ 47 h 381"/>
                  <a:gd name="T28" fmla="*/ 35 w 190"/>
                  <a:gd name="T29" fmla="*/ 28 h 381"/>
                  <a:gd name="T30" fmla="*/ 39 w 190"/>
                  <a:gd name="T31" fmla="*/ 27 h 381"/>
                  <a:gd name="T32" fmla="*/ 81 w 190"/>
                  <a:gd name="T33" fmla="*/ 58 h 381"/>
                  <a:gd name="T34" fmla="*/ 100 w 190"/>
                  <a:gd name="T35" fmla="*/ 88 h 381"/>
                  <a:gd name="T36" fmla="*/ 40 w 190"/>
                  <a:gd name="T37" fmla="*/ 8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0" h="381">
                    <a:moveTo>
                      <a:pt x="185" y="79"/>
                    </a:moveTo>
                    <a:cubicBezTo>
                      <a:pt x="173" y="81"/>
                      <a:pt x="151" y="85"/>
                      <a:pt x="127" y="87"/>
                    </a:cubicBezTo>
                    <a:cubicBezTo>
                      <a:pt x="119" y="70"/>
                      <a:pt x="110" y="55"/>
                      <a:pt x="100" y="42"/>
                    </a:cubicBezTo>
                    <a:cubicBezTo>
                      <a:pt x="66" y="3"/>
                      <a:pt x="42" y="0"/>
                      <a:pt x="28" y="5"/>
                    </a:cubicBezTo>
                    <a:cubicBezTo>
                      <a:pt x="13" y="10"/>
                      <a:pt x="2" y="25"/>
                      <a:pt x="1" y="45"/>
                    </a:cubicBezTo>
                    <a:cubicBezTo>
                      <a:pt x="0" y="66"/>
                      <a:pt x="8" y="91"/>
                      <a:pt x="30" y="102"/>
                    </a:cubicBezTo>
                    <a:cubicBezTo>
                      <a:pt x="50" y="112"/>
                      <a:pt x="81" y="114"/>
                      <a:pt x="111" y="112"/>
                    </a:cubicBezTo>
                    <a:cubicBezTo>
                      <a:pt x="150" y="216"/>
                      <a:pt x="145" y="378"/>
                      <a:pt x="145" y="380"/>
                    </a:cubicBezTo>
                    <a:cubicBezTo>
                      <a:pt x="169" y="381"/>
                      <a:pt x="169" y="381"/>
                      <a:pt x="169" y="381"/>
                    </a:cubicBezTo>
                    <a:cubicBezTo>
                      <a:pt x="169" y="373"/>
                      <a:pt x="175" y="219"/>
                      <a:pt x="136" y="110"/>
                    </a:cubicBezTo>
                    <a:cubicBezTo>
                      <a:pt x="165" y="108"/>
                      <a:pt x="188" y="103"/>
                      <a:pt x="190" y="103"/>
                    </a:cubicBezTo>
                    <a:lnTo>
                      <a:pt x="185" y="79"/>
                    </a:lnTo>
                    <a:close/>
                    <a:moveTo>
                      <a:pt x="40" y="80"/>
                    </a:moveTo>
                    <a:cubicBezTo>
                      <a:pt x="29" y="74"/>
                      <a:pt x="25" y="59"/>
                      <a:pt x="25" y="47"/>
                    </a:cubicBezTo>
                    <a:cubicBezTo>
                      <a:pt x="26" y="37"/>
                      <a:pt x="30" y="30"/>
                      <a:pt x="35" y="28"/>
                    </a:cubicBezTo>
                    <a:cubicBezTo>
                      <a:pt x="36" y="28"/>
                      <a:pt x="38" y="27"/>
                      <a:pt x="39" y="27"/>
                    </a:cubicBezTo>
                    <a:cubicBezTo>
                      <a:pt x="47" y="27"/>
                      <a:pt x="62" y="35"/>
                      <a:pt x="81" y="58"/>
                    </a:cubicBezTo>
                    <a:cubicBezTo>
                      <a:pt x="88" y="67"/>
                      <a:pt x="95" y="77"/>
                      <a:pt x="100" y="88"/>
                    </a:cubicBezTo>
                    <a:cubicBezTo>
                      <a:pt x="77" y="89"/>
                      <a:pt x="54" y="87"/>
                      <a:pt x="40" y="8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îšļiḓe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11576162" y="6474520"/>
                <a:ext cx="439090" cy="272347"/>
              </a:xfrm>
              <a:custGeom>
                <a:avLst/>
                <a:gdLst>
                  <a:gd name="T0" fmla="*/ 354 w 380"/>
                  <a:gd name="T1" fmla="*/ 0 h 236"/>
                  <a:gd name="T2" fmla="*/ 26 w 380"/>
                  <a:gd name="T3" fmla="*/ 0 h 236"/>
                  <a:gd name="T4" fmla="*/ 0 w 380"/>
                  <a:gd name="T5" fmla="*/ 26 h 236"/>
                  <a:gd name="T6" fmla="*/ 0 w 380"/>
                  <a:gd name="T7" fmla="*/ 53 h 236"/>
                  <a:gd name="T8" fmla="*/ 218 w 380"/>
                  <a:gd name="T9" fmla="*/ 53 h 236"/>
                  <a:gd name="T10" fmla="*/ 245 w 380"/>
                  <a:gd name="T11" fmla="*/ 80 h 236"/>
                  <a:gd name="T12" fmla="*/ 218 w 380"/>
                  <a:gd name="T13" fmla="*/ 107 h 236"/>
                  <a:gd name="T14" fmla="*/ 1 w 380"/>
                  <a:gd name="T15" fmla="*/ 107 h 236"/>
                  <a:gd name="T16" fmla="*/ 18 w 380"/>
                  <a:gd name="T17" fmla="*/ 161 h 236"/>
                  <a:gd name="T18" fmla="*/ 214 w 380"/>
                  <a:gd name="T19" fmla="*/ 161 h 236"/>
                  <a:gd name="T20" fmla="*/ 241 w 380"/>
                  <a:gd name="T21" fmla="*/ 188 h 236"/>
                  <a:gd name="T22" fmla="*/ 241 w 380"/>
                  <a:gd name="T23" fmla="*/ 236 h 236"/>
                  <a:gd name="T24" fmla="*/ 380 w 380"/>
                  <a:gd name="T25" fmla="*/ 93 h 236"/>
                  <a:gd name="T26" fmla="*/ 380 w 380"/>
                  <a:gd name="T27" fmla="*/ 26 h 236"/>
                  <a:gd name="T28" fmla="*/ 354 w 380"/>
                  <a:gd name="T29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0" h="236">
                    <a:moveTo>
                      <a:pt x="35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2" y="0"/>
                      <a:pt x="0" y="11"/>
                      <a:pt x="0" y="26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218" y="53"/>
                      <a:pt x="218" y="53"/>
                      <a:pt x="218" y="53"/>
                    </a:cubicBezTo>
                    <a:cubicBezTo>
                      <a:pt x="233" y="53"/>
                      <a:pt x="245" y="65"/>
                      <a:pt x="245" y="80"/>
                    </a:cubicBezTo>
                    <a:cubicBezTo>
                      <a:pt x="245" y="95"/>
                      <a:pt x="233" y="107"/>
                      <a:pt x="218" y="107"/>
                    </a:cubicBezTo>
                    <a:cubicBezTo>
                      <a:pt x="1" y="107"/>
                      <a:pt x="1" y="107"/>
                      <a:pt x="1" y="107"/>
                    </a:cubicBezTo>
                    <a:cubicBezTo>
                      <a:pt x="3" y="126"/>
                      <a:pt x="9" y="145"/>
                      <a:pt x="18" y="161"/>
                    </a:cubicBezTo>
                    <a:cubicBezTo>
                      <a:pt x="214" y="161"/>
                      <a:pt x="214" y="161"/>
                      <a:pt x="214" y="161"/>
                    </a:cubicBezTo>
                    <a:cubicBezTo>
                      <a:pt x="229" y="161"/>
                      <a:pt x="241" y="173"/>
                      <a:pt x="241" y="188"/>
                    </a:cubicBezTo>
                    <a:cubicBezTo>
                      <a:pt x="241" y="236"/>
                      <a:pt x="241" y="236"/>
                      <a:pt x="241" y="236"/>
                    </a:cubicBezTo>
                    <a:cubicBezTo>
                      <a:pt x="318" y="234"/>
                      <a:pt x="380" y="171"/>
                      <a:pt x="380" y="93"/>
                    </a:cubicBezTo>
                    <a:cubicBezTo>
                      <a:pt x="380" y="26"/>
                      <a:pt x="380" y="26"/>
                      <a:pt x="380" y="26"/>
                    </a:cubicBezTo>
                    <a:cubicBezTo>
                      <a:pt x="380" y="11"/>
                      <a:pt x="368" y="0"/>
                      <a:pt x="354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ïS1iḑè"/>
              <p:cNvSpPr/>
              <p:nvPr>
                <p:custDataLst>
                  <p:tags r:id="rId16"/>
                </p:custDataLst>
              </p:nvPr>
            </p:nvSpPr>
            <p:spPr bwMode="auto">
              <a:xfrm>
                <a:off x="11495570" y="6249417"/>
                <a:ext cx="169522" cy="226214"/>
              </a:xfrm>
              <a:custGeom>
                <a:avLst/>
                <a:gdLst>
                  <a:gd name="T0" fmla="*/ 73 w 147"/>
                  <a:gd name="T1" fmla="*/ 41 h 196"/>
                  <a:gd name="T2" fmla="*/ 37 w 147"/>
                  <a:gd name="T3" fmla="*/ 38 h 196"/>
                  <a:gd name="T4" fmla="*/ 99 w 147"/>
                  <a:gd name="T5" fmla="*/ 196 h 196"/>
                  <a:gd name="T6" fmla="*/ 132 w 147"/>
                  <a:gd name="T7" fmla="*/ 196 h 196"/>
                  <a:gd name="T8" fmla="*/ 73 w 147"/>
                  <a:gd name="T9" fmla="*/ 41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96">
                    <a:moveTo>
                      <a:pt x="73" y="41"/>
                    </a:moveTo>
                    <a:cubicBezTo>
                      <a:pt x="49" y="19"/>
                      <a:pt x="0" y="0"/>
                      <a:pt x="37" y="38"/>
                    </a:cubicBezTo>
                    <a:cubicBezTo>
                      <a:pt x="76" y="79"/>
                      <a:pt x="100" y="146"/>
                      <a:pt x="99" y="196"/>
                    </a:cubicBezTo>
                    <a:cubicBezTo>
                      <a:pt x="132" y="196"/>
                      <a:pt x="132" y="196"/>
                      <a:pt x="132" y="196"/>
                    </a:cubicBezTo>
                    <a:cubicBezTo>
                      <a:pt x="132" y="175"/>
                      <a:pt x="147" y="106"/>
                      <a:pt x="73" y="41"/>
                    </a:cubicBezTo>
                    <a:close/>
                  </a:path>
                </a:pathLst>
              </a:custGeom>
              <a:solidFill>
                <a:srgbClr val="FF9D1F">
                  <a:alpha val="5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ísḻîḓê"/>
              <p:cNvSpPr/>
              <p:nvPr>
                <p:custDataLst>
                  <p:tags r:id="rId17"/>
                </p:custDataLst>
              </p:nvPr>
            </p:nvSpPr>
            <p:spPr bwMode="auto">
              <a:xfrm>
                <a:off x="11494458" y="5670264"/>
                <a:ext cx="697541" cy="805368"/>
              </a:xfrm>
              <a:custGeom>
                <a:avLst/>
                <a:gdLst>
                  <a:gd name="T0" fmla="*/ 261 w 604"/>
                  <a:gd name="T1" fmla="*/ 1 h 698"/>
                  <a:gd name="T2" fmla="*/ 93 w 604"/>
                  <a:gd name="T3" fmla="*/ 50 h 698"/>
                  <a:gd name="T4" fmla="*/ 38 w 604"/>
                  <a:gd name="T5" fmla="*/ 94 h 698"/>
                  <a:gd name="T6" fmla="*/ 0 w 604"/>
                  <a:gd name="T7" fmla="*/ 139 h 698"/>
                  <a:gd name="T8" fmla="*/ 365 w 604"/>
                  <a:gd name="T9" fmla="*/ 87 h 698"/>
                  <a:gd name="T10" fmla="*/ 419 w 604"/>
                  <a:gd name="T11" fmla="*/ 142 h 698"/>
                  <a:gd name="T12" fmla="*/ 337 w 604"/>
                  <a:gd name="T13" fmla="*/ 525 h 698"/>
                  <a:gd name="T14" fmla="*/ 269 w 604"/>
                  <a:gd name="T15" fmla="*/ 698 h 698"/>
                  <a:gd name="T16" fmla="*/ 423 w 604"/>
                  <a:gd name="T17" fmla="*/ 698 h 698"/>
                  <a:gd name="T18" fmla="*/ 485 w 604"/>
                  <a:gd name="T19" fmla="*/ 540 h 698"/>
                  <a:gd name="T20" fmla="*/ 541 w 604"/>
                  <a:gd name="T21" fmla="*/ 465 h 698"/>
                  <a:gd name="T22" fmla="*/ 485 w 604"/>
                  <a:gd name="T23" fmla="*/ 94 h 698"/>
                  <a:gd name="T24" fmla="*/ 261 w 604"/>
                  <a:gd name="T25" fmla="*/ 1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4" h="698">
                    <a:moveTo>
                      <a:pt x="261" y="1"/>
                    </a:moveTo>
                    <a:cubicBezTo>
                      <a:pt x="203" y="1"/>
                      <a:pt x="144" y="17"/>
                      <a:pt x="93" y="50"/>
                    </a:cubicBezTo>
                    <a:cubicBezTo>
                      <a:pt x="74" y="62"/>
                      <a:pt x="55" y="77"/>
                      <a:pt x="38" y="94"/>
                    </a:cubicBezTo>
                    <a:cubicBezTo>
                      <a:pt x="24" y="108"/>
                      <a:pt x="11" y="123"/>
                      <a:pt x="0" y="139"/>
                    </a:cubicBezTo>
                    <a:cubicBezTo>
                      <a:pt x="77" y="41"/>
                      <a:pt x="223" y="0"/>
                      <a:pt x="365" y="87"/>
                    </a:cubicBezTo>
                    <a:cubicBezTo>
                      <a:pt x="387" y="101"/>
                      <a:pt x="406" y="120"/>
                      <a:pt x="419" y="142"/>
                    </a:cubicBezTo>
                    <a:cubicBezTo>
                      <a:pt x="518" y="302"/>
                      <a:pt x="463" y="460"/>
                      <a:pt x="337" y="525"/>
                    </a:cubicBezTo>
                    <a:cubicBezTo>
                      <a:pt x="280" y="555"/>
                      <a:pt x="246" y="636"/>
                      <a:pt x="269" y="698"/>
                    </a:cubicBezTo>
                    <a:cubicBezTo>
                      <a:pt x="423" y="698"/>
                      <a:pt x="423" y="698"/>
                      <a:pt x="423" y="698"/>
                    </a:cubicBezTo>
                    <a:cubicBezTo>
                      <a:pt x="422" y="648"/>
                      <a:pt x="445" y="580"/>
                      <a:pt x="485" y="540"/>
                    </a:cubicBezTo>
                    <a:cubicBezTo>
                      <a:pt x="508" y="518"/>
                      <a:pt x="526" y="492"/>
                      <a:pt x="541" y="465"/>
                    </a:cubicBezTo>
                    <a:cubicBezTo>
                      <a:pt x="604" y="346"/>
                      <a:pt x="585" y="194"/>
                      <a:pt x="485" y="94"/>
                    </a:cubicBezTo>
                    <a:cubicBezTo>
                      <a:pt x="423" y="32"/>
                      <a:pt x="342" y="1"/>
                      <a:pt x="261" y="1"/>
                    </a:cubicBezTo>
                  </a:path>
                </a:pathLst>
              </a:custGeom>
              <a:solidFill>
                <a:srgbClr val="FF9D1F">
                  <a:alpha val="5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îšľíḓè"/>
              <p:cNvSpPr/>
              <p:nvPr>
                <p:custDataLst>
                  <p:tags r:id="rId18"/>
                </p:custDataLst>
              </p:nvPr>
            </p:nvSpPr>
            <p:spPr bwMode="auto">
              <a:xfrm>
                <a:off x="11472226" y="5865353"/>
                <a:ext cx="113385" cy="146178"/>
              </a:xfrm>
              <a:custGeom>
                <a:avLst/>
                <a:gdLst>
                  <a:gd name="T0" fmla="*/ 0 w 98"/>
                  <a:gd name="T1" fmla="*/ 122 h 127"/>
                  <a:gd name="T2" fmla="*/ 59 w 98"/>
                  <a:gd name="T3" fmla="*/ 127 h 127"/>
                  <a:gd name="T4" fmla="*/ 98 w 98"/>
                  <a:gd name="T5" fmla="*/ 32 h 127"/>
                  <a:gd name="T6" fmla="*/ 51 w 98"/>
                  <a:gd name="T7" fmla="*/ 0 h 127"/>
                  <a:gd name="T8" fmla="*/ 0 w 98"/>
                  <a:gd name="T9" fmla="*/ 12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127">
                    <a:moveTo>
                      <a:pt x="0" y="122"/>
                    </a:moveTo>
                    <a:cubicBezTo>
                      <a:pt x="20" y="124"/>
                      <a:pt x="40" y="125"/>
                      <a:pt x="59" y="127"/>
                    </a:cubicBezTo>
                    <a:cubicBezTo>
                      <a:pt x="65" y="93"/>
                      <a:pt x="79" y="61"/>
                      <a:pt x="98" y="32"/>
                    </a:cubicBezTo>
                    <a:cubicBezTo>
                      <a:pt x="83" y="22"/>
                      <a:pt x="67" y="11"/>
                      <a:pt x="51" y="0"/>
                    </a:cubicBezTo>
                    <a:cubicBezTo>
                      <a:pt x="25" y="37"/>
                      <a:pt x="8" y="78"/>
                      <a:pt x="0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iş1îḑe"/>
              <p:cNvSpPr/>
              <p:nvPr>
                <p:custDataLst>
                  <p:tags r:id="rId19"/>
                </p:custDataLst>
              </p:nvPr>
            </p:nvSpPr>
            <p:spPr bwMode="auto">
              <a:xfrm>
                <a:off x="11554485" y="5909818"/>
                <a:ext cx="98378" cy="107827"/>
              </a:xfrm>
              <a:custGeom>
                <a:avLst/>
                <a:gdLst>
                  <a:gd name="T0" fmla="*/ 0 w 85"/>
                  <a:gd name="T1" fmla="*/ 89 h 93"/>
                  <a:gd name="T2" fmla="*/ 59 w 85"/>
                  <a:gd name="T3" fmla="*/ 93 h 93"/>
                  <a:gd name="T4" fmla="*/ 85 w 85"/>
                  <a:gd name="T5" fmla="*/ 32 h 93"/>
                  <a:gd name="T6" fmla="*/ 37 w 85"/>
                  <a:gd name="T7" fmla="*/ 0 h 93"/>
                  <a:gd name="T8" fmla="*/ 0 w 85"/>
                  <a:gd name="T9" fmla="*/ 8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0" y="89"/>
                    </a:moveTo>
                    <a:cubicBezTo>
                      <a:pt x="20" y="90"/>
                      <a:pt x="40" y="92"/>
                      <a:pt x="59" y="93"/>
                    </a:cubicBezTo>
                    <a:cubicBezTo>
                      <a:pt x="63" y="71"/>
                      <a:pt x="72" y="50"/>
                      <a:pt x="85" y="32"/>
                    </a:cubicBezTo>
                    <a:cubicBezTo>
                      <a:pt x="69" y="21"/>
                      <a:pt x="53" y="11"/>
                      <a:pt x="37" y="0"/>
                    </a:cubicBezTo>
                    <a:cubicBezTo>
                      <a:pt x="19" y="26"/>
                      <a:pt x="6" y="57"/>
                      <a:pt x="0" y="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í$ḻiḋê"/>
              <p:cNvSpPr/>
              <p:nvPr>
                <p:custDataLst>
                  <p:tags r:id="rId20"/>
                </p:custDataLst>
              </p:nvPr>
            </p:nvSpPr>
            <p:spPr bwMode="auto">
              <a:xfrm>
                <a:off x="11550039" y="5745299"/>
                <a:ext cx="142843" cy="138397"/>
              </a:xfrm>
              <a:custGeom>
                <a:avLst/>
                <a:gdLst>
                  <a:gd name="T0" fmla="*/ 0 w 124"/>
                  <a:gd name="T1" fmla="*/ 82 h 120"/>
                  <a:gd name="T2" fmla="*/ 44 w 124"/>
                  <a:gd name="T3" fmla="*/ 120 h 120"/>
                  <a:gd name="T4" fmla="*/ 124 w 124"/>
                  <a:gd name="T5" fmla="*/ 56 h 120"/>
                  <a:gd name="T6" fmla="*/ 104 w 124"/>
                  <a:gd name="T7" fmla="*/ 0 h 120"/>
                  <a:gd name="T8" fmla="*/ 0 w 124"/>
                  <a:gd name="T9" fmla="*/ 8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0">
                    <a:moveTo>
                      <a:pt x="0" y="82"/>
                    </a:moveTo>
                    <a:cubicBezTo>
                      <a:pt x="15" y="95"/>
                      <a:pt x="29" y="107"/>
                      <a:pt x="44" y="120"/>
                    </a:cubicBezTo>
                    <a:cubicBezTo>
                      <a:pt x="66" y="93"/>
                      <a:pt x="93" y="71"/>
                      <a:pt x="124" y="56"/>
                    </a:cubicBezTo>
                    <a:cubicBezTo>
                      <a:pt x="117" y="37"/>
                      <a:pt x="110" y="19"/>
                      <a:pt x="104" y="0"/>
                    </a:cubicBezTo>
                    <a:cubicBezTo>
                      <a:pt x="63" y="20"/>
                      <a:pt x="28" y="48"/>
                      <a:pt x="0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îṧlíde"/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11611178" y="5822556"/>
                <a:ext cx="110606" cy="111718"/>
              </a:xfrm>
              <a:custGeom>
                <a:avLst/>
                <a:gdLst>
                  <a:gd name="T0" fmla="*/ 0 w 96"/>
                  <a:gd name="T1" fmla="*/ 60 h 97"/>
                  <a:gd name="T2" fmla="*/ 44 w 96"/>
                  <a:gd name="T3" fmla="*/ 97 h 97"/>
                  <a:gd name="T4" fmla="*/ 96 w 96"/>
                  <a:gd name="T5" fmla="*/ 56 h 97"/>
                  <a:gd name="T6" fmla="*/ 75 w 96"/>
                  <a:gd name="T7" fmla="*/ 0 h 97"/>
                  <a:gd name="T8" fmla="*/ 0 w 96"/>
                  <a:gd name="T9" fmla="*/ 6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7">
                    <a:moveTo>
                      <a:pt x="0" y="60"/>
                    </a:moveTo>
                    <a:cubicBezTo>
                      <a:pt x="15" y="72"/>
                      <a:pt x="29" y="85"/>
                      <a:pt x="44" y="97"/>
                    </a:cubicBezTo>
                    <a:cubicBezTo>
                      <a:pt x="58" y="80"/>
                      <a:pt x="76" y="66"/>
                      <a:pt x="96" y="56"/>
                    </a:cubicBezTo>
                    <a:cubicBezTo>
                      <a:pt x="89" y="37"/>
                      <a:pt x="82" y="19"/>
                      <a:pt x="75" y="0"/>
                    </a:cubicBezTo>
                    <a:cubicBezTo>
                      <a:pt x="46" y="14"/>
                      <a:pt x="20" y="35"/>
                      <a:pt x="0" y="6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îş1iḍe"/>
              <p:cNvSpPr/>
              <p:nvPr>
                <p:custDataLst>
                  <p:tags r:id="rId22"/>
                </p:custDataLst>
              </p:nvPr>
            </p:nvSpPr>
            <p:spPr bwMode="auto">
              <a:xfrm>
                <a:off x="11866295" y="6248306"/>
                <a:ext cx="35572" cy="30014"/>
              </a:xfrm>
              <a:custGeom>
                <a:avLst/>
                <a:gdLst>
                  <a:gd name="T0" fmla="*/ 9 w 31"/>
                  <a:gd name="T1" fmla="*/ 17 h 26"/>
                  <a:gd name="T2" fmla="*/ 9 w 31"/>
                  <a:gd name="T3" fmla="*/ 16 h 26"/>
                  <a:gd name="T4" fmla="*/ 9 w 31"/>
                  <a:gd name="T5" fmla="*/ 16 h 26"/>
                  <a:gd name="T6" fmla="*/ 9 w 31"/>
                  <a:gd name="T7" fmla="*/ 17 h 26"/>
                  <a:gd name="T8" fmla="*/ 23 w 31"/>
                  <a:gd name="T9" fmla="*/ 16 h 26"/>
                  <a:gd name="T10" fmla="*/ 27 w 31"/>
                  <a:gd name="T11" fmla="*/ 12 h 26"/>
                  <a:gd name="T12" fmla="*/ 23 w 31"/>
                  <a:gd name="T13" fmla="*/ 16 h 26"/>
                  <a:gd name="T14" fmla="*/ 22 w 31"/>
                  <a:gd name="T15" fmla="*/ 0 h 26"/>
                  <a:gd name="T16" fmla="*/ 20 w 31"/>
                  <a:gd name="T17" fmla="*/ 1 h 26"/>
                  <a:gd name="T18" fmla="*/ 20 w 31"/>
                  <a:gd name="T19" fmla="*/ 0 h 26"/>
                  <a:gd name="T20" fmla="*/ 19 w 31"/>
                  <a:gd name="T21" fmla="*/ 0 h 26"/>
                  <a:gd name="T22" fmla="*/ 19 w 31"/>
                  <a:gd name="T23" fmla="*/ 0 h 26"/>
                  <a:gd name="T24" fmla="*/ 9 w 31"/>
                  <a:gd name="T25" fmla="*/ 6 h 26"/>
                  <a:gd name="T26" fmla="*/ 0 w 31"/>
                  <a:gd name="T27" fmla="*/ 15 h 26"/>
                  <a:gd name="T28" fmla="*/ 0 w 31"/>
                  <a:gd name="T29" fmla="*/ 17 h 26"/>
                  <a:gd name="T30" fmla="*/ 0 w 31"/>
                  <a:gd name="T31" fmla="*/ 18 h 26"/>
                  <a:gd name="T32" fmla="*/ 1 w 31"/>
                  <a:gd name="T33" fmla="*/ 18 h 26"/>
                  <a:gd name="T34" fmla="*/ 2 w 31"/>
                  <a:gd name="T35" fmla="*/ 18 h 26"/>
                  <a:gd name="T36" fmla="*/ 2 w 31"/>
                  <a:gd name="T37" fmla="*/ 18 h 26"/>
                  <a:gd name="T38" fmla="*/ 2 w 31"/>
                  <a:gd name="T39" fmla="*/ 18 h 26"/>
                  <a:gd name="T40" fmla="*/ 10 w 31"/>
                  <a:gd name="T41" fmla="*/ 26 h 26"/>
                  <a:gd name="T42" fmla="*/ 11 w 31"/>
                  <a:gd name="T43" fmla="*/ 26 h 26"/>
                  <a:gd name="T44" fmla="*/ 15 w 31"/>
                  <a:gd name="T45" fmla="*/ 24 h 26"/>
                  <a:gd name="T46" fmla="*/ 31 w 31"/>
                  <a:gd name="T47" fmla="*/ 15 h 26"/>
                  <a:gd name="T48" fmla="*/ 31 w 31"/>
                  <a:gd name="T49" fmla="*/ 15 h 26"/>
                  <a:gd name="T50" fmla="*/ 31 w 31"/>
                  <a:gd name="T51" fmla="*/ 15 h 26"/>
                  <a:gd name="T52" fmla="*/ 28 w 31"/>
                  <a:gd name="T53" fmla="*/ 11 h 26"/>
                  <a:gd name="T54" fmla="*/ 22 w 31"/>
                  <a:gd name="T5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26">
                    <a:moveTo>
                      <a:pt x="9" y="17"/>
                    </a:move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7"/>
                      <a:pt x="9" y="17"/>
                      <a:pt x="9" y="17"/>
                    </a:cubicBezTo>
                    <a:moveTo>
                      <a:pt x="23" y="16"/>
                    </a:moveTo>
                    <a:cubicBezTo>
                      <a:pt x="25" y="14"/>
                      <a:pt x="26" y="13"/>
                      <a:pt x="27" y="12"/>
                    </a:cubicBezTo>
                    <a:cubicBezTo>
                      <a:pt x="23" y="16"/>
                      <a:pt x="23" y="16"/>
                      <a:pt x="23" y="16"/>
                    </a:cubicBezTo>
                    <a:moveTo>
                      <a:pt x="22" y="0"/>
                    </a:moveTo>
                    <a:cubicBezTo>
                      <a:pt x="22" y="0"/>
                      <a:pt x="21" y="0"/>
                      <a:pt x="20" y="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5" y="1"/>
                      <a:pt x="12" y="4"/>
                      <a:pt x="9" y="6"/>
                    </a:cubicBezTo>
                    <a:cubicBezTo>
                      <a:pt x="6" y="9"/>
                      <a:pt x="2" y="11"/>
                      <a:pt x="0" y="15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0" y="17"/>
                      <a:pt x="0" y="18"/>
                      <a:pt x="0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4" y="19"/>
                      <a:pt x="8" y="23"/>
                      <a:pt x="10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2" y="26"/>
                      <a:pt x="13" y="25"/>
                      <a:pt x="15" y="24"/>
                    </a:cubicBezTo>
                    <a:cubicBezTo>
                      <a:pt x="20" y="22"/>
                      <a:pt x="26" y="18"/>
                      <a:pt x="31" y="15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5" y="7"/>
                      <a:pt x="22" y="0"/>
                      <a:pt x="22" y="0"/>
                    </a:cubicBezTo>
                  </a:path>
                </a:pathLst>
              </a:custGeom>
              <a:solidFill>
                <a:srgbClr val="9576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ï$lïdè"/>
              <p:cNvSpPr/>
              <p:nvPr>
                <p:custDataLst>
                  <p:tags r:id="rId23"/>
                </p:custDataLst>
              </p:nvPr>
            </p:nvSpPr>
            <p:spPr bwMode="auto">
              <a:xfrm>
                <a:off x="11879078" y="6265536"/>
                <a:ext cx="138397" cy="147845"/>
              </a:xfrm>
              <a:custGeom>
                <a:avLst/>
                <a:gdLst>
                  <a:gd name="T0" fmla="*/ 33 w 120"/>
                  <a:gd name="T1" fmla="*/ 36 h 128"/>
                  <a:gd name="T2" fmla="*/ 33 w 120"/>
                  <a:gd name="T3" fmla="*/ 36 h 128"/>
                  <a:gd name="T4" fmla="*/ 32 w 120"/>
                  <a:gd name="T5" fmla="*/ 35 h 128"/>
                  <a:gd name="T6" fmla="*/ 32 w 120"/>
                  <a:gd name="T7" fmla="*/ 35 h 128"/>
                  <a:gd name="T8" fmla="*/ 25 w 120"/>
                  <a:gd name="T9" fmla="*/ 30 h 128"/>
                  <a:gd name="T10" fmla="*/ 25 w 120"/>
                  <a:gd name="T11" fmla="*/ 30 h 128"/>
                  <a:gd name="T12" fmla="*/ 20 w 120"/>
                  <a:gd name="T13" fmla="*/ 0 h 128"/>
                  <a:gd name="T14" fmla="*/ 0 w 120"/>
                  <a:gd name="T15" fmla="*/ 11 h 128"/>
                  <a:gd name="T16" fmla="*/ 5 w 120"/>
                  <a:gd name="T17" fmla="*/ 18 h 128"/>
                  <a:gd name="T18" fmla="*/ 7 w 120"/>
                  <a:gd name="T19" fmla="*/ 18 h 128"/>
                  <a:gd name="T20" fmla="*/ 16 w 120"/>
                  <a:gd name="T21" fmla="*/ 16 h 128"/>
                  <a:gd name="T22" fmla="*/ 15 w 120"/>
                  <a:gd name="T23" fmla="*/ 31 h 128"/>
                  <a:gd name="T24" fmla="*/ 20 w 120"/>
                  <a:gd name="T25" fmla="*/ 40 h 128"/>
                  <a:gd name="T26" fmla="*/ 33 w 120"/>
                  <a:gd name="T27" fmla="*/ 90 h 128"/>
                  <a:gd name="T28" fmla="*/ 43 w 120"/>
                  <a:gd name="T29" fmla="*/ 102 h 128"/>
                  <a:gd name="T30" fmla="*/ 56 w 120"/>
                  <a:gd name="T31" fmla="*/ 102 h 128"/>
                  <a:gd name="T32" fmla="*/ 92 w 120"/>
                  <a:gd name="T33" fmla="*/ 98 h 128"/>
                  <a:gd name="T34" fmla="*/ 91 w 120"/>
                  <a:gd name="T35" fmla="*/ 98 h 128"/>
                  <a:gd name="T36" fmla="*/ 92 w 120"/>
                  <a:gd name="T37" fmla="*/ 102 h 128"/>
                  <a:gd name="T38" fmla="*/ 92 w 120"/>
                  <a:gd name="T39" fmla="*/ 109 h 128"/>
                  <a:gd name="T40" fmla="*/ 93 w 120"/>
                  <a:gd name="T41" fmla="*/ 117 h 128"/>
                  <a:gd name="T42" fmla="*/ 94 w 120"/>
                  <a:gd name="T43" fmla="*/ 125 h 128"/>
                  <a:gd name="T44" fmla="*/ 96 w 120"/>
                  <a:gd name="T45" fmla="*/ 121 h 128"/>
                  <a:gd name="T46" fmla="*/ 99 w 120"/>
                  <a:gd name="T47" fmla="*/ 110 h 128"/>
                  <a:gd name="T48" fmla="*/ 103 w 120"/>
                  <a:gd name="T49" fmla="*/ 99 h 128"/>
                  <a:gd name="T50" fmla="*/ 107 w 120"/>
                  <a:gd name="T51" fmla="*/ 89 h 128"/>
                  <a:gd name="T52" fmla="*/ 112 w 120"/>
                  <a:gd name="T53" fmla="*/ 79 h 128"/>
                  <a:gd name="T54" fmla="*/ 117 w 120"/>
                  <a:gd name="T55" fmla="*/ 69 h 128"/>
                  <a:gd name="T56" fmla="*/ 120 w 120"/>
                  <a:gd name="T57" fmla="*/ 64 h 128"/>
                  <a:gd name="T58" fmla="*/ 113 w 120"/>
                  <a:gd name="T59" fmla="*/ 69 h 128"/>
                  <a:gd name="T60" fmla="*/ 56 w 120"/>
                  <a:gd name="T61" fmla="*/ 81 h 128"/>
                  <a:gd name="T62" fmla="*/ 53 w 120"/>
                  <a:gd name="T63" fmla="*/ 81 h 128"/>
                  <a:gd name="T64" fmla="*/ 48 w 120"/>
                  <a:gd name="T65" fmla="*/ 72 h 128"/>
                  <a:gd name="T66" fmla="*/ 27 w 120"/>
                  <a:gd name="T67" fmla="*/ 37 h 128"/>
                  <a:gd name="T68" fmla="*/ 28 w 120"/>
                  <a:gd name="T69" fmla="*/ 34 h 128"/>
                  <a:gd name="T70" fmla="*/ 33 w 120"/>
                  <a:gd name="T71" fmla="*/ 38 h 128"/>
                  <a:gd name="T72" fmla="*/ 35 w 120"/>
                  <a:gd name="T73" fmla="*/ 37 h 128"/>
                  <a:gd name="T74" fmla="*/ 19 w 120"/>
                  <a:gd name="T75" fmla="*/ 13 h 128"/>
                  <a:gd name="T76" fmla="*/ 23 w 120"/>
                  <a:gd name="T77" fmla="*/ 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0" h="128">
                    <a:moveTo>
                      <a:pt x="33" y="36"/>
                    </a:moveTo>
                    <a:cubicBezTo>
                      <a:pt x="33" y="36"/>
                      <a:pt x="33" y="36"/>
                      <a:pt x="33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3" y="36"/>
                      <a:pt x="33" y="36"/>
                      <a:pt x="33" y="36"/>
                    </a:cubicBezTo>
                    <a:moveTo>
                      <a:pt x="32" y="35"/>
                    </a:move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moveTo>
                      <a:pt x="25" y="30"/>
                    </a:move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0"/>
                      <a:pt x="25" y="30"/>
                    </a:cubicBezTo>
                    <a:moveTo>
                      <a:pt x="20" y="0"/>
                    </a:moveTo>
                    <a:cubicBezTo>
                      <a:pt x="15" y="3"/>
                      <a:pt x="9" y="7"/>
                      <a:pt x="4" y="9"/>
                    </a:cubicBezTo>
                    <a:cubicBezTo>
                      <a:pt x="2" y="10"/>
                      <a:pt x="1" y="11"/>
                      <a:pt x="0" y="11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6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10" y="18"/>
                      <a:pt x="14" y="17"/>
                      <a:pt x="15" y="16"/>
                    </a:cubicBezTo>
                    <a:cubicBezTo>
                      <a:pt x="15" y="16"/>
                      <a:pt x="16" y="16"/>
                      <a:pt x="16" y="16"/>
                    </a:cubicBezTo>
                    <a:cubicBezTo>
                      <a:pt x="16" y="16"/>
                      <a:pt x="16" y="17"/>
                      <a:pt x="17" y="17"/>
                    </a:cubicBezTo>
                    <a:cubicBezTo>
                      <a:pt x="13" y="21"/>
                      <a:pt x="14" y="28"/>
                      <a:pt x="15" y="31"/>
                    </a:cubicBezTo>
                    <a:cubicBezTo>
                      <a:pt x="16" y="34"/>
                      <a:pt x="18" y="37"/>
                      <a:pt x="21" y="39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20" y="40"/>
                      <a:pt x="22" y="53"/>
                      <a:pt x="25" y="64"/>
                    </a:cubicBezTo>
                    <a:cubicBezTo>
                      <a:pt x="27" y="73"/>
                      <a:pt x="29" y="82"/>
                      <a:pt x="33" y="90"/>
                    </a:cubicBezTo>
                    <a:cubicBezTo>
                      <a:pt x="33" y="90"/>
                      <a:pt x="33" y="90"/>
                      <a:pt x="33" y="90"/>
                    </a:cubicBezTo>
                    <a:cubicBezTo>
                      <a:pt x="35" y="95"/>
                      <a:pt x="40" y="101"/>
                      <a:pt x="43" y="102"/>
                    </a:cubicBezTo>
                    <a:cubicBezTo>
                      <a:pt x="43" y="102"/>
                      <a:pt x="45" y="102"/>
                      <a:pt x="47" y="102"/>
                    </a:cubicBezTo>
                    <a:cubicBezTo>
                      <a:pt x="51" y="102"/>
                      <a:pt x="56" y="102"/>
                      <a:pt x="56" y="102"/>
                    </a:cubicBezTo>
                    <a:cubicBezTo>
                      <a:pt x="56" y="102"/>
                      <a:pt x="57" y="102"/>
                      <a:pt x="57" y="102"/>
                    </a:cubicBezTo>
                    <a:cubicBezTo>
                      <a:pt x="65" y="102"/>
                      <a:pt x="79" y="100"/>
                      <a:pt x="92" y="98"/>
                    </a:cubicBezTo>
                    <a:cubicBezTo>
                      <a:pt x="92" y="98"/>
                      <a:pt x="92" y="98"/>
                      <a:pt x="92" y="98"/>
                    </a:cubicBezTo>
                    <a:cubicBezTo>
                      <a:pt x="91" y="98"/>
                      <a:pt x="91" y="98"/>
                      <a:pt x="91" y="98"/>
                    </a:cubicBezTo>
                    <a:cubicBezTo>
                      <a:pt x="91" y="99"/>
                      <a:pt x="91" y="99"/>
                      <a:pt x="91" y="100"/>
                    </a:cubicBezTo>
                    <a:cubicBezTo>
                      <a:pt x="91" y="101"/>
                      <a:pt x="92" y="102"/>
                      <a:pt x="92" y="102"/>
                    </a:cubicBezTo>
                    <a:cubicBezTo>
                      <a:pt x="92" y="104"/>
                      <a:pt x="92" y="105"/>
                      <a:pt x="92" y="107"/>
                    </a:cubicBezTo>
                    <a:cubicBezTo>
                      <a:pt x="92" y="108"/>
                      <a:pt x="92" y="108"/>
                      <a:pt x="92" y="109"/>
                    </a:cubicBezTo>
                    <a:cubicBezTo>
                      <a:pt x="92" y="111"/>
                      <a:pt x="92" y="113"/>
                      <a:pt x="92" y="114"/>
                    </a:cubicBezTo>
                    <a:cubicBezTo>
                      <a:pt x="92" y="115"/>
                      <a:pt x="93" y="116"/>
                      <a:pt x="93" y="117"/>
                    </a:cubicBezTo>
                    <a:cubicBezTo>
                      <a:pt x="93" y="119"/>
                      <a:pt x="93" y="120"/>
                      <a:pt x="93" y="122"/>
                    </a:cubicBezTo>
                    <a:cubicBezTo>
                      <a:pt x="93" y="123"/>
                      <a:pt x="93" y="124"/>
                      <a:pt x="94" y="125"/>
                    </a:cubicBezTo>
                    <a:cubicBezTo>
                      <a:pt x="94" y="126"/>
                      <a:pt x="94" y="127"/>
                      <a:pt x="94" y="128"/>
                    </a:cubicBezTo>
                    <a:cubicBezTo>
                      <a:pt x="95" y="126"/>
                      <a:pt x="95" y="123"/>
                      <a:pt x="96" y="121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97" y="117"/>
                      <a:pt x="98" y="113"/>
                      <a:pt x="99" y="110"/>
                    </a:cubicBezTo>
                    <a:cubicBezTo>
                      <a:pt x="99" y="110"/>
                      <a:pt x="100" y="109"/>
                      <a:pt x="100" y="109"/>
                    </a:cubicBezTo>
                    <a:cubicBezTo>
                      <a:pt x="101" y="106"/>
                      <a:pt x="102" y="103"/>
                      <a:pt x="103" y="99"/>
                    </a:cubicBezTo>
                    <a:cubicBezTo>
                      <a:pt x="103" y="99"/>
                      <a:pt x="103" y="98"/>
                      <a:pt x="104" y="98"/>
                    </a:cubicBezTo>
                    <a:cubicBezTo>
                      <a:pt x="105" y="95"/>
                      <a:pt x="106" y="92"/>
                      <a:pt x="107" y="89"/>
                    </a:cubicBezTo>
                    <a:cubicBezTo>
                      <a:pt x="108" y="88"/>
                      <a:pt x="108" y="87"/>
                      <a:pt x="108" y="86"/>
                    </a:cubicBezTo>
                    <a:cubicBezTo>
                      <a:pt x="110" y="84"/>
                      <a:pt x="111" y="81"/>
                      <a:pt x="112" y="79"/>
                    </a:cubicBezTo>
                    <a:cubicBezTo>
                      <a:pt x="112" y="77"/>
                      <a:pt x="113" y="76"/>
                      <a:pt x="114" y="75"/>
                    </a:cubicBezTo>
                    <a:cubicBezTo>
                      <a:pt x="115" y="73"/>
                      <a:pt x="116" y="71"/>
                      <a:pt x="117" y="69"/>
                    </a:cubicBezTo>
                    <a:cubicBezTo>
                      <a:pt x="118" y="67"/>
                      <a:pt x="119" y="66"/>
                      <a:pt x="119" y="64"/>
                    </a:cubicBezTo>
                    <a:cubicBezTo>
                      <a:pt x="120" y="64"/>
                      <a:pt x="120" y="64"/>
                      <a:pt x="120" y="64"/>
                    </a:cubicBezTo>
                    <a:cubicBezTo>
                      <a:pt x="116" y="65"/>
                      <a:pt x="114" y="67"/>
                      <a:pt x="113" y="67"/>
                    </a:cubicBezTo>
                    <a:cubicBezTo>
                      <a:pt x="113" y="68"/>
                      <a:pt x="113" y="68"/>
                      <a:pt x="113" y="69"/>
                    </a:cubicBezTo>
                    <a:cubicBezTo>
                      <a:pt x="108" y="69"/>
                      <a:pt x="103" y="70"/>
                      <a:pt x="99" y="70"/>
                    </a:cubicBezTo>
                    <a:cubicBezTo>
                      <a:pt x="94" y="70"/>
                      <a:pt x="60" y="79"/>
                      <a:pt x="56" y="81"/>
                    </a:cubicBezTo>
                    <a:cubicBezTo>
                      <a:pt x="55" y="81"/>
                      <a:pt x="55" y="81"/>
                      <a:pt x="55" y="81"/>
                    </a:cubicBezTo>
                    <a:cubicBezTo>
                      <a:pt x="55" y="81"/>
                      <a:pt x="54" y="81"/>
                      <a:pt x="53" y="81"/>
                    </a:cubicBezTo>
                    <a:cubicBezTo>
                      <a:pt x="53" y="81"/>
                      <a:pt x="53" y="81"/>
                      <a:pt x="53" y="81"/>
                    </a:cubicBezTo>
                    <a:cubicBezTo>
                      <a:pt x="51" y="78"/>
                      <a:pt x="50" y="75"/>
                      <a:pt x="48" y="72"/>
                    </a:cubicBezTo>
                    <a:cubicBezTo>
                      <a:pt x="40" y="62"/>
                      <a:pt x="28" y="37"/>
                      <a:pt x="28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6"/>
                    </a:cubicBezTo>
                    <a:cubicBezTo>
                      <a:pt x="27" y="36"/>
                      <a:pt x="28" y="35"/>
                      <a:pt x="28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30" y="37"/>
                      <a:pt x="32" y="38"/>
                      <a:pt x="33" y="38"/>
                    </a:cubicBezTo>
                    <a:cubicBezTo>
                      <a:pt x="34" y="38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6" y="36"/>
                      <a:pt x="37" y="34"/>
                      <a:pt x="33" y="28"/>
                    </a:cubicBezTo>
                    <a:cubicBezTo>
                      <a:pt x="27" y="22"/>
                      <a:pt x="19" y="15"/>
                      <a:pt x="19" y="13"/>
                    </a:cubicBezTo>
                    <a:cubicBezTo>
                      <a:pt x="20" y="12"/>
                      <a:pt x="22" y="8"/>
                      <a:pt x="23" y="6"/>
                    </a:cubicBezTo>
                    <a:cubicBezTo>
                      <a:pt x="23" y="5"/>
                      <a:pt x="23" y="4"/>
                      <a:pt x="23" y="3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A66614">
                  <a:alpha val="3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ïšḷîḋè"/>
              <p:cNvSpPr/>
              <p:nvPr>
                <p:custDataLst>
                  <p:tags r:id="rId24"/>
                </p:custDataLst>
              </p:nvPr>
            </p:nvSpPr>
            <p:spPr bwMode="auto">
              <a:xfrm>
                <a:off x="11960782" y="6475632"/>
                <a:ext cx="51134" cy="202871"/>
              </a:xfrm>
              <a:custGeom>
                <a:avLst/>
                <a:gdLst>
                  <a:gd name="T0" fmla="*/ 24 w 44"/>
                  <a:gd name="T1" fmla="*/ 0 h 176"/>
                  <a:gd name="T2" fmla="*/ 25 w 44"/>
                  <a:gd name="T3" fmla="*/ 4 h 176"/>
                  <a:gd name="T4" fmla="*/ 4 w 44"/>
                  <a:gd name="T5" fmla="*/ 111 h 176"/>
                  <a:gd name="T6" fmla="*/ 1 w 44"/>
                  <a:gd name="T7" fmla="*/ 132 h 176"/>
                  <a:gd name="T8" fmla="*/ 16 w 44"/>
                  <a:gd name="T9" fmla="*/ 176 h 176"/>
                  <a:gd name="T10" fmla="*/ 20 w 44"/>
                  <a:gd name="T11" fmla="*/ 171 h 176"/>
                  <a:gd name="T12" fmla="*/ 23 w 44"/>
                  <a:gd name="T13" fmla="*/ 166 h 176"/>
                  <a:gd name="T14" fmla="*/ 27 w 44"/>
                  <a:gd name="T15" fmla="*/ 160 h 176"/>
                  <a:gd name="T16" fmla="*/ 30 w 44"/>
                  <a:gd name="T17" fmla="*/ 153 h 176"/>
                  <a:gd name="T18" fmla="*/ 33 w 44"/>
                  <a:gd name="T19" fmla="*/ 147 h 176"/>
                  <a:gd name="T20" fmla="*/ 34 w 44"/>
                  <a:gd name="T21" fmla="*/ 146 h 176"/>
                  <a:gd name="T22" fmla="*/ 31 w 44"/>
                  <a:gd name="T23" fmla="*/ 140 h 176"/>
                  <a:gd name="T24" fmla="*/ 31 w 44"/>
                  <a:gd name="T25" fmla="*/ 140 h 176"/>
                  <a:gd name="T26" fmla="*/ 34 w 44"/>
                  <a:gd name="T27" fmla="*/ 114 h 176"/>
                  <a:gd name="T28" fmla="*/ 34 w 44"/>
                  <a:gd name="T29" fmla="*/ 113 h 176"/>
                  <a:gd name="T30" fmla="*/ 35 w 44"/>
                  <a:gd name="T31" fmla="*/ 113 h 176"/>
                  <a:gd name="T32" fmla="*/ 35 w 44"/>
                  <a:gd name="T33" fmla="*/ 113 h 176"/>
                  <a:gd name="T34" fmla="*/ 44 w 44"/>
                  <a:gd name="T35" fmla="*/ 93 h 176"/>
                  <a:gd name="T36" fmla="*/ 44 w 44"/>
                  <a:gd name="T37" fmla="*/ 92 h 176"/>
                  <a:gd name="T38" fmla="*/ 44 w 44"/>
                  <a:gd name="T39" fmla="*/ 25 h 176"/>
                  <a:gd name="T40" fmla="*/ 24 w 44"/>
                  <a:gd name="T41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" h="176">
                    <a:moveTo>
                      <a:pt x="24" y="0"/>
                    </a:moveTo>
                    <a:cubicBezTo>
                      <a:pt x="24" y="2"/>
                      <a:pt x="24" y="3"/>
                      <a:pt x="25" y="4"/>
                    </a:cubicBezTo>
                    <a:cubicBezTo>
                      <a:pt x="21" y="21"/>
                      <a:pt x="7" y="89"/>
                      <a:pt x="4" y="111"/>
                    </a:cubicBezTo>
                    <a:cubicBezTo>
                      <a:pt x="2" y="119"/>
                      <a:pt x="0" y="128"/>
                      <a:pt x="1" y="132"/>
                    </a:cubicBezTo>
                    <a:cubicBezTo>
                      <a:pt x="2" y="136"/>
                      <a:pt x="9" y="156"/>
                      <a:pt x="16" y="176"/>
                    </a:cubicBezTo>
                    <a:cubicBezTo>
                      <a:pt x="18" y="175"/>
                      <a:pt x="19" y="173"/>
                      <a:pt x="20" y="171"/>
                    </a:cubicBezTo>
                    <a:cubicBezTo>
                      <a:pt x="21" y="169"/>
                      <a:pt x="22" y="168"/>
                      <a:pt x="23" y="166"/>
                    </a:cubicBezTo>
                    <a:cubicBezTo>
                      <a:pt x="25" y="164"/>
                      <a:pt x="26" y="162"/>
                      <a:pt x="27" y="160"/>
                    </a:cubicBezTo>
                    <a:cubicBezTo>
                      <a:pt x="28" y="158"/>
                      <a:pt x="29" y="156"/>
                      <a:pt x="30" y="153"/>
                    </a:cubicBezTo>
                    <a:cubicBezTo>
                      <a:pt x="31" y="151"/>
                      <a:pt x="32" y="149"/>
                      <a:pt x="33" y="147"/>
                    </a:cubicBezTo>
                    <a:cubicBezTo>
                      <a:pt x="33" y="147"/>
                      <a:pt x="33" y="146"/>
                      <a:pt x="34" y="146"/>
                    </a:cubicBezTo>
                    <a:cubicBezTo>
                      <a:pt x="33" y="144"/>
                      <a:pt x="32" y="141"/>
                      <a:pt x="31" y="140"/>
                    </a:cubicBezTo>
                    <a:cubicBezTo>
                      <a:pt x="31" y="140"/>
                      <a:pt x="31" y="140"/>
                      <a:pt x="31" y="140"/>
                    </a:cubicBezTo>
                    <a:cubicBezTo>
                      <a:pt x="27" y="130"/>
                      <a:pt x="31" y="119"/>
                      <a:pt x="34" y="114"/>
                    </a:cubicBezTo>
                    <a:cubicBezTo>
                      <a:pt x="34" y="114"/>
                      <a:pt x="34" y="113"/>
                      <a:pt x="34" y="113"/>
                    </a:cubicBezTo>
                    <a:cubicBezTo>
                      <a:pt x="35" y="113"/>
                      <a:pt x="35" y="113"/>
                      <a:pt x="35" y="113"/>
                    </a:cubicBezTo>
                    <a:cubicBezTo>
                      <a:pt x="35" y="113"/>
                      <a:pt x="35" y="113"/>
                      <a:pt x="35" y="113"/>
                    </a:cubicBezTo>
                    <a:cubicBezTo>
                      <a:pt x="38" y="107"/>
                      <a:pt x="41" y="100"/>
                      <a:pt x="44" y="93"/>
                    </a:cubicBezTo>
                    <a:cubicBezTo>
                      <a:pt x="44" y="93"/>
                      <a:pt x="44" y="93"/>
                      <a:pt x="44" y="92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13"/>
                      <a:pt x="36" y="2"/>
                      <a:pt x="24" y="0"/>
                    </a:cubicBezTo>
                  </a:path>
                </a:pathLst>
              </a:custGeom>
              <a:solidFill>
                <a:srgbClr val="5E5E8A">
                  <a:alpha val="3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îśliďê"/>
              <p:cNvSpPr/>
              <p:nvPr>
                <p:custDataLst>
                  <p:tags r:id="rId25"/>
                </p:custDataLst>
              </p:nvPr>
            </p:nvSpPr>
            <p:spPr bwMode="auto">
              <a:xfrm>
                <a:off x="12000245" y="6258311"/>
                <a:ext cx="57804" cy="78925"/>
              </a:xfrm>
              <a:custGeom>
                <a:avLst/>
                <a:gdLst>
                  <a:gd name="T0" fmla="*/ 9 w 50"/>
                  <a:gd name="T1" fmla="*/ 0 h 68"/>
                  <a:gd name="T2" fmla="*/ 5 w 50"/>
                  <a:gd name="T3" fmla="*/ 16 h 68"/>
                  <a:gd name="T4" fmla="*/ 7 w 50"/>
                  <a:gd name="T5" fmla="*/ 20 h 68"/>
                  <a:gd name="T6" fmla="*/ 2 w 50"/>
                  <a:gd name="T7" fmla="*/ 31 h 68"/>
                  <a:gd name="T8" fmla="*/ 0 w 50"/>
                  <a:gd name="T9" fmla="*/ 52 h 68"/>
                  <a:gd name="T10" fmla="*/ 4 w 50"/>
                  <a:gd name="T11" fmla="*/ 62 h 68"/>
                  <a:gd name="T12" fmla="*/ 15 w 50"/>
                  <a:gd name="T13" fmla="*/ 64 h 68"/>
                  <a:gd name="T14" fmla="*/ 16 w 50"/>
                  <a:gd name="T15" fmla="*/ 68 h 68"/>
                  <a:gd name="T16" fmla="*/ 17 w 50"/>
                  <a:gd name="T17" fmla="*/ 65 h 68"/>
                  <a:gd name="T18" fmla="*/ 21 w 50"/>
                  <a:gd name="T19" fmla="*/ 60 h 68"/>
                  <a:gd name="T20" fmla="*/ 23 w 50"/>
                  <a:gd name="T21" fmla="*/ 56 h 68"/>
                  <a:gd name="T22" fmla="*/ 28 w 50"/>
                  <a:gd name="T23" fmla="*/ 50 h 68"/>
                  <a:gd name="T24" fmla="*/ 30 w 50"/>
                  <a:gd name="T25" fmla="*/ 47 h 68"/>
                  <a:gd name="T26" fmla="*/ 35 w 50"/>
                  <a:gd name="T27" fmla="*/ 40 h 68"/>
                  <a:gd name="T28" fmla="*/ 37 w 50"/>
                  <a:gd name="T29" fmla="*/ 38 h 68"/>
                  <a:gd name="T30" fmla="*/ 44 w 50"/>
                  <a:gd name="T31" fmla="*/ 30 h 68"/>
                  <a:gd name="T32" fmla="*/ 50 w 50"/>
                  <a:gd name="T33" fmla="*/ 24 h 68"/>
                  <a:gd name="T34" fmla="*/ 45 w 50"/>
                  <a:gd name="T35" fmla="*/ 19 h 68"/>
                  <a:gd name="T36" fmla="*/ 45 w 50"/>
                  <a:gd name="T37" fmla="*/ 19 h 68"/>
                  <a:gd name="T38" fmla="*/ 41 w 50"/>
                  <a:gd name="T39" fmla="*/ 11 h 68"/>
                  <a:gd name="T40" fmla="*/ 14 w 50"/>
                  <a:gd name="T41" fmla="*/ 6 h 68"/>
                  <a:gd name="T42" fmla="*/ 9 w 50"/>
                  <a:gd name="T4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68">
                    <a:moveTo>
                      <a:pt x="9" y="0"/>
                    </a:moveTo>
                    <a:cubicBezTo>
                      <a:pt x="2" y="5"/>
                      <a:pt x="2" y="11"/>
                      <a:pt x="5" y="16"/>
                    </a:cubicBezTo>
                    <a:cubicBezTo>
                      <a:pt x="6" y="18"/>
                      <a:pt x="7" y="19"/>
                      <a:pt x="7" y="20"/>
                    </a:cubicBezTo>
                    <a:cubicBezTo>
                      <a:pt x="5" y="23"/>
                      <a:pt x="3" y="28"/>
                      <a:pt x="2" y="31"/>
                    </a:cubicBezTo>
                    <a:cubicBezTo>
                      <a:pt x="0" y="37"/>
                      <a:pt x="0" y="47"/>
                      <a:pt x="0" y="52"/>
                    </a:cubicBezTo>
                    <a:cubicBezTo>
                      <a:pt x="0" y="57"/>
                      <a:pt x="3" y="61"/>
                      <a:pt x="4" y="62"/>
                    </a:cubicBezTo>
                    <a:cubicBezTo>
                      <a:pt x="6" y="63"/>
                      <a:pt x="13" y="62"/>
                      <a:pt x="15" y="64"/>
                    </a:cubicBezTo>
                    <a:cubicBezTo>
                      <a:pt x="15" y="64"/>
                      <a:pt x="15" y="66"/>
                      <a:pt x="16" y="68"/>
                    </a:cubicBezTo>
                    <a:cubicBezTo>
                      <a:pt x="16" y="67"/>
                      <a:pt x="17" y="66"/>
                      <a:pt x="17" y="65"/>
                    </a:cubicBezTo>
                    <a:cubicBezTo>
                      <a:pt x="18" y="63"/>
                      <a:pt x="20" y="62"/>
                      <a:pt x="21" y="60"/>
                    </a:cubicBezTo>
                    <a:cubicBezTo>
                      <a:pt x="22" y="58"/>
                      <a:pt x="23" y="57"/>
                      <a:pt x="23" y="56"/>
                    </a:cubicBezTo>
                    <a:cubicBezTo>
                      <a:pt x="25" y="54"/>
                      <a:pt x="26" y="52"/>
                      <a:pt x="28" y="50"/>
                    </a:cubicBezTo>
                    <a:cubicBezTo>
                      <a:pt x="28" y="49"/>
                      <a:pt x="29" y="48"/>
                      <a:pt x="30" y="47"/>
                    </a:cubicBezTo>
                    <a:cubicBezTo>
                      <a:pt x="32" y="44"/>
                      <a:pt x="33" y="42"/>
                      <a:pt x="35" y="40"/>
                    </a:cubicBezTo>
                    <a:cubicBezTo>
                      <a:pt x="36" y="40"/>
                      <a:pt x="36" y="39"/>
                      <a:pt x="37" y="38"/>
                    </a:cubicBezTo>
                    <a:cubicBezTo>
                      <a:pt x="39" y="36"/>
                      <a:pt x="42" y="33"/>
                      <a:pt x="44" y="30"/>
                    </a:cubicBezTo>
                    <a:cubicBezTo>
                      <a:pt x="46" y="29"/>
                      <a:pt x="48" y="26"/>
                      <a:pt x="50" y="24"/>
                    </a:cubicBezTo>
                    <a:cubicBezTo>
                      <a:pt x="48" y="20"/>
                      <a:pt x="46" y="19"/>
                      <a:pt x="45" y="19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6" y="17"/>
                      <a:pt x="44" y="13"/>
                      <a:pt x="41" y="11"/>
                    </a:cubicBezTo>
                    <a:cubicBezTo>
                      <a:pt x="35" y="7"/>
                      <a:pt x="22" y="8"/>
                      <a:pt x="14" y="6"/>
                    </a:cubicBezTo>
                    <a:cubicBezTo>
                      <a:pt x="11" y="5"/>
                      <a:pt x="9" y="2"/>
                      <a:pt x="9" y="0"/>
                    </a:cubicBezTo>
                  </a:path>
                </a:pathLst>
              </a:custGeom>
              <a:solidFill>
                <a:srgbClr val="A66614">
                  <a:alpha val="3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iṣḻïḓè"/>
              <p:cNvSpPr/>
              <p:nvPr>
                <p:custDataLst>
                  <p:tags r:id="rId26"/>
                </p:custDataLst>
              </p:nvPr>
            </p:nvSpPr>
            <p:spPr bwMode="auto">
              <a:xfrm>
                <a:off x="12048600" y="6337236"/>
                <a:ext cx="31125" cy="128948"/>
              </a:xfrm>
              <a:custGeom>
                <a:avLst/>
                <a:gdLst>
                  <a:gd name="T0" fmla="*/ 0 w 27"/>
                  <a:gd name="T1" fmla="*/ 112 h 112"/>
                  <a:gd name="T2" fmla="*/ 10 w 27"/>
                  <a:gd name="T3" fmla="*/ 105 h 112"/>
                  <a:gd name="T4" fmla="*/ 25 w 27"/>
                  <a:gd name="T5" fmla="*/ 86 h 112"/>
                  <a:gd name="T6" fmla="*/ 25 w 27"/>
                  <a:gd name="T7" fmla="*/ 27 h 112"/>
                  <a:gd name="T8" fmla="*/ 25 w 27"/>
                  <a:gd name="T9" fmla="*/ 24 h 112"/>
                  <a:gd name="T10" fmla="*/ 12 w 27"/>
                  <a:gd name="T11" fmla="*/ 0 h 112"/>
                  <a:gd name="T12" fmla="*/ 5 w 27"/>
                  <a:gd name="T13" fmla="*/ 65 h 112"/>
                  <a:gd name="T14" fmla="*/ 0 w 27"/>
                  <a:gd name="T15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12">
                    <a:moveTo>
                      <a:pt x="0" y="112"/>
                    </a:moveTo>
                    <a:cubicBezTo>
                      <a:pt x="4" y="110"/>
                      <a:pt x="7" y="107"/>
                      <a:pt x="10" y="105"/>
                    </a:cubicBezTo>
                    <a:cubicBezTo>
                      <a:pt x="18" y="98"/>
                      <a:pt x="25" y="91"/>
                      <a:pt x="25" y="86"/>
                    </a:cubicBezTo>
                    <a:cubicBezTo>
                      <a:pt x="27" y="75"/>
                      <a:pt x="26" y="42"/>
                      <a:pt x="25" y="27"/>
                    </a:cubicBezTo>
                    <a:cubicBezTo>
                      <a:pt x="25" y="26"/>
                      <a:pt x="25" y="25"/>
                      <a:pt x="25" y="24"/>
                    </a:cubicBezTo>
                    <a:cubicBezTo>
                      <a:pt x="24" y="9"/>
                      <a:pt x="16" y="3"/>
                      <a:pt x="12" y="0"/>
                    </a:cubicBezTo>
                    <a:cubicBezTo>
                      <a:pt x="10" y="19"/>
                      <a:pt x="5" y="63"/>
                      <a:pt x="5" y="65"/>
                    </a:cubicBezTo>
                    <a:cubicBezTo>
                      <a:pt x="4" y="68"/>
                      <a:pt x="0" y="112"/>
                      <a:pt x="0" y="1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îŝḻïďe"/>
              <p:cNvSpPr/>
              <p:nvPr>
                <p:custDataLst>
                  <p:tags r:id="rId27"/>
                </p:custDataLst>
              </p:nvPr>
            </p:nvSpPr>
            <p:spPr bwMode="auto">
              <a:xfrm>
                <a:off x="11889083" y="6271094"/>
                <a:ext cx="17786" cy="31125"/>
              </a:xfrm>
              <a:custGeom>
                <a:avLst/>
                <a:gdLst>
                  <a:gd name="T0" fmla="*/ 14 w 15"/>
                  <a:gd name="T1" fmla="*/ 24 h 27"/>
                  <a:gd name="T2" fmla="*/ 4 w 15"/>
                  <a:gd name="T3" fmla="*/ 2 h 27"/>
                  <a:gd name="T4" fmla="*/ 2 w 15"/>
                  <a:gd name="T5" fmla="*/ 16 h 27"/>
                  <a:gd name="T6" fmla="*/ 11 w 15"/>
                  <a:gd name="T7" fmla="*/ 27 h 27"/>
                  <a:gd name="T8" fmla="*/ 14 w 15"/>
                  <a:gd name="T9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7">
                    <a:moveTo>
                      <a:pt x="14" y="24"/>
                    </a:moveTo>
                    <a:cubicBezTo>
                      <a:pt x="13" y="21"/>
                      <a:pt x="7" y="0"/>
                      <a:pt x="4" y="2"/>
                    </a:cubicBezTo>
                    <a:cubicBezTo>
                      <a:pt x="0" y="5"/>
                      <a:pt x="1" y="14"/>
                      <a:pt x="2" y="16"/>
                    </a:cubicBezTo>
                    <a:cubicBezTo>
                      <a:pt x="3" y="21"/>
                      <a:pt x="8" y="27"/>
                      <a:pt x="11" y="27"/>
                    </a:cubicBezTo>
                    <a:cubicBezTo>
                      <a:pt x="14" y="27"/>
                      <a:pt x="15" y="26"/>
                      <a:pt x="14" y="24"/>
                    </a:cubicBezTo>
                    <a:close/>
                  </a:path>
                </a:pathLst>
              </a:custGeom>
              <a:solidFill>
                <a:srgbClr val="DD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íşḷiḍê"/>
              <p:cNvSpPr/>
              <p:nvPr>
                <p:custDataLst>
                  <p:tags r:id="rId28"/>
                </p:custDataLst>
              </p:nvPr>
            </p:nvSpPr>
            <p:spPr bwMode="auto">
              <a:xfrm>
                <a:off x="11944664" y="6736307"/>
                <a:ext cx="130615" cy="11673"/>
              </a:xfrm>
              <a:prstGeom prst="ellipse">
                <a:avLst/>
              </a:prstGeom>
              <a:solidFill>
                <a:srgbClr val="E4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iṩḷiḑe"/>
              <p:cNvSpPr/>
              <p:nvPr>
                <p:custDataLst>
                  <p:tags r:id="rId29"/>
                </p:custDataLst>
              </p:nvPr>
            </p:nvSpPr>
            <p:spPr bwMode="auto">
              <a:xfrm>
                <a:off x="12030258" y="6716854"/>
                <a:ext cx="12784" cy="17231"/>
              </a:xfrm>
              <a:custGeom>
                <a:avLst/>
                <a:gdLst>
                  <a:gd name="T0" fmla="*/ 0 w 11"/>
                  <a:gd name="T1" fmla="*/ 0 h 15"/>
                  <a:gd name="T2" fmla="*/ 1 w 11"/>
                  <a:gd name="T3" fmla="*/ 12 h 15"/>
                  <a:gd name="T4" fmla="*/ 9 w 11"/>
                  <a:gd name="T5" fmla="*/ 13 h 15"/>
                  <a:gd name="T6" fmla="*/ 11 w 11"/>
                  <a:gd name="T7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5">
                    <a:moveTo>
                      <a:pt x="0" y="0"/>
                    </a:moveTo>
                    <a:cubicBezTo>
                      <a:pt x="0" y="0"/>
                      <a:pt x="1" y="10"/>
                      <a:pt x="1" y="12"/>
                    </a:cubicBezTo>
                    <a:cubicBezTo>
                      <a:pt x="1" y="14"/>
                      <a:pt x="9" y="15"/>
                      <a:pt x="9" y="13"/>
                    </a:cubicBezTo>
                    <a:cubicBezTo>
                      <a:pt x="10" y="12"/>
                      <a:pt x="11" y="1"/>
                      <a:pt x="11" y="1"/>
                    </a:cubicBezTo>
                  </a:path>
                </a:pathLst>
              </a:custGeom>
              <a:solidFill>
                <a:srgbClr val="DD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iṣľïḑè"/>
              <p:cNvSpPr/>
              <p:nvPr>
                <p:custDataLst>
                  <p:tags r:id="rId30"/>
                </p:custDataLst>
              </p:nvPr>
            </p:nvSpPr>
            <p:spPr bwMode="auto">
              <a:xfrm>
                <a:off x="12006914" y="6727970"/>
                <a:ext cx="36128" cy="13895"/>
              </a:xfrm>
              <a:custGeom>
                <a:avLst/>
                <a:gdLst>
                  <a:gd name="T0" fmla="*/ 31 w 31"/>
                  <a:gd name="T1" fmla="*/ 5 h 12"/>
                  <a:gd name="T2" fmla="*/ 31 w 31"/>
                  <a:gd name="T3" fmla="*/ 12 h 12"/>
                  <a:gd name="T4" fmla="*/ 22 w 31"/>
                  <a:gd name="T5" fmla="*/ 12 h 12"/>
                  <a:gd name="T6" fmla="*/ 21 w 31"/>
                  <a:gd name="T7" fmla="*/ 11 h 12"/>
                  <a:gd name="T8" fmla="*/ 16 w 31"/>
                  <a:gd name="T9" fmla="*/ 12 h 12"/>
                  <a:gd name="T10" fmla="*/ 9 w 31"/>
                  <a:gd name="T11" fmla="*/ 12 h 12"/>
                  <a:gd name="T12" fmla="*/ 0 w 31"/>
                  <a:gd name="T13" fmla="*/ 10 h 12"/>
                  <a:gd name="T14" fmla="*/ 8 w 31"/>
                  <a:gd name="T15" fmla="*/ 7 h 12"/>
                  <a:gd name="T16" fmla="*/ 19 w 31"/>
                  <a:gd name="T17" fmla="*/ 2 h 12"/>
                  <a:gd name="T18" fmla="*/ 21 w 31"/>
                  <a:gd name="T19" fmla="*/ 0 h 12"/>
                  <a:gd name="T20" fmla="*/ 22 w 31"/>
                  <a:gd name="T21" fmla="*/ 1 h 12"/>
                  <a:gd name="T22" fmla="*/ 27 w 31"/>
                  <a:gd name="T23" fmla="*/ 4 h 12"/>
                  <a:gd name="T24" fmla="*/ 30 w 31"/>
                  <a:gd name="T25" fmla="*/ 2 h 12"/>
                  <a:gd name="T26" fmla="*/ 31 w 31"/>
                  <a:gd name="T27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12">
                    <a:moveTo>
                      <a:pt x="31" y="5"/>
                    </a:moveTo>
                    <a:cubicBezTo>
                      <a:pt x="31" y="8"/>
                      <a:pt x="31" y="12"/>
                      <a:pt x="31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19" y="12"/>
                      <a:pt x="16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3" y="12"/>
                      <a:pt x="0" y="11"/>
                      <a:pt x="0" y="10"/>
                    </a:cubicBezTo>
                    <a:cubicBezTo>
                      <a:pt x="0" y="6"/>
                      <a:pt x="6" y="7"/>
                      <a:pt x="8" y="7"/>
                    </a:cubicBezTo>
                    <a:cubicBezTo>
                      <a:pt x="13" y="7"/>
                      <a:pt x="18" y="4"/>
                      <a:pt x="19" y="2"/>
                    </a:cubicBezTo>
                    <a:cubicBezTo>
                      <a:pt x="20" y="0"/>
                      <a:pt x="20" y="0"/>
                      <a:pt x="21" y="0"/>
                    </a:cubicBezTo>
                    <a:cubicBezTo>
                      <a:pt x="21" y="0"/>
                      <a:pt x="22" y="0"/>
                      <a:pt x="22" y="1"/>
                    </a:cubicBezTo>
                    <a:cubicBezTo>
                      <a:pt x="23" y="3"/>
                      <a:pt x="25" y="4"/>
                      <a:pt x="27" y="4"/>
                    </a:cubicBezTo>
                    <a:cubicBezTo>
                      <a:pt x="28" y="4"/>
                      <a:pt x="29" y="3"/>
                      <a:pt x="30" y="2"/>
                    </a:cubicBezTo>
                    <a:cubicBezTo>
                      <a:pt x="30" y="2"/>
                      <a:pt x="31" y="3"/>
                      <a:pt x="31" y="5"/>
                    </a:cubicBezTo>
                    <a:close/>
                  </a:path>
                </a:pathLst>
              </a:custGeom>
              <a:solidFill>
                <a:srgbClr val="1F2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îṥ1idê"/>
              <p:cNvSpPr/>
              <p:nvPr>
                <p:custDataLst>
                  <p:tags r:id="rId31"/>
                </p:custDataLst>
              </p:nvPr>
            </p:nvSpPr>
            <p:spPr bwMode="auto">
              <a:xfrm>
                <a:off x="11994687" y="6707405"/>
                <a:ext cx="13339" cy="18342"/>
              </a:xfrm>
              <a:custGeom>
                <a:avLst/>
                <a:gdLst>
                  <a:gd name="T0" fmla="*/ 0 w 12"/>
                  <a:gd name="T1" fmla="*/ 6 h 16"/>
                  <a:gd name="T2" fmla="*/ 3 w 12"/>
                  <a:gd name="T3" fmla="*/ 14 h 16"/>
                  <a:gd name="T4" fmla="*/ 12 w 12"/>
                  <a:gd name="T5" fmla="*/ 12 h 16"/>
                  <a:gd name="T6" fmla="*/ 8 w 12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6">
                    <a:moveTo>
                      <a:pt x="0" y="6"/>
                    </a:moveTo>
                    <a:cubicBezTo>
                      <a:pt x="0" y="6"/>
                      <a:pt x="2" y="12"/>
                      <a:pt x="3" y="14"/>
                    </a:cubicBezTo>
                    <a:cubicBezTo>
                      <a:pt x="4" y="16"/>
                      <a:pt x="11" y="14"/>
                      <a:pt x="12" y="12"/>
                    </a:cubicBezTo>
                    <a:cubicBezTo>
                      <a:pt x="12" y="11"/>
                      <a:pt x="8" y="0"/>
                      <a:pt x="8" y="0"/>
                    </a:cubicBezTo>
                  </a:path>
                </a:pathLst>
              </a:custGeom>
              <a:solidFill>
                <a:srgbClr val="DD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íşľïḋè"/>
              <p:cNvSpPr/>
              <p:nvPr>
                <p:custDataLst>
                  <p:tags r:id="rId32"/>
                </p:custDataLst>
              </p:nvPr>
            </p:nvSpPr>
            <p:spPr bwMode="auto">
              <a:xfrm>
                <a:off x="11976900" y="6720188"/>
                <a:ext cx="37239" cy="22788"/>
              </a:xfrm>
              <a:custGeom>
                <a:avLst/>
                <a:gdLst>
                  <a:gd name="T0" fmla="*/ 29 w 32"/>
                  <a:gd name="T1" fmla="*/ 3 h 20"/>
                  <a:gd name="T2" fmla="*/ 32 w 32"/>
                  <a:gd name="T3" fmla="*/ 9 h 20"/>
                  <a:gd name="T4" fmla="*/ 25 w 32"/>
                  <a:gd name="T5" fmla="*/ 13 h 20"/>
                  <a:gd name="T6" fmla="*/ 24 w 32"/>
                  <a:gd name="T7" fmla="*/ 12 h 20"/>
                  <a:gd name="T8" fmla="*/ 20 w 32"/>
                  <a:gd name="T9" fmla="*/ 16 h 20"/>
                  <a:gd name="T10" fmla="*/ 13 w 32"/>
                  <a:gd name="T11" fmla="*/ 19 h 20"/>
                  <a:gd name="T12" fmla="*/ 2 w 32"/>
                  <a:gd name="T13" fmla="*/ 19 h 20"/>
                  <a:gd name="T14" fmla="*/ 10 w 32"/>
                  <a:gd name="T15" fmla="*/ 13 h 20"/>
                  <a:gd name="T16" fmla="*/ 17 w 32"/>
                  <a:gd name="T17" fmla="*/ 4 h 20"/>
                  <a:gd name="T18" fmla="*/ 17 w 32"/>
                  <a:gd name="T19" fmla="*/ 1 h 20"/>
                  <a:gd name="T20" fmla="*/ 19 w 32"/>
                  <a:gd name="T21" fmla="*/ 2 h 20"/>
                  <a:gd name="T22" fmla="*/ 24 w 32"/>
                  <a:gd name="T23" fmla="*/ 3 h 20"/>
                  <a:gd name="T24" fmla="*/ 27 w 32"/>
                  <a:gd name="T25" fmla="*/ 0 h 20"/>
                  <a:gd name="T26" fmla="*/ 29 w 32"/>
                  <a:gd name="T27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20">
                    <a:moveTo>
                      <a:pt x="29" y="3"/>
                    </a:moveTo>
                    <a:cubicBezTo>
                      <a:pt x="30" y="5"/>
                      <a:pt x="32" y="9"/>
                      <a:pt x="32" y="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2"/>
                      <a:pt x="22" y="15"/>
                      <a:pt x="20" y="16"/>
                    </a:cubicBezTo>
                    <a:cubicBezTo>
                      <a:pt x="19" y="17"/>
                      <a:pt x="15" y="18"/>
                      <a:pt x="13" y="19"/>
                    </a:cubicBezTo>
                    <a:cubicBezTo>
                      <a:pt x="7" y="20"/>
                      <a:pt x="3" y="19"/>
                      <a:pt x="2" y="19"/>
                    </a:cubicBezTo>
                    <a:cubicBezTo>
                      <a:pt x="0" y="15"/>
                      <a:pt x="8" y="13"/>
                      <a:pt x="10" y="13"/>
                    </a:cubicBezTo>
                    <a:cubicBezTo>
                      <a:pt x="14" y="11"/>
                      <a:pt x="16" y="6"/>
                      <a:pt x="17" y="4"/>
                    </a:cubicBezTo>
                    <a:cubicBezTo>
                      <a:pt x="17" y="2"/>
                      <a:pt x="16" y="1"/>
                      <a:pt x="17" y="1"/>
                    </a:cubicBezTo>
                    <a:cubicBezTo>
                      <a:pt x="17" y="1"/>
                      <a:pt x="18" y="1"/>
                      <a:pt x="19" y="2"/>
                    </a:cubicBezTo>
                    <a:cubicBezTo>
                      <a:pt x="21" y="3"/>
                      <a:pt x="23" y="4"/>
                      <a:pt x="24" y="3"/>
                    </a:cubicBezTo>
                    <a:cubicBezTo>
                      <a:pt x="25" y="2"/>
                      <a:pt x="26" y="1"/>
                      <a:pt x="27" y="0"/>
                    </a:cubicBezTo>
                    <a:cubicBezTo>
                      <a:pt x="27" y="0"/>
                      <a:pt x="28" y="0"/>
                      <a:pt x="29" y="3"/>
                    </a:cubicBezTo>
                    <a:close/>
                  </a:path>
                </a:pathLst>
              </a:custGeom>
              <a:solidFill>
                <a:srgbClr val="1F2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íşḻîḋè"/>
              <p:cNvSpPr/>
              <p:nvPr>
                <p:custDataLst>
                  <p:tags r:id="rId33"/>
                </p:custDataLst>
              </p:nvPr>
            </p:nvSpPr>
            <p:spPr bwMode="auto">
              <a:xfrm>
                <a:off x="12048600" y="6362247"/>
                <a:ext cx="28902" cy="103937"/>
              </a:xfrm>
              <a:custGeom>
                <a:avLst/>
                <a:gdLst>
                  <a:gd name="T0" fmla="*/ 0 w 25"/>
                  <a:gd name="T1" fmla="*/ 90 h 90"/>
                  <a:gd name="T2" fmla="*/ 10 w 25"/>
                  <a:gd name="T3" fmla="*/ 83 h 90"/>
                  <a:gd name="T4" fmla="*/ 19 w 25"/>
                  <a:gd name="T5" fmla="*/ 32 h 90"/>
                  <a:gd name="T6" fmla="*/ 22 w 25"/>
                  <a:gd name="T7" fmla="*/ 0 h 90"/>
                  <a:gd name="T8" fmla="*/ 9 w 25"/>
                  <a:gd name="T9" fmla="*/ 2 h 90"/>
                  <a:gd name="T10" fmla="*/ 5 w 25"/>
                  <a:gd name="T11" fmla="*/ 43 h 90"/>
                  <a:gd name="T12" fmla="*/ 0 w 25"/>
                  <a:gd name="T13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0">
                    <a:moveTo>
                      <a:pt x="0" y="90"/>
                    </a:moveTo>
                    <a:cubicBezTo>
                      <a:pt x="4" y="88"/>
                      <a:pt x="7" y="85"/>
                      <a:pt x="10" y="83"/>
                    </a:cubicBezTo>
                    <a:cubicBezTo>
                      <a:pt x="11" y="70"/>
                      <a:pt x="14" y="53"/>
                      <a:pt x="19" y="32"/>
                    </a:cubicBezTo>
                    <a:cubicBezTo>
                      <a:pt x="25" y="5"/>
                      <a:pt x="22" y="0"/>
                      <a:pt x="22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1"/>
                      <a:pt x="5" y="41"/>
                      <a:pt x="5" y="43"/>
                    </a:cubicBezTo>
                    <a:cubicBezTo>
                      <a:pt x="4" y="46"/>
                      <a:pt x="0" y="90"/>
                      <a:pt x="0" y="90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îṩḷíďè"/>
              <p:cNvSpPr/>
              <p:nvPr>
                <p:custDataLst>
                  <p:tags r:id="rId34"/>
                </p:custDataLst>
              </p:nvPr>
            </p:nvSpPr>
            <p:spPr bwMode="auto">
              <a:xfrm>
                <a:off x="12014140" y="6463960"/>
                <a:ext cx="52802" cy="173969"/>
              </a:xfrm>
              <a:custGeom>
                <a:avLst/>
                <a:gdLst>
                  <a:gd name="T0" fmla="*/ 1 w 46"/>
                  <a:gd name="T1" fmla="*/ 103 h 151"/>
                  <a:gd name="T2" fmla="*/ 5 w 46"/>
                  <a:gd name="T3" fmla="*/ 141 h 151"/>
                  <a:gd name="T4" fmla="*/ 29 w 46"/>
                  <a:gd name="T5" fmla="*/ 144 h 151"/>
                  <a:gd name="T6" fmla="*/ 37 w 46"/>
                  <a:gd name="T7" fmla="*/ 56 h 151"/>
                  <a:gd name="T8" fmla="*/ 43 w 46"/>
                  <a:gd name="T9" fmla="*/ 32 h 151"/>
                  <a:gd name="T10" fmla="*/ 37 w 46"/>
                  <a:gd name="T11" fmla="*/ 3 h 151"/>
                  <a:gd name="T12" fmla="*/ 1 w 46"/>
                  <a:gd name="T13" fmla="*/ 0 h 151"/>
                  <a:gd name="T14" fmla="*/ 0 w 46"/>
                  <a:gd name="T15" fmla="*/ 45 h 151"/>
                  <a:gd name="T16" fmla="*/ 0 w 46"/>
                  <a:gd name="T17" fmla="*/ 60 h 151"/>
                  <a:gd name="T18" fmla="*/ 1 w 46"/>
                  <a:gd name="T19" fmla="*/ 103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151">
                    <a:moveTo>
                      <a:pt x="1" y="103"/>
                    </a:moveTo>
                    <a:cubicBezTo>
                      <a:pt x="2" y="117"/>
                      <a:pt x="3" y="131"/>
                      <a:pt x="5" y="141"/>
                    </a:cubicBezTo>
                    <a:cubicBezTo>
                      <a:pt x="7" y="149"/>
                      <a:pt x="33" y="151"/>
                      <a:pt x="29" y="144"/>
                    </a:cubicBezTo>
                    <a:cubicBezTo>
                      <a:pt x="24" y="135"/>
                      <a:pt x="33" y="106"/>
                      <a:pt x="37" y="56"/>
                    </a:cubicBezTo>
                    <a:cubicBezTo>
                      <a:pt x="38" y="48"/>
                      <a:pt x="41" y="48"/>
                      <a:pt x="43" y="32"/>
                    </a:cubicBezTo>
                    <a:cubicBezTo>
                      <a:pt x="46" y="17"/>
                      <a:pt x="37" y="3"/>
                      <a:pt x="37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81"/>
                      <a:pt x="1" y="10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iš1ïďe"/>
              <p:cNvSpPr/>
              <p:nvPr>
                <p:custDataLst>
                  <p:tags r:id="rId35"/>
                </p:custDataLst>
              </p:nvPr>
            </p:nvSpPr>
            <p:spPr bwMode="auto">
              <a:xfrm>
                <a:off x="12018586" y="6600133"/>
                <a:ext cx="33348" cy="126725"/>
              </a:xfrm>
              <a:custGeom>
                <a:avLst/>
                <a:gdLst>
                  <a:gd name="T0" fmla="*/ 22 w 29"/>
                  <a:gd name="T1" fmla="*/ 21 h 110"/>
                  <a:gd name="T2" fmla="*/ 28 w 29"/>
                  <a:gd name="T3" fmla="*/ 45 h 110"/>
                  <a:gd name="T4" fmla="*/ 22 w 29"/>
                  <a:gd name="T5" fmla="*/ 109 h 110"/>
                  <a:gd name="T6" fmla="*/ 9 w 29"/>
                  <a:gd name="T7" fmla="*/ 108 h 110"/>
                  <a:gd name="T8" fmla="*/ 0 w 29"/>
                  <a:gd name="T9" fmla="*/ 10 h 110"/>
                  <a:gd name="T10" fmla="*/ 22 w 29"/>
                  <a:gd name="T11" fmla="*/ 21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110">
                    <a:moveTo>
                      <a:pt x="22" y="21"/>
                    </a:moveTo>
                    <a:cubicBezTo>
                      <a:pt x="22" y="21"/>
                      <a:pt x="29" y="29"/>
                      <a:pt x="28" y="45"/>
                    </a:cubicBezTo>
                    <a:cubicBezTo>
                      <a:pt x="27" y="61"/>
                      <a:pt x="22" y="109"/>
                      <a:pt x="22" y="109"/>
                    </a:cubicBezTo>
                    <a:cubicBezTo>
                      <a:pt x="22" y="109"/>
                      <a:pt x="13" y="110"/>
                      <a:pt x="9" y="108"/>
                    </a:cubicBezTo>
                    <a:cubicBezTo>
                      <a:pt x="9" y="108"/>
                      <a:pt x="0" y="20"/>
                      <a:pt x="0" y="10"/>
                    </a:cubicBezTo>
                    <a:cubicBezTo>
                      <a:pt x="0" y="0"/>
                      <a:pt x="22" y="21"/>
                      <a:pt x="22" y="2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ïš1ídè"/>
              <p:cNvSpPr/>
              <p:nvPr>
                <p:custDataLst>
                  <p:tags r:id="rId36"/>
                </p:custDataLst>
              </p:nvPr>
            </p:nvSpPr>
            <p:spPr bwMode="auto">
              <a:xfrm>
                <a:off x="12014140" y="6480079"/>
                <a:ext cx="46132" cy="102825"/>
              </a:xfrm>
              <a:custGeom>
                <a:avLst/>
                <a:gdLst>
                  <a:gd name="T0" fmla="*/ 1 w 40"/>
                  <a:gd name="T1" fmla="*/ 89 h 89"/>
                  <a:gd name="T2" fmla="*/ 12 w 40"/>
                  <a:gd name="T3" fmla="*/ 60 h 89"/>
                  <a:gd name="T4" fmla="*/ 22 w 40"/>
                  <a:gd name="T5" fmla="*/ 44 h 89"/>
                  <a:gd name="T6" fmla="*/ 28 w 40"/>
                  <a:gd name="T7" fmla="*/ 0 h 89"/>
                  <a:gd name="T8" fmla="*/ 12 w 40"/>
                  <a:gd name="T9" fmla="*/ 13 h 89"/>
                  <a:gd name="T10" fmla="*/ 0 w 40"/>
                  <a:gd name="T11" fmla="*/ 31 h 89"/>
                  <a:gd name="T12" fmla="*/ 0 w 40"/>
                  <a:gd name="T13" fmla="*/ 46 h 89"/>
                  <a:gd name="T14" fmla="*/ 1 w 40"/>
                  <a:gd name="T15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89">
                    <a:moveTo>
                      <a:pt x="1" y="89"/>
                    </a:moveTo>
                    <a:cubicBezTo>
                      <a:pt x="3" y="82"/>
                      <a:pt x="8" y="68"/>
                      <a:pt x="12" y="60"/>
                    </a:cubicBezTo>
                    <a:cubicBezTo>
                      <a:pt x="17" y="49"/>
                      <a:pt x="22" y="44"/>
                      <a:pt x="22" y="44"/>
                    </a:cubicBezTo>
                    <a:cubicBezTo>
                      <a:pt x="40" y="25"/>
                      <a:pt x="28" y="0"/>
                      <a:pt x="28" y="0"/>
                    </a:cubicBezTo>
                    <a:cubicBezTo>
                      <a:pt x="28" y="0"/>
                      <a:pt x="13" y="12"/>
                      <a:pt x="12" y="13"/>
                    </a:cubicBezTo>
                    <a:cubicBezTo>
                      <a:pt x="11" y="15"/>
                      <a:pt x="5" y="25"/>
                      <a:pt x="0" y="31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0" y="67"/>
                      <a:pt x="1" y="89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i$ḻïďé"/>
              <p:cNvSpPr/>
              <p:nvPr>
                <p:custDataLst>
                  <p:tags r:id="rId37"/>
                </p:custDataLst>
              </p:nvPr>
            </p:nvSpPr>
            <p:spPr bwMode="auto">
              <a:xfrm>
                <a:off x="11956336" y="6575678"/>
                <a:ext cx="51690" cy="143399"/>
              </a:xfrm>
              <a:custGeom>
                <a:avLst/>
                <a:gdLst>
                  <a:gd name="T0" fmla="*/ 8 w 45"/>
                  <a:gd name="T1" fmla="*/ 0 h 124"/>
                  <a:gd name="T2" fmla="*/ 1 w 45"/>
                  <a:gd name="T3" fmla="*/ 36 h 124"/>
                  <a:gd name="T4" fmla="*/ 33 w 45"/>
                  <a:gd name="T5" fmla="*/ 124 h 124"/>
                  <a:gd name="T6" fmla="*/ 45 w 45"/>
                  <a:gd name="T7" fmla="*/ 121 h 124"/>
                  <a:gd name="T8" fmla="*/ 38 w 45"/>
                  <a:gd name="T9" fmla="*/ 64 h 124"/>
                  <a:gd name="T10" fmla="*/ 19 w 45"/>
                  <a:gd name="T11" fmla="*/ 27 h 124"/>
                  <a:gd name="T12" fmla="*/ 8 w 45"/>
                  <a:gd name="T13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24">
                    <a:moveTo>
                      <a:pt x="8" y="0"/>
                    </a:moveTo>
                    <a:cubicBezTo>
                      <a:pt x="8" y="0"/>
                      <a:pt x="0" y="28"/>
                      <a:pt x="1" y="36"/>
                    </a:cubicBezTo>
                    <a:cubicBezTo>
                      <a:pt x="2" y="45"/>
                      <a:pt x="33" y="124"/>
                      <a:pt x="33" y="124"/>
                    </a:cubicBezTo>
                    <a:cubicBezTo>
                      <a:pt x="33" y="124"/>
                      <a:pt x="38" y="124"/>
                      <a:pt x="45" y="121"/>
                    </a:cubicBezTo>
                    <a:cubicBezTo>
                      <a:pt x="45" y="121"/>
                      <a:pt x="44" y="86"/>
                      <a:pt x="38" y="64"/>
                    </a:cubicBezTo>
                    <a:cubicBezTo>
                      <a:pt x="32" y="42"/>
                      <a:pt x="25" y="29"/>
                      <a:pt x="19" y="27"/>
                    </a:cubicBezTo>
                    <a:cubicBezTo>
                      <a:pt x="14" y="25"/>
                      <a:pt x="10" y="5"/>
                      <a:pt x="8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íś1íďé"/>
              <p:cNvSpPr/>
              <p:nvPr>
                <p:custDataLst>
                  <p:tags r:id="rId38"/>
                </p:custDataLst>
              </p:nvPr>
            </p:nvSpPr>
            <p:spPr bwMode="auto">
              <a:xfrm>
                <a:off x="11973566" y="6595687"/>
                <a:ext cx="25567" cy="45021"/>
              </a:xfrm>
              <a:custGeom>
                <a:avLst/>
                <a:gdLst>
                  <a:gd name="T0" fmla="*/ 20 w 22"/>
                  <a:gd name="T1" fmla="*/ 0 h 39"/>
                  <a:gd name="T2" fmla="*/ 16 w 22"/>
                  <a:gd name="T3" fmla="*/ 27 h 39"/>
                  <a:gd name="T4" fmla="*/ 7 w 22"/>
                  <a:gd name="T5" fmla="*/ 37 h 39"/>
                  <a:gd name="T6" fmla="*/ 1 w 22"/>
                  <a:gd name="T7" fmla="*/ 13 h 39"/>
                  <a:gd name="T8" fmla="*/ 11 w 22"/>
                  <a:gd name="T9" fmla="*/ 0 h 39"/>
                  <a:gd name="T10" fmla="*/ 20 w 22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9">
                    <a:moveTo>
                      <a:pt x="20" y="0"/>
                    </a:moveTo>
                    <a:cubicBezTo>
                      <a:pt x="20" y="0"/>
                      <a:pt x="11" y="14"/>
                      <a:pt x="16" y="27"/>
                    </a:cubicBezTo>
                    <a:cubicBezTo>
                      <a:pt x="22" y="39"/>
                      <a:pt x="7" y="37"/>
                      <a:pt x="7" y="37"/>
                    </a:cubicBezTo>
                    <a:cubicBezTo>
                      <a:pt x="7" y="37"/>
                      <a:pt x="0" y="16"/>
                      <a:pt x="1" y="13"/>
                    </a:cubicBezTo>
                    <a:cubicBezTo>
                      <a:pt x="3" y="10"/>
                      <a:pt x="9" y="1"/>
                      <a:pt x="11" y="0"/>
                    </a:cubicBezTo>
                    <a:cubicBezTo>
                      <a:pt x="13" y="0"/>
                      <a:pt x="20" y="0"/>
                      <a:pt x="2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iṡľiḋe"/>
              <p:cNvSpPr/>
              <p:nvPr>
                <p:custDataLst>
                  <p:tags r:id="rId39"/>
                </p:custDataLst>
              </p:nvPr>
            </p:nvSpPr>
            <p:spPr bwMode="auto">
              <a:xfrm>
                <a:off x="11959671" y="6462849"/>
                <a:ext cx="98378" cy="162853"/>
              </a:xfrm>
              <a:custGeom>
                <a:avLst/>
                <a:gdLst>
                  <a:gd name="T0" fmla="*/ 23 w 85"/>
                  <a:gd name="T1" fmla="*/ 1 h 141"/>
                  <a:gd name="T2" fmla="*/ 1 w 85"/>
                  <a:gd name="T3" fmla="*/ 114 h 141"/>
                  <a:gd name="T4" fmla="*/ 20 w 85"/>
                  <a:gd name="T5" fmla="*/ 131 h 141"/>
                  <a:gd name="T6" fmla="*/ 57 w 85"/>
                  <a:gd name="T7" fmla="*/ 62 h 141"/>
                  <a:gd name="T8" fmla="*/ 70 w 85"/>
                  <a:gd name="T9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41">
                    <a:moveTo>
                      <a:pt x="23" y="1"/>
                    </a:moveTo>
                    <a:cubicBezTo>
                      <a:pt x="23" y="1"/>
                      <a:pt x="4" y="90"/>
                      <a:pt x="1" y="114"/>
                    </a:cubicBezTo>
                    <a:cubicBezTo>
                      <a:pt x="0" y="124"/>
                      <a:pt x="11" y="141"/>
                      <a:pt x="20" y="131"/>
                    </a:cubicBezTo>
                    <a:cubicBezTo>
                      <a:pt x="32" y="120"/>
                      <a:pt x="51" y="71"/>
                      <a:pt x="57" y="62"/>
                    </a:cubicBezTo>
                    <a:cubicBezTo>
                      <a:pt x="63" y="53"/>
                      <a:pt x="85" y="45"/>
                      <a:pt x="70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îṡļîde"/>
              <p:cNvSpPr/>
              <p:nvPr>
                <p:custDataLst>
                  <p:tags r:id="rId40"/>
                </p:custDataLst>
              </p:nvPr>
            </p:nvSpPr>
            <p:spPr bwMode="auto">
              <a:xfrm>
                <a:off x="11897420" y="6297773"/>
                <a:ext cx="114497" cy="75035"/>
              </a:xfrm>
              <a:custGeom>
                <a:avLst/>
                <a:gdLst>
                  <a:gd name="T0" fmla="*/ 0 w 99"/>
                  <a:gd name="T1" fmla="*/ 2 h 65"/>
                  <a:gd name="T2" fmla="*/ 5 w 99"/>
                  <a:gd name="T3" fmla="*/ 27 h 65"/>
                  <a:gd name="T4" fmla="*/ 13 w 99"/>
                  <a:gd name="T5" fmla="*/ 53 h 65"/>
                  <a:gd name="T6" fmla="*/ 13 w 99"/>
                  <a:gd name="T7" fmla="*/ 53 h 65"/>
                  <a:gd name="T8" fmla="*/ 23 w 99"/>
                  <a:gd name="T9" fmla="*/ 65 h 65"/>
                  <a:gd name="T10" fmla="*/ 36 w 99"/>
                  <a:gd name="T11" fmla="*/ 65 h 65"/>
                  <a:gd name="T12" fmla="*/ 72 w 99"/>
                  <a:gd name="T13" fmla="*/ 61 h 65"/>
                  <a:gd name="T14" fmla="*/ 73 w 99"/>
                  <a:gd name="T15" fmla="*/ 61 h 65"/>
                  <a:gd name="T16" fmla="*/ 89 w 99"/>
                  <a:gd name="T17" fmla="*/ 59 h 65"/>
                  <a:gd name="T18" fmla="*/ 94 w 99"/>
                  <a:gd name="T19" fmla="*/ 57 h 65"/>
                  <a:gd name="T20" fmla="*/ 96 w 99"/>
                  <a:gd name="T21" fmla="*/ 52 h 65"/>
                  <a:gd name="T22" fmla="*/ 96 w 99"/>
                  <a:gd name="T23" fmla="*/ 52 h 65"/>
                  <a:gd name="T24" fmla="*/ 90 w 99"/>
                  <a:gd name="T25" fmla="*/ 42 h 65"/>
                  <a:gd name="T26" fmla="*/ 90 w 99"/>
                  <a:gd name="T27" fmla="*/ 41 h 65"/>
                  <a:gd name="T28" fmla="*/ 99 w 99"/>
                  <a:gd name="T29" fmla="*/ 32 h 65"/>
                  <a:gd name="T30" fmla="*/ 79 w 99"/>
                  <a:gd name="T31" fmla="*/ 33 h 65"/>
                  <a:gd name="T32" fmla="*/ 36 w 99"/>
                  <a:gd name="T33" fmla="*/ 44 h 65"/>
                  <a:gd name="T34" fmla="*/ 35 w 99"/>
                  <a:gd name="T35" fmla="*/ 44 h 65"/>
                  <a:gd name="T36" fmla="*/ 33 w 99"/>
                  <a:gd name="T37" fmla="*/ 44 h 65"/>
                  <a:gd name="T38" fmla="*/ 33 w 99"/>
                  <a:gd name="T39" fmla="*/ 44 h 65"/>
                  <a:gd name="T40" fmla="*/ 28 w 99"/>
                  <a:gd name="T41" fmla="*/ 35 h 65"/>
                  <a:gd name="T42" fmla="*/ 8 w 99"/>
                  <a:gd name="T43" fmla="*/ 0 h 65"/>
                  <a:gd name="T44" fmla="*/ 2 w 99"/>
                  <a:gd name="T45" fmla="*/ 2 h 65"/>
                  <a:gd name="T46" fmla="*/ 2 w 99"/>
                  <a:gd name="T47" fmla="*/ 2 h 65"/>
                  <a:gd name="T48" fmla="*/ 2 w 99"/>
                  <a:gd name="T49" fmla="*/ 2 h 65"/>
                  <a:gd name="T50" fmla="*/ 0 w 99"/>
                  <a:gd name="T51" fmla="*/ 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9" h="65">
                    <a:moveTo>
                      <a:pt x="0" y="2"/>
                    </a:moveTo>
                    <a:cubicBezTo>
                      <a:pt x="0" y="2"/>
                      <a:pt x="2" y="16"/>
                      <a:pt x="5" y="27"/>
                    </a:cubicBezTo>
                    <a:cubicBezTo>
                      <a:pt x="7" y="36"/>
                      <a:pt x="9" y="45"/>
                      <a:pt x="13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5" y="58"/>
                      <a:pt x="20" y="64"/>
                      <a:pt x="23" y="65"/>
                    </a:cubicBezTo>
                    <a:cubicBezTo>
                      <a:pt x="25" y="65"/>
                      <a:pt x="36" y="65"/>
                      <a:pt x="36" y="65"/>
                    </a:cubicBezTo>
                    <a:cubicBezTo>
                      <a:pt x="42" y="65"/>
                      <a:pt x="58" y="63"/>
                      <a:pt x="72" y="61"/>
                    </a:cubicBezTo>
                    <a:cubicBezTo>
                      <a:pt x="73" y="61"/>
                      <a:pt x="73" y="61"/>
                      <a:pt x="73" y="61"/>
                    </a:cubicBezTo>
                    <a:cubicBezTo>
                      <a:pt x="79" y="60"/>
                      <a:pt x="85" y="59"/>
                      <a:pt x="89" y="59"/>
                    </a:cubicBezTo>
                    <a:cubicBezTo>
                      <a:pt x="91" y="59"/>
                      <a:pt x="92" y="58"/>
                      <a:pt x="94" y="57"/>
                    </a:cubicBezTo>
                    <a:cubicBezTo>
                      <a:pt x="95" y="56"/>
                      <a:pt x="96" y="54"/>
                      <a:pt x="96" y="52"/>
                    </a:cubicBezTo>
                    <a:cubicBezTo>
                      <a:pt x="96" y="52"/>
                      <a:pt x="96" y="52"/>
                      <a:pt x="96" y="52"/>
                    </a:cubicBezTo>
                    <a:cubicBezTo>
                      <a:pt x="97" y="48"/>
                      <a:pt x="94" y="44"/>
                      <a:pt x="90" y="42"/>
                    </a:cubicBezTo>
                    <a:cubicBezTo>
                      <a:pt x="90" y="41"/>
                      <a:pt x="90" y="41"/>
                      <a:pt x="90" y="41"/>
                    </a:cubicBezTo>
                    <a:cubicBezTo>
                      <a:pt x="95" y="37"/>
                      <a:pt x="99" y="32"/>
                      <a:pt x="99" y="32"/>
                    </a:cubicBezTo>
                    <a:cubicBezTo>
                      <a:pt x="99" y="32"/>
                      <a:pt x="86" y="32"/>
                      <a:pt x="79" y="33"/>
                    </a:cubicBezTo>
                    <a:cubicBezTo>
                      <a:pt x="74" y="33"/>
                      <a:pt x="40" y="42"/>
                      <a:pt x="36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5" y="44"/>
                      <a:pt x="34" y="44"/>
                      <a:pt x="33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1" y="41"/>
                      <a:pt x="30" y="38"/>
                      <a:pt x="28" y="35"/>
                    </a:cubicBezTo>
                    <a:cubicBezTo>
                      <a:pt x="20" y="25"/>
                      <a:pt x="8" y="0"/>
                      <a:pt x="8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ïṩ1íďè"/>
              <p:cNvSpPr/>
              <p:nvPr>
                <p:custDataLst>
                  <p:tags r:id="rId41"/>
                </p:custDataLst>
              </p:nvPr>
            </p:nvSpPr>
            <p:spPr bwMode="auto">
              <a:xfrm>
                <a:off x="11876855" y="6254976"/>
                <a:ext cx="40018" cy="46132"/>
              </a:xfrm>
              <a:custGeom>
                <a:avLst/>
                <a:gdLst>
                  <a:gd name="T0" fmla="*/ 33 w 35"/>
                  <a:gd name="T1" fmla="*/ 37 h 40"/>
                  <a:gd name="T2" fmla="*/ 33 w 35"/>
                  <a:gd name="T3" fmla="*/ 37 h 40"/>
                  <a:gd name="T4" fmla="*/ 31 w 35"/>
                  <a:gd name="T5" fmla="*/ 28 h 40"/>
                  <a:gd name="T6" fmla="*/ 17 w 35"/>
                  <a:gd name="T7" fmla="*/ 13 h 40"/>
                  <a:gd name="T8" fmla="*/ 21 w 35"/>
                  <a:gd name="T9" fmla="*/ 6 h 40"/>
                  <a:gd name="T10" fmla="*/ 21 w 35"/>
                  <a:gd name="T11" fmla="*/ 3 h 40"/>
                  <a:gd name="T12" fmla="*/ 18 w 35"/>
                  <a:gd name="T13" fmla="*/ 0 h 40"/>
                  <a:gd name="T14" fmla="*/ 1 w 35"/>
                  <a:gd name="T15" fmla="*/ 13 h 40"/>
                  <a:gd name="T16" fmla="*/ 0 w 35"/>
                  <a:gd name="T17" fmla="*/ 14 h 40"/>
                  <a:gd name="T18" fmla="*/ 3 w 35"/>
                  <a:gd name="T19" fmla="*/ 17 h 40"/>
                  <a:gd name="T20" fmla="*/ 5 w 35"/>
                  <a:gd name="T21" fmla="*/ 18 h 40"/>
                  <a:gd name="T22" fmla="*/ 13 w 35"/>
                  <a:gd name="T23" fmla="*/ 16 h 40"/>
                  <a:gd name="T24" fmla="*/ 25 w 35"/>
                  <a:gd name="T25" fmla="*/ 33 h 40"/>
                  <a:gd name="T26" fmla="*/ 33 w 35"/>
                  <a:gd name="T27" fmla="*/ 37 h 40"/>
                  <a:gd name="T28" fmla="*/ 31 w 35"/>
                  <a:gd name="T29" fmla="*/ 36 h 40"/>
                  <a:gd name="T30" fmla="*/ 30 w 35"/>
                  <a:gd name="T31" fmla="*/ 35 h 40"/>
                  <a:gd name="T32" fmla="*/ 29 w 35"/>
                  <a:gd name="T33" fmla="*/ 35 h 40"/>
                  <a:gd name="T34" fmla="*/ 30 w 35"/>
                  <a:gd name="T35" fmla="*/ 33 h 40"/>
                  <a:gd name="T36" fmla="*/ 32 w 35"/>
                  <a:gd name="T37" fmla="*/ 34 h 40"/>
                  <a:gd name="T38" fmla="*/ 32 w 35"/>
                  <a:gd name="T39" fmla="*/ 36 h 40"/>
                  <a:gd name="T40" fmla="*/ 31 w 35"/>
                  <a:gd name="T41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40">
                    <a:moveTo>
                      <a:pt x="33" y="37"/>
                    </a:moveTo>
                    <a:cubicBezTo>
                      <a:pt x="33" y="37"/>
                      <a:pt x="33" y="37"/>
                      <a:pt x="33" y="37"/>
                    </a:cubicBezTo>
                    <a:cubicBezTo>
                      <a:pt x="34" y="36"/>
                      <a:pt x="35" y="34"/>
                      <a:pt x="31" y="28"/>
                    </a:cubicBezTo>
                    <a:cubicBezTo>
                      <a:pt x="25" y="22"/>
                      <a:pt x="17" y="15"/>
                      <a:pt x="17" y="13"/>
                    </a:cubicBezTo>
                    <a:cubicBezTo>
                      <a:pt x="18" y="12"/>
                      <a:pt x="20" y="8"/>
                      <a:pt x="21" y="6"/>
                    </a:cubicBezTo>
                    <a:cubicBezTo>
                      <a:pt x="21" y="5"/>
                      <a:pt x="21" y="4"/>
                      <a:pt x="21" y="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8"/>
                      <a:pt x="4" y="19"/>
                      <a:pt x="5" y="18"/>
                    </a:cubicBezTo>
                    <a:cubicBezTo>
                      <a:pt x="8" y="18"/>
                      <a:pt x="12" y="17"/>
                      <a:pt x="13" y="16"/>
                    </a:cubicBezTo>
                    <a:cubicBezTo>
                      <a:pt x="15" y="16"/>
                      <a:pt x="20" y="26"/>
                      <a:pt x="25" y="33"/>
                    </a:cubicBezTo>
                    <a:cubicBezTo>
                      <a:pt x="30" y="40"/>
                      <a:pt x="33" y="37"/>
                      <a:pt x="33" y="37"/>
                    </a:cubicBezTo>
                    <a:close/>
                    <a:moveTo>
                      <a:pt x="31" y="36"/>
                    </a:moveTo>
                    <a:cubicBezTo>
                      <a:pt x="31" y="36"/>
                      <a:pt x="30" y="36"/>
                      <a:pt x="30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4"/>
                      <a:pt x="30" y="34"/>
                      <a:pt x="30" y="33"/>
                    </a:cubicBezTo>
                    <a:cubicBezTo>
                      <a:pt x="31" y="33"/>
                      <a:pt x="31" y="33"/>
                      <a:pt x="32" y="34"/>
                    </a:cubicBezTo>
                    <a:cubicBezTo>
                      <a:pt x="32" y="34"/>
                      <a:pt x="32" y="35"/>
                      <a:pt x="32" y="36"/>
                    </a:cubicBezTo>
                    <a:lnTo>
                      <a:pt x="31" y="36"/>
                    </a:lnTo>
                    <a:close/>
                  </a:path>
                </a:pathLst>
              </a:custGeom>
              <a:solidFill>
                <a:srgbClr val="4F66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išḷîḓê"/>
              <p:cNvSpPr/>
              <p:nvPr>
                <p:custDataLst>
                  <p:tags r:id="rId42"/>
                </p:custDataLst>
              </p:nvPr>
            </p:nvSpPr>
            <p:spPr bwMode="auto">
              <a:xfrm>
                <a:off x="11872965" y="6250529"/>
                <a:ext cx="24455" cy="20566"/>
              </a:xfrm>
              <a:custGeom>
                <a:avLst/>
                <a:gdLst>
                  <a:gd name="T0" fmla="*/ 38 w 44"/>
                  <a:gd name="T1" fmla="*/ 0 h 37"/>
                  <a:gd name="T2" fmla="*/ 0 w 44"/>
                  <a:gd name="T3" fmla="*/ 31 h 37"/>
                  <a:gd name="T4" fmla="*/ 7 w 44"/>
                  <a:gd name="T5" fmla="*/ 37 h 37"/>
                  <a:gd name="T6" fmla="*/ 44 w 44"/>
                  <a:gd name="T7" fmla="*/ 8 h 37"/>
                  <a:gd name="T8" fmla="*/ 38 w 44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7">
                    <a:moveTo>
                      <a:pt x="38" y="0"/>
                    </a:moveTo>
                    <a:lnTo>
                      <a:pt x="0" y="31"/>
                    </a:lnTo>
                    <a:lnTo>
                      <a:pt x="7" y="37"/>
                    </a:lnTo>
                    <a:lnTo>
                      <a:pt x="44" y="8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D5D6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îṣļídé"/>
              <p:cNvSpPr/>
              <p:nvPr>
                <p:custDataLst>
                  <p:tags r:id="rId43"/>
                </p:custDataLst>
              </p:nvPr>
            </p:nvSpPr>
            <p:spPr bwMode="auto">
              <a:xfrm>
                <a:off x="11864072" y="6254976"/>
                <a:ext cx="7781" cy="7226"/>
              </a:xfrm>
              <a:custGeom>
                <a:avLst/>
                <a:gdLst>
                  <a:gd name="T0" fmla="*/ 7 w 7"/>
                  <a:gd name="T1" fmla="*/ 6 h 6"/>
                  <a:gd name="T2" fmla="*/ 0 w 7"/>
                  <a:gd name="T3" fmla="*/ 1 h 6"/>
                  <a:gd name="T4" fmla="*/ 1 w 7"/>
                  <a:gd name="T5" fmla="*/ 0 h 6"/>
                  <a:gd name="T6" fmla="*/ 7 w 7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7" y="6"/>
                    </a:moveTo>
                    <a:cubicBezTo>
                      <a:pt x="5" y="4"/>
                      <a:pt x="3" y="2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2"/>
                      <a:pt x="6" y="4"/>
                      <a:pt x="7" y="6"/>
                    </a:cubicBezTo>
                    <a:close/>
                  </a:path>
                </a:pathLst>
              </a:custGeom>
              <a:solidFill>
                <a:srgbClr val="C3A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íŝ1íḓé"/>
              <p:cNvSpPr/>
              <p:nvPr>
                <p:custDataLst>
                  <p:tags r:id="rId44"/>
                </p:custDataLst>
              </p:nvPr>
            </p:nvSpPr>
            <p:spPr bwMode="auto">
              <a:xfrm>
                <a:off x="11862960" y="6236634"/>
                <a:ext cx="31125" cy="31125"/>
              </a:xfrm>
              <a:custGeom>
                <a:avLst/>
                <a:gdLst>
                  <a:gd name="T0" fmla="*/ 1 w 27"/>
                  <a:gd name="T1" fmla="*/ 17 h 27"/>
                  <a:gd name="T2" fmla="*/ 8 w 27"/>
                  <a:gd name="T3" fmla="*/ 22 h 27"/>
                  <a:gd name="T4" fmla="*/ 2 w 27"/>
                  <a:gd name="T5" fmla="*/ 16 h 27"/>
                  <a:gd name="T6" fmla="*/ 3 w 27"/>
                  <a:gd name="T7" fmla="*/ 14 h 27"/>
                  <a:gd name="T8" fmla="*/ 8 w 27"/>
                  <a:gd name="T9" fmla="*/ 18 h 27"/>
                  <a:gd name="T10" fmla="*/ 5 w 27"/>
                  <a:gd name="T11" fmla="*/ 13 h 27"/>
                  <a:gd name="T12" fmla="*/ 8 w 27"/>
                  <a:gd name="T13" fmla="*/ 10 h 27"/>
                  <a:gd name="T14" fmla="*/ 15 w 27"/>
                  <a:gd name="T15" fmla="*/ 15 h 27"/>
                  <a:gd name="T16" fmla="*/ 9 w 27"/>
                  <a:gd name="T17" fmla="*/ 9 h 27"/>
                  <a:gd name="T18" fmla="*/ 13 w 27"/>
                  <a:gd name="T19" fmla="*/ 5 h 27"/>
                  <a:gd name="T20" fmla="*/ 17 w 27"/>
                  <a:gd name="T21" fmla="*/ 10 h 27"/>
                  <a:gd name="T22" fmla="*/ 15 w 27"/>
                  <a:gd name="T23" fmla="*/ 4 h 27"/>
                  <a:gd name="T24" fmla="*/ 17 w 27"/>
                  <a:gd name="T25" fmla="*/ 2 h 27"/>
                  <a:gd name="T26" fmla="*/ 22 w 27"/>
                  <a:gd name="T27" fmla="*/ 12 h 27"/>
                  <a:gd name="T28" fmla="*/ 19 w 27"/>
                  <a:gd name="T29" fmla="*/ 2 h 27"/>
                  <a:gd name="T30" fmla="*/ 21 w 27"/>
                  <a:gd name="T31" fmla="*/ 0 h 27"/>
                  <a:gd name="T32" fmla="*/ 27 w 27"/>
                  <a:gd name="T33" fmla="*/ 12 h 27"/>
                  <a:gd name="T34" fmla="*/ 9 w 27"/>
                  <a:gd name="T35" fmla="*/ 27 h 27"/>
                  <a:gd name="T36" fmla="*/ 0 w 27"/>
                  <a:gd name="T37" fmla="*/ 18 h 27"/>
                  <a:gd name="T38" fmla="*/ 1 w 27"/>
                  <a:gd name="T39" fmla="*/ 1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7" h="27">
                    <a:moveTo>
                      <a:pt x="1" y="17"/>
                    </a:moveTo>
                    <a:cubicBezTo>
                      <a:pt x="4" y="18"/>
                      <a:pt x="6" y="20"/>
                      <a:pt x="8" y="22"/>
                    </a:cubicBezTo>
                    <a:cubicBezTo>
                      <a:pt x="7" y="20"/>
                      <a:pt x="5" y="18"/>
                      <a:pt x="2" y="16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8" y="17"/>
                      <a:pt x="8" y="18"/>
                    </a:cubicBezTo>
                    <a:cubicBezTo>
                      <a:pt x="9" y="18"/>
                      <a:pt x="5" y="13"/>
                      <a:pt x="5" y="13"/>
                    </a:cubicBezTo>
                    <a:cubicBezTo>
                      <a:pt x="5" y="13"/>
                      <a:pt x="6" y="12"/>
                      <a:pt x="8" y="10"/>
                    </a:cubicBezTo>
                    <a:cubicBezTo>
                      <a:pt x="10" y="11"/>
                      <a:pt x="12" y="13"/>
                      <a:pt x="15" y="15"/>
                    </a:cubicBezTo>
                    <a:cubicBezTo>
                      <a:pt x="13" y="13"/>
                      <a:pt x="11" y="11"/>
                      <a:pt x="9" y="9"/>
                    </a:cubicBezTo>
                    <a:cubicBezTo>
                      <a:pt x="10" y="8"/>
                      <a:pt x="12" y="7"/>
                      <a:pt x="13" y="5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6" y="8"/>
                      <a:pt x="15" y="4"/>
                    </a:cubicBezTo>
                    <a:cubicBezTo>
                      <a:pt x="16" y="4"/>
                      <a:pt x="17" y="3"/>
                      <a:pt x="17" y="2"/>
                    </a:cubicBezTo>
                    <a:cubicBezTo>
                      <a:pt x="18" y="6"/>
                      <a:pt x="20" y="9"/>
                      <a:pt x="22" y="12"/>
                    </a:cubicBezTo>
                    <a:cubicBezTo>
                      <a:pt x="21" y="9"/>
                      <a:pt x="19" y="5"/>
                      <a:pt x="19" y="2"/>
                    </a:cubicBezTo>
                    <a:cubicBezTo>
                      <a:pt x="20" y="1"/>
                      <a:pt x="21" y="0"/>
                      <a:pt x="21" y="0"/>
                    </a:cubicBezTo>
                    <a:cubicBezTo>
                      <a:pt x="21" y="0"/>
                      <a:pt x="24" y="8"/>
                      <a:pt x="27" y="12"/>
                    </a:cubicBezTo>
                    <a:cubicBezTo>
                      <a:pt x="27" y="12"/>
                      <a:pt x="14" y="22"/>
                      <a:pt x="9" y="27"/>
                    </a:cubicBezTo>
                    <a:cubicBezTo>
                      <a:pt x="6" y="22"/>
                      <a:pt x="0" y="18"/>
                      <a:pt x="0" y="18"/>
                    </a:cubicBezTo>
                    <a:lnTo>
                      <a:pt x="1" y="17"/>
                    </a:lnTo>
                    <a:close/>
                  </a:path>
                </a:pathLst>
              </a:custGeom>
              <a:solidFill>
                <a:srgbClr val="BBA3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ïšļiḓê"/>
              <p:cNvSpPr/>
              <p:nvPr>
                <p:custDataLst>
                  <p:tags r:id="rId45"/>
                </p:custDataLst>
              </p:nvPr>
            </p:nvSpPr>
            <p:spPr bwMode="auto">
              <a:xfrm>
                <a:off x="11882413" y="6238857"/>
                <a:ext cx="5558" cy="11673"/>
              </a:xfrm>
              <a:custGeom>
                <a:avLst/>
                <a:gdLst>
                  <a:gd name="T0" fmla="*/ 0 w 5"/>
                  <a:gd name="T1" fmla="*/ 0 h 10"/>
                  <a:gd name="T2" fmla="*/ 2 w 5"/>
                  <a:gd name="T3" fmla="*/ 0 h 10"/>
                  <a:gd name="T4" fmla="*/ 5 w 5"/>
                  <a:gd name="T5" fmla="*/ 10 h 10"/>
                  <a:gd name="T6" fmla="*/ 0 w 5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0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4" y="7"/>
                      <a:pt x="5" y="10"/>
                    </a:cubicBezTo>
                    <a:cubicBezTo>
                      <a:pt x="3" y="7"/>
                      <a:pt x="1" y="4"/>
                      <a:pt x="0" y="0"/>
                    </a:cubicBezTo>
                    <a:close/>
                  </a:path>
                </a:pathLst>
              </a:custGeom>
              <a:solidFill>
                <a:srgbClr val="C3A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ïṩlïḋè"/>
              <p:cNvSpPr/>
              <p:nvPr>
                <p:custDataLst>
                  <p:tags r:id="rId46"/>
                </p:custDataLst>
              </p:nvPr>
            </p:nvSpPr>
            <p:spPr bwMode="auto">
              <a:xfrm>
                <a:off x="11871853" y="6247194"/>
                <a:ext cx="8338" cy="6670"/>
              </a:xfrm>
              <a:custGeom>
                <a:avLst/>
                <a:gdLst>
                  <a:gd name="T0" fmla="*/ 0 w 7"/>
                  <a:gd name="T1" fmla="*/ 1 h 6"/>
                  <a:gd name="T2" fmla="*/ 1 w 7"/>
                  <a:gd name="T3" fmla="*/ 0 h 6"/>
                  <a:gd name="T4" fmla="*/ 7 w 7"/>
                  <a:gd name="T5" fmla="*/ 6 h 6"/>
                  <a:gd name="T6" fmla="*/ 0 w 7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3" y="2"/>
                      <a:pt x="5" y="4"/>
                      <a:pt x="7" y="6"/>
                    </a:cubicBezTo>
                    <a:cubicBezTo>
                      <a:pt x="4" y="4"/>
                      <a:pt x="2" y="2"/>
                      <a:pt x="0" y="1"/>
                    </a:cubicBezTo>
                    <a:close/>
                  </a:path>
                </a:pathLst>
              </a:custGeom>
              <a:solidFill>
                <a:srgbClr val="C3A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íSľîḋe"/>
              <p:cNvSpPr/>
              <p:nvPr>
                <p:custDataLst>
                  <p:tags r:id="rId47"/>
                </p:custDataLst>
              </p:nvPr>
            </p:nvSpPr>
            <p:spPr bwMode="auto">
              <a:xfrm>
                <a:off x="11861848" y="6237745"/>
                <a:ext cx="22788" cy="20566"/>
              </a:xfrm>
              <a:custGeom>
                <a:avLst/>
                <a:gdLst>
                  <a:gd name="T0" fmla="*/ 0 w 20"/>
                  <a:gd name="T1" fmla="*/ 18 h 18"/>
                  <a:gd name="T2" fmla="*/ 2 w 20"/>
                  <a:gd name="T3" fmla="*/ 18 h 18"/>
                  <a:gd name="T4" fmla="*/ 2 w 20"/>
                  <a:gd name="T5" fmla="*/ 17 h 18"/>
                  <a:gd name="T6" fmla="*/ 4 w 20"/>
                  <a:gd name="T7" fmla="*/ 12 h 18"/>
                  <a:gd name="T8" fmla="*/ 11 w 20"/>
                  <a:gd name="T9" fmla="*/ 5 h 18"/>
                  <a:gd name="T10" fmla="*/ 18 w 20"/>
                  <a:gd name="T11" fmla="*/ 1 h 18"/>
                  <a:gd name="T12" fmla="*/ 20 w 20"/>
                  <a:gd name="T13" fmla="*/ 2 h 18"/>
                  <a:gd name="T14" fmla="*/ 20 w 20"/>
                  <a:gd name="T15" fmla="*/ 3 h 18"/>
                  <a:gd name="T16" fmla="*/ 20 w 20"/>
                  <a:gd name="T17" fmla="*/ 1 h 18"/>
                  <a:gd name="T18" fmla="*/ 20 w 20"/>
                  <a:gd name="T19" fmla="*/ 0 h 18"/>
                  <a:gd name="T20" fmla="*/ 19 w 20"/>
                  <a:gd name="T21" fmla="*/ 0 h 18"/>
                  <a:gd name="T22" fmla="*/ 9 w 20"/>
                  <a:gd name="T23" fmla="*/ 6 h 18"/>
                  <a:gd name="T24" fmla="*/ 0 w 20"/>
                  <a:gd name="T25" fmla="*/ 15 h 18"/>
                  <a:gd name="T26" fmla="*/ 0 w 20"/>
                  <a:gd name="T27" fmla="*/ 17 h 18"/>
                  <a:gd name="T28" fmla="*/ 0 w 20"/>
                  <a:gd name="T2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" h="18">
                    <a:moveTo>
                      <a:pt x="0" y="18"/>
                    </a:moveTo>
                    <a:cubicBezTo>
                      <a:pt x="1" y="18"/>
                      <a:pt x="2" y="18"/>
                      <a:pt x="2" y="18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1" y="15"/>
                      <a:pt x="2" y="13"/>
                      <a:pt x="4" y="12"/>
                    </a:cubicBezTo>
                    <a:cubicBezTo>
                      <a:pt x="6" y="10"/>
                      <a:pt x="8" y="7"/>
                      <a:pt x="11" y="5"/>
                    </a:cubicBezTo>
                    <a:cubicBezTo>
                      <a:pt x="13" y="3"/>
                      <a:pt x="15" y="2"/>
                      <a:pt x="18" y="1"/>
                    </a:cubicBezTo>
                    <a:cubicBezTo>
                      <a:pt x="19" y="1"/>
                      <a:pt x="20" y="1"/>
                      <a:pt x="20" y="2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19" y="0"/>
                      <a:pt x="19" y="0"/>
                    </a:cubicBezTo>
                    <a:cubicBezTo>
                      <a:pt x="15" y="1"/>
                      <a:pt x="12" y="4"/>
                      <a:pt x="9" y="6"/>
                    </a:cubicBezTo>
                    <a:cubicBezTo>
                      <a:pt x="5" y="9"/>
                      <a:pt x="2" y="11"/>
                      <a:pt x="0" y="15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0" y="17"/>
                      <a:pt x="0" y="18"/>
                      <a:pt x="0" y="18"/>
                    </a:cubicBezTo>
                    <a:close/>
                  </a:path>
                </a:pathLst>
              </a:custGeom>
              <a:solidFill>
                <a:srgbClr val="D29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ïṩļíḑé"/>
              <p:cNvSpPr/>
              <p:nvPr>
                <p:custDataLst>
                  <p:tags r:id="rId48"/>
                </p:custDataLst>
              </p:nvPr>
            </p:nvSpPr>
            <p:spPr bwMode="auto">
              <a:xfrm>
                <a:off x="11881301" y="6244971"/>
                <a:ext cx="2223" cy="4446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3 h 4"/>
                  <a:gd name="T4" fmla="*/ 1 w 2"/>
                  <a:gd name="T5" fmla="*/ 0 h 4"/>
                  <a:gd name="T6" fmla="*/ 1 w 2"/>
                  <a:gd name="T7" fmla="*/ 0 h 4"/>
                  <a:gd name="T8" fmla="*/ 0 w 2"/>
                  <a:gd name="T9" fmla="*/ 2 h 4"/>
                  <a:gd name="T10" fmla="*/ 1 w 2"/>
                  <a:gd name="T11" fmla="*/ 3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3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D29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îṡľïḋè"/>
              <p:cNvSpPr/>
              <p:nvPr>
                <p:custDataLst>
                  <p:tags r:id="rId49"/>
                </p:custDataLst>
              </p:nvPr>
            </p:nvSpPr>
            <p:spPr bwMode="auto">
              <a:xfrm>
                <a:off x="11876855" y="6253864"/>
                <a:ext cx="3335" cy="7226"/>
              </a:xfrm>
              <a:custGeom>
                <a:avLst/>
                <a:gdLst>
                  <a:gd name="T0" fmla="*/ 3 w 3"/>
                  <a:gd name="T1" fmla="*/ 6 h 6"/>
                  <a:gd name="T2" fmla="*/ 3 w 3"/>
                  <a:gd name="T3" fmla="*/ 4 h 6"/>
                  <a:gd name="T4" fmla="*/ 2 w 3"/>
                  <a:gd name="T5" fmla="*/ 2 h 6"/>
                  <a:gd name="T6" fmla="*/ 0 w 3"/>
                  <a:gd name="T7" fmla="*/ 0 h 6"/>
                  <a:gd name="T8" fmla="*/ 2 w 3"/>
                  <a:gd name="T9" fmla="*/ 2 h 6"/>
                  <a:gd name="T10" fmla="*/ 3 w 3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5"/>
                      <a:pt x="3" y="4"/>
                    </a:cubicBezTo>
                    <a:cubicBezTo>
                      <a:pt x="3" y="3"/>
                      <a:pt x="3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1"/>
                      <a:pt x="1" y="2"/>
                      <a:pt x="2" y="2"/>
                    </a:cubicBezTo>
                    <a:cubicBezTo>
                      <a:pt x="2" y="3"/>
                      <a:pt x="3" y="5"/>
                      <a:pt x="3" y="6"/>
                    </a:cubicBezTo>
                    <a:close/>
                  </a:path>
                </a:pathLst>
              </a:custGeom>
              <a:solidFill>
                <a:srgbClr val="D29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iśḷîḍê"/>
              <p:cNvSpPr/>
              <p:nvPr>
                <p:custDataLst>
                  <p:tags r:id="rId50"/>
                </p:custDataLst>
              </p:nvPr>
            </p:nvSpPr>
            <p:spPr bwMode="auto">
              <a:xfrm>
                <a:off x="11862960" y="6238857"/>
                <a:ext cx="21676" cy="22232"/>
              </a:xfrm>
              <a:custGeom>
                <a:avLst/>
                <a:gdLst>
                  <a:gd name="T0" fmla="*/ 1 w 19"/>
                  <a:gd name="T1" fmla="*/ 17 h 19"/>
                  <a:gd name="T2" fmla="*/ 1 w 19"/>
                  <a:gd name="T3" fmla="*/ 17 h 19"/>
                  <a:gd name="T4" fmla="*/ 3 w 19"/>
                  <a:gd name="T5" fmla="*/ 16 h 19"/>
                  <a:gd name="T6" fmla="*/ 5 w 19"/>
                  <a:gd name="T7" fmla="*/ 16 h 19"/>
                  <a:gd name="T8" fmla="*/ 8 w 19"/>
                  <a:gd name="T9" fmla="*/ 15 h 19"/>
                  <a:gd name="T10" fmla="*/ 9 w 19"/>
                  <a:gd name="T11" fmla="*/ 15 h 19"/>
                  <a:gd name="T12" fmla="*/ 10 w 19"/>
                  <a:gd name="T13" fmla="*/ 15 h 19"/>
                  <a:gd name="T14" fmla="*/ 11 w 19"/>
                  <a:gd name="T15" fmla="*/ 17 h 19"/>
                  <a:gd name="T16" fmla="*/ 13 w 19"/>
                  <a:gd name="T17" fmla="*/ 19 h 19"/>
                  <a:gd name="T18" fmla="*/ 14 w 19"/>
                  <a:gd name="T19" fmla="*/ 19 h 19"/>
                  <a:gd name="T20" fmla="*/ 15 w 19"/>
                  <a:gd name="T21" fmla="*/ 19 h 19"/>
                  <a:gd name="T22" fmla="*/ 14 w 19"/>
                  <a:gd name="T23" fmla="*/ 15 h 19"/>
                  <a:gd name="T24" fmla="*/ 12 w 19"/>
                  <a:gd name="T25" fmla="*/ 13 h 19"/>
                  <a:gd name="T26" fmla="*/ 12 w 19"/>
                  <a:gd name="T27" fmla="*/ 13 h 19"/>
                  <a:gd name="T28" fmla="*/ 12 w 19"/>
                  <a:gd name="T29" fmla="*/ 13 h 19"/>
                  <a:gd name="T30" fmla="*/ 12 w 19"/>
                  <a:gd name="T31" fmla="*/ 10 h 19"/>
                  <a:gd name="T32" fmla="*/ 15 w 19"/>
                  <a:gd name="T33" fmla="*/ 9 h 19"/>
                  <a:gd name="T34" fmla="*/ 17 w 19"/>
                  <a:gd name="T35" fmla="*/ 9 h 19"/>
                  <a:gd name="T36" fmla="*/ 17 w 19"/>
                  <a:gd name="T37" fmla="*/ 8 h 19"/>
                  <a:gd name="T38" fmla="*/ 16 w 19"/>
                  <a:gd name="T39" fmla="*/ 7 h 19"/>
                  <a:gd name="T40" fmla="*/ 17 w 19"/>
                  <a:gd name="T41" fmla="*/ 5 h 19"/>
                  <a:gd name="T42" fmla="*/ 18 w 19"/>
                  <a:gd name="T43" fmla="*/ 2 h 19"/>
                  <a:gd name="T44" fmla="*/ 19 w 19"/>
                  <a:gd name="T45" fmla="*/ 2 h 19"/>
                  <a:gd name="T46" fmla="*/ 19 w 19"/>
                  <a:gd name="T47" fmla="*/ 1 h 19"/>
                  <a:gd name="T48" fmla="*/ 17 w 19"/>
                  <a:gd name="T49" fmla="*/ 0 h 19"/>
                  <a:gd name="T50" fmla="*/ 10 w 19"/>
                  <a:gd name="T51" fmla="*/ 4 h 19"/>
                  <a:gd name="T52" fmla="*/ 3 w 19"/>
                  <a:gd name="T53" fmla="*/ 11 h 19"/>
                  <a:gd name="T54" fmla="*/ 1 w 19"/>
                  <a:gd name="T55" fmla="*/ 16 h 19"/>
                  <a:gd name="T56" fmla="*/ 1 w 19"/>
                  <a:gd name="T57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" h="19">
                    <a:moveTo>
                      <a:pt x="1" y="17"/>
                    </a:moveTo>
                    <a:cubicBezTo>
                      <a:pt x="1" y="17"/>
                      <a:pt x="1" y="17"/>
                      <a:pt x="1" y="17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3" y="15"/>
                      <a:pt x="4" y="15"/>
                      <a:pt x="5" y="16"/>
                    </a:cubicBezTo>
                    <a:cubicBezTo>
                      <a:pt x="6" y="17"/>
                      <a:pt x="7" y="17"/>
                      <a:pt x="8" y="15"/>
                    </a:cubicBezTo>
                    <a:cubicBezTo>
                      <a:pt x="8" y="15"/>
                      <a:pt x="9" y="14"/>
                      <a:pt x="9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6"/>
                      <a:pt x="11" y="17"/>
                      <a:pt x="11" y="17"/>
                    </a:cubicBezTo>
                    <a:cubicBezTo>
                      <a:pt x="12" y="18"/>
                      <a:pt x="12" y="18"/>
                      <a:pt x="13" y="19"/>
                    </a:cubicBezTo>
                    <a:cubicBezTo>
                      <a:pt x="13" y="19"/>
                      <a:pt x="14" y="19"/>
                      <a:pt x="14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8"/>
                      <a:pt x="14" y="16"/>
                      <a:pt x="14" y="15"/>
                    </a:cubicBezTo>
                    <a:cubicBezTo>
                      <a:pt x="13" y="15"/>
                      <a:pt x="12" y="14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12"/>
                      <a:pt x="11" y="10"/>
                      <a:pt x="12" y="10"/>
                    </a:cubicBezTo>
                    <a:cubicBezTo>
                      <a:pt x="13" y="9"/>
                      <a:pt x="14" y="9"/>
                      <a:pt x="15" y="9"/>
                    </a:cubicBezTo>
                    <a:cubicBezTo>
                      <a:pt x="16" y="9"/>
                      <a:pt x="17" y="9"/>
                      <a:pt x="17" y="9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7"/>
                      <a:pt x="17" y="7"/>
                      <a:pt x="16" y="7"/>
                    </a:cubicBezTo>
                    <a:cubicBezTo>
                      <a:pt x="16" y="6"/>
                      <a:pt x="16" y="5"/>
                      <a:pt x="17" y="5"/>
                    </a:cubicBezTo>
                    <a:cubicBezTo>
                      <a:pt x="17" y="4"/>
                      <a:pt x="17" y="3"/>
                      <a:pt x="18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0"/>
                      <a:pt x="18" y="0"/>
                      <a:pt x="17" y="0"/>
                    </a:cubicBezTo>
                    <a:cubicBezTo>
                      <a:pt x="14" y="1"/>
                      <a:pt x="12" y="2"/>
                      <a:pt x="10" y="4"/>
                    </a:cubicBezTo>
                    <a:cubicBezTo>
                      <a:pt x="7" y="6"/>
                      <a:pt x="5" y="9"/>
                      <a:pt x="3" y="11"/>
                    </a:cubicBezTo>
                    <a:cubicBezTo>
                      <a:pt x="1" y="12"/>
                      <a:pt x="0" y="14"/>
                      <a:pt x="1" y="16"/>
                    </a:cubicBezTo>
                    <a:cubicBezTo>
                      <a:pt x="1" y="16"/>
                      <a:pt x="1" y="16"/>
                      <a:pt x="1" y="17"/>
                    </a:cubicBezTo>
                    <a:close/>
                  </a:path>
                </a:pathLst>
              </a:custGeom>
              <a:solidFill>
                <a:srgbClr val="E5B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ïs1iḓè"/>
              <p:cNvSpPr/>
              <p:nvPr>
                <p:custDataLst>
                  <p:tags r:id="rId51"/>
                </p:custDataLst>
              </p:nvPr>
            </p:nvSpPr>
            <p:spPr bwMode="auto">
              <a:xfrm>
                <a:off x="11876855" y="6269983"/>
                <a:ext cx="37795" cy="31125"/>
              </a:xfrm>
              <a:custGeom>
                <a:avLst/>
                <a:gdLst>
                  <a:gd name="T0" fmla="*/ 33 w 33"/>
                  <a:gd name="T1" fmla="*/ 24 h 27"/>
                  <a:gd name="T2" fmla="*/ 33 w 33"/>
                  <a:gd name="T3" fmla="*/ 24 h 27"/>
                  <a:gd name="T4" fmla="*/ 31 w 33"/>
                  <a:gd name="T5" fmla="*/ 23 h 27"/>
                  <a:gd name="T6" fmla="*/ 30 w 33"/>
                  <a:gd name="T7" fmla="*/ 22 h 27"/>
                  <a:gd name="T8" fmla="*/ 29 w 33"/>
                  <a:gd name="T9" fmla="*/ 22 h 27"/>
                  <a:gd name="T10" fmla="*/ 28 w 33"/>
                  <a:gd name="T11" fmla="*/ 20 h 27"/>
                  <a:gd name="T12" fmla="*/ 16 w 33"/>
                  <a:gd name="T13" fmla="*/ 3 h 27"/>
                  <a:gd name="T14" fmla="*/ 13 w 33"/>
                  <a:gd name="T15" fmla="*/ 2 h 27"/>
                  <a:gd name="T16" fmla="*/ 6 w 33"/>
                  <a:gd name="T17" fmla="*/ 3 h 27"/>
                  <a:gd name="T18" fmla="*/ 4 w 33"/>
                  <a:gd name="T19" fmla="*/ 3 h 27"/>
                  <a:gd name="T20" fmla="*/ 1 w 33"/>
                  <a:gd name="T21" fmla="*/ 0 h 27"/>
                  <a:gd name="T22" fmla="*/ 0 w 33"/>
                  <a:gd name="T23" fmla="*/ 1 h 27"/>
                  <a:gd name="T24" fmla="*/ 3 w 33"/>
                  <a:gd name="T25" fmla="*/ 4 h 27"/>
                  <a:gd name="T26" fmla="*/ 5 w 33"/>
                  <a:gd name="T27" fmla="*/ 5 h 27"/>
                  <a:gd name="T28" fmla="*/ 13 w 33"/>
                  <a:gd name="T29" fmla="*/ 3 h 27"/>
                  <a:gd name="T30" fmla="*/ 25 w 33"/>
                  <a:gd name="T31" fmla="*/ 20 h 27"/>
                  <a:gd name="T32" fmla="*/ 33 w 33"/>
                  <a:gd name="T33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" h="27">
                    <a:moveTo>
                      <a:pt x="33" y="24"/>
                    </a:move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2" y="23"/>
                      <a:pt x="31" y="23"/>
                    </a:cubicBezTo>
                    <a:cubicBezTo>
                      <a:pt x="31" y="23"/>
                      <a:pt x="30" y="23"/>
                      <a:pt x="30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1"/>
                      <a:pt x="29" y="21"/>
                      <a:pt x="28" y="20"/>
                    </a:cubicBezTo>
                    <a:cubicBezTo>
                      <a:pt x="24" y="17"/>
                      <a:pt x="17" y="6"/>
                      <a:pt x="16" y="3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4"/>
                      <a:pt x="4" y="3"/>
                      <a:pt x="4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4" y="6"/>
                      <a:pt x="5" y="5"/>
                    </a:cubicBezTo>
                    <a:cubicBezTo>
                      <a:pt x="8" y="5"/>
                      <a:pt x="12" y="4"/>
                      <a:pt x="13" y="3"/>
                    </a:cubicBezTo>
                    <a:cubicBezTo>
                      <a:pt x="15" y="3"/>
                      <a:pt x="20" y="13"/>
                      <a:pt x="25" y="20"/>
                    </a:cubicBezTo>
                    <a:cubicBezTo>
                      <a:pt x="30" y="27"/>
                      <a:pt x="33" y="24"/>
                      <a:pt x="33" y="24"/>
                    </a:cubicBezTo>
                    <a:close/>
                  </a:path>
                </a:pathLst>
              </a:custGeom>
              <a:solidFill>
                <a:srgbClr val="637E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ïṧľiḓê"/>
              <p:cNvSpPr/>
              <p:nvPr>
                <p:custDataLst>
                  <p:tags r:id="rId52"/>
                </p:custDataLst>
              </p:nvPr>
            </p:nvSpPr>
            <p:spPr bwMode="auto">
              <a:xfrm>
                <a:off x="11901866" y="6283878"/>
                <a:ext cx="6114" cy="13895"/>
              </a:xfrm>
              <a:custGeom>
                <a:avLst/>
                <a:gdLst>
                  <a:gd name="T0" fmla="*/ 4 w 5"/>
                  <a:gd name="T1" fmla="*/ 9 h 12"/>
                  <a:gd name="T2" fmla="*/ 4 w 5"/>
                  <a:gd name="T3" fmla="*/ 1 h 12"/>
                  <a:gd name="T4" fmla="*/ 0 w 5"/>
                  <a:gd name="T5" fmla="*/ 8 h 12"/>
                  <a:gd name="T6" fmla="*/ 2 w 5"/>
                  <a:gd name="T7" fmla="*/ 12 h 12"/>
                  <a:gd name="T8" fmla="*/ 4 w 5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2">
                    <a:moveTo>
                      <a:pt x="4" y="9"/>
                    </a:moveTo>
                    <a:cubicBezTo>
                      <a:pt x="4" y="8"/>
                      <a:pt x="5" y="1"/>
                      <a:pt x="4" y="1"/>
                    </a:cubicBezTo>
                    <a:cubicBezTo>
                      <a:pt x="2" y="0"/>
                      <a:pt x="1" y="5"/>
                      <a:pt x="0" y="8"/>
                    </a:cubicBezTo>
                    <a:cubicBezTo>
                      <a:pt x="0" y="9"/>
                      <a:pt x="0" y="12"/>
                      <a:pt x="2" y="12"/>
                    </a:cubicBezTo>
                    <a:cubicBezTo>
                      <a:pt x="3" y="12"/>
                      <a:pt x="3" y="11"/>
                      <a:pt x="4" y="9"/>
                    </a:cubicBezTo>
                    <a:close/>
                  </a:path>
                </a:pathLst>
              </a:custGeom>
              <a:solidFill>
                <a:srgbClr val="DD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iṣľiḓè"/>
              <p:cNvSpPr/>
              <p:nvPr>
                <p:custDataLst>
                  <p:tags r:id="rId53"/>
                </p:custDataLst>
              </p:nvPr>
            </p:nvSpPr>
            <p:spPr bwMode="auto">
              <a:xfrm>
                <a:off x="11995798" y="6263313"/>
                <a:ext cx="49468" cy="68920"/>
              </a:xfrm>
              <a:custGeom>
                <a:avLst/>
                <a:gdLst>
                  <a:gd name="T0" fmla="*/ 38 w 43"/>
                  <a:gd name="T1" fmla="*/ 56 h 60"/>
                  <a:gd name="T2" fmla="*/ 37 w 43"/>
                  <a:gd name="T3" fmla="*/ 42 h 60"/>
                  <a:gd name="T4" fmla="*/ 42 w 43"/>
                  <a:gd name="T5" fmla="*/ 16 h 60"/>
                  <a:gd name="T6" fmla="*/ 19 w 43"/>
                  <a:gd name="T7" fmla="*/ 0 h 60"/>
                  <a:gd name="T8" fmla="*/ 2 w 43"/>
                  <a:gd name="T9" fmla="*/ 18 h 60"/>
                  <a:gd name="T10" fmla="*/ 0 w 43"/>
                  <a:gd name="T11" fmla="*/ 39 h 60"/>
                  <a:gd name="T12" fmla="*/ 4 w 43"/>
                  <a:gd name="T13" fmla="*/ 49 h 60"/>
                  <a:gd name="T14" fmla="*/ 15 w 43"/>
                  <a:gd name="T15" fmla="*/ 51 h 60"/>
                  <a:gd name="T16" fmla="*/ 16 w 43"/>
                  <a:gd name="T17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60">
                    <a:moveTo>
                      <a:pt x="38" y="56"/>
                    </a:moveTo>
                    <a:cubicBezTo>
                      <a:pt x="38" y="56"/>
                      <a:pt x="36" y="48"/>
                      <a:pt x="37" y="42"/>
                    </a:cubicBezTo>
                    <a:cubicBezTo>
                      <a:pt x="38" y="35"/>
                      <a:pt x="43" y="24"/>
                      <a:pt x="42" y="16"/>
                    </a:cubicBezTo>
                    <a:cubicBezTo>
                      <a:pt x="41" y="7"/>
                      <a:pt x="30" y="0"/>
                      <a:pt x="19" y="0"/>
                    </a:cubicBezTo>
                    <a:cubicBezTo>
                      <a:pt x="8" y="1"/>
                      <a:pt x="4" y="12"/>
                      <a:pt x="2" y="18"/>
                    </a:cubicBezTo>
                    <a:cubicBezTo>
                      <a:pt x="0" y="24"/>
                      <a:pt x="0" y="33"/>
                      <a:pt x="0" y="39"/>
                    </a:cubicBezTo>
                    <a:cubicBezTo>
                      <a:pt x="0" y="44"/>
                      <a:pt x="3" y="48"/>
                      <a:pt x="4" y="49"/>
                    </a:cubicBezTo>
                    <a:cubicBezTo>
                      <a:pt x="6" y="50"/>
                      <a:pt x="13" y="49"/>
                      <a:pt x="15" y="51"/>
                    </a:cubicBezTo>
                    <a:cubicBezTo>
                      <a:pt x="16" y="52"/>
                      <a:pt x="16" y="60"/>
                      <a:pt x="16" y="60"/>
                    </a:cubicBezTo>
                  </a:path>
                </a:pathLst>
              </a:custGeom>
              <a:solidFill>
                <a:srgbClr val="DD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ïṡliḑè"/>
              <p:cNvSpPr/>
              <p:nvPr>
                <p:custDataLst>
                  <p:tags r:id="rId54"/>
                </p:custDataLst>
              </p:nvPr>
            </p:nvSpPr>
            <p:spPr bwMode="auto">
              <a:xfrm>
                <a:off x="11998021" y="6248306"/>
                <a:ext cx="55581" cy="68920"/>
              </a:xfrm>
              <a:custGeom>
                <a:avLst/>
                <a:gdLst>
                  <a:gd name="T0" fmla="*/ 38 w 48"/>
                  <a:gd name="T1" fmla="*/ 60 h 60"/>
                  <a:gd name="T2" fmla="*/ 18 w 48"/>
                  <a:gd name="T3" fmla="*/ 59 h 60"/>
                  <a:gd name="T4" fmla="*/ 8 w 48"/>
                  <a:gd name="T5" fmla="*/ 49 h 60"/>
                  <a:gd name="T6" fmla="*/ 10 w 48"/>
                  <a:gd name="T7" fmla="*/ 37 h 60"/>
                  <a:gd name="T8" fmla="*/ 5 w 48"/>
                  <a:gd name="T9" fmla="*/ 38 h 60"/>
                  <a:gd name="T10" fmla="*/ 4 w 48"/>
                  <a:gd name="T11" fmla="*/ 41 h 60"/>
                  <a:gd name="T12" fmla="*/ 2 w 48"/>
                  <a:gd name="T13" fmla="*/ 35 h 60"/>
                  <a:gd name="T14" fmla="*/ 5 w 48"/>
                  <a:gd name="T15" fmla="*/ 26 h 60"/>
                  <a:gd name="T16" fmla="*/ 9 w 48"/>
                  <a:gd name="T17" fmla="*/ 22 h 60"/>
                  <a:gd name="T18" fmla="*/ 3 w 48"/>
                  <a:gd name="T19" fmla="*/ 16 h 60"/>
                  <a:gd name="T20" fmla="*/ 7 w 48"/>
                  <a:gd name="T21" fmla="*/ 0 h 60"/>
                  <a:gd name="T22" fmla="*/ 12 w 48"/>
                  <a:gd name="T23" fmla="*/ 6 h 60"/>
                  <a:gd name="T24" fmla="*/ 39 w 48"/>
                  <a:gd name="T25" fmla="*/ 11 h 60"/>
                  <a:gd name="T26" fmla="*/ 43 w 48"/>
                  <a:gd name="T27" fmla="*/ 19 h 60"/>
                  <a:gd name="T28" fmla="*/ 48 w 48"/>
                  <a:gd name="T29" fmla="*/ 29 h 60"/>
                  <a:gd name="T30" fmla="*/ 40 w 48"/>
                  <a:gd name="T31" fmla="*/ 56 h 60"/>
                  <a:gd name="T32" fmla="*/ 38 w 48"/>
                  <a:gd name="T33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" h="60">
                    <a:moveTo>
                      <a:pt x="38" y="60"/>
                    </a:moveTo>
                    <a:cubicBezTo>
                      <a:pt x="38" y="60"/>
                      <a:pt x="22" y="60"/>
                      <a:pt x="18" y="59"/>
                    </a:cubicBezTo>
                    <a:cubicBezTo>
                      <a:pt x="13" y="58"/>
                      <a:pt x="8" y="54"/>
                      <a:pt x="8" y="49"/>
                    </a:cubicBezTo>
                    <a:cubicBezTo>
                      <a:pt x="12" y="49"/>
                      <a:pt x="12" y="40"/>
                      <a:pt x="10" y="37"/>
                    </a:cubicBezTo>
                    <a:cubicBezTo>
                      <a:pt x="8" y="34"/>
                      <a:pt x="5" y="35"/>
                      <a:pt x="5" y="38"/>
                    </a:cubicBezTo>
                    <a:cubicBezTo>
                      <a:pt x="4" y="41"/>
                      <a:pt x="5" y="40"/>
                      <a:pt x="4" y="41"/>
                    </a:cubicBezTo>
                    <a:cubicBezTo>
                      <a:pt x="3" y="41"/>
                      <a:pt x="1" y="41"/>
                      <a:pt x="2" y="35"/>
                    </a:cubicBezTo>
                    <a:cubicBezTo>
                      <a:pt x="3" y="30"/>
                      <a:pt x="3" y="29"/>
                      <a:pt x="5" y="26"/>
                    </a:cubicBezTo>
                    <a:cubicBezTo>
                      <a:pt x="6" y="22"/>
                      <a:pt x="7" y="23"/>
                      <a:pt x="9" y="22"/>
                    </a:cubicBezTo>
                    <a:cubicBezTo>
                      <a:pt x="7" y="21"/>
                      <a:pt x="6" y="21"/>
                      <a:pt x="3" y="16"/>
                    </a:cubicBezTo>
                    <a:cubicBezTo>
                      <a:pt x="0" y="11"/>
                      <a:pt x="0" y="5"/>
                      <a:pt x="7" y="0"/>
                    </a:cubicBezTo>
                    <a:cubicBezTo>
                      <a:pt x="7" y="2"/>
                      <a:pt x="9" y="5"/>
                      <a:pt x="12" y="6"/>
                    </a:cubicBezTo>
                    <a:cubicBezTo>
                      <a:pt x="20" y="8"/>
                      <a:pt x="33" y="7"/>
                      <a:pt x="39" y="11"/>
                    </a:cubicBezTo>
                    <a:cubicBezTo>
                      <a:pt x="42" y="13"/>
                      <a:pt x="44" y="17"/>
                      <a:pt x="43" y="19"/>
                    </a:cubicBezTo>
                    <a:cubicBezTo>
                      <a:pt x="43" y="19"/>
                      <a:pt x="48" y="19"/>
                      <a:pt x="48" y="29"/>
                    </a:cubicBezTo>
                    <a:cubicBezTo>
                      <a:pt x="48" y="51"/>
                      <a:pt x="40" y="52"/>
                      <a:pt x="40" y="56"/>
                    </a:cubicBezTo>
                    <a:cubicBezTo>
                      <a:pt x="39" y="59"/>
                      <a:pt x="40" y="59"/>
                      <a:pt x="38" y="6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íṧ1ïḓê"/>
              <p:cNvSpPr/>
              <p:nvPr>
                <p:custDataLst>
                  <p:tags r:id="rId55"/>
                </p:custDataLst>
              </p:nvPr>
            </p:nvSpPr>
            <p:spPr bwMode="auto">
              <a:xfrm>
                <a:off x="12003580" y="6325563"/>
                <a:ext cx="42797" cy="13895"/>
              </a:xfrm>
              <a:custGeom>
                <a:avLst/>
                <a:gdLst>
                  <a:gd name="T0" fmla="*/ 37 w 37"/>
                  <a:gd name="T1" fmla="*/ 9 h 12"/>
                  <a:gd name="T2" fmla="*/ 35 w 37"/>
                  <a:gd name="T3" fmla="*/ 2 h 12"/>
                  <a:gd name="T4" fmla="*/ 16 w 37"/>
                  <a:gd name="T5" fmla="*/ 0 h 12"/>
                  <a:gd name="T6" fmla="*/ 1 w 37"/>
                  <a:gd name="T7" fmla="*/ 6 h 12"/>
                  <a:gd name="T8" fmla="*/ 2 w 37"/>
                  <a:gd name="T9" fmla="*/ 12 h 12"/>
                  <a:gd name="T10" fmla="*/ 37 w 37"/>
                  <a:gd name="T11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2">
                    <a:moveTo>
                      <a:pt x="37" y="9"/>
                    </a:moveTo>
                    <a:cubicBezTo>
                      <a:pt x="37" y="9"/>
                      <a:pt x="37" y="3"/>
                      <a:pt x="35" y="2"/>
                    </a:cubicBezTo>
                    <a:cubicBezTo>
                      <a:pt x="33" y="0"/>
                      <a:pt x="20" y="0"/>
                      <a:pt x="16" y="0"/>
                    </a:cubicBezTo>
                    <a:cubicBezTo>
                      <a:pt x="12" y="1"/>
                      <a:pt x="2" y="5"/>
                      <a:pt x="1" y="6"/>
                    </a:cubicBezTo>
                    <a:cubicBezTo>
                      <a:pt x="0" y="7"/>
                      <a:pt x="2" y="12"/>
                      <a:pt x="2" y="12"/>
                    </a:cubicBezTo>
                    <a:lnTo>
                      <a:pt x="37" y="9"/>
                    </a:ln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ïşļîďe"/>
              <p:cNvSpPr/>
              <p:nvPr>
                <p:custDataLst>
                  <p:tags r:id="rId56"/>
                </p:custDataLst>
              </p:nvPr>
            </p:nvSpPr>
            <p:spPr bwMode="auto">
              <a:xfrm>
                <a:off x="11979680" y="6330010"/>
                <a:ext cx="95599" cy="140620"/>
              </a:xfrm>
              <a:custGeom>
                <a:avLst/>
                <a:gdLst>
                  <a:gd name="T0" fmla="*/ 7 w 83"/>
                  <a:gd name="T1" fmla="*/ 106 h 122"/>
                  <a:gd name="T2" fmla="*/ 5 w 83"/>
                  <a:gd name="T3" fmla="*/ 121 h 122"/>
                  <a:gd name="T4" fmla="*/ 17 w 83"/>
                  <a:gd name="T5" fmla="*/ 120 h 122"/>
                  <a:gd name="T6" fmla="*/ 17 w 83"/>
                  <a:gd name="T7" fmla="*/ 120 h 122"/>
                  <a:gd name="T8" fmla="*/ 18 w 83"/>
                  <a:gd name="T9" fmla="*/ 120 h 122"/>
                  <a:gd name="T10" fmla="*/ 35 w 83"/>
                  <a:gd name="T11" fmla="*/ 119 h 122"/>
                  <a:gd name="T12" fmla="*/ 68 w 83"/>
                  <a:gd name="T13" fmla="*/ 121 h 122"/>
                  <a:gd name="T14" fmla="*/ 69 w 83"/>
                  <a:gd name="T15" fmla="*/ 117 h 122"/>
                  <a:gd name="T16" fmla="*/ 68 w 83"/>
                  <a:gd name="T17" fmla="*/ 103 h 122"/>
                  <a:gd name="T18" fmla="*/ 71 w 83"/>
                  <a:gd name="T19" fmla="*/ 89 h 122"/>
                  <a:gd name="T20" fmla="*/ 82 w 83"/>
                  <a:gd name="T21" fmla="*/ 26 h 122"/>
                  <a:gd name="T22" fmla="*/ 55 w 83"/>
                  <a:gd name="T23" fmla="*/ 3 h 122"/>
                  <a:gd name="T24" fmla="*/ 1 w 83"/>
                  <a:gd name="T25" fmla="*/ 26 h 122"/>
                  <a:gd name="T26" fmla="*/ 1 w 83"/>
                  <a:gd name="T27" fmla="*/ 30 h 122"/>
                  <a:gd name="T28" fmla="*/ 7 w 83"/>
                  <a:gd name="T29" fmla="*/ 90 h 122"/>
                  <a:gd name="T30" fmla="*/ 7 w 83"/>
                  <a:gd name="T31" fmla="*/ 10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3" h="122">
                    <a:moveTo>
                      <a:pt x="7" y="106"/>
                    </a:moveTo>
                    <a:cubicBezTo>
                      <a:pt x="6" y="112"/>
                      <a:pt x="2" y="120"/>
                      <a:pt x="5" y="121"/>
                    </a:cubicBezTo>
                    <a:cubicBezTo>
                      <a:pt x="6" y="121"/>
                      <a:pt x="11" y="121"/>
                      <a:pt x="17" y="120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23" y="120"/>
                      <a:pt x="29" y="119"/>
                      <a:pt x="35" y="119"/>
                    </a:cubicBezTo>
                    <a:cubicBezTo>
                      <a:pt x="55" y="118"/>
                      <a:pt x="66" y="122"/>
                      <a:pt x="68" y="121"/>
                    </a:cubicBezTo>
                    <a:cubicBezTo>
                      <a:pt x="69" y="120"/>
                      <a:pt x="69" y="118"/>
                      <a:pt x="69" y="117"/>
                    </a:cubicBezTo>
                    <a:cubicBezTo>
                      <a:pt x="68" y="112"/>
                      <a:pt x="68" y="107"/>
                      <a:pt x="68" y="103"/>
                    </a:cubicBezTo>
                    <a:cubicBezTo>
                      <a:pt x="69" y="99"/>
                      <a:pt x="70" y="94"/>
                      <a:pt x="71" y="89"/>
                    </a:cubicBezTo>
                    <a:cubicBezTo>
                      <a:pt x="74" y="71"/>
                      <a:pt x="81" y="43"/>
                      <a:pt x="82" y="26"/>
                    </a:cubicBezTo>
                    <a:cubicBezTo>
                      <a:pt x="83" y="0"/>
                      <a:pt x="55" y="3"/>
                      <a:pt x="55" y="3"/>
                    </a:cubicBezTo>
                    <a:cubicBezTo>
                      <a:pt x="20" y="0"/>
                      <a:pt x="3" y="11"/>
                      <a:pt x="1" y="26"/>
                    </a:cubicBezTo>
                    <a:cubicBezTo>
                      <a:pt x="1" y="27"/>
                      <a:pt x="1" y="28"/>
                      <a:pt x="1" y="30"/>
                    </a:cubicBezTo>
                    <a:cubicBezTo>
                      <a:pt x="0" y="45"/>
                      <a:pt x="4" y="71"/>
                      <a:pt x="7" y="90"/>
                    </a:cubicBezTo>
                    <a:cubicBezTo>
                      <a:pt x="7" y="95"/>
                      <a:pt x="7" y="101"/>
                      <a:pt x="7" y="10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6" name="ïŝḷíḑê"/>
              <p:cNvSpPr/>
              <p:nvPr>
                <p:custDataLst>
                  <p:tags r:id="rId57"/>
                </p:custDataLst>
              </p:nvPr>
            </p:nvSpPr>
            <p:spPr bwMode="auto">
              <a:xfrm>
                <a:off x="11979680" y="6361135"/>
                <a:ext cx="19454" cy="108383"/>
              </a:xfrm>
              <a:custGeom>
                <a:avLst/>
                <a:gdLst>
                  <a:gd name="T0" fmla="*/ 7 w 17"/>
                  <a:gd name="T1" fmla="*/ 79 h 94"/>
                  <a:gd name="T2" fmla="*/ 5 w 17"/>
                  <a:gd name="T3" fmla="*/ 94 h 94"/>
                  <a:gd name="T4" fmla="*/ 17 w 17"/>
                  <a:gd name="T5" fmla="*/ 93 h 94"/>
                  <a:gd name="T6" fmla="*/ 12 w 17"/>
                  <a:gd name="T7" fmla="*/ 87 h 94"/>
                  <a:gd name="T8" fmla="*/ 15 w 17"/>
                  <a:gd name="T9" fmla="*/ 70 h 94"/>
                  <a:gd name="T10" fmla="*/ 11 w 17"/>
                  <a:gd name="T11" fmla="*/ 29 h 94"/>
                  <a:gd name="T12" fmla="*/ 11 w 17"/>
                  <a:gd name="T13" fmla="*/ 0 h 94"/>
                  <a:gd name="T14" fmla="*/ 0 w 17"/>
                  <a:gd name="T15" fmla="*/ 6 h 94"/>
                  <a:gd name="T16" fmla="*/ 7 w 17"/>
                  <a:gd name="T17" fmla="*/ 63 h 94"/>
                  <a:gd name="T18" fmla="*/ 7 w 17"/>
                  <a:gd name="T19" fmla="*/ 7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94">
                    <a:moveTo>
                      <a:pt x="7" y="79"/>
                    </a:moveTo>
                    <a:cubicBezTo>
                      <a:pt x="6" y="85"/>
                      <a:pt x="2" y="93"/>
                      <a:pt x="5" y="94"/>
                    </a:cubicBezTo>
                    <a:cubicBezTo>
                      <a:pt x="6" y="94"/>
                      <a:pt x="11" y="94"/>
                      <a:pt x="17" y="93"/>
                    </a:cubicBezTo>
                    <a:cubicBezTo>
                      <a:pt x="12" y="94"/>
                      <a:pt x="11" y="89"/>
                      <a:pt x="12" y="87"/>
                    </a:cubicBezTo>
                    <a:cubicBezTo>
                      <a:pt x="13" y="84"/>
                      <a:pt x="16" y="77"/>
                      <a:pt x="15" y="70"/>
                    </a:cubicBezTo>
                    <a:cubicBezTo>
                      <a:pt x="15" y="62"/>
                      <a:pt x="12" y="45"/>
                      <a:pt x="11" y="29"/>
                    </a:cubicBezTo>
                    <a:cubicBezTo>
                      <a:pt x="9" y="14"/>
                      <a:pt x="10" y="2"/>
                      <a:pt x="11" y="0"/>
                    </a:cubicBezTo>
                    <a:cubicBezTo>
                      <a:pt x="10" y="2"/>
                      <a:pt x="7" y="4"/>
                      <a:pt x="0" y="6"/>
                    </a:cubicBezTo>
                    <a:cubicBezTo>
                      <a:pt x="0" y="22"/>
                      <a:pt x="5" y="45"/>
                      <a:pt x="7" y="63"/>
                    </a:cubicBezTo>
                    <a:cubicBezTo>
                      <a:pt x="7" y="68"/>
                      <a:pt x="7" y="74"/>
                      <a:pt x="7" y="79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ïṡlîḓe"/>
              <p:cNvSpPr/>
              <p:nvPr>
                <p:custDataLst>
                  <p:tags r:id="rId58"/>
                </p:custDataLst>
              </p:nvPr>
            </p:nvSpPr>
            <p:spPr bwMode="auto">
              <a:xfrm>
                <a:off x="11576162" y="6510093"/>
                <a:ext cx="159518" cy="231773"/>
              </a:xfrm>
              <a:custGeom>
                <a:avLst/>
                <a:gdLst>
                  <a:gd name="T0" fmla="*/ 82 w 138"/>
                  <a:gd name="T1" fmla="*/ 63 h 201"/>
                  <a:gd name="T2" fmla="*/ 58 w 138"/>
                  <a:gd name="T3" fmla="*/ 59 h 201"/>
                  <a:gd name="T4" fmla="*/ 49 w 138"/>
                  <a:gd name="T5" fmla="*/ 60 h 201"/>
                  <a:gd name="T6" fmla="*/ 32 w 138"/>
                  <a:gd name="T7" fmla="*/ 64 h 201"/>
                  <a:gd name="T8" fmla="*/ 24 w 138"/>
                  <a:gd name="T9" fmla="*/ 67 h 201"/>
                  <a:gd name="T10" fmla="*/ 12 w 138"/>
                  <a:gd name="T11" fmla="*/ 20 h 201"/>
                  <a:gd name="T12" fmla="*/ 0 w 138"/>
                  <a:gd name="T13" fmla="*/ 0 h 201"/>
                  <a:gd name="T14" fmla="*/ 0 w 138"/>
                  <a:gd name="T15" fmla="*/ 22 h 201"/>
                  <a:gd name="T16" fmla="*/ 0 w 138"/>
                  <a:gd name="T17" fmla="*/ 62 h 201"/>
                  <a:gd name="T18" fmla="*/ 109 w 138"/>
                  <a:gd name="T19" fmla="*/ 201 h 201"/>
                  <a:gd name="T20" fmla="*/ 118 w 138"/>
                  <a:gd name="T21" fmla="*/ 192 h 201"/>
                  <a:gd name="T22" fmla="*/ 119 w 138"/>
                  <a:gd name="T23" fmla="*/ 191 h 201"/>
                  <a:gd name="T24" fmla="*/ 125 w 138"/>
                  <a:gd name="T25" fmla="*/ 183 h 201"/>
                  <a:gd name="T26" fmla="*/ 125 w 138"/>
                  <a:gd name="T27" fmla="*/ 183 h 201"/>
                  <a:gd name="T28" fmla="*/ 130 w 138"/>
                  <a:gd name="T29" fmla="*/ 174 h 201"/>
                  <a:gd name="T30" fmla="*/ 131 w 138"/>
                  <a:gd name="T31" fmla="*/ 172 h 201"/>
                  <a:gd name="T32" fmla="*/ 135 w 138"/>
                  <a:gd name="T33" fmla="*/ 162 h 201"/>
                  <a:gd name="T34" fmla="*/ 135 w 138"/>
                  <a:gd name="T35" fmla="*/ 162 h 201"/>
                  <a:gd name="T36" fmla="*/ 137 w 138"/>
                  <a:gd name="T37" fmla="*/ 152 h 201"/>
                  <a:gd name="T38" fmla="*/ 138 w 138"/>
                  <a:gd name="T39" fmla="*/ 150 h 201"/>
                  <a:gd name="T40" fmla="*/ 138 w 138"/>
                  <a:gd name="T41" fmla="*/ 139 h 201"/>
                  <a:gd name="T42" fmla="*/ 115 w 138"/>
                  <a:gd name="T43" fmla="*/ 82 h 201"/>
                  <a:gd name="T44" fmla="*/ 82 w 138"/>
                  <a:gd name="T45" fmla="*/ 6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8" h="201">
                    <a:moveTo>
                      <a:pt x="82" y="63"/>
                    </a:moveTo>
                    <a:cubicBezTo>
                      <a:pt x="75" y="60"/>
                      <a:pt x="67" y="59"/>
                      <a:pt x="58" y="59"/>
                    </a:cubicBezTo>
                    <a:cubicBezTo>
                      <a:pt x="55" y="59"/>
                      <a:pt x="52" y="59"/>
                      <a:pt x="49" y="60"/>
                    </a:cubicBezTo>
                    <a:cubicBezTo>
                      <a:pt x="43" y="60"/>
                      <a:pt x="38" y="62"/>
                      <a:pt x="32" y="64"/>
                    </a:cubicBezTo>
                    <a:cubicBezTo>
                      <a:pt x="29" y="64"/>
                      <a:pt x="27" y="66"/>
                      <a:pt x="24" y="67"/>
                    </a:cubicBezTo>
                    <a:cubicBezTo>
                      <a:pt x="23" y="50"/>
                      <a:pt x="19" y="34"/>
                      <a:pt x="12" y="20"/>
                    </a:cubicBezTo>
                    <a:cubicBezTo>
                      <a:pt x="9" y="13"/>
                      <a:pt x="5" y="7"/>
                      <a:pt x="0" y="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129"/>
                      <a:pt x="47" y="185"/>
                      <a:pt x="109" y="201"/>
                    </a:cubicBezTo>
                    <a:cubicBezTo>
                      <a:pt x="112" y="198"/>
                      <a:pt x="115" y="195"/>
                      <a:pt x="118" y="192"/>
                    </a:cubicBezTo>
                    <a:cubicBezTo>
                      <a:pt x="119" y="191"/>
                      <a:pt x="119" y="191"/>
                      <a:pt x="119" y="191"/>
                    </a:cubicBezTo>
                    <a:cubicBezTo>
                      <a:pt x="121" y="189"/>
                      <a:pt x="123" y="186"/>
                      <a:pt x="125" y="183"/>
                    </a:cubicBezTo>
                    <a:cubicBezTo>
                      <a:pt x="125" y="183"/>
                      <a:pt x="125" y="183"/>
                      <a:pt x="125" y="183"/>
                    </a:cubicBezTo>
                    <a:cubicBezTo>
                      <a:pt x="127" y="180"/>
                      <a:pt x="129" y="177"/>
                      <a:pt x="130" y="174"/>
                    </a:cubicBezTo>
                    <a:cubicBezTo>
                      <a:pt x="130" y="173"/>
                      <a:pt x="131" y="173"/>
                      <a:pt x="131" y="172"/>
                    </a:cubicBezTo>
                    <a:cubicBezTo>
                      <a:pt x="133" y="169"/>
                      <a:pt x="134" y="166"/>
                      <a:pt x="135" y="162"/>
                    </a:cubicBezTo>
                    <a:cubicBezTo>
                      <a:pt x="135" y="162"/>
                      <a:pt x="135" y="162"/>
                      <a:pt x="135" y="162"/>
                    </a:cubicBezTo>
                    <a:cubicBezTo>
                      <a:pt x="136" y="159"/>
                      <a:pt x="137" y="155"/>
                      <a:pt x="137" y="152"/>
                    </a:cubicBezTo>
                    <a:cubicBezTo>
                      <a:pt x="137" y="151"/>
                      <a:pt x="137" y="150"/>
                      <a:pt x="138" y="150"/>
                    </a:cubicBezTo>
                    <a:cubicBezTo>
                      <a:pt x="138" y="146"/>
                      <a:pt x="138" y="143"/>
                      <a:pt x="138" y="139"/>
                    </a:cubicBezTo>
                    <a:cubicBezTo>
                      <a:pt x="138" y="117"/>
                      <a:pt x="129" y="97"/>
                      <a:pt x="115" y="82"/>
                    </a:cubicBezTo>
                    <a:cubicBezTo>
                      <a:pt x="106" y="73"/>
                      <a:pt x="95" y="67"/>
                      <a:pt x="82" y="63"/>
                    </a:cubicBezTo>
                  </a:path>
                </a:pathLst>
              </a:custGeom>
              <a:solidFill>
                <a:schemeClr val="bg1">
                  <a:lumMod val="85000"/>
                  <a:alpha val="3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8" name="îṧľiḍe"/>
              <p:cNvSpPr/>
              <p:nvPr>
                <p:custDataLst>
                  <p:tags r:id="rId59"/>
                </p:custDataLst>
              </p:nvPr>
            </p:nvSpPr>
            <p:spPr bwMode="auto">
              <a:xfrm>
                <a:off x="11601729" y="6567896"/>
                <a:ext cx="72811" cy="15007"/>
              </a:xfrm>
              <a:custGeom>
                <a:avLst/>
                <a:gdLst>
                  <a:gd name="T0" fmla="*/ 18 w 63"/>
                  <a:gd name="T1" fmla="*/ 0 h 13"/>
                  <a:gd name="T2" fmla="*/ 0 w 63"/>
                  <a:gd name="T3" fmla="*/ 2 h 13"/>
                  <a:gd name="T4" fmla="*/ 0 w 63"/>
                  <a:gd name="T5" fmla="*/ 2 h 13"/>
                  <a:gd name="T6" fmla="*/ 18 w 63"/>
                  <a:gd name="T7" fmla="*/ 0 h 13"/>
                  <a:gd name="T8" fmla="*/ 63 w 63"/>
                  <a:gd name="T9" fmla="*/ 13 h 13"/>
                  <a:gd name="T10" fmla="*/ 63 w 63"/>
                  <a:gd name="T11" fmla="*/ 13 h 13"/>
                  <a:gd name="T12" fmla="*/ 18 w 63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3">
                    <a:moveTo>
                      <a:pt x="18" y="0"/>
                    </a:moveTo>
                    <a:cubicBezTo>
                      <a:pt x="12" y="0"/>
                      <a:pt x="6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6" y="1"/>
                      <a:pt x="12" y="0"/>
                      <a:pt x="18" y="0"/>
                    </a:cubicBezTo>
                    <a:cubicBezTo>
                      <a:pt x="35" y="0"/>
                      <a:pt x="50" y="5"/>
                      <a:pt x="63" y="13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50" y="5"/>
                      <a:pt x="35" y="0"/>
                      <a:pt x="18" y="0"/>
                    </a:cubicBezTo>
                  </a:path>
                </a:pathLst>
              </a:custGeom>
              <a:solidFill>
                <a:srgbClr val="AEA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9" name="ïṧḷíďe"/>
              <p:cNvSpPr/>
              <p:nvPr>
                <p:custDataLst>
                  <p:tags r:id="rId60"/>
                </p:custDataLst>
              </p:nvPr>
            </p:nvSpPr>
            <p:spPr bwMode="auto">
              <a:xfrm>
                <a:off x="11576162" y="6541218"/>
                <a:ext cx="138953" cy="122278"/>
              </a:xfrm>
              <a:custGeom>
                <a:avLst/>
                <a:gdLst>
                  <a:gd name="T0" fmla="*/ 120 w 120"/>
                  <a:gd name="T1" fmla="*/ 106 h 106"/>
                  <a:gd name="T2" fmla="*/ 120 w 120"/>
                  <a:gd name="T3" fmla="*/ 106 h 106"/>
                  <a:gd name="T4" fmla="*/ 120 w 120"/>
                  <a:gd name="T5" fmla="*/ 106 h 106"/>
                  <a:gd name="T6" fmla="*/ 120 w 120"/>
                  <a:gd name="T7" fmla="*/ 105 h 106"/>
                  <a:gd name="T8" fmla="*/ 120 w 120"/>
                  <a:gd name="T9" fmla="*/ 105 h 106"/>
                  <a:gd name="T10" fmla="*/ 120 w 120"/>
                  <a:gd name="T11" fmla="*/ 105 h 106"/>
                  <a:gd name="T12" fmla="*/ 120 w 120"/>
                  <a:gd name="T13" fmla="*/ 105 h 106"/>
                  <a:gd name="T14" fmla="*/ 120 w 120"/>
                  <a:gd name="T15" fmla="*/ 105 h 106"/>
                  <a:gd name="T16" fmla="*/ 120 w 120"/>
                  <a:gd name="T17" fmla="*/ 105 h 106"/>
                  <a:gd name="T18" fmla="*/ 120 w 120"/>
                  <a:gd name="T19" fmla="*/ 104 h 106"/>
                  <a:gd name="T20" fmla="*/ 120 w 120"/>
                  <a:gd name="T21" fmla="*/ 105 h 106"/>
                  <a:gd name="T22" fmla="*/ 120 w 120"/>
                  <a:gd name="T23" fmla="*/ 104 h 106"/>
                  <a:gd name="T24" fmla="*/ 120 w 120"/>
                  <a:gd name="T25" fmla="*/ 104 h 106"/>
                  <a:gd name="T26" fmla="*/ 120 w 120"/>
                  <a:gd name="T27" fmla="*/ 104 h 106"/>
                  <a:gd name="T28" fmla="*/ 120 w 120"/>
                  <a:gd name="T29" fmla="*/ 104 h 106"/>
                  <a:gd name="T30" fmla="*/ 120 w 120"/>
                  <a:gd name="T31" fmla="*/ 104 h 106"/>
                  <a:gd name="T32" fmla="*/ 120 w 120"/>
                  <a:gd name="T33" fmla="*/ 104 h 106"/>
                  <a:gd name="T34" fmla="*/ 120 w 120"/>
                  <a:gd name="T35" fmla="*/ 104 h 106"/>
                  <a:gd name="T36" fmla="*/ 120 w 120"/>
                  <a:gd name="T37" fmla="*/ 104 h 106"/>
                  <a:gd name="T38" fmla="*/ 120 w 120"/>
                  <a:gd name="T39" fmla="*/ 104 h 106"/>
                  <a:gd name="T40" fmla="*/ 120 w 120"/>
                  <a:gd name="T41" fmla="*/ 104 h 106"/>
                  <a:gd name="T42" fmla="*/ 120 w 120"/>
                  <a:gd name="T43" fmla="*/ 103 h 106"/>
                  <a:gd name="T44" fmla="*/ 120 w 120"/>
                  <a:gd name="T45" fmla="*/ 104 h 106"/>
                  <a:gd name="T46" fmla="*/ 120 w 120"/>
                  <a:gd name="T47" fmla="*/ 103 h 106"/>
                  <a:gd name="T48" fmla="*/ 120 w 120"/>
                  <a:gd name="T49" fmla="*/ 103 h 106"/>
                  <a:gd name="T50" fmla="*/ 120 w 120"/>
                  <a:gd name="T51" fmla="*/ 103 h 106"/>
                  <a:gd name="T52" fmla="*/ 120 w 120"/>
                  <a:gd name="T53" fmla="*/ 103 h 106"/>
                  <a:gd name="T54" fmla="*/ 120 w 120"/>
                  <a:gd name="T55" fmla="*/ 103 h 106"/>
                  <a:gd name="T56" fmla="*/ 120 w 120"/>
                  <a:gd name="T57" fmla="*/ 103 h 106"/>
                  <a:gd name="T58" fmla="*/ 120 w 120"/>
                  <a:gd name="T59" fmla="*/ 103 h 106"/>
                  <a:gd name="T60" fmla="*/ 85 w 120"/>
                  <a:gd name="T61" fmla="*/ 36 h 106"/>
                  <a:gd name="T62" fmla="*/ 120 w 120"/>
                  <a:gd name="T63" fmla="*/ 103 h 106"/>
                  <a:gd name="T64" fmla="*/ 120 w 120"/>
                  <a:gd name="T65" fmla="*/ 103 h 106"/>
                  <a:gd name="T66" fmla="*/ 85 w 120"/>
                  <a:gd name="T67" fmla="*/ 36 h 106"/>
                  <a:gd name="T68" fmla="*/ 85 w 120"/>
                  <a:gd name="T69" fmla="*/ 36 h 106"/>
                  <a:gd name="T70" fmla="*/ 0 w 120"/>
                  <a:gd name="T71" fmla="*/ 0 h 106"/>
                  <a:gd name="T72" fmla="*/ 0 w 120"/>
                  <a:gd name="T73" fmla="*/ 0 h 106"/>
                  <a:gd name="T74" fmla="*/ 6 w 120"/>
                  <a:gd name="T75" fmla="*/ 31 h 106"/>
                  <a:gd name="T76" fmla="*/ 22 w 120"/>
                  <a:gd name="T77" fmla="*/ 25 h 106"/>
                  <a:gd name="T78" fmla="*/ 22 w 120"/>
                  <a:gd name="T79" fmla="*/ 25 h 106"/>
                  <a:gd name="T80" fmla="*/ 6 w 120"/>
                  <a:gd name="T81" fmla="*/ 31 h 106"/>
                  <a:gd name="T82" fmla="*/ 0 w 120"/>
                  <a:gd name="T83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0" h="106">
                    <a:moveTo>
                      <a:pt x="120" y="106"/>
                    </a:moveTo>
                    <a:cubicBezTo>
                      <a:pt x="120" y="106"/>
                      <a:pt x="120" y="106"/>
                      <a:pt x="120" y="106"/>
                    </a:cubicBezTo>
                    <a:cubicBezTo>
                      <a:pt x="120" y="106"/>
                      <a:pt x="120" y="106"/>
                      <a:pt x="120" y="106"/>
                    </a:cubicBezTo>
                    <a:moveTo>
                      <a:pt x="120" y="105"/>
                    </a:moveTo>
                    <a:cubicBezTo>
                      <a:pt x="120" y="105"/>
                      <a:pt x="120" y="105"/>
                      <a:pt x="120" y="105"/>
                    </a:cubicBezTo>
                    <a:cubicBezTo>
                      <a:pt x="120" y="105"/>
                      <a:pt x="120" y="105"/>
                      <a:pt x="120" y="105"/>
                    </a:cubicBezTo>
                    <a:moveTo>
                      <a:pt x="120" y="105"/>
                    </a:moveTo>
                    <a:cubicBezTo>
                      <a:pt x="120" y="105"/>
                      <a:pt x="120" y="105"/>
                      <a:pt x="120" y="105"/>
                    </a:cubicBezTo>
                    <a:cubicBezTo>
                      <a:pt x="120" y="105"/>
                      <a:pt x="120" y="105"/>
                      <a:pt x="120" y="105"/>
                    </a:cubicBezTo>
                    <a:moveTo>
                      <a:pt x="120" y="104"/>
                    </a:moveTo>
                    <a:cubicBezTo>
                      <a:pt x="120" y="105"/>
                      <a:pt x="120" y="105"/>
                      <a:pt x="120" y="105"/>
                    </a:cubicBezTo>
                    <a:cubicBezTo>
                      <a:pt x="120" y="105"/>
                      <a:pt x="120" y="105"/>
                      <a:pt x="120" y="104"/>
                    </a:cubicBezTo>
                    <a:moveTo>
                      <a:pt x="120" y="104"/>
                    </a:moveTo>
                    <a:cubicBezTo>
                      <a:pt x="120" y="104"/>
                      <a:pt x="120" y="104"/>
                      <a:pt x="120" y="104"/>
                    </a:cubicBezTo>
                    <a:cubicBezTo>
                      <a:pt x="120" y="104"/>
                      <a:pt x="120" y="104"/>
                      <a:pt x="120" y="104"/>
                    </a:cubicBezTo>
                    <a:moveTo>
                      <a:pt x="120" y="104"/>
                    </a:moveTo>
                    <a:cubicBezTo>
                      <a:pt x="120" y="104"/>
                      <a:pt x="120" y="104"/>
                      <a:pt x="120" y="104"/>
                    </a:cubicBezTo>
                    <a:cubicBezTo>
                      <a:pt x="120" y="104"/>
                      <a:pt x="120" y="104"/>
                      <a:pt x="120" y="104"/>
                    </a:cubicBezTo>
                    <a:moveTo>
                      <a:pt x="120" y="104"/>
                    </a:moveTo>
                    <a:cubicBezTo>
                      <a:pt x="120" y="104"/>
                      <a:pt x="120" y="104"/>
                      <a:pt x="120" y="104"/>
                    </a:cubicBezTo>
                    <a:cubicBezTo>
                      <a:pt x="120" y="104"/>
                      <a:pt x="120" y="104"/>
                      <a:pt x="120" y="104"/>
                    </a:cubicBezTo>
                    <a:moveTo>
                      <a:pt x="120" y="103"/>
                    </a:moveTo>
                    <a:cubicBezTo>
                      <a:pt x="120" y="103"/>
                      <a:pt x="120" y="104"/>
                      <a:pt x="120" y="104"/>
                    </a:cubicBezTo>
                    <a:cubicBezTo>
                      <a:pt x="120" y="104"/>
                      <a:pt x="120" y="103"/>
                      <a:pt x="120" y="103"/>
                    </a:cubicBezTo>
                    <a:moveTo>
                      <a:pt x="120" y="103"/>
                    </a:moveTo>
                    <a:cubicBezTo>
                      <a:pt x="120" y="103"/>
                      <a:pt x="120" y="103"/>
                      <a:pt x="120" y="103"/>
                    </a:cubicBezTo>
                    <a:cubicBezTo>
                      <a:pt x="120" y="103"/>
                      <a:pt x="120" y="103"/>
                      <a:pt x="120" y="103"/>
                    </a:cubicBezTo>
                    <a:moveTo>
                      <a:pt x="120" y="103"/>
                    </a:moveTo>
                    <a:cubicBezTo>
                      <a:pt x="120" y="103"/>
                      <a:pt x="120" y="103"/>
                      <a:pt x="120" y="103"/>
                    </a:cubicBezTo>
                    <a:cubicBezTo>
                      <a:pt x="120" y="103"/>
                      <a:pt x="120" y="103"/>
                      <a:pt x="120" y="103"/>
                    </a:cubicBezTo>
                    <a:moveTo>
                      <a:pt x="85" y="36"/>
                    </a:moveTo>
                    <a:cubicBezTo>
                      <a:pt x="106" y="51"/>
                      <a:pt x="120" y="75"/>
                      <a:pt x="120" y="103"/>
                    </a:cubicBezTo>
                    <a:cubicBezTo>
                      <a:pt x="120" y="103"/>
                      <a:pt x="120" y="103"/>
                      <a:pt x="120" y="103"/>
                    </a:cubicBezTo>
                    <a:cubicBezTo>
                      <a:pt x="120" y="75"/>
                      <a:pt x="106" y="51"/>
                      <a:pt x="85" y="36"/>
                    </a:cubicBezTo>
                    <a:cubicBezTo>
                      <a:pt x="85" y="36"/>
                      <a:pt x="85" y="36"/>
                      <a:pt x="85" y="36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10"/>
                      <a:pt x="5" y="20"/>
                      <a:pt x="6" y="31"/>
                    </a:cubicBezTo>
                    <a:cubicBezTo>
                      <a:pt x="11" y="28"/>
                      <a:pt x="17" y="26"/>
                      <a:pt x="22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17" y="26"/>
                      <a:pt x="11" y="28"/>
                      <a:pt x="6" y="31"/>
                    </a:cubicBezTo>
                    <a:cubicBezTo>
                      <a:pt x="5" y="20"/>
                      <a:pt x="3" y="10"/>
                      <a:pt x="0" y="0"/>
                    </a:cubicBezTo>
                  </a:path>
                </a:pathLst>
              </a:custGeom>
              <a:solidFill>
                <a:srgbClr val="4A46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1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4"/>
            </p:custDataLst>
          </p:nvPr>
        </p:nvSpPr>
        <p:spPr>
          <a:xfrm>
            <a:off x="669930" y="734547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  <a:solidFill>
            <a:schemeClr val="tx2"/>
          </a:solidFill>
        </p:spPr>
      </p:pic>
      <p:sp>
        <p:nvSpPr>
          <p:cNvPr id="13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6104890" y="3348990"/>
            <a:ext cx="6004560" cy="2100580"/>
          </a:xfrm>
        </p:spPr>
        <p:txBody>
          <a:bodyPr anchor="ctr" anchorCtr="0">
            <a:normAutofit/>
          </a:bodyPr>
          <a:lstStyle>
            <a:lvl1pPr marL="0" indent="0" algn="r">
              <a:lnSpc>
                <a:spcPct val="90000"/>
              </a:lnSpc>
              <a:buFont typeface="Arial" panose="020B0604020202020204" pitchFamily="34" charset="0"/>
              <a:buNone/>
              <a:defRPr sz="88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9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20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21"/>
            <p:custDataLst>
              <p:tags r:id="rId7"/>
            </p:custDataLst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组合 85"/>
          <p:cNvGrpSpPr/>
          <p:nvPr userDrawn="1">
            <p:custDataLst>
              <p:tags r:id="rId2"/>
            </p:custDataLst>
          </p:nvPr>
        </p:nvGrpSpPr>
        <p:grpSpPr>
          <a:xfrm>
            <a:off x="239847" y="4699"/>
            <a:ext cx="11775041" cy="6684010"/>
            <a:chOff x="239847" y="4699"/>
            <a:chExt cx="11775041" cy="6684010"/>
          </a:xfrm>
        </p:grpSpPr>
        <p:pic>
          <p:nvPicPr>
            <p:cNvPr id="83" name="图片 8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43000" y="4699"/>
              <a:ext cx="371888" cy="688908"/>
            </a:xfrm>
            <a:prstGeom prst="rect">
              <a:avLst/>
            </a:prstGeom>
          </p:spPr>
        </p:pic>
        <p:pic>
          <p:nvPicPr>
            <p:cNvPr id="85" name="图片 84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847" y="5374671"/>
              <a:ext cx="535659" cy="1314038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146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6" name="图片 65" descr="图片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544290" y="5660571"/>
            <a:ext cx="609609" cy="1194889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7" name="图片 66" descr="图片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544290" y="5660571"/>
            <a:ext cx="609609" cy="1194889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99" name="图片 98" descr="图片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544290" y="5660571"/>
            <a:ext cx="609609" cy="1194889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11" name="图片 110" descr="图片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310620" y="5202555"/>
            <a:ext cx="843280" cy="165290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310620" y="5202555"/>
            <a:ext cx="843280" cy="1652905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113" name="组合 112"/>
          <p:cNvGrpSpPr/>
          <p:nvPr userDrawn="1">
            <p:custDataLst>
              <p:tags r:id="rId8"/>
            </p:custDataLst>
          </p:nvPr>
        </p:nvGrpSpPr>
        <p:grpSpPr>
          <a:xfrm>
            <a:off x="0" y="3862705"/>
            <a:ext cx="12044680" cy="3023235"/>
            <a:chOff x="0" y="6083"/>
            <a:chExt cx="18968" cy="4761"/>
          </a:xfrm>
        </p:grpSpPr>
        <p:pic>
          <p:nvPicPr>
            <p:cNvPr id="110" name="图片 109" descr="图片1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0" y="6083"/>
              <a:ext cx="1843" cy="4522"/>
            </a:xfrm>
            <a:prstGeom prst="rect">
              <a:avLst/>
            </a:prstGeom>
          </p:spPr>
        </p:pic>
        <p:pic>
          <p:nvPicPr>
            <p:cNvPr id="111" name="图片 110" descr="图片2"/>
            <p:cNvPicPr>
              <a:picLocks noChangeAspect="1"/>
            </p:cNvPicPr>
            <p:nvPr userDrawn="1"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16798" y="6592"/>
              <a:ext cx="2170" cy="4253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31354" y="231354"/>
            <a:ext cx="11732964" cy="6411817"/>
          </a:xfrm>
          <a:prstGeom prst="rect">
            <a:avLst/>
          </a:prstGeom>
          <a:solidFill>
            <a:schemeClr val="bg2"/>
          </a:solidFill>
          <a:ln>
            <a:solidFill>
              <a:srgbClr val="704E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aseline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76224" y="1004173"/>
            <a:ext cx="4270031" cy="41876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27682" y="239726"/>
            <a:ext cx="11732964" cy="3981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rot="10800000">
            <a:off x="235026" y="6247557"/>
            <a:ext cx="11732964" cy="39814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4632553" y="2127241"/>
            <a:ext cx="2960283" cy="1220724"/>
          </a:xfrm>
        </p:spPr>
        <p:txBody>
          <a:bodyPr lIns="101600" tIns="38100" rIns="25400" bIns="38100" anchor="b" anchorCtr="0">
            <a:normAutofit/>
          </a:bodyPr>
          <a:lstStyle>
            <a:lvl1pPr algn="ctr">
              <a:defRPr sz="4800" b="0" spc="0" baseline="0">
                <a:solidFill>
                  <a:schemeClr val="accent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4632552" y="3469505"/>
            <a:ext cx="2960283" cy="694932"/>
          </a:xfrm>
        </p:spPr>
        <p:txBody>
          <a:bodyPr lIns="101600" tIns="38100" rIns="76200" bIns="381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编辑副标题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0"/>
            </p:custDataLst>
          </p:nvPr>
        </p:nvSpPr>
        <p:spPr>
          <a:xfrm>
            <a:off x="5041901" y="5211838"/>
            <a:ext cx="2108200" cy="432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spc="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4" hasCustomPrompt="1"/>
            <p:custDataLst>
              <p:tags r:id="rId11"/>
            </p:custDataLst>
          </p:nvPr>
        </p:nvSpPr>
        <p:spPr>
          <a:xfrm>
            <a:off x="5041796" y="5713489"/>
            <a:ext cx="2108408" cy="432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spc="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5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6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7"/>
            <p:custDataLst>
              <p:tags r:id="rId14"/>
            </p:custDataLst>
          </p:nvPr>
        </p:nvSpPr>
        <p:spPr>
          <a:xfrm>
            <a:off x="8610600" y="6350000"/>
            <a:ext cx="2700020" cy="316865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31354" y="231354"/>
            <a:ext cx="11732964" cy="6411817"/>
          </a:xfrm>
          <a:prstGeom prst="rect">
            <a:avLst/>
          </a:prstGeom>
          <a:solidFill>
            <a:schemeClr val="bg2"/>
          </a:solidFill>
          <a:ln>
            <a:solidFill>
              <a:srgbClr val="704E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baseline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10848975" y="5401310"/>
            <a:ext cx="1343025" cy="14566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231354" y="231354"/>
            <a:ext cx="11732964" cy="6411817"/>
          </a:xfrm>
          <a:prstGeom prst="rect">
            <a:avLst/>
          </a:prstGeom>
          <a:solidFill>
            <a:schemeClr val="bg2"/>
          </a:solidFill>
          <a:ln>
            <a:solidFill>
              <a:srgbClr val="704E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aseline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3857171" y="3719763"/>
            <a:ext cx="4707988" cy="1036524"/>
          </a:xfrm>
          <a:prstGeom prst="rect">
            <a:avLst/>
          </a:prstGeom>
          <a:solidFill>
            <a:schemeClr val="bg1"/>
          </a:solidFill>
          <a:ln>
            <a:solidFill>
              <a:srgbClr val="704E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aseline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3742006" y="3578113"/>
            <a:ext cx="4707988" cy="1036524"/>
          </a:xfrm>
          <a:prstGeom prst="rect">
            <a:avLst/>
          </a:prstGeom>
          <a:solidFill>
            <a:schemeClr val="bg1"/>
          </a:solidFill>
          <a:ln>
            <a:solidFill>
              <a:srgbClr val="704E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aseline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742005" y="3583136"/>
            <a:ext cx="4707989" cy="15976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rot="10800000">
            <a:off x="3742005" y="4454875"/>
            <a:ext cx="4707989" cy="15976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300359" y="1631913"/>
            <a:ext cx="1591281" cy="156058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3962401" y="3796030"/>
            <a:ext cx="4267296" cy="624845"/>
          </a:xfrm>
        </p:spPr>
        <p:txBody>
          <a:bodyPr lIns="101600" tIns="38100" rIns="63500" bIns="38100" anchor="t" anchorCtr="0">
            <a:normAutofit/>
          </a:bodyPr>
          <a:lstStyle>
            <a:lvl1pPr algn="ctr">
              <a:defRPr sz="3200" b="0" u="none" strike="noStrike" kern="1200" cap="none" spc="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3" name="页脚占位符 12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14" name="灯片编号占位符 13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31354" y="231354"/>
            <a:ext cx="11732964" cy="6411817"/>
          </a:xfrm>
          <a:prstGeom prst="rect">
            <a:avLst/>
          </a:prstGeom>
          <a:solidFill>
            <a:schemeClr val="bg2"/>
          </a:solidFill>
          <a:ln>
            <a:solidFill>
              <a:srgbClr val="704E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baseline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10850245" y="5402580"/>
            <a:ext cx="1341755" cy="14554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231354" y="231354"/>
            <a:ext cx="11732964" cy="6411817"/>
          </a:xfrm>
          <a:prstGeom prst="rect">
            <a:avLst/>
          </a:prstGeom>
          <a:solidFill>
            <a:schemeClr val="bg2"/>
          </a:solidFill>
          <a:ln>
            <a:solidFill>
              <a:srgbClr val="704E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baseline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10810875" y="5360035"/>
            <a:ext cx="1381125" cy="14979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231354" y="245125"/>
            <a:ext cx="11732963" cy="636774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baseline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227682" y="245124"/>
            <a:ext cx="1912845" cy="1684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/>
          <a:srcRect/>
          <a:stretch>
            <a:fillRect/>
          </a:stretch>
        </p:blipFill>
        <p:spPr>
          <a:xfrm>
            <a:off x="10056985" y="4548123"/>
            <a:ext cx="1903662" cy="206475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31354" y="231354"/>
            <a:ext cx="11732964" cy="6411817"/>
          </a:xfrm>
          <a:prstGeom prst="rect">
            <a:avLst/>
          </a:prstGeom>
          <a:solidFill>
            <a:schemeClr val="bg2"/>
          </a:solidFill>
          <a:ln>
            <a:solidFill>
              <a:srgbClr val="704E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baseline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10879455" y="5434330"/>
            <a:ext cx="1312545" cy="14236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31354" y="231354"/>
            <a:ext cx="11732964" cy="6411817"/>
          </a:xfrm>
          <a:prstGeom prst="rect">
            <a:avLst/>
          </a:prstGeom>
          <a:solidFill>
            <a:schemeClr val="bg2"/>
          </a:solidFill>
          <a:ln>
            <a:solidFill>
              <a:srgbClr val="704E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baseline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635" y="0"/>
            <a:ext cx="1640840" cy="144653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231354" y="231354"/>
            <a:ext cx="11732964" cy="6411817"/>
          </a:xfrm>
          <a:prstGeom prst="rect">
            <a:avLst/>
          </a:prstGeom>
          <a:solidFill>
            <a:schemeClr val="bg2"/>
          </a:solidFill>
          <a:ln>
            <a:solidFill>
              <a:srgbClr val="704E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baseline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635" y="0"/>
            <a:ext cx="1640840" cy="14465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/>
          <a:srcRect/>
          <a:stretch>
            <a:fillRect/>
          </a:stretch>
        </p:blipFill>
        <p:spPr>
          <a:xfrm>
            <a:off x="10801350" y="5357495"/>
            <a:ext cx="1390650" cy="150939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31354" y="231354"/>
            <a:ext cx="11732964" cy="6411817"/>
          </a:xfrm>
          <a:prstGeom prst="rect">
            <a:avLst/>
          </a:prstGeom>
          <a:solidFill>
            <a:schemeClr val="bg2"/>
          </a:solidFill>
          <a:ln>
            <a:solidFill>
              <a:srgbClr val="704E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aseline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60984" y="1282315"/>
            <a:ext cx="4270031" cy="41876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27682" y="239726"/>
            <a:ext cx="11732964" cy="3981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rot="10800000">
            <a:off x="235026" y="6234251"/>
            <a:ext cx="11732964" cy="39814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4432299" y="2584175"/>
            <a:ext cx="3327400" cy="1241550"/>
          </a:xfrm>
        </p:spPr>
        <p:txBody>
          <a:bodyPr vert="horz" lIns="101600" tIns="38100" rIns="25400" bIns="381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4432299" y="3941306"/>
            <a:ext cx="33274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spc="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4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5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6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-2" y="0"/>
            <a:ext cx="12192002" cy="6857999"/>
            <a:chOff x="-2" y="0"/>
            <a:chExt cx="12192002" cy="6857999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rot="10800000">
              <a:off x="-2" y="6444273"/>
              <a:ext cx="12192002" cy="41372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2" y="0"/>
              <a:ext cx="12192002" cy="413726"/>
            </a:xfrm>
            <a:prstGeom prst="rect">
              <a:avLst/>
            </a:prstGeom>
          </p:spPr>
        </p:pic>
      </p:grpSp>
      <p:sp>
        <p:nvSpPr>
          <p:cNvPr id="2" name="标题 1" hidden="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 hidden="1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 hidden="1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 hidden="1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 dirty="0">
              <a:latin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>
            <a:off x="10848975" y="5401310"/>
            <a:ext cx="1343025" cy="14566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 rotWithShape="1">
          <a:blip r:embed="rId9"/>
          <a:srcRect/>
          <a:stretch>
            <a:fillRect/>
          </a:stretch>
        </p:blipFill>
        <p:spPr>
          <a:xfrm>
            <a:off x="0" y="0"/>
            <a:ext cx="1562735" cy="137731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 dirty="0"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-2" y="6444273"/>
            <a:ext cx="12192002" cy="41372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rot="10800000">
            <a:off x="-2" y="6444273"/>
            <a:ext cx="12192002" cy="413726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635" y="0"/>
            <a:ext cx="1640840" cy="144653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rot="10800000">
            <a:off x="-2" y="6444273"/>
            <a:ext cx="12192002" cy="413726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 rotWithShape="1">
          <a:blip r:embed="rId9"/>
          <a:srcRect t="-2"/>
          <a:stretch>
            <a:fillRect/>
          </a:stretch>
        </p:blipFill>
        <p:spPr>
          <a:xfrm rot="16200000">
            <a:off x="-1307774" y="3276999"/>
            <a:ext cx="2919553" cy="30400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 rotWithShape="1">
          <a:blip r:embed="rId9"/>
          <a:srcRect t="-2"/>
          <a:stretch>
            <a:fillRect/>
          </a:stretch>
        </p:blipFill>
        <p:spPr>
          <a:xfrm rot="5400000" flipH="1">
            <a:off x="10580223" y="3276999"/>
            <a:ext cx="2919553" cy="30400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4581525"/>
            <a:ext cx="12192000" cy="863600"/>
          </a:xfrm>
          <a:solidFill>
            <a:schemeClr val="bg1">
              <a:alpha val="39999"/>
            </a:schemeClr>
          </a:solidFill>
        </p:spPr>
        <p:txBody>
          <a:bodyPr lIns="90170" tIns="46990" rIns="90170" bIns="46990"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noProof="0" smtClean="0">
                <a:sym typeface="Arial" panose="020B0604020202020204" pitchFamily="34" charset="0"/>
              </a:rPr>
              <a:t>单击此处编辑母版标题样式</a:t>
            </a:r>
            <a:endParaRPr lang="zh-CN" noProof="0" smtClean="0">
              <a:sym typeface="Arial" panose="020B0604020202020204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5446713"/>
            <a:ext cx="12192000" cy="576262"/>
          </a:xfrm>
          <a:solidFill>
            <a:schemeClr val="bg1">
              <a:alpha val="39999"/>
            </a:schemeClr>
          </a:solidFill>
        </p:spPr>
        <p:txBody>
          <a:bodyPr lIns="90170" tIns="46990" rIns="90170" bIns="46990"/>
          <a:lstStyle>
            <a:lvl1pPr marL="0" indent="0" algn="ctr">
              <a:buFontTx/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noProof="0" dirty="0" smtClean="0">
                <a:sym typeface="Arial" panose="020B0604020202020204" pitchFamily="34" charset="0"/>
              </a:rPr>
              <a:t>单击此处编辑母版副标题样式</a:t>
            </a:r>
            <a:endParaRPr 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74859-6C3B-47E9-B0F1-8113BC29F5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76154-74DF-430E-86FF-9183BCD0CC62}" type="slidenum">
              <a:rPr lang="zh-CN" altLang="en-US" smtClean="0"/>
            </a:fld>
            <a:endParaRPr lang="zh-CN" altLang="en-US"/>
          </a:p>
        </p:txBody>
      </p:sp>
      <p:sp>
        <p:nvSpPr>
          <p:cNvPr id="9" name="空心弧 12"/>
          <p:cNvSpPr/>
          <p:nvPr/>
        </p:nvSpPr>
        <p:spPr bwMode="auto">
          <a:xfrm rot="13980000">
            <a:off x="348727" y="188088"/>
            <a:ext cx="1500695" cy="1502844"/>
          </a:xfrm>
          <a:custGeom>
            <a:avLst/>
            <a:gdLst>
              <a:gd name="T0" fmla="*/ 0 w 1858963"/>
              <a:gd name="T1" fmla="*/ 930275 h 1860550"/>
              <a:gd name="T2" fmla="*/ 850091 w 1858963"/>
              <a:gd name="T3" fmla="*/ 3400 h 1860550"/>
              <a:gd name="T4" fmla="*/ 1845448 w 1858963"/>
              <a:gd name="T5" fmla="*/ 772202 h 1860550"/>
              <a:gd name="T6" fmla="*/ 1165333 w 1858963"/>
              <a:gd name="T7" fmla="*/ 1830104 h 1860550"/>
              <a:gd name="T8" fmla="*/ 1146950 w 1858963"/>
              <a:gd name="T9" fmla="*/ 1759973 h 1860550"/>
              <a:gd name="T10" fmla="*/ 1774003 w 1858963"/>
              <a:gd name="T11" fmla="*/ 784531 h 1860550"/>
              <a:gd name="T12" fmla="*/ 856278 w 1858963"/>
              <a:gd name="T13" fmla="*/ 75635 h 1860550"/>
              <a:gd name="T14" fmla="*/ 72500 w 1858963"/>
              <a:gd name="T15" fmla="*/ 930275 h 1860550"/>
              <a:gd name="T16" fmla="*/ 0 w 1858963"/>
              <a:gd name="T17" fmla="*/ 930275 h 1860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8963" h="1860550">
                <a:moveTo>
                  <a:pt x="0" y="930275"/>
                </a:moveTo>
                <a:cubicBezTo>
                  <a:pt x="0" y="447299"/>
                  <a:pt x="369290" y="44653"/>
                  <a:pt x="850091" y="3400"/>
                </a:cubicBezTo>
                <a:cubicBezTo>
                  <a:pt x="1330994" y="-37862"/>
                  <a:pt x="1763432" y="296148"/>
                  <a:pt x="1845448" y="772202"/>
                </a:cubicBezTo>
                <a:cubicBezTo>
                  <a:pt x="1927429" y="1248056"/>
                  <a:pt x="1632007" y="1707577"/>
                  <a:pt x="1165333" y="1830104"/>
                </a:cubicBezTo>
                <a:lnTo>
                  <a:pt x="1146950" y="1759973"/>
                </a:lnTo>
                <a:cubicBezTo>
                  <a:pt x="1577212" y="1646990"/>
                  <a:pt x="1849583" y="1223292"/>
                  <a:pt x="1774003" y="784531"/>
                </a:cubicBezTo>
                <a:cubicBezTo>
                  <a:pt x="1698389" y="345571"/>
                  <a:pt x="1299676" y="37586"/>
                  <a:pt x="856278" y="75635"/>
                </a:cubicBezTo>
                <a:cubicBezTo>
                  <a:pt x="412982" y="113676"/>
                  <a:pt x="72500" y="484941"/>
                  <a:pt x="72500" y="930275"/>
                </a:cubicBezTo>
                <a:lnTo>
                  <a:pt x="0" y="9302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959050" y="1207535"/>
            <a:ext cx="743622" cy="0"/>
          </a:xfrm>
          <a:prstGeom prst="line">
            <a:avLst/>
          </a:prstGeom>
          <a:noFill/>
          <a:ln w="28575" cap="flat" cmpd="sng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8128" y="467645"/>
            <a:ext cx="6393600" cy="608400"/>
          </a:xfrm>
        </p:spPr>
        <p:txBody>
          <a:bodyPr/>
          <a:lstStyle>
            <a:lvl1pPr algn="l">
              <a:defRPr sz="2800">
                <a:latin typeface="+mj-ea"/>
                <a:ea typeface="+mj-ea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7035" y="1888958"/>
            <a:ext cx="10536766" cy="433842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74859-6C3B-47E9-B0F1-8113BC29F5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76154-74DF-430E-86FF-9183BCD0CC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" r="489"/>
          <a:stretch>
            <a:fillRect/>
          </a:stretch>
        </p:blipFill>
        <p:spPr bwMode="auto">
          <a:xfrm>
            <a:off x="6923273" y="116682"/>
            <a:ext cx="4200525" cy="6624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标题 1"/>
          <p:cNvSpPr>
            <a:spLocks noGrp="1"/>
          </p:cNvSpPr>
          <p:nvPr>
            <p:ph type="title" hasCustomPrompt="1"/>
          </p:nvPr>
        </p:nvSpPr>
        <p:spPr>
          <a:xfrm>
            <a:off x="1678656" y="2937687"/>
            <a:ext cx="4243200" cy="982626"/>
          </a:xfrm>
        </p:spPr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8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/>
          <a:p>
            <a:fld id="{EEB74859-6C3B-47E9-B0F1-8113BC29F5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6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/>
          <a:p>
            <a:fld id="{78476154-74DF-430E-86FF-9183BCD0CC62}" type="slidenum">
              <a:rPr lang="zh-CN" altLang="en-US" smtClean="0"/>
            </a:fld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988332" y="2653727"/>
            <a:ext cx="4952055" cy="1550546"/>
            <a:chOff x="844399" y="2353098"/>
            <a:chExt cx="4952055" cy="1550546"/>
          </a:xfrm>
        </p:grpSpPr>
        <p:sp>
          <p:nvSpPr>
            <p:cNvPr id="11" name="Line 5" descr="#wm#_24_20_*Z"/>
            <p:cNvSpPr>
              <a:spLocks noChangeShapeType="1"/>
            </p:cNvSpPr>
            <p:nvPr/>
          </p:nvSpPr>
          <p:spPr bwMode="auto">
            <a:xfrm flipV="1">
              <a:off x="1534723" y="3583743"/>
              <a:ext cx="4261731" cy="24904"/>
            </a:xfrm>
            <a:prstGeom prst="line">
              <a:avLst/>
            </a:prstGeom>
            <a:noFill/>
            <a:ln w="28575" cmpd="sng">
              <a:solidFill>
                <a:srgbClr val="6633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Line 6" descr="#wm#_24_20_*Z"/>
            <p:cNvSpPr>
              <a:spLocks noChangeShapeType="1"/>
            </p:cNvSpPr>
            <p:nvPr/>
          </p:nvSpPr>
          <p:spPr bwMode="auto">
            <a:xfrm flipV="1">
              <a:off x="1548692" y="3683737"/>
              <a:ext cx="985652" cy="1"/>
            </a:xfrm>
            <a:prstGeom prst="line">
              <a:avLst/>
            </a:prstGeom>
            <a:noFill/>
            <a:ln w="9525" cmpd="sng">
              <a:solidFill>
                <a:srgbClr val="CEB508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空心弧 12" descr="#wm#_24_20_*Z"/>
            <p:cNvSpPr/>
            <p:nvPr/>
          </p:nvSpPr>
          <p:spPr bwMode="auto">
            <a:xfrm rot="13980000">
              <a:off x="848341" y="2349156"/>
              <a:ext cx="1550546" cy="1558430"/>
            </a:xfrm>
            <a:custGeom>
              <a:avLst/>
              <a:gdLst>
                <a:gd name="T0" fmla="*/ 0 w 1858963"/>
                <a:gd name="T1" fmla="*/ 930275 h 1860550"/>
                <a:gd name="T2" fmla="*/ 850091 w 1858963"/>
                <a:gd name="T3" fmla="*/ 3400 h 1860550"/>
                <a:gd name="T4" fmla="*/ 1845448 w 1858963"/>
                <a:gd name="T5" fmla="*/ 772202 h 1860550"/>
                <a:gd name="T6" fmla="*/ 1165333 w 1858963"/>
                <a:gd name="T7" fmla="*/ 1830104 h 1860550"/>
                <a:gd name="T8" fmla="*/ 1146950 w 1858963"/>
                <a:gd name="T9" fmla="*/ 1759973 h 1860550"/>
                <a:gd name="T10" fmla="*/ 1774003 w 1858963"/>
                <a:gd name="T11" fmla="*/ 784531 h 1860550"/>
                <a:gd name="T12" fmla="*/ 856278 w 1858963"/>
                <a:gd name="T13" fmla="*/ 75635 h 1860550"/>
                <a:gd name="T14" fmla="*/ 72500 w 1858963"/>
                <a:gd name="T15" fmla="*/ 930275 h 1860550"/>
                <a:gd name="T16" fmla="*/ 0 w 1858963"/>
                <a:gd name="T17" fmla="*/ 930275 h 1860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8963" h="1860550">
                  <a:moveTo>
                    <a:pt x="0" y="930275"/>
                  </a:moveTo>
                  <a:cubicBezTo>
                    <a:pt x="0" y="447299"/>
                    <a:pt x="369290" y="44653"/>
                    <a:pt x="850091" y="3400"/>
                  </a:cubicBezTo>
                  <a:cubicBezTo>
                    <a:pt x="1330994" y="-37862"/>
                    <a:pt x="1763432" y="296148"/>
                    <a:pt x="1845448" y="772202"/>
                  </a:cubicBezTo>
                  <a:cubicBezTo>
                    <a:pt x="1927429" y="1248056"/>
                    <a:pt x="1632007" y="1707577"/>
                    <a:pt x="1165333" y="1830104"/>
                  </a:cubicBezTo>
                  <a:lnTo>
                    <a:pt x="1146950" y="1759973"/>
                  </a:lnTo>
                  <a:cubicBezTo>
                    <a:pt x="1577212" y="1646990"/>
                    <a:pt x="1849583" y="1223292"/>
                    <a:pt x="1774003" y="784531"/>
                  </a:cubicBezTo>
                  <a:cubicBezTo>
                    <a:pt x="1698389" y="345571"/>
                    <a:pt x="1299676" y="37586"/>
                    <a:pt x="856278" y="75635"/>
                  </a:cubicBezTo>
                  <a:cubicBezTo>
                    <a:pt x="412982" y="113676"/>
                    <a:pt x="72500" y="484941"/>
                    <a:pt x="72500" y="930275"/>
                  </a:cubicBezTo>
                  <a:lnTo>
                    <a:pt x="0" y="930275"/>
                  </a:lnTo>
                  <a:close/>
                </a:path>
              </a:pathLst>
            </a:custGeom>
            <a:solidFill>
              <a:srgbClr val="663300"/>
            </a:solidFill>
            <a:ln w="9525" cap="flat" cmpd="sng">
              <a:solidFill>
                <a:srgbClr val="6633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2570" y="331076"/>
            <a:ext cx="10499829" cy="73889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7034" y="1600201"/>
            <a:ext cx="528108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1317" y="1600201"/>
            <a:ext cx="5281083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74859-6C3B-47E9-B0F1-8113BC29F5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76154-74DF-430E-86FF-9183BCD0CC62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空心弧 12"/>
          <p:cNvSpPr/>
          <p:nvPr/>
        </p:nvSpPr>
        <p:spPr bwMode="auto">
          <a:xfrm rot="13980000">
            <a:off x="693268" y="164196"/>
            <a:ext cx="1198781" cy="1200542"/>
          </a:xfrm>
          <a:custGeom>
            <a:avLst/>
            <a:gdLst>
              <a:gd name="T0" fmla="*/ 0 w 1858963"/>
              <a:gd name="T1" fmla="*/ 930275 h 1860550"/>
              <a:gd name="T2" fmla="*/ 850091 w 1858963"/>
              <a:gd name="T3" fmla="*/ 3400 h 1860550"/>
              <a:gd name="T4" fmla="*/ 1845448 w 1858963"/>
              <a:gd name="T5" fmla="*/ 772202 h 1860550"/>
              <a:gd name="T6" fmla="*/ 1165333 w 1858963"/>
              <a:gd name="T7" fmla="*/ 1830104 h 1860550"/>
              <a:gd name="T8" fmla="*/ 1146950 w 1858963"/>
              <a:gd name="T9" fmla="*/ 1759973 h 1860550"/>
              <a:gd name="T10" fmla="*/ 1774003 w 1858963"/>
              <a:gd name="T11" fmla="*/ 784531 h 1860550"/>
              <a:gd name="T12" fmla="*/ 856278 w 1858963"/>
              <a:gd name="T13" fmla="*/ 75635 h 1860550"/>
              <a:gd name="T14" fmla="*/ 72500 w 1858963"/>
              <a:gd name="T15" fmla="*/ 930275 h 1860550"/>
              <a:gd name="T16" fmla="*/ 0 w 1858963"/>
              <a:gd name="T17" fmla="*/ 930275 h 1860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8963" h="1860550">
                <a:moveTo>
                  <a:pt x="0" y="930275"/>
                </a:moveTo>
                <a:cubicBezTo>
                  <a:pt x="0" y="447299"/>
                  <a:pt x="369290" y="44653"/>
                  <a:pt x="850091" y="3400"/>
                </a:cubicBezTo>
                <a:cubicBezTo>
                  <a:pt x="1330994" y="-37862"/>
                  <a:pt x="1763432" y="296148"/>
                  <a:pt x="1845448" y="772202"/>
                </a:cubicBezTo>
                <a:cubicBezTo>
                  <a:pt x="1927429" y="1248056"/>
                  <a:pt x="1632007" y="1707577"/>
                  <a:pt x="1165333" y="1830104"/>
                </a:cubicBezTo>
                <a:lnTo>
                  <a:pt x="1146950" y="1759973"/>
                </a:lnTo>
                <a:cubicBezTo>
                  <a:pt x="1577212" y="1646990"/>
                  <a:pt x="1849583" y="1223292"/>
                  <a:pt x="1774003" y="784531"/>
                </a:cubicBezTo>
                <a:cubicBezTo>
                  <a:pt x="1698389" y="345571"/>
                  <a:pt x="1299676" y="37586"/>
                  <a:pt x="856278" y="75635"/>
                </a:cubicBezTo>
                <a:cubicBezTo>
                  <a:pt x="412982" y="113676"/>
                  <a:pt x="72500" y="484941"/>
                  <a:pt x="72500" y="930275"/>
                </a:cubicBezTo>
                <a:lnTo>
                  <a:pt x="0" y="930275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latin typeface="Arial" panose="020B0604020202020204" pitchFamily="34" charset="0"/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 flipV="1">
            <a:off x="1082571" y="1069974"/>
            <a:ext cx="3307340" cy="1"/>
          </a:xfrm>
          <a:prstGeom prst="line">
            <a:avLst/>
          </a:prstGeom>
          <a:noFill/>
          <a:ln w="19050" cap="flat" cmpd="sng">
            <a:solidFill>
              <a:srgbClr val="66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>
            <a:off x="1074633" y="1161704"/>
            <a:ext cx="1457694" cy="3521"/>
          </a:xfrm>
          <a:prstGeom prst="line">
            <a:avLst/>
          </a:prstGeom>
          <a:noFill/>
          <a:ln w="9525" cap="flat" cmpd="sng">
            <a:solidFill>
              <a:srgbClr val="CEB508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黑体" panose="02010609060101010101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753753"/>
            <a:ext cx="5158316" cy="81438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99671"/>
            <a:ext cx="5158316" cy="35584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53753"/>
            <a:ext cx="5183717" cy="81438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99671"/>
            <a:ext cx="5183717" cy="35584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74859-6C3B-47E9-B0F1-8113BC29F5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76154-74DF-430E-86FF-9183BCD0CC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ph type="title" hasCustomPrompt="1"/>
          </p:nvPr>
        </p:nvSpPr>
        <p:spPr>
          <a:xfrm>
            <a:off x="4582724" y="2643450"/>
            <a:ext cx="4243200" cy="982626"/>
          </a:xfrm>
        </p:spPr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74859-6C3B-47E9-B0F1-8113BC29F5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76154-74DF-430E-86FF-9183BCD0CC62}" type="slidenum">
              <a:rPr lang="zh-CN" altLang="en-US" smtClean="0"/>
            </a:fld>
            <a:endParaRPr lang="zh-CN" altLang="en-US"/>
          </a:p>
        </p:txBody>
      </p:sp>
      <p:sp>
        <p:nvSpPr>
          <p:cNvPr id="9" name="Line 5" descr="#wm#_24_20_*Z"/>
          <p:cNvSpPr>
            <a:spLocks noChangeShapeType="1"/>
          </p:cNvSpPr>
          <p:nvPr/>
        </p:nvSpPr>
        <p:spPr bwMode="auto">
          <a:xfrm flipV="1">
            <a:off x="4582724" y="3626076"/>
            <a:ext cx="4261731" cy="24904"/>
          </a:xfrm>
          <a:prstGeom prst="line">
            <a:avLst/>
          </a:prstGeom>
          <a:noFill/>
          <a:ln w="28575" cmpd="sng">
            <a:solidFill>
              <a:srgbClr val="66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Line 6" descr="#wm#_24_20_*Z"/>
          <p:cNvSpPr>
            <a:spLocks noChangeShapeType="1"/>
          </p:cNvSpPr>
          <p:nvPr/>
        </p:nvSpPr>
        <p:spPr bwMode="auto">
          <a:xfrm flipV="1">
            <a:off x="4596693" y="3726070"/>
            <a:ext cx="985652" cy="1"/>
          </a:xfrm>
          <a:prstGeom prst="line">
            <a:avLst/>
          </a:prstGeom>
          <a:noFill/>
          <a:ln w="9525" cmpd="sng">
            <a:solidFill>
              <a:srgbClr val="CEB508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空心弧 12" descr="#wm#_24_20_*Z"/>
          <p:cNvSpPr/>
          <p:nvPr/>
        </p:nvSpPr>
        <p:spPr bwMode="auto">
          <a:xfrm rot="13980000">
            <a:off x="3896342" y="2391489"/>
            <a:ext cx="1550546" cy="1558430"/>
          </a:xfrm>
          <a:custGeom>
            <a:avLst/>
            <a:gdLst>
              <a:gd name="T0" fmla="*/ 0 w 1858963"/>
              <a:gd name="T1" fmla="*/ 930275 h 1860550"/>
              <a:gd name="T2" fmla="*/ 850091 w 1858963"/>
              <a:gd name="T3" fmla="*/ 3400 h 1860550"/>
              <a:gd name="T4" fmla="*/ 1845448 w 1858963"/>
              <a:gd name="T5" fmla="*/ 772202 h 1860550"/>
              <a:gd name="T6" fmla="*/ 1165333 w 1858963"/>
              <a:gd name="T7" fmla="*/ 1830104 h 1860550"/>
              <a:gd name="T8" fmla="*/ 1146950 w 1858963"/>
              <a:gd name="T9" fmla="*/ 1759973 h 1860550"/>
              <a:gd name="T10" fmla="*/ 1774003 w 1858963"/>
              <a:gd name="T11" fmla="*/ 784531 h 1860550"/>
              <a:gd name="T12" fmla="*/ 856278 w 1858963"/>
              <a:gd name="T13" fmla="*/ 75635 h 1860550"/>
              <a:gd name="T14" fmla="*/ 72500 w 1858963"/>
              <a:gd name="T15" fmla="*/ 930275 h 1860550"/>
              <a:gd name="T16" fmla="*/ 0 w 1858963"/>
              <a:gd name="T17" fmla="*/ 930275 h 1860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8963" h="1860550">
                <a:moveTo>
                  <a:pt x="0" y="930275"/>
                </a:moveTo>
                <a:cubicBezTo>
                  <a:pt x="0" y="447299"/>
                  <a:pt x="369290" y="44653"/>
                  <a:pt x="850091" y="3400"/>
                </a:cubicBezTo>
                <a:cubicBezTo>
                  <a:pt x="1330994" y="-37862"/>
                  <a:pt x="1763432" y="296148"/>
                  <a:pt x="1845448" y="772202"/>
                </a:cubicBezTo>
                <a:cubicBezTo>
                  <a:pt x="1927429" y="1248056"/>
                  <a:pt x="1632007" y="1707577"/>
                  <a:pt x="1165333" y="1830104"/>
                </a:cubicBezTo>
                <a:lnTo>
                  <a:pt x="1146950" y="1759973"/>
                </a:lnTo>
                <a:cubicBezTo>
                  <a:pt x="1577212" y="1646990"/>
                  <a:pt x="1849583" y="1223292"/>
                  <a:pt x="1774003" y="784531"/>
                </a:cubicBezTo>
                <a:cubicBezTo>
                  <a:pt x="1698389" y="345571"/>
                  <a:pt x="1299676" y="37586"/>
                  <a:pt x="856278" y="75635"/>
                </a:cubicBezTo>
                <a:cubicBezTo>
                  <a:pt x="412982" y="113676"/>
                  <a:pt x="72500" y="484941"/>
                  <a:pt x="72500" y="930275"/>
                </a:cubicBezTo>
                <a:lnTo>
                  <a:pt x="0" y="930275"/>
                </a:lnTo>
                <a:close/>
              </a:path>
            </a:pathLst>
          </a:custGeom>
          <a:solidFill>
            <a:srgbClr val="663300"/>
          </a:solidFill>
          <a:ln w="9525" cap="flat" cmpd="sng">
            <a:solidFill>
              <a:srgbClr val="6633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74859-6C3B-47E9-B0F1-8113BC29F5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76154-74DF-430E-86FF-9183BCD0CC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923273" y="78761"/>
            <a:ext cx="4200525" cy="66246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087966" y="551793"/>
            <a:ext cx="4948041" cy="797630"/>
          </a:xfrm>
        </p:spPr>
        <p:txBody>
          <a:bodyPr anchor="ctr" anchorCtr="0">
            <a:normAutofit/>
          </a:bodyPr>
          <a:lstStyle>
            <a:lvl1pPr algn="l">
              <a:defRPr sz="2400"/>
            </a:lvl1pPr>
          </a:lstStyle>
          <a:p>
            <a:r>
              <a:rPr lang="zh-CN" altLang="en-US" dirty="0" smtClean="0"/>
              <a:t>单击编辑标题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077642" y="1898962"/>
            <a:ext cx="4942157" cy="4418345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423622"/>
            <a:ext cx="2743200" cy="287221"/>
          </a:xfrm>
        </p:spPr>
        <p:txBody>
          <a:bodyPr/>
          <a:lstStyle/>
          <a:p>
            <a:fld id="{EEB74859-6C3B-47E9-B0F1-8113BC29F5B1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423622"/>
            <a:ext cx="4114800" cy="287221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423622"/>
            <a:ext cx="2743200" cy="287221"/>
          </a:xfrm>
        </p:spPr>
        <p:txBody>
          <a:bodyPr/>
          <a:lstStyle/>
          <a:p>
            <a:fld id="{78476154-74DF-430E-86FF-9183BCD0CC6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78786" y="455613"/>
            <a:ext cx="1475014" cy="5670550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7034" y="455613"/>
            <a:ext cx="8784166" cy="56705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74859-6C3B-47E9-B0F1-8113BC29F5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76154-74DF-430E-86FF-9183BCD0CC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74859-6C3B-47E9-B0F1-8113BC29F5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76154-74DF-430E-86FF-9183BCD0CC62}" type="slidenum">
              <a:rPr lang="zh-CN" altLang="en-US" smtClean="0"/>
            </a:fld>
            <a:endParaRPr lang="zh-CN" altLang="en-US"/>
          </a:p>
        </p:txBody>
      </p:sp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838200" y="412955"/>
            <a:ext cx="10515600" cy="557509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40000" contrast="20000"/>
                        </a14:imgEffect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anose="02060903040505020403" pitchFamily="18" charset="0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A0204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smtClean="0"/>
            </a:fld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40000" contrast="20000"/>
                        </a14:imgEffect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anose="02060903040505020403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A0204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3.png"/><Relationship Id="rId14" Type="http://schemas.microsoft.com/office/2007/relationships/hdphoto" Target="../media/image4.wdp"/><Relationship Id="rId13" Type="http://schemas.openxmlformats.org/officeDocument/2006/relationships/image" Target="../media/image6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5" Type="http://schemas.openxmlformats.org/officeDocument/2006/relationships/theme" Target="../theme/theme2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16.jpeg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5" Type="http://schemas.openxmlformats.org/officeDocument/2006/relationships/theme" Target="../theme/theme3.xml"/><Relationship Id="rId24" Type="http://schemas.openxmlformats.org/officeDocument/2006/relationships/tags" Target="../tags/tag949.xml"/><Relationship Id="rId23" Type="http://schemas.openxmlformats.org/officeDocument/2006/relationships/tags" Target="../tags/tag948.xml"/><Relationship Id="rId22" Type="http://schemas.openxmlformats.org/officeDocument/2006/relationships/tags" Target="../tags/tag947.xml"/><Relationship Id="rId21" Type="http://schemas.openxmlformats.org/officeDocument/2006/relationships/tags" Target="../tags/tag946.xml"/><Relationship Id="rId20" Type="http://schemas.openxmlformats.org/officeDocument/2006/relationships/tags" Target="../tags/tag945.xml"/><Relationship Id="rId2" Type="http://schemas.openxmlformats.org/officeDocument/2006/relationships/slideLayout" Target="../slideLayouts/slideLayout24.xml"/><Relationship Id="rId19" Type="http://schemas.openxmlformats.org/officeDocument/2006/relationships/tags" Target="../tags/tag944.xml"/><Relationship Id="rId18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9.xml"/><Relationship Id="rId8" Type="http://schemas.openxmlformats.org/officeDocument/2006/relationships/slideLayout" Target="../slideLayouts/slideLayout48.xml"/><Relationship Id="rId7" Type="http://schemas.openxmlformats.org/officeDocument/2006/relationships/slideLayout" Target="../slideLayouts/slideLayout47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Relationship Id="rId3" Type="http://schemas.openxmlformats.org/officeDocument/2006/relationships/slideLayout" Target="../slideLayouts/slideLayout43.xml"/><Relationship Id="rId25" Type="http://schemas.openxmlformats.org/officeDocument/2006/relationships/theme" Target="../theme/theme4.xml"/><Relationship Id="rId24" Type="http://schemas.openxmlformats.org/officeDocument/2006/relationships/tags" Target="../tags/tag1099.xml"/><Relationship Id="rId23" Type="http://schemas.openxmlformats.org/officeDocument/2006/relationships/tags" Target="../tags/tag1098.xml"/><Relationship Id="rId22" Type="http://schemas.openxmlformats.org/officeDocument/2006/relationships/tags" Target="../tags/tag1097.xml"/><Relationship Id="rId21" Type="http://schemas.openxmlformats.org/officeDocument/2006/relationships/tags" Target="../tags/tag1096.xml"/><Relationship Id="rId20" Type="http://schemas.openxmlformats.org/officeDocument/2006/relationships/tags" Target="../tags/tag1095.xml"/><Relationship Id="rId2" Type="http://schemas.openxmlformats.org/officeDocument/2006/relationships/slideLayout" Target="../slideLayouts/slideLayout42.xml"/><Relationship Id="rId19" Type="http://schemas.openxmlformats.org/officeDocument/2006/relationships/tags" Target="../tags/tag1094.xml"/><Relationship Id="rId18" Type="http://schemas.openxmlformats.org/officeDocument/2006/relationships/slideLayout" Target="../slideLayouts/slideLayout58.xml"/><Relationship Id="rId17" Type="http://schemas.openxmlformats.org/officeDocument/2006/relationships/slideLayout" Target="../slideLayouts/slideLayout57.xml"/><Relationship Id="rId16" Type="http://schemas.openxmlformats.org/officeDocument/2006/relationships/slideLayout" Target="../slideLayouts/slideLayout56.xml"/><Relationship Id="rId15" Type="http://schemas.openxmlformats.org/officeDocument/2006/relationships/slideLayout" Target="../slideLayouts/slideLayout55.xml"/><Relationship Id="rId14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1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7.xml"/><Relationship Id="rId8" Type="http://schemas.openxmlformats.org/officeDocument/2006/relationships/slideLayout" Target="../slideLayouts/slideLayout66.xml"/><Relationship Id="rId7" Type="http://schemas.openxmlformats.org/officeDocument/2006/relationships/slideLayout" Target="../slideLayouts/slideLayout65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2.xml"/><Relationship Id="rId3" Type="http://schemas.openxmlformats.org/officeDocument/2006/relationships/slideLayout" Target="../slideLayouts/slideLayout61.xml"/><Relationship Id="rId2" Type="http://schemas.openxmlformats.org/officeDocument/2006/relationships/slideLayout" Target="../slideLayouts/slideLayout60.xml"/><Relationship Id="rId14" Type="http://schemas.openxmlformats.org/officeDocument/2006/relationships/theme" Target="../theme/theme5.xml"/><Relationship Id="rId13" Type="http://schemas.openxmlformats.org/officeDocument/2006/relationships/tags" Target="../tags/tag1103.xml"/><Relationship Id="rId12" Type="http://schemas.openxmlformats.org/officeDocument/2006/relationships/tags" Target="../tags/tag1102.xml"/><Relationship Id="rId11" Type="http://schemas.openxmlformats.org/officeDocument/2006/relationships/tags" Target="../tags/tag1101.xml"/><Relationship Id="rId10" Type="http://schemas.openxmlformats.org/officeDocument/2006/relationships/slideLayout" Target="../slideLayouts/slideLayout68.xml"/><Relationship Id="rId1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brightnessContrast bright="-40000" contrast="20000"/>
                        </a14:imgEffect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anose="02060903040505020403" pitchFamily="18" charset="0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A0204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9992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275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99995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43CE4888-BE79-4DFD-8938-E231E6DBD4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2FAC292D-1EA2-4AE9-BE7A-C6CF8A3863AF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lnSpc>
                <a:spcPct val="120000"/>
              </a:lnSpc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lnSpc>
                <a:spcPct val="120000"/>
              </a:lnSpc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</p:sldLayoutIdLst>
  <p:txStyles>
    <p:titleStyle>
      <a:lvl1pPr algn="l" defTabSz="914400" rtl="0" eaLnBrk="1" fontAlgn="auto" latinLnBrk="0" hangingPunct="1">
        <a:lnSpc>
          <a:spcPct val="12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  <p:sldLayoutId id="2147483708" r:id="rId17"/>
    <p:sldLayoutId id="2147483709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1"/>
            </p:custDataLst>
          </p:nvPr>
        </p:nvSpPr>
        <p:spPr bwMode="auto">
          <a:xfrm>
            <a:off x="1082571" y="342900"/>
            <a:ext cx="10271229" cy="6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lvl="0"/>
            <a:r>
              <a:rPr lang="zh-CN" smtClean="0">
                <a:sym typeface="Arial" panose="020B0604020202020204" pitchFamily="34" charset="0"/>
              </a:rPr>
              <a:t>单击此处编辑母版标题样式</a:t>
            </a:r>
            <a:endParaRPr lang="zh-CN" smtClean="0">
              <a:sym typeface="Arial" panose="020B0604020202020204" pitchFamily="34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2"/>
            </p:custDataLst>
          </p:nvPr>
        </p:nvSpPr>
        <p:spPr bwMode="auto">
          <a:xfrm>
            <a:off x="817035" y="1600201"/>
            <a:ext cx="10536766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dirty="0" smtClean="0">
                <a:sym typeface="Arial" panose="020B0604020202020204" pitchFamily="34" charset="0"/>
              </a:rPr>
              <a:t>单击此处编辑母版文本样式</a:t>
            </a:r>
            <a:endParaRPr lang="zh-CN" dirty="0" smtClean="0">
              <a:sym typeface="Arial" panose="020B0604020202020204" pitchFamily="34" charset="0"/>
            </a:endParaRPr>
          </a:p>
          <a:p>
            <a:pPr lvl="1"/>
            <a:r>
              <a:rPr lang="zh-CN" dirty="0" smtClean="0">
                <a:sym typeface="Arial" panose="020B0604020202020204" pitchFamily="34" charset="0"/>
              </a:rPr>
              <a:t>第二级</a:t>
            </a:r>
            <a:endParaRPr lang="zh-CN" dirty="0" smtClean="0">
              <a:sym typeface="Arial" panose="020B0604020202020204" pitchFamily="34" charset="0"/>
            </a:endParaRPr>
          </a:p>
          <a:p>
            <a:pPr lvl="2"/>
            <a:r>
              <a:rPr lang="zh-CN" dirty="0" smtClean="0">
                <a:sym typeface="Arial" panose="020B0604020202020204" pitchFamily="34" charset="0"/>
              </a:rPr>
              <a:t>第三级</a:t>
            </a:r>
            <a:endParaRPr lang="zh-CN" dirty="0" smtClean="0">
              <a:sym typeface="Arial" panose="020B0604020202020204" pitchFamily="34" charset="0"/>
            </a:endParaRPr>
          </a:p>
          <a:p>
            <a:pPr lvl="3"/>
            <a:r>
              <a:rPr lang="zh-CN" dirty="0" smtClean="0">
                <a:sym typeface="Arial" panose="020B0604020202020204" pitchFamily="34" charset="0"/>
              </a:rPr>
              <a:t>第四级</a:t>
            </a:r>
            <a:endParaRPr lang="zh-CN" dirty="0" smtClean="0">
              <a:sym typeface="Arial" panose="020B0604020202020204" pitchFamily="34" charset="0"/>
            </a:endParaRPr>
          </a:p>
          <a:p>
            <a:pPr lvl="4"/>
            <a:r>
              <a:rPr lang="zh-CN" dirty="0" smtClean="0">
                <a:sym typeface="Arial" panose="020B0604020202020204" pitchFamily="34" charset="0"/>
              </a:rPr>
              <a:t>第五级</a:t>
            </a:r>
            <a:endParaRPr lang="zh-CN" dirty="0" smtClean="0">
              <a:sym typeface="Arial" panose="020B0604020202020204" pitchFamily="34" charset="0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74859-6C3B-47E9-B0F1-8113BC29F5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476154-74DF-430E-86FF-9183BCD0CC62}" type="slidenum">
              <a:rPr lang="zh-CN" altLang="en-US" smtClean="0"/>
            </a:fld>
            <a:endParaRPr lang="zh-CN" altLang="en-US"/>
          </a:p>
        </p:txBody>
      </p:sp>
      <p:sp>
        <p:nvSpPr>
          <p:cNvPr id="5" name="KSO_TEMPLATE" hidden="1"/>
          <p:cNvSpPr/>
          <p:nvPr>
            <p:custDataLst>
              <p:tags r:id="rId13"/>
            </p:custDataLst>
          </p:nvPr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663300"/>
          </a:solidFill>
          <a:latin typeface="Arial" panose="020B0604020202020204" pitchFamily="34" charset="0"/>
          <a:ea typeface="黑体" panose="02010609060101010101" charset="-122"/>
          <a:cs typeface="+mj-cs"/>
          <a:sym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663300"/>
          </a:solidFill>
          <a:latin typeface="Arial" panose="020B0604020202020204" pitchFamily="34" charset="0"/>
          <a:ea typeface="黑体" panose="02010609060101010101" charset="-122"/>
          <a:sym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663300"/>
          </a:solidFill>
          <a:latin typeface="Arial" panose="020B0604020202020204" pitchFamily="34" charset="0"/>
          <a:ea typeface="黑体" panose="02010609060101010101" charset="-122"/>
          <a:sym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663300"/>
          </a:solidFill>
          <a:latin typeface="Arial" panose="020B0604020202020204" pitchFamily="34" charset="0"/>
          <a:ea typeface="黑体" panose="02010609060101010101" charset="-122"/>
          <a:sym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663300"/>
          </a:solidFill>
          <a:latin typeface="Arial" panose="020B0604020202020204" pitchFamily="34" charset="0"/>
          <a:ea typeface="黑体" panose="02010609060101010101" charset="-122"/>
          <a:sym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663300"/>
          </a:solidFill>
          <a:latin typeface="Arial" panose="020B0604020202020204" pitchFamily="34" charset="0"/>
          <a:ea typeface="黑体" panose="02010609060101010101" charset="-122"/>
          <a:sym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663300"/>
          </a:solidFill>
          <a:latin typeface="Arial" panose="020B0604020202020204" pitchFamily="34" charset="0"/>
          <a:ea typeface="黑体" panose="02010609060101010101" charset="-122"/>
          <a:sym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663300"/>
          </a:solidFill>
          <a:latin typeface="Arial" panose="020B0604020202020204" pitchFamily="34" charset="0"/>
          <a:ea typeface="黑体" panose="02010609060101010101" charset="-122"/>
          <a:sym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663300"/>
          </a:solidFill>
          <a:latin typeface="Arial" panose="020B0604020202020204" pitchFamily="34" charset="0"/>
          <a:ea typeface="黑体" panose="02010609060101010101" charset="-122"/>
          <a:sym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ts val="0"/>
        </a:spcBef>
        <a:spcAft>
          <a:spcPct val="0"/>
        </a:spcAft>
        <a:buChar char="•"/>
        <a:defRPr sz="2400" kern="1200">
          <a:solidFill>
            <a:srgbClr val="663300"/>
          </a:solidFill>
          <a:latin typeface="Arial" panose="020B0604020202020204" pitchFamily="34" charset="0"/>
          <a:ea typeface="黑体" panose="02010609060101010101" charset="-122"/>
          <a:cs typeface="+mn-cs"/>
          <a:sym typeface="Arial" panose="020B0604020202020204" pitchFamily="34" charset="0"/>
        </a:defRPr>
      </a:lvl1pPr>
      <a:lvl2pPr marL="742950" indent="-285750" algn="l" rtl="0" eaLnBrk="0" fontAlgn="base" hangingPunct="0">
        <a:spcBef>
          <a:spcPts val="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663300"/>
          </a:solidFill>
          <a:latin typeface="Arial" panose="020B0604020202020204" pitchFamily="34" charset="0"/>
          <a:ea typeface="黑体" panose="02010609060101010101" charset="-122"/>
          <a:cs typeface="+mn-cs"/>
          <a:sym typeface="Arial" panose="020B0604020202020204" pitchFamily="34" charset="0"/>
        </a:defRPr>
      </a:lvl2pPr>
      <a:lvl3pPr marL="1200150" indent="-285750" algn="l" rtl="0" eaLnBrk="0" fontAlgn="base" hangingPunct="0">
        <a:spcBef>
          <a:spcPts val="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663300"/>
          </a:solidFill>
          <a:latin typeface="Arial" panose="020B0604020202020204" pitchFamily="34" charset="0"/>
          <a:ea typeface="黑体" panose="02010609060101010101" charset="-122"/>
          <a:cs typeface="+mn-cs"/>
          <a:sym typeface="Arial" panose="020B0604020202020204" pitchFamily="34" charset="0"/>
        </a:defRPr>
      </a:lvl3pPr>
      <a:lvl4pPr marL="1657350" indent="-285750" algn="l" rtl="0" eaLnBrk="0" fontAlgn="base" hangingPunct="0">
        <a:spcBef>
          <a:spcPts val="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663300"/>
          </a:solidFill>
          <a:latin typeface="Arial" panose="020B0604020202020204" pitchFamily="34" charset="0"/>
          <a:ea typeface="黑体" panose="02010609060101010101" charset="-122"/>
          <a:cs typeface="+mn-cs"/>
          <a:sym typeface="Arial" panose="020B0604020202020204" pitchFamily="34" charset="0"/>
        </a:defRPr>
      </a:lvl4pPr>
      <a:lvl5pPr marL="2114550" indent="-285750" algn="l" rtl="0" eaLnBrk="0" fontAlgn="base" hangingPunct="0">
        <a:spcBef>
          <a:spcPts val="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663300"/>
          </a:solidFill>
          <a:latin typeface="Arial" panose="020B0604020202020204" pitchFamily="34" charset="0"/>
          <a:ea typeface="黑体" panose="02010609060101010101" charset="-122"/>
          <a:cs typeface="+mn-cs"/>
          <a:sym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53.xml"/><Relationship Id="rId3" Type="http://schemas.openxmlformats.org/officeDocument/2006/relationships/tags" Target="../tags/tag1157.xml"/><Relationship Id="rId2" Type="http://schemas.openxmlformats.org/officeDocument/2006/relationships/tags" Target="../tags/tag1156.xml"/><Relationship Id="rId1" Type="http://schemas.openxmlformats.org/officeDocument/2006/relationships/tags" Target="../tags/tag115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165.xml"/><Relationship Id="rId8" Type="http://schemas.openxmlformats.org/officeDocument/2006/relationships/tags" Target="../tags/tag1164.xml"/><Relationship Id="rId7" Type="http://schemas.openxmlformats.org/officeDocument/2006/relationships/tags" Target="../tags/tag1163.xml"/><Relationship Id="rId6" Type="http://schemas.openxmlformats.org/officeDocument/2006/relationships/tags" Target="../tags/tag1162.xml"/><Relationship Id="rId5" Type="http://schemas.openxmlformats.org/officeDocument/2006/relationships/tags" Target="../tags/tag1161.xml"/><Relationship Id="rId4" Type="http://schemas.openxmlformats.org/officeDocument/2006/relationships/tags" Target="../tags/tag1160.xml"/><Relationship Id="rId3" Type="http://schemas.openxmlformats.org/officeDocument/2006/relationships/image" Target="../media/image24.png"/><Relationship Id="rId2" Type="http://schemas.openxmlformats.org/officeDocument/2006/relationships/tags" Target="../tags/tag1159.xml"/><Relationship Id="rId16" Type="http://schemas.openxmlformats.org/officeDocument/2006/relationships/notesSlide" Target="../notesSlides/notesSlide7.xml"/><Relationship Id="rId15" Type="http://schemas.openxmlformats.org/officeDocument/2006/relationships/slideLayout" Target="../slideLayouts/slideLayout47.xml"/><Relationship Id="rId14" Type="http://schemas.openxmlformats.org/officeDocument/2006/relationships/tags" Target="../tags/tag1170.xml"/><Relationship Id="rId13" Type="http://schemas.openxmlformats.org/officeDocument/2006/relationships/tags" Target="../tags/tag1169.xml"/><Relationship Id="rId12" Type="http://schemas.openxmlformats.org/officeDocument/2006/relationships/tags" Target="../tags/tag1168.xml"/><Relationship Id="rId11" Type="http://schemas.openxmlformats.org/officeDocument/2006/relationships/tags" Target="../tags/tag1167.xml"/><Relationship Id="rId10" Type="http://schemas.openxmlformats.org/officeDocument/2006/relationships/tags" Target="../tags/tag1166.xml"/><Relationship Id="rId1" Type="http://schemas.openxmlformats.org/officeDocument/2006/relationships/tags" Target="../tags/tag115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178.xml"/><Relationship Id="rId8" Type="http://schemas.openxmlformats.org/officeDocument/2006/relationships/tags" Target="../tags/tag1177.xml"/><Relationship Id="rId7" Type="http://schemas.openxmlformats.org/officeDocument/2006/relationships/tags" Target="../tags/tag1176.xml"/><Relationship Id="rId6" Type="http://schemas.openxmlformats.org/officeDocument/2006/relationships/tags" Target="../tags/tag1175.xml"/><Relationship Id="rId5" Type="http://schemas.openxmlformats.org/officeDocument/2006/relationships/tags" Target="../tags/tag1174.xml"/><Relationship Id="rId4" Type="http://schemas.openxmlformats.org/officeDocument/2006/relationships/tags" Target="../tags/tag1173.xml"/><Relationship Id="rId3" Type="http://schemas.openxmlformats.org/officeDocument/2006/relationships/image" Target="../media/image24.png"/><Relationship Id="rId2" Type="http://schemas.openxmlformats.org/officeDocument/2006/relationships/tags" Target="../tags/tag1172.xml"/><Relationship Id="rId15" Type="http://schemas.openxmlformats.org/officeDocument/2006/relationships/notesSlide" Target="../notesSlides/notesSlide8.xml"/><Relationship Id="rId14" Type="http://schemas.openxmlformats.org/officeDocument/2006/relationships/slideLayout" Target="../slideLayouts/slideLayout47.xml"/><Relationship Id="rId13" Type="http://schemas.openxmlformats.org/officeDocument/2006/relationships/tags" Target="../tags/tag1181.xml"/><Relationship Id="rId12" Type="http://schemas.openxmlformats.org/officeDocument/2006/relationships/image" Target="../media/image40.png"/><Relationship Id="rId11" Type="http://schemas.openxmlformats.org/officeDocument/2006/relationships/tags" Target="../tags/tag1180.xml"/><Relationship Id="rId10" Type="http://schemas.openxmlformats.org/officeDocument/2006/relationships/tags" Target="../tags/tag1179.xml"/><Relationship Id="rId1" Type="http://schemas.openxmlformats.org/officeDocument/2006/relationships/tags" Target="../tags/tag117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189.xml"/><Relationship Id="rId8" Type="http://schemas.openxmlformats.org/officeDocument/2006/relationships/tags" Target="../tags/tag1188.xml"/><Relationship Id="rId7" Type="http://schemas.openxmlformats.org/officeDocument/2006/relationships/tags" Target="../tags/tag1187.xml"/><Relationship Id="rId6" Type="http://schemas.openxmlformats.org/officeDocument/2006/relationships/tags" Target="../tags/tag1186.xml"/><Relationship Id="rId5" Type="http://schemas.openxmlformats.org/officeDocument/2006/relationships/tags" Target="../tags/tag1185.xml"/><Relationship Id="rId4" Type="http://schemas.openxmlformats.org/officeDocument/2006/relationships/tags" Target="../tags/tag1184.xml"/><Relationship Id="rId3" Type="http://schemas.openxmlformats.org/officeDocument/2006/relationships/image" Target="../media/image41.png"/><Relationship Id="rId2" Type="http://schemas.openxmlformats.org/officeDocument/2006/relationships/tags" Target="../tags/tag1183.xml"/><Relationship Id="rId12" Type="http://schemas.openxmlformats.org/officeDocument/2006/relationships/slideLayout" Target="../slideLayouts/slideLayout29.xml"/><Relationship Id="rId11" Type="http://schemas.openxmlformats.org/officeDocument/2006/relationships/tags" Target="../tags/tag1190.xml"/><Relationship Id="rId10" Type="http://schemas.openxmlformats.org/officeDocument/2006/relationships/image" Target="../media/image42.png"/><Relationship Id="rId1" Type="http://schemas.openxmlformats.org/officeDocument/2006/relationships/tags" Target="../tags/tag118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198.xml"/><Relationship Id="rId8" Type="http://schemas.openxmlformats.org/officeDocument/2006/relationships/image" Target="../media/image43.png"/><Relationship Id="rId7" Type="http://schemas.openxmlformats.org/officeDocument/2006/relationships/tags" Target="../tags/tag1197.xml"/><Relationship Id="rId6" Type="http://schemas.openxmlformats.org/officeDocument/2006/relationships/tags" Target="../tags/tag1196.xml"/><Relationship Id="rId5" Type="http://schemas.openxmlformats.org/officeDocument/2006/relationships/tags" Target="../tags/tag1195.xml"/><Relationship Id="rId4" Type="http://schemas.openxmlformats.org/officeDocument/2006/relationships/tags" Target="../tags/tag1194.xml"/><Relationship Id="rId3" Type="http://schemas.openxmlformats.org/officeDocument/2006/relationships/tags" Target="../tags/tag1193.xml"/><Relationship Id="rId2" Type="http://schemas.openxmlformats.org/officeDocument/2006/relationships/tags" Target="../tags/tag1192.xml"/><Relationship Id="rId10" Type="http://schemas.openxmlformats.org/officeDocument/2006/relationships/slideLayout" Target="../slideLayouts/slideLayout29.xml"/><Relationship Id="rId1" Type="http://schemas.openxmlformats.org/officeDocument/2006/relationships/tags" Target="../tags/tag1191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66.xml"/><Relationship Id="rId7" Type="http://schemas.openxmlformats.org/officeDocument/2006/relationships/tags" Target="../tags/tag1204.xml"/><Relationship Id="rId6" Type="http://schemas.openxmlformats.org/officeDocument/2006/relationships/image" Target="../media/image44.png"/><Relationship Id="rId5" Type="http://schemas.openxmlformats.org/officeDocument/2006/relationships/tags" Target="../tags/tag1203.xml"/><Relationship Id="rId4" Type="http://schemas.openxmlformats.org/officeDocument/2006/relationships/tags" Target="../tags/tag1202.xml"/><Relationship Id="rId3" Type="http://schemas.openxmlformats.org/officeDocument/2006/relationships/tags" Target="../tags/tag1201.xml"/><Relationship Id="rId2" Type="http://schemas.openxmlformats.org/officeDocument/2006/relationships/tags" Target="../tags/tag1200.xml"/><Relationship Id="rId1" Type="http://schemas.openxmlformats.org/officeDocument/2006/relationships/tags" Target="../tags/tag119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66.xml"/><Relationship Id="rId6" Type="http://schemas.openxmlformats.org/officeDocument/2006/relationships/tags" Target="../tags/tag1210.xml"/><Relationship Id="rId5" Type="http://schemas.openxmlformats.org/officeDocument/2006/relationships/tags" Target="../tags/tag1209.xml"/><Relationship Id="rId4" Type="http://schemas.openxmlformats.org/officeDocument/2006/relationships/tags" Target="../tags/tag1208.xml"/><Relationship Id="rId3" Type="http://schemas.openxmlformats.org/officeDocument/2006/relationships/tags" Target="../tags/tag1207.xml"/><Relationship Id="rId2" Type="http://schemas.openxmlformats.org/officeDocument/2006/relationships/tags" Target="../tags/tag1206.xml"/><Relationship Id="rId1" Type="http://schemas.openxmlformats.org/officeDocument/2006/relationships/tags" Target="../tags/tag1205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218.xml"/><Relationship Id="rId8" Type="http://schemas.openxmlformats.org/officeDocument/2006/relationships/tags" Target="../tags/tag1217.xml"/><Relationship Id="rId7" Type="http://schemas.openxmlformats.org/officeDocument/2006/relationships/tags" Target="../tags/tag1216.xml"/><Relationship Id="rId6" Type="http://schemas.openxmlformats.org/officeDocument/2006/relationships/tags" Target="../tags/tag1215.xml"/><Relationship Id="rId5" Type="http://schemas.openxmlformats.org/officeDocument/2006/relationships/tags" Target="../tags/tag1214.xml"/><Relationship Id="rId4" Type="http://schemas.openxmlformats.org/officeDocument/2006/relationships/image" Target="../media/image36.png"/><Relationship Id="rId3" Type="http://schemas.openxmlformats.org/officeDocument/2006/relationships/tags" Target="../tags/tag1213.xml"/><Relationship Id="rId2" Type="http://schemas.openxmlformats.org/officeDocument/2006/relationships/tags" Target="../tags/tag1212.x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1225.xml"/><Relationship Id="rId16" Type="http://schemas.openxmlformats.org/officeDocument/2006/relationships/image" Target="../media/image37.png"/><Relationship Id="rId15" Type="http://schemas.openxmlformats.org/officeDocument/2006/relationships/tags" Target="../tags/tag1224.xml"/><Relationship Id="rId14" Type="http://schemas.openxmlformats.org/officeDocument/2006/relationships/tags" Target="../tags/tag1223.xml"/><Relationship Id="rId13" Type="http://schemas.openxmlformats.org/officeDocument/2006/relationships/tags" Target="../tags/tag1222.xml"/><Relationship Id="rId12" Type="http://schemas.openxmlformats.org/officeDocument/2006/relationships/tags" Target="../tags/tag1221.xml"/><Relationship Id="rId11" Type="http://schemas.openxmlformats.org/officeDocument/2006/relationships/tags" Target="../tags/tag1220.xml"/><Relationship Id="rId10" Type="http://schemas.openxmlformats.org/officeDocument/2006/relationships/tags" Target="../tags/tag1219.xml"/><Relationship Id="rId1" Type="http://schemas.openxmlformats.org/officeDocument/2006/relationships/tags" Target="../tags/tag1211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28.xml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tags" Target="../tags/tag1227.xml"/><Relationship Id="rId1" Type="http://schemas.openxmlformats.org/officeDocument/2006/relationships/tags" Target="../tags/tag1226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111.xml"/><Relationship Id="rId8" Type="http://schemas.openxmlformats.org/officeDocument/2006/relationships/tags" Target="../tags/tag1110.xml"/><Relationship Id="rId7" Type="http://schemas.openxmlformats.org/officeDocument/2006/relationships/tags" Target="../tags/tag1109.xml"/><Relationship Id="rId6" Type="http://schemas.openxmlformats.org/officeDocument/2006/relationships/tags" Target="../tags/tag1108.xml"/><Relationship Id="rId5" Type="http://schemas.openxmlformats.org/officeDocument/2006/relationships/tags" Target="../tags/tag1107.xml"/><Relationship Id="rId4" Type="http://schemas.openxmlformats.org/officeDocument/2006/relationships/image" Target="../media/image36.png"/><Relationship Id="rId3" Type="http://schemas.openxmlformats.org/officeDocument/2006/relationships/tags" Target="../tags/tag1106.xml"/><Relationship Id="rId2" Type="http://schemas.openxmlformats.org/officeDocument/2006/relationships/tags" Target="../tags/tag1105.x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1118.xml"/><Relationship Id="rId16" Type="http://schemas.openxmlformats.org/officeDocument/2006/relationships/image" Target="../media/image37.png"/><Relationship Id="rId15" Type="http://schemas.openxmlformats.org/officeDocument/2006/relationships/tags" Target="../tags/tag1117.xml"/><Relationship Id="rId14" Type="http://schemas.openxmlformats.org/officeDocument/2006/relationships/tags" Target="../tags/tag1116.xml"/><Relationship Id="rId13" Type="http://schemas.openxmlformats.org/officeDocument/2006/relationships/tags" Target="../tags/tag1115.xml"/><Relationship Id="rId12" Type="http://schemas.openxmlformats.org/officeDocument/2006/relationships/tags" Target="../tags/tag1114.xml"/><Relationship Id="rId11" Type="http://schemas.openxmlformats.org/officeDocument/2006/relationships/tags" Target="../tags/tag1113.xml"/><Relationship Id="rId10" Type="http://schemas.openxmlformats.org/officeDocument/2006/relationships/tags" Target="../tags/tag1112.xml"/><Relationship Id="rId1" Type="http://schemas.openxmlformats.org/officeDocument/2006/relationships/tags" Target="../tags/tag110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9.xml"/><Relationship Id="rId7" Type="http://schemas.openxmlformats.org/officeDocument/2006/relationships/themeOverride" Target="../theme/themeOverride1.xml"/><Relationship Id="rId6" Type="http://schemas.openxmlformats.org/officeDocument/2006/relationships/tags" Target="../tags/tag1123.xml"/><Relationship Id="rId5" Type="http://schemas.openxmlformats.org/officeDocument/2006/relationships/tags" Target="../tags/tag1122.xml"/><Relationship Id="rId4" Type="http://schemas.openxmlformats.org/officeDocument/2006/relationships/tags" Target="../tags/tag1121.xml"/><Relationship Id="rId3" Type="http://schemas.openxmlformats.org/officeDocument/2006/relationships/tags" Target="../tags/tag1120.xml"/><Relationship Id="rId2" Type="http://schemas.openxmlformats.org/officeDocument/2006/relationships/image" Target="../media/image38.png"/><Relationship Id="rId1" Type="http://schemas.openxmlformats.org/officeDocument/2006/relationships/tags" Target="../tags/tag1119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131.xml"/><Relationship Id="rId8" Type="http://schemas.openxmlformats.org/officeDocument/2006/relationships/tags" Target="../tags/tag1130.xml"/><Relationship Id="rId7" Type="http://schemas.openxmlformats.org/officeDocument/2006/relationships/tags" Target="../tags/tag1129.xml"/><Relationship Id="rId6" Type="http://schemas.openxmlformats.org/officeDocument/2006/relationships/tags" Target="../tags/tag1128.xml"/><Relationship Id="rId5" Type="http://schemas.openxmlformats.org/officeDocument/2006/relationships/tags" Target="../tags/tag1127.xml"/><Relationship Id="rId4" Type="http://schemas.openxmlformats.org/officeDocument/2006/relationships/image" Target="../media/image36.png"/><Relationship Id="rId3" Type="http://schemas.openxmlformats.org/officeDocument/2006/relationships/tags" Target="../tags/tag1126.xml"/><Relationship Id="rId2" Type="http://schemas.openxmlformats.org/officeDocument/2006/relationships/tags" Target="../tags/tag1125.x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1138.xml"/><Relationship Id="rId16" Type="http://schemas.openxmlformats.org/officeDocument/2006/relationships/image" Target="../media/image37.png"/><Relationship Id="rId15" Type="http://schemas.openxmlformats.org/officeDocument/2006/relationships/tags" Target="../tags/tag1137.xml"/><Relationship Id="rId14" Type="http://schemas.openxmlformats.org/officeDocument/2006/relationships/tags" Target="../tags/tag1136.xml"/><Relationship Id="rId13" Type="http://schemas.openxmlformats.org/officeDocument/2006/relationships/tags" Target="../tags/tag1135.xml"/><Relationship Id="rId12" Type="http://schemas.openxmlformats.org/officeDocument/2006/relationships/tags" Target="../tags/tag1134.xml"/><Relationship Id="rId11" Type="http://schemas.openxmlformats.org/officeDocument/2006/relationships/tags" Target="../tags/tag1133.xml"/><Relationship Id="rId10" Type="http://schemas.openxmlformats.org/officeDocument/2006/relationships/tags" Target="../tags/tag1132.xml"/><Relationship Id="rId1" Type="http://schemas.openxmlformats.org/officeDocument/2006/relationships/tags" Target="../tags/tag1124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9.xml"/><Relationship Id="rId5" Type="http://schemas.openxmlformats.org/officeDocument/2006/relationships/tags" Target="../tags/tag1142.xml"/><Relationship Id="rId4" Type="http://schemas.openxmlformats.org/officeDocument/2006/relationships/image" Target="../media/image39.png"/><Relationship Id="rId3" Type="http://schemas.openxmlformats.org/officeDocument/2006/relationships/tags" Target="../tags/tag1141.xml"/><Relationship Id="rId2" Type="http://schemas.openxmlformats.org/officeDocument/2006/relationships/tags" Target="../tags/tag1140.xml"/><Relationship Id="rId1" Type="http://schemas.openxmlformats.org/officeDocument/2006/relationships/tags" Target="../tags/tag1139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53.xml"/><Relationship Id="rId3" Type="http://schemas.openxmlformats.org/officeDocument/2006/relationships/tags" Target="../tags/tag1145.xml"/><Relationship Id="rId2" Type="http://schemas.openxmlformats.org/officeDocument/2006/relationships/tags" Target="../tags/tag1144.xml"/><Relationship Id="rId1" Type="http://schemas.openxmlformats.org/officeDocument/2006/relationships/tags" Target="../tags/tag1143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3.xml"/><Relationship Id="rId3" Type="http://schemas.openxmlformats.org/officeDocument/2006/relationships/tags" Target="../tags/tag1148.xml"/><Relationship Id="rId2" Type="http://schemas.openxmlformats.org/officeDocument/2006/relationships/tags" Target="../tags/tag1147.xml"/><Relationship Id="rId1" Type="http://schemas.openxmlformats.org/officeDocument/2006/relationships/tags" Target="../tags/tag1146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53.xml"/><Relationship Id="rId3" Type="http://schemas.openxmlformats.org/officeDocument/2006/relationships/tags" Target="../tags/tag1151.xml"/><Relationship Id="rId2" Type="http://schemas.openxmlformats.org/officeDocument/2006/relationships/tags" Target="../tags/tag1150.xml"/><Relationship Id="rId1" Type="http://schemas.openxmlformats.org/officeDocument/2006/relationships/tags" Target="../tags/tag1149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53.xml"/><Relationship Id="rId3" Type="http://schemas.openxmlformats.org/officeDocument/2006/relationships/tags" Target="../tags/tag1154.xml"/><Relationship Id="rId2" Type="http://schemas.openxmlformats.org/officeDocument/2006/relationships/tags" Target="../tags/tag1153.xml"/><Relationship Id="rId1" Type="http://schemas.openxmlformats.org/officeDocument/2006/relationships/tags" Target="../tags/tag115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0500" y="3490595"/>
            <a:ext cx="5650865" cy="3362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89960"/>
            <a:ext cx="6540500" cy="33629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1135" y="-3175"/>
            <a:ext cx="5650230" cy="34937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6541135" cy="3489960"/>
          </a:xfrm>
          <a:prstGeom prst="rect">
            <a:avLst/>
          </a:prstGeom>
        </p:spPr>
      </p:pic>
      <p:sp>
        <p:nvSpPr>
          <p:cNvPr id="11269" name="Rectangle 3"/>
          <p:cNvSpPr/>
          <p:nvPr/>
        </p:nvSpPr>
        <p:spPr>
          <a:xfrm>
            <a:off x="0" y="-3810"/>
            <a:ext cx="5137150" cy="41592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fontAlgn="base">
              <a:lnSpc>
                <a:spcPct val="90000"/>
              </a:lnSpc>
            </a:pPr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统编新版高中语文必修下册第七单元</a:t>
            </a:r>
            <a:endParaRPr lang="zh-CN" altLang="en-US" sz="2400" b="1" strike="noStrike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5815" y="1583055"/>
            <a:ext cx="10342880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80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《红楼梦》整本书阅读</a:t>
            </a:r>
            <a:endParaRPr lang="zh-CN" altLang="en-US" sz="8000" b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64615" y="3283585"/>
            <a:ext cx="9682480" cy="768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4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803ED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专题研讨：设想主要人物的命运或结局</a:t>
            </a:r>
            <a:endParaRPr lang="zh-CN" altLang="en-US" sz="4400" b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0803ED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282870" y="480215"/>
            <a:ext cx="9626400" cy="723600"/>
          </a:xfrm>
        </p:spPr>
        <p:txBody>
          <a:bodyPr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/>
              <a:t>新编《红楼梦》大结局</a:t>
            </a:r>
            <a:r>
              <a:rPr lang="zh-CN" altLang="en-US">
                <a:sym typeface="+mn-ea"/>
              </a:rPr>
              <a:t>一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1088390" y="1203960"/>
            <a:ext cx="10015220" cy="5322570"/>
          </a:xfrm>
        </p:spPr>
        <p:txBody>
          <a:bodyPr>
            <a:noAutofit/>
          </a:bodyPr>
          <a:lstStyle/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2000" b="1">
                <a:solidFill>
                  <a:srgbClr val="FF0000"/>
                </a:solidFill>
              </a:rPr>
              <a:t>八十五回：宝玉娶回史湘云，赤瑕宫中结此梦</a:t>
            </a:r>
            <a:endParaRPr lang="zh-CN" altLang="en-US" sz="2000" b="1">
              <a:solidFill>
                <a:srgbClr val="FF0000"/>
              </a:solidFill>
            </a:endParaRPr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b="1"/>
              <a:t>且说宝玉南行，他看见了史湘云。</a:t>
            </a:r>
            <a:endParaRPr lang="zh-CN" altLang="en-US" sz="1800" b="1"/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b="1"/>
              <a:t>史湘云之夫卫若兰虽不错，但不幸英年早逝，此之所以湘云沦为歌姬之故也。</a:t>
            </a:r>
            <a:endParaRPr lang="zh-CN" altLang="en-US" sz="1800" b="1"/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b="1"/>
              <a:t>宝玉听罢，不觉同情起来，二人南行，得到了妙玉的救助，对他救助的同时还救助史湘云，妙玉把二人救助之后，又促进他们两人的结合。</a:t>
            </a:r>
            <a:endParaRPr lang="zh-CN" altLang="en-US" sz="1800" b="1"/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b="1"/>
              <a:t>宝玉和湘云虽年轻，但都遭过令常人难以想象的惨痛经历——家破人亡，因而暂时相依为命，直至头发花白。</a:t>
            </a:r>
            <a:endParaRPr lang="zh-CN" altLang="en-US" sz="1800" b="1"/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b="1"/>
              <a:t>在此之下，贾宝玉大彻大悟，但二人过着拮据的生活。</a:t>
            </a:r>
            <a:endParaRPr lang="zh-CN" altLang="en-US" sz="1800" b="1"/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b="1"/>
              <a:t>宝玉没有办法和他看不惯的现实调和，这一次，他彻底离开了这个世俗的社会。</a:t>
            </a:r>
            <a:endParaRPr lang="zh-CN" altLang="en-US" sz="1800" b="1"/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b="1"/>
              <a:t>当然他是天上的神仙，是神瑛侍者，这一次他飞回仙界，回到赤瑕宫，回到了他神瑛侍者的本位。</a:t>
            </a:r>
            <a:endParaRPr lang="zh-CN" altLang="en-US" sz="1800" b="1"/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b="1"/>
              <a:t>红楼梦终。</a:t>
            </a:r>
            <a:endParaRPr lang="zh-CN" altLang="en-US" sz="1800" b="1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-2" y="0"/>
            <a:ext cx="12192002" cy="6857999"/>
            <a:chOff x="-2" y="0"/>
            <a:chExt cx="12192002" cy="6857999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-2" y="6444273"/>
              <a:ext cx="12192002" cy="413726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-2" y="0"/>
              <a:ext cx="12192002" cy="413726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2003392" y="574690"/>
            <a:ext cx="8185215" cy="648896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 fontScale="90000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b="1" spc="30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</a:rPr>
              <a:t>新编《红楼梦》大结局二</a:t>
            </a:r>
            <a:endParaRPr lang="zh-CN" altLang="en-US" sz="3600" b="1" spc="30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1715770" y="1223645"/>
            <a:ext cx="8760460" cy="2483485"/>
          </a:xfrm>
          <a:prstGeom prst="rect">
            <a:avLst/>
          </a:prstGeom>
          <a:solidFill>
            <a:srgbClr val="D9D9D9"/>
          </a:solidFill>
          <a:ln w="12700">
            <a:solidFill>
              <a:srgbClr val="6F4E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924050" y="1357630"/>
            <a:ext cx="8433435" cy="2071370"/>
          </a:xfrm>
          <a:prstGeom prst="rect">
            <a:avLst/>
          </a:prstGeom>
          <a:noFill/>
        </p:spPr>
        <p:txBody>
          <a:bodyPr wrap="square" lIns="90170" tIns="46990" rIns="90170" bIns="46990" rtlCol="0" anchor="ctr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1" indent="0" algn="l" fontAlgn="ctr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贾元春在宫中暴病而亡后，贾家在权势斗争中处于劣势，而北静王一派占上风。贾政知北静王跟贾宝玉关系不错，邀北静王过府一叙，而北静王在贾府看中了林黛玉，见色忘友，一心想纳林黛玉为妾。贾家自然欢喜，求之不得。林黛玉心高气傲，宁死不从，在婚嫁头天，于林中自缢（玉带林中挂）。林黛玉的死，让贾宝玉心痛，让贾家清醒了——不能再像对林黛玉那样为权势逼贾宝玉娶亲了。贾宝玉最终答应娶了薛宝钗。</a:t>
            </a:r>
            <a:endParaRPr lang="zh-CN" altLang="en-US" b="1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等腰三角形 7"/>
          <p:cNvSpPr/>
          <p:nvPr>
            <p:custDataLst>
              <p:tags r:id="rId8"/>
            </p:custDataLst>
          </p:nvPr>
        </p:nvSpPr>
        <p:spPr>
          <a:xfrm rot="5400000">
            <a:off x="-808008" y="2457251"/>
            <a:ext cx="2009422" cy="393405"/>
          </a:xfrm>
          <a:prstGeom prst="triangle">
            <a:avLst/>
          </a:prstGeom>
          <a:solidFill>
            <a:srgbClr val="6F4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等腰三角形 17"/>
          <p:cNvSpPr/>
          <p:nvPr>
            <p:custDataLst>
              <p:tags r:id="rId9"/>
            </p:custDataLst>
          </p:nvPr>
        </p:nvSpPr>
        <p:spPr>
          <a:xfrm rot="16200000" flipH="1">
            <a:off x="10990586" y="2457251"/>
            <a:ext cx="2009422" cy="393405"/>
          </a:xfrm>
          <a:prstGeom prst="triangle">
            <a:avLst/>
          </a:prstGeom>
          <a:solidFill>
            <a:srgbClr val="6F4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10"/>
            </p:custDataLst>
          </p:nvPr>
        </p:nvSpPr>
        <p:spPr>
          <a:xfrm>
            <a:off x="1715770" y="3988435"/>
            <a:ext cx="8760460" cy="2395855"/>
          </a:xfrm>
          <a:prstGeom prst="rect">
            <a:avLst/>
          </a:prstGeom>
          <a:solidFill>
            <a:srgbClr val="D9D9D9"/>
          </a:solidFill>
          <a:ln w="12700">
            <a:solidFill>
              <a:srgbClr val="6F4E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1833880" y="4326890"/>
            <a:ext cx="8523605" cy="1943100"/>
          </a:xfrm>
          <a:prstGeom prst="rect">
            <a:avLst/>
          </a:prstGeom>
          <a:noFill/>
        </p:spPr>
        <p:txBody>
          <a:bodyPr wrap="square" lIns="90170" tIns="46990" rIns="90170" bIns="46990" rtlCol="0" anchor="ctr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1" indent="0" algn="l" fontAlgn="ctr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</a:rPr>
              <a:t>未能得到北静王支持，贾家在朝堂上更孤立了。贾家为了荣华富贵，让贾迎春嫁给了当时的王公大臣，希望能因为拥有这样的靠山走上权势的顶峰。结果这一做法不但害了贾迎春，也使贾家吃上官司。贾母因惊吓过度去世，贾府家产充公。得势的贾雨村带官兵查抄贾府，看中了薛宝钗。薛宝钗无奈之下，委身于贾雨村做妾，最后在宅斗中丧命，埋在雪地里（金簪雪里埋）。王熙凤在贾母死后被贾琏休回金陵，最终病亡。探春被藩王看中，远嫁他乡，却在途中暴亡，葬在芭蕉树下。</a:t>
            </a:r>
            <a:endParaRPr lang="zh-CN" altLang="en-US" b="1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等腰三角形 8"/>
          <p:cNvSpPr/>
          <p:nvPr>
            <p:custDataLst>
              <p:tags r:id="rId12"/>
            </p:custDataLst>
          </p:nvPr>
        </p:nvSpPr>
        <p:spPr>
          <a:xfrm rot="5400000">
            <a:off x="-808008" y="4845469"/>
            <a:ext cx="2009422" cy="393405"/>
          </a:xfrm>
          <a:prstGeom prst="triangle">
            <a:avLst/>
          </a:prstGeom>
          <a:solidFill>
            <a:srgbClr val="6F4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等腰三角形 18"/>
          <p:cNvSpPr/>
          <p:nvPr>
            <p:custDataLst>
              <p:tags r:id="rId13"/>
            </p:custDataLst>
          </p:nvPr>
        </p:nvSpPr>
        <p:spPr>
          <a:xfrm rot="16200000" flipH="1">
            <a:off x="10990586" y="4845469"/>
            <a:ext cx="2009422" cy="393405"/>
          </a:xfrm>
          <a:prstGeom prst="triangle">
            <a:avLst/>
          </a:prstGeom>
          <a:solidFill>
            <a:srgbClr val="6F4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1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6" grpId="0"/>
      <p:bldP spid="14" grpId="0" animBg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-2" y="0"/>
            <a:ext cx="12192002" cy="6857999"/>
            <a:chOff x="-2" y="0"/>
            <a:chExt cx="12192002" cy="6857999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-2" y="6444273"/>
              <a:ext cx="12192002" cy="413726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-2" y="0"/>
              <a:ext cx="12192002" cy="413726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2003392" y="574690"/>
            <a:ext cx="8185215" cy="648896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 fontScale="90000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b="1" spc="30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</a:rPr>
              <a:t>新编《红楼梦》大结局</a:t>
            </a:r>
            <a:r>
              <a:rPr lang="zh-CN" altLang="en-US" sz="3600" b="1" spc="30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</a:t>
            </a:r>
            <a:endParaRPr lang="zh-CN" altLang="en-US" sz="3600" b="1" spc="30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zh-CN" altLang="en-US" sz="3600" b="1" spc="30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1715770" y="1223645"/>
            <a:ext cx="8760460" cy="2483485"/>
          </a:xfrm>
          <a:prstGeom prst="rect">
            <a:avLst/>
          </a:prstGeom>
          <a:solidFill>
            <a:srgbClr val="D9D9D9"/>
          </a:solidFill>
          <a:ln w="12700">
            <a:solidFill>
              <a:srgbClr val="6F4E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924050" y="1357630"/>
            <a:ext cx="8433435" cy="2071370"/>
          </a:xfrm>
          <a:prstGeom prst="rect">
            <a:avLst/>
          </a:prstGeom>
          <a:noFill/>
        </p:spPr>
        <p:txBody>
          <a:bodyPr wrap="square" lIns="90170" tIns="46990" rIns="90170" bIns="46990" rtlCol="0" anchor="ctr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1" indent="0" algn="l" fontAlgn="ctr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流落在外、一无所有的贾宝玉和史湘云走在了一起，过着贫穷窘迫的生活。官府追拿贾宝玉，二人出逃，史湘云被抓，她跳江而死；宝玉被抓，妙玉为营救宝玉，委身金陵府尹，换得宝玉出来，自己与府尹同归于尽。贾宝玉和贾惜春先后出家。巧姐因曾与刘姥姥孙子板儿互换香橼佛手，故嫁于板儿为妻。贾兰中了武举，战死沙场；李纨受命诰封，伤心而亡。</a:t>
            </a:r>
            <a:endParaRPr lang="zh-CN" altLang="en-US" b="1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等腰三角形 7"/>
          <p:cNvSpPr/>
          <p:nvPr>
            <p:custDataLst>
              <p:tags r:id="rId8"/>
            </p:custDataLst>
          </p:nvPr>
        </p:nvSpPr>
        <p:spPr>
          <a:xfrm rot="5400000">
            <a:off x="-808008" y="2457251"/>
            <a:ext cx="2009422" cy="393405"/>
          </a:xfrm>
          <a:prstGeom prst="triangle">
            <a:avLst/>
          </a:prstGeom>
          <a:solidFill>
            <a:srgbClr val="6F4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等腰三角形 17"/>
          <p:cNvSpPr/>
          <p:nvPr>
            <p:custDataLst>
              <p:tags r:id="rId9"/>
            </p:custDataLst>
          </p:nvPr>
        </p:nvSpPr>
        <p:spPr>
          <a:xfrm rot="16200000" flipH="1">
            <a:off x="10990586" y="2457251"/>
            <a:ext cx="2009422" cy="393405"/>
          </a:xfrm>
          <a:prstGeom prst="triangle">
            <a:avLst/>
          </a:prstGeom>
          <a:solidFill>
            <a:srgbClr val="6F4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等腰三角形 8"/>
          <p:cNvSpPr/>
          <p:nvPr>
            <p:custDataLst>
              <p:tags r:id="rId10"/>
            </p:custDataLst>
          </p:nvPr>
        </p:nvSpPr>
        <p:spPr>
          <a:xfrm rot="5400000">
            <a:off x="-808008" y="4845469"/>
            <a:ext cx="2009422" cy="393405"/>
          </a:xfrm>
          <a:prstGeom prst="triangle">
            <a:avLst/>
          </a:prstGeom>
          <a:solidFill>
            <a:srgbClr val="6F4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等腰三角形 18"/>
          <p:cNvSpPr/>
          <p:nvPr>
            <p:custDataLst>
              <p:tags r:id="rId11"/>
            </p:custDataLst>
          </p:nvPr>
        </p:nvSpPr>
        <p:spPr>
          <a:xfrm rot="16200000" flipH="1">
            <a:off x="10990586" y="4845469"/>
            <a:ext cx="2009422" cy="393405"/>
          </a:xfrm>
          <a:prstGeom prst="triangle">
            <a:avLst/>
          </a:prstGeom>
          <a:solidFill>
            <a:srgbClr val="6F4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15135" y="3846195"/>
            <a:ext cx="8761095" cy="282194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687600"/>
            <a:ext cx="12192000" cy="54828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998720" y="1047750"/>
            <a:ext cx="6981825" cy="4763135"/>
          </a:xfrm>
          <a:prstGeom prst="rect">
            <a:avLst/>
          </a:prstGeom>
        </p:spPr>
      </p:pic>
      <p:cxnSp>
        <p:nvCxnSpPr>
          <p:cNvPr id="27" name="直接连接符 26"/>
          <p:cNvCxnSpPr/>
          <p:nvPr>
            <p:custDataLst>
              <p:tags r:id="rId4"/>
            </p:custDataLst>
          </p:nvPr>
        </p:nvCxnSpPr>
        <p:spPr>
          <a:xfrm>
            <a:off x="11425555" y="434340"/>
            <a:ext cx="203835" cy="0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5"/>
            </p:custDataLst>
          </p:nvPr>
        </p:nvCxnSpPr>
        <p:spPr>
          <a:xfrm>
            <a:off x="11425555" y="509270"/>
            <a:ext cx="155575" cy="0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: 圆角 19"/>
          <p:cNvSpPr/>
          <p:nvPr>
            <p:custDataLst>
              <p:tags r:id="rId6"/>
            </p:custDataLst>
          </p:nvPr>
        </p:nvSpPr>
        <p:spPr>
          <a:xfrm>
            <a:off x="572509" y="277950"/>
            <a:ext cx="907181" cy="313266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2" name="Forma libre 8"/>
          <p:cNvSpPr/>
          <p:nvPr>
            <p:custDataLst>
              <p:tags r:id="rId7"/>
            </p:custDataLst>
          </p:nvPr>
        </p:nvSpPr>
        <p:spPr bwMode="auto">
          <a:xfrm flipH="1">
            <a:off x="7700190" y="1056302"/>
            <a:ext cx="3501029" cy="2963236"/>
          </a:xfrm>
          <a:custGeom>
            <a:avLst/>
            <a:gdLst>
              <a:gd name="connsiteX0" fmla="*/ 2833035 w 2833035"/>
              <a:gd name="connsiteY0" fmla="*/ 0 h 2867590"/>
              <a:gd name="connsiteX1" fmla="*/ 166413 w 2833035"/>
              <a:gd name="connsiteY1" fmla="*/ 0 h 2867590"/>
              <a:gd name="connsiteX2" fmla="*/ 0 w 2833035"/>
              <a:gd name="connsiteY2" fmla="*/ 166413 h 2867590"/>
              <a:gd name="connsiteX3" fmla="*/ 0 w 2833035"/>
              <a:gd name="connsiteY3" fmla="*/ 2867590 h 2867590"/>
              <a:gd name="connsiteX4" fmla="*/ 1737983 w 2833035"/>
              <a:gd name="connsiteY4" fmla="*/ 2867590 h 2867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3035" h="2867590">
                <a:moveTo>
                  <a:pt x="2833035" y="0"/>
                </a:moveTo>
                <a:lnTo>
                  <a:pt x="166413" y="0"/>
                </a:lnTo>
                <a:cubicBezTo>
                  <a:pt x="74506" y="0"/>
                  <a:pt x="0" y="74506"/>
                  <a:pt x="0" y="166413"/>
                </a:cubicBezTo>
                <a:lnTo>
                  <a:pt x="0" y="2867590"/>
                </a:lnTo>
                <a:lnTo>
                  <a:pt x="1737983" y="2867590"/>
                </a:lnTo>
                <a:close/>
              </a:path>
            </a:pathLst>
          </a:custGeom>
          <a:gradFill>
            <a:gsLst>
              <a:gs pos="0">
                <a:srgbClr val="FFFFFF">
                  <a:alpha val="39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1" rIns="91440" bIns="45721" numCol="1" rtlCol="0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_tradnl" sz="1350" b="0" i="0" u="none" strike="noStrike" kern="1200" cap="none" spc="0" normalizeH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5" name="Title 6"/>
          <p:cNvSpPr txBox="1"/>
          <p:nvPr>
            <p:custDataLst>
              <p:tags r:id="rId8"/>
            </p:custDataLst>
          </p:nvPr>
        </p:nvSpPr>
        <p:spPr>
          <a:xfrm>
            <a:off x="299085" y="1047750"/>
            <a:ext cx="5492750" cy="7632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r>
              <a:rPr lang="zh-CN" altLang="en-US" sz="3400" b="1" spc="3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新编《红楼梦》大结局三</a:t>
            </a:r>
            <a:endParaRPr lang="zh-CN" altLang="en-US" sz="3400" b="1" spc="3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itle 6"/>
          <p:cNvSpPr txBox="1"/>
          <p:nvPr>
            <p:custDataLst>
              <p:tags r:id="rId9"/>
            </p:custDataLst>
          </p:nvPr>
        </p:nvSpPr>
        <p:spPr>
          <a:xfrm>
            <a:off x="608330" y="2226945"/>
            <a:ext cx="4752975" cy="32943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1800" b="1" spc="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宝钗和宝玉结合后怀有一子，名贾桂，寓意为“兰桂齐芳”,宝钗独守空房，抚养儿子。宝玉出家做了和尚。黛玉是在宝玉宝钗的新婚夜焚诗稿，断痴情，呕血身亡。元春出场已是宫妃，又被贤德妃，后因中年发福痰疾去世，终年43岁。贾探春远嫁他乡。贾迎春因父亲贾赦欠了孙家5000两银子，而被父亲嫁到孙家，被中山狼孙绍祖蹂躏致死。惜春，贾府破败后出家，在栊翠庵修行。</a:t>
            </a:r>
            <a:endParaRPr lang="zh-CN" sz="1800" b="1" spc="50">
              <a:ln w="3175">
                <a:noFill/>
                <a:prstDash val="dash"/>
              </a:ln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5917565" y="1530985"/>
            <a:ext cx="5180330" cy="365569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687600"/>
            <a:ext cx="12192000" cy="54828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27" name="直接连接符 26"/>
          <p:cNvCxnSpPr/>
          <p:nvPr>
            <p:custDataLst>
              <p:tags r:id="rId2"/>
            </p:custDataLst>
          </p:nvPr>
        </p:nvCxnSpPr>
        <p:spPr>
          <a:xfrm>
            <a:off x="11425555" y="434340"/>
            <a:ext cx="203835" cy="0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3"/>
            </p:custDataLst>
          </p:nvPr>
        </p:nvCxnSpPr>
        <p:spPr>
          <a:xfrm>
            <a:off x="11425555" y="509270"/>
            <a:ext cx="155575" cy="0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: 圆角 19"/>
          <p:cNvSpPr/>
          <p:nvPr>
            <p:custDataLst>
              <p:tags r:id="rId4"/>
            </p:custDataLst>
          </p:nvPr>
        </p:nvSpPr>
        <p:spPr>
          <a:xfrm>
            <a:off x="572509" y="277950"/>
            <a:ext cx="907181" cy="313266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2" name="Forma libre 8"/>
          <p:cNvSpPr/>
          <p:nvPr>
            <p:custDataLst>
              <p:tags r:id="rId5"/>
            </p:custDataLst>
          </p:nvPr>
        </p:nvSpPr>
        <p:spPr bwMode="auto">
          <a:xfrm flipH="1">
            <a:off x="7700190" y="1056302"/>
            <a:ext cx="3501029" cy="2963236"/>
          </a:xfrm>
          <a:custGeom>
            <a:avLst/>
            <a:gdLst>
              <a:gd name="connsiteX0" fmla="*/ 2833035 w 2833035"/>
              <a:gd name="connsiteY0" fmla="*/ 0 h 2867590"/>
              <a:gd name="connsiteX1" fmla="*/ 166413 w 2833035"/>
              <a:gd name="connsiteY1" fmla="*/ 0 h 2867590"/>
              <a:gd name="connsiteX2" fmla="*/ 0 w 2833035"/>
              <a:gd name="connsiteY2" fmla="*/ 166413 h 2867590"/>
              <a:gd name="connsiteX3" fmla="*/ 0 w 2833035"/>
              <a:gd name="connsiteY3" fmla="*/ 2867590 h 2867590"/>
              <a:gd name="connsiteX4" fmla="*/ 1737983 w 2833035"/>
              <a:gd name="connsiteY4" fmla="*/ 2867590 h 2867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3035" h="2867590">
                <a:moveTo>
                  <a:pt x="2833035" y="0"/>
                </a:moveTo>
                <a:lnTo>
                  <a:pt x="166413" y="0"/>
                </a:lnTo>
                <a:cubicBezTo>
                  <a:pt x="74506" y="0"/>
                  <a:pt x="0" y="74506"/>
                  <a:pt x="0" y="166413"/>
                </a:cubicBezTo>
                <a:lnTo>
                  <a:pt x="0" y="2867590"/>
                </a:lnTo>
                <a:lnTo>
                  <a:pt x="1737983" y="2867590"/>
                </a:lnTo>
                <a:close/>
              </a:path>
            </a:pathLst>
          </a:custGeom>
          <a:gradFill>
            <a:gsLst>
              <a:gs pos="0">
                <a:srgbClr val="FFFFFF">
                  <a:alpha val="39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1" rIns="91440" bIns="45721" numCol="1" rtlCol="0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_tradnl" sz="1350" b="0" i="0" u="none" strike="noStrike" kern="1200" cap="none" spc="0" normalizeH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5" name="Title 6"/>
          <p:cNvSpPr txBox="1"/>
          <p:nvPr>
            <p:custDataLst>
              <p:tags r:id="rId6"/>
            </p:custDataLst>
          </p:nvPr>
        </p:nvSpPr>
        <p:spPr>
          <a:xfrm>
            <a:off x="572770" y="861060"/>
            <a:ext cx="5692775" cy="8013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r>
              <a:rPr lang="zh-CN" altLang="en-US" sz="3400" b="1" spc="3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新编《红楼梦》大结局</a:t>
            </a:r>
            <a:r>
              <a:rPr lang="zh-CN" altLang="en-US" sz="3400" b="1" spc="3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endParaRPr lang="zh-CN" altLang="en-US" sz="3400" b="1" spc="3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itle 6"/>
          <p:cNvSpPr txBox="1"/>
          <p:nvPr>
            <p:custDataLst>
              <p:tags r:id="rId7"/>
            </p:custDataLst>
          </p:nvPr>
        </p:nvSpPr>
        <p:spPr>
          <a:xfrm>
            <a:off x="572770" y="2097405"/>
            <a:ext cx="8166735" cy="37934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1800" b="1" spc="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秦可卿似乎与公公关系暧昧，重病缠绵，又因娘家的事情，后来病死。</a:t>
            </a:r>
            <a:endParaRPr lang="zh-CN" sz="1800" b="1" spc="50">
              <a:ln w="3175">
                <a:noFill/>
                <a:prstDash val="dash"/>
              </a:ln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1800" b="1" spc="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巧姐，被舅舅王仁和哥哥贾环卖给藩王做婢女，被刘姥姥搭救，后来嫁了板儿。</a:t>
            </a:r>
            <a:endParaRPr lang="zh-CN" sz="1800" b="1" spc="50">
              <a:ln w="3175">
                <a:noFill/>
                <a:prstDash val="dash"/>
              </a:ln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1800" b="1" spc="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史湘云，嫁给了卫若兰，但是卫若兰病逝，史湘云年轻守寡。贾府抄家，王熙凤有几项罪名，在家里地位一落千丈，被婆婆和小妾侮辱，平时要强，但是身体有病，后来积劳成疾而死。</a:t>
            </a:r>
            <a:endParaRPr lang="zh-CN" sz="1800" b="1" spc="50">
              <a:ln w="3175">
                <a:noFill/>
                <a:prstDash val="dash"/>
              </a:ln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1800" b="1" spc="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李纨是一个槁木死灰的年轻寡妇，守着儿子贾兰，希望贾兰出人头地，后来封了诰命。</a:t>
            </a:r>
            <a:endParaRPr lang="zh-CN" sz="1800" b="1" spc="50">
              <a:ln w="3175">
                <a:noFill/>
                <a:prstDash val="dash"/>
              </a:ln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1800" b="1" spc="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妙玉，贾府败落被人趁火打劫，用迷香奸污，劫持去，下落不明。</a:t>
            </a:r>
            <a:endParaRPr lang="zh-CN" sz="1800" b="1" spc="50">
              <a:ln w="3175">
                <a:noFill/>
                <a:prstDash val="dash"/>
              </a:ln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1800" b="1" spc="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 </a:t>
            </a:r>
            <a:endParaRPr lang="zh-CN" sz="1800" b="1" spc="50">
              <a:ln w="3175">
                <a:noFill/>
                <a:prstDash val="dash"/>
              </a:ln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8849995" y="2097405"/>
            <a:ext cx="3179445" cy="343027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ctr" anchorCtr="0" compatLnSpc="1">
            <a:normAutofit/>
          </a:bodyPr>
          <a:lstStyle/>
          <a:p>
            <a:pPr marL="0" indent="0" algn="l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3200" b="1" smtClean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新编《红楼梦》大结局四</a:t>
            </a:r>
            <a:endParaRPr lang="zh-CN" altLang="en-US" sz="3200" b="1" smtClean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1077595" y="1898650"/>
            <a:ext cx="5720715" cy="4418330"/>
          </a:xfrm>
        </p:spPr>
        <p:txBody>
          <a:bodyPr>
            <a:noAutofit/>
          </a:bodyPr>
          <a:lstStyle/>
          <a:p>
            <a:pPr marL="3175" indent="-3175" algn="just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b="1" smtClean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林黛玉上吊死的，可根据曹雪芹亲笔写的判词“考证”出来：“玉带林中挂”，可见林黛玉的的确确是在树林中上吊而死。薛宝钗在雪地里冻死的，理由也是出自上面的判词：“金簪雪里埋”嘛！元春死于一次宫廷爆炸案，“一声震得人方恐，回首相看已化灰”，曹雪芹为元春安排的这个诗谜难道还不能证明她是被炸死的吗？迎春流落野外被狼吃了：“子系中山狼，得志便猖狂。金闺花柳质，一载赴黄粱。”可怜！可叹！如果不信，书中还有画为证：“后面忽见画着个恶狼,追扑一美女，欲啖之意。”探春嫁到海外后遭遇龙卷风，被吹落后摔死在芭蕉树下。这也有诗为证：“一帆风雨路三千，把骨肉家园齐来抛闪”；“千里东风一梦遥”；“游丝一断浑无力”……而且探春的别号正是“蕉下客”。</a:t>
            </a:r>
            <a:endParaRPr lang="zh-CN" b="1" smtClean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空心弧 12"/>
          <p:cNvSpPr/>
          <p:nvPr>
            <p:custDataLst>
              <p:tags r:id="rId3"/>
            </p:custDataLst>
          </p:nvPr>
        </p:nvSpPr>
        <p:spPr bwMode="auto">
          <a:xfrm rot="13980000">
            <a:off x="649748" y="343873"/>
            <a:ext cx="1325958" cy="1327857"/>
          </a:xfrm>
          <a:custGeom>
            <a:avLst/>
            <a:gdLst>
              <a:gd name="T0" fmla="*/ 0 w 1858963"/>
              <a:gd name="T1" fmla="*/ 930275 h 1860550"/>
              <a:gd name="T2" fmla="*/ 850091 w 1858963"/>
              <a:gd name="T3" fmla="*/ 3400 h 1860550"/>
              <a:gd name="T4" fmla="*/ 1845448 w 1858963"/>
              <a:gd name="T5" fmla="*/ 772202 h 1860550"/>
              <a:gd name="T6" fmla="*/ 1165333 w 1858963"/>
              <a:gd name="T7" fmla="*/ 1830104 h 1860550"/>
              <a:gd name="T8" fmla="*/ 1146950 w 1858963"/>
              <a:gd name="T9" fmla="*/ 1759973 h 1860550"/>
              <a:gd name="T10" fmla="*/ 1774003 w 1858963"/>
              <a:gd name="T11" fmla="*/ 784531 h 1860550"/>
              <a:gd name="T12" fmla="*/ 856278 w 1858963"/>
              <a:gd name="T13" fmla="*/ 75635 h 1860550"/>
              <a:gd name="T14" fmla="*/ 72500 w 1858963"/>
              <a:gd name="T15" fmla="*/ 930275 h 1860550"/>
              <a:gd name="T16" fmla="*/ 0 w 1858963"/>
              <a:gd name="T17" fmla="*/ 930275 h 1860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8963" h="1860550">
                <a:moveTo>
                  <a:pt x="0" y="930275"/>
                </a:moveTo>
                <a:cubicBezTo>
                  <a:pt x="0" y="447299"/>
                  <a:pt x="369290" y="44653"/>
                  <a:pt x="850091" y="3400"/>
                </a:cubicBezTo>
                <a:cubicBezTo>
                  <a:pt x="1330994" y="-37862"/>
                  <a:pt x="1763432" y="296148"/>
                  <a:pt x="1845448" y="772202"/>
                </a:cubicBezTo>
                <a:cubicBezTo>
                  <a:pt x="1927429" y="1248056"/>
                  <a:pt x="1632007" y="1707577"/>
                  <a:pt x="1165333" y="1830104"/>
                </a:cubicBezTo>
                <a:lnTo>
                  <a:pt x="1146950" y="1759973"/>
                </a:lnTo>
                <a:cubicBezTo>
                  <a:pt x="1577212" y="1646990"/>
                  <a:pt x="1849583" y="1223292"/>
                  <a:pt x="1774003" y="784531"/>
                </a:cubicBezTo>
                <a:cubicBezTo>
                  <a:pt x="1698389" y="345571"/>
                  <a:pt x="1299676" y="37586"/>
                  <a:pt x="856278" y="75635"/>
                </a:cubicBezTo>
                <a:cubicBezTo>
                  <a:pt x="412982" y="113676"/>
                  <a:pt x="72500" y="484941"/>
                  <a:pt x="72500" y="930275"/>
                </a:cubicBezTo>
                <a:lnTo>
                  <a:pt x="0" y="930275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" name="Line 7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1077643" y="1362074"/>
            <a:ext cx="4950000" cy="1"/>
          </a:xfrm>
          <a:prstGeom prst="line">
            <a:avLst/>
          </a:prstGeom>
          <a:noFill/>
          <a:ln w="19050" cmpd="sng">
            <a:solidFill>
              <a:srgbClr val="66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Line 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1083992" y="1453838"/>
            <a:ext cx="1572705" cy="1900"/>
          </a:xfrm>
          <a:prstGeom prst="line">
            <a:avLst/>
          </a:prstGeom>
          <a:noFill/>
          <a:ln w="9525" cmpd="sng">
            <a:solidFill>
              <a:srgbClr val="CEB508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7324090" y="1936750"/>
            <a:ext cx="4233545" cy="438023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ctr" anchorCtr="0" compatLnSpc="1">
            <a:normAutofit/>
          </a:bodyPr>
          <a:lstStyle/>
          <a:p>
            <a:pPr marL="0" indent="0" algn="l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3200" b="1" smtClean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新编《红楼梦》大结局四</a:t>
            </a:r>
            <a:endParaRPr lang="zh-CN" altLang="en-US" sz="3200" b="1" smtClean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1077595" y="1898650"/>
            <a:ext cx="10393680" cy="4418330"/>
          </a:xfrm>
        </p:spPr>
        <p:txBody>
          <a:bodyPr>
            <a:noAutofit/>
          </a:bodyPr>
          <a:lstStyle/>
          <a:p>
            <a:pPr marL="3175" indent="-3175" algn="just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b="1" smtClean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要说数惜春死的最惨，她是被活活烧死的。“可怜绣户侯门女，独卧青灯古佛旁”，结果有一次佛前的海灯倒下来，将其烧死。不过“莫道此生沉黑海，性中自有大光明”，惜春这也算修成正果了。</a:t>
            </a:r>
            <a:endParaRPr lang="zh-CN" b="1" smtClean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175" indent="-3175" algn="just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b="1" smtClean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王熙凤中了赵姨娘所雇杀手的“摧心掌”。曲子里不是唱道王熙凤“生前心已碎，死后性空灵”吗？而王熙凤的仇家虽然很多，但赵姨娘最有杀人动机，在《红楼梦》第25回“魇魔法姊弟逢五鬼”中，她不就算计过一次王熙凤和贾宝玉吗？只可惜没有成功。而且既然如刘心武所说，她既然能够串通别人给林黛玉慢性下毒，自然也有暗杀王熙凤的可能。</a:t>
            </a:r>
            <a:endParaRPr lang="zh-CN" b="1" smtClean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175" indent="-3175" algn="just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b="1" smtClean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“湘江水逝楚云飞”，“终久是云散高唐，水涸湘江”，可见史湘云肯定是死于湘江大旱之时，可能是湘江的水干了之后，湘云在想要过江的途中渴死了。</a:t>
            </a:r>
            <a:endParaRPr lang="zh-CN" b="1" smtClean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175" indent="-3175" algn="just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b="1" smtClean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妙玉,可怜这么一个有洁癖的人，最后竟身陷淤泥而死。“可怜金玉质，终陷淖泥中”。</a:t>
            </a:r>
            <a:endParaRPr lang="zh-CN" b="1" smtClean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175" indent="-3175" algn="just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b="1" smtClean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李纨被兰花盆掉下来砸死的，“桃李春风结子完，到头谁似一盆兰？”也许是因为贾兰金榜高中之后，李纨乐得大劲儿了，把花架上的兰花盆碰掉，“只这带珠冠，披凤袄，也抵不了无常性命”，最后只能是“枉与他人作笑谈”了。</a:t>
            </a:r>
            <a:endParaRPr lang="zh-CN" b="1" smtClean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175" indent="-3175" algn="just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b="1" smtClean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endParaRPr lang="zh-CN" b="1" smtClean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空心弧 12"/>
          <p:cNvSpPr/>
          <p:nvPr>
            <p:custDataLst>
              <p:tags r:id="rId3"/>
            </p:custDataLst>
          </p:nvPr>
        </p:nvSpPr>
        <p:spPr bwMode="auto">
          <a:xfrm rot="13980000">
            <a:off x="649748" y="343873"/>
            <a:ext cx="1325958" cy="1327857"/>
          </a:xfrm>
          <a:custGeom>
            <a:avLst/>
            <a:gdLst>
              <a:gd name="T0" fmla="*/ 0 w 1858963"/>
              <a:gd name="T1" fmla="*/ 930275 h 1860550"/>
              <a:gd name="T2" fmla="*/ 850091 w 1858963"/>
              <a:gd name="T3" fmla="*/ 3400 h 1860550"/>
              <a:gd name="T4" fmla="*/ 1845448 w 1858963"/>
              <a:gd name="T5" fmla="*/ 772202 h 1860550"/>
              <a:gd name="T6" fmla="*/ 1165333 w 1858963"/>
              <a:gd name="T7" fmla="*/ 1830104 h 1860550"/>
              <a:gd name="T8" fmla="*/ 1146950 w 1858963"/>
              <a:gd name="T9" fmla="*/ 1759973 h 1860550"/>
              <a:gd name="T10" fmla="*/ 1774003 w 1858963"/>
              <a:gd name="T11" fmla="*/ 784531 h 1860550"/>
              <a:gd name="T12" fmla="*/ 856278 w 1858963"/>
              <a:gd name="T13" fmla="*/ 75635 h 1860550"/>
              <a:gd name="T14" fmla="*/ 72500 w 1858963"/>
              <a:gd name="T15" fmla="*/ 930275 h 1860550"/>
              <a:gd name="T16" fmla="*/ 0 w 1858963"/>
              <a:gd name="T17" fmla="*/ 930275 h 1860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8963" h="1860550">
                <a:moveTo>
                  <a:pt x="0" y="930275"/>
                </a:moveTo>
                <a:cubicBezTo>
                  <a:pt x="0" y="447299"/>
                  <a:pt x="369290" y="44653"/>
                  <a:pt x="850091" y="3400"/>
                </a:cubicBezTo>
                <a:cubicBezTo>
                  <a:pt x="1330994" y="-37862"/>
                  <a:pt x="1763432" y="296148"/>
                  <a:pt x="1845448" y="772202"/>
                </a:cubicBezTo>
                <a:cubicBezTo>
                  <a:pt x="1927429" y="1248056"/>
                  <a:pt x="1632007" y="1707577"/>
                  <a:pt x="1165333" y="1830104"/>
                </a:cubicBezTo>
                <a:lnTo>
                  <a:pt x="1146950" y="1759973"/>
                </a:lnTo>
                <a:cubicBezTo>
                  <a:pt x="1577212" y="1646990"/>
                  <a:pt x="1849583" y="1223292"/>
                  <a:pt x="1774003" y="784531"/>
                </a:cubicBezTo>
                <a:cubicBezTo>
                  <a:pt x="1698389" y="345571"/>
                  <a:pt x="1299676" y="37586"/>
                  <a:pt x="856278" y="75635"/>
                </a:cubicBezTo>
                <a:cubicBezTo>
                  <a:pt x="412982" y="113676"/>
                  <a:pt x="72500" y="484941"/>
                  <a:pt x="72500" y="930275"/>
                </a:cubicBezTo>
                <a:lnTo>
                  <a:pt x="0" y="930275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" name="Line 7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1077643" y="1362074"/>
            <a:ext cx="4950000" cy="1"/>
          </a:xfrm>
          <a:prstGeom prst="line">
            <a:avLst/>
          </a:prstGeom>
          <a:noFill/>
          <a:ln w="19050" cmpd="sng">
            <a:solidFill>
              <a:srgbClr val="66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Line 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1083992" y="1453838"/>
            <a:ext cx="1572705" cy="1900"/>
          </a:xfrm>
          <a:prstGeom prst="line">
            <a:avLst/>
          </a:prstGeom>
          <a:noFill/>
          <a:ln w="9525" cmpd="sng">
            <a:solidFill>
              <a:srgbClr val="CEB508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7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7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7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7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457200" y="605482"/>
            <a:ext cx="11277600" cy="5644118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2" name="组合 11"/>
          <p:cNvGrpSpPr/>
          <p:nvPr>
            <p:custDataLst>
              <p:tags r:id="rId2"/>
            </p:custDataLst>
          </p:nvPr>
        </p:nvGrpSpPr>
        <p:grpSpPr>
          <a:xfrm>
            <a:off x="1143635" y="607060"/>
            <a:ext cx="5769610" cy="5643880"/>
            <a:chOff x="1910" y="954"/>
            <a:chExt cx="9086" cy="8888"/>
          </a:xfrm>
        </p:grpSpPr>
        <p:sp>
          <p:nvSpPr>
            <p:cNvPr id="5" name="PA-矩形 1"/>
            <p:cNvSpPr/>
            <p:nvPr>
              <p:custDataLst>
                <p:tags r:id="rId3"/>
              </p:custDataLst>
            </p:nvPr>
          </p:nvSpPr>
          <p:spPr>
            <a:xfrm>
              <a:off x="2602" y="954"/>
              <a:ext cx="1704" cy="8888"/>
            </a:xfrm>
            <a:prstGeom prst="rect">
              <a:avLst/>
            </a:prstGeom>
            <a:blipFill dpi="0" rotWithShape="0">
              <a:blip r:embed="rId4" cstate="screen"/>
              <a:srcRect/>
              <a:stretch>
                <a:fillRect l="-160000" r="-51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PA-矩形 2"/>
            <p:cNvSpPr/>
            <p:nvPr>
              <p:custDataLst>
                <p:tags r:id="rId5"/>
              </p:custDataLst>
            </p:nvPr>
          </p:nvSpPr>
          <p:spPr>
            <a:xfrm>
              <a:off x="4404" y="954"/>
              <a:ext cx="963" cy="8888"/>
            </a:xfrm>
            <a:prstGeom prst="rect">
              <a:avLst/>
            </a:prstGeom>
            <a:blipFill dpi="0" rotWithShape="0">
              <a:blip r:embed="rId4" cstate="screen"/>
              <a:srcRect/>
              <a:stretch>
                <a:fillRect l="-470000" r="-79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PA-矩形 3"/>
            <p:cNvSpPr/>
            <p:nvPr>
              <p:custDataLst>
                <p:tags r:id="rId6"/>
              </p:custDataLst>
            </p:nvPr>
          </p:nvSpPr>
          <p:spPr>
            <a:xfrm>
              <a:off x="2157" y="954"/>
              <a:ext cx="346" cy="8888"/>
            </a:xfrm>
            <a:prstGeom prst="rect">
              <a:avLst/>
            </a:prstGeom>
            <a:blipFill dpi="0" rotWithShape="0">
              <a:blip r:embed="rId4" cstate="screen"/>
              <a:srcRect/>
              <a:stretch>
                <a:fillRect l="-660000" r="-304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PA-矩形 4"/>
            <p:cNvSpPr/>
            <p:nvPr>
              <p:custDataLst>
                <p:tags r:id="rId7"/>
              </p:custDataLst>
            </p:nvPr>
          </p:nvSpPr>
          <p:spPr>
            <a:xfrm>
              <a:off x="1910" y="954"/>
              <a:ext cx="173" cy="8888"/>
            </a:xfrm>
            <a:prstGeom prst="rect">
              <a:avLst/>
            </a:prstGeom>
            <a:blipFill dpi="0" rotWithShape="0">
              <a:blip r:embed="rId4" cstate="screen"/>
              <a:srcRect/>
              <a:stretch>
                <a:fillRect l="-1176000" r="-632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PA-矩形 5"/>
            <p:cNvSpPr/>
            <p:nvPr>
              <p:custDataLst>
                <p:tags r:id="rId8"/>
              </p:custDataLst>
            </p:nvPr>
          </p:nvSpPr>
          <p:spPr>
            <a:xfrm>
              <a:off x="5466" y="954"/>
              <a:ext cx="642" cy="8888"/>
            </a:xfrm>
            <a:prstGeom prst="rect">
              <a:avLst/>
            </a:prstGeom>
            <a:blipFill dpi="0" rotWithShape="0">
              <a:blip r:embed="rId4" cstate="screen"/>
              <a:srcRect/>
              <a:stretch>
                <a:fillRect l="-871000" r="-1078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PA-矩形 6"/>
            <p:cNvSpPr/>
            <p:nvPr>
              <p:custDataLst>
                <p:tags r:id="rId9"/>
              </p:custDataLst>
            </p:nvPr>
          </p:nvSpPr>
          <p:spPr>
            <a:xfrm>
              <a:off x="6206" y="954"/>
              <a:ext cx="2494" cy="8888"/>
            </a:xfrm>
            <a:prstGeom prst="rect">
              <a:avLst/>
            </a:prstGeom>
            <a:blipFill dpi="0" rotWithShape="0">
              <a:blip r:embed="rId4" cstate="screen"/>
              <a:srcRect/>
              <a:stretch>
                <a:fillRect l="-254000" r="-174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PA-矩形 7"/>
            <p:cNvSpPr/>
            <p:nvPr>
              <p:custDataLst>
                <p:tags r:id="rId10"/>
              </p:custDataLst>
            </p:nvPr>
          </p:nvSpPr>
          <p:spPr>
            <a:xfrm>
              <a:off x="8799" y="954"/>
              <a:ext cx="1037" cy="8888"/>
            </a:xfrm>
            <a:prstGeom prst="rect">
              <a:avLst/>
            </a:prstGeom>
            <a:blipFill dpi="0" rotWithShape="0">
              <a:blip r:embed="rId4" cstate="screen"/>
              <a:srcRect/>
              <a:stretch>
                <a:fillRect l="-861000" r="-308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PA-矩形 8"/>
            <p:cNvSpPr/>
            <p:nvPr>
              <p:custDataLst>
                <p:tags r:id="rId11"/>
              </p:custDataLst>
            </p:nvPr>
          </p:nvSpPr>
          <p:spPr>
            <a:xfrm>
              <a:off x="9935" y="954"/>
              <a:ext cx="469" cy="8888"/>
            </a:xfrm>
            <a:prstGeom prst="rect">
              <a:avLst/>
            </a:prstGeom>
            <a:blipFill dpi="0" rotWithShape="0">
              <a:blip r:embed="rId4" cstate="screen"/>
              <a:srcRect/>
              <a:stretch>
                <a:fillRect l="-2145000" r="-56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PA-矩形 9"/>
            <p:cNvSpPr/>
            <p:nvPr>
              <p:custDataLst>
                <p:tags r:id="rId12"/>
              </p:custDataLst>
            </p:nvPr>
          </p:nvSpPr>
          <p:spPr>
            <a:xfrm>
              <a:off x="10502" y="954"/>
              <a:ext cx="247" cy="8888"/>
            </a:xfrm>
            <a:prstGeom prst="rect">
              <a:avLst/>
            </a:prstGeom>
            <a:blipFill dpi="0" rotWithShape="0">
              <a:blip r:embed="rId4" cstate="screen"/>
              <a:srcRect/>
              <a:stretch>
                <a:fillRect l="-4303000" r="-924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PA-矩形 10"/>
            <p:cNvSpPr/>
            <p:nvPr>
              <p:custDataLst>
                <p:tags r:id="rId13"/>
              </p:custDataLst>
            </p:nvPr>
          </p:nvSpPr>
          <p:spPr>
            <a:xfrm>
              <a:off x="10848" y="954"/>
              <a:ext cx="148" cy="8888"/>
            </a:xfrm>
            <a:prstGeom prst="rect">
              <a:avLst/>
            </a:prstGeom>
            <a:blipFill dpi="0" rotWithShape="0">
              <a:blip r:embed="rId4" cstate="screen"/>
              <a:srcRect/>
              <a:stretch>
                <a:fillRect l="-7414000" r="-137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" name="Title 6"/>
          <p:cNvSpPr txBox="1"/>
          <p:nvPr>
            <p:custDataLst>
              <p:tags r:id="rId14"/>
            </p:custDataLst>
          </p:nvPr>
        </p:nvSpPr>
        <p:spPr>
          <a:xfrm>
            <a:off x="7132320" y="3253740"/>
            <a:ext cx="4091940" cy="15589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108000" anchor="ctr" anchorCtr="1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r>
              <a:rPr kumimoji="0" lang="zh-CN" sz="6000" b="1" i="0" kern="1200" cap="none" spc="300" normalizeH="0" noProof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专题总结</a:t>
            </a:r>
            <a:endParaRPr kumimoji="0" lang="zh-CN" sz="6000" b="1" i="0" kern="1200" cap="none" spc="300" normalizeH="0" noProof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形 3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 rot="10800000">
            <a:off x="10087100" y="1253992"/>
            <a:ext cx="869950" cy="746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493000" y="1614170"/>
            <a:ext cx="1832814" cy="1855928"/>
          </a:xfrm>
          <a:prstGeom prst="ellipse">
            <a:avLst/>
          </a:prstGeom>
          <a:solidFill>
            <a:srgbClr val="CDFFBE"/>
          </a:solidFill>
        </p:spPr>
        <p:txBody>
          <a:bodyPr wrap="none" rtlCol="0">
            <a:spAutoFit/>
          </a:bodyPr>
          <a:p>
            <a:r>
              <a:rPr lang="en-US" altLang="zh-CN" sz="8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altLang="zh-CN" sz="8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Title 6"/>
          <p:cNvSpPr txBox="1"/>
          <p:nvPr>
            <p:custDataLst>
              <p:tags r:id="rId1"/>
            </p:custDataLst>
          </p:nvPr>
        </p:nvSpPr>
        <p:spPr>
          <a:xfrm>
            <a:off x="608400" y="756000"/>
            <a:ext cx="10976673" cy="62670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  <a:defRPr/>
            </a:pPr>
            <a:r>
              <a:rPr kumimoji="0" lang="zh-CN" altLang="en-US" sz="3600" b="1" i="0" kern="1200" cap="none" spc="300" normalizeH="0" noProof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专题总结</a:t>
            </a:r>
            <a:endParaRPr kumimoji="0" lang="zh-CN" altLang="en-US" sz="3600" b="1" i="0" kern="1200" cap="none" spc="300" normalizeH="0" noProof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itle 6"/>
          <p:cNvSpPr txBox="1"/>
          <p:nvPr>
            <p:custDataLst>
              <p:tags r:id="rId2"/>
            </p:custDataLst>
          </p:nvPr>
        </p:nvSpPr>
        <p:spPr>
          <a:xfrm>
            <a:off x="370205" y="1443990"/>
            <a:ext cx="11485880" cy="12934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108000" tIns="36000" rIns="108000" bIns="36000" anchor="ctr" anchorCtr="1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ct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000" b="1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补写的基本原则和要求：在认真读懂原著，领会原著精神的基础上，做到合情合理，保持与原著的主题思想一致，情节顺理成章，人物性格的发展要符合逻辑，力争保持与原著一致的语言风格等。</a:t>
            </a:r>
            <a:endParaRPr lang="zh-CN" altLang="en-US" sz="2000" b="1" spc="5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120" y="2957195"/>
            <a:ext cx="5546725" cy="33394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2685" y="2957195"/>
            <a:ext cx="5417820" cy="333946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457200" y="605482"/>
            <a:ext cx="11277600" cy="5644118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2" name="组合 11"/>
          <p:cNvGrpSpPr/>
          <p:nvPr>
            <p:custDataLst>
              <p:tags r:id="rId2"/>
            </p:custDataLst>
          </p:nvPr>
        </p:nvGrpSpPr>
        <p:grpSpPr>
          <a:xfrm>
            <a:off x="1143635" y="607060"/>
            <a:ext cx="5769610" cy="5643880"/>
            <a:chOff x="1910" y="954"/>
            <a:chExt cx="9086" cy="8888"/>
          </a:xfrm>
        </p:grpSpPr>
        <p:sp>
          <p:nvSpPr>
            <p:cNvPr id="5" name="PA-矩形 1"/>
            <p:cNvSpPr/>
            <p:nvPr>
              <p:custDataLst>
                <p:tags r:id="rId3"/>
              </p:custDataLst>
            </p:nvPr>
          </p:nvSpPr>
          <p:spPr>
            <a:xfrm>
              <a:off x="2602" y="954"/>
              <a:ext cx="1704" cy="8888"/>
            </a:xfrm>
            <a:prstGeom prst="rect">
              <a:avLst/>
            </a:prstGeom>
            <a:blipFill dpi="0" rotWithShape="0">
              <a:blip r:embed="rId4" cstate="screen"/>
              <a:srcRect/>
              <a:stretch>
                <a:fillRect l="-160000" r="-51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PA-矩形 2"/>
            <p:cNvSpPr/>
            <p:nvPr>
              <p:custDataLst>
                <p:tags r:id="rId5"/>
              </p:custDataLst>
            </p:nvPr>
          </p:nvSpPr>
          <p:spPr>
            <a:xfrm>
              <a:off x="4404" y="954"/>
              <a:ext cx="963" cy="8888"/>
            </a:xfrm>
            <a:prstGeom prst="rect">
              <a:avLst/>
            </a:prstGeom>
            <a:blipFill dpi="0" rotWithShape="0">
              <a:blip r:embed="rId4" cstate="screen"/>
              <a:srcRect/>
              <a:stretch>
                <a:fillRect l="-470000" r="-79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PA-矩形 3"/>
            <p:cNvSpPr/>
            <p:nvPr>
              <p:custDataLst>
                <p:tags r:id="rId6"/>
              </p:custDataLst>
            </p:nvPr>
          </p:nvSpPr>
          <p:spPr>
            <a:xfrm>
              <a:off x="2157" y="954"/>
              <a:ext cx="346" cy="8888"/>
            </a:xfrm>
            <a:prstGeom prst="rect">
              <a:avLst/>
            </a:prstGeom>
            <a:blipFill dpi="0" rotWithShape="0">
              <a:blip r:embed="rId4" cstate="screen"/>
              <a:srcRect/>
              <a:stretch>
                <a:fillRect l="-660000" r="-304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PA-矩形 4"/>
            <p:cNvSpPr/>
            <p:nvPr>
              <p:custDataLst>
                <p:tags r:id="rId7"/>
              </p:custDataLst>
            </p:nvPr>
          </p:nvSpPr>
          <p:spPr>
            <a:xfrm>
              <a:off x="1910" y="954"/>
              <a:ext cx="173" cy="8888"/>
            </a:xfrm>
            <a:prstGeom prst="rect">
              <a:avLst/>
            </a:prstGeom>
            <a:blipFill dpi="0" rotWithShape="0">
              <a:blip r:embed="rId4" cstate="screen"/>
              <a:srcRect/>
              <a:stretch>
                <a:fillRect l="-1176000" r="-632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PA-矩形 5"/>
            <p:cNvSpPr/>
            <p:nvPr>
              <p:custDataLst>
                <p:tags r:id="rId8"/>
              </p:custDataLst>
            </p:nvPr>
          </p:nvSpPr>
          <p:spPr>
            <a:xfrm>
              <a:off x="5466" y="954"/>
              <a:ext cx="642" cy="8888"/>
            </a:xfrm>
            <a:prstGeom prst="rect">
              <a:avLst/>
            </a:prstGeom>
            <a:blipFill dpi="0" rotWithShape="0">
              <a:blip r:embed="rId4" cstate="screen"/>
              <a:srcRect/>
              <a:stretch>
                <a:fillRect l="-871000" r="-1078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PA-矩形 6"/>
            <p:cNvSpPr/>
            <p:nvPr>
              <p:custDataLst>
                <p:tags r:id="rId9"/>
              </p:custDataLst>
            </p:nvPr>
          </p:nvSpPr>
          <p:spPr>
            <a:xfrm>
              <a:off x="6206" y="954"/>
              <a:ext cx="2494" cy="8888"/>
            </a:xfrm>
            <a:prstGeom prst="rect">
              <a:avLst/>
            </a:prstGeom>
            <a:blipFill dpi="0" rotWithShape="0">
              <a:blip r:embed="rId4" cstate="screen"/>
              <a:srcRect/>
              <a:stretch>
                <a:fillRect l="-254000" r="-174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PA-矩形 7"/>
            <p:cNvSpPr/>
            <p:nvPr>
              <p:custDataLst>
                <p:tags r:id="rId10"/>
              </p:custDataLst>
            </p:nvPr>
          </p:nvSpPr>
          <p:spPr>
            <a:xfrm>
              <a:off x="8799" y="954"/>
              <a:ext cx="1037" cy="8888"/>
            </a:xfrm>
            <a:prstGeom prst="rect">
              <a:avLst/>
            </a:prstGeom>
            <a:blipFill dpi="0" rotWithShape="0">
              <a:blip r:embed="rId4" cstate="screen"/>
              <a:srcRect/>
              <a:stretch>
                <a:fillRect l="-861000" r="-308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PA-矩形 8"/>
            <p:cNvSpPr/>
            <p:nvPr>
              <p:custDataLst>
                <p:tags r:id="rId11"/>
              </p:custDataLst>
            </p:nvPr>
          </p:nvSpPr>
          <p:spPr>
            <a:xfrm>
              <a:off x="9935" y="954"/>
              <a:ext cx="469" cy="8888"/>
            </a:xfrm>
            <a:prstGeom prst="rect">
              <a:avLst/>
            </a:prstGeom>
            <a:blipFill dpi="0" rotWithShape="0">
              <a:blip r:embed="rId4" cstate="screen"/>
              <a:srcRect/>
              <a:stretch>
                <a:fillRect l="-2145000" r="-56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PA-矩形 9"/>
            <p:cNvSpPr/>
            <p:nvPr>
              <p:custDataLst>
                <p:tags r:id="rId12"/>
              </p:custDataLst>
            </p:nvPr>
          </p:nvSpPr>
          <p:spPr>
            <a:xfrm>
              <a:off x="10502" y="954"/>
              <a:ext cx="247" cy="8888"/>
            </a:xfrm>
            <a:prstGeom prst="rect">
              <a:avLst/>
            </a:prstGeom>
            <a:blipFill dpi="0" rotWithShape="0">
              <a:blip r:embed="rId4" cstate="screen"/>
              <a:srcRect/>
              <a:stretch>
                <a:fillRect l="-4303000" r="-924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PA-矩形 10"/>
            <p:cNvSpPr/>
            <p:nvPr>
              <p:custDataLst>
                <p:tags r:id="rId13"/>
              </p:custDataLst>
            </p:nvPr>
          </p:nvSpPr>
          <p:spPr>
            <a:xfrm>
              <a:off x="10848" y="954"/>
              <a:ext cx="148" cy="8888"/>
            </a:xfrm>
            <a:prstGeom prst="rect">
              <a:avLst/>
            </a:prstGeom>
            <a:blipFill dpi="0" rotWithShape="0">
              <a:blip r:embed="rId4" cstate="screen"/>
              <a:srcRect/>
              <a:stretch>
                <a:fillRect l="-7414000" r="-137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" name="Title 6"/>
          <p:cNvSpPr txBox="1"/>
          <p:nvPr>
            <p:custDataLst>
              <p:tags r:id="rId14"/>
            </p:custDataLst>
          </p:nvPr>
        </p:nvSpPr>
        <p:spPr>
          <a:xfrm>
            <a:off x="7132320" y="3253740"/>
            <a:ext cx="4091940" cy="15589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108000" anchor="ctr" anchorCtr="1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r>
              <a:rPr kumimoji="0" lang="zh-CN" sz="6000" b="1" i="0" kern="1200" cap="none" spc="300" normalizeH="0" noProof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课堂讨论</a:t>
            </a:r>
            <a:endParaRPr kumimoji="0" lang="zh-CN" sz="6000" b="1" i="0" kern="1200" cap="none" spc="300" normalizeH="0" noProof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形 3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 rot="10800000">
            <a:off x="10087100" y="1253992"/>
            <a:ext cx="869950" cy="746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493000" y="1614170"/>
            <a:ext cx="1857072" cy="1709294"/>
          </a:xfrm>
          <a:prstGeom prst="ellipse">
            <a:avLst/>
          </a:prstGeom>
          <a:solidFill>
            <a:srgbClr val="CDFFBE"/>
          </a:solidFill>
        </p:spPr>
        <p:txBody>
          <a:bodyPr wrap="none" rtlCol="0">
            <a:spAutoFit/>
          </a:bodyPr>
          <a:p>
            <a:r>
              <a:rPr lang="en-US" altLang="zh-CN" sz="8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8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338018" y="1513580"/>
            <a:ext cx="5853981" cy="3896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Rectangle 51"/>
          <p:cNvSpPr/>
          <p:nvPr>
            <p:custDataLst>
              <p:tags r:id="rId3"/>
            </p:custDataLst>
          </p:nvPr>
        </p:nvSpPr>
        <p:spPr>
          <a:xfrm>
            <a:off x="371781" y="1513607"/>
            <a:ext cx="3403930" cy="99654"/>
          </a:xfrm>
          <a:prstGeom prst="rect">
            <a:avLst/>
          </a:prstGeom>
          <a:solidFill>
            <a:schemeClr val="accent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anchor="ctr"/>
          <a:lstStyle/>
          <a:p>
            <a:pPr algn="ctr"/>
            <a:endParaRPr lang="zh-CN" altLang="en-US" b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77495" y="1761490"/>
            <a:ext cx="5647690" cy="377063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曹雪芹写《红楼梦》的具体年月已无从查考，只能从书中知道他“于悼红轩中披阅十载，增删五次”。据专家考证：全书共110回，因为曹雪芹留下了一份完整的提纲是110回。前八十回在他去世前已传抄于世。后三十回也基本完成，只是由于某种原因没有流传下来，后来终于迷失。这是不可弥补的损失。到十八世纪末，高鹗续写了后四十回，补成了现行的一百二十回本。</a:t>
            </a: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77488" y="744855"/>
            <a:ext cx="5281160" cy="768965"/>
          </a:xfrm>
          <a:prstGeom prst="rect">
            <a:avLst/>
          </a:prstGeom>
          <a:noFill/>
        </p:spPr>
        <p:txBody>
          <a:bodyPr wrap="square" lIns="90000" tIns="46800" rIns="90000" bIns="46800" rtlCol="0" anchor="b" anchorCtr="0">
            <a:normAutofit/>
          </a:bodyPr>
          <a:lstStyle>
            <a:defPPr>
              <a:defRPr lang="zh-CN"/>
            </a:defPPr>
            <a:lvl1pPr>
              <a:defRPr sz="3600">
                <a:solidFill>
                  <a:schemeClr val="accent5">
                    <a:lumMod val="10000"/>
                  </a:schemeClr>
                </a:solidFill>
                <a:latin typeface="+mj-ea"/>
                <a:ea typeface="+mj-ea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课堂讨论</a:t>
            </a:r>
            <a:endParaRPr lang="zh-CN" altLang="en-US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457200" y="605482"/>
            <a:ext cx="11277600" cy="5644118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2" name="组合 11"/>
          <p:cNvGrpSpPr/>
          <p:nvPr>
            <p:custDataLst>
              <p:tags r:id="rId2"/>
            </p:custDataLst>
          </p:nvPr>
        </p:nvGrpSpPr>
        <p:grpSpPr>
          <a:xfrm>
            <a:off x="1143635" y="607060"/>
            <a:ext cx="5769610" cy="5643880"/>
            <a:chOff x="1910" y="954"/>
            <a:chExt cx="9086" cy="8888"/>
          </a:xfrm>
        </p:grpSpPr>
        <p:sp>
          <p:nvSpPr>
            <p:cNvPr id="5" name="PA-矩形 1"/>
            <p:cNvSpPr/>
            <p:nvPr>
              <p:custDataLst>
                <p:tags r:id="rId3"/>
              </p:custDataLst>
            </p:nvPr>
          </p:nvSpPr>
          <p:spPr>
            <a:xfrm>
              <a:off x="2602" y="954"/>
              <a:ext cx="1704" cy="8888"/>
            </a:xfrm>
            <a:prstGeom prst="rect">
              <a:avLst/>
            </a:prstGeom>
            <a:blipFill dpi="0" rotWithShape="0">
              <a:blip r:embed="rId4" cstate="screen"/>
              <a:srcRect/>
              <a:stretch>
                <a:fillRect l="-160000" r="-51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PA-矩形 2"/>
            <p:cNvSpPr/>
            <p:nvPr>
              <p:custDataLst>
                <p:tags r:id="rId5"/>
              </p:custDataLst>
            </p:nvPr>
          </p:nvSpPr>
          <p:spPr>
            <a:xfrm>
              <a:off x="4404" y="954"/>
              <a:ext cx="963" cy="8888"/>
            </a:xfrm>
            <a:prstGeom prst="rect">
              <a:avLst/>
            </a:prstGeom>
            <a:blipFill dpi="0" rotWithShape="0">
              <a:blip r:embed="rId4" cstate="screen"/>
              <a:srcRect/>
              <a:stretch>
                <a:fillRect l="-470000" r="-79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PA-矩形 3"/>
            <p:cNvSpPr/>
            <p:nvPr>
              <p:custDataLst>
                <p:tags r:id="rId6"/>
              </p:custDataLst>
            </p:nvPr>
          </p:nvSpPr>
          <p:spPr>
            <a:xfrm>
              <a:off x="2157" y="954"/>
              <a:ext cx="346" cy="8888"/>
            </a:xfrm>
            <a:prstGeom prst="rect">
              <a:avLst/>
            </a:prstGeom>
            <a:blipFill dpi="0" rotWithShape="0">
              <a:blip r:embed="rId4" cstate="screen"/>
              <a:srcRect/>
              <a:stretch>
                <a:fillRect l="-660000" r="-304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PA-矩形 4"/>
            <p:cNvSpPr/>
            <p:nvPr>
              <p:custDataLst>
                <p:tags r:id="rId7"/>
              </p:custDataLst>
            </p:nvPr>
          </p:nvSpPr>
          <p:spPr>
            <a:xfrm>
              <a:off x="1910" y="954"/>
              <a:ext cx="173" cy="8888"/>
            </a:xfrm>
            <a:prstGeom prst="rect">
              <a:avLst/>
            </a:prstGeom>
            <a:blipFill dpi="0" rotWithShape="0">
              <a:blip r:embed="rId4" cstate="screen"/>
              <a:srcRect/>
              <a:stretch>
                <a:fillRect l="-1176000" r="-632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PA-矩形 5"/>
            <p:cNvSpPr/>
            <p:nvPr>
              <p:custDataLst>
                <p:tags r:id="rId8"/>
              </p:custDataLst>
            </p:nvPr>
          </p:nvSpPr>
          <p:spPr>
            <a:xfrm>
              <a:off x="5466" y="954"/>
              <a:ext cx="642" cy="8888"/>
            </a:xfrm>
            <a:prstGeom prst="rect">
              <a:avLst/>
            </a:prstGeom>
            <a:blipFill dpi="0" rotWithShape="0">
              <a:blip r:embed="rId4" cstate="screen"/>
              <a:srcRect/>
              <a:stretch>
                <a:fillRect l="-871000" r="-1078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PA-矩形 6"/>
            <p:cNvSpPr/>
            <p:nvPr>
              <p:custDataLst>
                <p:tags r:id="rId9"/>
              </p:custDataLst>
            </p:nvPr>
          </p:nvSpPr>
          <p:spPr>
            <a:xfrm>
              <a:off x="6206" y="954"/>
              <a:ext cx="2494" cy="8888"/>
            </a:xfrm>
            <a:prstGeom prst="rect">
              <a:avLst/>
            </a:prstGeom>
            <a:blipFill dpi="0" rotWithShape="0">
              <a:blip r:embed="rId4" cstate="screen"/>
              <a:srcRect/>
              <a:stretch>
                <a:fillRect l="-254000" r="-174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PA-矩形 7"/>
            <p:cNvSpPr/>
            <p:nvPr>
              <p:custDataLst>
                <p:tags r:id="rId10"/>
              </p:custDataLst>
            </p:nvPr>
          </p:nvSpPr>
          <p:spPr>
            <a:xfrm>
              <a:off x="8799" y="954"/>
              <a:ext cx="1037" cy="8888"/>
            </a:xfrm>
            <a:prstGeom prst="rect">
              <a:avLst/>
            </a:prstGeom>
            <a:blipFill dpi="0" rotWithShape="0">
              <a:blip r:embed="rId4" cstate="screen"/>
              <a:srcRect/>
              <a:stretch>
                <a:fillRect l="-861000" r="-308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PA-矩形 8"/>
            <p:cNvSpPr/>
            <p:nvPr>
              <p:custDataLst>
                <p:tags r:id="rId11"/>
              </p:custDataLst>
            </p:nvPr>
          </p:nvSpPr>
          <p:spPr>
            <a:xfrm>
              <a:off x="9935" y="954"/>
              <a:ext cx="469" cy="8888"/>
            </a:xfrm>
            <a:prstGeom prst="rect">
              <a:avLst/>
            </a:prstGeom>
            <a:blipFill dpi="0" rotWithShape="0">
              <a:blip r:embed="rId4" cstate="screen"/>
              <a:srcRect/>
              <a:stretch>
                <a:fillRect l="-2145000" r="-56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PA-矩形 9"/>
            <p:cNvSpPr/>
            <p:nvPr>
              <p:custDataLst>
                <p:tags r:id="rId12"/>
              </p:custDataLst>
            </p:nvPr>
          </p:nvSpPr>
          <p:spPr>
            <a:xfrm>
              <a:off x="10502" y="954"/>
              <a:ext cx="247" cy="8888"/>
            </a:xfrm>
            <a:prstGeom prst="rect">
              <a:avLst/>
            </a:prstGeom>
            <a:blipFill dpi="0" rotWithShape="0">
              <a:blip r:embed="rId4" cstate="screen"/>
              <a:srcRect/>
              <a:stretch>
                <a:fillRect l="-4303000" r="-924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PA-矩形 10"/>
            <p:cNvSpPr/>
            <p:nvPr>
              <p:custDataLst>
                <p:tags r:id="rId13"/>
              </p:custDataLst>
            </p:nvPr>
          </p:nvSpPr>
          <p:spPr>
            <a:xfrm>
              <a:off x="10848" y="954"/>
              <a:ext cx="148" cy="8888"/>
            </a:xfrm>
            <a:prstGeom prst="rect">
              <a:avLst/>
            </a:prstGeom>
            <a:blipFill dpi="0" rotWithShape="0">
              <a:blip r:embed="rId4" cstate="screen"/>
              <a:srcRect/>
              <a:stretch>
                <a:fillRect l="-7414000" r="-137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" name="Title 6"/>
          <p:cNvSpPr txBox="1"/>
          <p:nvPr>
            <p:custDataLst>
              <p:tags r:id="rId14"/>
            </p:custDataLst>
          </p:nvPr>
        </p:nvSpPr>
        <p:spPr>
          <a:xfrm>
            <a:off x="7132320" y="3253740"/>
            <a:ext cx="4091940" cy="15589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108000" anchor="ctr" anchorCtr="1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r>
              <a:rPr kumimoji="0" lang="zh-CN" sz="6000" b="1" i="0" kern="1200" cap="none" spc="300" normalizeH="0" noProof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风采展示</a:t>
            </a:r>
            <a:endParaRPr kumimoji="0" lang="zh-CN" sz="6000" b="1" i="0" kern="1200" cap="none" spc="300" normalizeH="0" noProof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形 3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 rot="10800000">
            <a:off x="10087100" y="1253992"/>
            <a:ext cx="869950" cy="746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493000" y="1614170"/>
            <a:ext cx="1832814" cy="1855928"/>
          </a:xfrm>
          <a:prstGeom prst="ellipse">
            <a:avLst/>
          </a:prstGeom>
          <a:solidFill>
            <a:srgbClr val="CDFFBE"/>
          </a:solidFill>
        </p:spPr>
        <p:txBody>
          <a:bodyPr wrap="none" rtlCol="0">
            <a:spAutoFit/>
          </a:bodyPr>
          <a:p>
            <a:r>
              <a:rPr lang="en-US" altLang="zh-CN" sz="8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8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矩形 2"/>
          <p:cNvSpPr/>
          <p:nvPr userDrawn="1">
            <p:custDataLst>
              <p:tags r:id="rId1"/>
            </p:custDataLst>
          </p:nvPr>
        </p:nvSpPr>
        <p:spPr>
          <a:xfrm>
            <a:off x="0" y="3446378"/>
            <a:ext cx="12192000" cy="3411622"/>
          </a:xfrm>
          <a:prstGeom prst="rect">
            <a:avLst/>
          </a:prstGeom>
          <a:solidFill>
            <a:srgbClr val="DEF8E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983740" y="4638040"/>
            <a:ext cx="8524240" cy="1461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15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rPr>
              <a:t>如果让你设计八十回以后的故事，你会怎么做？试设想一些主要人物的命运或结局，写出故事梗概。</a:t>
            </a:r>
            <a:endParaRPr lang="zh-CN" altLang="en-US" sz="2800" b="1" spc="15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2143760" y="314960"/>
            <a:ext cx="8204200" cy="391350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282870" y="480215"/>
            <a:ext cx="9626400" cy="723600"/>
          </a:xfrm>
        </p:spPr>
        <p:txBody>
          <a:bodyPr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/>
              <a:t>新编《红楼梦》大结局一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1212215" y="1123950"/>
            <a:ext cx="10015220" cy="5292725"/>
          </a:xfrm>
        </p:spPr>
        <p:txBody>
          <a:bodyPr>
            <a:noAutofit/>
          </a:bodyPr>
          <a:lstStyle/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2000" b="1">
                <a:solidFill>
                  <a:srgbClr val="FF0000"/>
                </a:solidFill>
              </a:rPr>
              <a:t>八十一回：贾母突逝荣国府，黛玉无奈离贾家</a:t>
            </a:r>
            <a:endParaRPr lang="zh-CN" altLang="en-US" sz="2000" b="1">
              <a:solidFill>
                <a:srgbClr val="FF0000"/>
              </a:solidFill>
            </a:endParaRPr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b="1"/>
              <a:t>且说迎春归去之后，邢夫人像倒没有这事，倒是王夫人抚养了一场，却甚是伤感，在房中独自叹息。</a:t>
            </a:r>
            <a:endParaRPr lang="zh-CN" altLang="en-US" sz="1800" b="1"/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b="1"/>
              <a:t>宝玉忙来作揖，陪王夫人谈谈心事，却听见那小厮前来，慌忙道：“夫人，少爷，老祖宗她……”一语未了，便先用帕抢先拭泪。王夫人和贾宝玉知事不妙，忙奔于贾母处，只见政，赦，凤，黛玉，宝钗等人齐跪于地，痛哭。贾宝玉扑于贾母处，贾母，双眼紧闭，脸色苍白，手脚冰凉……</a:t>
            </a:r>
            <a:endParaRPr lang="zh-CN" altLang="en-US" sz="1800" b="1"/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b="1"/>
              <a:t>百余见状，不觉晕了过去。王夫人一愣，不语，许久，失声哭。</a:t>
            </a:r>
            <a:endParaRPr lang="zh-CN" altLang="en-US" sz="1800" b="1"/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b="1"/>
              <a:t>且说宝玉晕了七天七夜之后，正值葬贾母之日。事毕，宝玉突问祖母因何而死？无人作答，许久，政道，“年事已高，想必是阳寿尽了。”后来便无人提及此事。</a:t>
            </a:r>
            <a:endParaRPr lang="zh-CN" altLang="en-US" sz="1800" b="1"/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b="1"/>
              <a:t>贾母一死，林黛玉便失去一个靠山，在王夫人、薛姨妈的苦逼之下，无奈被迫离开贾府，独自来到葬花处，宝玉因被王夫人软禁起来，不得与黛玉相见，便差人给黛玉盖了一间草屋，让其安度晚年。要知端的，且听下回分解。</a:t>
            </a:r>
            <a:endParaRPr lang="zh-CN" altLang="en-US" sz="1800" b="1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282870" y="480215"/>
            <a:ext cx="9626400" cy="723600"/>
          </a:xfrm>
        </p:spPr>
        <p:txBody>
          <a:bodyPr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/>
              <a:t>新编《红楼梦》大结局</a:t>
            </a:r>
            <a:r>
              <a:rPr lang="zh-CN" altLang="en-US">
                <a:sym typeface="+mn-ea"/>
              </a:rPr>
              <a:t>一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1172845" y="1311910"/>
            <a:ext cx="10015220" cy="4234180"/>
          </a:xfrm>
        </p:spPr>
        <p:txBody>
          <a:bodyPr>
            <a:noAutofit/>
          </a:bodyPr>
          <a:lstStyle/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2000" b="1">
                <a:solidFill>
                  <a:srgbClr val="FF0000"/>
                </a:solidFill>
              </a:rPr>
              <a:t>八十二回：王薛二老共商量，齐逼“二宝”快完婚</a:t>
            </a:r>
            <a:endParaRPr lang="zh-CN" altLang="en-US" sz="2000" b="1">
              <a:solidFill>
                <a:srgbClr val="FF0000"/>
              </a:solidFill>
            </a:endParaRPr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b="1"/>
              <a:t>且说林黛玉在草屋里，终日以泪洗面，不久便过世了。</a:t>
            </a:r>
            <a:endParaRPr lang="zh-CN" altLang="en-US" sz="1800" b="1"/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b="1"/>
              <a:t>贾宝玉痛不欲生。</a:t>
            </a:r>
            <a:endParaRPr lang="zh-CN" altLang="en-US" sz="1800" b="1"/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b="1"/>
              <a:t>适时，王夫人差人唤薛姨妈来，共同商讨“二宝”的婚事。不过一炷香的时间，二人商量好了，决定让薛宝钗和贾宝玉结婚。</a:t>
            </a:r>
            <a:endParaRPr lang="zh-CN" altLang="en-US" sz="1800" b="1"/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b="1"/>
              <a:t>少顷，唤来政、赦、凤和“二宝”。王薛向众人说明了心思之后，又说：“林黛玉已泪尽而逝，而今，史湘云也嫁给了卫若兰。现今，宝钗是孽子的最佳配偶了。”众人都说好。唯有宝玉迫于封建礼教，勉强答应了。</a:t>
            </a:r>
            <a:endParaRPr lang="zh-CN" altLang="en-US" sz="1800" b="1"/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b="1"/>
              <a:t>且说洞房花烛夜，宝钗见宝玉非常不痛快……要知端的，且听下回分解。</a:t>
            </a:r>
            <a:endParaRPr lang="zh-CN" altLang="en-US" sz="1800" b="1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282870" y="480215"/>
            <a:ext cx="9626400" cy="723600"/>
          </a:xfrm>
        </p:spPr>
        <p:txBody>
          <a:bodyPr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/>
              <a:t>新编《红楼梦》大结局</a:t>
            </a:r>
            <a:r>
              <a:rPr lang="zh-CN" altLang="en-US">
                <a:sym typeface="+mn-ea"/>
              </a:rPr>
              <a:t>一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1191895" y="1303655"/>
            <a:ext cx="10015220" cy="4843145"/>
          </a:xfrm>
        </p:spPr>
        <p:txBody>
          <a:bodyPr>
            <a:noAutofit/>
          </a:bodyPr>
          <a:lstStyle/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2000" b="1">
                <a:solidFill>
                  <a:srgbClr val="FF0000"/>
                </a:solidFill>
              </a:rPr>
              <a:t>八十三回：宝玉二次出贾府，隐士被请寻宝玉</a:t>
            </a:r>
            <a:endParaRPr lang="zh-CN" altLang="en-US" sz="2000" b="1">
              <a:solidFill>
                <a:srgbClr val="FF0000"/>
              </a:solidFill>
            </a:endParaRPr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b="1"/>
              <a:t>却说宝钗见宝玉心里憋得慌，知其对林黛玉旧情难忘。</a:t>
            </a:r>
            <a:endParaRPr lang="zh-CN" altLang="en-US" sz="1800" b="1"/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b="1"/>
              <a:t>宝钗无奈，借机劝告，宝玉大怒。两人发生了语言上的直接冲突。</a:t>
            </a:r>
            <a:endParaRPr lang="zh-CN" altLang="en-US" sz="1800" b="1"/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b="1"/>
              <a:t>宝玉一气之下撇下贾府，二次出家。一心想过清淡的生活。</a:t>
            </a:r>
            <a:endParaRPr lang="zh-CN" altLang="en-US" sz="1800" b="1"/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b="1"/>
              <a:t>王夫人在府空劳牵挂。适时，薛姨妈来，道：“亲家母，侬听说有一隐士，名曰甄宝玉，闻之其能找到贾宝玉。”</a:t>
            </a:r>
            <a:endParaRPr lang="zh-CN" altLang="en-US" sz="1800" b="1"/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b="1"/>
              <a:t>王夫人大喜，曰：“唤其来见侬。”</a:t>
            </a:r>
            <a:endParaRPr lang="zh-CN" altLang="en-US" sz="1800" b="1"/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b="1"/>
              <a:t>许久，甄宝玉来拜见王夫人，王夫人与薛姨妈共同接待，让其找回贾宝玉。</a:t>
            </a:r>
            <a:endParaRPr lang="zh-CN" altLang="en-US" sz="1800" b="1"/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b="1"/>
              <a:t>后人作《邯郸记》的《仙缘》一出伏：“甄宝玉送玉。”</a:t>
            </a:r>
            <a:endParaRPr lang="zh-CN" altLang="en-US" sz="1800" b="1"/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b="1"/>
              <a:t>却说贾宝玉重新回到荣国府之后，……欲知其命运如何，且听下回分解。</a:t>
            </a:r>
            <a:endParaRPr lang="zh-CN" altLang="en-US" sz="1800" b="1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282870" y="480215"/>
            <a:ext cx="9626400" cy="723600"/>
          </a:xfrm>
        </p:spPr>
        <p:txBody>
          <a:bodyPr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/>
              <a:t>新编《红楼梦》大结局</a:t>
            </a:r>
            <a:r>
              <a:rPr lang="zh-CN" altLang="en-US">
                <a:sym typeface="+mn-ea"/>
              </a:rPr>
              <a:t>一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1088390" y="1503680"/>
            <a:ext cx="10015220" cy="4254500"/>
          </a:xfrm>
        </p:spPr>
        <p:txBody>
          <a:bodyPr>
            <a:noAutofit/>
          </a:bodyPr>
          <a:lstStyle/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2000" b="1">
                <a:solidFill>
                  <a:srgbClr val="FF0000"/>
                </a:solidFill>
              </a:rPr>
              <a:t>八十四回：贾家被皇帝治罪，贾宝玉幸灾乐祸</a:t>
            </a:r>
            <a:endParaRPr lang="zh-CN" altLang="en-US" sz="2000" b="1">
              <a:solidFill>
                <a:srgbClr val="FF0000"/>
              </a:solidFill>
            </a:endParaRPr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b="1"/>
              <a:t>且说贾宝玉重新回到荣国府之后，过得甚不快活，且渐渐得迷上了像蜡油冻佛之类的古玩，时日不长，由古玩引发了很大祸事。</a:t>
            </a:r>
            <a:endParaRPr lang="zh-CN" altLang="en-US" sz="1800" b="1"/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b="1"/>
              <a:t>贾家被皇帝治罪以后，贾宝玉也被送进了监狱。</a:t>
            </a:r>
            <a:endParaRPr lang="zh-CN" altLang="en-US" sz="1800" b="1"/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b="1"/>
              <a:t>当时，无论贾家所犯何罪，贾宝玉只不过一连带犯，不是重要的囚犯，所以在狱中便有了“宝玉击柝之徒”的差事。</a:t>
            </a:r>
            <a:endParaRPr lang="zh-CN" altLang="en-US" sz="1800" b="1"/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b="1"/>
              <a:t>而贾宝玉最后减刑，改判为原籍生活，出现在狱神庙。</a:t>
            </a:r>
            <a:endParaRPr lang="zh-CN" altLang="en-US" sz="1800" b="1"/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b="1"/>
              <a:t>话说宝玉道了狱神庙以后，茜雪过来安慰，救助宝玉。</a:t>
            </a:r>
            <a:endParaRPr lang="zh-CN" altLang="en-US" sz="1800" b="1"/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b="1"/>
              <a:t>宝玉一路南行，他看见了……欲知其看见了谁，且听下回分解。</a:t>
            </a:r>
            <a:endParaRPr lang="zh-CN" altLang="en-US" sz="1800" b="1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0298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3*i*18"/>
  <p:tag name="KSO_WM_UNIT_LAYERLEVEL" val="1"/>
  <p:tag name="KSO_WM_TAG_VERSION" val="1.0"/>
  <p:tag name="KSO_WM_BEAUTIFY_FLAG" val="#wm#"/>
</p:tagLst>
</file>

<file path=ppt/tags/tag10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06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3*i*19"/>
  <p:tag name="KSO_WM_UNIT_LAYERLEVEL" val="1"/>
  <p:tag name="KSO_WM_TAG_VERSION" val="1.0"/>
  <p:tag name="KSO_WM_BEAUTIFY_FLAG" val="#wm#"/>
</p:tagLst>
</file>

<file path=ppt/tags/tag10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4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3*i*20"/>
  <p:tag name="KSO_WM_UNIT_LAYERLEVEL" val="1"/>
  <p:tag name="KSO_WM_TAG_VERSION" val="1.0"/>
  <p:tag name="KSO_WM_BEAUTIFY_FLAG" val="#wm#"/>
</p:tagLst>
</file>

<file path=ppt/tags/tag10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1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28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3*i*21"/>
  <p:tag name="KSO_WM_UNIT_LAYERLEVEL" val="1"/>
  <p:tag name="KSO_WM_TAG_VERSION" val="1.0"/>
  <p:tag name="KSO_WM_BEAUTIFY_FLAG" val="#wm#"/>
</p:tagLst>
</file>

<file path=ppt/tags/tag10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3*i*22"/>
  <p:tag name="KSO_WM_UNIT_LAYERLEVEL" val="1"/>
  <p:tag name="KSO_WM_TAG_VERSION" val="1.0"/>
  <p:tag name="KSO_WM_BEAUTIFY_FLAG" val="#wm#"/>
</p:tagLst>
</file>

<file path=ppt/tags/tag10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UNIT_BK_DARK_LIGHT" val="2"/>
  <p:tag name="KSO_WM_SLIDE_BACKGROUND_TYPE" val="frame"/>
  <p:tag name="KSO_WM_SLIDE_BK_DARK_LIGHT" val="2"/>
</p:tagLst>
</file>

<file path=ppt/tags/tag10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3*i*23"/>
  <p:tag name="KSO_WM_UNIT_LAYERLEVEL" val="1"/>
  <p:tag name="KSO_WM_TAG_VERSION" val="1.0"/>
  <p:tag name="KSO_WM_BEAUTIFY_FLAG" val="#wm#"/>
</p:tagLst>
</file>

<file path=ppt/tags/tag10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leftRight"/>
  <p:tag name="KSO_WM_SLIDE_BK_DARK_LIGHT" val="2"/>
</p:tagLst>
</file>

<file path=ppt/tags/tag10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3*i*24"/>
  <p:tag name="KSO_WM_UNIT_LAYERLEVEL" val="1"/>
  <p:tag name="KSO_WM_TAG_VERSION" val="1.0"/>
  <p:tag name="KSO_WM_BEAUTIFY_FLAG" val="#wm#"/>
</p:tagLst>
</file>

<file path=ppt/tags/tag10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topBottom"/>
  <p:tag name="KSO_WM_SLIDE_BK_DARK_LIGHT" val="2"/>
</p:tagLst>
</file>

<file path=ppt/tags/tag10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ottomTop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3*i*25"/>
  <p:tag name="KSO_WM_UNIT_LAYERLEVEL" val="1"/>
  <p:tag name="KSO_WM_TAG_VERSION" val="1.0"/>
  <p:tag name="KSO_WM_BEAUTIFY_FLAG" val="#wm#"/>
</p:tagLst>
</file>

<file path=ppt/tags/tag10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navigation"/>
  <p:tag name="KSO_WM_SLIDE_BK_DARK_LIGHT" val="2"/>
</p:tagLst>
</file>

<file path=ppt/tags/tag10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3*i*26"/>
  <p:tag name="KSO_WM_UNIT_LAYERLEVEL" val="1"/>
  <p:tag name="KSO_WM_TAG_VERSION" val="1.0"/>
  <p:tag name="KSO_WM_BEAUTIFY_FLAG" val="#wm#"/>
</p:tagLst>
</file>

<file path=ppt/tags/tag10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elt"/>
  <p:tag name="KSO_WM_SLIDE_BK_DARK_LIGHT" val="2"/>
</p:tagLst>
</file>

<file path=ppt/tags/tag10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3*i*27"/>
  <p:tag name="KSO_WM_UNIT_LAYERLEVEL" val="1"/>
  <p:tag name="KSO_WM_TAG_VERSION" val="1.0"/>
  <p:tag name="KSO_WM_BEAUTIFY_FLAG" val="#wm#"/>
</p:tagLst>
</file>

<file path=ppt/tags/tag10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94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200250"/>
</p:tagLst>
</file>

<file path=ppt/tags/tag1095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200250"/>
</p:tagLst>
</file>

<file path=ppt/tags/tag10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99.xml><?xml version="1.0" encoding="utf-8"?>
<p:tagLst xmlns:p="http://schemas.openxmlformats.org/presentationml/2006/main">
  <p:tag name="KSO_WM_TEMPLATE_SUBCATEGORY" val="0"/>
  <p:tag name="KSO_WM_TAG_VERSION" val="1.0"/>
  <p:tag name="KSO_WM_BEAUTIFY_FLAG" val="#wm#"/>
  <p:tag name="KSO_WM_TEMPLATE_CATEGORY" val="custom"/>
  <p:tag name="KSO_WM_TEMPLATE_INDEX" val="20200250"/>
  <p:tag name="KSO_WM_TEMPLATE_THUMBS_INDEX" val="1、3、6、7、8、12、13、14"/>
  <p:tag name="KSO_WM_UNIT_SHOW_EDIT_AREA_INDICATION" val="0"/>
  <p:tag name="KSO_WM_TEMPLATE_MASTER_TYPE" val="1"/>
  <p:tag name="KSO_WM_TEMPLATE_COLOR_TYPE" val="1"/>
  <p:tag name="KSO_WM_TEMPLATE_MASTER_THUMB_INDEX" val="1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3*i*28"/>
  <p:tag name="KSO_WM_UNIT_LAYERLEVEL" val="1"/>
  <p:tag name="KSO_WM_TAG_VERSION" val="1.0"/>
  <p:tag name="KSO_WM_BEAUTIFY_FLAG" val="#wm#"/>
</p:tagLst>
</file>

<file path=ppt/tags/tag110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24"/>
  <p:tag name="KSO_WM_UNIT_TYPE" val="d"/>
  <p:tag name="KSO_WM_UNIT_INDEX" val="1"/>
  <p:tag name="KSO_WM_UNIT_CLEAR" val="0"/>
  <p:tag name="KSO_WM_UNIT_LAYERLEVEL" val="1"/>
  <p:tag name="KSO_WM_UNIT_VALUE" val="1839*1166"/>
  <p:tag name="KSO_WM_UNIT_HIGHLIGHT" val="0"/>
  <p:tag name="KSO_WM_UNIT_COMPATIBLE" val="0"/>
  <p:tag name="KSO_WM_UNIT_ID" val="custom160024_11*d*1"/>
</p:tagLst>
</file>

<file path=ppt/tags/tag1101.xml><?xml version="1.0" encoding="utf-8"?>
<p:tagLst xmlns:p="http://schemas.openxmlformats.org/presentationml/2006/main">
  <p:tag name="KSO_WM_TAG_VERSION" val="1.0"/>
  <p:tag name="KSO_WM_TEMPLATE_CATEGORY" val="custom"/>
  <p:tag name="KSO_WM_TEMPLATE_INDEX" val="160024"/>
</p:tagLst>
</file>

<file path=ppt/tags/tag1102.xml><?xml version="1.0" encoding="utf-8"?>
<p:tagLst xmlns:p="http://schemas.openxmlformats.org/presentationml/2006/main">
  <p:tag name="KSO_WM_TAG_VERSION" val="1.0"/>
  <p:tag name="KSO_WM_TEMPLATE_CATEGORY" val="custom"/>
  <p:tag name="KSO_WM_TEMPLATE_INDEX" val="160024"/>
</p:tagLst>
</file>

<file path=ppt/tags/tag1103.xml><?xml version="1.0" encoding="utf-8"?>
<p:tagLst xmlns:p="http://schemas.openxmlformats.org/presentationml/2006/main">
  <p:tag name="KSO_WM_TEMPLATE_THUMBS_INDEX" val="1、8、11、14、16、21、23、24、25"/>
  <p:tag name="KSO_WM_BEAUTIFY_FLAG" val="#wm#"/>
  <p:tag name="KSO_WM_TEMPLATE_CATEGORY" val="custom"/>
  <p:tag name="KSO_WM_TEMPLATE_INDEX" val="160024"/>
  <p:tag name="KSO_WM_TAG_VERSION" val="1.0"/>
</p:tagLst>
</file>

<file path=ppt/tags/tag1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0328_1*i*3"/>
  <p:tag name="KSO_WM_TEMPLATE_CATEGORY" val="diagram"/>
  <p:tag name="KSO_WM_TEMPLATE_INDEX" val="20200328"/>
  <p:tag name="KSO_WM_UNIT_LAYERLEVEL" val="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}"/>
</p:tagLst>
</file>

<file path=ppt/tags/tag1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i"/>
  <p:tag name="KSO_WM_UNIT_INDEX" val="1"/>
  <p:tag name="KSO_WM_UNIT_ID" val="crop20195018_1*i*1"/>
  <p:tag name="KSO_WM_TEMPLATE_CATEGORY" val="crop"/>
  <p:tag name="KSO_WM_TEMPLATE_INDEX" val="20195018"/>
  <p:tag name="KSO_WM_UNIT_LAYERLEVEL" val="1"/>
  <p:tag name="KSO_WM_TAG_VERSION" val="1.0"/>
  <p:tag name="KSO_WM_BEAUTIFY_FLAG" val="#wm#"/>
  <p:tag name="KSO_WM_UNIT_USESOURCEFORMAT_APPLY" val="1"/>
</p:tagLst>
</file>

<file path=ppt/tags/tag1106.xml><?xml version="1.0" encoding="utf-8"?>
<p:tagLst xmlns:p="http://schemas.openxmlformats.org/presentationml/2006/main">
  <p:tag name="PA" val="v5.2.2"/>
  <p:tag name="PICTUREFILLRANGE" val="04db048c-5271-44b6-9810-bd252325cf9d"/>
  <p:tag name="KSO_WM_UNIT_VALUE" val="1904*365"/>
  <p:tag name="KSO_WM_UNIT_HIGHLIGHT" val="0"/>
  <p:tag name="KSO_WM_UNIT_COMPATIBLE" val="0"/>
  <p:tag name="KSO_WM_UNIT_DIAGRAM_ISNUMVISUAL" val="0"/>
  <p:tag name="KSO_WM_UNIT_DIAGRAM_ISREFERUNIT" val="0"/>
  <p:tag name="KSO_WM_DIAGRAM_GROUP_CODE" val="1549050456"/>
  <p:tag name="KSO_WM_UNIT_TYPE" val="ζ_h_d"/>
  <p:tag name="KSO_WM_UNIT_INDEX" val="1_1_1"/>
  <p:tag name="KSO_WM_UNIT_ID" val="crop20195018_1*ζ_h_d*1_1_1"/>
  <p:tag name="KSO_WM_TEMPLATE_CATEGORY" val="crop"/>
  <p:tag name="KSO_WM_TEMPLATE_INDEX" val="20195018"/>
  <p:tag name="KSO_WM_UNIT_LAYERLEVEL" val="1_1_1"/>
  <p:tag name="KSO_WM_TAG_VERSION" val="1.0"/>
  <p:tag name="KSO_WM_BEAUTIFY_FLAG" val="#wm#"/>
  <p:tag name="KSO_WM_UNIT_DIAGRAM_MODELTYPE" val="creativeCrop"/>
  <p:tag name="WM_BEAUTIFY_ZORDER_FLAG_TAG" val="2"/>
  <p:tag name="KSO_WM_BLIP_RECT_LEFT" val="-160"/>
  <p:tag name="KSO_WM_BLIP_RECT_RIGHT" val="-512"/>
  <p:tag name="KSO_WM_BLIP_RECT_TOP" val="0"/>
  <p:tag name="KSO_WM_BLIP_RECT_BOTTOM" val="0"/>
  <p:tag name="KSO_WM_CREATIVE_CROP_ORG_LEFT" val="36"/>
  <p:tag name="KSO_WM_CREATIVE_CROP_ORG_TOP" val="47.6757"/>
  <p:tag name="KSO_WM_CREATIVE_CROP_ORG_WIDTH" val="573.324"/>
  <p:tag name="KSO_WM_CREATIVE_CROP_ORG_HEIGHT" val="444.419"/>
  <p:tag name="KSO_WM_CREATIVE_CROP_SHAPE_LEFT" val="130.1"/>
  <p:tag name="KSO_WM_CREATIVE_CROP_SHAPE_TOP" val="47.7"/>
  <p:tag name="KSO_WM_CREATIVE_CROP_SHAPE_WIDTH" val="85.2"/>
  <p:tag name="KSO_WM_CREATIVE_CROP_SHAPE_HEIGHT" val="444.4"/>
  <p:tag name="REFSHAPE" val="280075852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1107.xml><?xml version="1.0" encoding="utf-8"?>
<p:tagLst xmlns:p="http://schemas.openxmlformats.org/presentationml/2006/main">
  <p:tag name="PA" val="v5.2.2"/>
  <p:tag name="PICTUREFILLRANGE" val="04db048c-5271-44b6-9810-bd252325cf9d"/>
  <p:tag name="KSO_WM_UNIT_VALUE" val="1904*206"/>
  <p:tag name="KSO_WM_UNIT_HIGHLIGHT" val="0"/>
  <p:tag name="KSO_WM_UNIT_COMPATIBLE" val="0"/>
  <p:tag name="KSO_WM_UNIT_DIAGRAM_ISNUMVISUAL" val="0"/>
  <p:tag name="KSO_WM_UNIT_DIAGRAM_ISREFERUNIT" val="0"/>
  <p:tag name="KSO_WM_DIAGRAM_GROUP_CODE" val="1549050456"/>
  <p:tag name="KSO_WM_UNIT_TYPE" val="ζ_h_d"/>
  <p:tag name="KSO_WM_UNIT_INDEX" val="1_1_2"/>
  <p:tag name="KSO_WM_UNIT_ID" val="crop20195018_1*ζ_h_d*1_1_2"/>
  <p:tag name="KSO_WM_TEMPLATE_CATEGORY" val="crop"/>
  <p:tag name="KSO_WM_TEMPLATE_INDEX" val="20195018"/>
  <p:tag name="KSO_WM_UNIT_LAYERLEVEL" val="1_1_1"/>
  <p:tag name="KSO_WM_TAG_VERSION" val="1.0"/>
  <p:tag name="KSO_WM_BEAUTIFY_FLAG" val="#wm#"/>
  <p:tag name="KSO_WM_UNIT_DIAGRAM_MODELTYPE" val="creativeCrop"/>
  <p:tag name="WM_BEAUTIFY_ZORDER_FLAG_TAG" val="2"/>
  <p:tag name="KSO_WM_BLIP_RECT_LEFT" val="-470"/>
  <p:tag name="KSO_WM_BLIP_RECT_RIGHT" val="-796"/>
  <p:tag name="KSO_WM_BLIP_RECT_TOP" val="0"/>
  <p:tag name="KSO_WM_BLIP_RECT_BOTTOM" val="0"/>
  <p:tag name="KSO_WM_CREATIVE_CROP_ORG_LEFT" val="36"/>
  <p:tag name="KSO_WM_CREATIVE_CROP_ORG_TOP" val="47.6757"/>
  <p:tag name="KSO_WM_CREATIVE_CROP_ORG_WIDTH" val="573.324"/>
  <p:tag name="KSO_WM_CREATIVE_CROP_ORG_HEIGHT" val="444.419"/>
  <p:tag name="KSO_WM_CREATIVE_CROP_SHAPE_LEFT" val="220.2"/>
  <p:tag name="KSO_WM_CREATIVE_CROP_SHAPE_TOP" val="47.7"/>
  <p:tag name="KSO_WM_CREATIVE_CROP_SHAPE_WIDTH" val="48.15"/>
  <p:tag name="KSO_WM_CREATIVE_CROP_SHAPE_HEIGHT" val="444.4"/>
  <p:tag name="REFSHAPE" val="280075852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1108.xml><?xml version="1.0" encoding="utf-8"?>
<p:tagLst xmlns:p="http://schemas.openxmlformats.org/presentationml/2006/main">
  <p:tag name="PA" val="v5.2.2"/>
  <p:tag name="PICTUREFILLRANGE" val="04db048c-5271-44b6-9810-bd252325cf9d"/>
  <p:tag name="KSO_WM_UNIT_VALUE" val="1904*74"/>
  <p:tag name="KSO_WM_UNIT_HIGHLIGHT" val="0"/>
  <p:tag name="KSO_WM_UNIT_COMPATIBLE" val="0"/>
  <p:tag name="KSO_WM_UNIT_DIAGRAM_ISNUMVISUAL" val="0"/>
  <p:tag name="KSO_WM_UNIT_DIAGRAM_ISREFERUNIT" val="0"/>
  <p:tag name="KSO_WM_DIAGRAM_GROUP_CODE" val="1549050456"/>
  <p:tag name="KSO_WM_UNIT_TYPE" val="ζ_h_d"/>
  <p:tag name="KSO_WM_UNIT_INDEX" val="1_1_3"/>
  <p:tag name="KSO_WM_UNIT_ID" val="crop20195018_1*ζ_h_d*1_1_3"/>
  <p:tag name="KSO_WM_TEMPLATE_CATEGORY" val="crop"/>
  <p:tag name="KSO_WM_TEMPLATE_INDEX" val="20195018"/>
  <p:tag name="KSO_WM_UNIT_LAYERLEVEL" val="1_1_1"/>
  <p:tag name="KSO_WM_TAG_VERSION" val="1.0"/>
  <p:tag name="KSO_WM_BEAUTIFY_FLAG" val="#wm#"/>
  <p:tag name="KSO_WM_UNIT_DIAGRAM_MODELTYPE" val="creativeCrop"/>
  <p:tag name="WM_BEAUTIFY_ZORDER_FLAG_TAG" val="2"/>
  <p:tag name="KSO_WM_BLIP_RECT_LEFT" val="-660"/>
  <p:tag name="KSO_WM_BLIP_RECT_RIGHT" val="-3043"/>
  <p:tag name="KSO_WM_BLIP_RECT_TOP" val="0"/>
  <p:tag name="KSO_WM_BLIP_RECT_BOTTOM" val="0"/>
  <p:tag name="KSO_WM_CREATIVE_CROP_ORG_LEFT" val="36"/>
  <p:tag name="KSO_WM_CREATIVE_CROP_ORG_TOP" val="47.6757"/>
  <p:tag name="KSO_WM_CREATIVE_CROP_ORG_WIDTH" val="573.324"/>
  <p:tag name="KSO_WM_CREATIVE_CROP_ORG_HEIGHT" val="444.419"/>
  <p:tag name="KSO_WM_CREATIVE_CROP_SHAPE_LEFT" val="107.85"/>
  <p:tag name="KSO_WM_CREATIVE_CROP_SHAPE_TOP" val="47.7"/>
  <p:tag name="KSO_WM_CREATIVE_CROP_SHAPE_WIDTH" val="17.3"/>
  <p:tag name="KSO_WM_CREATIVE_CROP_SHAPE_HEIGHT" val="444.4"/>
  <p:tag name="REFSHAPE" val="280075852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1109.xml><?xml version="1.0" encoding="utf-8"?>
<p:tagLst xmlns:p="http://schemas.openxmlformats.org/presentationml/2006/main">
  <p:tag name="PA" val="v5.2.2"/>
  <p:tag name="PICTUREFILLRANGE" val="04db048c-5271-44b6-9810-bd252325cf9d"/>
  <p:tag name="KSO_WM_UNIT_VALUE" val="1904*37"/>
  <p:tag name="KSO_WM_UNIT_HIGHLIGHT" val="0"/>
  <p:tag name="KSO_WM_UNIT_COMPATIBLE" val="0"/>
  <p:tag name="KSO_WM_UNIT_DIAGRAM_ISNUMVISUAL" val="0"/>
  <p:tag name="KSO_WM_UNIT_DIAGRAM_ISREFERUNIT" val="0"/>
  <p:tag name="KSO_WM_DIAGRAM_GROUP_CODE" val="1549050456"/>
  <p:tag name="KSO_WM_UNIT_TYPE" val="ζ_h_d"/>
  <p:tag name="KSO_WM_UNIT_INDEX" val="1_1_4"/>
  <p:tag name="KSO_WM_UNIT_ID" val="crop20195018_1*ζ_h_d*1_1_4"/>
  <p:tag name="KSO_WM_TEMPLATE_CATEGORY" val="crop"/>
  <p:tag name="KSO_WM_TEMPLATE_INDEX" val="20195018"/>
  <p:tag name="KSO_WM_UNIT_LAYERLEVEL" val="1_1_1"/>
  <p:tag name="KSO_WM_TAG_VERSION" val="1.0"/>
  <p:tag name="KSO_WM_BEAUTIFY_FLAG" val="#wm#"/>
  <p:tag name="KSO_WM_UNIT_DIAGRAM_MODELTYPE" val="creativeCrop"/>
  <p:tag name="WM_BEAUTIFY_ZORDER_FLAG_TAG" val="2"/>
  <p:tag name="KSO_WM_BLIP_RECT_LEFT" val="-1176"/>
  <p:tag name="KSO_WM_BLIP_RECT_RIGHT" val="-6329"/>
  <p:tag name="KSO_WM_BLIP_RECT_TOP" val="0"/>
  <p:tag name="KSO_WM_BLIP_RECT_BOTTOM" val="0"/>
  <p:tag name="KSO_WM_CREATIVE_CROP_ORG_LEFT" val="36"/>
  <p:tag name="KSO_WM_CREATIVE_CROP_ORG_TOP" val="47.6757"/>
  <p:tag name="KSO_WM_CREATIVE_CROP_ORG_WIDTH" val="573.324"/>
  <p:tag name="KSO_WM_CREATIVE_CROP_ORG_HEIGHT" val="444.419"/>
  <p:tag name="KSO_WM_CREATIVE_CROP_SHAPE_LEFT" val="95.5"/>
  <p:tag name="KSO_WM_CREATIVE_CROP_SHAPE_TOP" val="47.7"/>
  <p:tag name="KSO_WM_CREATIVE_CROP_SHAPE_WIDTH" val="8.65"/>
  <p:tag name="KSO_WM_CREATIVE_CROP_SHAPE_HEIGHT" val="444.4"/>
  <p:tag name="REFSHAPE" val="280075852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3*i*29"/>
  <p:tag name="KSO_WM_UNIT_LAYERLEVEL" val="1"/>
  <p:tag name="KSO_WM_TAG_VERSION" val="1.0"/>
  <p:tag name="KSO_WM_BEAUTIFY_FLAG" val="#wm#"/>
</p:tagLst>
</file>

<file path=ppt/tags/tag1110.xml><?xml version="1.0" encoding="utf-8"?>
<p:tagLst xmlns:p="http://schemas.openxmlformats.org/presentationml/2006/main">
  <p:tag name="PA" val="v5.2.2"/>
  <p:tag name="PICTUREFILLRANGE" val="04db048c-5271-44b6-9810-bd252325cf9d"/>
  <p:tag name="KSO_WM_UNIT_VALUE" val="1904*137"/>
  <p:tag name="KSO_WM_UNIT_HIGHLIGHT" val="0"/>
  <p:tag name="KSO_WM_UNIT_COMPATIBLE" val="0"/>
  <p:tag name="KSO_WM_UNIT_DIAGRAM_ISNUMVISUAL" val="0"/>
  <p:tag name="KSO_WM_UNIT_DIAGRAM_ISREFERUNIT" val="0"/>
  <p:tag name="KSO_WM_DIAGRAM_GROUP_CODE" val="1549050456"/>
  <p:tag name="KSO_WM_UNIT_TYPE" val="ζ_h_d"/>
  <p:tag name="KSO_WM_UNIT_INDEX" val="1_1_5"/>
  <p:tag name="KSO_WM_UNIT_ID" val="crop20195018_1*ζ_h_d*1_1_5"/>
  <p:tag name="KSO_WM_TEMPLATE_CATEGORY" val="crop"/>
  <p:tag name="KSO_WM_TEMPLATE_INDEX" val="20195018"/>
  <p:tag name="KSO_WM_UNIT_LAYERLEVEL" val="1_1_1"/>
  <p:tag name="KSO_WM_TAG_VERSION" val="1.0"/>
  <p:tag name="KSO_WM_BEAUTIFY_FLAG" val="#wm#"/>
  <p:tag name="KSO_WM_UNIT_DIAGRAM_MODELTYPE" val="creativeCrop"/>
  <p:tag name="WM_BEAUTIFY_ZORDER_FLAG_TAG" val="2"/>
  <p:tag name="KSO_WM_BLIP_RECT_LEFT" val="-871"/>
  <p:tag name="KSO_WM_BLIP_RECT_RIGHT" val="-1078"/>
  <p:tag name="KSO_WM_BLIP_RECT_TOP" val="0"/>
  <p:tag name="KSO_WM_BLIP_RECT_BOTTOM" val="0"/>
  <p:tag name="KSO_WM_CREATIVE_CROP_ORG_LEFT" val="36"/>
  <p:tag name="KSO_WM_CREATIVE_CROP_ORG_TOP" val="47.6757"/>
  <p:tag name="KSO_WM_CREATIVE_CROP_ORG_WIDTH" val="573.324"/>
  <p:tag name="KSO_WM_CREATIVE_CROP_ORG_HEIGHT" val="444.419"/>
  <p:tag name="KSO_WM_CREATIVE_CROP_SHAPE_LEFT" val="273.3"/>
  <p:tag name="KSO_WM_CREATIVE_CROP_SHAPE_TOP" val="47.7"/>
  <p:tag name="KSO_WM_CREATIVE_CROP_SHAPE_WIDTH" val="32.1"/>
  <p:tag name="KSO_WM_CREATIVE_CROP_SHAPE_HEIGHT" val="444.4"/>
  <p:tag name="REFSHAPE" val="280075852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1111.xml><?xml version="1.0" encoding="utf-8"?>
<p:tagLst xmlns:p="http://schemas.openxmlformats.org/presentationml/2006/main">
  <p:tag name="PA" val="v5.2.2"/>
  <p:tag name="PICTUREFILLRANGE" val="04db048c-5271-44b6-9810-bd252325cf9d"/>
  <p:tag name="KSO_WM_UNIT_VALUE" val="1904*534"/>
  <p:tag name="KSO_WM_UNIT_HIGHLIGHT" val="0"/>
  <p:tag name="KSO_WM_UNIT_COMPATIBLE" val="0"/>
  <p:tag name="KSO_WM_UNIT_DIAGRAM_ISNUMVISUAL" val="0"/>
  <p:tag name="KSO_WM_UNIT_DIAGRAM_ISREFERUNIT" val="0"/>
  <p:tag name="KSO_WM_DIAGRAM_GROUP_CODE" val="1549050456"/>
  <p:tag name="KSO_WM_UNIT_TYPE" val="ζ_h_d"/>
  <p:tag name="KSO_WM_UNIT_INDEX" val="1_1_6"/>
  <p:tag name="KSO_WM_UNIT_ID" val="crop20195018_1*ζ_h_d*1_1_6"/>
  <p:tag name="KSO_WM_TEMPLATE_CATEGORY" val="crop"/>
  <p:tag name="KSO_WM_TEMPLATE_INDEX" val="20195018"/>
  <p:tag name="KSO_WM_UNIT_LAYERLEVEL" val="1_1_1"/>
  <p:tag name="KSO_WM_TAG_VERSION" val="1.0"/>
  <p:tag name="KSO_WM_BEAUTIFY_FLAG" val="#wm#"/>
  <p:tag name="KSO_WM_UNIT_DIAGRAM_MODELTYPE" val="creativeCrop"/>
  <p:tag name="WM_BEAUTIFY_ZORDER_FLAG_TAG" val="2"/>
  <p:tag name="KSO_WM_BLIP_RECT_LEFT" val="-254"/>
  <p:tag name="KSO_WM_BLIP_RECT_RIGHT" val="-174"/>
  <p:tag name="KSO_WM_BLIP_RECT_TOP" val="0"/>
  <p:tag name="KSO_WM_BLIP_RECT_BOTTOM" val="0"/>
  <p:tag name="KSO_WM_CREATIVE_CROP_ORG_LEFT" val="36"/>
  <p:tag name="KSO_WM_CREATIVE_CROP_ORG_TOP" val="47.6757"/>
  <p:tag name="KSO_WM_CREATIVE_CROP_ORG_WIDTH" val="573.324"/>
  <p:tag name="KSO_WM_CREATIVE_CROP_ORG_HEIGHT" val="444.419"/>
  <p:tag name="KSO_WM_CREATIVE_CROP_SHAPE_LEFT" val="310.3"/>
  <p:tag name="KSO_WM_CREATIVE_CROP_SHAPE_TOP" val="47.7"/>
  <p:tag name="KSO_WM_CREATIVE_CROP_SHAPE_WIDTH" val="124.7"/>
  <p:tag name="KSO_WM_CREATIVE_CROP_SHAPE_HEIGHT" val="444.4"/>
  <p:tag name="REFSHAPE" val="280075852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1112.xml><?xml version="1.0" encoding="utf-8"?>
<p:tagLst xmlns:p="http://schemas.openxmlformats.org/presentationml/2006/main">
  <p:tag name="PA" val="v5.2.2"/>
  <p:tag name="PICTUREFILLRANGE" val="04db048c-5271-44b6-9810-bd252325cf9d"/>
  <p:tag name="KSO_WM_UNIT_VALUE" val="1904*222"/>
  <p:tag name="KSO_WM_UNIT_HIGHLIGHT" val="0"/>
  <p:tag name="KSO_WM_UNIT_COMPATIBLE" val="0"/>
  <p:tag name="KSO_WM_UNIT_DIAGRAM_ISNUMVISUAL" val="0"/>
  <p:tag name="KSO_WM_UNIT_DIAGRAM_ISREFERUNIT" val="0"/>
  <p:tag name="KSO_WM_DIAGRAM_GROUP_CODE" val="1549050456"/>
  <p:tag name="KSO_WM_UNIT_TYPE" val="ζ_h_d"/>
  <p:tag name="KSO_WM_UNIT_INDEX" val="1_1_7"/>
  <p:tag name="KSO_WM_UNIT_ID" val="crop20195018_1*ζ_h_d*1_1_7"/>
  <p:tag name="KSO_WM_TEMPLATE_CATEGORY" val="crop"/>
  <p:tag name="KSO_WM_TEMPLATE_INDEX" val="20195018"/>
  <p:tag name="KSO_WM_UNIT_LAYERLEVEL" val="1_1_1"/>
  <p:tag name="KSO_WM_TAG_VERSION" val="1.0"/>
  <p:tag name="KSO_WM_BEAUTIFY_FLAG" val="#wm#"/>
  <p:tag name="KSO_WM_UNIT_DIAGRAM_MODELTYPE" val="creativeCrop"/>
  <p:tag name="WM_BEAUTIFY_ZORDER_FLAG_TAG" val="2"/>
  <p:tag name="KSO_WM_BLIP_RECT_LEFT" val="-861"/>
  <p:tag name="KSO_WM_BLIP_RECT_RIGHT" val="-308"/>
  <p:tag name="KSO_WM_BLIP_RECT_TOP" val="0"/>
  <p:tag name="KSO_WM_BLIP_RECT_BOTTOM" val="0"/>
  <p:tag name="KSO_WM_CREATIVE_CROP_ORG_LEFT" val="36"/>
  <p:tag name="KSO_WM_CREATIVE_CROP_ORG_TOP" val="47.6757"/>
  <p:tag name="KSO_WM_CREATIVE_CROP_ORG_WIDTH" val="573.324"/>
  <p:tag name="KSO_WM_CREATIVE_CROP_ORG_HEIGHT" val="444.419"/>
  <p:tag name="KSO_WM_CREATIVE_CROP_SHAPE_LEFT" val="439.95"/>
  <p:tag name="KSO_WM_CREATIVE_CROP_SHAPE_TOP" val="47.7"/>
  <p:tag name="KSO_WM_CREATIVE_CROP_SHAPE_WIDTH" val="51.85"/>
  <p:tag name="KSO_WM_CREATIVE_CROP_SHAPE_HEIGHT" val="444.4"/>
  <p:tag name="REFSHAPE" val="280075852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1113.xml><?xml version="1.0" encoding="utf-8"?>
<p:tagLst xmlns:p="http://schemas.openxmlformats.org/presentationml/2006/main">
  <p:tag name="PA" val="v5.2.2"/>
  <p:tag name="PICTUREFILLRANGE" val="04db048c-5271-44b6-9810-bd252325cf9d"/>
  <p:tag name="KSO_WM_UNIT_VALUE" val="1904*100"/>
  <p:tag name="KSO_WM_UNIT_HIGHLIGHT" val="0"/>
  <p:tag name="KSO_WM_UNIT_COMPATIBLE" val="0"/>
  <p:tag name="KSO_WM_UNIT_DIAGRAM_ISNUMVISUAL" val="0"/>
  <p:tag name="KSO_WM_UNIT_DIAGRAM_ISREFERUNIT" val="0"/>
  <p:tag name="KSO_WM_DIAGRAM_GROUP_CODE" val="1549050456"/>
  <p:tag name="KSO_WM_UNIT_TYPE" val="ζ_h_d"/>
  <p:tag name="KSO_WM_UNIT_INDEX" val="1_1_8"/>
  <p:tag name="KSO_WM_UNIT_ID" val="crop20195018_1*ζ_h_d*1_1_8"/>
  <p:tag name="KSO_WM_TEMPLATE_CATEGORY" val="crop"/>
  <p:tag name="KSO_WM_TEMPLATE_INDEX" val="20195018"/>
  <p:tag name="KSO_WM_UNIT_LAYERLEVEL" val="1_1_1"/>
  <p:tag name="KSO_WM_TAG_VERSION" val="1.0"/>
  <p:tag name="KSO_WM_BEAUTIFY_FLAG" val="#wm#"/>
  <p:tag name="KSO_WM_UNIT_DIAGRAM_MODELTYPE" val="creativeCrop"/>
  <p:tag name="WM_BEAUTIFY_ZORDER_FLAG_TAG" val="2"/>
  <p:tag name="KSO_WM_BLIP_RECT_LEFT" val="-2145"/>
  <p:tag name="KSO_WM_BLIP_RECT_RIGHT" val="-560"/>
  <p:tag name="KSO_WM_BLIP_RECT_TOP" val="0"/>
  <p:tag name="KSO_WM_BLIP_RECT_BOTTOM" val="0"/>
  <p:tag name="KSO_WM_CREATIVE_CROP_ORG_LEFT" val="36"/>
  <p:tag name="KSO_WM_CREATIVE_CROP_ORG_TOP" val="47.6757"/>
  <p:tag name="KSO_WM_CREATIVE_CROP_ORG_WIDTH" val="573.324"/>
  <p:tag name="KSO_WM_CREATIVE_CROP_ORG_HEIGHT" val="444.419"/>
  <p:tag name="KSO_WM_CREATIVE_CROP_SHAPE_LEFT" val="496.75"/>
  <p:tag name="KSO_WM_CREATIVE_CROP_SHAPE_TOP" val="47.7"/>
  <p:tag name="KSO_WM_CREATIVE_CROP_SHAPE_WIDTH" val="23.45"/>
  <p:tag name="KSO_WM_CREATIVE_CROP_SHAPE_HEIGHT" val="444.4"/>
  <p:tag name="REFSHAPE" val="280075852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1114.xml><?xml version="1.0" encoding="utf-8"?>
<p:tagLst xmlns:p="http://schemas.openxmlformats.org/presentationml/2006/main">
  <p:tag name="PA" val="v5.2.2"/>
  <p:tag name="PICTUREFILLRANGE" val="04db048c-5271-44b6-9810-bd252325cf9d"/>
  <p:tag name="KSO_WM_UNIT_VALUE" val="1904*53"/>
  <p:tag name="KSO_WM_UNIT_HIGHLIGHT" val="0"/>
  <p:tag name="KSO_WM_UNIT_COMPATIBLE" val="0"/>
  <p:tag name="KSO_WM_UNIT_DIAGRAM_ISNUMVISUAL" val="0"/>
  <p:tag name="KSO_WM_UNIT_DIAGRAM_ISREFERUNIT" val="0"/>
  <p:tag name="KSO_WM_DIAGRAM_GROUP_CODE" val="1549050456"/>
  <p:tag name="KSO_WM_UNIT_TYPE" val="ζ_h_d"/>
  <p:tag name="KSO_WM_UNIT_INDEX" val="1_1_9"/>
  <p:tag name="KSO_WM_UNIT_ID" val="crop20195018_1*ζ_h_d*1_1_9"/>
  <p:tag name="KSO_WM_TEMPLATE_CATEGORY" val="crop"/>
  <p:tag name="KSO_WM_TEMPLATE_INDEX" val="20195018"/>
  <p:tag name="KSO_WM_UNIT_LAYERLEVEL" val="1_1_1"/>
  <p:tag name="KSO_WM_TAG_VERSION" val="1.0"/>
  <p:tag name="KSO_WM_BEAUTIFY_FLAG" val="#wm#"/>
  <p:tag name="KSO_WM_UNIT_DIAGRAM_MODELTYPE" val="creativeCrop"/>
  <p:tag name="WM_BEAUTIFY_ZORDER_FLAG_TAG" val="2"/>
  <p:tag name="KSO_WM_BLIP_RECT_LEFT" val="-4303"/>
  <p:tag name="KSO_WM_BLIP_RECT_RIGHT" val="-924"/>
  <p:tag name="KSO_WM_BLIP_RECT_TOP" val="0"/>
  <p:tag name="KSO_WM_BLIP_RECT_BOTTOM" val="0"/>
  <p:tag name="KSO_WM_CREATIVE_CROP_ORG_LEFT" val="36"/>
  <p:tag name="KSO_WM_CREATIVE_CROP_ORG_TOP" val="47.6757"/>
  <p:tag name="KSO_WM_CREATIVE_CROP_ORG_WIDTH" val="573.324"/>
  <p:tag name="KSO_WM_CREATIVE_CROP_ORG_HEIGHT" val="444.419"/>
  <p:tag name="KSO_WM_CREATIVE_CROP_SHAPE_LEFT" val="525.1"/>
  <p:tag name="KSO_WM_CREATIVE_CROP_SHAPE_TOP" val="47.7"/>
  <p:tag name="KSO_WM_CREATIVE_CROP_SHAPE_WIDTH" val="12.35"/>
  <p:tag name="KSO_WM_CREATIVE_CROP_SHAPE_HEIGHT" val="444.4"/>
  <p:tag name="REFSHAPE" val="280075852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1115.xml><?xml version="1.0" encoding="utf-8"?>
<p:tagLst xmlns:p="http://schemas.openxmlformats.org/presentationml/2006/main">
  <p:tag name="PA" val="v5.2.2"/>
  <p:tag name="PICTUREFILLRANGE" val="04db048c-5271-44b6-9810-bd252325cf9d"/>
  <p:tag name="KSO_WM_UNIT_VALUE" val="1904*32"/>
  <p:tag name="KSO_WM_UNIT_HIGHLIGHT" val="0"/>
  <p:tag name="KSO_WM_UNIT_COMPATIBLE" val="0"/>
  <p:tag name="KSO_WM_UNIT_DIAGRAM_ISNUMVISUAL" val="0"/>
  <p:tag name="KSO_WM_UNIT_DIAGRAM_ISREFERUNIT" val="0"/>
  <p:tag name="KSO_WM_DIAGRAM_GROUP_CODE" val="1549050456"/>
  <p:tag name="KSO_WM_UNIT_TYPE" val="ζ_h_d"/>
  <p:tag name="KSO_WM_UNIT_INDEX" val="1_1_10"/>
  <p:tag name="KSO_WM_UNIT_ID" val="crop20195018_1*ζ_h_d*1_1_10"/>
  <p:tag name="KSO_WM_TEMPLATE_CATEGORY" val="crop"/>
  <p:tag name="KSO_WM_TEMPLATE_INDEX" val="20195018"/>
  <p:tag name="KSO_WM_UNIT_LAYERLEVEL" val="1_1_1"/>
  <p:tag name="KSO_WM_TAG_VERSION" val="1.0"/>
  <p:tag name="KSO_WM_BEAUTIFY_FLAG" val="#wm#"/>
  <p:tag name="KSO_WM_UNIT_DIAGRAM_MODELTYPE" val="creativeCrop"/>
  <p:tag name="WM_BEAUTIFY_ZORDER_FLAG_TAG" val="2"/>
  <p:tag name="KSO_WM_BLIP_RECT_LEFT" val="-7414"/>
  <p:tag name="KSO_WM_BLIP_RECT_RIGHT" val="-1376"/>
  <p:tag name="KSO_WM_BLIP_RECT_TOP" val="0"/>
  <p:tag name="KSO_WM_BLIP_RECT_BOTTOM" val="0"/>
  <p:tag name="KSO_WM_CREATIVE_CROP_ORG_LEFT" val="36"/>
  <p:tag name="KSO_WM_CREATIVE_CROP_ORG_TOP" val="47.6757"/>
  <p:tag name="KSO_WM_CREATIVE_CROP_ORG_WIDTH" val="573.324"/>
  <p:tag name="KSO_WM_CREATIVE_CROP_ORG_HEIGHT" val="444.419"/>
  <p:tag name="KSO_WM_CREATIVE_CROP_SHAPE_LEFT" val="542.4"/>
  <p:tag name="KSO_WM_CREATIVE_CROP_SHAPE_TOP" val="47.7"/>
  <p:tag name="KSO_WM_CREATIVE_CROP_SHAPE_WIDTH" val="7.4"/>
  <p:tag name="KSO_WM_CREATIVE_CROP_SHAPE_HEIGHT" val="444.4"/>
  <p:tag name="REFSHAPE" val="280075852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1116.xml><?xml version="1.0" encoding="utf-8"?>
<p:tagLst xmlns:p="http://schemas.openxmlformats.org/presentationml/2006/main">
  <p:tag name="KSO_WM_UNIT_ISCONTENTSTITLE" val="0"/>
  <p:tag name="KSO_WM_UNIT_PRESET_TEXT" val="点击输入大标题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328_1*a*1"/>
  <p:tag name="KSO_WM_TEMPLATE_CATEGORY" val="diagram"/>
  <p:tag name="KSO_WM_TEMPLATE_INDEX" val="20200328"/>
  <p:tag name="KSO_WM_UNIT_LAYERLEVEL" val="1"/>
  <p:tag name="KSO_WM_TAG_VERSION" val="1.0"/>
  <p:tag name="KSO_WM_BEAUTIFY_FLAG" val="#wm#"/>
  <p:tag name="KSO_WM_UNIT_ISNUMDGMTITLE" val="0"/>
  <p:tag name="KSO_WM_UNIT_SHOW_EDIT_AREA_INDICATION" val="1"/>
  <p:tag name="KSO_WM_UNIT_PLACING_PICTURE_MD4" val="0"/>
  <p:tag name="KSO_WM_UNIT_DEFAULT_FONT" val="36;40;4"/>
  <p:tag name="KSO_WM_UNIT_BLOCK" val="0"/>
  <p:tag name="KSO_WM_UNIT_SM_LIMIT_TYPE" val="1"/>
</p:tagLst>
</file>

<file path=ppt/tags/tag1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328_1*i*2"/>
  <p:tag name="KSO_WM_TEMPLATE_CATEGORY" val="diagram"/>
  <p:tag name="KSO_WM_TEMPLATE_INDEX" val="20200328"/>
  <p:tag name="KSO_WM_UNIT_LAYERLEVEL" val="1"/>
  <p:tag name="KSO_WM_TAG_VERSION" val="1.0"/>
  <p:tag name="KSO_WM_BEAUTIFY_FLAG" val="#wm#"/>
  <p:tag name="KSO_WM_UNIT_PLACING_PICTURE_MD4" val="0"/>
  <p:tag name="KSO_WM_UNIT_BLOCK" val="0"/>
  <p:tag name="KSO_WM_UNIT_SM_LIMIT_TYPE" val="1"/>
</p:tagLst>
</file>

<file path=ppt/tags/tag1118.xml><?xml version="1.0" encoding="utf-8"?>
<p:tagLst xmlns:p="http://schemas.openxmlformats.org/presentationml/2006/main">
  <p:tag name="KSO_WM_SLIDE_ID" val="diagram20200328_1"/>
  <p:tag name="KSO_WM_TEMPLATE_SUBCATEGORY" val="1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88*444"/>
  <p:tag name="KSO_WM_SLIDE_POSITION" val="36*47"/>
  <p:tag name="KSO_WM_TAG_VERSION" val="1.0"/>
  <p:tag name="KSO_WM_BEAUTIFY_FLAG" val="#wm#"/>
  <p:tag name="KSO_WM_TEMPLATE_CATEGORY" val="diagram"/>
  <p:tag name="KSO_WM_TEMPLATE_INDEX" val="20200328"/>
  <p:tag name="KSO_WM_SLIDE_LAYOUT" val="a_d"/>
  <p:tag name="KSO_WM_SLIDE_LAYOUT_CNT" val="1_1"/>
  <p:tag name="KSO_WM_UNIT_SHOW_EDIT_AREA_INDICATION" val="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4-07T10:47:46&quot;,&#10;    &quot;margin&quot;: {&#10;        &quot;bottom&quot;: 1.690000057220459,&#10;        &quot;left&quot;: 1.2699999809265137,&#10;        &quot;right&quot;: 1.2699999809265137,&#10;        &quot;top&quot;: 1.690000057220459&#10;    },&#10;    &quot;maxSize&quot;: {&#10;        &quot;size1&quot;: 64&#10;    },&#10;    &quot;minSize&quot;: {&#10;        &quot;size1&quot;: 38.399999999999999&#10;    },&#10;    &quot;normalSize&quot;: {&#10;        &quot;size1&quot;: 63.537500000000001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.33660468500000001,&#10;                    &quot;rightAbs&quot;: false,&#10;                    &quot;top&quot;: 0,&#10;                    &quot;topAbs&quot;: false,&#10;                    &quot;type&quot;: &quot;leftRight&quot;&#10;                }&#10;            ],&#10;            &quot;horizontalAlign&quot;: 2,&#10;            &quot;id&quot;: &quot;2020-04-07T10:47:46&quot;,&#10;            &quot;margin&quot;: {&#10;                &quot;bottom&quot;: 1.690000057220459,&#10;                &quot;left&quot;: 1.2699999809265137,&#10;                &quot;right&quot;: 0.026000002399086952,&#10;                &quot;top&quot;: 1.690000057220459&#10;            },&#10;            &quot;type&quot;: 0,&#10;            &quot;verticalAlign&quot;: 1&#10;        },&#10;        {&#10;            &quot;id&quot;: &quot;2020-04-07T10:47:46&quot;,&#10;            &quot;margin&quot;: {&#10;                &quot;bottom&quot;: 5.2800002098083496,&#10;                &quot;left&quot;: 2.1700000762939453,&#10;                &quot;right&quot;: 3.4300000667572021,&#10;                &quot;top&quot;: 5.2800002098083496&#10;            },&#10;            &quot;type&quot;: 0&#10;        }&#10;    ],&#10;    &quot;type&quot;: 0&#10;}&#10;"/>
  <p:tag name="KSO_WM_SLIDE_CAN_ADD_NAVIGATION" val="1"/>
  <p:tag name="KSO_WM_SLIDE_BACKGROUND" val="[&quot;general&quot;,&quot;frame&quot;,&quot;leftRight&quot;]"/>
  <p:tag name="KSO_WM_SLIDE_RATIO" val="1.777778"/>
</p:tagLst>
</file>

<file path=ppt/tags/tag11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0298"/>
  <p:tag name="KSO_WM_UNIT_TYPE" val="d"/>
  <p:tag name="KSO_WM_UNIT_INDEX" val="1"/>
  <p:tag name="KSO_WM_UNIT_LAYERLEVEL" val="1"/>
  <p:tag name="KSO_WM_UNIT_VALUE" val="1082*1625"/>
  <p:tag name="KSO_WM_UNIT_HIGHLIGHT" val="0"/>
  <p:tag name="KSO_WM_UNIT_COMPATIBLE" val="0"/>
  <p:tag name="KSO_WM_UNIT_CLEAR" val="0"/>
  <p:tag name="KSO_WM_DIAGRAM_GROUP_CODE" val="_1"/>
  <p:tag name="KSO_WM_UNIT_ID" val="custom20180298_26*d*1"/>
  <p:tag name="REFSHAPE" val="247460852"/>
  <p:tag name="KSO_WM_UNIT_USESOURCEFORMAT_APPLY" val="1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3*i*30"/>
  <p:tag name="KSO_WM_UNIT_LAYERLEVEL" val="1"/>
  <p:tag name="KSO_WM_TAG_VERSION" val="1.0"/>
  <p:tag name="KSO_WM_BEAUTIFY_FLAG" val="#wm#"/>
</p:tagLst>
</file>

<file path=ppt/tags/tag1120.xml><?xml version="1.0" encoding="utf-8"?>
<p:tagLst xmlns:p="http://schemas.openxmlformats.org/presentationml/2006/main">
  <p:tag name="KSO_WM_DIAGRAM_GROUP_CODE" val="_1"/>
  <p:tag name="KSO_WM_TAG_VERSION" val="1.0"/>
  <p:tag name="KSO_WM_BEAUTIFY_FLAG" val="#wm#"/>
  <p:tag name="KSO_WM_UNIT_TYPE" val="i"/>
  <p:tag name="KSO_WM_UNIT_ID" val="custom20180298_26*i*1"/>
  <p:tag name="KSO_WM_TEMPLATE_CATEGORY" val="custom"/>
  <p:tag name="KSO_WM_TEMPLATE_INDEX" val="20180298"/>
  <p:tag name="KSO_WM_UNIT_INDEX" val="1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1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0298"/>
  <p:tag name="KSO_WM_UNIT_TYPE" val="f"/>
  <p:tag name="KSO_WM_UNIT_INDEX" val="1"/>
  <p:tag name="KSO_WM_UNIT_LAYERLEVEL" val="1"/>
  <p:tag name="KSO_WM_UNIT_VALUE" val="220"/>
  <p:tag name="KSO_WM_UNIT_HIGHLIGHT" val="0"/>
  <p:tag name="KSO_WM_UNIT_COMPATIBLE" val="0"/>
  <p:tag name="KSO_WM_UNIT_CLEAR" val="0"/>
  <p:tag name="KSO_WM_UNIT_PRESET_TEXT_INDEX" val="2"/>
  <p:tag name="KSO_WM_UNIT_PRESET_TEXT_LEN" val="170"/>
  <p:tag name="KSO_WM_DIAGRAM_GROUP_CODE" val="_1"/>
  <p:tag name="KSO_WM_UNIT_ID" val="custom20180298_26*f*1"/>
  <p:tag name="KSO_WM_UNIT_TEXT_FILL_FORE_SCHEMECOLOR_INDEX" val="13"/>
  <p:tag name="KSO_WM_UNIT_TEXT_FILL_TYPE" val="1"/>
  <p:tag name="KSO_WM_UNIT_USESOURCEFORMAT_APPLY" val="1"/>
</p:tagLst>
</file>

<file path=ppt/tags/tag11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0298"/>
  <p:tag name="KSO_WM_UNIT_TYPE" val="a"/>
  <p:tag name="KSO_WM_UNIT_INDEX" val="1"/>
  <p:tag name="KSO_WM_UNIT_LAYERLEVEL" val="1"/>
  <p:tag name="KSO_WM_UNIT_VALUE" val="12"/>
  <p:tag name="KSO_WM_UNIT_ISCONTENTSTITLE" val="0"/>
  <p:tag name="KSO_WM_UNIT_HIGHLIGHT" val="0"/>
  <p:tag name="KSO_WM_UNIT_COMPATIBLE" val="0"/>
  <p:tag name="KSO_WM_UNIT_CLEAR" val="0"/>
  <p:tag name="KSO_WM_UNIT_PRESET_TEXT_INDEX" val="0"/>
  <p:tag name="KSO_WM_UNIT_PRESET_TEXT_LEN" val="9"/>
  <p:tag name="KSO_WM_DIAGRAM_GROUP_CODE" val="_1"/>
  <p:tag name="KSO_WM_UNIT_ID" val="custom20180298_26*a*1"/>
  <p:tag name="KSO_WM_UNIT_TEXT_FILL_FORE_SCHEMECOLOR_INDEX" val="13"/>
  <p:tag name="KSO_WM_UNIT_TEXT_FILL_TYPE" val="1"/>
  <p:tag name="KSO_WM_UNIT_USESOURCEFORMAT_APPLY" val="1"/>
</p:tagLst>
</file>

<file path=ppt/tags/tag1123.xml><?xml version="1.0" encoding="utf-8"?>
<p:tagLst xmlns:p="http://schemas.openxmlformats.org/presentationml/2006/main">
  <p:tag name="KSO_WM_TAG_VERSION" val="1.0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49*119"/>
  <p:tag name="KSO_WM_SLIDE_SIZE" val="910*378"/>
  <p:tag name="KSO_WM_COMBINE_RELATE_SLIDE_ID" val="background20177486_7"/>
  <p:tag name="KSO_WM_TEMPLATE_CATEGORY" val="custom"/>
  <p:tag name="KSO_WM_TEMPLATE_INDEX" val="20180298"/>
  <p:tag name="KSO_WM_SLIDE_ID" val="custom20180298_26"/>
  <p:tag name="KSO_WM_SLIDE_INDEX" val="26"/>
  <p:tag name="KSO_WM_TEMPLATE_SUBCATEGORY" val="combine"/>
</p:tagLst>
</file>

<file path=ppt/tags/tag1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0328_1*i*3"/>
  <p:tag name="KSO_WM_TEMPLATE_CATEGORY" val="diagram"/>
  <p:tag name="KSO_WM_TEMPLATE_INDEX" val="20200328"/>
  <p:tag name="KSO_WM_UNIT_LAYERLEVEL" val="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}"/>
</p:tagLst>
</file>

<file path=ppt/tags/tag1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i"/>
  <p:tag name="KSO_WM_UNIT_INDEX" val="1"/>
  <p:tag name="KSO_WM_UNIT_ID" val="crop20195018_1*i*1"/>
  <p:tag name="KSO_WM_TEMPLATE_CATEGORY" val="crop"/>
  <p:tag name="KSO_WM_TEMPLATE_INDEX" val="20195018"/>
  <p:tag name="KSO_WM_UNIT_LAYERLEVEL" val="1"/>
  <p:tag name="KSO_WM_TAG_VERSION" val="1.0"/>
  <p:tag name="KSO_WM_BEAUTIFY_FLAG" val="#wm#"/>
  <p:tag name="KSO_WM_UNIT_USESOURCEFORMAT_APPLY" val="1"/>
</p:tagLst>
</file>

<file path=ppt/tags/tag1126.xml><?xml version="1.0" encoding="utf-8"?>
<p:tagLst xmlns:p="http://schemas.openxmlformats.org/presentationml/2006/main">
  <p:tag name="PA" val="v5.2.2"/>
  <p:tag name="PICTUREFILLRANGE" val="04db048c-5271-44b6-9810-bd252325cf9d"/>
  <p:tag name="KSO_WM_UNIT_VALUE" val="1904*365"/>
  <p:tag name="KSO_WM_UNIT_HIGHLIGHT" val="0"/>
  <p:tag name="KSO_WM_UNIT_COMPATIBLE" val="0"/>
  <p:tag name="KSO_WM_UNIT_DIAGRAM_ISNUMVISUAL" val="0"/>
  <p:tag name="KSO_WM_UNIT_DIAGRAM_ISREFERUNIT" val="0"/>
  <p:tag name="KSO_WM_DIAGRAM_GROUP_CODE" val="1549050456"/>
  <p:tag name="KSO_WM_UNIT_TYPE" val="ζ_h_d"/>
  <p:tag name="KSO_WM_UNIT_INDEX" val="1_1_1"/>
  <p:tag name="KSO_WM_UNIT_ID" val="crop20195018_1*ζ_h_d*1_1_1"/>
  <p:tag name="KSO_WM_TEMPLATE_CATEGORY" val="crop"/>
  <p:tag name="KSO_WM_TEMPLATE_INDEX" val="20195018"/>
  <p:tag name="KSO_WM_UNIT_LAYERLEVEL" val="1_1_1"/>
  <p:tag name="KSO_WM_TAG_VERSION" val="1.0"/>
  <p:tag name="KSO_WM_BEAUTIFY_FLAG" val="#wm#"/>
  <p:tag name="KSO_WM_UNIT_DIAGRAM_MODELTYPE" val="creativeCrop"/>
  <p:tag name="WM_BEAUTIFY_ZORDER_FLAG_TAG" val="2"/>
  <p:tag name="KSO_WM_BLIP_RECT_LEFT" val="-160"/>
  <p:tag name="KSO_WM_BLIP_RECT_RIGHT" val="-512"/>
  <p:tag name="KSO_WM_BLIP_RECT_TOP" val="0"/>
  <p:tag name="KSO_WM_BLIP_RECT_BOTTOM" val="0"/>
  <p:tag name="KSO_WM_CREATIVE_CROP_ORG_LEFT" val="36"/>
  <p:tag name="KSO_WM_CREATIVE_CROP_ORG_TOP" val="47.6757"/>
  <p:tag name="KSO_WM_CREATIVE_CROP_ORG_WIDTH" val="573.324"/>
  <p:tag name="KSO_WM_CREATIVE_CROP_ORG_HEIGHT" val="444.419"/>
  <p:tag name="KSO_WM_CREATIVE_CROP_SHAPE_LEFT" val="130.1"/>
  <p:tag name="KSO_WM_CREATIVE_CROP_SHAPE_TOP" val="47.7"/>
  <p:tag name="KSO_WM_CREATIVE_CROP_SHAPE_WIDTH" val="85.2"/>
  <p:tag name="KSO_WM_CREATIVE_CROP_SHAPE_HEIGHT" val="444.4"/>
  <p:tag name="REFSHAPE" val="280075852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1127.xml><?xml version="1.0" encoding="utf-8"?>
<p:tagLst xmlns:p="http://schemas.openxmlformats.org/presentationml/2006/main">
  <p:tag name="PA" val="v5.2.2"/>
  <p:tag name="PICTUREFILLRANGE" val="04db048c-5271-44b6-9810-bd252325cf9d"/>
  <p:tag name="KSO_WM_UNIT_VALUE" val="1904*206"/>
  <p:tag name="KSO_WM_UNIT_HIGHLIGHT" val="0"/>
  <p:tag name="KSO_WM_UNIT_COMPATIBLE" val="0"/>
  <p:tag name="KSO_WM_UNIT_DIAGRAM_ISNUMVISUAL" val="0"/>
  <p:tag name="KSO_WM_UNIT_DIAGRAM_ISREFERUNIT" val="0"/>
  <p:tag name="KSO_WM_DIAGRAM_GROUP_CODE" val="1549050456"/>
  <p:tag name="KSO_WM_UNIT_TYPE" val="ζ_h_d"/>
  <p:tag name="KSO_WM_UNIT_INDEX" val="1_1_2"/>
  <p:tag name="KSO_WM_UNIT_ID" val="crop20195018_1*ζ_h_d*1_1_2"/>
  <p:tag name="KSO_WM_TEMPLATE_CATEGORY" val="crop"/>
  <p:tag name="KSO_WM_TEMPLATE_INDEX" val="20195018"/>
  <p:tag name="KSO_WM_UNIT_LAYERLEVEL" val="1_1_1"/>
  <p:tag name="KSO_WM_TAG_VERSION" val="1.0"/>
  <p:tag name="KSO_WM_BEAUTIFY_FLAG" val="#wm#"/>
  <p:tag name="KSO_WM_UNIT_DIAGRAM_MODELTYPE" val="creativeCrop"/>
  <p:tag name="WM_BEAUTIFY_ZORDER_FLAG_TAG" val="2"/>
  <p:tag name="KSO_WM_BLIP_RECT_LEFT" val="-470"/>
  <p:tag name="KSO_WM_BLIP_RECT_RIGHT" val="-796"/>
  <p:tag name="KSO_WM_BLIP_RECT_TOP" val="0"/>
  <p:tag name="KSO_WM_BLIP_RECT_BOTTOM" val="0"/>
  <p:tag name="KSO_WM_CREATIVE_CROP_ORG_LEFT" val="36"/>
  <p:tag name="KSO_WM_CREATIVE_CROP_ORG_TOP" val="47.6757"/>
  <p:tag name="KSO_WM_CREATIVE_CROP_ORG_WIDTH" val="573.324"/>
  <p:tag name="KSO_WM_CREATIVE_CROP_ORG_HEIGHT" val="444.419"/>
  <p:tag name="KSO_WM_CREATIVE_CROP_SHAPE_LEFT" val="220.2"/>
  <p:tag name="KSO_WM_CREATIVE_CROP_SHAPE_TOP" val="47.7"/>
  <p:tag name="KSO_WM_CREATIVE_CROP_SHAPE_WIDTH" val="48.15"/>
  <p:tag name="KSO_WM_CREATIVE_CROP_SHAPE_HEIGHT" val="444.4"/>
  <p:tag name="REFSHAPE" val="280075852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1128.xml><?xml version="1.0" encoding="utf-8"?>
<p:tagLst xmlns:p="http://schemas.openxmlformats.org/presentationml/2006/main">
  <p:tag name="PA" val="v5.2.2"/>
  <p:tag name="PICTUREFILLRANGE" val="04db048c-5271-44b6-9810-bd252325cf9d"/>
  <p:tag name="KSO_WM_UNIT_VALUE" val="1904*74"/>
  <p:tag name="KSO_WM_UNIT_HIGHLIGHT" val="0"/>
  <p:tag name="KSO_WM_UNIT_COMPATIBLE" val="0"/>
  <p:tag name="KSO_WM_UNIT_DIAGRAM_ISNUMVISUAL" val="0"/>
  <p:tag name="KSO_WM_UNIT_DIAGRAM_ISREFERUNIT" val="0"/>
  <p:tag name="KSO_WM_DIAGRAM_GROUP_CODE" val="1549050456"/>
  <p:tag name="KSO_WM_UNIT_TYPE" val="ζ_h_d"/>
  <p:tag name="KSO_WM_UNIT_INDEX" val="1_1_3"/>
  <p:tag name="KSO_WM_UNIT_ID" val="crop20195018_1*ζ_h_d*1_1_3"/>
  <p:tag name="KSO_WM_TEMPLATE_CATEGORY" val="crop"/>
  <p:tag name="KSO_WM_TEMPLATE_INDEX" val="20195018"/>
  <p:tag name="KSO_WM_UNIT_LAYERLEVEL" val="1_1_1"/>
  <p:tag name="KSO_WM_TAG_VERSION" val="1.0"/>
  <p:tag name="KSO_WM_BEAUTIFY_FLAG" val="#wm#"/>
  <p:tag name="KSO_WM_UNIT_DIAGRAM_MODELTYPE" val="creativeCrop"/>
  <p:tag name="WM_BEAUTIFY_ZORDER_FLAG_TAG" val="2"/>
  <p:tag name="KSO_WM_BLIP_RECT_LEFT" val="-660"/>
  <p:tag name="KSO_WM_BLIP_RECT_RIGHT" val="-3043"/>
  <p:tag name="KSO_WM_BLIP_RECT_TOP" val="0"/>
  <p:tag name="KSO_WM_BLIP_RECT_BOTTOM" val="0"/>
  <p:tag name="KSO_WM_CREATIVE_CROP_ORG_LEFT" val="36"/>
  <p:tag name="KSO_WM_CREATIVE_CROP_ORG_TOP" val="47.6757"/>
  <p:tag name="KSO_WM_CREATIVE_CROP_ORG_WIDTH" val="573.324"/>
  <p:tag name="KSO_WM_CREATIVE_CROP_ORG_HEIGHT" val="444.419"/>
  <p:tag name="KSO_WM_CREATIVE_CROP_SHAPE_LEFT" val="107.85"/>
  <p:tag name="KSO_WM_CREATIVE_CROP_SHAPE_TOP" val="47.7"/>
  <p:tag name="KSO_WM_CREATIVE_CROP_SHAPE_WIDTH" val="17.3"/>
  <p:tag name="KSO_WM_CREATIVE_CROP_SHAPE_HEIGHT" val="444.4"/>
  <p:tag name="REFSHAPE" val="280075852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1129.xml><?xml version="1.0" encoding="utf-8"?>
<p:tagLst xmlns:p="http://schemas.openxmlformats.org/presentationml/2006/main">
  <p:tag name="PA" val="v5.2.2"/>
  <p:tag name="PICTUREFILLRANGE" val="04db048c-5271-44b6-9810-bd252325cf9d"/>
  <p:tag name="KSO_WM_UNIT_VALUE" val="1904*37"/>
  <p:tag name="KSO_WM_UNIT_HIGHLIGHT" val="0"/>
  <p:tag name="KSO_WM_UNIT_COMPATIBLE" val="0"/>
  <p:tag name="KSO_WM_UNIT_DIAGRAM_ISNUMVISUAL" val="0"/>
  <p:tag name="KSO_WM_UNIT_DIAGRAM_ISREFERUNIT" val="0"/>
  <p:tag name="KSO_WM_DIAGRAM_GROUP_CODE" val="1549050456"/>
  <p:tag name="KSO_WM_UNIT_TYPE" val="ζ_h_d"/>
  <p:tag name="KSO_WM_UNIT_INDEX" val="1_1_4"/>
  <p:tag name="KSO_WM_UNIT_ID" val="crop20195018_1*ζ_h_d*1_1_4"/>
  <p:tag name="KSO_WM_TEMPLATE_CATEGORY" val="crop"/>
  <p:tag name="KSO_WM_TEMPLATE_INDEX" val="20195018"/>
  <p:tag name="KSO_WM_UNIT_LAYERLEVEL" val="1_1_1"/>
  <p:tag name="KSO_WM_TAG_VERSION" val="1.0"/>
  <p:tag name="KSO_WM_BEAUTIFY_FLAG" val="#wm#"/>
  <p:tag name="KSO_WM_UNIT_DIAGRAM_MODELTYPE" val="creativeCrop"/>
  <p:tag name="WM_BEAUTIFY_ZORDER_FLAG_TAG" val="2"/>
  <p:tag name="KSO_WM_BLIP_RECT_LEFT" val="-1176"/>
  <p:tag name="KSO_WM_BLIP_RECT_RIGHT" val="-6329"/>
  <p:tag name="KSO_WM_BLIP_RECT_TOP" val="0"/>
  <p:tag name="KSO_WM_BLIP_RECT_BOTTOM" val="0"/>
  <p:tag name="KSO_WM_CREATIVE_CROP_ORG_LEFT" val="36"/>
  <p:tag name="KSO_WM_CREATIVE_CROP_ORG_TOP" val="47.6757"/>
  <p:tag name="KSO_WM_CREATIVE_CROP_ORG_WIDTH" val="573.324"/>
  <p:tag name="KSO_WM_CREATIVE_CROP_ORG_HEIGHT" val="444.419"/>
  <p:tag name="KSO_WM_CREATIVE_CROP_SHAPE_LEFT" val="95.5"/>
  <p:tag name="KSO_WM_CREATIVE_CROP_SHAPE_TOP" val="47.7"/>
  <p:tag name="KSO_WM_CREATIVE_CROP_SHAPE_WIDTH" val="8.65"/>
  <p:tag name="KSO_WM_CREATIVE_CROP_SHAPE_HEIGHT" val="444.4"/>
  <p:tag name="REFSHAPE" val="280075852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1"/>
  <p:tag name="KSO_WM_UNIT_ID" val="_3*i*31"/>
  <p:tag name="KSO_WM_UNIT_LAYERLEVEL" val="1"/>
  <p:tag name="KSO_WM_TAG_VERSION" val="1.0"/>
  <p:tag name="KSO_WM_BEAUTIFY_FLAG" val="#wm#"/>
</p:tagLst>
</file>

<file path=ppt/tags/tag1130.xml><?xml version="1.0" encoding="utf-8"?>
<p:tagLst xmlns:p="http://schemas.openxmlformats.org/presentationml/2006/main">
  <p:tag name="PA" val="v5.2.2"/>
  <p:tag name="PICTUREFILLRANGE" val="04db048c-5271-44b6-9810-bd252325cf9d"/>
  <p:tag name="KSO_WM_UNIT_VALUE" val="1904*137"/>
  <p:tag name="KSO_WM_UNIT_HIGHLIGHT" val="0"/>
  <p:tag name="KSO_WM_UNIT_COMPATIBLE" val="0"/>
  <p:tag name="KSO_WM_UNIT_DIAGRAM_ISNUMVISUAL" val="0"/>
  <p:tag name="KSO_WM_UNIT_DIAGRAM_ISREFERUNIT" val="0"/>
  <p:tag name="KSO_WM_DIAGRAM_GROUP_CODE" val="1549050456"/>
  <p:tag name="KSO_WM_UNIT_TYPE" val="ζ_h_d"/>
  <p:tag name="KSO_WM_UNIT_INDEX" val="1_1_5"/>
  <p:tag name="KSO_WM_UNIT_ID" val="crop20195018_1*ζ_h_d*1_1_5"/>
  <p:tag name="KSO_WM_TEMPLATE_CATEGORY" val="crop"/>
  <p:tag name="KSO_WM_TEMPLATE_INDEX" val="20195018"/>
  <p:tag name="KSO_WM_UNIT_LAYERLEVEL" val="1_1_1"/>
  <p:tag name="KSO_WM_TAG_VERSION" val="1.0"/>
  <p:tag name="KSO_WM_BEAUTIFY_FLAG" val="#wm#"/>
  <p:tag name="KSO_WM_UNIT_DIAGRAM_MODELTYPE" val="creativeCrop"/>
  <p:tag name="WM_BEAUTIFY_ZORDER_FLAG_TAG" val="2"/>
  <p:tag name="KSO_WM_BLIP_RECT_LEFT" val="-871"/>
  <p:tag name="KSO_WM_BLIP_RECT_RIGHT" val="-1078"/>
  <p:tag name="KSO_WM_BLIP_RECT_TOP" val="0"/>
  <p:tag name="KSO_WM_BLIP_RECT_BOTTOM" val="0"/>
  <p:tag name="KSO_WM_CREATIVE_CROP_ORG_LEFT" val="36"/>
  <p:tag name="KSO_WM_CREATIVE_CROP_ORG_TOP" val="47.6757"/>
  <p:tag name="KSO_WM_CREATIVE_CROP_ORG_WIDTH" val="573.324"/>
  <p:tag name="KSO_WM_CREATIVE_CROP_ORG_HEIGHT" val="444.419"/>
  <p:tag name="KSO_WM_CREATIVE_CROP_SHAPE_LEFT" val="273.3"/>
  <p:tag name="KSO_WM_CREATIVE_CROP_SHAPE_TOP" val="47.7"/>
  <p:tag name="KSO_WM_CREATIVE_CROP_SHAPE_WIDTH" val="32.1"/>
  <p:tag name="KSO_WM_CREATIVE_CROP_SHAPE_HEIGHT" val="444.4"/>
  <p:tag name="REFSHAPE" val="280075852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1131.xml><?xml version="1.0" encoding="utf-8"?>
<p:tagLst xmlns:p="http://schemas.openxmlformats.org/presentationml/2006/main">
  <p:tag name="PA" val="v5.2.2"/>
  <p:tag name="PICTUREFILLRANGE" val="04db048c-5271-44b6-9810-bd252325cf9d"/>
  <p:tag name="KSO_WM_UNIT_VALUE" val="1904*534"/>
  <p:tag name="KSO_WM_UNIT_HIGHLIGHT" val="0"/>
  <p:tag name="KSO_WM_UNIT_COMPATIBLE" val="0"/>
  <p:tag name="KSO_WM_UNIT_DIAGRAM_ISNUMVISUAL" val="0"/>
  <p:tag name="KSO_WM_UNIT_DIAGRAM_ISREFERUNIT" val="0"/>
  <p:tag name="KSO_WM_DIAGRAM_GROUP_CODE" val="1549050456"/>
  <p:tag name="KSO_WM_UNIT_TYPE" val="ζ_h_d"/>
  <p:tag name="KSO_WM_UNIT_INDEX" val="1_1_6"/>
  <p:tag name="KSO_WM_UNIT_ID" val="crop20195018_1*ζ_h_d*1_1_6"/>
  <p:tag name="KSO_WM_TEMPLATE_CATEGORY" val="crop"/>
  <p:tag name="KSO_WM_TEMPLATE_INDEX" val="20195018"/>
  <p:tag name="KSO_WM_UNIT_LAYERLEVEL" val="1_1_1"/>
  <p:tag name="KSO_WM_TAG_VERSION" val="1.0"/>
  <p:tag name="KSO_WM_BEAUTIFY_FLAG" val="#wm#"/>
  <p:tag name="KSO_WM_UNIT_DIAGRAM_MODELTYPE" val="creativeCrop"/>
  <p:tag name="WM_BEAUTIFY_ZORDER_FLAG_TAG" val="2"/>
  <p:tag name="KSO_WM_BLIP_RECT_LEFT" val="-254"/>
  <p:tag name="KSO_WM_BLIP_RECT_RIGHT" val="-174"/>
  <p:tag name="KSO_WM_BLIP_RECT_TOP" val="0"/>
  <p:tag name="KSO_WM_BLIP_RECT_BOTTOM" val="0"/>
  <p:tag name="KSO_WM_CREATIVE_CROP_ORG_LEFT" val="36"/>
  <p:tag name="KSO_WM_CREATIVE_CROP_ORG_TOP" val="47.6757"/>
  <p:tag name="KSO_WM_CREATIVE_CROP_ORG_WIDTH" val="573.324"/>
  <p:tag name="KSO_WM_CREATIVE_CROP_ORG_HEIGHT" val="444.419"/>
  <p:tag name="KSO_WM_CREATIVE_CROP_SHAPE_LEFT" val="310.3"/>
  <p:tag name="KSO_WM_CREATIVE_CROP_SHAPE_TOP" val="47.7"/>
  <p:tag name="KSO_WM_CREATIVE_CROP_SHAPE_WIDTH" val="124.7"/>
  <p:tag name="KSO_WM_CREATIVE_CROP_SHAPE_HEIGHT" val="444.4"/>
  <p:tag name="REFSHAPE" val="280075852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1132.xml><?xml version="1.0" encoding="utf-8"?>
<p:tagLst xmlns:p="http://schemas.openxmlformats.org/presentationml/2006/main">
  <p:tag name="PA" val="v5.2.2"/>
  <p:tag name="PICTUREFILLRANGE" val="04db048c-5271-44b6-9810-bd252325cf9d"/>
  <p:tag name="KSO_WM_UNIT_VALUE" val="1904*222"/>
  <p:tag name="KSO_WM_UNIT_HIGHLIGHT" val="0"/>
  <p:tag name="KSO_WM_UNIT_COMPATIBLE" val="0"/>
  <p:tag name="KSO_WM_UNIT_DIAGRAM_ISNUMVISUAL" val="0"/>
  <p:tag name="KSO_WM_UNIT_DIAGRAM_ISREFERUNIT" val="0"/>
  <p:tag name="KSO_WM_DIAGRAM_GROUP_CODE" val="1549050456"/>
  <p:tag name="KSO_WM_UNIT_TYPE" val="ζ_h_d"/>
  <p:tag name="KSO_WM_UNIT_INDEX" val="1_1_7"/>
  <p:tag name="KSO_WM_UNIT_ID" val="crop20195018_1*ζ_h_d*1_1_7"/>
  <p:tag name="KSO_WM_TEMPLATE_CATEGORY" val="crop"/>
  <p:tag name="KSO_WM_TEMPLATE_INDEX" val="20195018"/>
  <p:tag name="KSO_WM_UNIT_LAYERLEVEL" val="1_1_1"/>
  <p:tag name="KSO_WM_TAG_VERSION" val="1.0"/>
  <p:tag name="KSO_WM_BEAUTIFY_FLAG" val="#wm#"/>
  <p:tag name="KSO_WM_UNIT_DIAGRAM_MODELTYPE" val="creativeCrop"/>
  <p:tag name="WM_BEAUTIFY_ZORDER_FLAG_TAG" val="2"/>
  <p:tag name="KSO_WM_BLIP_RECT_LEFT" val="-861"/>
  <p:tag name="KSO_WM_BLIP_RECT_RIGHT" val="-308"/>
  <p:tag name="KSO_WM_BLIP_RECT_TOP" val="0"/>
  <p:tag name="KSO_WM_BLIP_RECT_BOTTOM" val="0"/>
  <p:tag name="KSO_WM_CREATIVE_CROP_ORG_LEFT" val="36"/>
  <p:tag name="KSO_WM_CREATIVE_CROP_ORG_TOP" val="47.6757"/>
  <p:tag name="KSO_WM_CREATIVE_CROP_ORG_WIDTH" val="573.324"/>
  <p:tag name="KSO_WM_CREATIVE_CROP_ORG_HEIGHT" val="444.419"/>
  <p:tag name="KSO_WM_CREATIVE_CROP_SHAPE_LEFT" val="439.95"/>
  <p:tag name="KSO_WM_CREATIVE_CROP_SHAPE_TOP" val="47.7"/>
  <p:tag name="KSO_WM_CREATIVE_CROP_SHAPE_WIDTH" val="51.85"/>
  <p:tag name="KSO_WM_CREATIVE_CROP_SHAPE_HEIGHT" val="444.4"/>
  <p:tag name="REFSHAPE" val="280075852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1133.xml><?xml version="1.0" encoding="utf-8"?>
<p:tagLst xmlns:p="http://schemas.openxmlformats.org/presentationml/2006/main">
  <p:tag name="PA" val="v5.2.2"/>
  <p:tag name="PICTUREFILLRANGE" val="04db048c-5271-44b6-9810-bd252325cf9d"/>
  <p:tag name="KSO_WM_UNIT_VALUE" val="1904*100"/>
  <p:tag name="KSO_WM_UNIT_HIGHLIGHT" val="0"/>
  <p:tag name="KSO_WM_UNIT_COMPATIBLE" val="0"/>
  <p:tag name="KSO_WM_UNIT_DIAGRAM_ISNUMVISUAL" val="0"/>
  <p:tag name="KSO_WM_UNIT_DIAGRAM_ISREFERUNIT" val="0"/>
  <p:tag name="KSO_WM_DIAGRAM_GROUP_CODE" val="1549050456"/>
  <p:tag name="KSO_WM_UNIT_TYPE" val="ζ_h_d"/>
  <p:tag name="KSO_WM_UNIT_INDEX" val="1_1_8"/>
  <p:tag name="KSO_WM_UNIT_ID" val="crop20195018_1*ζ_h_d*1_1_8"/>
  <p:tag name="KSO_WM_TEMPLATE_CATEGORY" val="crop"/>
  <p:tag name="KSO_WM_TEMPLATE_INDEX" val="20195018"/>
  <p:tag name="KSO_WM_UNIT_LAYERLEVEL" val="1_1_1"/>
  <p:tag name="KSO_WM_TAG_VERSION" val="1.0"/>
  <p:tag name="KSO_WM_BEAUTIFY_FLAG" val="#wm#"/>
  <p:tag name="KSO_WM_UNIT_DIAGRAM_MODELTYPE" val="creativeCrop"/>
  <p:tag name="WM_BEAUTIFY_ZORDER_FLAG_TAG" val="2"/>
  <p:tag name="KSO_WM_BLIP_RECT_LEFT" val="-2145"/>
  <p:tag name="KSO_WM_BLIP_RECT_RIGHT" val="-560"/>
  <p:tag name="KSO_WM_BLIP_RECT_TOP" val="0"/>
  <p:tag name="KSO_WM_BLIP_RECT_BOTTOM" val="0"/>
  <p:tag name="KSO_WM_CREATIVE_CROP_ORG_LEFT" val="36"/>
  <p:tag name="KSO_WM_CREATIVE_CROP_ORG_TOP" val="47.6757"/>
  <p:tag name="KSO_WM_CREATIVE_CROP_ORG_WIDTH" val="573.324"/>
  <p:tag name="KSO_WM_CREATIVE_CROP_ORG_HEIGHT" val="444.419"/>
  <p:tag name="KSO_WM_CREATIVE_CROP_SHAPE_LEFT" val="496.75"/>
  <p:tag name="KSO_WM_CREATIVE_CROP_SHAPE_TOP" val="47.7"/>
  <p:tag name="KSO_WM_CREATIVE_CROP_SHAPE_WIDTH" val="23.45"/>
  <p:tag name="KSO_WM_CREATIVE_CROP_SHAPE_HEIGHT" val="444.4"/>
  <p:tag name="REFSHAPE" val="280075852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1134.xml><?xml version="1.0" encoding="utf-8"?>
<p:tagLst xmlns:p="http://schemas.openxmlformats.org/presentationml/2006/main">
  <p:tag name="PA" val="v5.2.2"/>
  <p:tag name="PICTUREFILLRANGE" val="04db048c-5271-44b6-9810-bd252325cf9d"/>
  <p:tag name="KSO_WM_UNIT_VALUE" val="1904*53"/>
  <p:tag name="KSO_WM_UNIT_HIGHLIGHT" val="0"/>
  <p:tag name="KSO_WM_UNIT_COMPATIBLE" val="0"/>
  <p:tag name="KSO_WM_UNIT_DIAGRAM_ISNUMVISUAL" val="0"/>
  <p:tag name="KSO_WM_UNIT_DIAGRAM_ISREFERUNIT" val="0"/>
  <p:tag name="KSO_WM_DIAGRAM_GROUP_CODE" val="1549050456"/>
  <p:tag name="KSO_WM_UNIT_TYPE" val="ζ_h_d"/>
  <p:tag name="KSO_WM_UNIT_INDEX" val="1_1_9"/>
  <p:tag name="KSO_WM_UNIT_ID" val="crop20195018_1*ζ_h_d*1_1_9"/>
  <p:tag name="KSO_WM_TEMPLATE_CATEGORY" val="crop"/>
  <p:tag name="KSO_WM_TEMPLATE_INDEX" val="20195018"/>
  <p:tag name="KSO_WM_UNIT_LAYERLEVEL" val="1_1_1"/>
  <p:tag name="KSO_WM_TAG_VERSION" val="1.0"/>
  <p:tag name="KSO_WM_BEAUTIFY_FLAG" val="#wm#"/>
  <p:tag name="KSO_WM_UNIT_DIAGRAM_MODELTYPE" val="creativeCrop"/>
  <p:tag name="WM_BEAUTIFY_ZORDER_FLAG_TAG" val="2"/>
  <p:tag name="KSO_WM_BLIP_RECT_LEFT" val="-4303"/>
  <p:tag name="KSO_WM_BLIP_RECT_RIGHT" val="-924"/>
  <p:tag name="KSO_WM_BLIP_RECT_TOP" val="0"/>
  <p:tag name="KSO_WM_BLIP_RECT_BOTTOM" val="0"/>
  <p:tag name="KSO_WM_CREATIVE_CROP_ORG_LEFT" val="36"/>
  <p:tag name="KSO_WM_CREATIVE_CROP_ORG_TOP" val="47.6757"/>
  <p:tag name="KSO_WM_CREATIVE_CROP_ORG_WIDTH" val="573.324"/>
  <p:tag name="KSO_WM_CREATIVE_CROP_ORG_HEIGHT" val="444.419"/>
  <p:tag name="KSO_WM_CREATIVE_CROP_SHAPE_LEFT" val="525.1"/>
  <p:tag name="KSO_WM_CREATIVE_CROP_SHAPE_TOP" val="47.7"/>
  <p:tag name="KSO_WM_CREATIVE_CROP_SHAPE_WIDTH" val="12.35"/>
  <p:tag name="KSO_WM_CREATIVE_CROP_SHAPE_HEIGHT" val="444.4"/>
  <p:tag name="REFSHAPE" val="280075852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1135.xml><?xml version="1.0" encoding="utf-8"?>
<p:tagLst xmlns:p="http://schemas.openxmlformats.org/presentationml/2006/main">
  <p:tag name="PA" val="v5.2.2"/>
  <p:tag name="PICTUREFILLRANGE" val="04db048c-5271-44b6-9810-bd252325cf9d"/>
  <p:tag name="KSO_WM_UNIT_VALUE" val="1904*32"/>
  <p:tag name="KSO_WM_UNIT_HIGHLIGHT" val="0"/>
  <p:tag name="KSO_WM_UNIT_COMPATIBLE" val="0"/>
  <p:tag name="KSO_WM_UNIT_DIAGRAM_ISNUMVISUAL" val="0"/>
  <p:tag name="KSO_WM_UNIT_DIAGRAM_ISREFERUNIT" val="0"/>
  <p:tag name="KSO_WM_DIAGRAM_GROUP_CODE" val="1549050456"/>
  <p:tag name="KSO_WM_UNIT_TYPE" val="ζ_h_d"/>
  <p:tag name="KSO_WM_UNIT_INDEX" val="1_1_10"/>
  <p:tag name="KSO_WM_UNIT_ID" val="crop20195018_1*ζ_h_d*1_1_10"/>
  <p:tag name="KSO_WM_TEMPLATE_CATEGORY" val="crop"/>
  <p:tag name="KSO_WM_TEMPLATE_INDEX" val="20195018"/>
  <p:tag name="KSO_WM_UNIT_LAYERLEVEL" val="1_1_1"/>
  <p:tag name="KSO_WM_TAG_VERSION" val="1.0"/>
  <p:tag name="KSO_WM_BEAUTIFY_FLAG" val="#wm#"/>
  <p:tag name="KSO_WM_UNIT_DIAGRAM_MODELTYPE" val="creativeCrop"/>
  <p:tag name="WM_BEAUTIFY_ZORDER_FLAG_TAG" val="2"/>
  <p:tag name="KSO_WM_BLIP_RECT_LEFT" val="-7414"/>
  <p:tag name="KSO_WM_BLIP_RECT_RIGHT" val="-1376"/>
  <p:tag name="KSO_WM_BLIP_RECT_TOP" val="0"/>
  <p:tag name="KSO_WM_BLIP_RECT_BOTTOM" val="0"/>
  <p:tag name="KSO_WM_CREATIVE_CROP_ORG_LEFT" val="36"/>
  <p:tag name="KSO_WM_CREATIVE_CROP_ORG_TOP" val="47.6757"/>
  <p:tag name="KSO_WM_CREATIVE_CROP_ORG_WIDTH" val="573.324"/>
  <p:tag name="KSO_WM_CREATIVE_CROP_ORG_HEIGHT" val="444.419"/>
  <p:tag name="KSO_WM_CREATIVE_CROP_SHAPE_LEFT" val="542.4"/>
  <p:tag name="KSO_WM_CREATIVE_CROP_SHAPE_TOP" val="47.7"/>
  <p:tag name="KSO_WM_CREATIVE_CROP_SHAPE_WIDTH" val="7.4"/>
  <p:tag name="KSO_WM_CREATIVE_CROP_SHAPE_HEIGHT" val="444.4"/>
  <p:tag name="REFSHAPE" val="280075852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1136.xml><?xml version="1.0" encoding="utf-8"?>
<p:tagLst xmlns:p="http://schemas.openxmlformats.org/presentationml/2006/main">
  <p:tag name="KSO_WM_UNIT_ISCONTENTSTITLE" val="0"/>
  <p:tag name="KSO_WM_UNIT_PRESET_TEXT" val="点击输入大标题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328_1*a*1"/>
  <p:tag name="KSO_WM_TEMPLATE_CATEGORY" val="diagram"/>
  <p:tag name="KSO_WM_TEMPLATE_INDEX" val="20200328"/>
  <p:tag name="KSO_WM_UNIT_LAYERLEVEL" val="1"/>
  <p:tag name="KSO_WM_TAG_VERSION" val="1.0"/>
  <p:tag name="KSO_WM_BEAUTIFY_FLAG" val="#wm#"/>
  <p:tag name="KSO_WM_UNIT_ISNUMDGMTITLE" val="0"/>
  <p:tag name="KSO_WM_UNIT_SHOW_EDIT_AREA_INDICATION" val="1"/>
  <p:tag name="KSO_WM_UNIT_PLACING_PICTURE_MD4" val="0"/>
  <p:tag name="KSO_WM_UNIT_DEFAULT_FONT" val="36;40;4"/>
  <p:tag name="KSO_WM_UNIT_BLOCK" val="0"/>
  <p:tag name="KSO_WM_UNIT_SM_LIMIT_TYPE" val="1"/>
</p:tagLst>
</file>

<file path=ppt/tags/tag1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328_1*i*2"/>
  <p:tag name="KSO_WM_TEMPLATE_CATEGORY" val="diagram"/>
  <p:tag name="KSO_WM_TEMPLATE_INDEX" val="20200328"/>
  <p:tag name="KSO_WM_UNIT_LAYERLEVEL" val="1"/>
  <p:tag name="KSO_WM_TAG_VERSION" val="1.0"/>
  <p:tag name="KSO_WM_BEAUTIFY_FLAG" val="#wm#"/>
  <p:tag name="KSO_WM_UNIT_PLACING_PICTURE_MD4" val="0"/>
  <p:tag name="KSO_WM_UNIT_BLOCK" val="0"/>
  <p:tag name="KSO_WM_UNIT_SM_LIMIT_TYPE" val="1"/>
</p:tagLst>
</file>

<file path=ppt/tags/tag1138.xml><?xml version="1.0" encoding="utf-8"?>
<p:tagLst xmlns:p="http://schemas.openxmlformats.org/presentationml/2006/main">
  <p:tag name="KSO_WM_SLIDE_ID" val="diagram20200328_1"/>
  <p:tag name="KSO_WM_TEMPLATE_SUBCATEGORY" val="1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88*444"/>
  <p:tag name="KSO_WM_SLIDE_POSITION" val="36*47"/>
  <p:tag name="KSO_WM_TAG_VERSION" val="1.0"/>
  <p:tag name="KSO_WM_BEAUTIFY_FLAG" val="#wm#"/>
  <p:tag name="KSO_WM_TEMPLATE_CATEGORY" val="diagram"/>
  <p:tag name="KSO_WM_TEMPLATE_INDEX" val="20200328"/>
  <p:tag name="KSO_WM_SLIDE_LAYOUT" val="a_d"/>
  <p:tag name="KSO_WM_SLIDE_LAYOUT_CNT" val="1_1"/>
  <p:tag name="KSO_WM_UNIT_SHOW_EDIT_AREA_INDICATION" val="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4-07T10:47:46&quot;,&#10;    &quot;margin&quot;: {&#10;        &quot;bottom&quot;: 1.690000057220459,&#10;        &quot;left&quot;: 1.2699999809265137,&#10;        &quot;right&quot;: 1.2699999809265137,&#10;        &quot;top&quot;: 1.690000057220459&#10;    },&#10;    &quot;maxSize&quot;: {&#10;        &quot;size1&quot;: 64&#10;    },&#10;    &quot;minSize&quot;: {&#10;        &quot;size1&quot;: 38.399999999999999&#10;    },&#10;    &quot;normalSize&quot;: {&#10;        &quot;size1&quot;: 63.537500000000001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.33660468500000001,&#10;                    &quot;rightAbs&quot;: false,&#10;                    &quot;top&quot;: 0,&#10;                    &quot;topAbs&quot;: false,&#10;                    &quot;type&quot;: &quot;leftRight&quot;&#10;                }&#10;            ],&#10;            &quot;horizontalAlign&quot;: 2,&#10;            &quot;id&quot;: &quot;2020-04-07T10:47:46&quot;,&#10;            &quot;margin&quot;: {&#10;                &quot;bottom&quot;: 1.690000057220459,&#10;                &quot;left&quot;: 1.2699999809265137,&#10;                &quot;right&quot;: 0.026000002399086952,&#10;                &quot;top&quot;: 1.690000057220459&#10;            },&#10;            &quot;type&quot;: 0,&#10;            &quot;verticalAlign&quot;: 1&#10;        },&#10;        {&#10;            &quot;id&quot;: &quot;2020-04-07T10:47:46&quot;,&#10;            &quot;margin&quot;: {&#10;                &quot;bottom&quot;: 5.2800002098083496,&#10;                &quot;left&quot;: 2.1700000762939453,&#10;                &quot;right&quot;: 3.4300000667572021,&#10;                &quot;top&quot;: 5.2800002098083496&#10;            },&#10;            &quot;type&quot;: 0&#10;        }&#10;    ],&#10;    &quot;type&quot;: 0&#10;}&#10;"/>
  <p:tag name="KSO_WM_SLIDE_CAN_ADD_NAVIGATION" val="1"/>
  <p:tag name="KSO_WM_SLIDE_BACKGROUND" val="[&quot;general&quot;,&quot;frame&quot;,&quot;leftRight&quot;]"/>
  <p:tag name="KSO_WM_SLIDE_RATIO" val="1.777778"/>
</p:tagLst>
</file>

<file path=ppt/tags/tag1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2"/>
  <p:tag name="KSO_WM_UNIT_ID" val="_3*i*32"/>
  <p:tag name="KSO_WM_UNIT_LAYERLEVEL" val="1"/>
  <p:tag name="KSO_WM_TAG_VERSION" val="1.0"/>
  <p:tag name="KSO_WM_BEAUTIFY_FLAG" val="#wm#"/>
</p:tagLst>
</file>

<file path=ppt/tags/tag1140.xml><?xml version="1.0" encoding="utf-8"?>
<p:tagLst xmlns:p="http://schemas.openxmlformats.org/presentationml/2006/main">
  <p:tag name="KSO_WM_UNIT_NOCLEAR" val="0"/>
  <p:tag name="KSO_WM_UNIT_SHOW_EDIT_AREA_INDICATION" val="1"/>
  <p:tag name="KSO_WM_UNIT_VALUE" val="123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1555_1*f*1"/>
  <p:tag name="KSO_WM_TEMPLATE_CATEGORY" val="diagram"/>
  <p:tag name="KSO_WM_TEMPLATE_INDEX" val="20201555"/>
  <p:tag name="KSO_WM_UNIT_LAYERLEVEL" val="1"/>
  <p:tag name="KSO_WM_TAG_VERSION" val="1.0"/>
  <p:tag name="KSO_WM_BEAUTIFY_FLAG" val="#wm#"/>
  <p:tag name="KSO_WM_UNIT_PRESET_TEXT" val="点击输入正文"/>
  <p:tag name="KSO_WM_UNIT_DEFAULT_FONT" val="12;18;2"/>
  <p:tag name="KSO_WM_UNIT_BLOCK" val="0"/>
  <p:tag name="KSO_WM_UNIT_SMARTLAYOUT_COMPRESS_INFO" val="{&#10;    &quot;id&quot;: &quot;2020-04-07T11:00:20&quot;,&#10;    &quot;max&quot;: 0.064564976729684531,&#10;    &quot;parentMax&quot;: {&#10;        &quot;max&quot;: 2.6078759681522143&#10;    },&#10;    &quot;topChanged&quot;: 0&#10;}&#10;"/>
  <p:tag name="KSO_WM_UNIT_TEXT_FILL_FORE_SCHEMECOLOR_INDEX_BRIGHTNESS" val="0.35"/>
  <p:tag name="KSO_WM_UNIT_TEXT_FILL_FORE_SCHEMECOLOR_INDEX" val="13"/>
  <p:tag name="KSO_WM_UNIT_TEXT_FILL_TYPE" val="1"/>
</p:tagLst>
</file>

<file path=ppt/tags/tag1141.xml><?xml version="1.0" encoding="utf-8"?>
<p:tagLst xmlns:p="http://schemas.openxmlformats.org/presentationml/2006/main">
  <p:tag name="KSO_WM_UNIT_VALUE" val="994*236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1555_1*d*1"/>
  <p:tag name="KSO_WM_TEMPLATE_CATEGORY" val="diagram"/>
  <p:tag name="KSO_WM_TEMPLATE_INDEX" val="20201555"/>
  <p:tag name="KSO_WM_UNIT_LAYERLEVEL" val="1"/>
  <p:tag name="KSO_WM_TAG_VERSION" val="1.0"/>
  <p:tag name="KSO_WM_BEAUTIFY_FLAG" val="#wm#"/>
  <p:tag name="KSO_WM_UNIT_PLACING_PICTURE_INFO" val="{&quot;full_picture&quot;:false,&quot;last_crop_picture&quot;:&quot;1-1&quot;,&quot;selected&quot;:&quot;1-1&quot;,&quot;spacing&quot;:6}"/>
  <p:tag name="KSO_WM_UNIT_SUPPORT_UNIT_TYPE" val="[&quot;all&quot;]"/>
  <p:tag name="KSO_WM_UNIT_BLOCK" val="0"/>
  <p:tag name="KSO_WM_UNIT_PLACING_PICTURE" val="43773.6519192593"/>
  <p:tag name="REFSHAPE" val="247463844"/>
</p:tagLst>
</file>

<file path=ppt/tags/tag1142.xml><?xml version="1.0" encoding="utf-8"?>
<p:tagLst xmlns:p="http://schemas.openxmlformats.org/presentationml/2006/main">
  <p:tag name="KSO_WM_BEAUTIFY_FLAG" val="#wm#"/>
  <p:tag name="KSO_WM_TEMPLATE_CATEGORY" val="diagram"/>
  <p:tag name="KSO_WM_TEMPLATE_INDEX" val="20201555"/>
  <p:tag name="KSO_WM_SLIDE_ID" val="diagram20201555_1"/>
  <p:tag name="KSO_WM_TEMPLATE_SUBCATEGORY" val="11"/>
  <p:tag name="KSO_WM_SLIDE_TYPE" val="text"/>
  <p:tag name="KSO_WM_SLIDE_SUBTYPE" val="picTxt"/>
  <p:tag name="KSO_WM_SLIDE_ITEM_CNT" val="0"/>
  <p:tag name="KSO_WM_SLIDE_INDEX" val="1"/>
  <p:tag name="KSO_WM_UNIT_SHOW_EDIT_AREA_INDICATION" val="1"/>
  <p:tag name="KSO_WM_SLIDE_SIZE" val="866*471"/>
  <p:tag name="KSO_WM_SLIDE_POSITION" val="47*20"/>
  <p:tag name="KSO_WM_TAG_VERSION" val="1.0"/>
  <p:tag name="KSO_WM_SLIDE_LAYOUT" val="d_f"/>
  <p:tag name="KSO_WM_SLIDE_LAYOUT_CNT" val="1_1"/>
  <p:tag name="KSO_WM_TEMPLATE_MASTER_TYPE" val="0"/>
  <p:tag name="KSO_WM_TEMPLATE_COLOR_TYPE" val="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.13333333999999999,&#10;            &quot;topAbs&quot;: false,&#10;            &quot;type&quot;: &quot;navigation&quot;&#10;        }&#10;    ],&#10;    &quot;id&quot;: &quot;2020-04-07T11:00:20&quot;,&#10;    &quot;maxSize&quot;: {&#10;        &quot;size1&quot;: 12.4&#10;    },&#10;    &quot;minSize&quot;: {&#10;        &quot;size1&quot;: 12.4&#10;    },&#10;    &quot;normalSize&quot;: {&#10;        &quot;size1&quot;: 12.4&#10;    },&#10;    &quot;subLayout&quot;: [&#10;        {&#10;            &quot;id&quot;: &quot;2020-04-07T11:00:20&quot;,&#10;            &quot;margin&quot;: {&#10;                &quot;bottom&quot;: 0.60000002384185791,&#10;                &quot;left&quot;: 1.690000057220459,&#10;                &quot;right&quot;: 1.690000057220459,&#10;                &quot;top&quot;: 0.74000000953674316&#10;            },&#10;            &quot;type&quot;: 0&#10;        },&#10;        {&#10;            &quot;id&quot;: &quot;2020-04-07T11:00:20&quot;,&#10;            &quot;maxSize&quot;: {&#10;                &quot;size1&quot;: 83.200000000000003&#10;            },&#10;            &quot;minSize&quot;: {&#10;                &quot;size1&quot;: 40.100000000000001&#10;            },&#10;            &quot;normalSize&quot;: {&#10;                &quot;size1&quot;: 76.036978697752375&#10;            },&#10;            &quot;subLayout&quot;: [&#10;                {&#10;                    &quot;horizontalAlign&quot;: 1,&#10;                    &quot;id&quot;: &quot;2020-04-07T11:00:20&quot;,&#10;                    &quot;margin&quot;: {&#10;                        &quot;bottom&quot;: 0.57999998331069946,&#10;                        &quot;left&quot;: 1.690000057220459,&#10;                        &quot;right&quot;: 1.690000057220459,&#10;                        &quot;top&quot;: 1.2439998388290405&#10;                    },&#10;                    &quot;marginOverLayout&quot;: {&#10;                        &quot;bottom&quot;: 0.57999998331069946,&#10;                        &quot;left&quot;: 1.690000057220459,&#10;                        &quot;right&quot;: 1.690000057220459,&#10;                        &quot;top&quot;: 1.2439998388290405&#10;                    },&#10;                    &quot;type&quot;: 1,&#10;                    &quot;verticalAlign&quot;: 1&#10;                },&#10;                {&#10;                    &quot;backgroundInfo&quot;: [&#10;                        {&#10;                            &quot;bottom&quot;: 0,&#10;                            &quot;bottomAbs&quot;: false,&#10;                            &quot;left&quot;: 0,&#10;                            &quot;leftAbs&quot;: false,&#10;                            &quot;right&quot;: 0,&#10;                            &quot;rightAbs&quot;: false,&#10;                            &quot;top&quot;: -1.36983275,&#10;                            &quot;topAbs&quot;: false,&#10;                            &quot;type&quot;: &quot;bottomTop&quot;&#10;                        }&#10;                    ],&#10;                    &quot;horizontalAlign&quot;: 1,&#10;                    &quot;id&quot;: &quot;2020-04-07T11:00:20&quot;,&#10;                    &quot;margin&quot;: {&#10;                        &quot;bottom&quot;: 1.690000057220459,&#10;                        &quot;left&quot;: 1.690000057220459,&#10;                        &quot;right&quot;: 1.690000057220459,&#10;                        &quot;top&quot;: 0.026000002399086952&#10;                    },&#10;                    &quot;type&quot;: 0,&#10;                    &quot;verticalAlign&quot;: 1&#10;                }&#10;            ],&#10;            &quot;type&quot;: 0&#10;        }&#10;    ],&#10;    &quot;type&quot;: 1&#10;}&#10;"/>
  <p:tag name="KSO_WM_SLIDE_CAN_ADD_NAVIGATION" val="1"/>
  <p:tag name="KSO_WM_SLIDE_BACKGROUND" val="[&quot;general&quot;,&quot;frame&quot;,&quot;navigation&quot;,&quot;bottomTop&quot;]"/>
  <p:tag name="KSO_WM_SLIDE_RATIO" val="1.777778"/>
  <p:tag name="KSO_WM_SLIDE_BK_DARK_LIGHT" val="2"/>
  <p:tag name="KSO_WM_SLIDE_BACKGROUND_TYPE" val="bottomTop"/>
</p:tagLst>
</file>

<file path=ppt/tags/tag1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0250_8*a*1"/>
  <p:tag name="KSO_WM_TEMPLATE_CATEGORY" val="custom"/>
  <p:tag name="KSO_WM_TEMPLATE_INDEX" val="20200250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26"/>
  <p:tag name="KSO_WM_UNIT_TYPE" val="a"/>
  <p:tag name="KSO_WM_UNIT_INDEX" val="1"/>
</p:tagLst>
</file>

<file path=ppt/tags/tag1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0250_8*f*1"/>
  <p:tag name="KSO_WM_TEMPLATE_CATEGORY" val="custom"/>
  <p:tag name="KSO_WM_TEMPLATE_INDEX" val="20200250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1145.xml><?xml version="1.0" encoding="utf-8"?>
<p:tagLst xmlns:p="http://schemas.openxmlformats.org/presentationml/2006/main">
  <p:tag name="KSO_WM_SLIDE_ID" val="custom20200250_8"/>
  <p:tag name="KSO_WM_TEMPLATE_SUBCATEGORY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00250"/>
  <p:tag name="KSO_WM_SLIDE_TYPE" val="text"/>
  <p:tag name="KSO_WM_SLIDE_SUBTYPE" val="pureTxt"/>
  <p:tag name="KSO_WM_SLIDE_SIZE" val="758*343"/>
  <p:tag name="KSO_WM_SLIDE_POSITION" val="100*98"/>
  <p:tag name="KSO_WM_SLIDE_LAYOUT" val="a_f"/>
  <p:tag name="KSO_WM_SLIDE_LAYOUT_CNT" val="1_1"/>
  <p:tag name="KSO_WM_TEMPLATE_MASTER_TYPE" val="1"/>
  <p:tag name="KSO_WM_TEMPLATE_COLOR_TYPE" val="1"/>
</p:tagLst>
</file>

<file path=ppt/tags/tag1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0250_8*a*1"/>
  <p:tag name="KSO_WM_TEMPLATE_CATEGORY" val="custom"/>
  <p:tag name="KSO_WM_TEMPLATE_INDEX" val="20200250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26"/>
  <p:tag name="KSO_WM_UNIT_TYPE" val="a"/>
  <p:tag name="KSO_WM_UNIT_INDEX" val="1"/>
</p:tagLst>
</file>

<file path=ppt/tags/tag1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0250_8*f*1"/>
  <p:tag name="KSO_WM_TEMPLATE_CATEGORY" val="custom"/>
  <p:tag name="KSO_WM_TEMPLATE_INDEX" val="20200250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1148.xml><?xml version="1.0" encoding="utf-8"?>
<p:tagLst xmlns:p="http://schemas.openxmlformats.org/presentationml/2006/main">
  <p:tag name="KSO_WM_SLIDE_ID" val="custom20200250_8"/>
  <p:tag name="KSO_WM_TEMPLATE_SUBCATEGORY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00250"/>
  <p:tag name="KSO_WM_SLIDE_TYPE" val="text"/>
  <p:tag name="KSO_WM_SLIDE_SUBTYPE" val="pureTxt"/>
  <p:tag name="KSO_WM_SLIDE_SIZE" val="758*343"/>
  <p:tag name="KSO_WM_SLIDE_POSITION" val="100*98"/>
  <p:tag name="KSO_WM_SLIDE_LAYOUT" val="a_f"/>
  <p:tag name="KSO_WM_SLIDE_LAYOUT_CNT" val="1_1"/>
  <p:tag name="KSO_WM_TEMPLATE_MASTER_TYPE" val="1"/>
  <p:tag name="KSO_WM_TEMPLATE_COLOR_TYPE" val="1"/>
</p:tagLst>
</file>

<file path=ppt/tags/tag1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0250_8*a*1"/>
  <p:tag name="KSO_WM_TEMPLATE_CATEGORY" val="custom"/>
  <p:tag name="KSO_WM_TEMPLATE_INDEX" val="20200250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26"/>
  <p:tag name="KSO_WM_UNIT_TYPE" val="a"/>
  <p:tag name="KSO_WM_UNIT_INDEX" val="1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3"/>
  <p:tag name="KSO_WM_UNIT_ID" val="_3*i*33"/>
  <p:tag name="KSO_WM_UNIT_LAYERLEVEL" val="1"/>
  <p:tag name="KSO_WM_TAG_VERSION" val="1.0"/>
  <p:tag name="KSO_WM_BEAUTIFY_FLAG" val="#wm#"/>
</p:tagLst>
</file>

<file path=ppt/tags/tag1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0250_8*f*1"/>
  <p:tag name="KSO_WM_TEMPLATE_CATEGORY" val="custom"/>
  <p:tag name="KSO_WM_TEMPLATE_INDEX" val="20200250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1151.xml><?xml version="1.0" encoding="utf-8"?>
<p:tagLst xmlns:p="http://schemas.openxmlformats.org/presentationml/2006/main">
  <p:tag name="KSO_WM_SLIDE_ID" val="custom20200250_8"/>
  <p:tag name="KSO_WM_TEMPLATE_SUBCATEGORY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00250"/>
  <p:tag name="KSO_WM_SLIDE_TYPE" val="text"/>
  <p:tag name="KSO_WM_SLIDE_SUBTYPE" val="pureTxt"/>
  <p:tag name="KSO_WM_SLIDE_SIZE" val="758*343"/>
  <p:tag name="KSO_WM_SLIDE_POSITION" val="100*98"/>
  <p:tag name="KSO_WM_SLIDE_LAYOUT" val="a_f"/>
  <p:tag name="KSO_WM_SLIDE_LAYOUT_CNT" val="1_1"/>
  <p:tag name="KSO_WM_TEMPLATE_MASTER_TYPE" val="1"/>
  <p:tag name="KSO_WM_TEMPLATE_COLOR_TYPE" val="1"/>
</p:tagLst>
</file>

<file path=ppt/tags/tag1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0250_8*a*1"/>
  <p:tag name="KSO_WM_TEMPLATE_CATEGORY" val="custom"/>
  <p:tag name="KSO_WM_TEMPLATE_INDEX" val="20200250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26"/>
  <p:tag name="KSO_WM_UNIT_TYPE" val="a"/>
  <p:tag name="KSO_WM_UNIT_INDEX" val="1"/>
</p:tagLst>
</file>

<file path=ppt/tags/tag1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0250_8*f*1"/>
  <p:tag name="KSO_WM_TEMPLATE_CATEGORY" val="custom"/>
  <p:tag name="KSO_WM_TEMPLATE_INDEX" val="20200250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1154.xml><?xml version="1.0" encoding="utf-8"?>
<p:tagLst xmlns:p="http://schemas.openxmlformats.org/presentationml/2006/main">
  <p:tag name="KSO_WM_SLIDE_ID" val="custom20200250_8"/>
  <p:tag name="KSO_WM_TEMPLATE_SUBCATEGORY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00250"/>
  <p:tag name="KSO_WM_SLIDE_TYPE" val="text"/>
  <p:tag name="KSO_WM_SLIDE_SUBTYPE" val="pureTxt"/>
  <p:tag name="KSO_WM_SLIDE_SIZE" val="758*343"/>
  <p:tag name="KSO_WM_SLIDE_POSITION" val="100*98"/>
  <p:tag name="KSO_WM_SLIDE_LAYOUT" val="a_f"/>
  <p:tag name="KSO_WM_SLIDE_LAYOUT_CNT" val="1_1"/>
  <p:tag name="KSO_WM_TEMPLATE_MASTER_TYPE" val="1"/>
  <p:tag name="KSO_WM_TEMPLATE_COLOR_TYPE" val="1"/>
</p:tagLst>
</file>

<file path=ppt/tags/tag1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0250_8*a*1"/>
  <p:tag name="KSO_WM_TEMPLATE_CATEGORY" val="custom"/>
  <p:tag name="KSO_WM_TEMPLATE_INDEX" val="20200250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26"/>
  <p:tag name="KSO_WM_UNIT_TYPE" val="a"/>
  <p:tag name="KSO_WM_UNIT_INDEX" val="1"/>
</p:tagLst>
</file>

<file path=ppt/tags/tag1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0250_8*f*1"/>
  <p:tag name="KSO_WM_TEMPLATE_CATEGORY" val="custom"/>
  <p:tag name="KSO_WM_TEMPLATE_INDEX" val="20200250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1157.xml><?xml version="1.0" encoding="utf-8"?>
<p:tagLst xmlns:p="http://schemas.openxmlformats.org/presentationml/2006/main">
  <p:tag name="KSO_WM_SLIDE_ID" val="custom20200250_8"/>
  <p:tag name="KSO_WM_TEMPLATE_SUBCATEGORY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00250"/>
  <p:tag name="KSO_WM_SLIDE_TYPE" val="text"/>
  <p:tag name="KSO_WM_SLIDE_SUBTYPE" val="pureTxt"/>
  <p:tag name="KSO_WM_SLIDE_SIZE" val="758*343"/>
  <p:tag name="KSO_WM_SLIDE_POSITION" val="100*98"/>
  <p:tag name="KSO_WM_SLIDE_LAYOUT" val="a_f"/>
  <p:tag name="KSO_WM_SLIDE_LAYOUT_CNT" val="1_1"/>
  <p:tag name="KSO_WM_TEMPLATE_MASTER_TYPE" val="1"/>
  <p:tag name="KSO_WM_TEMPLATE_COLOR_TYPE" val="1"/>
</p:tagLst>
</file>

<file path=ppt/tags/tag1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4"/>
  <p:tag name="KSO_WM_UNIT_ID" val="_3*i*34"/>
  <p:tag name="KSO_WM_UNIT_LAYERLEVEL" val="1"/>
  <p:tag name="KSO_WM_TAG_VERSION" val="1.0"/>
  <p:tag name="KSO_WM_BEAUTIFY_FLAG" val="#wm#"/>
</p:tagLst>
</file>

<file path=ppt/tags/tag1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61.xml><?xml version="1.0" encoding="utf-8"?>
<p:tagLst xmlns:p="http://schemas.openxmlformats.org/presentationml/2006/main">
  <p:tag name="KSO_WM_UNIT_TEXT_PART_ID_V2" val="a-3-1"/>
  <p:tag name="KSO_WM_UNIT_ISCONTENTSTITLE" val="0"/>
  <p:tag name="KSO_WM_UNIT_ISNUMDGMTITLE" val="0"/>
  <p:tag name="KSO_WM_UNIT_PRESET_TEXT" val="单击此处可添加您的大标题内容"/>
  <p:tag name="KSO_WM_UNIT_TEXT_PART_ID" val="2-X"/>
  <p:tag name="KSO_WM_UNIT_TEXT_PART_SIZE" val="49.2*559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5105_1*a*1"/>
  <p:tag name="KSO_WM_TEMPLATE_CATEGORY" val="diagram"/>
  <p:tag name="KSO_WM_TEMPLATE_INDEX" val="20205105"/>
  <p:tag name="KSO_WM_UNIT_LAYERLEVEL" val="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</p:tagLst>
</file>

<file path=ppt/tags/tag1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5105_1*i*1"/>
  <p:tag name="KSO_WM_TEMPLATE_CATEGORY" val="diagram"/>
  <p:tag name="KSO_WM_TEMPLATE_INDEX" val="2020510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63.xml><?xml version="1.0" encoding="utf-8"?>
<p:tagLst xmlns:p="http://schemas.openxmlformats.org/presentationml/2006/main">
  <p:tag name="KSO_WM_UNIT_TEXT_PART_ID_V2" val="d-3-2"/>
  <p:tag name="KSO_WM_UNIT_PRESET_TEXT" val="点击此处添加正文，文字是您思想的提炼，为了最终呈现发布的良好效果。&#13;请尽量言简意赅的阐述观点；根据需要可酌情增减文字以便观者可以。"/>
  <p:tag name="KSO_WM_UNIT_NOCLEAR" val="1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5105_1*f*1"/>
  <p:tag name="KSO_WM_TEMPLATE_CATEGORY" val="diagram"/>
  <p:tag name="KSO_WM_TEMPLATE_INDEX" val="20205105"/>
  <p:tag name="KSO_WM_UNIT_LAYERLEVEL" val="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</p:tagLst>
</file>

<file path=ppt/tags/tag1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5105_1*i*2"/>
  <p:tag name="KSO_WM_TEMPLATE_CATEGORY" val="diagram"/>
  <p:tag name="KSO_WM_TEMPLATE_INDEX" val="2020510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5105_1*i*3"/>
  <p:tag name="KSO_WM_TEMPLATE_CATEGORY" val="diagram"/>
  <p:tag name="KSO_WM_TEMPLATE_INDEX" val="2020510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5105_1*i*4"/>
  <p:tag name="KSO_WM_TEMPLATE_CATEGORY" val="diagram"/>
  <p:tag name="KSO_WM_TEMPLATE_INDEX" val="2020510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67.xml><?xml version="1.0" encoding="utf-8"?>
<p:tagLst xmlns:p="http://schemas.openxmlformats.org/presentationml/2006/main">
  <p:tag name="KSO_WM_UNIT_TEXT_PART_ID_V2" val="d-3-2"/>
  <p:tag name="KSO_WM_UNIT_PRESET_TEXT" val="点击此处添加正文，文字是您思想的提炼，为了最终呈现发布的良好效果。&#13;请尽量言简意赅的阐述观点；根据需要可酌情增减文字以便观者可以。"/>
  <p:tag name="KSO_WM_UNIT_NOCLEAR" val="0"/>
  <p:tag name="KSO_WM_UNIT_VALUE" val="23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05105_1*f*2"/>
  <p:tag name="KSO_WM_TEMPLATE_CATEGORY" val="diagram"/>
  <p:tag name="KSO_WM_TEMPLATE_INDEX" val="20205105"/>
  <p:tag name="KSO_WM_UNIT_LAYERLEVEL" val="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</p:tagLst>
</file>

<file path=ppt/tags/tag1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5105_1*i*5"/>
  <p:tag name="KSO_WM_TEMPLATE_CATEGORY" val="diagram"/>
  <p:tag name="KSO_WM_TEMPLATE_INDEX" val="2020510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5105_1*i*6"/>
  <p:tag name="KSO_WM_TEMPLATE_CATEGORY" val="diagram"/>
  <p:tag name="KSO_WM_TEMPLATE_INDEX" val="2020510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5"/>
  <p:tag name="KSO_WM_UNIT_ID" val="_3*i*35"/>
  <p:tag name="KSO_WM_UNIT_LAYERLEVEL" val="1"/>
  <p:tag name="KSO_WM_TAG_VERSION" val="1.0"/>
  <p:tag name="KSO_WM_BEAUTIFY_FLAG" val="#wm#"/>
</p:tagLst>
</file>

<file path=ppt/tags/tag1170.xml><?xml version="1.0" encoding="utf-8"?>
<p:tagLst xmlns:p="http://schemas.openxmlformats.org/presentationml/2006/main">
  <p:tag name="KSO_WM_SLIDE_ID" val="diagram20205105_1"/>
  <p:tag name="KSO_WM_TEMPLATE_SUBCATEGORY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5105"/>
  <p:tag name="KSO_WM_SLIDE_TYPE" val="text"/>
  <p:tag name="KSO_WM_SLIDE_SUBTYPE" val="pureTxt"/>
  <p:tag name="KSO_WM_SLIDE_SIZE" val="1086*434"/>
  <p:tag name="KSO_WM_SLIDE_POSITION" val="-63*45"/>
  <p:tag name="KSO_WM_SLIDE_LAYOUT" val="a_f"/>
  <p:tag name="KSO_WM_SLIDE_LAYOUT_CNT" val="1_2"/>
  <p:tag name="KSO_WM_TEMPLATE_MASTER_TYPE" val="0"/>
  <p:tag name="KSO_WM_TEMPLATE_COLOR_TYPE" val="1"/>
  <p:tag name="KSO_WM_TEMPLATE_THUMBS_INDEX" val="1"/>
  <p:tag name="KSO_WM_SLIDE_BK_DARK_LIGHT" val="2"/>
  <p:tag name="KSO_WM_SLIDE_BACKGROUND_TYPE" val="general"/>
</p:tagLst>
</file>

<file path=ppt/tags/tag1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74.xml><?xml version="1.0" encoding="utf-8"?>
<p:tagLst xmlns:p="http://schemas.openxmlformats.org/presentationml/2006/main">
  <p:tag name="KSO_WM_UNIT_TEXT_PART_ID_V2" val="a-3-1"/>
  <p:tag name="KSO_WM_UNIT_ISCONTENTSTITLE" val="0"/>
  <p:tag name="KSO_WM_UNIT_ISNUMDGMTITLE" val="0"/>
  <p:tag name="KSO_WM_UNIT_PRESET_TEXT" val="单击此处可添加您的大标题内容"/>
  <p:tag name="KSO_WM_UNIT_TEXT_PART_ID" val="2-X"/>
  <p:tag name="KSO_WM_UNIT_TEXT_PART_SIZE" val="49.2*559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5105_1*a*1"/>
  <p:tag name="KSO_WM_TEMPLATE_CATEGORY" val="diagram"/>
  <p:tag name="KSO_WM_TEMPLATE_INDEX" val="20205105"/>
  <p:tag name="KSO_WM_UNIT_LAYERLEVEL" val="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</p:tagLst>
</file>

<file path=ppt/tags/tag1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5105_1*i*1"/>
  <p:tag name="KSO_WM_TEMPLATE_CATEGORY" val="diagram"/>
  <p:tag name="KSO_WM_TEMPLATE_INDEX" val="2020510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76.xml><?xml version="1.0" encoding="utf-8"?>
<p:tagLst xmlns:p="http://schemas.openxmlformats.org/presentationml/2006/main">
  <p:tag name="KSO_WM_UNIT_TEXT_PART_ID_V2" val="d-3-2"/>
  <p:tag name="KSO_WM_UNIT_PRESET_TEXT" val="点击此处添加正文，文字是您思想的提炼，为了最终呈现发布的良好效果。&#13;请尽量言简意赅的阐述观点；根据需要可酌情增减文字以便观者可以。"/>
  <p:tag name="KSO_WM_UNIT_NOCLEAR" val="1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5105_1*f*1"/>
  <p:tag name="KSO_WM_TEMPLATE_CATEGORY" val="diagram"/>
  <p:tag name="KSO_WM_TEMPLATE_INDEX" val="20205105"/>
  <p:tag name="KSO_WM_UNIT_LAYERLEVEL" val="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</p:tagLst>
</file>

<file path=ppt/tags/tag1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5105_1*i*2"/>
  <p:tag name="KSO_WM_TEMPLATE_CATEGORY" val="diagram"/>
  <p:tag name="KSO_WM_TEMPLATE_INDEX" val="2020510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5105_1*i*3"/>
  <p:tag name="KSO_WM_TEMPLATE_CATEGORY" val="diagram"/>
  <p:tag name="KSO_WM_TEMPLATE_INDEX" val="2020510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5105_1*i*5"/>
  <p:tag name="KSO_WM_TEMPLATE_CATEGORY" val="diagram"/>
  <p:tag name="KSO_WM_TEMPLATE_INDEX" val="2020510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6"/>
  <p:tag name="KSO_WM_UNIT_ID" val="_3*i*36"/>
  <p:tag name="KSO_WM_UNIT_LAYERLEVEL" val="1"/>
  <p:tag name="KSO_WM_TAG_VERSION" val="1.0"/>
  <p:tag name="KSO_WM_BEAUTIFY_FLAG" val="#wm#"/>
</p:tagLst>
</file>

<file path=ppt/tags/tag1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5105_1*i*6"/>
  <p:tag name="KSO_WM_TEMPLATE_CATEGORY" val="diagram"/>
  <p:tag name="KSO_WM_TEMPLATE_INDEX" val="2020510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181.xml><?xml version="1.0" encoding="utf-8"?>
<p:tagLst xmlns:p="http://schemas.openxmlformats.org/presentationml/2006/main">
  <p:tag name="KSO_WM_SLIDE_ID" val="diagram20205105_1"/>
  <p:tag name="KSO_WM_TEMPLATE_SUBCATEGORY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5105"/>
  <p:tag name="KSO_WM_SLIDE_TYPE" val="text"/>
  <p:tag name="KSO_WM_SLIDE_SUBTYPE" val="pureTxt"/>
  <p:tag name="KSO_WM_SLIDE_SIZE" val="1086*434"/>
  <p:tag name="KSO_WM_SLIDE_POSITION" val="-63*45"/>
  <p:tag name="KSO_WM_SLIDE_LAYOUT" val="a_f"/>
  <p:tag name="KSO_WM_SLIDE_LAYOUT_CNT" val="1_2"/>
  <p:tag name="KSO_WM_TEMPLATE_MASTER_TYPE" val="0"/>
  <p:tag name="KSO_WM_TEMPLATE_COLOR_TYPE" val="1"/>
  <p:tag name="KSO_WM_TEMPLATE_THUMBS_INDEX" val="1"/>
  <p:tag name="KSO_WM_SLIDE_BK_DARK_LIGHT" val="2"/>
  <p:tag name="KSO_WM_SLIDE_BACKGROUND_TYPE" val="general"/>
</p:tagLst>
</file>

<file path=ppt/tags/tag1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2320_1*i*1"/>
  <p:tag name="KSO_WM_TEMPLATE_CATEGORY" val="diagram"/>
  <p:tag name="KSO_WM_TEMPLATE_INDEX" val="20202320"/>
  <p:tag name="KSO_WM_UNIT_LAYERLEVEL" val="1"/>
  <p:tag name="KSO_WM_TAG_VERSION" val="1.0"/>
  <p:tag name="KSO_WM_BEAUTIFY_FLAG" val="#wm#"/>
  <p:tag name="KSO_WM_UNIT_BLOCK" val="0"/>
  <p:tag name="KSO_WM_UNIT_PLACING_PICTURE_MD4" val="0"/>
</p:tagLst>
</file>

<file path=ppt/tags/tag1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2320_1*i*6"/>
  <p:tag name="KSO_WM_TEMPLATE_CATEGORY" val="diagram"/>
  <p:tag name="KSO_WM_TEMPLATE_INDEX" val="20202320"/>
  <p:tag name="KSO_WM_UNIT_LAYERLEVEL" val="1"/>
  <p:tag name="KSO_WM_TAG_VERSION" val="1.0"/>
  <p:tag name="KSO_WM_BEAUTIFY_FLAG" val="#wm#"/>
  <p:tag name="KSO_WM_UNIT_SM_LIMIT_TYPE" val="1"/>
  <p:tag name="KSO_WM_UNIT_PLACING_PICTURE_MD4" val="0"/>
  <p:tag name="KSO_WM_UNIT_LINE_FORE_SCHEMECOLOR_INDEX_BRIGHTNESS" val="0.35"/>
  <p:tag name="KSO_WM_UNIT_LINE_FORE_SCHEMECOLOR_INDEX" val="13"/>
  <p:tag name="KSO_WM_UNIT_LINE_FILL_TYPE" val="2"/>
</p:tagLst>
</file>

<file path=ppt/tags/tag1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2320_1*i*7"/>
  <p:tag name="KSO_WM_TEMPLATE_CATEGORY" val="diagram"/>
  <p:tag name="KSO_WM_TEMPLATE_INDEX" val="20202320"/>
  <p:tag name="KSO_WM_UNIT_LAYERLEVEL" val="1"/>
  <p:tag name="KSO_WM_TAG_VERSION" val="1.0"/>
  <p:tag name="KSO_WM_BEAUTIFY_FLAG" val="#wm#"/>
  <p:tag name="KSO_WM_UNIT_SM_LIMIT_TYPE" val="1"/>
  <p:tag name="KSO_WM_UNIT_PLACING_PICTURE_MD4" val="0"/>
  <p:tag name="KSO_WM_UNIT_LINE_FORE_SCHEMECOLOR_INDEX_BRIGHTNESS" val="0.35"/>
  <p:tag name="KSO_WM_UNIT_LINE_FORE_SCHEMECOLOR_INDEX" val="13"/>
  <p:tag name="KSO_WM_UNIT_LINE_FILL_TYPE" val="2"/>
</p:tagLst>
</file>

<file path=ppt/tags/tag1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320_1*i*2"/>
  <p:tag name="KSO_WM_TEMPLATE_CATEGORY" val="diagram"/>
  <p:tag name="KSO_WM_TEMPLATE_INDEX" val="20202320"/>
  <p:tag name="KSO_WM_UNIT_LAYERLEVEL" val="1"/>
  <p:tag name="KSO_WM_TAG_VERSION" val="1.0"/>
  <p:tag name="KSO_WM_BEAUTIFY_FLAG" val="#wm#"/>
  <p:tag name="KSO_WM_UNIT_BLOCK" val="0"/>
  <p:tag name="KSO_WM_UNIT_SM_LIMIT_TYPE" val="1"/>
  <p:tag name="KSO_WM_UNIT_PLACING_PICTURE_MD4" val="0"/>
  <p:tag name="KSO_WM_UNIT_FILL_FORE_SCHEMECOLOR_INDEX_BRIGHTNESS" val="-0.05"/>
  <p:tag name="KSO_WM_UNIT_FILL_FORE_SCHEMECOLOR_INDEX" val="14"/>
  <p:tag name="KSO_WM_UNIT_FILL_TYPE" val="1"/>
  <p:tag name="KSO_WM_UNIT_TEXT_FILL_TYPE" val="1"/>
</p:tagLst>
</file>

<file path=ppt/tags/tag1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320_1*i*4"/>
  <p:tag name="KSO_WM_TEMPLATE_CATEGORY" val="diagram"/>
  <p:tag name="KSO_WM_TEMPLATE_INDEX" val="20202320"/>
  <p:tag name="KSO_WM_UNIT_LAYERLEVEL" val="1"/>
  <p:tag name="KSO_WM_TAG_VERSION" val="1.0"/>
  <p:tag name="KSO_WM_BEAUTIFY_FLAG" val="#wm#"/>
  <p:tag name="KSO_WM_UNIT_BLOCK" val="0"/>
  <p:tag name="KSO_WM_UNIT_SM_LIMIT_TYPE" val="1"/>
  <p:tag name="KSO_WM_UNIT_PLACING_PICTURE_MD4" val="0"/>
  <p:tag name="KSO_WM_UNIT_FILL_FORE_SCHEMECOLOR_INDEX_1_BRIGHTNESS" val="0"/>
  <p:tag name="KSO_WM_UNIT_FILL_FORE_SCHEMECOLOR_INDEX_1" val="14"/>
  <p:tag name="KSO_WM_UNIT_FILL_FORE_SCHEMECOLOR_INDEX_1_POS" val="0"/>
  <p:tag name="KSO_WM_UNIT_FILL_FORE_SCHEMECOLOR_INDEX_1_TRANS" val="0.61"/>
  <p:tag name="KSO_WM_UNIT_FILL_FORE_SCHEMECOLOR_INDEX_2_BRIGHTNESS" val="0"/>
  <p:tag name="KSO_WM_UNIT_FILL_FORE_SCHEMECOLOR_INDEX_2" val="14"/>
  <p:tag name="KSO_WM_UNIT_FILL_FORE_SCHEMECOLOR_INDEX_2_POS" val="1"/>
  <p:tag name="KSO_WM_UNIT_FILL_FORE_SCHEMECOLOR_INDEX_2_TRANS" val="1"/>
  <p:tag name="KSO_WM_UNIT_FILL_GRADIENT_TYPE" val="0"/>
  <p:tag name="KSO_WM_UNIT_FILL_GRADIENT_ANGLE" val="90"/>
  <p:tag name="KSO_WM_UNIT_FILL_GRADIENT_Direction" val="1"/>
  <p:tag name="KSO_WM_UNIT_FILL_TYPE" val="3"/>
  <p:tag name="KSO_WM_UNIT_TEXT_FILL_TYPE" val="1"/>
</p:tagLst>
</file>

<file path=ppt/tags/tag1188.xml><?xml version="1.0" encoding="utf-8"?>
<p:tagLst xmlns:p="http://schemas.openxmlformats.org/presentationml/2006/main">
  <p:tag name="KSO_WM_UNIT_ISCONTENTSTITLE" val="0"/>
  <p:tag name="KSO_WM_UNIT_PRESET_TEXT" val="点击输入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2320_1*a*1"/>
  <p:tag name="KSO_WM_TEMPLATE_CATEGORY" val="diagram"/>
  <p:tag name="KSO_WM_TEMPLATE_INDEX" val="20202320"/>
  <p:tag name="KSO_WM_UNIT_LAYERLEVEL" val="1"/>
  <p:tag name="KSO_WM_TAG_VERSION" val="1.0"/>
  <p:tag name="KSO_WM_BEAUTIFY_FLAG" val="#wm#"/>
  <p:tag name="KSO_WM_UNIT_DEFAULT_FONT" val="28;36;2"/>
  <p:tag name="KSO_WM_UNIT_BLOCK" val="0"/>
  <p:tag name="KSO_WM_UNIT_ISNUMDGMTITLE" val="0"/>
  <p:tag name="KSO_WM_UNIT_PLACING_PICTURE_MD4" val="0"/>
  <p:tag name="KSO_WM_UNIT_TEXT_FILL_FORE_SCHEMECOLOR_INDEX_BRIGHTNESS" val="0.25"/>
  <p:tag name="KSO_WM_UNIT_TEXT_FILL_FORE_SCHEMECOLOR_INDEX" val="13"/>
  <p:tag name="KSO_WM_UNIT_TEXT_FILL_TYPE" val="1"/>
</p:tagLst>
</file>

<file path=ppt/tags/tag1189.xml><?xml version="1.0" encoding="utf-8"?>
<p:tagLst xmlns:p="http://schemas.openxmlformats.org/presentationml/2006/main">
  <p:tag name="KSO_WM_UNIT_PRESET_TEXT" val="单击此处输入你的正文，文字是您思想的提炼……"/>
  <p:tag name="KSO_WM_UNIT_NOCLEAR" val="0"/>
  <p:tag name="KSO_WM_UNIT_VALUE" val="2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2320_1*f*1"/>
  <p:tag name="KSO_WM_TEMPLATE_CATEGORY" val="diagram"/>
  <p:tag name="KSO_WM_TEMPLATE_INDEX" val="20202320"/>
  <p:tag name="KSO_WM_UNIT_LAYERLEVEL" val="1"/>
  <p:tag name="KSO_WM_TAG_VERSION" val="1.0"/>
  <p:tag name="KSO_WM_BEAUTIFY_FLAG" val="#wm#"/>
  <p:tag name="KSO_WM_UNIT_DEFAULT_FONT" val="14;16;2"/>
  <p:tag name="KSO_WM_UNIT_BLOCK" val="0"/>
  <p:tag name="KSO_WM_UNIT_PLACING_PICTURE_MD4" val="0"/>
  <p:tag name="KSO_WM_UNIT_TEXT_FILL_FORE_SCHEMECOLOR_INDEX_BRIGHTNESS" val="0.35"/>
  <p:tag name="KSO_WM_UNIT_TEXT_FILL_FORE_SCHEMECOLOR_INDEX" val="13"/>
  <p:tag name="KSO_WM_UNIT_TEXT_FILL_TYPE" val="1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7"/>
  <p:tag name="KSO_WM_UNIT_ID" val="_3*i*37"/>
  <p:tag name="KSO_WM_UNIT_LAYERLEVEL" val="1"/>
  <p:tag name="KSO_WM_TAG_VERSION" val="1.0"/>
  <p:tag name="KSO_WM_BEAUTIFY_FLAG" val="#wm#"/>
</p:tagLst>
</file>

<file path=ppt/tags/tag1190.xml><?xml version="1.0" encoding="utf-8"?>
<p:tagLst xmlns:p="http://schemas.openxmlformats.org/presentationml/2006/main">
  <p:tag name="KSO_WM_BEAUTIFY_FLAG" val="#wm#"/>
  <p:tag name="KSO_WM_TEMPLATE_CATEGORY" val="diagram"/>
  <p:tag name="KSO_WM_TEMPLATE_INDEX" val="20202320"/>
  <p:tag name="KSO_WM_SLIDE_ID" val="diagram20202320_1"/>
  <p:tag name="KSO_WM_TEMPLATE_SUBCATEGORY" val="1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84"/>
  <p:tag name="KSO_WM_SLIDE_POSITION" val="0*21"/>
  <p:tag name="KSO_WM_TAG_VERSION" val="1.0"/>
  <p:tag name="KSO_WM_SLIDE_LAYOUT" val="a_d_f_i"/>
  <p:tag name="KSO_WM_SLIDE_LAYOUT_CNT" val="1_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,&#10;        {&#10;            &quot;bottom&quot;: 0.10026247100000001,&#10;            &quot;bottomAbs&quot;: false,&#10;            &quot;left&quot;: 0,&#10;            &quot;leftAbs&quot;: false,&#10;            &quot;right&quot;: 0,&#10;            &quot;rightAbs&quot;: false,&#10;            &quot;top&quot;: 0.10026247100000001,&#10;            &quot;topAbs&quot;: false,&#10;            &quot;type&quot;: &quot;belt&quot;&#10;        }&#10;    ],&#10;    &quot;direction&quot;: 1,&#10;    &quot;id&quot;: &quot;2020-04-07T11:12:35&quot;,&#10;    &quot;maxSize&quot;: {&#10;        &quot;size1&quot;: 31.899999999999999&#10;    },&#10;    &quot;minSize&quot;: {&#10;        &quot;size1&quot;: 31.899999999999999&#10;    },&#10;    &quot;normalSize&quot;: {&#10;        &quot;size1&quot;: 31.899999999999999&#10;    },&#10;    &quot;subLayout&quot;: [&#10;        {&#10;            &quot;id&quot;: &quot;2020-04-07T11:12:35&quot;,&#10;            &quot;margin&quot;: {&#10;                &quot;bottom&quot;: 2.9100000858306885,&#10;                &quot;left&quot;: 1.690000057220459,&#10;                &quot;right&quot;: 0.026000002399086952,&#10;                &quot;top&quot;: 2.9100000858306885&#10;            },&#10;            &quot;type&quot;: 0&#10;        },&#10;        {&#10;            &quot;id&quot;: &quot;2020-04-07T11:12:35&quot;,&#10;            &quot;margin&quot;: {&#10;                &quot;bottom&quot;: 4.3600001335144043,&#10;                &quot;left&quot;: 2.3579998016357422,&#10;                &quot;right&quot;: 3.440000057220459,&#10;                &quot;top&quot;: 3.929999828338623&#10;            },&#10;            &quot;type&quot;: 0&#10;        }&#10;    ],&#10;    &quot;type&quot;: 0&#10;}&#10;"/>
  <p:tag name="KSO_WM_SLIDE_CAN_ADD_NAVIGATION" val="1"/>
  <p:tag name="KSO_WM_SLIDE_BACKGROUND" val="[&quot;general&quot;,&quot;frame&quot;,&quot;belt&quot;]"/>
  <p:tag name="KSO_WM_SLIDE_RATIO" val="1.777778"/>
  <p:tag name="KSO_WM_SLIDE_BK_DARK_LIGHT" val="2"/>
  <p:tag name="KSO_WM_SLIDE_BACKGROUND_TYPE" val="belt"/>
</p:tagLst>
</file>

<file path=ppt/tags/tag1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2320_1*i*6"/>
  <p:tag name="KSO_WM_TEMPLATE_CATEGORY" val="diagram"/>
  <p:tag name="KSO_WM_TEMPLATE_INDEX" val="20202320"/>
  <p:tag name="KSO_WM_UNIT_LAYERLEVEL" val="1"/>
  <p:tag name="KSO_WM_TAG_VERSION" val="1.0"/>
  <p:tag name="KSO_WM_BEAUTIFY_FLAG" val="#wm#"/>
  <p:tag name="KSO_WM_UNIT_SM_LIMIT_TYPE" val="1"/>
  <p:tag name="KSO_WM_UNIT_PLACING_PICTURE_MD4" val="0"/>
  <p:tag name="KSO_WM_UNIT_LINE_FORE_SCHEMECOLOR_INDEX_BRIGHTNESS" val="0.35"/>
  <p:tag name="KSO_WM_UNIT_LINE_FORE_SCHEMECOLOR_INDEX" val="13"/>
  <p:tag name="KSO_WM_UNIT_LINE_FILL_TYPE" val="2"/>
</p:tagLst>
</file>

<file path=ppt/tags/tag1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2320_1*i*7"/>
  <p:tag name="KSO_WM_TEMPLATE_CATEGORY" val="diagram"/>
  <p:tag name="KSO_WM_TEMPLATE_INDEX" val="20202320"/>
  <p:tag name="KSO_WM_UNIT_LAYERLEVEL" val="1"/>
  <p:tag name="KSO_WM_TAG_VERSION" val="1.0"/>
  <p:tag name="KSO_WM_BEAUTIFY_FLAG" val="#wm#"/>
  <p:tag name="KSO_WM_UNIT_SM_LIMIT_TYPE" val="1"/>
  <p:tag name="KSO_WM_UNIT_PLACING_PICTURE_MD4" val="0"/>
  <p:tag name="KSO_WM_UNIT_LINE_FORE_SCHEMECOLOR_INDEX_BRIGHTNESS" val="0.35"/>
  <p:tag name="KSO_WM_UNIT_LINE_FORE_SCHEMECOLOR_INDEX" val="13"/>
  <p:tag name="KSO_WM_UNIT_LINE_FILL_TYPE" val="2"/>
</p:tagLst>
</file>

<file path=ppt/tags/tag1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320_1*i*2"/>
  <p:tag name="KSO_WM_TEMPLATE_CATEGORY" val="diagram"/>
  <p:tag name="KSO_WM_TEMPLATE_INDEX" val="20202320"/>
  <p:tag name="KSO_WM_UNIT_LAYERLEVEL" val="1"/>
  <p:tag name="KSO_WM_TAG_VERSION" val="1.0"/>
  <p:tag name="KSO_WM_BEAUTIFY_FLAG" val="#wm#"/>
  <p:tag name="KSO_WM_UNIT_BLOCK" val="0"/>
  <p:tag name="KSO_WM_UNIT_SM_LIMIT_TYPE" val="1"/>
  <p:tag name="KSO_WM_UNIT_PLACING_PICTURE_MD4" val="0"/>
  <p:tag name="KSO_WM_UNIT_FILL_FORE_SCHEMECOLOR_INDEX_BRIGHTNESS" val="-0.05"/>
  <p:tag name="KSO_WM_UNIT_FILL_FORE_SCHEMECOLOR_INDEX" val="14"/>
  <p:tag name="KSO_WM_UNIT_FILL_TYPE" val="1"/>
  <p:tag name="KSO_WM_UNIT_TEXT_FILL_TYPE" val="1"/>
</p:tagLst>
</file>

<file path=ppt/tags/tag1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320_1*i*4"/>
  <p:tag name="KSO_WM_TEMPLATE_CATEGORY" val="diagram"/>
  <p:tag name="KSO_WM_TEMPLATE_INDEX" val="20202320"/>
  <p:tag name="KSO_WM_UNIT_LAYERLEVEL" val="1"/>
  <p:tag name="KSO_WM_TAG_VERSION" val="1.0"/>
  <p:tag name="KSO_WM_BEAUTIFY_FLAG" val="#wm#"/>
  <p:tag name="KSO_WM_UNIT_BLOCK" val="0"/>
  <p:tag name="KSO_WM_UNIT_SM_LIMIT_TYPE" val="1"/>
  <p:tag name="KSO_WM_UNIT_PLACING_PICTURE_MD4" val="0"/>
  <p:tag name="KSO_WM_UNIT_FILL_FORE_SCHEMECOLOR_INDEX_1_BRIGHTNESS" val="0"/>
  <p:tag name="KSO_WM_UNIT_FILL_FORE_SCHEMECOLOR_INDEX_1" val="14"/>
  <p:tag name="KSO_WM_UNIT_FILL_FORE_SCHEMECOLOR_INDEX_1_POS" val="0"/>
  <p:tag name="KSO_WM_UNIT_FILL_FORE_SCHEMECOLOR_INDEX_1_TRANS" val="0.61"/>
  <p:tag name="KSO_WM_UNIT_FILL_FORE_SCHEMECOLOR_INDEX_2_BRIGHTNESS" val="0"/>
  <p:tag name="KSO_WM_UNIT_FILL_FORE_SCHEMECOLOR_INDEX_2" val="14"/>
  <p:tag name="KSO_WM_UNIT_FILL_FORE_SCHEMECOLOR_INDEX_2_POS" val="1"/>
  <p:tag name="KSO_WM_UNIT_FILL_FORE_SCHEMECOLOR_INDEX_2_TRANS" val="1"/>
  <p:tag name="KSO_WM_UNIT_FILL_GRADIENT_TYPE" val="0"/>
  <p:tag name="KSO_WM_UNIT_FILL_GRADIENT_ANGLE" val="90"/>
  <p:tag name="KSO_WM_UNIT_FILL_GRADIENT_Direction" val="1"/>
  <p:tag name="KSO_WM_UNIT_FILL_TYPE" val="3"/>
  <p:tag name="KSO_WM_UNIT_TEXT_FILL_TYPE" val="1"/>
</p:tagLst>
</file>

<file path=ppt/tags/tag1196.xml><?xml version="1.0" encoding="utf-8"?>
<p:tagLst xmlns:p="http://schemas.openxmlformats.org/presentationml/2006/main">
  <p:tag name="KSO_WM_UNIT_ISCONTENTSTITLE" val="0"/>
  <p:tag name="KSO_WM_UNIT_PRESET_TEXT" val="点击输入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2320_1*a*1"/>
  <p:tag name="KSO_WM_TEMPLATE_CATEGORY" val="diagram"/>
  <p:tag name="KSO_WM_TEMPLATE_INDEX" val="20202320"/>
  <p:tag name="KSO_WM_UNIT_LAYERLEVEL" val="1"/>
  <p:tag name="KSO_WM_TAG_VERSION" val="1.0"/>
  <p:tag name="KSO_WM_BEAUTIFY_FLAG" val="#wm#"/>
  <p:tag name="KSO_WM_UNIT_DEFAULT_FONT" val="28;36;2"/>
  <p:tag name="KSO_WM_UNIT_BLOCK" val="0"/>
  <p:tag name="KSO_WM_UNIT_ISNUMDGMTITLE" val="0"/>
  <p:tag name="KSO_WM_UNIT_PLACING_PICTURE_MD4" val="0"/>
  <p:tag name="KSO_WM_UNIT_TEXT_FILL_FORE_SCHEMECOLOR_INDEX_BRIGHTNESS" val="0.25"/>
  <p:tag name="KSO_WM_UNIT_TEXT_FILL_FORE_SCHEMECOLOR_INDEX" val="13"/>
  <p:tag name="KSO_WM_UNIT_TEXT_FILL_TYPE" val="1"/>
</p:tagLst>
</file>

<file path=ppt/tags/tag1197.xml><?xml version="1.0" encoding="utf-8"?>
<p:tagLst xmlns:p="http://schemas.openxmlformats.org/presentationml/2006/main">
  <p:tag name="KSO_WM_UNIT_PRESET_TEXT" val="单击此处输入你的正文，文字是您思想的提炼……"/>
  <p:tag name="KSO_WM_UNIT_NOCLEAR" val="0"/>
  <p:tag name="KSO_WM_UNIT_VALUE" val="2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2320_1*f*1"/>
  <p:tag name="KSO_WM_TEMPLATE_CATEGORY" val="diagram"/>
  <p:tag name="KSO_WM_TEMPLATE_INDEX" val="20202320"/>
  <p:tag name="KSO_WM_UNIT_LAYERLEVEL" val="1"/>
  <p:tag name="KSO_WM_TAG_VERSION" val="1.0"/>
  <p:tag name="KSO_WM_BEAUTIFY_FLAG" val="#wm#"/>
  <p:tag name="KSO_WM_UNIT_DEFAULT_FONT" val="14;16;2"/>
  <p:tag name="KSO_WM_UNIT_BLOCK" val="0"/>
  <p:tag name="KSO_WM_UNIT_PLACING_PICTURE_MD4" val="0"/>
  <p:tag name="KSO_WM_UNIT_TEXT_FILL_FORE_SCHEMECOLOR_INDEX_BRIGHTNESS" val="0.35"/>
  <p:tag name="KSO_WM_UNIT_TEXT_FILL_FORE_SCHEMECOLOR_INDEX" val="13"/>
  <p:tag name="KSO_WM_UNIT_TEXT_FILL_TYPE" val="1"/>
</p:tagLst>
</file>

<file path=ppt/tags/tag1198.xml><?xml version="1.0" encoding="utf-8"?>
<p:tagLst xmlns:p="http://schemas.openxmlformats.org/presentationml/2006/main">
  <p:tag name="KSO_WM_BEAUTIFY_FLAG" val="#wm#"/>
  <p:tag name="KSO_WM_TEMPLATE_CATEGORY" val="diagram"/>
  <p:tag name="KSO_WM_TEMPLATE_INDEX" val="20202320"/>
  <p:tag name="KSO_WM_SLIDE_ID" val="diagram20202320_1"/>
  <p:tag name="KSO_WM_TEMPLATE_SUBCATEGORY" val="1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84"/>
  <p:tag name="KSO_WM_SLIDE_POSITION" val="0*21"/>
  <p:tag name="KSO_WM_TAG_VERSION" val="1.0"/>
  <p:tag name="KSO_WM_SLIDE_LAYOUT" val="a_d_f_i"/>
  <p:tag name="KSO_WM_SLIDE_LAYOUT_CNT" val="1_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,&#10;        {&#10;            &quot;bottom&quot;: 0.10026247100000001,&#10;            &quot;bottomAbs&quot;: false,&#10;            &quot;left&quot;: 0,&#10;            &quot;leftAbs&quot;: false,&#10;            &quot;right&quot;: 0,&#10;            &quot;rightAbs&quot;: false,&#10;            &quot;top&quot;: 0.10026247100000001,&#10;            &quot;topAbs&quot;: false,&#10;            &quot;type&quot;: &quot;belt&quot;&#10;        }&#10;    ],&#10;    &quot;direction&quot;: 1,&#10;    &quot;id&quot;: &quot;2020-04-07T11:12:35&quot;,&#10;    &quot;maxSize&quot;: {&#10;        &quot;size1&quot;: 31.899999999999999&#10;    },&#10;    &quot;minSize&quot;: {&#10;        &quot;size1&quot;: 31.899999999999999&#10;    },&#10;    &quot;normalSize&quot;: {&#10;        &quot;size1&quot;: 31.899999999999999&#10;    },&#10;    &quot;subLayout&quot;: [&#10;        {&#10;            &quot;id&quot;: &quot;2020-04-07T11:12:35&quot;,&#10;            &quot;margin&quot;: {&#10;                &quot;bottom&quot;: 2.9100000858306885,&#10;                &quot;left&quot;: 1.690000057220459,&#10;                &quot;right&quot;: 0.026000002399086952,&#10;                &quot;top&quot;: 2.9100000858306885&#10;            },&#10;            &quot;type&quot;: 0&#10;        },&#10;        {&#10;            &quot;id&quot;: &quot;2020-04-07T11:12:35&quot;,&#10;            &quot;margin&quot;: {&#10;                &quot;bottom&quot;: 4.3600001335144043,&#10;                &quot;left&quot;: 2.3579998016357422,&#10;                &quot;right&quot;: 3.440000057220459,&#10;                &quot;top&quot;: 3.929999828338623&#10;            },&#10;            &quot;type&quot;: 0&#10;        }&#10;    ],&#10;    &quot;type&quot;: 0&#10;}&#10;"/>
  <p:tag name="KSO_WM_SLIDE_CAN_ADD_NAVIGATION" val="1"/>
  <p:tag name="KSO_WM_SLIDE_BACKGROUND" val="[&quot;general&quot;,&quot;frame&quot;,&quot;belt&quot;]"/>
  <p:tag name="KSO_WM_SLIDE_RATIO" val="1.777778"/>
  <p:tag name="KSO_WM_SLIDE_BK_DARK_LIGHT" val="2"/>
  <p:tag name="KSO_WM_SLIDE_BACKGROUND_TYPE" val="belt"/>
</p:tagLst>
</file>

<file path=ppt/tags/tag119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24"/>
  <p:tag name="KSO_WM_UNIT_TYPE" val="a"/>
  <p:tag name="KSO_WM_UNIT_INDEX" val="1"/>
  <p:tag name="KSO_WM_UNIT_CLEAR" val="1"/>
  <p:tag name="KSO_WM_UNIT_LAYERLEVEL" val="1"/>
  <p:tag name="KSO_WM_UNIT_VALUE" val="36"/>
  <p:tag name="KSO_WM_UNIT_ISCONTENTSTITLE" val="0"/>
  <p:tag name="KSO_WM_UNIT_HIGHLIGHT" val="0"/>
  <p:tag name="KSO_WM_UNIT_COMPATIBLE" val="0"/>
  <p:tag name="KSO_WM_UNIT_ID" val="custom160024_12*a*1"/>
  <p:tag name="KSO_WM_UNIT_PRESET_TEXT_INDEX" val="0"/>
  <p:tag name="KSO_WM_UNIT_PRESET_TEXT_LEN" val="9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8"/>
  <p:tag name="KSO_WM_UNIT_ID" val="_3*i*38"/>
  <p:tag name="KSO_WM_UNIT_LAYERLEVEL" val="1"/>
  <p:tag name="KSO_WM_TAG_VERSION" val="1.0"/>
  <p:tag name="KSO_WM_BEAUTIFY_FLAG" val="#wm#"/>
</p:tagLst>
</file>

<file path=ppt/tags/tag120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24"/>
  <p:tag name="KSO_WM_UNIT_TYPE" val="f"/>
  <p:tag name="KSO_WM_UNIT_INDEX" val="1"/>
  <p:tag name="KSO_WM_UNIT_CLEAR" val="1"/>
  <p:tag name="KSO_WM_UNIT_LAYERLEVEL" val="1"/>
  <p:tag name="KSO_WM_UNIT_VALUE" val="260"/>
  <p:tag name="KSO_WM_UNIT_HIGHLIGHT" val="0"/>
  <p:tag name="KSO_WM_UNIT_COMPATIBLE" val="0"/>
  <p:tag name="KSO_WM_UNIT_ID" val="custom160024_12*f*1"/>
  <p:tag name="KSO_WM_UNIT_PRESET_TEXT_INDEX" val="6"/>
  <p:tag name="KSO_WM_UNIT_PRESET_TEXT_LEN" val="50"/>
</p:tagLst>
</file>

<file path=ppt/tags/tag120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24_12*i*3"/>
  <p:tag name="KSO_WM_TEMPLATE_CATEGORY" val="custom"/>
  <p:tag name="KSO_WM_TEMPLATE_INDEX" val="160024"/>
  <p:tag name="KSO_WM_UNIT_INDEX" val="3"/>
</p:tagLst>
</file>

<file path=ppt/tags/tag120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24_12*i*4"/>
  <p:tag name="KSO_WM_TEMPLATE_CATEGORY" val="custom"/>
  <p:tag name="KSO_WM_TEMPLATE_INDEX" val="160024"/>
  <p:tag name="KSO_WM_UNIT_INDEX" val="4"/>
</p:tagLst>
</file>

<file path=ppt/tags/tag120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24_12*i*5"/>
  <p:tag name="KSO_WM_TEMPLATE_CATEGORY" val="custom"/>
  <p:tag name="KSO_WM_TEMPLATE_INDEX" val="160024"/>
  <p:tag name="KSO_WM_UNIT_INDEX" val="5"/>
</p:tagLst>
</file>

<file path=ppt/tags/tag1204.xml><?xml version="1.0" encoding="utf-8"?>
<p:tagLst xmlns:p="http://schemas.openxmlformats.org/presentationml/2006/main">
  <p:tag name="KSO_WM_SLIDE_ID" val="custom160024_12"/>
  <p:tag name="KSO_WM_SLIDE_INDEX" val="12"/>
  <p:tag name="KSO_WM_SLIDE_LAYOUT" val="a_f_d"/>
  <p:tag name="KSO_WM_SLIDE_LAYOUT_CNT" val="1_1_1"/>
  <p:tag name="KSO_WM_SLIDE_TYPE" val="text"/>
  <p:tag name="KSO_WM_BEAUTIFY_FLAG" val="#wm#"/>
  <p:tag name="KSO_WM_SLIDE_POSITION" val="85*6"/>
  <p:tag name="KSO_WM_SLIDE_SIZE" val="791*522"/>
  <p:tag name="KSO_WM_SLIDE_ITEM_CNT" val="2"/>
  <p:tag name="KSO_WM_TEMPLATE_CATEGORY" val="custom"/>
  <p:tag name="KSO_WM_TEMPLATE_INDEX" val="160024"/>
  <p:tag name="KSO_WM_TAG_VERSION" val="1.0"/>
</p:tagLst>
</file>

<file path=ppt/tags/tag120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24"/>
  <p:tag name="KSO_WM_UNIT_TYPE" val="a"/>
  <p:tag name="KSO_WM_UNIT_INDEX" val="1"/>
  <p:tag name="KSO_WM_UNIT_CLEAR" val="1"/>
  <p:tag name="KSO_WM_UNIT_LAYERLEVEL" val="1"/>
  <p:tag name="KSO_WM_UNIT_VALUE" val="36"/>
  <p:tag name="KSO_WM_UNIT_ISCONTENTSTITLE" val="0"/>
  <p:tag name="KSO_WM_UNIT_HIGHLIGHT" val="0"/>
  <p:tag name="KSO_WM_UNIT_COMPATIBLE" val="0"/>
  <p:tag name="KSO_WM_UNIT_ID" val="custom160024_12*a*1"/>
  <p:tag name="KSO_WM_UNIT_PRESET_TEXT_INDEX" val="0"/>
  <p:tag name="KSO_WM_UNIT_PRESET_TEXT_LEN" val="9"/>
</p:tagLst>
</file>

<file path=ppt/tags/tag120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24"/>
  <p:tag name="KSO_WM_UNIT_TYPE" val="f"/>
  <p:tag name="KSO_WM_UNIT_INDEX" val="1"/>
  <p:tag name="KSO_WM_UNIT_CLEAR" val="1"/>
  <p:tag name="KSO_WM_UNIT_LAYERLEVEL" val="1"/>
  <p:tag name="KSO_WM_UNIT_VALUE" val="260"/>
  <p:tag name="KSO_WM_UNIT_HIGHLIGHT" val="0"/>
  <p:tag name="KSO_WM_UNIT_COMPATIBLE" val="0"/>
  <p:tag name="KSO_WM_UNIT_ID" val="custom160024_12*f*1"/>
  <p:tag name="KSO_WM_UNIT_PRESET_TEXT_INDEX" val="6"/>
  <p:tag name="KSO_WM_UNIT_PRESET_TEXT_LEN" val="50"/>
</p:tagLst>
</file>

<file path=ppt/tags/tag120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24_12*i*3"/>
  <p:tag name="KSO_WM_TEMPLATE_CATEGORY" val="custom"/>
  <p:tag name="KSO_WM_TEMPLATE_INDEX" val="160024"/>
  <p:tag name="KSO_WM_UNIT_INDEX" val="3"/>
</p:tagLst>
</file>

<file path=ppt/tags/tag120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24_12*i*4"/>
  <p:tag name="KSO_WM_TEMPLATE_CATEGORY" val="custom"/>
  <p:tag name="KSO_WM_TEMPLATE_INDEX" val="160024"/>
  <p:tag name="KSO_WM_UNIT_INDEX" val="4"/>
</p:tagLst>
</file>

<file path=ppt/tags/tag120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24_12*i*5"/>
  <p:tag name="KSO_WM_TEMPLATE_CATEGORY" val="custom"/>
  <p:tag name="KSO_WM_TEMPLATE_INDEX" val="160024"/>
  <p:tag name="KSO_WM_UNIT_INDEX" val="5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9"/>
  <p:tag name="KSO_WM_UNIT_ID" val="_3*i*39"/>
  <p:tag name="KSO_WM_UNIT_LAYERLEVEL" val="1"/>
  <p:tag name="KSO_WM_TAG_VERSION" val="1.0"/>
  <p:tag name="KSO_WM_BEAUTIFY_FLAG" val="#wm#"/>
</p:tagLst>
</file>

<file path=ppt/tags/tag1210.xml><?xml version="1.0" encoding="utf-8"?>
<p:tagLst xmlns:p="http://schemas.openxmlformats.org/presentationml/2006/main">
  <p:tag name="KSO_WM_SLIDE_ID" val="custom160024_12"/>
  <p:tag name="KSO_WM_SLIDE_INDEX" val="12"/>
  <p:tag name="KSO_WM_SLIDE_LAYOUT" val="a_f_d"/>
  <p:tag name="KSO_WM_SLIDE_LAYOUT_CNT" val="1_1_1"/>
  <p:tag name="KSO_WM_SLIDE_TYPE" val="text"/>
  <p:tag name="KSO_WM_BEAUTIFY_FLAG" val="#wm#"/>
  <p:tag name="KSO_WM_SLIDE_POSITION" val="85*6"/>
  <p:tag name="KSO_WM_SLIDE_SIZE" val="791*522"/>
  <p:tag name="KSO_WM_SLIDE_ITEM_CNT" val="2"/>
  <p:tag name="KSO_WM_TEMPLATE_CATEGORY" val="custom"/>
  <p:tag name="KSO_WM_TEMPLATE_INDEX" val="160024"/>
  <p:tag name="KSO_WM_TAG_VERSION" val="1.0"/>
</p:tagLst>
</file>

<file path=ppt/tags/tag1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0328_1*i*3"/>
  <p:tag name="KSO_WM_TEMPLATE_CATEGORY" val="diagram"/>
  <p:tag name="KSO_WM_TEMPLATE_INDEX" val="20200328"/>
  <p:tag name="KSO_WM_UNIT_LAYERLEVEL" val="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}"/>
</p:tagLst>
</file>

<file path=ppt/tags/tag1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i"/>
  <p:tag name="KSO_WM_UNIT_INDEX" val="1"/>
  <p:tag name="KSO_WM_UNIT_ID" val="crop20195018_1*i*1"/>
  <p:tag name="KSO_WM_TEMPLATE_CATEGORY" val="crop"/>
  <p:tag name="KSO_WM_TEMPLATE_INDEX" val="20195018"/>
  <p:tag name="KSO_WM_UNIT_LAYERLEVEL" val="1"/>
  <p:tag name="KSO_WM_TAG_VERSION" val="1.0"/>
  <p:tag name="KSO_WM_BEAUTIFY_FLAG" val="#wm#"/>
  <p:tag name="KSO_WM_UNIT_USESOURCEFORMAT_APPLY" val="1"/>
</p:tagLst>
</file>

<file path=ppt/tags/tag1213.xml><?xml version="1.0" encoding="utf-8"?>
<p:tagLst xmlns:p="http://schemas.openxmlformats.org/presentationml/2006/main">
  <p:tag name="PA" val="v5.2.2"/>
  <p:tag name="PICTUREFILLRANGE" val="04db048c-5271-44b6-9810-bd252325cf9d"/>
  <p:tag name="KSO_WM_UNIT_VALUE" val="1904*365"/>
  <p:tag name="KSO_WM_UNIT_HIGHLIGHT" val="0"/>
  <p:tag name="KSO_WM_UNIT_COMPATIBLE" val="0"/>
  <p:tag name="KSO_WM_UNIT_DIAGRAM_ISNUMVISUAL" val="0"/>
  <p:tag name="KSO_WM_UNIT_DIAGRAM_ISREFERUNIT" val="0"/>
  <p:tag name="KSO_WM_DIAGRAM_GROUP_CODE" val="1549050456"/>
  <p:tag name="KSO_WM_UNIT_TYPE" val="ζ_h_d"/>
  <p:tag name="KSO_WM_UNIT_INDEX" val="1_1_1"/>
  <p:tag name="KSO_WM_UNIT_ID" val="crop20195018_1*ζ_h_d*1_1_1"/>
  <p:tag name="KSO_WM_TEMPLATE_CATEGORY" val="crop"/>
  <p:tag name="KSO_WM_TEMPLATE_INDEX" val="20195018"/>
  <p:tag name="KSO_WM_UNIT_LAYERLEVEL" val="1_1_1"/>
  <p:tag name="KSO_WM_TAG_VERSION" val="1.0"/>
  <p:tag name="KSO_WM_BEAUTIFY_FLAG" val="#wm#"/>
  <p:tag name="KSO_WM_UNIT_DIAGRAM_MODELTYPE" val="creativeCrop"/>
  <p:tag name="WM_BEAUTIFY_ZORDER_FLAG_TAG" val="2"/>
  <p:tag name="KSO_WM_BLIP_RECT_LEFT" val="-160"/>
  <p:tag name="KSO_WM_BLIP_RECT_RIGHT" val="-512"/>
  <p:tag name="KSO_WM_BLIP_RECT_TOP" val="0"/>
  <p:tag name="KSO_WM_BLIP_RECT_BOTTOM" val="0"/>
  <p:tag name="KSO_WM_CREATIVE_CROP_ORG_LEFT" val="36"/>
  <p:tag name="KSO_WM_CREATIVE_CROP_ORG_TOP" val="47.6757"/>
  <p:tag name="KSO_WM_CREATIVE_CROP_ORG_WIDTH" val="573.324"/>
  <p:tag name="KSO_WM_CREATIVE_CROP_ORG_HEIGHT" val="444.419"/>
  <p:tag name="KSO_WM_CREATIVE_CROP_SHAPE_LEFT" val="130.1"/>
  <p:tag name="KSO_WM_CREATIVE_CROP_SHAPE_TOP" val="47.7"/>
  <p:tag name="KSO_WM_CREATIVE_CROP_SHAPE_WIDTH" val="85.2"/>
  <p:tag name="KSO_WM_CREATIVE_CROP_SHAPE_HEIGHT" val="444.4"/>
  <p:tag name="REFSHAPE" val="280075852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1214.xml><?xml version="1.0" encoding="utf-8"?>
<p:tagLst xmlns:p="http://schemas.openxmlformats.org/presentationml/2006/main">
  <p:tag name="PA" val="v5.2.2"/>
  <p:tag name="PICTUREFILLRANGE" val="04db048c-5271-44b6-9810-bd252325cf9d"/>
  <p:tag name="KSO_WM_UNIT_VALUE" val="1904*206"/>
  <p:tag name="KSO_WM_UNIT_HIGHLIGHT" val="0"/>
  <p:tag name="KSO_WM_UNIT_COMPATIBLE" val="0"/>
  <p:tag name="KSO_WM_UNIT_DIAGRAM_ISNUMVISUAL" val="0"/>
  <p:tag name="KSO_WM_UNIT_DIAGRAM_ISREFERUNIT" val="0"/>
  <p:tag name="KSO_WM_DIAGRAM_GROUP_CODE" val="1549050456"/>
  <p:tag name="KSO_WM_UNIT_TYPE" val="ζ_h_d"/>
  <p:tag name="KSO_WM_UNIT_INDEX" val="1_1_2"/>
  <p:tag name="KSO_WM_UNIT_ID" val="crop20195018_1*ζ_h_d*1_1_2"/>
  <p:tag name="KSO_WM_TEMPLATE_CATEGORY" val="crop"/>
  <p:tag name="KSO_WM_TEMPLATE_INDEX" val="20195018"/>
  <p:tag name="KSO_WM_UNIT_LAYERLEVEL" val="1_1_1"/>
  <p:tag name="KSO_WM_TAG_VERSION" val="1.0"/>
  <p:tag name="KSO_WM_BEAUTIFY_FLAG" val="#wm#"/>
  <p:tag name="KSO_WM_UNIT_DIAGRAM_MODELTYPE" val="creativeCrop"/>
  <p:tag name="WM_BEAUTIFY_ZORDER_FLAG_TAG" val="2"/>
  <p:tag name="KSO_WM_BLIP_RECT_LEFT" val="-470"/>
  <p:tag name="KSO_WM_BLIP_RECT_RIGHT" val="-796"/>
  <p:tag name="KSO_WM_BLIP_RECT_TOP" val="0"/>
  <p:tag name="KSO_WM_BLIP_RECT_BOTTOM" val="0"/>
  <p:tag name="KSO_WM_CREATIVE_CROP_ORG_LEFT" val="36"/>
  <p:tag name="KSO_WM_CREATIVE_CROP_ORG_TOP" val="47.6757"/>
  <p:tag name="KSO_WM_CREATIVE_CROP_ORG_WIDTH" val="573.324"/>
  <p:tag name="KSO_WM_CREATIVE_CROP_ORG_HEIGHT" val="444.419"/>
  <p:tag name="KSO_WM_CREATIVE_CROP_SHAPE_LEFT" val="220.2"/>
  <p:tag name="KSO_WM_CREATIVE_CROP_SHAPE_TOP" val="47.7"/>
  <p:tag name="KSO_WM_CREATIVE_CROP_SHAPE_WIDTH" val="48.15"/>
  <p:tag name="KSO_WM_CREATIVE_CROP_SHAPE_HEIGHT" val="444.4"/>
  <p:tag name="REFSHAPE" val="280075852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1215.xml><?xml version="1.0" encoding="utf-8"?>
<p:tagLst xmlns:p="http://schemas.openxmlformats.org/presentationml/2006/main">
  <p:tag name="PA" val="v5.2.2"/>
  <p:tag name="PICTUREFILLRANGE" val="04db048c-5271-44b6-9810-bd252325cf9d"/>
  <p:tag name="KSO_WM_UNIT_VALUE" val="1904*74"/>
  <p:tag name="KSO_WM_UNIT_HIGHLIGHT" val="0"/>
  <p:tag name="KSO_WM_UNIT_COMPATIBLE" val="0"/>
  <p:tag name="KSO_WM_UNIT_DIAGRAM_ISNUMVISUAL" val="0"/>
  <p:tag name="KSO_WM_UNIT_DIAGRAM_ISREFERUNIT" val="0"/>
  <p:tag name="KSO_WM_DIAGRAM_GROUP_CODE" val="1549050456"/>
  <p:tag name="KSO_WM_UNIT_TYPE" val="ζ_h_d"/>
  <p:tag name="KSO_WM_UNIT_INDEX" val="1_1_3"/>
  <p:tag name="KSO_WM_UNIT_ID" val="crop20195018_1*ζ_h_d*1_1_3"/>
  <p:tag name="KSO_WM_TEMPLATE_CATEGORY" val="crop"/>
  <p:tag name="KSO_WM_TEMPLATE_INDEX" val="20195018"/>
  <p:tag name="KSO_WM_UNIT_LAYERLEVEL" val="1_1_1"/>
  <p:tag name="KSO_WM_TAG_VERSION" val="1.0"/>
  <p:tag name="KSO_WM_BEAUTIFY_FLAG" val="#wm#"/>
  <p:tag name="KSO_WM_UNIT_DIAGRAM_MODELTYPE" val="creativeCrop"/>
  <p:tag name="WM_BEAUTIFY_ZORDER_FLAG_TAG" val="2"/>
  <p:tag name="KSO_WM_BLIP_RECT_LEFT" val="-660"/>
  <p:tag name="KSO_WM_BLIP_RECT_RIGHT" val="-3043"/>
  <p:tag name="KSO_WM_BLIP_RECT_TOP" val="0"/>
  <p:tag name="KSO_WM_BLIP_RECT_BOTTOM" val="0"/>
  <p:tag name="KSO_WM_CREATIVE_CROP_ORG_LEFT" val="36"/>
  <p:tag name="KSO_WM_CREATIVE_CROP_ORG_TOP" val="47.6757"/>
  <p:tag name="KSO_WM_CREATIVE_CROP_ORG_WIDTH" val="573.324"/>
  <p:tag name="KSO_WM_CREATIVE_CROP_ORG_HEIGHT" val="444.419"/>
  <p:tag name="KSO_WM_CREATIVE_CROP_SHAPE_LEFT" val="107.85"/>
  <p:tag name="KSO_WM_CREATIVE_CROP_SHAPE_TOP" val="47.7"/>
  <p:tag name="KSO_WM_CREATIVE_CROP_SHAPE_WIDTH" val="17.3"/>
  <p:tag name="KSO_WM_CREATIVE_CROP_SHAPE_HEIGHT" val="444.4"/>
  <p:tag name="REFSHAPE" val="280075852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1216.xml><?xml version="1.0" encoding="utf-8"?>
<p:tagLst xmlns:p="http://schemas.openxmlformats.org/presentationml/2006/main">
  <p:tag name="PA" val="v5.2.2"/>
  <p:tag name="PICTUREFILLRANGE" val="04db048c-5271-44b6-9810-bd252325cf9d"/>
  <p:tag name="KSO_WM_UNIT_VALUE" val="1904*37"/>
  <p:tag name="KSO_WM_UNIT_HIGHLIGHT" val="0"/>
  <p:tag name="KSO_WM_UNIT_COMPATIBLE" val="0"/>
  <p:tag name="KSO_WM_UNIT_DIAGRAM_ISNUMVISUAL" val="0"/>
  <p:tag name="KSO_WM_UNIT_DIAGRAM_ISREFERUNIT" val="0"/>
  <p:tag name="KSO_WM_DIAGRAM_GROUP_CODE" val="1549050456"/>
  <p:tag name="KSO_WM_UNIT_TYPE" val="ζ_h_d"/>
  <p:tag name="KSO_WM_UNIT_INDEX" val="1_1_4"/>
  <p:tag name="KSO_WM_UNIT_ID" val="crop20195018_1*ζ_h_d*1_1_4"/>
  <p:tag name="KSO_WM_TEMPLATE_CATEGORY" val="crop"/>
  <p:tag name="KSO_WM_TEMPLATE_INDEX" val="20195018"/>
  <p:tag name="KSO_WM_UNIT_LAYERLEVEL" val="1_1_1"/>
  <p:tag name="KSO_WM_TAG_VERSION" val="1.0"/>
  <p:tag name="KSO_WM_BEAUTIFY_FLAG" val="#wm#"/>
  <p:tag name="KSO_WM_UNIT_DIAGRAM_MODELTYPE" val="creativeCrop"/>
  <p:tag name="WM_BEAUTIFY_ZORDER_FLAG_TAG" val="2"/>
  <p:tag name="KSO_WM_BLIP_RECT_LEFT" val="-1176"/>
  <p:tag name="KSO_WM_BLIP_RECT_RIGHT" val="-6329"/>
  <p:tag name="KSO_WM_BLIP_RECT_TOP" val="0"/>
  <p:tag name="KSO_WM_BLIP_RECT_BOTTOM" val="0"/>
  <p:tag name="KSO_WM_CREATIVE_CROP_ORG_LEFT" val="36"/>
  <p:tag name="KSO_WM_CREATIVE_CROP_ORG_TOP" val="47.6757"/>
  <p:tag name="KSO_WM_CREATIVE_CROP_ORG_WIDTH" val="573.324"/>
  <p:tag name="KSO_WM_CREATIVE_CROP_ORG_HEIGHT" val="444.419"/>
  <p:tag name="KSO_WM_CREATIVE_CROP_SHAPE_LEFT" val="95.5"/>
  <p:tag name="KSO_WM_CREATIVE_CROP_SHAPE_TOP" val="47.7"/>
  <p:tag name="KSO_WM_CREATIVE_CROP_SHAPE_WIDTH" val="8.65"/>
  <p:tag name="KSO_WM_CREATIVE_CROP_SHAPE_HEIGHT" val="444.4"/>
  <p:tag name="REFSHAPE" val="280075852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1217.xml><?xml version="1.0" encoding="utf-8"?>
<p:tagLst xmlns:p="http://schemas.openxmlformats.org/presentationml/2006/main">
  <p:tag name="PA" val="v5.2.2"/>
  <p:tag name="PICTUREFILLRANGE" val="04db048c-5271-44b6-9810-bd252325cf9d"/>
  <p:tag name="KSO_WM_UNIT_VALUE" val="1904*137"/>
  <p:tag name="KSO_WM_UNIT_HIGHLIGHT" val="0"/>
  <p:tag name="KSO_WM_UNIT_COMPATIBLE" val="0"/>
  <p:tag name="KSO_WM_UNIT_DIAGRAM_ISNUMVISUAL" val="0"/>
  <p:tag name="KSO_WM_UNIT_DIAGRAM_ISREFERUNIT" val="0"/>
  <p:tag name="KSO_WM_DIAGRAM_GROUP_CODE" val="1549050456"/>
  <p:tag name="KSO_WM_UNIT_TYPE" val="ζ_h_d"/>
  <p:tag name="KSO_WM_UNIT_INDEX" val="1_1_5"/>
  <p:tag name="KSO_WM_UNIT_ID" val="crop20195018_1*ζ_h_d*1_1_5"/>
  <p:tag name="KSO_WM_TEMPLATE_CATEGORY" val="crop"/>
  <p:tag name="KSO_WM_TEMPLATE_INDEX" val="20195018"/>
  <p:tag name="KSO_WM_UNIT_LAYERLEVEL" val="1_1_1"/>
  <p:tag name="KSO_WM_TAG_VERSION" val="1.0"/>
  <p:tag name="KSO_WM_BEAUTIFY_FLAG" val="#wm#"/>
  <p:tag name="KSO_WM_UNIT_DIAGRAM_MODELTYPE" val="creativeCrop"/>
  <p:tag name="WM_BEAUTIFY_ZORDER_FLAG_TAG" val="2"/>
  <p:tag name="KSO_WM_BLIP_RECT_LEFT" val="-871"/>
  <p:tag name="KSO_WM_BLIP_RECT_RIGHT" val="-1078"/>
  <p:tag name="KSO_WM_BLIP_RECT_TOP" val="0"/>
  <p:tag name="KSO_WM_BLIP_RECT_BOTTOM" val="0"/>
  <p:tag name="KSO_WM_CREATIVE_CROP_ORG_LEFT" val="36"/>
  <p:tag name="KSO_WM_CREATIVE_CROP_ORG_TOP" val="47.6757"/>
  <p:tag name="KSO_WM_CREATIVE_CROP_ORG_WIDTH" val="573.324"/>
  <p:tag name="KSO_WM_CREATIVE_CROP_ORG_HEIGHT" val="444.419"/>
  <p:tag name="KSO_WM_CREATIVE_CROP_SHAPE_LEFT" val="273.3"/>
  <p:tag name="KSO_WM_CREATIVE_CROP_SHAPE_TOP" val="47.7"/>
  <p:tag name="KSO_WM_CREATIVE_CROP_SHAPE_WIDTH" val="32.1"/>
  <p:tag name="KSO_WM_CREATIVE_CROP_SHAPE_HEIGHT" val="444.4"/>
  <p:tag name="REFSHAPE" val="280075852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1218.xml><?xml version="1.0" encoding="utf-8"?>
<p:tagLst xmlns:p="http://schemas.openxmlformats.org/presentationml/2006/main">
  <p:tag name="PA" val="v5.2.2"/>
  <p:tag name="PICTUREFILLRANGE" val="04db048c-5271-44b6-9810-bd252325cf9d"/>
  <p:tag name="KSO_WM_UNIT_VALUE" val="1904*534"/>
  <p:tag name="KSO_WM_UNIT_HIGHLIGHT" val="0"/>
  <p:tag name="KSO_WM_UNIT_COMPATIBLE" val="0"/>
  <p:tag name="KSO_WM_UNIT_DIAGRAM_ISNUMVISUAL" val="0"/>
  <p:tag name="KSO_WM_UNIT_DIAGRAM_ISREFERUNIT" val="0"/>
  <p:tag name="KSO_WM_DIAGRAM_GROUP_CODE" val="1549050456"/>
  <p:tag name="KSO_WM_UNIT_TYPE" val="ζ_h_d"/>
  <p:tag name="KSO_WM_UNIT_INDEX" val="1_1_6"/>
  <p:tag name="KSO_WM_UNIT_ID" val="crop20195018_1*ζ_h_d*1_1_6"/>
  <p:tag name="KSO_WM_TEMPLATE_CATEGORY" val="crop"/>
  <p:tag name="KSO_WM_TEMPLATE_INDEX" val="20195018"/>
  <p:tag name="KSO_WM_UNIT_LAYERLEVEL" val="1_1_1"/>
  <p:tag name="KSO_WM_TAG_VERSION" val="1.0"/>
  <p:tag name="KSO_WM_BEAUTIFY_FLAG" val="#wm#"/>
  <p:tag name="KSO_WM_UNIT_DIAGRAM_MODELTYPE" val="creativeCrop"/>
  <p:tag name="WM_BEAUTIFY_ZORDER_FLAG_TAG" val="2"/>
  <p:tag name="KSO_WM_BLIP_RECT_LEFT" val="-254"/>
  <p:tag name="KSO_WM_BLIP_RECT_RIGHT" val="-174"/>
  <p:tag name="KSO_WM_BLIP_RECT_TOP" val="0"/>
  <p:tag name="KSO_WM_BLIP_RECT_BOTTOM" val="0"/>
  <p:tag name="KSO_WM_CREATIVE_CROP_ORG_LEFT" val="36"/>
  <p:tag name="KSO_WM_CREATIVE_CROP_ORG_TOP" val="47.6757"/>
  <p:tag name="KSO_WM_CREATIVE_CROP_ORG_WIDTH" val="573.324"/>
  <p:tag name="KSO_WM_CREATIVE_CROP_ORG_HEIGHT" val="444.419"/>
  <p:tag name="KSO_WM_CREATIVE_CROP_SHAPE_LEFT" val="310.3"/>
  <p:tag name="KSO_WM_CREATIVE_CROP_SHAPE_TOP" val="47.7"/>
  <p:tag name="KSO_WM_CREATIVE_CROP_SHAPE_WIDTH" val="124.7"/>
  <p:tag name="KSO_WM_CREATIVE_CROP_SHAPE_HEIGHT" val="444.4"/>
  <p:tag name="REFSHAPE" val="280075852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1219.xml><?xml version="1.0" encoding="utf-8"?>
<p:tagLst xmlns:p="http://schemas.openxmlformats.org/presentationml/2006/main">
  <p:tag name="PA" val="v5.2.2"/>
  <p:tag name="PICTUREFILLRANGE" val="04db048c-5271-44b6-9810-bd252325cf9d"/>
  <p:tag name="KSO_WM_UNIT_VALUE" val="1904*222"/>
  <p:tag name="KSO_WM_UNIT_HIGHLIGHT" val="0"/>
  <p:tag name="KSO_WM_UNIT_COMPATIBLE" val="0"/>
  <p:tag name="KSO_WM_UNIT_DIAGRAM_ISNUMVISUAL" val="0"/>
  <p:tag name="KSO_WM_UNIT_DIAGRAM_ISREFERUNIT" val="0"/>
  <p:tag name="KSO_WM_DIAGRAM_GROUP_CODE" val="1549050456"/>
  <p:tag name="KSO_WM_UNIT_TYPE" val="ζ_h_d"/>
  <p:tag name="KSO_WM_UNIT_INDEX" val="1_1_7"/>
  <p:tag name="KSO_WM_UNIT_ID" val="crop20195018_1*ζ_h_d*1_1_7"/>
  <p:tag name="KSO_WM_TEMPLATE_CATEGORY" val="crop"/>
  <p:tag name="KSO_WM_TEMPLATE_INDEX" val="20195018"/>
  <p:tag name="KSO_WM_UNIT_LAYERLEVEL" val="1_1_1"/>
  <p:tag name="KSO_WM_TAG_VERSION" val="1.0"/>
  <p:tag name="KSO_WM_BEAUTIFY_FLAG" val="#wm#"/>
  <p:tag name="KSO_WM_UNIT_DIAGRAM_MODELTYPE" val="creativeCrop"/>
  <p:tag name="WM_BEAUTIFY_ZORDER_FLAG_TAG" val="2"/>
  <p:tag name="KSO_WM_BLIP_RECT_LEFT" val="-861"/>
  <p:tag name="KSO_WM_BLIP_RECT_RIGHT" val="-308"/>
  <p:tag name="KSO_WM_BLIP_RECT_TOP" val="0"/>
  <p:tag name="KSO_WM_BLIP_RECT_BOTTOM" val="0"/>
  <p:tag name="KSO_WM_CREATIVE_CROP_ORG_LEFT" val="36"/>
  <p:tag name="KSO_WM_CREATIVE_CROP_ORG_TOP" val="47.6757"/>
  <p:tag name="KSO_WM_CREATIVE_CROP_ORG_WIDTH" val="573.324"/>
  <p:tag name="KSO_WM_CREATIVE_CROP_ORG_HEIGHT" val="444.419"/>
  <p:tag name="KSO_WM_CREATIVE_CROP_SHAPE_LEFT" val="439.95"/>
  <p:tag name="KSO_WM_CREATIVE_CROP_SHAPE_TOP" val="47.7"/>
  <p:tag name="KSO_WM_CREATIVE_CROP_SHAPE_WIDTH" val="51.85"/>
  <p:tag name="KSO_WM_CREATIVE_CROP_SHAPE_HEIGHT" val="444.4"/>
  <p:tag name="REFSHAPE" val="280075852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0"/>
  <p:tag name="KSO_WM_UNIT_ID" val="_3*i*40"/>
  <p:tag name="KSO_WM_UNIT_LAYERLEVEL" val="1"/>
  <p:tag name="KSO_WM_TAG_VERSION" val="1.0"/>
  <p:tag name="KSO_WM_BEAUTIFY_FLAG" val="#wm#"/>
</p:tagLst>
</file>

<file path=ppt/tags/tag1220.xml><?xml version="1.0" encoding="utf-8"?>
<p:tagLst xmlns:p="http://schemas.openxmlformats.org/presentationml/2006/main">
  <p:tag name="PA" val="v5.2.2"/>
  <p:tag name="PICTUREFILLRANGE" val="04db048c-5271-44b6-9810-bd252325cf9d"/>
  <p:tag name="KSO_WM_UNIT_VALUE" val="1904*100"/>
  <p:tag name="KSO_WM_UNIT_HIGHLIGHT" val="0"/>
  <p:tag name="KSO_WM_UNIT_COMPATIBLE" val="0"/>
  <p:tag name="KSO_WM_UNIT_DIAGRAM_ISNUMVISUAL" val="0"/>
  <p:tag name="KSO_WM_UNIT_DIAGRAM_ISREFERUNIT" val="0"/>
  <p:tag name="KSO_WM_DIAGRAM_GROUP_CODE" val="1549050456"/>
  <p:tag name="KSO_WM_UNIT_TYPE" val="ζ_h_d"/>
  <p:tag name="KSO_WM_UNIT_INDEX" val="1_1_8"/>
  <p:tag name="KSO_WM_UNIT_ID" val="crop20195018_1*ζ_h_d*1_1_8"/>
  <p:tag name="KSO_WM_TEMPLATE_CATEGORY" val="crop"/>
  <p:tag name="KSO_WM_TEMPLATE_INDEX" val="20195018"/>
  <p:tag name="KSO_WM_UNIT_LAYERLEVEL" val="1_1_1"/>
  <p:tag name="KSO_WM_TAG_VERSION" val="1.0"/>
  <p:tag name="KSO_WM_BEAUTIFY_FLAG" val="#wm#"/>
  <p:tag name="KSO_WM_UNIT_DIAGRAM_MODELTYPE" val="creativeCrop"/>
  <p:tag name="WM_BEAUTIFY_ZORDER_FLAG_TAG" val="2"/>
  <p:tag name="KSO_WM_BLIP_RECT_LEFT" val="-2145"/>
  <p:tag name="KSO_WM_BLIP_RECT_RIGHT" val="-560"/>
  <p:tag name="KSO_WM_BLIP_RECT_TOP" val="0"/>
  <p:tag name="KSO_WM_BLIP_RECT_BOTTOM" val="0"/>
  <p:tag name="KSO_WM_CREATIVE_CROP_ORG_LEFT" val="36"/>
  <p:tag name="KSO_WM_CREATIVE_CROP_ORG_TOP" val="47.6757"/>
  <p:tag name="KSO_WM_CREATIVE_CROP_ORG_WIDTH" val="573.324"/>
  <p:tag name="KSO_WM_CREATIVE_CROP_ORG_HEIGHT" val="444.419"/>
  <p:tag name="KSO_WM_CREATIVE_CROP_SHAPE_LEFT" val="496.75"/>
  <p:tag name="KSO_WM_CREATIVE_CROP_SHAPE_TOP" val="47.7"/>
  <p:tag name="KSO_WM_CREATIVE_CROP_SHAPE_WIDTH" val="23.45"/>
  <p:tag name="KSO_WM_CREATIVE_CROP_SHAPE_HEIGHT" val="444.4"/>
  <p:tag name="REFSHAPE" val="280075852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1221.xml><?xml version="1.0" encoding="utf-8"?>
<p:tagLst xmlns:p="http://schemas.openxmlformats.org/presentationml/2006/main">
  <p:tag name="PA" val="v5.2.2"/>
  <p:tag name="PICTUREFILLRANGE" val="04db048c-5271-44b6-9810-bd252325cf9d"/>
  <p:tag name="KSO_WM_UNIT_VALUE" val="1904*53"/>
  <p:tag name="KSO_WM_UNIT_HIGHLIGHT" val="0"/>
  <p:tag name="KSO_WM_UNIT_COMPATIBLE" val="0"/>
  <p:tag name="KSO_WM_UNIT_DIAGRAM_ISNUMVISUAL" val="0"/>
  <p:tag name="KSO_WM_UNIT_DIAGRAM_ISREFERUNIT" val="0"/>
  <p:tag name="KSO_WM_DIAGRAM_GROUP_CODE" val="1549050456"/>
  <p:tag name="KSO_WM_UNIT_TYPE" val="ζ_h_d"/>
  <p:tag name="KSO_WM_UNIT_INDEX" val="1_1_9"/>
  <p:tag name="KSO_WM_UNIT_ID" val="crop20195018_1*ζ_h_d*1_1_9"/>
  <p:tag name="KSO_WM_TEMPLATE_CATEGORY" val="crop"/>
  <p:tag name="KSO_WM_TEMPLATE_INDEX" val="20195018"/>
  <p:tag name="KSO_WM_UNIT_LAYERLEVEL" val="1_1_1"/>
  <p:tag name="KSO_WM_TAG_VERSION" val="1.0"/>
  <p:tag name="KSO_WM_BEAUTIFY_FLAG" val="#wm#"/>
  <p:tag name="KSO_WM_UNIT_DIAGRAM_MODELTYPE" val="creativeCrop"/>
  <p:tag name="WM_BEAUTIFY_ZORDER_FLAG_TAG" val="2"/>
  <p:tag name="KSO_WM_BLIP_RECT_LEFT" val="-4303"/>
  <p:tag name="KSO_WM_BLIP_RECT_RIGHT" val="-924"/>
  <p:tag name="KSO_WM_BLIP_RECT_TOP" val="0"/>
  <p:tag name="KSO_WM_BLIP_RECT_BOTTOM" val="0"/>
  <p:tag name="KSO_WM_CREATIVE_CROP_ORG_LEFT" val="36"/>
  <p:tag name="KSO_WM_CREATIVE_CROP_ORG_TOP" val="47.6757"/>
  <p:tag name="KSO_WM_CREATIVE_CROP_ORG_WIDTH" val="573.324"/>
  <p:tag name="KSO_WM_CREATIVE_CROP_ORG_HEIGHT" val="444.419"/>
  <p:tag name="KSO_WM_CREATIVE_CROP_SHAPE_LEFT" val="525.1"/>
  <p:tag name="KSO_WM_CREATIVE_CROP_SHAPE_TOP" val="47.7"/>
  <p:tag name="KSO_WM_CREATIVE_CROP_SHAPE_WIDTH" val="12.35"/>
  <p:tag name="KSO_WM_CREATIVE_CROP_SHAPE_HEIGHT" val="444.4"/>
  <p:tag name="REFSHAPE" val="280075852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1222.xml><?xml version="1.0" encoding="utf-8"?>
<p:tagLst xmlns:p="http://schemas.openxmlformats.org/presentationml/2006/main">
  <p:tag name="PA" val="v5.2.2"/>
  <p:tag name="PICTUREFILLRANGE" val="04db048c-5271-44b6-9810-bd252325cf9d"/>
  <p:tag name="KSO_WM_UNIT_VALUE" val="1904*32"/>
  <p:tag name="KSO_WM_UNIT_HIGHLIGHT" val="0"/>
  <p:tag name="KSO_WM_UNIT_COMPATIBLE" val="0"/>
  <p:tag name="KSO_WM_UNIT_DIAGRAM_ISNUMVISUAL" val="0"/>
  <p:tag name="KSO_WM_UNIT_DIAGRAM_ISREFERUNIT" val="0"/>
  <p:tag name="KSO_WM_DIAGRAM_GROUP_CODE" val="1549050456"/>
  <p:tag name="KSO_WM_UNIT_TYPE" val="ζ_h_d"/>
  <p:tag name="KSO_WM_UNIT_INDEX" val="1_1_10"/>
  <p:tag name="KSO_WM_UNIT_ID" val="crop20195018_1*ζ_h_d*1_1_10"/>
  <p:tag name="KSO_WM_TEMPLATE_CATEGORY" val="crop"/>
  <p:tag name="KSO_WM_TEMPLATE_INDEX" val="20195018"/>
  <p:tag name="KSO_WM_UNIT_LAYERLEVEL" val="1_1_1"/>
  <p:tag name="KSO_WM_TAG_VERSION" val="1.0"/>
  <p:tag name="KSO_WM_BEAUTIFY_FLAG" val="#wm#"/>
  <p:tag name="KSO_WM_UNIT_DIAGRAM_MODELTYPE" val="creativeCrop"/>
  <p:tag name="WM_BEAUTIFY_ZORDER_FLAG_TAG" val="2"/>
  <p:tag name="KSO_WM_BLIP_RECT_LEFT" val="-7414"/>
  <p:tag name="KSO_WM_BLIP_RECT_RIGHT" val="-1376"/>
  <p:tag name="KSO_WM_BLIP_RECT_TOP" val="0"/>
  <p:tag name="KSO_WM_BLIP_RECT_BOTTOM" val="0"/>
  <p:tag name="KSO_WM_CREATIVE_CROP_ORG_LEFT" val="36"/>
  <p:tag name="KSO_WM_CREATIVE_CROP_ORG_TOP" val="47.6757"/>
  <p:tag name="KSO_WM_CREATIVE_CROP_ORG_WIDTH" val="573.324"/>
  <p:tag name="KSO_WM_CREATIVE_CROP_ORG_HEIGHT" val="444.419"/>
  <p:tag name="KSO_WM_CREATIVE_CROP_SHAPE_LEFT" val="542.4"/>
  <p:tag name="KSO_WM_CREATIVE_CROP_SHAPE_TOP" val="47.7"/>
  <p:tag name="KSO_WM_CREATIVE_CROP_SHAPE_WIDTH" val="7.4"/>
  <p:tag name="KSO_WM_CREATIVE_CROP_SHAPE_HEIGHT" val="444.4"/>
  <p:tag name="REFSHAPE" val="280075852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1223.xml><?xml version="1.0" encoding="utf-8"?>
<p:tagLst xmlns:p="http://schemas.openxmlformats.org/presentationml/2006/main">
  <p:tag name="KSO_WM_UNIT_ISCONTENTSTITLE" val="0"/>
  <p:tag name="KSO_WM_UNIT_PRESET_TEXT" val="点击输入大标题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328_1*a*1"/>
  <p:tag name="KSO_WM_TEMPLATE_CATEGORY" val="diagram"/>
  <p:tag name="KSO_WM_TEMPLATE_INDEX" val="20200328"/>
  <p:tag name="KSO_WM_UNIT_LAYERLEVEL" val="1"/>
  <p:tag name="KSO_WM_TAG_VERSION" val="1.0"/>
  <p:tag name="KSO_WM_BEAUTIFY_FLAG" val="#wm#"/>
  <p:tag name="KSO_WM_UNIT_ISNUMDGMTITLE" val="0"/>
  <p:tag name="KSO_WM_UNIT_SHOW_EDIT_AREA_INDICATION" val="1"/>
  <p:tag name="KSO_WM_UNIT_PLACING_PICTURE_MD4" val="0"/>
  <p:tag name="KSO_WM_UNIT_DEFAULT_FONT" val="36;40;4"/>
  <p:tag name="KSO_WM_UNIT_BLOCK" val="0"/>
  <p:tag name="KSO_WM_UNIT_SM_LIMIT_TYPE" val="1"/>
</p:tagLst>
</file>

<file path=ppt/tags/tag1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328_1*i*2"/>
  <p:tag name="KSO_WM_TEMPLATE_CATEGORY" val="diagram"/>
  <p:tag name="KSO_WM_TEMPLATE_INDEX" val="20200328"/>
  <p:tag name="KSO_WM_UNIT_LAYERLEVEL" val="1"/>
  <p:tag name="KSO_WM_TAG_VERSION" val="1.0"/>
  <p:tag name="KSO_WM_BEAUTIFY_FLAG" val="#wm#"/>
  <p:tag name="KSO_WM_UNIT_PLACING_PICTURE_MD4" val="0"/>
  <p:tag name="KSO_WM_UNIT_BLOCK" val="0"/>
  <p:tag name="KSO_WM_UNIT_SM_LIMIT_TYPE" val="1"/>
</p:tagLst>
</file>

<file path=ppt/tags/tag1225.xml><?xml version="1.0" encoding="utf-8"?>
<p:tagLst xmlns:p="http://schemas.openxmlformats.org/presentationml/2006/main">
  <p:tag name="KSO_WM_SLIDE_ID" val="diagram20200328_1"/>
  <p:tag name="KSO_WM_TEMPLATE_SUBCATEGORY" val="1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88*444"/>
  <p:tag name="KSO_WM_SLIDE_POSITION" val="36*47"/>
  <p:tag name="KSO_WM_TAG_VERSION" val="1.0"/>
  <p:tag name="KSO_WM_BEAUTIFY_FLAG" val="#wm#"/>
  <p:tag name="KSO_WM_TEMPLATE_CATEGORY" val="diagram"/>
  <p:tag name="KSO_WM_TEMPLATE_INDEX" val="20200328"/>
  <p:tag name="KSO_WM_SLIDE_LAYOUT" val="a_d"/>
  <p:tag name="KSO_WM_SLIDE_LAYOUT_CNT" val="1_1"/>
  <p:tag name="KSO_WM_UNIT_SHOW_EDIT_AREA_INDICATION" val="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4-07T10:47:46&quot;,&#10;    &quot;margin&quot;: {&#10;        &quot;bottom&quot;: 1.690000057220459,&#10;        &quot;left&quot;: 1.2699999809265137,&#10;        &quot;right&quot;: 1.2699999809265137,&#10;        &quot;top&quot;: 1.690000057220459&#10;    },&#10;    &quot;maxSize&quot;: {&#10;        &quot;size1&quot;: 64&#10;    },&#10;    &quot;minSize&quot;: {&#10;        &quot;size1&quot;: 38.399999999999999&#10;    },&#10;    &quot;normalSize&quot;: {&#10;        &quot;size1&quot;: 63.537500000000001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.33660468500000001,&#10;                    &quot;rightAbs&quot;: false,&#10;                    &quot;top&quot;: 0,&#10;                    &quot;topAbs&quot;: false,&#10;                    &quot;type&quot;: &quot;leftRight&quot;&#10;                }&#10;            ],&#10;            &quot;horizontalAlign&quot;: 2,&#10;            &quot;id&quot;: &quot;2020-04-07T10:47:46&quot;,&#10;            &quot;margin&quot;: {&#10;                &quot;bottom&quot;: 1.690000057220459,&#10;                &quot;left&quot;: 1.2699999809265137,&#10;                &quot;right&quot;: 0.026000002399086952,&#10;                &quot;top&quot;: 1.690000057220459&#10;            },&#10;            &quot;type&quot;: 0,&#10;            &quot;verticalAlign&quot;: 1&#10;        },&#10;        {&#10;            &quot;id&quot;: &quot;2020-04-07T10:47:46&quot;,&#10;            &quot;margin&quot;: {&#10;                &quot;bottom&quot;: 5.2800002098083496,&#10;                &quot;left&quot;: 2.1700000762939453,&#10;                &quot;right&quot;: 3.4300000667572021,&#10;                &quot;top&quot;: 5.2800002098083496&#10;            },&#10;            &quot;type&quot;: 0&#10;        }&#10;    ],&#10;    &quot;type&quot;: 0&#10;}&#10;"/>
  <p:tag name="KSO_WM_SLIDE_CAN_ADD_NAVIGATION" val="1"/>
  <p:tag name="KSO_WM_SLIDE_BACKGROUND" val="[&quot;general&quot;,&quot;frame&quot;,&quot;leftRight&quot;]"/>
  <p:tag name="KSO_WM_SLIDE_RATIO" val="1.777778"/>
</p:tagLst>
</file>

<file path=ppt/tags/tag1226.xml><?xml version="1.0" encoding="utf-8"?>
<p:tagLst xmlns:p="http://schemas.openxmlformats.org/presentationml/2006/main">
  <p:tag name="KSO_WM_UNIT_ISCONTENTSTITLE" val="0"/>
  <p:tag name="KSO_WM_UNIT_PRESET_TEXT" val="点击输入大标题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317_1*a*1"/>
  <p:tag name="KSO_WM_TEMPLATE_CATEGORY" val="diagram"/>
  <p:tag name="KSO_WM_TEMPLATE_INDEX" val="20200317"/>
  <p:tag name="KSO_WM_UNIT_LAYERLEVEL" val="1"/>
  <p:tag name="KSO_WM_TAG_VERSION" val="1.0"/>
  <p:tag name="KSO_WM_BEAUTIFY_FLAG" val="#wm#"/>
  <p:tag name="KSO_WM_UNIT_SHOW_EDIT_AREA_INDICATION" val="1"/>
  <p:tag name="KSO_WM_UNIT_DEFAULT_FONT" val="32;40;4"/>
  <p:tag name="KSO_WM_UNIT_BLOCK" val="1"/>
  <p:tag name="KSO_WM_UNIT_LAST_MAX_FONTSIZE" val="720"/>
</p:tagLst>
</file>

<file path=ppt/tags/tag1227.xml><?xml version="1.0" encoding="utf-8"?>
<p:tagLst xmlns:p="http://schemas.openxmlformats.org/presentationml/2006/main">
  <p:tag name="KSO_WM_UNIT_PRESET_TEXT" val="点击输入正文"/>
  <p:tag name="KSO_WM_UNIT_NOCLEAR" val="0"/>
  <p:tag name="KSO_WM_UNIT_VALUE" val="10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317_1*f*1"/>
  <p:tag name="KSO_WM_TEMPLATE_CATEGORY" val="diagram"/>
  <p:tag name="KSO_WM_TEMPLATE_INDEX" val="20200317"/>
  <p:tag name="KSO_WM_UNIT_LAYERLEVEL" val="1"/>
  <p:tag name="KSO_WM_TAG_VERSION" val="1.0"/>
  <p:tag name="KSO_WM_BEAUTIFY_FLAG" val="#wm#"/>
  <p:tag name="KSO_WM_UNIT_SHOW_EDIT_AREA_INDICATION" val="1"/>
  <p:tag name="KSO_WM_UNIT_DEFAULT_FONT" val="14;18;2"/>
  <p:tag name="KSO_WM_UNIT_BLOCK" val="0"/>
  <p:tag name="KSO_WM_UNIT_SMARTLAYOUT_COMPRESS_INFO" val="{&#10;    &quot;id&quot;: &quot;2020-04-07T11:41:41&quot;,&#10;    &quot;max&quot;: 1.6820712289700168e-06,&#10;    &quot;parentMax&quot;: {&#10;        &quot;max&quot;: 0.063702685832993211&#10;    },&#10;    &quot;topChanged&quot;: 1.6820712289700168e-06&#10;}&#10;"/>
  <p:tag name="KSO_WM_UNIT_LAST_MAX_FONTSIZE" val="320"/>
</p:tagLst>
</file>

<file path=ppt/tags/tag1228.xml><?xml version="1.0" encoding="utf-8"?>
<p:tagLst xmlns:p="http://schemas.openxmlformats.org/presentationml/2006/main">
  <p:tag name="KSO_WM_BEAUTIFY_FLAG" val="#wm#"/>
  <p:tag name="KSO_WM_TEMPLATE_CATEGORY" val="diagram"/>
  <p:tag name="KSO_WM_TEMPLATE_INDEX" val="20200317"/>
  <p:tag name="KSO_WM_SLIDE_ID" val="diagram20200317_1"/>
  <p:tag name="KSO_WM_TEMPLATE_SUBCATEGORY" val="11"/>
  <p:tag name="KSO_WM_SLIDE_ITEM_CNT" val="0"/>
  <p:tag name="KSO_WM_SLIDE_INDEX" val="1"/>
  <p:tag name="KSO_WM_UNIT_SHOW_EDIT_AREA_INDICATION" val="1"/>
  <p:tag name="KSO_WM_TAG_VERSION" val="1.0"/>
  <p:tag name="KSO_WM_SLIDE_LAYOUT" val="a_d_f"/>
  <p:tag name="KSO_WM_SLIDE_LAYOUT_CNT" val="1_1_1"/>
  <p:tag name="KSO_WM_SLIDE_TYPE" val="text"/>
  <p:tag name="KSO_WM_SLIDE_SUBTYPE" val="picTxt"/>
  <p:tag name="KSO_WM_SLIDE_SIZE" val="864*431"/>
  <p:tag name="KSO_WM_SLIDE_POSITION" val="47*59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horizontalAlign&quot;: 1,&#10;    &quot;id&quot;: &quot;2020-04-07T11:41:41&quot;,&#10;    &quot;maxSize&quot;: {&#10;        &quot;size1&quot;: 50.700000000000003&#10;    },&#10;    &quot;minSize&quot;: {&#10;        &quot;size1&quot;: 32.200000000000003&#10;    },&#10;    &quot;normalSize&quot;: {&#10;        &quot;size1&quot;: 36.711796793672782&#10;    },&#10;    &quot;subLayout&quot;: [&#10;        {&#10;            &quot;backgroundInfo&quot;: [&#10;                {&#10;                    &quot;bottom&quot;: -0.35709086099999998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topBottom&quot;&#10;                }&#10;            ],&#10;            &quot;id&quot;: &quot;2020-04-07T11:41:41&quot;,&#10;            &quot;margin&quot;: {&#10;                &quot;bottom&quot;: 0.83399999141693115,&#10;                &quot;left&quot;: 1.690000057220459,&#10;                &quot;right&quot;: 1.6859999895095825,&#10;                &quot;top&quot;: 2.0999999046325684&#10;            },&#10;            &quot;type&quot;: 0&#10;        },&#10;        {&#10;            &quot;horizontalAlign&quot;: 1,&#10;            &quot;id&quot;: &quot;2020-04-07T11:41:41&quot;,&#10;            &quot;margin&quot;: {&#10;                &quot;bottom&quot;: 1.7239999771118164,&#10;                &quot;left&quot;: 1.690000057220459,&#10;                &quot;right&quot;: 1.6859999895095825,&#10;                &quot;top&quot;: 0.026000002399086952&#10;            },&#10;            &quot;marginOverLayout&quot;: {&#10;                &quot;bottom&quot;: 1.7239999771118164,&#10;                &quot;left&quot;: 1.690000057220459,&#10;                &quot;right&quot;: 1.6859999895095825,&#10;                &quot;top&quot;: 0.026000002399086952&#10;            },&#10;            &quot;type&quot;: 1,&#10;            &quot;verticalAlign&quot;: 0&#10;        }&#10;    ],&#10;    &quot;type&quot;: 0,&#10;    &quot;verticalAlign&quot;: 1&#10;}&#10;"/>
  <p:tag name="KSO_WM_SLIDE_CAN_ADD_NAVIGATION" val="1"/>
  <p:tag name="KSO_WM_SLIDE_BACKGROUND" val="[&quot;general&quot;,&quot;frame&quot;,&quot;topBottom&quot;]"/>
  <p:tag name="KSO_WM_SLIDE_RATIO" val="1.777778"/>
  <p:tag name="KSO_WM_TEMPLATE_MASTER_TYPE" val="0"/>
  <p:tag name="KSO_WM_TEMPLATE_COLOR_TYPE" val="1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1"/>
  <p:tag name="KSO_WM_UNIT_ID" val="_3*i*41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2"/>
  <p:tag name="KSO_WM_UNIT_ID" val="_3*i*42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3"/>
  <p:tag name="KSO_WM_UNIT_ID" val="_3*i*43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_3*i*44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5"/>
  <p:tag name="KSO_WM_UNIT_ID" val="_3*i*45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6"/>
  <p:tag name="KSO_WM_UNIT_ID" val="_3*i*46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7"/>
  <p:tag name="KSO_WM_UNIT_ID" val="_3*i*47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2*i*1"/>
  <p:tag name="KSO_WM_UNIT_BK_DARK_LIGHT" val="2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8"/>
  <p:tag name="KSO_WM_UNIT_ID" val="_3*i*48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9"/>
  <p:tag name="KSO_WM_UNIT_ID" val="_3*i*49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0"/>
  <p:tag name="KSO_WM_UNIT_ID" val="_3*i*50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1"/>
  <p:tag name="KSO_WM_UNIT_ID" val="_3*i*51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2"/>
  <p:tag name="KSO_WM_UNIT_ID" val="_3*i*52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3"/>
  <p:tag name="KSO_WM_UNIT_ID" val="_3*i*53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4"/>
  <p:tag name="KSO_WM_UNIT_ID" val="_3*i*54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5"/>
  <p:tag name="KSO_WM_UNIT_ID" val="_3*i*55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6"/>
  <p:tag name="KSO_WM_UNIT_ID" val="_3*i*56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7"/>
  <p:tag name="KSO_WM_UNIT_ID" val="_3*i*57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186699_10*i*2"/>
  <p:tag name="KSO_WM_TEMPLATE_CATEGORY" val="custom"/>
  <p:tag name="KSO_WM_TEMPLATE_INDEX" val="20186699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8"/>
  <p:tag name="KSO_WM_UNIT_ID" val="_3*i*58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9"/>
  <p:tag name="KSO_WM_UNIT_ID" val="_3*i*59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0"/>
  <p:tag name="KSO_WM_UNIT_ID" val="_3*i*60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1"/>
  <p:tag name="KSO_WM_UNIT_ID" val="_3*i*61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2"/>
  <p:tag name="KSO_WM_UNIT_ID" val="_3*i*62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3"/>
  <p:tag name="KSO_WM_UNIT_ID" val="_3*i*63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4"/>
  <p:tag name="KSO_WM_UNIT_ID" val="_3*i*64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5"/>
  <p:tag name="KSO_WM_UNIT_ID" val="_3*i*65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6"/>
  <p:tag name="KSO_WM_UNIT_ID" val="_3*i*66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7"/>
  <p:tag name="KSO_WM_UNIT_ID" val="_3*i*67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2*i*10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8"/>
  <p:tag name="KSO_WM_UNIT_ID" val="_3*i*68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9"/>
  <p:tag name="KSO_WM_UNIT_ID" val="_3*i*69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0"/>
  <p:tag name="KSO_WM_UNIT_ID" val="_3*i*70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1"/>
  <p:tag name="KSO_WM_UNIT_ID" val="_3*i*71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2"/>
  <p:tag name="KSO_WM_UNIT_ID" val="_3*i*72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3"/>
  <p:tag name="KSO_WM_UNIT_ID" val="_3*i*73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4"/>
  <p:tag name="KSO_WM_UNIT_ID" val="_3*i*74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5"/>
  <p:tag name="KSO_WM_UNIT_ID" val="_3*i*75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6"/>
  <p:tag name="KSO_WM_UNIT_ID" val="_3*i*76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7"/>
  <p:tag name="KSO_WM_UNIT_ID" val="_3*i*77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2*i*20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8"/>
  <p:tag name="KSO_WM_UNIT_ID" val="_3*i*78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9"/>
  <p:tag name="KSO_WM_UNIT_ID" val="_3*i*79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0"/>
  <p:tag name="KSO_WM_UNIT_ID" val="_3*i*80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1"/>
  <p:tag name="KSO_WM_UNIT_ID" val="_3*i*81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2"/>
  <p:tag name="KSO_WM_UNIT_ID" val="_3*i*82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3"/>
  <p:tag name="KSO_WM_UNIT_ID" val="_3*i*83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4"/>
  <p:tag name="KSO_WM_UNIT_ID" val="_3*i*84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5"/>
  <p:tag name="KSO_WM_UNIT_ID" val="_3*i*85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6"/>
  <p:tag name="KSO_WM_UNIT_ID" val="_3*i*86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7"/>
  <p:tag name="KSO_WM_UNIT_ID" val="_3*i*87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2*i*21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8"/>
  <p:tag name="KSO_WM_UNIT_ID" val="_3*i*88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9"/>
  <p:tag name="KSO_WM_UNIT_ID" val="_3*i*89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0"/>
  <p:tag name="KSO_WM_UNIT_ID" val="_3*i*90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1"/>
  <p:tag name="KSO_WM_UNIT_ID" val="_3*i*91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2"/>
  <p:tag name="KSO_WM_UNIT_ID" val="_3*i*92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3"/>
  <p:tag name="KSO_WM_UNIT_ID" val="_3*i*93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4"/>
  <p:tag name="KSO_WM_UNIT_ID" val="_3*i*94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5"/>
  <p:tag name="KSO_WM_UNIT_ID" val="_3*i*95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6"/>
  <p:tag name="KSO_WM_UNIT_ID" val="_3*i*96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7"/>
  <p:tag name="KSO_WM_UNIT_ID" val="_3*i*97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0"/>
  <p:tag name="KSO_WM_UNIT_ID" val="_2*i*50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8"/>
  <p:tag name="KSO_WM_UNIT_ID" val="_3*i*98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9"/>
  <p:tag name="KSO_WM_UNIT_ID" val="_3*i*99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0"/>
  <p:tag name="KSO_WM_UNIT_ID" val="_3*i*100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1"/>
  <p:tag name="KSO_WM_UNIT_ID" val="_3*i*101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2"/>
  <p:tag name="KSO_WM_UNIT_ID" val="_3*i*102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3"/>
  <p:tag name="KSO_WM_UNIT_ID" val="_3*i*103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4"/>
  <p:tag name="KSO_WM_UNIT_ID" val="_3*i*104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5"/>
  <p:tag name="KSO_WM_UNIT_ID" val="_3*i*105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6"/>
  <p:tag name="KSO_WM_UNIT_ID" val="_3*i*106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7"/>
  <p:tag name="KSO_WM_UNIT_ID" val="_3*i*107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2*i*3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8"/>
  <p:tag name="KSO_WM_UNIT_ID" val="_3*i*108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9"/>
  <p:tag name="KSO_WM_UNIT_ID" val="_3*i*109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0"/>
  <p:tag name="KSO_WM_UNIT_ID" val="_3*i*110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1"/>
  <p:tag name="KSO_WM_UNIT_ID" val="_3*i*111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2"/>
  <p:tag name="KSO_WM_UNIT_ID" val="_3*i*112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3"/>
  <p:tag name="KSO_WM_UNIT_ID" val="_3*i*113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4"/>
  <p:tag name="KSO_WM_UNIT_ID" val="_3*i*114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5"/>
  <p:tag name="KSO_WM_UNIT_ID" val="_3*i*115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6"/>
  <p:tag name="KSO_WM_UNIT_ID" val="_3*i*116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7"/>
  <p:tag name="KSO_WM_UNIT_ID" val="_3*i*117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0298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2*i*7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8"/>
  <p:tag name="KSO_WM_UNIT_ID" val="_3*i*118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9"/>
  <p:tag name="KSO_WM_UNIT_ID" val="_3*i*119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0"/>
  <p:tag name="KSO_WM_UNIT_ID" val="_3*i*120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1"/>
  <p:tag name="KSO_WM_UNIT_ID" val="_3*i*121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2"/>
  <p:tag name="KSO_WM_UNIT_ID" val="_3*i*122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3"/>
  <p:tag name="KSO_WM_UNIT_ID" val="_3*i*123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4"/>
  <p:tag name="KSO_WM_UNIT_ID" val="_3*i*124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5"/>
  <p:tag name="KSO_WM_UNIT_ID" val="_3*i*125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6"/>
  <p:tag name="KSO_WM_UNIT_ID" val="_3*i*126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7"/>
  <p:tag name="KSO_WM_UNIT_ID" val="_3*i*127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2*i*8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8"/>
  <p:tag name="KSO_WM_UNIT_ID" val="_3*i*128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9"/>
  <p:tag name="KSO_WM_UNIT_ID" val="_3*i*129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0"/>
  <p:tag name="KSO_WM_UNIT_ID" val="_3*i*130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1"/>
  <p:tag name="KSO_WM_UNIT_ID" val="_3*i*131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2"/>
  <p:tag name="KSO_WM_UNIT_ID" val="_3*i*132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3"/>
  <p:tag name="KSO_WM_UNIT_ID" val="_3*i*133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4"/>
  <p:tag name="KSO_WM_UNIT_ID" val="_3*i*134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5"/>
  <p:tag name="KSO_WM_UNIT_ID" val="_3*i*135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6"/>
  <p:tag name="KSO_WM_UNIT_ID" val="_3*i*136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7"/>
  <p:tag name="KSO_WM_UNIT_ID" val="_3*i*137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2*i*9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8"/>
  <p:tag name="KSO_WM_UNIT_ID" val="_3*i*138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9"/>
  <p:tag name="KSO_WM_UNIT_ID" val="_3*i*139"/>
  <p:tag name="KSO_WM_UNIT_LAYERLEVEL" val="1"/>
  <p:tag name="KSO_WM_TAG_VERSION" val="1.0"/>
  <p:tag name="KSO_WM_BEAUTIFY_FLAG" val="#wm#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0"/>
  <p:tag name="KSO_WM_UNIT_ID" val="_3*i*140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1"/>
  <p:tag name="KSO_WM_UNIT_ID" val="_3*i*141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2"/>
  <p:tag name="KSO_WM_UNIT_ID" val="_3*i*142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3"/>
  <p:tag name="KSO_WM_UNIT_ID" val="_3*i*143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4"/>
  <p:tag name="KSO_WM_UNIT_ID" val="_3*i*144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5"/>
  <p:tag name="KSO_WM_UNIT_ID" val="_3*i*145"/>
  <p:tag name="KSO_WM_UNIT_LAYERLEVEL" val="1"/>
  <p:tag name="KSO_WM_TAG_VERSION" val="1.0"/>
  <p:tag name="KSO_WM_BEAUTIFY_FLAG" val="#wm#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6"/>
  <p:tag name="KSO_WM_UNIT_ID" val="_3*i*146"/>
  <p:tag name="KSO_WM_UNIT_LAYERLEVEL" val="1"/>
  <p:tag name="KSO_WM_TAG_VERSION" val="1.0"/>
  <p:tag name="KSO_WM_BEAUTIFY_FLAG" val="#wm#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7"/>
  <p:tag name="KSO_WM_UNIT_ID" val="_3*i*147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2*i*11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8"/>
  <p:tag name="KSO_WM_UNIT_ID" val="_3*i*148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9"/>
  <p:tag name="KSO_WM_UNIT_ID" val="_3*i*149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0"/>
  <p:tag name="KSO_WM_UNIT_ID" val="_3*i*150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1"/>
  <p:tag name="KSO_WM_UNIT_ID" val="_3*i*151"/>
  <p:tag name="KSO_WM_UNIT_LAYERLEVEL" val="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2"/>
  <p:tag name="KSO_WM_UNIT_ID" val="_3*i*152"/>
  <p:tag name="KSO_WM_UNIT_LAYERLEVEL" val="1"/>
  <p:tag name="KSO_WM_TAG_VERSION" val="1.0"/>
  <p:tag name="KSO_WM_BEAUTIFY_FLAG" val="#wm#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3"/>
  <p:tag name="KSO_WM_UNIT_ID" val="_3*i*153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4"/>
  <p:tag name="KSO_WM_UNIT_ID" val="_3*i*154"/>
  <p:tag name="KSO_WM_UNIT_LAYERLEVEL" val="1"/>
  <p:tag name="KSO_WM_TAG_VERSION" val="1.0"/>
  <p:tag name="KSO_WM_BEAUTIFY_FLAG" val="#wm#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5"/>
  <p:tag name="KSO_WM_UNIT_ID" val="_3*i*155"/>
  <p:tag name="KSO_WM_UNIT_LAYERLEVEL" val="1"/>
  <p:tag name="KSO_WM_TAG_VERSION" val="1.0"/>
  <p:tag name="KSO_WM_BEAUTIFY_FLAG" val="#wm#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6"/>
  <p:tag name="KSO_WM_UNIT_ID" val="_3*i*156"/>
  <p:tag name="KSO_WM_UNIT_LAYERLEVEL" val="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7"/>
  <p:tag name="KSO_WM_UNIT_ID" val="_3*i*157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2*i*12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8"/>
  <p:tag name="KSO_WM_UNIT_ID" val="_3*i*158"/>
  <p:tag name="KSO_WM_UNIT_LAYERLEVEL" val="1"/>
  <p:tag name="KSO_WM_TAG_VERSION" val="1.0"/>
  <p:tag name="KSO_WM_BEAUTIFY_FLAG" val="#wm#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9"/>
  <p:tag name="KSO_WM_UNIT_ID" val="_3*i*159"/>
  <p:tag name="KSO_WM_UNIT_LAYERLEVEL" val="1"/>
  <p:tag name="KSO_WM_TAG_VERSION" val="1.0"/>
  <p:tag name="KSO_WM_BEAUTIFY_FLAG" val="#wm#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0"/>
  <p:tag name="KSO_WM_UNIT_ID" val="_3*i*160"/>
  <p:tag name="KSO_WM_UNIT_LAYERLEVEL" val="1"/>
  <p:tag name="KSO_WM_TAG_VERSION" val="1.0"/>
  <p:tag name="KSO_WM_BEAUTIFY_FLAG" val="#wm#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1"/>
  <p:tag name="KSO_WM_UNIT_ID" val="_3*i*161"/>
  <p:tag name="KSO_WM_UNIT_LAYERLEVEL" val="1"/>
  <p:tag name="KSO_WM_TAG_VERSION" val="1.0"/>
  <p:tag name="KSO_WM_BEAUTIFY_FLAG" val="#wm#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2"/>
  <p:tag name="KSO_WM_UNIT_ID" val="_3*i*162"/>
  <p:tag name="KSO_WM_UNIT_LAYERLEVEL" val="1"/>
  <p:tag name="KSO_WM_TAG_VERSION" val="1.0"/>
  <p:tag name="KSO_WM_BEAUTIFY_FLAG" val="#wm#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3"/>
  <p:tag name="KSO_WM_UNIT_ID" val="_3*i*163"/>
  <p:tag name="KSO_WM_UNIT_LAYERLEVEL" val="1"/>
  <p:tag name="KSO_WM_TAG_VERSION" val="1.0"/>
  <p:tag name="KSO_WM_BEAUTIFY_FLAG" val="#wm#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4"/>
  <p:tag name="KSO_WM_UNIT_ID" val="_3*i*164"/>
  <p:tag name="KSO_WM_UNIT_LAYERLEVEL" val="1"/>
  <p:tag name="KSO_WM_TAG_VERSION" val="1.0"/>
  <p:tag name="KSO_WM_BEAUTIFY_FLAG" val="#wm#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5"/>
  <p:tag name="KSO_WM_UNIT_ID" val="_3*i*165"/>
  <p:tag name="KSO_WM_UNIT_LAYERLEVEL" val="1"/>
  <p:tag name="KSO_WM_TAG_VERSION" val="1.0"/>
  <p:tag name="KSO_WM_BEAUTIFY_FLAG" val="#wm#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6"/>
  <p:tag name="KSO_WM_UNIT_ID" val="_3*i*166"/>
  <p:tag name="KSO_WM_UNIT_LAYERLEVEL" val="1"/>
  <p:tag name="KSO_WM_TAG_VERSION" val="1.0"/>
  <p:tag name="KSO_WM_BEAUTIFY_FLAG" val="#wm#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7"/>
  <p:tag name="KSO_WM_UNIT_ID" val="_3*i*167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2*i*13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8"/>
  <p:tag name="KSO_WM_UNIT_ID" val="_3*i*168"/>
  <p:tag name="KSO_WM_UNIT_LAYERLEVEL" val="1"/>
  <p:tag name="KSO_WM_TAG_VERSION" val="1.0"/>
  <p:tag name="KSO_WM_BEAUTIFY_FLAG" val="#wm#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9"/>
  <p:tag name="KSO_WM_UNIT_ID" val="_3*i*169"/>
  <p:tag name="KSO_WM_UNIT_LAYERLEVEL" val="1"/>
  <p:tag name="KSO_WM_TAG_VERSION" val="1.0"/>
  <p:tag name="KSO_WM_BEAUTIFY_FLAG" val="#wm#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0"/>
  <p:tag name="KSO_WM_UNIT_ID" val="_3*i*170"/>
  <p:tag name="KSO_WM_UNIT_LAYERLEVEL" val="1"/>
  <p:tag name="KSO_WM_TAG_VERSION" val="1.0"/>
  <p:tag name="KSO_WM_BEAUTIFY_FLAG" val="#wm#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1"/>
  <p:tag name="KSO_WM_UNIT_ID" val="_3*i*171"/>
  <p:tag name="KSO_WM_UNIT_LAYERLEVEL" val="1"/>
  <p:tag name="KSO_WM_TAG_VERSION" val="1.0"/>
  <p:tag name="KSO_WM_BEAUTIFY_FLAG" val="#wm#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2"/>
  <p:tag name="KSO_WM_UNIT_ID" val="_3*i*172"/>
  <p:tag name="KSO_WM_UNIT_LAYERLEVEL" val="1"/>
  <p:tag name="KSO_WM_TAG_VERSION" val="1.0"/>
  <p:tag name="KSO_WM_BEAUTIFY_FLAG" val="#wm#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3"/>
  <p:tag name="KSO_WM_UNIT_ID" val="_3*i*173"/>
  <p:tag name="KSO_WM_UNIT_LAYERLEVEL" val="1"/>
  <p:tag name="KSO_WM_TAG_VERSION" val="1.0"/>
  <p:tag name="KSO_WM_BEAUTIFY_FLAG" val="#wm#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4"/>
  <p:tag name="KSO_WM_UNIT_ID" val="_3*i*174"/>
  <p:tag name="KSO_WM_UNIT_LAYERLEVEL" val="1"/>
  <p:tag name="KSO_WM_TAG_VERSION" val="1.0"/>
  <p:tag name="KSO_WM_BEAUTIFY_FLAG" val="#wm#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5"/>
  <p:tag name="KSO_WM_UNIT_ID" val="_3*i*175"/>
  <p:tag name="KSO_WM_UNIT_LAYERLEVEL" val="1"/>
  <p:tag name="KSO_WM_TAG_VERSION" val="1.0"/>
  <p:tag name="KSO_WM_BEAUTIFY_FLAG" val="#wm#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6"/>
  <p:tag name="KSO_WM_UNIT_ID" val="_3*i*176"/>
  <p:tag name="KSO_WM_UNIT_LAYERLEVEL" val="1"/>
  <p:tag name="KSO_WM_TAG_VERSION" val="1.0"/>
  <p:tag name="KSO_WM_BEAUTIFY_FLAG" val="#wm#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7"/>
  <p:tag name="KSO_WM_UNIT_ID" val="_3*i*177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2*i*14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8"/>
  <p:tag name="KSO_WM_UNIT_ID" val="_3*i*178"/>
  <p:tag name="KSO_WM_UNIT_LAYERLEVEL" val="1"/>
  <p:tag name="KSO_WM_TAG_VERSION" val="1.0"/>
  <p:tag name="KSO_WM_BEAUTIFY_FLAG" val="#wm#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9"/>
  <p:tag name="KSO_WM_UNIT_ID" val="_3*i*179"/>
  <p:tag name="KSO_WM_UNIT_LAYERLEVEL" val="1"/>
  <p:tag name="KSO_WM_TAG_VERSION" val="1.0"/>
  <p:tag name="KSO_WM_BEAUTIFY_FLAG" val="#wm#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0"/>
  <p:tag name="KSO_WM_UNIT_ID" val="_3*i*180"/>
  <p:tag name="KSO_WM_UNIT_LAYERLEVEL" val="1"/>
  <p:tag name="KSO_WM_TAG_VERSION" val="1.0"/>
  <p:tag name="KSO_WM_BEAUTIFY_FLAG" val="#wm#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1"/>
  <p:tag name="KSO_WM_UNIT_ID" val="_3*i*181"/>
  <p:tag name="KSO_WM_UNIT_LAYERLEVEL" val="1"/>
  <p:tag name="KSO_WM_TAG_VERSION" val="1.0"/>
  <p:tag name="KSO_WM_BEAUTIFY_FLAG" val="#wm#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2"/>
  <p:tag name="KSO_WM_UNIT_ID" val="_3*i*182"/>
  <p:tag name="KSO_WM_UNIT_LAYERLEVEL" val="1"/>
  <p:tag name="KSO_WM_TAG_VERSION" val="1.0"/>
  <p:tag name="KSO_WM_BEAUTIFY_FLAG" val="#wm#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3"/>
  <p:tag name="KSO_WM_UNIT_ID" val="_3*i*183"/>
  <p:tag name="KSO_WM_UNIT_LAYERLEVEL" val="1"/>
  <p:tag name="KSO_WM_TAG_VERSION" val="1.0"/>
  <p:tag name="KSO_WM_BEAUTIFY_FLAG" val="#wm#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4"/>
  <p:tag name="KSO_WM_UNIT_ID" val="_3*i*184"/>
  <p:tag name="KSO_WM_UNIT_LAYERLEVEL" val="1"/>
  <p:tag name="KSO_WM_TAG_VERSION" val="1.0"/>
  <p:tag name="KSO_WM_BEAUTIFY_FLAG" val="#wm#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5"/>
  <p:tag name="KSO_WM_UNIT_ID" val="_3*i*185"/>
  <p:tag name="KSO_WM_UNIT_LAYERLEVEL" val="1"/>
  <p:tag name="KSO_WM_TAG_VERSION" val="1.0"/>
  <p:tag name="KSO_WM_BEAUTIFY_FLAG" val="#wm#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6"/>
  <p:tag name="KSO_WM_UNIT_ID" val="_3*i*186"/>
  <p:tag name="KSO_WM_UNIT_LAYERLEVEL" val="1"/>
  <p:tag name="KSO_WM_TAG_VERSION" val="1.0"/>
  <p:tag name="KSO_WM_BEAUTIFY_FLAG" val="#wm#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7"/>
  <p:tag name="KSO_WM_UNIT_ID" val="_3*i*187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_2*i*15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8"/>
  <p:tag name="KSO_WM_UNIT_ID" val="_3*i*188"/>
  <p:tag name="KSO_WM_UNIT_LAYERLEVEL" val="1"/>
  <p:tag name="KSO_WM_TAG_VERSION" val="1.0"/>
  <p:tag name="KSO_WM_BEAUTIFY_FLAG" val="#wm#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9"/>
  <p:tag name="KSO_WM_UNIT_ID" val="_3*i*189"/>
  <p:tag name="KSO_WM_UNIT_LAYERLEVEL" val="1"/>
  <p:tag name="KSO_WM_TAG_VERSION" val="1.0"/>
  <p:tag name="KSO_WM_BEAUTIFY_FLAG" val="#wm#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0"/>
  <p:tag name="KSO_WM_UNIT_ID" val="_3*i*190"/>
  <p:tag name="KSO_WM_UNIT_LAYERLEVEL" val="1"/>
  <p:tag name="KSO_WM_TAG_VERSION" val="1.0"/>
  <p:tag name="KSO_WM_BEAUTIFY_FLAG" val="#wm#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1"/>
  <p:tag name="KSO_WM_UNIT_ID" val="_3*i*191"/>
  <p:tag name="KSO_WM_UNIT_LAYERLEVEL" val="1"/>
  <p:tag name="KSO_WM_TAG_VERSION" val="1.0"/>
  <p:tag name="KSO_WM_BEAUTIFY_FLAG" val="#wm#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2"/>
  <p:tag name="KSO_WM_UNIT_ID" val="_3*i*192"/>
  <p:tag name="KSO_WM_UNIT_LAYERLEVEL" val="1"/>
  <p:tag name="KSO_WM_TAG_VERSION" val="1.0"/>
  <p:tag name="KSO_WM_BEAUTIFY_FLAG" val="#wm#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3"/>
  <p:tag name="KSO_WM_UNIT_ID" val="_3*i*193"/>
  <p:tag name="KSO_WM_UNIT_LAYERLEVEL" val="1"/>
  <p:tag name="KSO_WM_TAG_VERSION" val="1.0"/>
  <p:tag name="KSO_WM_BEAUTIFY_FLAG" val="#wm#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4"/>
  <p:tag name="KSO_WM_UNIT_ID" val="_3*i*194"/>
  <p:tag name="KSO_WM_UNIT_LAYERLEVEL" val="1"/>
  <p:tag name="KSO_WM_TAG_VERSION" val="1.0"/>
  <p:tag name="KSO_WM_BEAUTIFY_FLAG" val="#wm#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5"/>
  <p:tag name="KSO_WM_UNIT_ID" val="_3*i*195"/>
  <p:tag name="KSO_WM_UNIT_LAYERLEVEL" val="1"/>
  <p:tag name="KSO_WM_TAG_VERSION" val="1.0"/>
  <p:tag name="KSO_WM_BEAUTIFY_FLAG" val="#wm#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6"/>
  <p:tag name="KSO_WM_UNIT_ID" val="_3*i*196"/>
  <p:tag name="KSO_WM_UNIT_LAYERLEVEL" val="1"/>
  <p:tag name="KSO_WM_TAG_VERSION" val="1.0"/>
  <p:tag name="KSO_WM_BEAUTIFY_FLAG" val="#wm#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7"/>
  <p:tag name="KSO_WM_UNIT_ID" val="_3*i*197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_2*i*16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8"/>
  <p:tag name="KSO_WM_UNIT_ID" val="_3*i*198"/>
  <p:tag name="KSO_WM_UNIT_LAYERLEVEL" val="1"/>
  <p:tag name="KSO_WM_TAG_VERSION" val="1.0"/>
  <p:tag name="KSO_WM_BEAUTIFY_FLAG" val="#wm#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9"/>
  <p:tag name="KSO_WM_UNIT_ID" val="_3*i*199"/>
  <p:tag name="KSO_WM_UNIT_LAYERLEVEL" val="1"/>
  <p:tag name="KSO_WM_TAG_VERSION" val="1.0"/>
  <p:tag name="KSO_WM_BEAUTIFY_FLAG" val="#wm#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0"/>
  <p:tag name="KSO_WM_UNIT_ID" val="_3*i*200"/>
  <p:tag name="KSO_WM_UNIT_LAYERLEVEL" val="1"/>
  <p:tag name="KSO_WM_TAG_VERSION" val="1.0"/>
  <p:tag name="KSO_WM_BEAUTIFY_FLAG" val="#wm#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1"/>
  <p:tag name="KSO_WM_UNIT_ID" val="_3*i*201"/>
  <p:tag name="KSO_WM_UNIT_LAYERLEVEL" val="1"/>
  <p:tag name="KSO_WM_TAG_VERSION" val="1.0"/>
  <p:tag name="KSO_WM_BEAUTIFY_FLAG" val="#wm#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2"/>
  <p:tag name="KSO_WM_UNIT_ID" val="_3*i*202"/>
  <p:tag name="KSO_WM_UNIT_LAYERLEVEL" val="1"/>
  <p:tag name="KSO_WM_TAG_VERSION" val="1.0"/>
  <p:tag name="KSO_WM_BEAUTIFY_FLAG" val="#wm#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3"/>
  <p:tag name="KSO_WM_UNIT_ID" val="_3*i*203"/>
  <p:tag name="KSO_WM_UNIT_LAYERLEVEL" val="1"/>
  <p:tag name="KSO_WM_TAG_VERSION" val="1.0"/>
  <p:tag name="KSO_WM_BEAUTIFY_FLAG" val="#wm#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4"/>
  <p:tag name="KSO_WM_UNIT_ID" val="_3*i*204"/>
  <p:tag name="KSO_WM_UNIT_LAYERLEVEL" val="1"/>
  <p:tag name="KSO_WM_TAG_VERSION" val="1.0"/>
  <p:tag name="KSO_WM_BEAUTIFY_FLAG" val="#wm#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5"/>
  <p:tag name="KSO_WM_UNIT_ID" val="_3*i*205"/>
  <p:tag name="KSO_WM_UNIT_LAYERLEVEL" val="1"/>
  <p:tag name="KSO_WM_TAG_VERSION" val="1.0"/>
  <p:tag name="KSO_WM_BEAUTIFY_FLAG" val="#wm#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6"/>
  <p:tag name="KSO_WM_UNIT_ID" val="_3*i*206"/>
  <p:tag name="KSO_WM_UNIT_LAYERLEVEL" val="1"/>
  <p:tag name="KSO_WM_TAG_VERSION" val="1.0"/>
  <p:tag name="KSO_WM_BEAUTIFY_FLAG" val="#wm#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7"/>
  <p:tag name="KSO_WM_UNIT_ID" val="_3*i*207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_2*i*17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8"/>
  <p:tag name="KSO_WM_UNIT_ID" val="_3*i*208"/>
  <p:tag name="KSO_WM_UNIT_LAYERLEVEL" val="1"/>
  <p:tag name="KSO_WM_TAG_VERSION" val="1.0"/>
  <p:tag name="KSO_WM_BEAUTIFY_FLAG" val="#wm#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9"/>
  <p:tag name="KSO_WM_UNIT_ID" val="_3*i*209"/>
  <p:tag name="KSO_WM_UNIT_LAYERLEVEL" val="1"/>
  <p:tag name="KSO_WM_TAG_VERSION" val="1.0"/>
  <p:tag name="KSO_WM_BEAUTIFY_FLAG" val="#wm#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0"/>
  <p:tag name="KSO_WM_UNIT_ID" val="_3*i*210"/>
  <p:tag name="KSO_WM_UNIT_LAYERLEVEL" val="1"/>
  <p:tag name="KSO_WM_TAG_VERSION" val="1.0"/>
  <p:tag name="KSO_WM_BEAUTIFY_FLAG" val="#wm#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1"/>
  <p:tag name="KSO_WM_UNIT_ID" val="_3*i*211"/>
  <p:tag name="KSO_WM_UNIT_LAYERLEVEL" val="1"/>
  <p:tag name="KSO_WM_TAG_VERSION" val="1.0"/>
  <p:tag name="KSO_WM_BEAUTIFY_FLAG" val="#wm#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2"/>
  <p:tag name="KSO_WM_UNIT_ID" val="_3*i*212"/>
  <p:tag name="KSO_WM_UNIT_LAYERLEVEL" val="1"/>
  <p:tag name="KSO_WM_TAG_VERSION" val="1.0"/>
  <p:tag name="KSO_WM_BEAUTIFY_FLAG" val="#wm#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3"/>
  <p:tag name="KSO_WM_UNIT_ID" val="_3*i*213"/>
  <p:tag name="KSO_WM_UNIT_LAYERLEVEL" val="1"/>
  <p:tag name="KSO_WM_TAG_VERSION" val="1.0"/>
  <p:tag name="KSO_WM_BEAUTIFY_FLAG" val="#wm#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4"/>
  <p:tag name="KSO_WM_UNIT_ID" val="_3*i*214"/>
  <p:tag name="KSO_WM_UNIT_LAYERLEVEL" val="1"/>
  <p:tag name="KSO_WM_TAG_VERSION" val="1.0"/>
  <p:tag name="KSO_WM_BEAUTIFY_FLAG" val="#wm#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5"/>
  <p:tag name="KSO_WM_UNIT_ID" val="_3*i*215"/>
  <p:tag name="KSO_WM_UNIT_LAYERLEVEL" val="1"/>
  <p:tag name="KSO_WM_TAG_VERSION" val="1.0"/>
  <p:tag name="KSO_WM_BEAUTIFY_FLAG" val="#wm#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6"/>
  <p:tag name="KSO_WM_UNIT_ID" val="_3*i*216"/>
  <p:tag name="KSO_WM_UNIT_LAYERLEVEL" val="1"/>
  <p:tag name="KSO_WM_TAG_VERSION" val="1.0"/>
  <p:tag name="KSO_WM_BEAUTIFY_FLAG" val="#wm#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7"/>
  <p:tag name="KSO_WM_UNIT_ID" val="_3*i*217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77486_1"/>
  <p:tag name="KSO_WM_TEMPLATE_CATEGORY" val="custom"/>
  <p:tag name="KSO_WM_TEMPLATE_INDEX" val="20180298"/>
  <p:tag name="KSO_WM_TEMPLATE_SUBCATEGORY" val="combine"/>
  <p:tag name="KSO_WM_TEMPLATE_THUMBS_INDEX" val="1、6、11、12、16、22、26、27、31、32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2*i*18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8"/>
  <p:tag name="KSO_WM_UNIT_ID" val="_3*i*218"/>
  <p:tag name="KSO_WM_UNIT_LAYERLEVEL" val="1"/>
  <p:tag name="KSO_WM_TAG_VERSION" val="1.0"/>
  <p:tag name="KSO_WM_BEAUTIFY_FLAG" val="#wm#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9"/>
  <p:tag name="KSO_WM_UNIT_ID" val="_3*i*219"/>
  <p:tag name="KSO_WM_UNIT_LAYERLEVEL" val="1"/>
  <p:tag name="KSO_WM_TAG_VERSION" val="1.0"/>
  <p:tag name="KSO_WM_BEAUTIFY_FLAG" val="#wm#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0"/>
  <p:tag name="KSO_WM_UNIT_ID" val="_3*i*220"/>
  <p:tag name="KSO_WM_UNIT_LAYERLEVEL" val="1"/>
  <p:tag name="KSO_WM_TAG_VERSION" val="1.0"/>
  <p:tag name="KSO_WM_BEAUTIFY_FLAG" val="#wm#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1"/>
  <p:tag name="KSO_WM_UNIT_ID" val="_3*i*221"/>
  <p:tag name="KSO_WM_UNIT_LAYERLEVEL" val="1"/>
  <p:tag name="KSO_WM_TAG_VERSION" val="1.0"/>
  <p:tag name="KSO_WM_BEAUTIFY_FLAG" val="#wm#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2"/>
  <p:tag name="KSO_WM_UNIT_ID" val="_3*i*222"/>
  <p:tag name="KSO_WM_UNIT_LAYERLEVEL" val="1"/>
  <p:tag name="KSO_WM_TAG_VERSION" val="1.0"/>
  <p:tag name="KSO_WM_BEAUTIFY_FLAG" val="#wm#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3"/>
  <p:tag name="KSO_WM_UNIT_ID" val="_3*i*223"/>
  <p:tag name="KSO_WM_UNIT_LAYERLEVEL" val="1"/>
  <p:tag name="KSO_WM_TAG_VERSION" val="1.0"/>
  <p:tag name="KSO_WM_BEAUTIFY_FLAG" val="#wm#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4"/>
  <p:tag name="KSO_WM_UNIT_ID" val="_3*i*224"/>
  <p:tag name="KSO_WM_UNIT_LAYERLEVEL" val="1"/>
  <p:tag name="KSO_WM_TAG_VERSION" val="1.0"/>
  <p:tag name="KSO_WM_BEAUTIFY_FLAG" val="#wm#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5"/>
  <p:tag name="KSO_WM_UNIT_ID" val="_3*i*225"/>
  <p:tag name="KSO_WM_UNIT_LAYERLEVEL" val="1"/>
  <p:tag name="KSO_WM_TAG_VERSION" val="1.0"/>
  <p:tag name="KSO_WM_BEAUTIFY_FLAG" val="#wm#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6"/>
  <p:tag name="KSO_WM_UNIT_ID" val="_3*i*226"/>
  <p:tag name="KSO_WM_UNIT_LAYERLEVEL" val="1"/>
  <p:tag name="KSO_WM_TAG_VERSION" val="1.0"/>
  <p:tag name="KSO_WM_BEAUTIFY_FLAG" val="#wm#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7"/>
  <p:tag name="KSO_WM_UNIT_ID" val="_3*i*227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2*i*19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8"/>
  <p:tag name="KSO_WM_UNIT_ID" val="_3*i*228"/>
  <p:tag name="KSO_WM_UNIT_LAYERLEVEL" val="1"/>
  <p:tag name="KSO_WM_TAG_VERSION" val="1.0"/>
  <p:tag name="KSO_WM_BEAUTIFY_FLAG" val="#wm#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9"/>
  <p:tag name="KSO_WM_UNIT_ID" val="_3*i*229"/>
  <p:tag name="KSO_WM_UNIT_LAYERLEVEL" val="1"/>
  <p:tag name="KSO_WM_TAG_VERSION" val="1.0"/>
  <p:tag name="KSO_WM_BEAUTIFY_FLAG" val="#wm#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0"/>
  <p:tag name="KSO_WM_UNIT_ID" val="_3*i*230"/>
  <p:tag name="KSO_WM_UNIT_LAYERLEVEL" val="1"/>
  <p:tag name="KSO_WM_TAG_VERSION" val="1.0"/>
  <p:tag name="KSO_WM_BEAUTIFY_FLAG" val="#wm#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1"/>
  <p:tag name="KSO_WM_UNIT_ID" val="_3*i*231"/>
  <p:tag name="KSO_WM_UNIT_LAYERLEVEL" val="1"/>
  <p:tag name="KSO_WM_TAG_VERSION" val="1.0"/>
  <p:tag name="KSO_WM_BEAUTIFY_FLAG" val="#wm#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2"/>
  <p:tag name="KSO_WM_UNIT_ID" val="_3*i*232"/>
  <p:tag name="KSO_WM_UNIT_LAYERLEVEL" val="1"/>
  <p:tag name="KSO_WM_TAG_VERSION" val="1.0"/>
  <p:tag name="KSO_WM_BEAUTIFY_FLAG" val="#wm#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3"/>
  <p:tag name="KSO_WM_UNIT_ID" val="_3*i*233"/>
  <p:tag name="KSO_WM_UNIT_LAYERLEVEL" val="1"/>
  <p:tag name="KSO_WM_TAG_VERSION" val="1.0"/>
  <p:tag name="KSO_WM_BEAUTIFY_FLAG" val="#wm#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4*i*1"/>
  <p:tag name="KSO_WM_UNIT_BK_DARK_LIGHT" val="2"/>
  <p:tag name="KSO_WM_UNIT_LAYERLEVEL" val="1"/>
  <p:tag name="KSO_WM_TAG_VERSION" val="1.0"/>
  <p:tag name="KSO_WM_BEAUTIFY_FLAG" val="#wm#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186699_10*i*2"/>
  <p:tag name="KSO_WM_TEMPLATE_CATEGORY" val="custom"/>
  <p:tag name="KSO_WM_TEMPLATE_INDEX" val="20186699"/>
  <p:tag name="KSO_WM_UNIT_LAYERLEVEL" val="1"/>
  <p:tag name="KSO_WM_TAG_VERSION" val="1.0"/>
  <p:tag name="KSO_WM_BEAUTIFY_FLAG" val="#wm#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4*i*10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2*i*22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4*i*20"/>
  <p:tag name="KSO_WM_UNIT_LAYERLEVEL" val="1"/>
  <p:tag name="KSO_WM_TAG_VERSION" val="1.0"/>
  <p:tag name="KSO_WM_BEAUTIFY_FLAG" val="#wm#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4*i*21"/>
  <p:tag name="KSO_WM_UNIT_LAYERLEVEL" val="1"/>
  <p:tag name="KSO_WM_TAG_VERSION" val="1.0"/>
  <p:tag name="KSO_WM_BEAUTIFY_FLAG" val="#wm#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0"/>
  <p:tag name="KSO_WM_UNIT_ID" val="_4*i*50"/>
  <p:tag name="KSO_WM_UNIT_LAYERLEVEL" val="1"/>
  <p:tag name="KSO_WM_TAG_VERSION" val="1.0"/>
  <p:tag name="KSO_WM_BEAUTIFY_FLAG" val="#wm#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4*i*3"/>
  <p:tag name="KSO_WM_UNIT_LAYERLEVEL" val="1"/>
  <p:tag name="KSO_WM_TAG_VERSION" val="1.0"/>
  <p:tag name="KSO_WM_BEAUTIFY_FLAG" val="#wm#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4*i*7"/>
  <p:tag name="KSO_WM_UNIT_LAYERLEVEL" val="1"/>
  <p:tag name="KSO_WM_TAG_VERSION" val="1.0"/>
  <p:tag name="KSO_WM_BEAUTIFY_FLAG" val="#wm#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4*i*8"/>
  <p:tag name="KSO_WM_UNIT_LAYERLEVEL" val="1"/>
  <p:tag name="KSO_WM_TAG_VERSION" val="1.0"/>
  <p:tag name="KSO_WM_BEAUTIFY_FLAG" val="#wm#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4*i*9"/>
  <p:tag name="KSO_WM_UNIT_LAYERLEVEL" val="1"/>
  <p:tag name="KSO_WM_TAG_VERSION" val="1.0"/>
  <p:tag name="KSO_WM_BEAUTIFY_FLAG" val="#wm#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4*i*11"/>
  <p:tag name="KSO_WM_UNIT_LAYERLEVEL" val="1"/>
  <p:tag name="KSO_WM_TAG_VERSION" val="1.0"/>
  <p:tag name="KSO_WM_BEAUTIFY_FLAG" val="#wm#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4*i*12"/>
  <p:tag name="KSO_WM_UNIT_LAYERLEVEL" val="1"/>
  <p:tag name="KSO_WM_TAG_VERSION" val="1.0"/>
  <p:tag name="KSO_WM_BEAUTIFY_FLAG" val="#wm#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4*i*13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2*i*23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4*i*14"/>
  <p:tag name="KSO_WM_UNIT_LAYERLEVEL" val="1"/>
  <p:tag name="KSO_WM_TAG_VERSION" val="1.0"/>
  <p:tag name="KSO_WM_BEAUTIFY_FLAG" val="#wm#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_4*i*15"/>
  <p:tag name="KSO_WM_UNIT_LAYERLEVEL" val="1"/>
  <p:tag name="KSO_WM_TAG_VERSION" val="1.0"/>
  <p:tag name="KSO_WM_BEAUTIFY_FLAG" val="#wm#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_4*i*16"/>
  <p:tag name="KSO_WM_UNIT_LAYERLEVEL" val="1"/>
  <p:tag name="KSO_WM_TAG_VERSION" val="1.0"/>
  <p:tag name="KSO_WM_BEAUTIFY_FLAG" val="#wm#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_4*i*17"/>
  <p:tag name="KSO_WM_UNIT_LAYERLEVEL" val="1"/>
  <p:tag name="KSO_WM_TAG_VERSION" val="1.0"/>
  <p:tag name="KSO_WM_BEAUTIFY_FLAG" val="#wm#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4*i*18"/>
  <p:tag name="KSO_WM_UNIT_LAYERLEVEL" val="1"/>
  <p:tag name="KSO_WM_TAG_VERSION" val="1.0"/>
  <p:tag name="KSO_WM_BEAUTIFY_FLAG" val="#wm#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4*i*19"/>
  <p:tag name="KSO_WM_UNIT_LAYERLEVEL" val="1"/>
  <p:tag name="KSO_WM_TAG_VERSION" val="1.0"/>
  <p:tag name="KSO_WM_BEAUTIFY_FLAG" val="#wm#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4*i*22"/>
  <p:tag name="KSO_WM_UNIT_LAYERLEVEL" val="1"/>
  <p:tag name="KSO_WM_TAG_VERSION" val="1.0"/>
  <p:tag name="KSO_WM_BEAUTIFY_FLAG" val="#wm#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4*i*23"/>
  <p:tag name="KSO_WM_UNIT_LAYERLEVEL" val="1"/>
  <p:tag name="KSO_WM_TAG_VERSION" val="1.0"/>
  <p:tag name="KSO_WM_BEAUTIFY_FLAG" val="#wm#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4*i*24"/>
  <p:tag name="KSO_WM_UNIT_LAYERLEVEL" val="1"/>
  <p:tag name="KSO_WM_TAG_VERSION" val="1.0"/>
  <p:tag name="KSO_WM_BEAUTIFY_FLAG" val="#wm#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4*i*25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2*i*24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4*i*26"/>
  <p:tag name="KSO_WM_UNIT_LAYERLEVEL" val="1"/>
  <p:tag name="KSO_WM_TAG_VERSION" val="1.0"/>
  <p:tag name="KSO_WM_BEAUTIFY_FLAG" val="#wm#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4*i*27"/>
  <p:tag name="KSO_WM_UNIT_LAYERLEVEL" val="1"/>
  <p:tag name="KSO_WM_TAG_VERSION" val="1.0"/>
  <p:tag name="KSO_WM_BEAUTIFY_FLAG" val="#wm#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4*i*28"/>
  <p:tag name="KSO_WM_UNIT_LAYERLEVEL" val="1"/>
  <p:tag name="KSO_WM_TAG_VERSION" val="1.0"/>
  <p:tag name="KSO_WM_BEAUTIFY_FLAG" val="#wm#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4*i*29"/>
  <p:tag name="KSO_WM_UNIT_LAYERLEVEL" val="1"/>
  <p:tag name="KSO_WM_TAG_VERSION" val="1.0"/>
  <p:tag name="KSO_WM_BEAUTIFY_FLAG" val="#wm#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4*i*30"/>
  <p:tag name="KSO_WM_UNIT_LAYERLEVEL" val="1"/>
  <p:tag name="KSO_WM_TAG_VERSION" val="1.0"/>
  <p:tag name="KSO_WM_BEAUTIFY_FLAG" val="#wm#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1"/>
  <p:tag name="KSO_WM_UNIT_ID" val="_4*i*31"/>
  <p:tag name="KSO_WM_UNIT_LAYERLEVEL" val="1"/>
  <p:tag name="KSO_WM_TAG_VERSION" val="1.0"/>
  <p:tag name="KSO_WM_BEAUTIFY_FLAG" val="#wm#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2"/>
  <p:tag name="KSO_WM_UNIT_ID" val="_4*i*32"/>
  <p:tag name="KSO_WM_UNIT_LAYERLEVEL" val="1"/>
  <p:tag name="KSO_WM_TAG_VERSION" val="1.0"/>
  <p:tag name="KSO_WM_BEAUTIFY_FLAG" val="#wm#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3"/>
  <p:tag name="KSO_WM_UNIT_ID" val="_4*i*33"/>
  <p:tag name="KSO_WM_UNIT_LAYERLEVEL" val="1"/>
  <p:tag name="KSO_WM_TAG_VERSION" val="1.0"/>
  <p:tag name="KSO_WM_BEAUTIFY_FLAG" val="#wm#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4"/>
  <p:tag name="KSO_WM_UNIT_ID" val="_4*i*34"/>
  <p:tag name="KSO_WM_UNIT_LAYERLEVEL" val="1"/>
  <p:tag name="KSO_WM_TAG_VERSION" val="1.0"/>
  <p:tag name="KSO_WM_BEAUTIFY_FLAG" val="#wm#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5"/>
  <p:tag name="KSO_WM_UNIT_ID" val="_4*i*35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2*i*25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6"/>
  <p:tag name="KSO_WM_UNIT_ID" val="_4*i*36"/>
  <p:tag name="KSO_WM_UNIT_LAYERLEVEL" val="1"/>
  <p:tag name="KSO_WM_TAG_VERSION" val="1.0"/>
  <p:tag name="KSO_WM_BEAUTIFY_FLAG" val="#wm#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7"/>
  <p:tag name="KSO_WM_UNIT_ID" val="_4*i*37"/>
  <p:tag name="KSO_WM_UNIT_LAYERLEVEL" val="1"/>
  <p:tag name="KSO_WM_TAG_VERSION" val="1.0"/>
  <p:tag name="KSO_WM_BEAUTIFY_FLAG" val="#wm#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8"/>
  <p:tag name="KSO_WM_UNIT_ID" val="_4*i*38"/>
  <p:tag name="KSO_WM_UNIT_LAYERLEVEL" val="1"/>
  <p:tag name="KSO_WM_TAG_VERSION" val="1.0"/>
  <p:tag name="KSO_WM_BEAUTIFY_FLAG" val="#wm#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9"/>
  <p:tag name="KSO_WM_UNIT_ID" val="_4*i*39"/>
  <p:tag name="KSO_WM_UNIT_LAYERLEVEL" val="1"/>
  <p:tag name="KSO_WM_TAG_VERSION" val="1.0"/>
  <p:tag name="KSO_WM_BEAUTIFY_FLAG" val="#wm#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0"/>
  <p:tag name="KSO_WM_UNIT_ID" val="_4*i*40"/>
  <p:tag name="KSO_WM_UNIT_LAYERLEVEL" val="1"/>
  <p:tag name="KSO_WM_TAG_VERSION" val="1.0"/>
  <p:tag name="KSO_WM_BEAUTIFY_FLAG" val="#wm#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1"/>
  <p:tag name="KSO_WM_UNIT_ID" val="_4*i*41"/>
  <p:tag name="KSO_WM_UNIT_LAYERLEVEL" val="1"/>
  <p:tag name="KSO_WM_TAG_VERSION" val="1.0"/>
  <p:tag name="KSO_WM_BEAUTIFY_FLAG" val="#wm#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2"/>
  <p:tag name="KSO_WM_UNIT_ID" val="_4*i*42"/>
  <p:tag name="KSO_WM_UNIT_LAYERLEVEL" val="1"/>
  <p:tag name="KSO_WM_TAG_VERSION" val="1.0"/>
  <p:tag name="KSO_WM_BEAUTIFY_FLAG" val="#wm#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3"/>
  <p:tag name="KSO_WM_UNIT_ID" val="_4*i*43"/>
  <p:tag name="KSO_WM_UNIT_LAYERLEVEL" val="1"/>
  <p:tag name="KSO_WM_TAG_VERSION" val="1.0"/>
  <p:tag name="KSO_WM_BEAUTIFY_FLAG" val="#wm#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_4*i*44"/>
  <p:tag name="KSO_WM_UNIT_LAYERLEVEL" val="1"/>
  <p:tag name="KSO_WM_TAG_VERSION" val="1.0"/>
  <p:tag name="KSO_WM_BEAUTIFY_FLAG" val="#wm#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5"/>
  <p:tag name="KSO_WM_UNIT_ID" val="_4*i*45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2*i*26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6"/>
  <p:tag name="KSO_WM_UNIT_ID" val="_4*i*46"/>
  <p:tag name="KSO_WM_UNIT_LAYERLEVEL" val="1"/>
  <p:tag name="KSO_WM_TAG_VERSION" val="1.0"/>
  <p:tag name="KSO_WM_BEAUTIFY_FLAG" val="#wm#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7"/>
  <p:tag name="KSO_WM_UNIT_ID" val="_4*i*47"/>
  <p:tag name="KSO_WM_UNIT_LAYERLEVEL" val="1"/>
  <p:tag name="KSO_WM_TAG_VERSION" val="1.0"/>
  <p:tag name="KSO_WM_BEAUTIFY_FLAG" val="#wm#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8"/>
  <p:tag name="KSO_WM_UNIT_ID" val="_4*i*48"/>
  <p:tag name="KSO_WM_UNIT_LAYERLEVEL" val="1"/>
  <p:tag name="KSO_WM_TAG_VERSION" val="1.0"/>
  <p:tag name="KSO_WM_BEAUTIFY_FLAG" val="#wm#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9"/>
  <p:tag name="KSO_WM_UNIT_ID" val="_4*i*49"/>
  <p:tag name="KSO_WM_UNIT_LAYERLEVEL" val="1"/>
  <p:tag name="KSO_WM_TAG_VERSION" val="1.0"/>
  <p:tag name="KSO_WM_BEAUTIFY_FLAG" val="#wm#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1"/>
  <p:tag name="KSO_WM_UNIT_ID" val="_4*i*51"/>
  <p:tag name="KSO_WM_UNIT_LAYERLEVEL" val="1"/>
  <p:tag name="KSO_WM_TAG_VERSION" val="1.0"/>
  <p:tag name="KSO_WM_BEAUTIFY_FLAG" val="#wm#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2"/>
  <p:tag name="KSO_WM_UNIT_ID" val="_4*i*52"/>
  <p:tag name="KSO_WM_UNIT_LAYERLEVEL" val="1"/>
  <p:tag name="KSO_WM_TAG_VERSION" val="1.0"/>
  <p:tag name="KSO_WM_BEAUTIFY_FLAG" val="#wm#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3"/>
  <p:tag name="KSO_WM_UNIT_ID" val="_4*i*53"/>
  <p:tag name="KSO_WM_UNIT_LAYERLEVEL" val="1"/>
  <p:tag name="KSO_WM_TAG_VERSION" val="1.0"/>
  <p:tag name="KSO_WM_BEAUTIFY_FLAG" val="#wm#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4"/>
  <p:tag name="KSO_WM_UNIT_ID" val="_4*i*54"/>
  <p:tag name="KSO_WM_UNIT_LAYERLEVEL" val="1"/>
  <p:tag name="KSO_WM_TAG_VERSION" val="1.0"/>
  <p:tag name="KSO_WM_BEAUTIFY_FLAG" val="#wm#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5"/>
  <p:tag name="KSO_WM_UNIT_ID" val="_4*i*55"/>
  <p:tag name="KSO_WM_UNIT_LAYERLEVEL" val="1"/>
  <p:tag name="KSO_WM_TAG_VERSION" val="1.0"/>
  <p:tag name="KSO_WM_BEAUTIFY_FLAG" val="#wm#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6"/>
  <p:tag name="KSO_WM_UNIT_ID" val="_4*i*56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2*i*27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7"/>
  <p:tag name="KSO_WM_UNIT_ID" val="_4*i*57"/>
  <p:tag name="KSO_WM_UNIT_LAYERLEVEL" val="1"/>
  <p:tag name="KSO_WM_TAG_VERSION" val="1.0"/>
  <p:tag name="KSO_WM_BEAUTIFY_FLAG" val="#wm#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8"/>
  <p:tag name="KSO_WM_UNIT_ID" val="_4*i*58"/>
  <p:tag name="KSO_WM_UNIT_LAYERLEVEL" val="1"/>
  <p:tag name="KSO_WM_TAG_VERSION" val="1.0"/>
  <p:tag name="KSO_WM_BEAUTIFY_FLAG" val="#wm#"/>
</p:tagLst>
</file>

<file path=ppt/tags/tag3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4*i*4"/>
  <p:tag name="KSO_WM_UNIT_LAYERLEVEL" val="1"/>
  <p:tag name="KSO_WM_TAG_VERSION" val="1.0"/>
  <p:tag name="KSO_WM_BEAUTIFY_FLAG" val="#wm#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4*i*5"/>
  <p:tag name="KSO_WM_UNIT_LAYERLEVEL" val="1"/>
  <p:tag name="KSO_WM_TAG_VERSION" val="1.0"/>
  <p:tag name="KSO_WM_BEAUTIFY_FLAG" val="#wm#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4*i*6"/>
  <p:tag name="KSO_WM_UNIT_LAYERLEVEL" val="1"/>
  <p:tag name="KSO_WM_TAG_VERSION" val="1.0"/>
  <p:tag name="KSO_WM_BEAUTIFY_FLAG" val="#wm#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2*i*28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5*i*1"/>
  <p:tag name="KSO_WM_UNIT_BK_DARK_LIGHT" val="2"/>
  <p:tag name="KSO_WM_UNIT_LAYERLEVEL" val="1"/>
  <p:tag name="KSO_WM_TAG_VERSION" val="1.0"/>
  <p:tag name="KSO_WM_BEAUTIFY_FLAG" val="#wm#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186699_10*i*2"/>
  <p:tag name="KSO_WM_TEMPLATE_CATEGORY" val="custom"/>
  <p:tag name="KSO_WM_TEMPLATE_INDEX" val="20186699"/>
  <p:tag name="KSO_WM_UNIT_LAYERLEVEL" val="1"/>
  <p:tag name="KSO_WM_TAG_VERSION" val="1.0"/>
  <p:tag name="KSO_WM_BEAUTIFY_FLAG" val="#wm#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5*i*10"/>
  <p:tag name="KSO_WM_UNIT_LAYERLEVEL" val="1"/>
  <p:tag name="KSO_WM_TAG_VERSION" val="1.0"/>
  <p:tag name="KSO_WM_BEAUTIFY_FLAG" val="#wm#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5*i*20"/>
  <p:tag name="KSO_WM_UNIT_LAYERLEVEL" val="1"/>
  <p:tag name="KSO_WM_TAG_VERSION" val="1.0"/>
  <p:tag name="KSO_WM_BEAUTIFY_FLAG" val="#wm#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5*i*21"/>
  <p:tag name="KSO_WM_UNIT_LAYERLEVEL" val="1"/>
  <p:tag name="KSO_WM_TAG_VERSION" val="1.0"/>
  <p:tag name="KSO_WM_BEAUTIFY_FLAG" val="#wm#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0"/>
  <p:tag name="KSO_WM_UNIT_ID" val="_5*i*50"/>
  <p:tag name="KSO_WM_UNIT_LAYERLEVEL" val="1"/>
  <p:tag name="KSO_WM_TAG_VERSION" val="1.0"/>
  <p:tag name="KSO_WM_BEAUTIFY_FLAG" val="#wm#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5*i*3"/>
  <p:tag name="KSO_WM_UNIT_LAYERLEVEL" val="1"/>
  <p:tag name="KSO_WM_TAG_VERSION" val="1.0"/>
  <p:tag name="KSO_WM_BEAUTIFY_FLAG" val="#wm#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5*i*7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2*i*29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5*i*8"/>
  <p:tag name="KSO_WM_UNIT_LAYERLEVEL" val="1"/>
  <p:tag name="KSO_WM_TAG_VERSION" val="1.0"/>
  <p:tag name="KSO_WM_BEAUTIFY_FLAG" val="#wm#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5*i*9"/>
  <p:tag name="KSO_WM_UNIT_LAYERLEVEL" val="1"/>
  <p:tag name="KSO_WM_TAG_VERSION" val="1.0"/>
  <p:tag name="KSO_WM_BEAUTIFY_FLAG" val="#wm#"/>
</p:tagLst>
</file>

<file path=ppt/tags/tag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5*i*11"/>
  <p:tag name="KSO_WM_UNIT_LAYERLEVEL" val="1"/>
  <p:tag name="KSO_WM_TAG_VERSION" val="1.0"/>
  <p:tag name="KSO_WM_BEAUTIFY_FLAG" val="#wm#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5*i*12"/>
  <p:tag name="KSO_WM_UNIT_LAYERLEVEL" val="1"/>
  <p:tag name="KSO_WM_TAG_VERSION" val="1.0"/>
  <p:tag name="KSO_WM_BEAUTIFY_FLAG" val="#wm#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5*i*13"/>
  <p:tag name="KSO_WM_UNIT_LAYERLEVEL" val="1"/>
  <p:tag name="KSO_WM_TAG_VERSION" val="1.0"/>
  <p:tag name="KSO_WM_BEAUTIFY_FLAG" val="#wm#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5*i*14"/>
  <p:tag name="KSO_WM_UNIT_LAYERLEVEL" val="1"/>
  <p:tag name="KSO_WM_TAG_VERSION" val="1.0"/>
  <p:tag name="KSO_WM_BEAUTIFY_FLAG" val="#wm#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_5*i*15"/>
  <p:tag name="KSO_WM_UNIT_LAYERLEVEL" val="1"/>
  <p:tag name="KSO_WM_TAG_VERSION" val="1.0"/>
  <p:tag name="KSO_WM_BEAUTIFY_FLAG" val="#wm#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_5*i*16"/>
  <p:tag name="KSO_WM_UNIT_LAYERLEVEL" val="1"/>
  <p:tag name="KSO_WM_TAG_VERSION" val="1.0"/>
  <p:tag name="KSO_WM_BEAUTIFY_FLAG" val="#wm#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_5*i*17"/>
  <p:tag name="KSO_WM_UNIT_LAYERLEVEL" val="1"/>
  <p:tag name="KSO_WM_TAG_VERSION" val="1.0"/>
  <p:tag name="KSO_WM_BEAUTIFY_FLAG" val="#wm#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5*i*18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2*i*30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5*i*19"/>
  <p:tag name="KSO_WM_UNIT_LAYERLEVEL" val="1"/>
  <p:tag name="KSO_WM_TAG_VERSION" val="1.0"/>
  <p:tag name="KSO_WM_BEAUTIFY_FLAG" val="#wm#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5*i*22"/>
  <p:tag name="KSO_WM_UNIT_LAYERLEVEL" val="1"/>
  <p:tag name="KSO_WM_TAG_VERSION" val="1.0"/>
  <p:tag name="KSO_WM_BEAUTIFY_FLAG" val="#wm#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5*i*23"/>
  <p:tag name="KSO_WM_UNIT_LAYERLEVEL" val="1"/>
  <p:tag name="KSO_WM_TAG_VERSION" val="1.0"/>
  <p:tag name="KSO_WM_BEAUTIFY_FLAG" val="#wm#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5*i*24"/>
  <p:tag name="KSO_WM_UNIT_LAYERLEVEL" val="1"/>
  <p:tag name="KSO_WM_TAG_VERSION" val="1.0"/>
  <p:tag name="KSO_WM_BEAUTIFY_FLAG" val="#wm#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5*i*25"/>
  <p:tag name="KSO_WM_UNIT_LAYERLEVEL" val="1"/>
  <p:tag name="KSO_WM_TAG_VERSION" val="1.0"/>
  <p:tag name="KSO_WM_BEAUTIFY_FLAG" val="#wm#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5*i*26"/>
  <p:tag name="KSO_WM_UNIT_LAYERLEVEL" val="1"/>
  <p:tag name="KSO_WM_TAG_VERSION" val="1.0"/>
  <p:tag name="KSO_WM_BEAUTIFY_FLAG" val="#wm#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5*i*27"/>
  <p:tag name="KSO_WM_UNIT_LAYERLEVEL" val="1"/>
  <p:tag name="KSO_WM_TAG_VERSION" val="1.0"/>
  <p:tag name="KSO_WM_BEAUTIFY_FLAG" val="#wm#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5*i*28"/>
  <p:tag name="KSO_WM_UNIT_LAYERLEVEL" val="1"/>
  <p:tag name="KSO_WM_TAG_VERSION" val="1.0"/>
  <p:tag name="KSO_WM_BEAUTIFY_FLAG" val="#wm#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5*i*29"/>
  <p:tag name="KSO_WM_UNIT_LAYERLEVEL" val="1"/>
  <p:tag name="KSO_WM_TAG_VERSION" val="1.0"/>
  <p:tag name="KSO_WM_BEAUTIFY_FLAG" val="#wm#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5*i*30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1"/>
  <p:tag name="KSO_WM_UNIT_ID" val="_2*i*31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1"/>
  <p:tag name="KSO_WM_UNIT_ID" val="_5*i*31"/>
  <p:tag name="KSO_WM_UNIT_LAYERLEVEL" val="1"/>
  <p:tag name="KSO_WM_TAG_VERSION" val="1.0"/>
  <p:tag name="KSO_WM_BEAUTIFY_FLAG" val="#wm#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2"/>
  <p:tag name="KSO_WM_UNIT_ID" val="_5*i*32"/>
  <p:tag name="KSO_WM_UNIT_LAYERLEVEL" val="1"/>
  <p:tag name="KSO_WM_TAG_VERSION" val="1.0"/>
  <p:tag name="KSO_WM_BEAUTIFY_FLAG" val="#wm#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3"/>
  <p:tag name="KSO_WM_UNIT_ID" val="_5*i*33"/>
  <p:tag name="KSO_WM_UNIT_LAYERLEVEL" val="1"/>
  <p:tag name="KSO_WM_TAG_VERSION" val="1.0"/>
  <p:tag name="KSO_WM_BEAUTIFY_FLAG" val="#wm#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4"/>
  <p:tag name="KSO_WM_UNIT_ID" val="_5*i*34"/>
  <p:tag name="KSO_WM_UNIT_LAYERLEVEL" val="1"/>
  <p:tag name="KSO_WM_TAG_VERSION" val="1.0"/>
  <p:tag name="KSO_WM_BEAUTIFY_FLAG" val="#wm#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5"/>
  <p:tag name="KSO_WM_UNIT_ID" val="_5*i*35"/>
  <p:tag name="KSO_WM_UNIT_LAYERLEVEL" val="1"/>
  <p:tag name="KSO_WM_TAG_VERSION" val="1.0"/>
  <p:tag name="KSO_WM_BEAUTIFY_FLAG" val="#wm#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6"/>
  <p:tag name="KSO_WM_UNIT_ID" val="_5*i*36"/>
  <p:tag name="KSO_WM_UNIT_LAYERLEVEL" val="1"/>
  <p:tag name="KSO_WM_TAG_VERSION" val="1.0"/>
  <p:tag name="KSO_WM_BEAUTIFY_FLAG" val="#wm#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7"/>
  <p:tag name="KSO_WM_UNIT_ID" val="_5*i*37"/>
  <p:tag name="KSO_WM_UNIT_LAYERLEVEL" val="1"/>
  <p:tag name="KSO_WM_TAG_VERSION" val="1.0"/>
  <p:tag name="KSO_WM_BEAUTIFY_FLAG" val="#wm#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8"/>
  <p:tag name="KSO_WM_UNIT_ID" val="_5*i*38"/>
  <p:tag name="KSO_WM_UNIT_LAYERLEVEL" val="1"/>
  <p:tag name="KSO_WM_TAG_VERSION" val="1.0"/>
  <p:tag name="KSO_WM_BEAUTIFY_FLAG" val="#wm#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9"/>
  <p:tag name="KSO_WM_UNIT_ID" val="_5*i*39"/>
  <p:tag name="KSO_WM_UNIT_LAYERLEVEL" val="1"/>
  <p:tag name="KSO_WM_TAG_VERSION" val="1.0"/>
  <p:tag name="KSO_WM_BEAUTIFY_FLAG" val="#wm#"/>
</p:tagLst>
</file>

<file path=ppt/tags/tag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0"/>
  <p:tag name="KSO_WM_UNIT_ID" val="_5*i*40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2"/>
  <p:tag name="KSO_WM_UNIT_ID" val="_2*i*32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1"/>
  <p:tag name="KSO_WM_UNIT_ID" val="_5*i*41"/>
  <p:tag name="KSO_WM_UNIT_LAYERLEVEL" val="1"/>
  <p:tag name="KSO_WM_TAG_VERSION" val="1.0"/>
  <p:tag name="KSO_WM_BEAUTIFY_FLAG" val="#wm#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2"/>
  <p:tag name="KSO_WM_UNIT_ID" val="_5*i*42"/>
  <p:tag name="KSO_WM_UNIT_LAYERLEVEL" val="1"/>
  <p:tag name="KSO_WM_TAG_VERSION" val="1.0"/>
  <p:tag name="KSO_WM_BEAUTIFY_FLAG" val="#wm#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3"/>
  <p:tag name="KSO_WM_UNIT_ID" val="_5*i*43"/>
  <p:tag name="KSO_WM_UNIT_LAYERLEVEL" val="1"/>
  <p:tag name="KSO_WM_TAG_VERSION" val="1.0"/>
  <p:tag name="KSO_WM_BEAUTIFY_FLAG" val="#wm#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_5*i*44"/>
  <p:tag name="KSO_WM_UNIT_LAYERLEVEL" val="1"/>
  <p:tag name="KSO_WM_TAG_VERSION" val="1.0"/>
  <p:tag name="KSO_WM_BEAUTIFY_FLAG" val="#wm#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5"/>
  <p:tag name="KSO_WM_UNIT_ID" val="_5*i*45"/>
  <p:tag name="KSO_WM_UNIT_LAYERLEVEL" val="1"/>
  <p:tag name="KSO_WM_TAG_VERSION" val="1.0"/>
  <p:tag name="KSO_WM_BEAUTIFY_FLAG" val="#wm#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6"/>
  <p:tag name="KSO_WM_UNIT_ID" val="_5*i*46"/>
  <p:tag name="KSO_WM_UNIT_LAYERLEVEL" val="1"/>
  <p:tag name="KSO_WM_TAG_VERSION" val="1.0"/>
  <p:tag name="KSO_WM_BEAUTIFY_FLAG" val="#wm#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7"/>
  <p:tag name="KSO_WM_UNIT_ID" val="_5*i*47"/>
  <p:tag name="KSO_WM_UNIT_LAYERLEVEL" val="1"/>
  <p:tag name="KSO_WM_TAG_VERSION" val="1.0"/>
  <p:tag name="KSO_WM_BEAUTIFY_FLAG" val="#wm#"/>
</p:tagLst>
</file>

<file path=ppt/tags/tag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8"/>
  <p:tag name="KSO_WM_UNIT_ID" val="_5*i*48"/>
  <p:tag name="KSO_WM_UNIT_LAYERLEVEL" val="1"/>
  <p:tag name="KSO_WM_TAG_VERSION" val="1.0"/>
  <p:tag name="KSO_WM_BEAUTIFY_FLAG" val="#wm#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9"/>
  <p:tag name="KSO_WM_UNIT_ID" val="_5*i*49"/>
  <p:tag name="KSO_WM_UNIT_LAYERLEVEL" val="1"/>
  <p:tag name="KSO_WM_TAG_VERSION" val="1.0"/>
  <p:tag name="KSO_WM_BEAUTIFY_FLAG" val="#wm#"/>
</p:tagLst>
</file>

<file path=ppt/tags/tag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1"/>
  <p:tag name="KSO_WM_UNIT_ID" val="_5*i*51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3"/>
  <p:tag name="KSO_WM_UNIT_ID" val="_2*i*33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2"/>
  <p:tag name="KSO_WM_UNIT_ID" val="_5*i*52"/>
  <p:tag name="KSO_WM_UNIT_LAYERLEVEL" val="1"/>
  <p:tag name="KSO_WM_TAG_VERSION" val="1.0"/>
  <p:tag name="KSO_WM_BEAUTIFY_FLAG" val="#wm#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3"/>
  <p:tag name="KSO_WM_UNIT_ID" val="_5*i*53"/>
  <p:tag name="KSO_WM_UNIT_LAYERLEVEL" val="1"/>
  <p:tag name="KSO_WM_TAG_VERSION" val="1.0"/>
  <p:tag name="KSO_WM_BEAUTIFY_FLAG" val="#wm#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4"/>
  <p:tag name="KSO_WM_UNIT_ID" val="_5*i*54"/>
  <p:tag name="KSO_WM_UNIT_LAYERLEVEL" val="1"/>
  <p:tag name="KSO_WM_TAG_VERSION" val="1.0"/>
  <p:tag name="KSO_WM_BEAUTIFY_FLAG" val="#wm#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5"/>
  <p:tag name="KSO_WM_UNIT_ID" val="_5*i*55"/>
  <p:tag name="KSO_WM_UNIT_LAYERLEVEL" val="1"/>
  <p:tag name="KSO_WM_TAG_VERSION" val="1.0"/>
  <p:tag name="KSO_WM_BEAUTIFY_FLAG" val="#wm#"/>
</p:tagLst>
</file>

<file path=ppt/tags/tag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6"/>
  <p:tag name="KSO_WM_UNIT_ID" val="_5*i*56"/>
  <p:tag name="KSO_WM_UNIT_LAYERLEVEL" val="1"/>
  <p:tag name="KSO_WM_TAG_VERSION" val="1.0"/>
  <p:tag name="KSO_WM_BEAUTIFY_FLAG" val="#wm#"/>
</p:tagLst>
</file>

<file path=ppt/tags/tag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7"/>
  <p:tag name="KSO_WM_UNIT_ID" val="_5*i*57"/>
  <p:tag name="KSO_WM_UNIT_LAYERLEVEL" val="1"/>
  <p:tag name="KSO_WM_TAG_VERSION" val="1.0"/>
  <p:tag name="KSO_WM_BEAUTIFY_FLAG" val="#wm#"/>
</p:tagLst>
</file>

<file path=ppt/tags/tag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8"/>
  <p:tag name="KSO_WM_UNIT_ID" val="_5*i*58"/>
  <p:tag name="KSO_WM_UNIT_LAYERLEVEL" val="1"/>
  <p:tag name="KSO_WM_TAG_VERSION" val="1.0"/>
  <p:tag name="KSO_WM_BEAUTIFY_FLAG" val="#wm#"/>
</p:tagLst>
</file>

<file path=ppt/tags/tag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5*i*4"/>
  <p:tag name="KSO_WM_UNIT_LAYERLEVEL" val="1"/>
  <p:tag name="KSO_WM_TAG_VERSION" val="1.0"/>
  <p:tag name="KSO_WM_BEAUTIFY_FLAG" val="#wm#"/>
</p:tagLst>
</file>

<file path=ppt/tags/tag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5*i*5"/>
  <p:tag name="KSO_WM_UNIT_LAYERLEVEL" val="1"/>
  <p:tag name="KSO_WM_TAG_VERSION" val="1.0"/>
  <p:tag name="KSO_WM_BEAUTIFY_FLAG" val="#wm#"/>
</p:tagLst>
</file>

<file path=ppt/tags/tag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5*i*6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4"/>
  <p:tag name="KSO_WM_UNIT_ID" val="_2*i*34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6*i*1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5"/>
  <p:tag name="KSO_WM_UNIT_ID" val="_2*i*35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6*i*2"/>
  <p:tag name="KSO_WM_UNIT_LAYERLEVEL" val="1"/>
  <p:tag name="KSO_WM_TAG_VERSION" val="1.0"/>
  <p:tag name="KSO_WM_BEAUTIFY_FLAG" val="#wm#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6*i*3"/>
  <p:tag name="KSO_WM_UNIT_LAYERLEVEL" val="1"/>
  <p:tag name="KSO_WM_TAG_VERSION" val="1.0"/>
  <p:tag name="KSO_WM_BEAUTIFY_FLAG" val="#wm#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6*i*4"/>
  <p:tag name="KSO_WM_UNIT_LAYERLEVEL" val="1"/>
  <p:tag name="KSO_WM_TAG_VERSION" val="1.0"/>
  <p:tag name="KSO_WM_BEAUTIFY_FLAG" val="#wm#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6*i*5"/>
  <p:tag name="KSO_WM_UNIT_LAYERLEVEL" val="1"/>
  <p:tag name="KSO_WM_TAG_VERSION" val="1.0"/>
  <p:tag name="KSO_WM_BEAUTIFY_FLAG" val="#wm#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6*i*6"/>
  <p:tag name="KSO_WM_UNIT_LAYERLEVEL" val="1"/>
  <p:tag name="KSO_WM_TAG_VERSION" val="1.0"/>
  <p:tag name="KSO_WM_BEAUTIFY_FLAG" val="#wm#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6*i*9"/>
  <p:tag name="KSO_WM_UNIT_LAYERLEVEL" val="1"/>
  <p:tag name="KSO_WM_TAG_VERSION" val="1.0"/>
  <p:tag name="KSO_WM_BEAUTIFY_FLAG" val="#wm#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6*i*10"/>
  <p:tag name="KSO_WM_UNIT_LAYERLEVEL" val="1"/>
  <p:tag name="KSO_WM_TAG_VERSION" val="1.0"/>
  <p:tag name="KSO_WM_BEAUTIFY_FLAG" val="#wm#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6*i*11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6"/>
  <p:tag name="KSO_WM_UNIT_ID" val="_2*i*36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6*i*12"/>
  <p:tag name="KSO_WM_UNIT_LAYERLEVEL" val="1"/>
  <p:tag name="KSO_WM_TAG_VERSION" val="1.0"/>
  <p:tag name="KSO_WM_BEAUTIFY_FLAG" val="#wm#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6*i*13"/>
  <p:tag name="KSO_WM_UNIT_LAYERLEVEL" val="1"/>
  <p:tag name="KSO_WM_TAG_VERSION" val="1.0"/>
  <p:tag name="KSO_WM_BEAUTIFY_FLAG" val="#wm#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6*i*14"/>
  <p:tag name="KSO_WM_UNIT_LAYERLEVEL" val="1"/>
  <p:tag name="KSO_WM_TAG_VERSION" val="1.0"/>
  <p:tag name="KSO_WM_BEAUTIFY_FLAG" val="#wm#"/>
</p:tagLst>
</file>

<file path=ppt/tags/tag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_6*i*15"/>
  <p:tag name="KSO_WM_UNIT_LAYERLEVEL" val="1"/>
  <p:tag name="KSO_WM_TAG_VERSION" val="1.0"/>
  <p:tag name="KSO_WM_BEAUTIFY_FLAG" val="#wm#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_6*i*16"/>
  <p:tag name="KSO_WM_UNIT_LAYERLEVEL" val="1"/>
  <p:tag name="KSO_WM_TAG_VERSION" val="1.0"/>
  <p:tag name="KSO_WM_BEAUTIFY_FLAG" val="#wm#"/>
</p:tagLst>
</file>

<file path=ppt/tags/tag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_6*i*17"/>
  <p:tag name="KSO_WM_UNIT_LAYERLEVEL" val="1"/>
  <p:tag name="KSO_WM_TAG_VERSION" val="1.0"/>
  <p:tag name="KSO_WM_BEAUTIFY_FLAG" val="#wm#"/>
</p:tagLst>
</file>

<file path=ppt/tags/tag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6*i*18"/>
  <p:tag name="KSO_WM_UNIT_LAYERLEVEL" val="1"/>
  <p:tag name="KSO_WM_TAG_VERSION" val="1.0"/>
  <p:tag name="KSO_WM_BEAUTIFY_FLAG" val="#wm#"/>
</p:tagLst>
</file>

<file path=ppt/tags/tag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6*i*19"/>
  <p:tag name="KSO_WM_UNIT_LAYERLEVEL" val="1"/>
  <p:tag name="KSO_WM_TAG_VERSION" val="1.0"/>
  <p:tag name="KSO_WM_BEAUTIFY_FLAG" val="#wm#"/>
</p:tagLst>
</file>

<file path=ppt/tags/tag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6*i*20"/>
  <p:tag name="KSO_WM_UNIT_LAYERLEVEL" val="1"/>
  <p:tag name="KSO_WM_TAG_VERSION" val="1.0"/>
  <p:tag name="KSO_WM_BEAUTIFY_FLAG" val="#wm#"/>
</p:tagLst>
</file>

<file path=ppt/tags/tag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6*i*21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7"/>
  <p:tag name="KSO_WM_UNIT_ID" val="_2*i*37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6*i*22"/>
  <p:tag name="KSO_WM_UNIT_LAYERLEVEL" val="1"/>
  <p:tag name="KSO_WM_TAG_VERSION" val="1.0"/>
  <p:tag name="KSO_WM_BEAUTIFY_FLAG" val="#wm#"/>
</p:tagLst>
</file>

<file path=ppt/tags/tag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6*i*23"/>
  <p:tag name="KSO_WM_UNIT_LAYERLEVEL" val="1"/>
  <p:tag name="KSO_WM_TAG_VERSION" val="1.0"/>
  <p:tag name="KSO_WM_BEAUTIFY_FLAG" val="#wm#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6*i*24"/>
  <p:tag name="KSO_WM_UNIT_LAYERLEVEL" val="1"/>
  <p:tag name="KSO_WM_TAG_VERSION" val="1.0"/>
  <p:tag name="KSO_WM_BEAUTIFY_FLAG" val="#wm#"/>
</p:tagLst>
</file>

<file path=ppt/tags/tag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6*i*25"/>
  <p:tag name="KSO_WM_UNIT_LAYERLEVEL" val="1"/>
  <p:tag name="KSO_WM_TAG_VERSION" val="1.0"/>
  <p:tag name="KSO_WM_BEAUTIFY_FLAG" val="#wm#"/>
</p:tagLst>
</file>

<file path=ppt/tags/tag4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6*i*26"/>
  <p:tag name="KSO_WM_UNIT_LAYERLEVEL" val="1"/>
  <p:tag name="KSO_WM_TAG_VERSION" val="1.0"/>
  <p:tag name="KSO_WM_BEAUTIFY_FLAG" val="#wm#"/>
</p:tagLst>
</file>

<file path=ppt/tags/tag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6*i*27"/>
  <p:tag name="KSO_WM_UNIT_LAYERLEVEL" val="1"/>
  <p:tag name="KSO_WM_TAG_VERSION" val="1.0"/>
  <p:tag name="KSO_WM_BEAUTIFY_FLAG" val="#wm#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6*i*28"/>
  <p:tag name="KSO_WM_UNIT_LAYERLEVEL" val="1"/>
  <p:tag name="KSO_WM_TAG_VERSION" val="1.0"/>
  <p:tag name="KSO_WM_BEAUTIFY_FLAG" val="#wm#"/>
</p:tagLst>
</file>

<file path=ppt/tags/tag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6*i*29"/>
  <p:tag name="KSO_WM_UNIT_LAYERLEVEL" val="1"/>
  <p:tag name="KSO_WM_TAG_VERSION" val="1.0"/>
  <p:tag name="KSO_WM_BEAUTIFY_FLAG" val="#wm#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6*i*30"/>
  <p:tag name="KSO_WM_UNIT_LAYERLEVEL" val="1"/>
  <p:tag name="KSO_WM_TAG_VERSION" val="1.0"/>
  <p:tag name="KSO_WM_BEAUTIFY_FLAG" val="#wm#"/>
</p:tagLst>
</file>

<file path=ppt/tags/tag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1"/>
  <p:tag name="KSO_WM_UNIT_ID" val="_6*i*31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8"/>
  <p:tag name="KSO_WM_UNIT_ID" val="_2*i*38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2"/>
  <p:tag name="KSO_WM_UNIT_ID" val="_6*i*32"/>
  <p:tag name="KSO_WM_UNIT_LAYERLEVEL" val="1"/>
  <p:tag name="KSO_WM_TAG_VERSION" val="1.0"/>
  <p:tag name="KSO_WM_BEAUTIFY_FLAG" val="#wm#"/>
</p:tagLst>
</file>

<file path=ppt/tags/tag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3"/>
  <p:tag name="KSO_WM_UNIT_ID" val="_6*i*33"/>
  <p:tag name="KSO_WM_UNIT_LAYERLEVEL" val="1"/>
  <p:tag name="KSO_WM_TAG_VERSION" val="1.0"/>
  <p:tag name="KSO_WM_BEAUTIFY_FLAG" val="#wm#"/>
</p:tagLst>
</file>

<file path=ppt/tags/tag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4"/>
  <p:tag name="KSO_WM_UNIT_ID" val="_6*i*34"/>
  <p:tag name="KSO_WM_UNIT_LAYERLEVEL" val="1"/>
  <p:tag name="KSO_WM_TAG_VERSION" val="1.0"/>
  <p:tag name="KSO_WM_BEAUTIFY_FLAG" val="#wm#"/>
</p:tagLst>
</file>

<file path=ppt/tags/tag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5"/>
  <p:tag name="KSO_WM_UNIT_ID" val="_6*i*35"/>
  <p:tag name="KSO_WM_UNIT_LAYERLEVEL" val="1"/>
  <p:tag name="KSO_WM_TAG_VERSION" val="1.0"/>
  <p:tag name="KSO_WM_BEAUTIFY_FLAG" val="#wm#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6"/>
  <p:tag name="KSO_WM_UNIT_ID" val="_6*i*36"/>
  <p:tag name="KSO_WM_UNIT_LAYERLEVEL" val="1"/>
  <p:tag name="KSO_WM_TAG_VERSION" val="1.0"/>
  <p:tag name="KSO_WM_BEAUTIFY_FLAG" val="#wm#"/>
</p:tagLst>
</file>

<file path=ppt/tags/tag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7"/>
  <p:tag name="KSO_WM_UNIT_ID" val="_6*i*37"/>
  <p:tag name="KSO_WM_UNIT_LAYERLEVEL" val="1"/>
  <p:tag name="KSO_WM_TAG_VERSION" val="1.0"/>
  <p:tag name="KSO_WM_BEAUTIFY_FLAG" val="#wm#"/>
</p:tagLst>
</file>

<file path=ppt/tags/tag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8"/>
  <p:tag name="KSO_WM_UNIT_ID" val="_6*i*38"/>
  <p:tag name="KSO_WM_UNIT_LAYERLEVEL" val="1"/>
  <p:tag name="KSO_WM_TAG_VERSION" val="1.0"/>
  <p:tag name="KSO_WM_BEAUTIFY_FLAG" val="#wm#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9"/>
  <p:tag name="KSO_WM_UNIT_ID" val="_6*i*39"/>
  <p:tag name="KSO_WM_UNIT_LAYERLEVEL" val="1"/>
  <p:tag name="KSO_WM_TAG_VERSION" val="1.0"/>
  <p:tag name="KSO_WM_BEAUTIFY_FLAG" val="#wm#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0"/>
  <p:tag name="KSO_WM_UNIT_ID" val="_6*i*40"/>
  <p:tag name="KSO_WM_UNIT_LAYERLEVEL" val="1"/>
  <p:tag name="KSO_WM_TAG_VERSION" val="1.0"/>
  <p:tag name="KSO_WM_BEAUTIFY_FLAG" val="#wm#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1"/>
  <p:tag name="KSO_WM_UNIT_ID" val="_6*i*41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9"/>
  <p:tag name="KSO_WM_UNIT_ID" val="_2*i*39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2"/>
  <p:tag name="KSO_WM_UNIT_ID" val="_6*i*42"/>
  <p:tag name="KSO_WM_UNIT_LAYERLEVEL" val="1"/>
  <p:tag name="KSO_WM_TAG_VERSION" val="1.0"/>
  <p:tag name="KSO_WM_BEAUTIFY_FLAG" val="#wm#"/>
</p:tagLst>
</file>

<file path=ppt/tags/tag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3"/>
  <p:tag name="KSO_WM_UNIT_ID" val="_6*i*43"/>
  <p:tag name="KSO_WM_UNIT_LAYERLEVEL" val="1"/>
  <p:tag name="KSO_WM_TAG_VERSION" val="1.0"/>
  <p:tag name="KSO_WM_BEAUTIFY_FLAG" val="#wm#"/>
</p:tagLst>
</file>

<file path=ppt/tags/tag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_6*i*44"/>
  <p:tag name="KSO_WM_UNIT_LAYERLEVEL" val="1"/>
  <p:tag name="KSO_WM_TAG_VERSION" val="1.0"/>
  <p:tag name="KSO_WM_BEAUTIFY_FLAG" val="#wm#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5"/>
  <p:tag name="KSO_WM_UNIT_ID" val="_6*i*45"/>
  <p:tag name="KSO_WM_UNIT_LAYERLEVEL" val="1"/>
  <p:tag name="KSO_WM_TAG_VERSION" val="1.0"/>
  <p:tag name="KSO_WM_BEAUTIFY_FLAG" val="#wm#"/>
</p:tagLst>
</file>

<file path=ppt/tags/tag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6"/>
  <p:tag name="KSO_WM_UNIT_ID" val="_6*i*46"/>
  <p:tag name="KSO_WM_UNIT_LAYERLEVEL" val="1"/>
  <p:tag name="KSO_WM_TAG_VERSION" val="1.0"/>
  <p:tag name="KSO_WM_BEAUTIFY_FLAG" val="#wm#"/>
</p:tagLst>
</file>

<file path=ppt/tags/tag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7"/>
  <p:tag name="KSO_WM_UNIT_ID" val="_6*i*47"/>
  <p:tag name="KSO_WM_UNIT_LAYERLEVEL" val="1"/>
  <p:tag name="KSO_WM_TAG_VERSION" val="1.0"/>
  <p:tag name="KSO_WM_BEAUTIFY_FLAG" val="#wm#"/>
</p:tagLst>
</file>

<file path=ppt/tags/tag4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8"/>
  <p:tag name="KSO_WM_UNIT_ID" val="_6*i*48"/>
  <p:tag name="KSO_WM_UNIT_LAYERLEVEL" val="1"/>
  <p:tag name="KSO_WM_TAG_VERSION" val="1.0"/>
  <p:tag name="KSO_WM_BEAUTIFY_FLAG" val="#wm#"/>
</p:tagLst>
</file>

<file path=ppt/tags/tag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9"/>
  <p:tag name="KSO_WM_UNIT_ID" val="_6*i*49"/>
  <p:tag name="KSO_WM_UNIT_LAYERLEVEL" val="1"/>
  <p:tag name="KSO_WM_TAG_VERSION" val="1.0"/>
  <p:tag name="KSO_WM_BEAUTIFY_FLAG" val="#wm#"/>
</p:tagLst>
</file>

<file path=ppt/tags/tag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0"/>
  <p:tag name="KSO_WM_UNIT_ID" val="_6*i*50"/>
  <p:tag name="KSO_WM_UNIT_LAYERLEVEL" val="1"/>
  <p:tag name="KSO_WM_TAG_VERSION" val="1.0"/>
  <p:tag name="KSO_WM_BEAUTIFY_FLAG" val="#wm#"/>
</p:tagLst>
</file>

<file path=ppt/tags/tag4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1"/>
  <p:tag name="KSO_WM_UNIT_ID" val="_6*i*51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0"/>
  <p:tag name="KSO_WM_UNIT_ID" val="_2*i*40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2"/>
  <p:tag name="KSO_WM_UNIT_ID" val="_6*i*52"/>
  <p:tag name="KSO_WM_UNIT_LAYERLEVEL" val="1"/>
  <p:tag name="KSO_WM_TAG_VERSION" val="1.0"/>
  <p:tag name="KSO_WM_BEAUTIFY_FLAG" val="#wm#"/>
</p:tagLst>
</file>

<file path=ppt/tags/tag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3"/>
  <p:tag name="KSO_WM_UNIT_ID" val="_6*i*53"/>
  <p:tag name="KSO_WM_UNIT_LAYERLEVEL" val="1"/>
  <p:tag name="KSO_WM_TAG_VERSION" val="1.0"/>
  <p:tag name="KSO_WM_BEAUTIFY_FLAG" val="#wm#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4"/>
  <p:tag name="KSO_WM_UNIT_ID" val="_6*i*54"/>
  <p:tag name="KSO_WM_UNIT_LAYERLEVEL" val="1"/>
  <p:tag name="KSO_WM_TAG_VERSION" val="1.0"/>
  <p:tag name="KSO_WM_BEAUTIFY_FLAG" val="#wm#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5"/>
  <p:tag name="KSO_WM_UNIT_ID" val="_6*i*55"/>
  <p:tag name="KSO_WM_UNIT_LAYERLEVEL" val="1"/>
  <p:tag name="KSO_WM_TAG_VERSION" val="1.0"/>
  <p:tag name="KSO_WM_BEAUTIFY_FLAG" val="#wm#"/>
</p:tagLst>
</file>

<file path=ppt/tags/tag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6"/>
  <p:tag name="KSO_WM_UNIT_ID" val="_6*i*56"/>
  <p:tag name="KSO_WM_UNIT_LAYERLEVEL" val="1"/>
  <p:tag name="KSO_WM_TAG_VERSION" val="1.0"/>
  <p:tag name="KSO_WM_BEAUTIFY_FLAG" val="#wm#"/>
</p:tagLst>
</file>

<file path=ppt/tags/tag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7"/>
  <p:tag name="KSO_WM_UNIT_ID" val="_6*i*57"/>
  <p:tag name="KSO_WM_UNIT_LAYERLEVEL" val="1"/>
  <p:tag name="KSO_WM_TAG_VERSION" val="1.0"/>
  <p:tag name="KSO_WM_BEAUTIFY_FLAG" val="#wm#"/>
</p:tagLst>
</file>

<file path=ppt/tags/tag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8"/>
  <p:tag name="KSO_WM_UNIT_ID" val="_6*i*58"/>
  <p:tag name="KSO_WM_UNIT_LAYERLEVEL" val="1"/>
  <p:tag name="KSO_WM_TAG_VERSION" val="1.0"/>
  <p:tag name="KSO_WM_BEAUTIFY_FLAG" val="#wm#"/>
</p:tagLst>
</file>

<file path=ppt/tags/tag5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9"/>
  <p:tag name="KSO_WM_UNIT_ID" val="_6*i*59"/>
  <p:tag name="KSO_WM_UNIT_LAYERLEVEL" val="1"/>
  <p:tag name="KSO_WM_TAG_VERSION" val="1.0"/>
  <p:tag name="KSO_WM_BEAUTIFY_FLAG" val="#wm#"/>
</p:tagLst>
</file>

<file path=ppt/tags/tag5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0"/>
  <p:tag name="KSO_WM_UNIT_ID" val="_6*i*60"/>
  <p:tag name="KSO_WM_UNIT_LAYERLEVEL" val="1"/>
  <p:tag name="KSO_WM_TAG_VERSION" val="1.0"/>
  <p:tag name="KSO_WM_BEAUTIFY_FLAG" val="#wm#"/>
</p:tagLst>
</file>

<file path=ppt/tags/tag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1"/>
  <p:tag name="KSO_WM_UNIT_ID" val="_6*i*61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1"/>
  <p:tag name="KSO_WM_UNIT_ID" val="_2*i*41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2"/>
  <p:tag name="KSO_WM_UNIT_ID" val="_6*i*62"/>
  <p:tag name="KSO_WM_UNIT_LAYERLEVEL" val="1"/>
  <p:tag name="KSO_WM_TAG_VERSION" val="1.0"/>
  <p:tag name="KSO_WM_BEAUTIFY_FLAG" val="#wm#"/>
</p:tagLst>
</file>

<file path=ppt/tags/tag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3"/>
  <p:tag name="KSO_WM_UNIT_ID" val="_6*i*63"/>
  <p:tag name="KSO_WM_UNIT_LAYERLEVEL" val="1"/>
  <p:tag name="KSO_WM_TAG_VERSION" val="1.0"/>
  <p:tag name="KSO_WM_BEAUTIFY_FLAG" val="#wm#"/>
</p:tagLst>
</file>

<file path=ppt/tags/tag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4"/>
  <p:tag name="KSO_WM_UNIT_ID" val="_6*i*64"/>
  <p:tag name="KSO_WM_UNIT_LAYERLEVEL" val="1"/>
  <p:tag name="KSO_WM_TAG_VERSION" val="1.0"/>
  <p:tag name="KSO_WM_BEAUTIFY_FLAG" val="#wm#"/>
</p:tagLst>
</file>

<file path=ppt/tags/tag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5"/>
  <p:tag name="KSO_WM_UNIT_ID" val="_6*i*65"/>
  <p:tag name="KSO_WM_UNIT_LAYERLEVEL" val="1"/>
  <p:tag name="KSO_WM_TAG_VERSION" val="1.0"/>
  <p:tag name="KSO_WM_BEAUTIFY_FLAG" val="#wm#"/>
</p:tagLst>
</file>

<file path=ppt/tags/tag5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6"/>
  <p:tag name="KSO_WM_UNIT_ID" val="_6*i*66"/>
  <p:tag name="KSO_WM_UNIT_LAYERLEVEL" val="1"/>
  <p:tag name="KSO_WM_TAG_VERSION" val="1.0"/>
  <p:tag name="KSO_WM_BEAUTIFY_FLAG" val="#wm#"/>
</p:tagLst>
</file>

<file path=ppt/tags/tag5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7"/>
  <p:tag name="KSO_WM_UNIT_ID" val="_6*i*67"/>
  <p:tag name="KSO_WM_UNIT_LAYERLEVEL" val="1"/>
  <p:tag name="KSO_WM_TAG_VERSION" val="1.0"/>
  <p:tag name="KSO_WM_BEAUTIFY_FLAG" val="#wm#"/>
</p:tagLst>
</file>

<file path=ppt/tags/tag5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8"/>
  <p:tag name="KSO_WM_UNIT_ID" val="_6*i*68"/>
  <p:tag name="KSO_WM_UNIT_LAYERLEVEL" val="1"/>
  <p:tag name="KSO_WM_TAG_VERSION" val="1.0"/>
  <p:tag name="KSO_WM_BEAUTIFY_FLAG" val="#wm#"/>
</p:tagLst>
</file>

<file path=ppt/tags/tag5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9"/>
  <p:tag name="KSO_WM_UNIT_ID" val="_6*i*69"/>
  <p:tag name="KSO_WM_UNIT_LAYERLEVEL" val="1"/>
  <p:tag name="KSO_WM_TAG_VERSION" val="1.0"/>
  <p:tag name="KSO_WM_BEAUTIFY_FLAG" val="#wm#"/>
</p:tagLst>
</file>

<file path=ppt/tags/tag5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0"/>
  <p:tag name="KSO_WM_UNIT_ID" val="_6*i*70"/>
  <p:tag name="KSO_WM_UNIT_LAYERLEVEL" val="1"/>
  <p:tag name="KSO_WM_TAG_VERSION" val="1.0"/>
  <p:tag name="KSO_WM_BEAUTIFY_FLAG" val="#wm#"/>
</p:tagLst>
</file>

<file path=ppt/tags/tag5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1"/>
  <p:tag name="KSO_WM_UNIT_ID" val="_6*i*71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2"/>
  <p:tag name="KSO_WM_UNIT_ID" val="_2*i*42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2"/>
  <p:tag name="KSO_WM_UNIT_ID" val="_6*i*72"/>
  <p:tag name="KSO_WM_UNIT_LAYERLEVEL" val="1"/>
  <p:tag name="KSO_WM_TAG_VERSION" val="1.0"/>
  <p:tag name="KSO_WM_BEAUTIFY_FLAG" val="#wm#"/>
</p:tagLst>
</file>

<file path=ppt/tags/tag5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3"/>
  <p:tag name="KSO_WM_UNIT_ID" val="_6*i*73"/>
  <p:tag name="KSO_WM_UNIT_LAYERLEVEL" val="1"/>
  <p:tag name="KSO_WM_TAG_VERSION" val="1.0"/>
  <p:tag name="KSO_WM_BEAUTIFY_FLAG" val="#wm#"/>
</p:tagLst>
</file>

<file path=ppt/tags/tag5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4"/>
  <p:tag name="KSO_WM_UNIT_ID" val="_6*i*74"/>
  <p:tag name="KSO_WM_UNIT_LAYERLEVEL" val="1"/>
  <p:tag name="KSO_WM_TAG_VERSION" val="1.0"/>
  <p:tag name="KSO_WM_BEAUTIFY_FLAG" val="#wm#"/>
</p:tagLst>
</file>

<file path=ppt/tags/tag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5"/>
  <p:tag name="KSO_WM_UNIT_ID" val="_6*i*75"/>
  <p:tag name="KSO_WM_UNIT_LAYERLEVEL" val="1"/>
  <p:tag name="KSO_WM_TAG_VERSION" val="1.0"/>
  <p:tag name="KSO_WM_BEAUTIFY_FLAG" val="#wm#"/>
</p:tagLst>
</file>

<file path=ppt/tags/tag5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6"/>
  <p:tag name="KSO_WM_UNIT_ID" val="_6*i*76"/>
  <p:tag name="KSO_WM_UNIT_LAYERLEVEL" val="1"/>
  <p:tag name="KSO_WM_TAG_VERSION" val="1.0"/>
  <p:tag name="KSO_WM_BEAUTIFY_FLAG" val="#wm#"/>
</p:tagLst>
</file>

<file path=ppt/tags/tag5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7"/>
  <p:tag name="KSO_WM_UNIT_ID" val="_6*i*77"/>
  <p:tag name="KSO_WM_UNIT_LAYERLEVEL" val="1"/>
  <p:tag name="KSO_WM_TAG_VERSION" val="1.0"/>
  <p:tag name="KSO_WM_BEAUTIFY_FLAG" val="#wm#"/>
</p:tagLst>
</file>

<file path=ppt/tags/tag5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8"/>
  <p:tag name="KSO_WM_UNIT_ID" val="_6*i*78"/>
  <p:tag name="KSO_WM_UNIT_LAYERLEVEL" val="1"/>
  <p:tag name="KSO_WM_TAG_VERSION" val="1.0"/>
  <p:tag name="KSO_WM_BEAUTIFY_FLAG" val="#wm#"/>
</p:tagLst>
</file>

<file path=ppt/tags/tag5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9"/>
  <p:tag name="KSO_WM_UNIT_ID" val="_6*i*79"/>
  <p:tag name="KSO_WM_UNIT_LAYERLEVEL" val="1"/>
  <p:tag name="KSO_WM_TAG_VERSION" val="1.0"/>
  <p:tag name="KSO_WM_BEAUTIFY_FLAG" val="#wm#"/>
</p:tagLst>
</file>

<file path=ppt/tags/tag5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0"/>
  <p:tag name="KSO_WM_UNIT_ID" val="_6*i*80"/>
  <p:tag name="KSO_WM_UNIT_LAYERLEVEL" val="1"/>
  <p:tag name="KSO_WM_TAG_VERSION" val="1.0"/>
  <p:tag name="KSO_WM_BEAUTIFY_FLAG" val="#wm#"/>
</p:tagLst>
</file>

<file path=ppt/tags/tag5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1"/>
  <p:tag name="KSO_WM_UNIT_ID" val="_6*i*81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3"/>
  <p:tag name="KSO_WM_UNIT_ID" val="_2*i*43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2"/>
  <p:tag name="KSO_WM_UNIT_ID" val="_6*i*82"/>
  <p:tag name="KSO_WM_UNIT_LAYERLEVEL" val="1"/>
  <p:tag name="KSO_WM_TAG_VERSION" val="1.0"/>
  <p:tag name="KSO_WM_BEAUTIFY_FLAG" val="#wm#"/>
</p:tagLst>
</file>

<file path=ppt/tags/tag5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3"/>
  <p:tag name="KSO_WM_UNIT_ID" val="_6*i*83"/>
  <p:tag name="KSO_WM_UNIT_LAYERLEVEL" val="1"/>
  <p:tag name="KSO_WM_TAG_VERSION" val="1.0"/>
  <p:tag name="KSO_WM_BEAUTIFY_FLAG" val="#wm#"/>
</p:tagLst>
</file>

<file path=ppt/tags/tag5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4"/>
  <p:tag name="KSO_WM_UNIT_ID" val="_6*i*84"/>
  <p:tag name="KSO_WM_UNIT_LAYERLEVEL" val="1"/>
  <p:tag name="KSO_WM_TAG_VERSION" val="1.0"/>
  <p:tag name="KSO_WM_BEAUTIFY_FLAG" val="#wm#"/>
</p:tagLst>
</file>

<file path=ppt/tags/tag5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5"/>
  <p:tag name="KSO_WM_UNIT_ID" val="_6*i*85"/>
  <p:tag name="KSO_WM_UNIT_LAYERLEVEL" val="1"/>
  <p:tag name="KSO_WM_TAG_VERSION" val="1.0"/>
  <p:tag name="KSO_WM_BEAUTIFY_FLAG" val="#wm#"/>
</p:tagLst>
</file>

<file path=ppt/tags/tag5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6"/>
  <p:tag name="KSO_WM_UNIT_ID" val="_6*i*86"/>
  <p:tag name="KSO_WM_UNIT_LAYERLEVEL" val="1"/>
  <p:tag name="KSO_WM_TAG_VERSION" val="1.0"/>
  <p:tag name="KSO_WM_BEAUTIFY_FLAG" val="#wm#"/>
</p:tagLst>
</file>

<file path=ppt/tags/tag5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7"/>
  <p:tag name="KSO_WM_UNIT_ID" val="_6*i*87"/>
  <p:tag name="KSO_WM_UNIT_LAYERLEVEL" val="1"/>
  <p:tag name="KSO_WM_TAG_VERSION" val="1.0"/>
  <p:tag name="KSO_WM_BEAUTIFY_FLAG" val="#wm#"/>
</p:tagLst>
</file>

<file path=ppt/tags/tag5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8"/>
  <p:tag name="KSO_WM_UNIT_ID" val="_6*i*88"/>
  <p:tag name="KSO_WM_UNIT_LAYERLEVEL" val="1"/>
  <p:tag name="KSO_WM_TAG_VERSION" val="1.0"/>
  <p:tag name="KSO_WM_BEAUTIFY_FLAG" val="#wm#"/>
</p:tagLst>
</file>

<file path=ppt/tags/tag5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9"/>
  <p:tag name="KSO_WM_UNIT_ID" val="_6*i*89"/>
  <p:tag name="KSO_WM_UNIT_LAYERLEVEL" val="1"/>
  <p:tag name="KSO_WM_TAG_VERSION" val="1.0"/>
  <p:tag name="KSO_WM_BEAUTIFY_FLAG" val="#wm#"/>
</p:tagLst>
</file>

<file path=ppt/tags/tag5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0"/>
  <p:tag name="KSO_WM_UNIT_ID" val="_6*i*90"/>
  <p:tag name="KSO_WM_UNIT_LAYERLEVEL" val="1"/>
  <p:tag name="KSO_WM_TAG_VERSION" val="1.0"/>
  <p:tag name="KSO_WM_BEAUTIFY_FLAG" val="#wm#"/>
</p:tagLst>
</file>

<file path=ppt/tags/tag5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1"/>
  <p:tag name="KSO_WM_UNIT_ID" val="_6*i*91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_2*i*44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2"/>
  <p:tag name="KSO_WM_UNIT_ID" val="_6*i*92"/>
  <p:tag name="KSO_WM_UNIT_LAYERLEVEL" val="1"/>
  <p:tag name="KSO_WM_TAG_VERSION" val="1.0"/>
  <p:tag name="KSO_WM_BEAUTIFY_FLAG" val="#wm#"/>
</p:tagLst>
</file>

<file path=ppt/tags/tag5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3"/>
  <p:tag name="KSO_WM_UNIT_ID" val="_6*i*93"/>
  <p:tag name="KSO_WM_UNIT_LAYERLEVEL" val="1"/>
  <p:tag name="KSO_WM_TAG_VERSION" val="1.0"/>
  <p:tag name="KSO_WM_BEAUTIFY_FLAG" val="#wm#"/>
</p:tagLst>
</file>

<file path=ppt/tags/tag5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4"/>
  <p:tag name="KSO_WM_UNIT_ID" val="_6*i*94"/>
  <p:tag name="KSO_WM_UNIT_LAYERLEVEL" val="1"/>
  <p:tag name="KSO_WM_TAG_VERSION" val="1.0"/>
  <p:tag name="KSO_WM_BEAUTIFY_FLAG" val="#wm#"/>
</p:tagLst>
</file>

<file path=ppt/tags/tag5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5"/>
  <p:tag name="KSO_WM_UNIT_ID" val="_6*i*95"/>
  <p:tag name="KSO_WM_UNIT_LAYERLEVEL" val="1"/>
  <p:tag name="KSO_WM_TAG_VERSION" val="1.0"/>
  <p:tag name="KSO_WM_BEAUTIFY_FLAG" val="#wm#"/>
</p:tagLst>
</file>

<file path=ppt/tags/tag5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6"/>
  <p:tag name="KSO_WM_UNIT_ID" val="_6*i*96"/>
  <p:tag name="KSO_WM_UNIT_LAYERLEVEL" val="1"/>
  <p:tag name="KSO_WM_TAG_VERSION" val="1.0"/>
  <p:tag name="KSO_WM_BEAUTIFY_FLAG" val="#wm#"/>
</p:tagLst>
</file>

<file path=ppt/tags/tag5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7"/>
  <p:tag name="KSO_WM_UNIT_ID" val="_6*i*97"/>
  <p:tag name="KSO_WM_UNIT_LAYERLEVEL" val="1"/>
  <p:tag name="KSO_WM_TAG_VERSION" val="1.0"/>
  <p:tag name="KSO_WM_BEAUTIFY_FLAG" val="#wm#"/>
</p:tagLst>
</file>

<file path=ppt/tags/tag5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8"/>
  <p:tag name="KSO_WM_UNIT_ID" val="_6*i*98"/>
  <p:tag name="KSO_WM_UNIT_LAYERLEVEL" val="1"/>
  <p:tag name="KSO_WM_TAG_VERSION" val="1.0"/>
  <p:tag name="KSO_WM_BEAUTIFY_FLAG" val="#wm#"/>
</p:tagLst>
</file>

<file path=ppt/tags/tag5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9"/>
  <p:tag name="KSO_WM_UNIT_ID" val="_6*i*99"/>
  <p:tag name="KSO_WM_UNIT_LAYERLEVEL" val="1"/>
  <p:tag name="KSO_WM_TAG_VERSION" val="1.0"/>
  <p:tag name="KSO_WM_BEAUTIFY_FLAG" val="#wm#"/>
</p:tagLst>
</file>

<file path=ppt/tags/tag5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0"/>
  <p:tag name="KSO_WM_UNIT_ID" val="_6*i*100"/>
  <p:tag name="KSO_WM_UNIT_LAYERLEVEL" val="1"/>
  <p:tag name="KSO_WM_TAG_VERSION" val="1.0"/>
  <p:tag name="KSO_WM_BEAUTIFY_FLAG" val="#wm#"/>
</p:tagLst>
</file>

<file path=ppt/tags/tag5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1"/>
  <p:tag name="KSO_WM_UNIT_ID" val="_6*i*101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5"/>
  <p:tag name="KSO_WM_UNIT_ID" val="_2*i*45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2"/>
  <p:tag name="KSO_WM_UNIT_ID" val="_6*i*102"/>
  <p:tag name="KSO_WM_UNIT_LAYERLEVEL" val="1"/>
  <p:tag name="KSO_WM_TAG_VERSION" val="1.0"/>
  <p:tag name="KSO_WM_BEAUTIFY_FLAG" val="#wm#"/>
</p:tagLst>
</file>

<file path=ppt/tags/tag5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3"/>
  <p:tag name="KSO_WM_UNIT_ID" val="_6*i*103"/>
  <p:tag name="KSO_WM_UNIT_LAYERLEVEL" val="1"/>
  <p:tag name="KSO_WM_TAG_VERSION" val="1.0"/>
  <p:tag name="KSO_WM_BEAUTIFY_FLAG" val="#wm#"/>
</p:tagLst>
</file>

<file path=ppt/tags/tag5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4"/>
  <p:tag name="KSO_WM_UNIT_ID" val="_6*i*104"/>
  <p:tag name="KSO_WM_UNIT_LAYERLEVEL" val="1"/>
  <p:tag name="KSO_WM_TAG_VERSION" val="1.0"/>
  <p:tag name="KSO_WM_BEAUTIFY_FLAG" val="#wm#"/>
</p:tagLst>
</file>

<file path=ppt/tags/tag5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5"/>
  <p:tag name="KSO_WM_UNIT_ID" val="_6*i*105"/>
  <p:tag name="KSO_WM_UNIT_LAYERLEVEL" val="1"/>
  <p:tag name="KSO_WM_TAG_VERSION" val="1.0"/>
  <p:tag name="KSO_WM_BEAUTIFY_FLAG" val="#wm#"/>
</p:tagLst>
</file>

<file path=ppt/tags/tag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6"/>
  <p:tag name="KSO_WM_UNIT_ID" val="_6*i*106"/>
  <p:tag name="KSO_WM_UNIT_LAYERLEVEL" val="1"/>
  <p:tag name="KSO_WM_TAG_VERSION" val="1.0"/>
  <p:tag name="KSO_WM_BEAUTIFY_FLAG" val="#wm#"/>
</p:tagLst>
</file>

<file path=ppt/tags/tag5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7"/>
  <p:tag name="KSO_WM_UNIT_ID" val="_6*i*107"/>
  <p:tag name="KSO_WM_UNIT_LAYERLEVEL" val="1"/>
  <p:tag name="KSO_WM_TAG_VERSION" val="1.0"/>
  <p:tag name="KSO_WM_BEAUTIFY_FLAG" val="#wm#"/>
</p:tagLst>
</file>

<file path=ppt/tags/tag5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8"/>
  <p:tag name="KSO_WM_UNIT_ID" val="_6*i*108"/>
  <p:tag name="KSO_WM_UNIT_LAYERLEVEL" val="1"/>
  <p:tag name="KSO_WM_TAG_VERSION" val="1.0"/>
  <p:tag name="KSO_WM_BEAUTIFY_FLAG" val="#wm#"/>
</p:tagLst>
</file>

<file path=ppt/tags/tag5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9"/>
  <p:tag name="KSO_WM_UNIT_ID" val="_6*i*109"/>
  <p:tag name="KSO_WM_UNIT_LAYERLEVEL" val="1"/>
  <p:tag name="KSO_WM_TAG_VERSION" val="1.0"/>
  <p:tag name="KSO_WM_BEAUTIFY_FLAG" val="#wm#"/>
</p:tagLst>
</file>

<file path=ppt/tags/tag5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0"/>
  <p:tag name="KSO_WM_UNIT_ID" val="_6*i*110"/>
  <p:tag name="KSO_WM_UNIT_LAYERLEVEL" val="1"/>
  <p:tag name="KSO_WM_TAG_VERSION" val="1.0"/>
  <p:tag name="KSO_WM_BEAUTIFY_FLAG" val="#wm#"/>
</p:tagLst>
</file>

<file path=ppt/tags/tag5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1"/>
  <p:tag name="KSO_WM_UNIT_ID" val="_6*i*111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6"/>
  <p:tag name="KSO_WM_UNIT_ID" val="_2*i*46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2"/>
  <p:tag name="KSO_WM_UNIT_ID" val="_6*i*112"/>
  <p:tag name="KSO_WM_UNIT_LAYERLEVEL" val="1"/>
  <p:tag name="KSO_WM_TAG_VERSION" val="1.0"/>
  <p:tag name="KSO_WM_BEAUTIFY_FLAG" val="#wm#"/>
</p:tagLst>
</file>

<file path=ppt/tags/tag5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3"/>
  <p:tag name="KSO_WM_UNIT_ID" val="_6*i*113"/>
  <p:tag name="KSO_WM_UNIT_LAYERLEVEL" val="1"/>
  <p:tag name="KSO_WM_TAG_VERSION" val="1.0"/>
  <p:tag name="KSO_WM_BEAUTIFY_FLAG" val="#wm#"/>
</p:tagLst>
</file>

<file path=ppt/tags/tag5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4"/>
  <p:tag name="KSO_WM_UNIT_ID" val="_6*i*114"/>
  <p:tag name="KSO_WM_UNIT_LAYERLEVEL" val="1"/>
  <p:tag name="KSO_WM_TAG_VERSION" val="1.0"/>
  <p:tag name="KSO_WM_BEAUTIFY_FLAG" val="#wm#"/>
</p:tagLst>
</file>

<file path=ppt/tags/tag5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5"/>
  <p:tag name="KSO_WM_UNIT_ID" val="_6*i*115"/>
  <p:tag name="KSO_WM_UNIT_LAYERLEVEL" val="1"/>
  <p:tag name="KSO_WM_TAG_VERSION" val="1.0"/>
  <p:tag name="KSO_WM_BEAUTIFY_FLAG" val="#wm#"/>
</p:tagLst>
</file>

<file path=ppt/tags/tag5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6"/>
  <p:tag name="KSO_WM_UNIT_ID" val="_6*i*116"/>
  <p:tag name="KSO_WM_UNIT_LAYERLEVEL" val="1"/>
  <p:tag name="KSO_WM_TAG_VERSION" val="1.0"/>
  <p:tag name="KSO_WM_BEAUTIFY_FLAG" val="#wm#"/>
</p:tagLst>
</file>

<file path=ppt/tags/tag5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7"/>
  <p:tag name="KSO_WM_UNIT_ID" val="_6*i*117"/>
  <p:tag name="KSO_WM_UNIT_LAYERLEVEL" val="1"/>
  <p:tag name="KSO_WM_TAG_VERSION" val="1.0"/>
  <p:tag name="KSO_WM_BEAUTIFY_FLAG" val="#wm#"/>
</p:tagLst>
</file>

<file path=ppt/tags/tag5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8"/>
  <p:tag name="KSO_WM_UNIT_ID" val="_6*i*118"/>
  <p:tag name="KSO_WM_UNIT_LAYERLEVEL" val="1"/>
  <p:tag name="KSO_WM_TAG_VERSION" val="1.0"/>
  <p:tag name="KSO_WM_BEAUTIFY_FLAG" val="#wm#"/>
</p:tagLst>
</file>

<file path=ppt/tags/tag5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9"/>
  <p:tag name="KSO_WM_UNIT_ID" val="_6*i*119"/>
  <p:tag name="KSO_WM_UNIT_LAYERLEVEL" val="1"/>
  <p:tag name="KSO_WM_TAG_VERSION" val="1.0"/>
  <p:tag name="KSO_WM_BEAUTIFY_FLAG" val="#wm#"/>
</p:tagLst>
</file>

<file path=ppt/tags/tag5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0"/>
  <p:tag name="KSO_WM_UNIT_ID" val="_6*i*120"/>
  <p:tag name="KSO_WM_UNIT_LAYERLEVEL" val="1"/>
  <p:tag name="KSO_WM_TAG_VERSION" val="1.0"/>
  <p:tag name="KSO_WM_BEAUTIFY_FLAG" val="#wm#"/>
</p:tagLst>
</file>

<file path=ppt/tags/tag5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1"/>
  <p:tag name="KSO_WM_UNIT_ID" val="_6*i*121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7"/>
  <p:tag name="KSO_WM_UNIT_ID" val="_2*i*47"/>
  <p:tag name="KSO_WM_UNIT_LAYERLEVEL" val="1"/>
  <p:tag name="KSO_WM_TAG_VERSION" val="1.0"/>
  <p:tag name="KSO_WM_BEAUTIFY_FLAG" val="#wm#"/>
</p:tagLst>
</file>

<file path=ppt/tags/tag5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2"/>
  <p:tag name="KSO_WM_UNIT_ID" val="_6*i*122"/>
  <p:tag name="KSO_WM_UNIT_LAYERLEVEL" val="1"/>
  <p:tag name="KSO_WM_TAG_VERSION" val="1.0"/>
  <p:tag name="KSO_WM_BEAUTIFY_FLAG" val="#wm#"/>
</p:tagLst>
</file>

<file path=ppt/tags/tag5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3"/>
  <p:tag name="KSO_WM_UNIT_ID" val="_6*i*123"/>
  <p:tag name="KSO_WM_UNIT_LAYERLEVEL" val="1"/>
  <p:tag name="KSO_WM_TAG_VERSION" val="1.0"/>
  <p:tag name="KSO_WM_BEAUTIFY_FLAG" val="#wm#"/>
</p:tagLst>
</file>

<file path=ppt/tags/tag5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4"/>
  <p:tag name="KSO_WM_UNIT_ID" val="_6*i*124"/>
  <p:tag name="KSO_WM_UNIT_LAYERLEVEL" val="1"/>
  <p:tag name="KSO_WM_TAG_VERSION" val="1.0"/>
  <p:tag name="KSO_WM_BEAUTIFY_FLAG" val="#wm#"/>
</p:tagLst>
</file>

<file path=ppt/tags/tag5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5"/>
  <p:tag name="KSO_WM_UNIT_ID" val="_6*i*125"/>
  <p:tag name="KSO_WM_UNIT_LAYERLEVEL" val="1"/>
  <p:tag name="KSO_WM_TAG_VERSION" val="1.0"/>
  <p:tag name="KSO_WM_BEAUTIFY_FLAG" val="#wm#"/>
</p:tagLst>
</file>

<file path=ppt/tags/tag5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6"/>
  <p:tag name="KSO_WM_UNIT_ID" val="_6*i*126"/>
  <p:tag name="KSO_WM_UNIT_LAYERLEVEL" val="1"/>
  <p:tag name="KSO_WM_TAG_VERSION" val="1.0"/>
  <p:tag name="KSO_WM_BEAUTIFY_FLAG" val="#wm#"/>
</p:tagLst>
</file>

<file path=ppt/tags/tag5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7"/>
  <p:tag name="KSO_WM_UNIT_ID" val="_6*i*127"/>
  <p:tag name="KSO_WM_UNIT_LAYERLEVEL" val="1"/>
  <p:tag name="KSO_WM_TAG_VERSION" val="1.0"/>
  <p:tag name="KSO_WM_BEAUTIFY_FLAG" val="#wm#"/>
</p:tagLst>
</file>

<file path=ppt/tags/tag5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8"/>
  <p:tag name="KSO_WM_UNIT_ID" val="_6*i*128"/>
  <p:tag name="KSO_WM_UNIT_LAYERLEVEL" val="1"/>
  <p:tag name="KSO_WM_TAG_VERSION" val="1.0"/>
  <p:tag name="KSO_WM_BEAUTIFY_FLAG" val="#wm#"/>
</p:tagLst>
</file>

<file path=ppt/tags/tag5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9"/>
  <p:tag name="KSO_WM_UNIT_ID" val="_6*i*129"/>
  <p:tag name="KSO_WM_UNIT_LAYERLEVEL" val="1"/>
  <p:tag name="KSO_WM_TAG_VERSION" val="1.0"/>
  <p:tag name="KSO_WM_BEAUTIFY_FLAG" val="#wm#"/>
</p:tagLst>
</file>

<file path=ppt/tags/tag5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0"/>
  <p:tag name="KSO_WM_UNIT_ID" val="_6*i*130"/>
  <p:tag name="KSO_WM_UNIT_LAYERLEVEL" val="1"/>
  <p:tag name="KSO_WM_TAG_VERSION" val="1.0"/>
  <p:tag name="KSO_WM_BEAUTIFY_FLAG" val="#wm#"/>
</p:tagLst>
</file>

<file path=ppt/tags/tag5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1"/>
  <p:tag name="KSO_WM_UNIT_ID" val="_6*i*131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8"/>
  <p:tag name="KSO_WM_UNIT_ID" val="_2*i*48"/>
  <p:tag name="KSO_WM_UNIT_LAYERLEVEL" val="1"/>
  <p:tag name="KSO_WM_TAG_VERSION" val="1.0"/>
  <p:tag name="KSO_WM_BEAUTIFY_FLAG" val="#wm#"/>
</p:tagLst>
</file>

<file path=ppt/tags/tag5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2"/>
  <p:tag name="KSO_WM_UNIT_ID" val="_6*i*132"/>
  <p:tag name="KSO_WM_UNIT_LAYERLEVEL" val="1"/>
  <p:tag name="KSO_WM_TAG_VERSION" val="1.0"/>
  <p:tag name="KSO_WM_BEAUTIFY_FLAG" val="#wm#"/>
</p:tagLst>
</file>

<file path=ppt/tags/tag5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3"/>
  <p:tag name="KSO_WM_UNIT_ID" val="_6*i*133"/>
  <p:tag name="KSO_WM_UNIT_LAYERLEVEL" val="1"/>
  <p:tag name="KSO_WM_TAG_VERSION" val="1.0"/>
  <p:tag name="KSO_WM_BEAUTIFY_FLAG" val="#wm#"/>
</p:tagLst>
</file>

<file path=ppt/tags/tag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4"/>
  <p:tag name="KSO_WM_UNIT_ID" val="_6*i*134"/>
  <p:tag name="KSO_WM_UNIT_LAYERLEVEL" val="1"/>
  <p:tag name="KSO_WM_TAG_VERSION" val="1.0"/>
  <p:tag name="KSO_WM_BEAUTIFY_FLAG" val="#wm#"/>
</p:tagLst>
</file>

<file path=ppt/tags/tag5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5"/>
  <p:tag name="KSO_WM_UNIT_ID" val="_6*i*135"/>
  <p:tag name="KSO_WM_UNIT_LAYERLEVEL" val="1"/>
  <p:tag name="KSO_WM_TAG_VERSION" val="1.0"/>
  <p:tag name="KSO_WM_BEAUTIFY_FLAG" val="#wm#"/>
</p:tagLst>
</file>

<file path=ppt/tags/tag5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6"/>
  <p:tag name="KSO_WM_UNIT_ID" val="_6*i*136"/>
  <p:tag name="KSO_WM_UNIT_LAYERLEVEL" val="1"/>
  <p:tag name="KSO_WM_TAG_VERSION" val="1.0"/>
  <p:tag name="KSO_WM_BEAUTIFY_FLAG" val="#wm#"/>
</p:tagLst>
</file>

<file path=ppt/tags/tag5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7"/>
  <p:tag name="KSO_WM_UNIT_ID" val="_6*i*137"/>
  <p:tag name="KSO_WM_UNIT_LAYERLEVEL" val="1"/>
  <p:tag name="KSO_WM_TAG_VERSION" val="1.0"/>
  <p:tag name="KSO_WM_BEAUTIFY_FLAG" val="#wm#"/>
</p:tagLst>
</file>

<file path=ppt/tags/tag5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8"/>
  <p:tag name="KSO_WM_UNIT_ID" val="_6*i*138"/>
  <p:tag name="KSO_WM_UNIT_LAYERLEVEL" val="1"/>
  <p:tag name="KSO_WM_TAG_VERSION" val="1.0"/>
  <p:tag name="KSO_WM_BEAUTIFY_FLAG" val="#wm#"/>
</p:tagLst>
</file>

<file path=ppt/tags/tag5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9"/>
  <p:tag name="KSO_WM_UNIT_ID" val="_6*i*139"/>
  <p:tag name="KSO_WM_UNIT_LAYERLEVEL" val="1"/>
  <p:tag name="KSO_WM_TAG_VERSION" val="1.0"/>
  <p:tag name="KSO_WM_BEAUTIFY_FLAG" val="#wm#"/>
</p:tagLst>
</file>

<file path=ppt/tags/tag5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0"/>
  <p:tag name="KSO_WM_UNIT_ID" val="_6*i*140"/>
  <p:tag name="KSO_WM_UNIT_LAYERLEVEL" val="1"/>
  <p:tag name="KSO_WM_TAG_VERSION" val="1.0"/>
  <p:tag name="KSO_WM_BEAUTIFY_FLAG" val="#wm#"/>
</p:tagLst>
</file>

<file path=ppt/tags/tag5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1"/>
  <p:tag name="KSO_WM_UNIT_ID" val="_6*i*141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9"/>
  <p:tag name="KSO_WM_UNIT_ID" val="_2*i*49"/>
  <p:tag name="KSO_WM_UNIT_LAYERLEVEL" val="1"/>
  <p:tag name="KSO_WM_TAG_VERSION" val="1.0"/>
  <p:tag name="KSO_WM_BEAUTIFY_FLAG" val="#wm#"/>
</p:tagLst>
</file>

<file path=ppt/tags/tag5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2"/>
  <p:tag name="KSO_WM_UNIT_ID" val="_6*i*142"/>
  <p:tag name="KSO_WM_UNIT_LAYERLEVEL" val="1"/>
  <p:tag name="KSO_WM_TAG_VERSION" val="1.0"/>
  <p:tag name="KSO_WM_BEAUTIFY_FLAG" val="#wm#"/>
</p:tagLst>
</file>

<file path=ppt/tags/tag5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3"/>
  <p:tag name="KSO_WM_UNIT_ID" val="_6*i*143"/>
  <p:tag name="KSO_WM_UNIT_LAYERLEVEL" val="1"/>
  <p:tag name="KSO_WM_TAG_VERSION" val="1.0"/>
  <p:tag name="KSO_WM_BEAUTIFY_FLAG" val="#wm#"/>
</p:tagLst>
</file>

<file path=ppt/tags/tag5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4"/>
  <p:tag name="KSO_WM_UNIT_ID" val="_6*i*144"/>
  <p:tag name="KSO_WM_UNIT_LAYERLEVEL" val="1"/>
  <p:tag name="KSO_WM_TAG_VERSION" val="1.0"/>
  <p:tag name="KSO_WM_BEAUTIFY_FLAG" val="#wm#"/>
</p:tagLst>
</file>

<file path=ppt/tags/tag5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5"/>
  <p:tag name="KSO_WM_UNIT_ID" val="_6*i*145"/>
  <p:tag name="KSO_WM_UNIT_LAYERLEVEL" val="1"/>
  <p:tag name="KSO_WM_TAG_VERSION" val="1.0"/>
  <p:tag name="KSO_WM_BEAUTIFY_FLAG" val="#wm#"/>
</p:tagLst>
</file>

<file path=ppt/tags/tag5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6"/>
  <p:tag name="KSO_WM_UNIT_ID" val="_6*i*146"/>
  <p:tag name="KSO_WM_UNIT_LAYERLEVEL" val="1"/>
  <p:tag name="KSO_WM_TAG_VERSION" val="1.0"/>
  <p:tag name="KSO_WM_BEAUTIFY_FLAG" val="#wm#"/>
</p:tagLst>
</file>

<file path=ppt/tags/tag5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7"/>
  <p:tag name="KSO_WM_UNIT_ID" val="_6*i*147"/>
  <p:tag name="KSO_WM_UNIT_LAYERLEVEL" val="1"/>
  <p:tag name="KSO_WM_TAG_VERSION" val="1.0"/>
  <p:tag name="KSO_WM_BEAUTIFY_FLAG" val="#wm#"/>
</p:tagLst>
</file>

<file path=ppt/tags/tag5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8"/>
  <p:tag name="KSO_WM_UNIT_ID" val="_6*i*148"/>
  <p:tag name="KSO_WM_UNIT_LAYERLEVEL" val="1"/>
  <p:tag name="KSO_WM_TAG_VERSION" val="1.0"/>
  <p:tag name="KSO_WM_BEAUTIFY_FLAG" val="#wm#"/>
</p:tagLst>
</file>

<file path=ppt/tags/tag5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9"/>
  <p:tag name="KSO_WM_UNIT_ID" val="_6*i*149"/>
  <p:tag name="KSO_WM_UNIT_LAYERLEVEL" val="1"/>
  <p:tag name="KSO_WM_TAG_VERSION" val="1.0"/>
  <p:tag name="KSO_WM_BEAUTIFY_FLAG" val="#wm#"/>
</p:tagLst>
</file>

<file path=ppt/tags/tag5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0"/>
  <p:tag name="KSO_WM_UNIT_ID" val="_6*i*150"/>
  <p:tag name="KSO_WM_UNIT_LAYERLEVEL" val="1"/>
  <p:tag name="KSO_WM_TAG_VERSION" val="1.0"/>
  <p:tag name="KSO_WM_BEAUTIFY_FLAG" val="#wm#"/>
</p:tagLst>
</file>

<file path=ppt/tags/tag5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1"/>
  <p:tag name="KSO_WM_UNIT_ID" val="_6*i*151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1"/>
  <p:tag name="KSO_WM_UNIT_ID" val="_2*i*51"/>
  <p:tag name="KSO_WM_UNIT_LAYERLEVEL" val="1"/>
  <p:tag name="KSO_WM_TAG_VERSION" val="1.0"/>
  <p:tag name="KSO_WM_BEAUTIFY_FLAG" val="#wm#"/>
</p:tagLst>
</file>

<file path=ppt/tags/tag6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2"/>
  <p:tag name="KSO_WM_UNIT_ID" val="_6*i*152"/>
  <p:tag name="KSO_WM_UNIT_LAYERLEVEL" val="1"/>
  <p:tag name="KSO_WM_TAG_VERSION" val="1.0"/>
  <p:tag name="KSO_WM_BEAUTIFY_FLAG" val="#wm#"/>
</p:tagLst>
</file>

<file path=ppt/tags/tag6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3"/>
  <p:tag name="KSO_WM_UNIT_ID" val="_6*i*153"/>
  <p:tag name="KSO_WM_UNIT_LAYERLEVEL" val="1"/>
  <p:tag name="KSO_WM_TAG_VERSION" val="1.0"/>
  <p:tag name="KSO_WM_BEAUTIFY_FLAG" val="#wm#"/>
</p:tagLst>
</file>

<file path=ppt/tags/tag6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4"/>
  <p:tag name="KSO_WM_UNIT_ID" val="_6*i*154"/>
  <p:tag name="KSO_WM_UNIT_LAYERLEVEL" val="1"/>
  <p:tag name="KSO_WM_TAG_VERSION" val="1.0"/>
  <p:tag name="KSO_WM_BEAUTIFY_FLAG" val="#wm#"/>
</p:tagLst>
</file>

<file path=ppt/tags/tag6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5"/>
  <p:tag name="KSO_WM_UNIT_ID" val="_6*i*155"/>
  <p:tag name="KSO_WM_UNIT_LAYERLEVEL" val="1"/>
  <p:tag name="KSO_WM_TAG_VERSION" val="1.0"/>
  <p:tag name="KSO_WM_BEAUTIFY_FLAG" val="#wm#"/>
</p:tagLst>
</file>

<file path=ppt/tags/tag6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6"/>
  <p:tag name="KSO_WM_UNIT_ID" val="_6*i*156"/>
  <p:tag name="KSO_WM_UNIT_LAYERLEVEL" val="1"/>
  <p:tag name="KSO_WM_TAG_VERSION" val="1.0"/>
  <p:tag name="KSO_WM_BEAUTIFY_FLAG" val="#wm#"/>
</p:tagLst>
</file>

<file path=ppt/tags/tag6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7"/>
  <p:tag name="KSO_WM_UNIT_ID" val="_6*i*157"/>
  <p:tag name="KSO_WM_UNIT_LAYERLEVEL" val="1"/>
  <p:tag name="KSO_WM_TAG_VERSION" val="1.0"/>
  <p:tag name="KSO_WM_BEAUTIFY_FLAG" val="#wm#"/>
</p:tagLst>
</file>

<file path=ppt/tags/tag6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8"/>
  <p:tag name="KSO_WM_UNIT_ID" val="_6*i*158"/>
  <p:tag name="KSO_WM_UNIT_LAYERLEVEL" val="1"/>
  <p:tag name="KSO_WM_TAG_VERSION" val="1.0"/>
  <p:tag name="KSO_WM_BEAUTIFY_FLAG" val="#wm#"/>
</p:tagLst>
</file>

<file path=ppt/tags/tag6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9"/>
  <p:tag name="KSO_WM_UNIT_ID" val="_6*i*159"/>
  <p:tag name="KSO_WM_UNIT_LAYERLEVEL" val="1"/>
  <p:tag name="KSO_WM_TAG_VERSION" val="1.0"/>
  <p:tag name="KSO_WM_BEAUTIFY_FLAG" val="#wm#"/>
</p:tagLst>
</file>

<file path=ppt/tags/tag6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0"/>
  <p:tag name="KSO_WM_UNIT_ID" val="_6*i*160"/>
  <p:tag name="KSO_WM_UNIT_LAYERLEVEL" val="1"/>
  <p:tag name="KSO_WM_TAG_VERSION" val="1.0"/>
  <p:tag name="KSO_WM_BEAUTIFY_FLAG" val="#wm#"/>
</p:tagLst>
</file>

<file path=ppt/tags/tag6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1"/>
  <p:tag name="KSO_WM_UNIT_ID" val="_6*i*161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2"/>
  <p:tag name="KSO_WM_UNIT_ID" val="_2*i*52"/>
  <p:tag name="KSO_WM_UNIT_LAYERLEVEL" val="1"/>
  <p:tag name="KSO_WM_TAG_VERSION" val="1.0"/>
  <p:tag name="KSO_WM_BEAUTIFY_FLAG" val="#wm#"/>
</p:tagLst>
</file>

<file path=ppt/tags/tag6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2"/>
  <p:tag name="KSO_WM_UNIT_ID" val="_6*i*162"/>
  <p:tag name="KSO_WM_UNIT_LAYERLEVEL" val="1"/>
  <p:tag name="KSO_WM_TAG_VERSION" val="1.0"/>
  <p:tag name="KSO_WM_BEAUTIFY_FLAG" val="#wm#"/>
</p:tagLst>
</file>

<file path=ppt/tags/tag6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3"/>
  <p:tag name="KSO_WM_UNIT_ID" val="_6*i*163"/>
  <p:tag name="KSO_WM_UNIT_LAYERLEVEL" val="1"/>
  <p:tag name="KSO_WM_TAG_VERSION" val="1.0"/>
  <p:tag name="KSO_WM_BEAUTIFY_FLAG" val="#wm#"/>
</p:tagLst>
</file>

<file path=ppt/tags/tag6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4"/>
  <p:tag name="KSO_WM_UNIT_ID" val="_6*i*164"/>
  <p:tag name="KSO_WM_UNIT_LAYERLEVEL" val="1"/>
  <p:tag name="KSO_WM_TAG_VERSION" val="1.0"/>
  <p:tag name="KSO_WM_BEAUTIFY_FLAG" val="#wm#"/>
</p:tagLst>
</file>

<file path=ppt/tags/tag6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5"/>
  <p:tag name="KSO_WM_UNIT_ID" val="_6*i*165"/>
  <p:tag name="KSO_WM_UNIT_LAYERLEVEL" val="1"/>
  <p:tag name="KSO_WM_TAG_VERSION" val="1.0"/>
  <p:tag name="KSO_WM_BEAUTIFY_FLAG" val="#wm#"/>
</p:tagLst>
</file>

<file path=ppt/tags/tag6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6"/>
  <p:tag name="KSO_WM_UNIT_ID" val="_6*i*166"/>
  <p:tag name="KSO_WM_UNIT_LAYERLEVEL" val="1"/>
  <p:tag name="KSO_WM_TAG_VERSION" val="1.0"/>
  <p:tag name="KSO_WM_BEAUTIFY_FLAG" val="#wm#"/>
</p:tagLst>
</file>

<file path=ppt/tags/tag6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7"/>
  <p:tag name="KSO_WM_UNIT_ID" val="_6*i*167"/>
  <p:tag name="KSO_WM_UNIT_LAYERLEVEL" val="1"/>
  <p:tag name="KSO_WM_TAG_VERSION" val="1.0"/>
  <p:tag name="KSO_WM_BEAUTIFY_FLAG" val="#wm#"/>
</p:tagLst>
</file>

<file path=ppt/tags/tag6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8"/>
  <p:tag name="KSO_WM_UNIT_ID" val="_6*i*168"/>
  <p:tag name="KSO_WM_UNIT_LAYERLEVEL" val="1"/>
  <p:tag name="KSO_WM_TAG_VERSION" val="1.0"/>
  <p:tag name="KSO_WM_BEAUTIFY_FLAG" val="#wm#"/>
</p:tagLst>
</file>

<file path=ppt/tags/tag6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9"/>
  <p:tag name="KSO_WM_UNIT_ID" val="_6*i*169"/>
  <p:tag name="KSO_WM_UNIT_LAYERLEVEL" val="1"/>
  <p:tag name="KSO_WM_TAG_VERSION" val="1.0"/>
  <p:tag name="KSO_WM_BEAUTIFY_FLAG" val="#wm#"/>
</p:tagLst>
</file>

<file path=ppt/tags/tag6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0"/>
  <p:tag name="KSO_WM_UNIT_ID" val="_6*i*170"/>
  <p:tag name="KSO_WM_UNIT_LAYERLEVEL" val="1"/>
  <p:tag name="KSO_WM_TAG_VERSION" val="1.0"/>
  <p:tag name="KSO_WM_BEAUTIFY_FLAG" val="#wm#"/>
</p:tagLst>
</file>

<file path=ppt/tags/tag6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1"/>
  <p:tag name="KSO_WM_UNIT_ID" val="_6*i*171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3"/>
  <p:tag name="KSO_WM_UNIT_ID" val="_2*i*53"/>
  <p:tag name="KSO_WM_UNIT_LAYERLEVEL" val="1"/>
  <p:tag name="KSO_WM_TAG_VERSION" val="1.0"/>
  <p:tag name="KSO_WM_BEAUTIFY_FLAG" val="#wm#"/>
</p:tagLst>
</file>

<file path=ppt/tags/tag6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2"/>
  <p:tag name="KSO_WM_UNIT_ID" val="_6*i*172"/>
  <p:tag name="KSO_WM_UNIT_LAYERLEVEL" val="1"/>
  <p:tag name="KSO_WM_TAG_VERSION" val="1.0"/>
  <p:tag name="KSO_WM_BEAUTIFY_FLAG" val="#wm#"/>
</p:tagLst>
</file>

<file path=ppt/tags/tag6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3"/>
  <p:tag name="KSO_WM_UNIT_ID" val="_6*i*173"/>
  <p:tag name="KSO_WM_UNIT_LAYERLEVEL" val="1"/>
  <p:tag name="KSO_WM_TAG_VERSION" val="1.0"/>
  <p:tag name="KSO_WM_BEAUTIFY_FLAG" val="#wm#"/>
</p:tagLst>
</file>

<file path=ppt/tags/tag6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4"/>
  <p:tag name="KSO_WM_UNIT_ID" val="_6*i*174"/>
  <p:tag name="KSO_WM_UNIT_LAYERLEVEL" val="1"/>
  <p:tag name="KSO_WM_TAG_VERSION" val="1.0"/>
  <p:tag name="KSO_WM_BEAUTIFY_FLAG" val="#wm#"/>
</p:tagLst>
</file>

<file path=ppt/tags/tag6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5"/>
  <p:tag name="KSO_WM_UNIT_ID" val="_6*i*175"/>
  <p:tag name="KSO_WM_UNIT_LAYERLEVEL" val="1"/>
  <p:tag name="KSO_WM_TAG_VERSION" val="1.0"/>
  <p:tag name="KSO_WM_BEAUTIFY_FLAG" val="#wm#"/>
</p:tagLst>
</file>

<file path=ppt/tags/tag6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6"/>
  <p:tag name="KSO_WM_UNIT_ID" val="_6*i*176"/>
  <p:tag name="KSO_WM_UNIT_LAYERLEVEL" val="1"/>
  <p:tag name="KSO_WM_TAG_VERSION" val="1.0"/>
  <p:tag name="KSO_WM_BEAUTIFY_FLAG" val="#wm#"/>
</p:tagLst>
</file>

<file path=ppt/tags/tag6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7"/>
  <p:tag name="KSO_WM_UNIT_ID" val="_6*i*177"/>
  <p:tag name="KSO_WM_UNIT_LAYERLEVEL" val="1"/>
  <p:tag name="KSO_WM_TAG_VERSION" val="1.0"/>
  <p:tag name="KSO_WM_BEAUTIFY_FLAG" val="#wm#"/>
</p:tagLst>
</file>

<file path=ppt/tags/tag6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8"/>
  <p:tag name="KSO_WM_UNIT_ID" val="_6*i*178"/>
  <p:tag name="KSO_WM_UNIT_LAYERLEVEL" val="1"/>
  <p:tag name="KSO_WM_TAG_VERSION" val="1.0"/>
  <p:tag name="KSO_WM_BEAUTIFY_FLAG" val="#wm#"/>
</p:tagLst>
</file>

<file path=ppt/tags/tag6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9"/>
  <p:tag name="KSO_WM_UNIT_ID" val="_6*i*179"/>
  <p:tag name="KSO_WM_UNIT_LAYERLEVEL" val="1"/>
  <p:tag name="KSO_WM_TAG_VERSION" val="1.0"/>
  <p:tag name="KSO_WM_BEAUTIFY_FLAG" val="#wm#"/>
</p:tagLst>
</file>

<file path=ppt/tags/tag6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0"/>
  <p:tag name="KSO_WM_UNIT_ID" val="_6*i*180"/>
  <p:tag name="KSO_WM_UNIT_LAYERLEVEL" val="1"/>
  <p:tag name="KSO_WM_TAG_VERSION" val="1.0"/>
  <p:tag name="KSO_WM_BEAUTIFY_FLAG" val="#wm#"/>
</p:tagLst>
</file>

<file path=ppt/tags/tag6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1"/>
  <p:tag name="KSO_WM_UNIT_ID" val="_6*i*181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4"/>
  <p:tag name="KSO_WM_UNIT_ID" val="_2*i*54"/>
  <p:tag name="KSO_WM_UNIT_LAYERLEVEL" val="1"/>
  <p:tag name="KSO_WM_TAG_VERSION" val="1.0"/>
  <p:tag name="KSO_WM_BEAUTIFY_FLAG" val="#wm#"/>
</p:tagLst>
</file>

<file path=ppt/tags/tag6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2"/>
  <p:tag name="KSO_WM_UNIT_ID" val="_6*i*182"/>
  <p:tag name="KSO_WM_UNIT_LAYERLEVEL" val="1"/>
  <p:tag name="KSO_WM_TAG_VERSION" val="1.0"/>
  <p:tag name="KSO_WM_BEAUTIFY_FLAG" val="#wm#"/>
</p:tagLst>
</file>

<file path=ppt/tags/tag6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3"/>
  <p:tag name="KSO_WM_UNIT_ID" val="_6*i*183"/>
  <p:tag name="KSO_WM_UNIT_LAYERLEVEL" val="1"/>
  <p:tag name="KSO_WM_TAG_VERSION" val="1.0"/>
  <p:tag name="KSO_WM_BEAUTIFY_FLAG" val="#wm#"/>
</p:tagLst>
</file>

<file path=ppt/tags/tag6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4"/>
  <p:tag name="KSO_WM_UNIT_ID" val="_6*i*184"/>
  <p:tag name="KSO_WM_UNIT_LAYERLEVEL" val="1"/>
  <p:tag name="KSO_WM_TAG_VERSION" val="1.0"/>
  <p:tag name="KSO_WM_BEAUTIFY_FLAG" val="#wm#"/>
</p:tagLst>
</file>

<file path=ppt/tags/tag6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5"/>
  <p:tag name="KSO_WM_UNIT_ID" val="_6*i*185"/>
  <p:tag name="KSO_WM_UNIT_LAYERLEVEL" val="1"/>
  <p:tag name="KSO_WM_TAG_VERSION" val="1.0"/>
  <p:tag name="KSO_WM_BEAUTIFY_FLAG" val="#wm#"/>
</p:tagLst>
</file>

<file path=ppt/tags/tag6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6"/>
  <p:tag name="KSO_WM_UNIT_ID" val="_6*i*186"/>
  <p:tag name="KSO_WM_UNIT_LAYERLEVEL" val="1"/>
  <p:tag name="KSO_WM_TAG_VERSION" val="1.0"/>
  <p:tag name="KSO_WM_BEAUTIFY_FLAG" val="#wm#"/>
</p:tagLst>
</file>

<file path=ppt/tags/tag6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7"/>
  <p:tag name="KSO_WM_UNIT_ID" val="_6*i*187"/>
  <p:tag name="KSO_WM_UNIT_LAYERLEVEL" val="1"/>
  <p:tag name="KSO_WM_TAG_VERSION" val="1.0"/>
  <p:tag name="KSO_WM_BEAUTIFY_FLAG" val="#wm#"/>
</p:tagLst>
</file>

<file path=ppt/tags/tag6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8"/>
  <p:tag name="KSO_WM_UNIT_ID" val="_6*i*188"/>
  <p:tag name="KSO_WM_UNIT_LAYERLEVEL" val="1"/>
  <p:tag name="KSO_WM_TAG_VERSION" val="1.0"/>
  <p:tag name="KSO_WM_BEAUTIFY_FLAG" val="#wm#"/>
</p:tagLst>
</file>

<file path=ppt/tags/tag6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9"/>
  <p:tag name="KSO_WM_UNIT_ID" val="_6*i*189"/>
  <p:tag name="KSO_WM_UNIT_LAYERLEVEL" val="1"/>
  <p:tag name="KSO_WM_TAG_VERSION" val="1.0"/>
  <p:tag name="KSO_WM_BEAUTIFY_FLAG" val="#wm#"/>
</p:tagLst>
</file>

<file path=ppt/tags/tag6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0"/>
  <p:tag name="KSO_WM_UNIT_ID" val="_6*i*190"/>
  <p:tag name="KSO_WM_UNIT_LAYERLEVEL" val="1"/>
  <p:tag name="KSO_WM_TAG_VERSION" val="1.0"/>
  <p:tag name="KSO_WM_BEAUTIFY_FLAG" val="#wm#"/>
</p:tagLst>
</file>

<file path=ppt/tags/tag6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1"/>
  <p:tag name="KSO_WM_UNIT_ID" val="_6*i*191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5"/>
  <p:tag name="KSO_WM_UNIT_ID" val="_2*i*55"/>
  <p:tag name="KSO_WM_UNIT_LAYERLEVEL" val="1"/>
  <p:tag name="KSO_WM_TAG_VERSION" val="1.0"/>
  <p:tag name="KSO_WM_BEAUTIFY_FLAG" val="#wm#"/>
</p:tagLst>
</file>

<file path=ppt/tags/tag6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2"/>
  <p:tag name="KSO_WM_UNIT_ID" val="_6*i*192"/>
  <p:tag name="KSO_WM_UNIT_LAYERLEVEL" val="1"/>
  <p:tag name="KSO_WM_TAG_VERSION" val="1.0"/>
  <p:tag name="KSO_WM_BEAUTIFY_FLAG" val="#wm#"/>
</p:tagLst>
</file>

<file path=ppt/tags/tag6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3"/>
  <p:tag name="KSO_WM_UNIT_ID" val="_6*i*193"/>
  <p:tag name="KSO_WM_UNIT_LAYERLEVEL" val="1"/>
  <p:tag name="KSO_WM_TAG_VERSION" val="1.0"/>
  <p:tag name="KSO_WM_BEAUTIFY_FLAG" val="#wm#"/>
</p:tagLst>
</file>

<file path=ppt/tags/tag6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4"/>
  <p:tag name="KSO_WM_UNIT_ID" val="_6*i*194"/>
  <p:tag name="KSO_WM_UNIT_LAYERLEVEL" val="1"/>
  <p:tag name="KSO_WM_TAG_VERSION" val="1.0"/>
  <p:tag name="KSO_WM_BEAUTIFY_FLAG" val="#wm#"/>
</p:tagLst>
</file>

<file path=ppt/tags/tag6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5"/>
  <p:tag name="KSO_WM_UNIT_ID" val="_6*i*195"/>
  <p:tag name="KSO_WM_UNIT_LAYERLEVEL" val="1"/>
  <p:tag name="KSO_WM_TAG_VERSION" val="1.0"/>
  <p:tag name="KSO_WM_BEAUTIFY_FLAG" val="#wm#"/>
</p:tagLst>
</file>

<file path=ppt/tags/tag6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6"/>
  <p:tag name="KSO_WM_UNIT_ID" val="_6*i*196"/>
  <p:tag name="KSO_WM_UNIT_LAYERLEVEL" val="1"/>
  <p:tag name="KSO_WM_TAG_VERSION" val="1.0"/>
  <p:tag name="KSO_WM_BEAUTIFY_FLAG" val="#wm#"/>
</p:tagLst>
</file>

<file path=ppt/tags/tag6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7"/>
  <p:tag name="KSO_WM_UNIT_ID" val="_6*i*197"/>
  <p:tag name="KSO_WM_UNIT_LAYERLEVEL" val="1"/>
  <p:tag name="KSO_WM_TAG_VERSION" val="1.0"/>
  <p:tag name="KSO_WM_BEAUTIFY_FLAG" val="#wm#"/>
</p:tagLst>
</file>

<file path=ppt/tags/tag6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8"/>
  <p:tag name="KSO_WM_UNIT_ID" val="_6*i*198"/>
  <p:tag name="KSO_WM_UNIT_LAYERLEVEL" val="1"/>
  <p:tag name="KSO_WM_TAG_VERSION" val="1.0"/>
  <p:tag name="KSO_WM_BEAUTIFY_FLAG" val="#wm#"/>
</p:tagLst>
</file>

<file path=ppt/tags/tag6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9"/>
  <p:tag name="KSO_WM_UNIT_ID" val="_6*i*199"/>
  <p:tag name="KSO_WM_UNIT_LAYERLEVEL" val="1"/>
  <p:tag name="KSO_WM_TAG_VERSION" val="1.0"/>
  <p:tag name="KSO_WM_BEAUTIFY_FLAG" val="#wm#"/>
</p:tagLst>
</file>

<file path=ppt/tags/tag6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0"/>
  <p:tag name="KSO_WM_UNIT_ID" val="_6*i*200"/>
  <p:tag name="KSO_WM_UNIT_LAYERLEVEL" val="1"/>
  <p:tag name="KSO_WM_TAG_VERSION" val="1.0"/>
  <p:tag name="KSO_WM_BEAUTIFY_FLAG" val="#wm#"/>
</p:tagLst>
</file>

<file path=ppt/tags/tag6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1"/>
  <p:tag name="KSO_WM_UNIT_ID" val="_6*i*201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6"/>
  <p:tag name="KSO_WM_UNIT_ID" val="_2*i*56"/>
  <p:tag name="KSO_WM_UNIT_LAYERLEVEL" val="1"/>
  <p:tag name="KSO_WM_TAG_VERSION" val="1.0"/>
  <p:tag name="KSO_WM_BEAUTIFY_FLAG" val="#wm#"/>
</p:tagLst>
</file>

<file path=ppt/tags/tag6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2"/>
  <p:tag name="KSO_WM_UNIT_ID" val="_6*i*202"/>
  <p:tag name="KSO_WM_UNIT_LAYERLEVEL" val="1"/>
  <p:tag name="KSO_WM_TAG_VERSION" val="1.0"/>
  <p:tag name="KSO_WM_BEAUTIFY_FLAG" val="#wm#"/>
</p:tagLst>
</file>

<file path=ppt/tags/tag6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3"/>
  <p:tag name="KSO_WM_UNIT_ID" val="_6*i*203"/>
  <p:tag name="KSO_WM_UNIT_LAYERLEVEL" val="1"/>
  <p:tag name="KSO_WM_TAG_VERSION" val="1.0"/>
  <p:tag name="KSO_WM_BEAUTIFY_FLAG" val="#wm#"/>
</p:tagLst>
</file>

<file path=ppt/tags/tag6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4"/>
  <p:tag name="KSO_WM_UNIT_ID" val="_6*i*204"/>
  <p:tag name="KSO_WM_UNIT_LAYERLEVEL" val="1"/>
  <p:tag name="KSO_WM_TAG_VERSION" val="1.0"/>
  <p:tag name="KSO_WM_BEAUTIFY_FLAG" val="#wm#"/>
</p:tagLst>
</file>

<file path=ppt/tags/tag6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5"/>
  <p:tag name="KSO_WM_UNIT_ID" val="_6*i*205"/>
  <p:tag name="KSO_WM_UNIT_LAYERLEVEL" val="1"/>
  <p:tag name="KSO_WM_TAG_VERSION" val="1.0"/>
  <p:tag name="KSO_WM_BEAUTIFY_FLAG" val="#wm#"/>
</p:tagLst>
</file>

<file path=ppt/tags/tag6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6"/>
  <p:tag name="KSO_WM_UNIT_ID" val="_6*i*206"/>
  <p:tag name="KSO_WM_UNIT_LAYERLEVEL" val="1"/>
  <p:tag name="KSO_WM_TAG_VERSION" val="1.0"/>
  <p:tag name="KSO_WM_BEAUTIFY_FLAG" val="#wm#"/>
</p:tagLst>
</file>

<file path=ppt/tags/tag6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7"/>
  <p:tag name="KSO_WM_UNIT_ID" val="_6*i*207"/>
  <p:tag name="KSO_WM_UNIT_LAYERLEVEL" val="1"/>
  <p:tag name="KSO_WM_TAG_VERSION" val="1.0"/>
  <p:tag name="KSO_WM_BEAUTIFY_FLAG" val="#wm#"/>
</p:tagLst>
</file>

<file path=ppt/tags/tag6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8"/>
  <p:tag name="KSO_WM_UNIT_ID" val="_6*i*208"/>
  <p:tag name="KSO_WM_UNIT_LAYERLEVEL" val="1"/>
  <p:tag name="KSO_WM_TAG_VERSION" val="1.0"/>
  <p:tag name="KSO_WM_BEAUTIFY_FLAG" val="#wm#"/>
</p:tagLst>
</file>

<file path=ppt/tags/tag6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9"/>
  <p:tag name="KSO_WM_UNIT_ID" val="_6*i*209"/>
  <p:tag name="KSO_WM_UNIT_LAYERLEVEL" val="1"/>
  <p:tag name="KSO_WM_TAG_VERSION" val="1.0"/>
  <p:tag name="KSO_WM_BEAUTIFY_FLAG" val="#wm#"/>
</p:tagLst>
</file>

<file path=ppt/tags/tag6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0"/>
  <p:tag name="KSO_WM_UNIT_ID" val="_6*i*210"/>
  <p:tag name="KSO_WM_UNIT_LAYERLEVEL" val="1"/>
  <p:tag name="KSO_WM_TAG_VERSION" val="1.0"/>
  <p:tag name="KSO_WM_BEAUTIFY_FLAG" val="#wm#"/>
</p:tagLst>
</file>

<file path=ppt/tags/tag6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1"/>
  <p:tag name="KSO_WM_UNIT_ID" val="_6*i*211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7"/>
  <p:tag name="KSO_WM_UNIT_ID" val="_2*i*57"/>
  <p:tag name="KSO_WM_UNIT_LAYERLEVEL" val="1"/>
  <p:tag name="KSO_WM_TAG_VERSION" val="1.0"/>
  <p:tag name="KSO_WM_BEAUTIFY_FLAG" val="#wm#"/>
</p:tagLst>
</file>

<file path=ppt/tags/tag6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2"/>
  <p:tag name="KSO_WM_UNIT_ID" val="_6*i*212"/>
  <p:tag name="KSO_WM_UNIT_LAYERLEVEL" val="1"/>
  <p:tag name="KSO_WM_TAG_VERSION" val="1.0"/>
  <p:tag name="KSO_WM_BEAUTIFY_FLAG" val="#wm#"/>
</p:tagLst>
</file>

<file path=ppt/tags/tag6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3"/>
  <p:tag name="KSO_WM_UNIT_ID" val="_6*i*213"/>
  <p:tag name="KSO_WM_UNIT_LAYERLEVEL" val="1"/>
  <p:tag name="KSO_WM_TAG_VERSION" val="1.0"/>
  <p:tag name="KSO_WM_BEAUTIFY_FLAG" val="#wm#"/>
</p:tagLst>
</file>

<file path=ppt/tags/tag6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4"/>
  <p:tag name="KSO_WM_UNIT_ID" val="_6*i*214"/>
  <p:tag name="KSO_WM_UNIT_LAYERLEVEL" val="1"/>
  <p:tag name="KSO_WM_TAG_VERSION" val="1.0"/>
  <p:tag name="KSO_WM_BEAUTIFY_FLAG" val="#wm#"/>
</p:tagLst>
</file>

<file path=ppt/tags/tag6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5"/>
  <p:tag name="KSO_WM_UNIT_ID" val="_6*i*215"/>
  <p:tag name="KSO_WM_UNIT_LAYERLEVEL" val="1"/>
  <p:tag name="KSO_WM_TAG_VERSION" val="1.0"/>
  <p:tag name="KSO_WM_BEAUTIFY_FLAG" val="#wm#"/>
</p:tagLst>
</file>

<file path=ppt/tags/tag6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6"/>
  <p:tag name="KSO_WM_UNIT_ID" val="_6*i*216"/>
  <p:tag name="KSO_WM_UNIT_LAYERLEVEL" val="1"/>
  <p:tag name="KSO_WM_TAG_VERSION" val="1.0"/>
  <p:tag name="KSO_WM_BEAUTIFY_FLAG" val="#wm#"/>
</p:tagLst>
</file>

<file path=ppt/tags/tag6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7"/>
  <p:tag name="KSO_WM_UNIT_ID" val="_6*i*217"/>
  <p:tag name="KSO_WM_UNIT_LAYERLEVEL" val="1"/>
  <p:tag name="KSO_WM_TAG_VERSION" val="1.0"/>
  <p:tag name="KSO_WM_BEAUTIFY_FLAG" val="#wm#"/>
</p:tagLst>
</file>

<file path=ppt/tags/tag6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8"/>
  <p:tag name="KSO_WM_UNIT_ID" val="_6*i*218"/>
  <p:tag name="KSO_WM_UNIT_LAYERLEVEL" val="1"/>
  <p:tag name="KSO_WM_TAG_VERSION" val="1.0"/>
  <p:tag name="KSO_WM_BEAUTIFY_FLAG" val="#wm#"/>
</p:tagLst>
</file>

<file path=ppt/tags/tag6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9"/>
  <p:tag name="KSO_WM_UNIT_ID" val="_6*i*219"/>
  <p:tag name="KSO_WM_UNIT_LAYERLEVEL" val="1"/>
  <p:tag name="KSO_WM_TAG_VERSION" val="1.0"/>
  <p:tag name="KSO_WM_BEAUTIFY_FLAG" val="#wm#"/>
</p:tagLst>
</file>

<file path=ppt/tags/tag6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0"/>
  <p:tag name="KSO_WM_UNIT_ID" val="_6*i*220"/>
  <p:tag name="KSO_WM_UNIT_LAYERLEVEL" val="1"/>
  <p:tag name="KSO_WM_TAG_VERSION" val="1.0"/>
  <p:tag name="KSO_WM_BEAUTIFY_FLAG" val="#wm#"/>
</p:tagLst>
</file>

<file path=ppt/tags/tag6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1"/>
  <p:tag name="KSO_WM_UNIT_ID" val="_6*i*221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8"/>
  <p:tag name="KSO_WM_UNIT_ID" val="_2*i*58"/>
  <p:tag name="KSO_WM_UNIT_LAYERLEVEL" val="1"/>
  <p:tag name="KSO_WM_TAG_VERSION" val="1.0"/>
  <p:tag name="KSO_WM_BEAUTIFY_FLAG" val="#wm#"/>
</p:tagLst>
</file>

<file path=ppt/tags/tag6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2"/>
  <p:tag name="KSO_WM_UNIT_ID" val="_6*i*222"/>
  <p:tag name="KSO_WM_UNIT_LAYERLEVEL" val="1"/>
  <p:tag name="KSO_WM_TAG_VERSION" val="1.0"/>
  <p:tag name="KSO_WM_BEAUTIFY_FLAG" val="#wm#"/>
</p:tagLst>
</file>

<file path=ppt/tags/tag6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3"/>
  <p:tag name="KSO_WM_UNIT_ID" val="_6*i*223"/>
  <p:tag name="KSO_WM_UNIT_LAYERLEVEL" val="1"/>
  <p:tag name="KSO_WM_TAG_VERSION" val="1.0"/>
  <p:tag name="KSO_WM_BEAUTIFY_FLAG" val="#wm#"/>
</p:tagLst>
</file>

<file path=ppt/tags/tag6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4"/>
  <p:tag name="KSO_WM_UNIT_ID" val="_6*i*224"/>
  <p:tag name="KSO_WM_UNIT_LAYERLEVEL" val="1"/>
  <p:tag name="KSO_WM_TAG_VERSION" val="1.0"/>
  <p:tag name="KSO_WM_BEAUTIFY_FLAG" val="#wm#"/>
</p:tagLst>
</file>

<file path=ppt/tags/tag6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5"/>
  <p:tag name="KSO_WM_UNIT_ID" val="_6*i*225"/>
  <p:tag name="KSO_WM_UNIT_LAYERLEVEL" val="1"/>
  <p:tag name="KSO_WM_TAG_VERSION" val="1.0"/>
  <p:tag name="KSO_WM_BEAUTIFY_FLAG" val="#wm#"/>
</p:tagLst>
</file>

<file path=ppt/tags/tag6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6"/>
  <p:tag name="KSO_WM_UNIT_ID" val="_6*i*226"/>
  <p:tag name="KSO_WM_UNIT_LAYERLEVEL" val="1"/>
  <p:tag name="KSO_WM_TAG_VERSION" val="1.0"/>
  <p:tag name="KSO_WM_BEAUTIFY_FLAG" val="#wm#"/>
</p:tagLst>
</file>

<file path=ppt/tags/tag6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7"/>
  <p:tag name="KSO_WM_UNIT_ID" val="_6*i*227"/>
  <p:tag name="KSO_WM_UNIT_LAYERLEVEL" val="1"/>
  <p:tag name="KSO_WM_TAG_VERSION" val="1.0"/>
  <p:tag name="KSO_WM_BEAUTIFY_FLAG" val="#wm#"/>
</p:tagLst>
</file>

<file path=ppt/tags/tag6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8"/>
  <p:tag name="KSO_WM_UNIT_ID" val="_6*i*228"/>
  <p:tag name="KSO_WM_UNIT_LAYERLEVEL" val="1"/>
  <p:tag name="KSO_WM_TAG_VERSION" val="1.0"/>
  <p:tag name="KSO_WM_BEAUTIFY_FLAG" val="#wm#"/>
</p:tagLst>
</file>

<file path=ppt/tags/tag6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9"/>
  <p:tag name="KSO_WM_UNIT_ID" val="_6*i*229"/>
  <p:tag name="KSO_WM_UNIT_LAYERLEVEL" val="1"/>
  <p:tag name="KSO_WM_TAG_VERSION" val="1.0"/>
  <p:tag name="KSO_WM_BEAUTIFY_FLAG" val="#wm#"/>
</p:tagLst>
</file>

<file path=ppt/tags/tag6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0"/>
  <p:tag name="KSO_WM_UNIT_ID" val="_6*i*230"/>
  <p:tag name="KSO_WM_UNIT_LAYERLEVEL" val="1"/>
  <p:tag name="KSO_WM_TAG_VERSION" val="1.0"/>
  <p:tag name="KSO_WM_BEAUTIFY_FLAG" val="#wm#"/>
</p:tagLst>
</file>

<file path=ppt/tags/tag6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1"/>
  <p:tag name="KSO_WM_UNIT_ID" val="_6*i*231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2*i*4"/>
  <p:tag name="KSO_WM_UNIT_LAYERLEVEL" val="1"/>
  <p:tag name="KSO_WM_TAG_VERSION" val="1.0"/>
  <p:tag name="KSO_WM_BEAUTIFY_FLAG" val="#wm#"/>
</p:tagLst>
</file>

<file path=ppt/tags/tag6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2"/>
  <p:tag name="KSO_WM_UNIT_ID" val="_6*i*232"/>
  <p:tag name="KSO_WM_UNIT_LAYERLEVEL" val="1"/>
  <p:tag name="KSO_WM_TAG_VERSION" val="1.0"/>
  <p:tag name="KSO_WM_BEAUTIFY_FLAG" val="#wm#"/>
</p:tagLst>
</file>

<file path=ppt/tags/tag6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3"/>
  <p:tag name="KSO_WM_UNIT_ID" val="_6*i*233"/>
  <p:tag name="KSO_WM_UNIT_LAYERLEVEL" val="1"/>
  <p:tag name="KSO_WM_TAG_VERSION" val="1.0"/>
  <p:tag name="KSO_WM_BEAUTIFY_FLAG" val="#wm#"/>
</p:tagLst>
</file>

<file path=ppt/tags/tag6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6*i*1"/>
  <p:tag name="KSO_WM_UNIT_LAYERLEVEL" val="1"/>
  <p:tag name="KSO_WM_TAG_VERSION" val="1.0"/>
  <p:tag name="KSO_WM_BEAUTIFY_FLAG" val="#wm#"/>
</p:tagLst>
</file>

<file path=ppt/tags/tag6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2*i*5"/>
  <p:tag name="KSO_WM_UNIT_LAYERLEVEL" val="1"/>
  <p:tag name="KSO_WM_TAG_VERSION" val="1.0"/>
  <p:tag name="KSO_WM_BEAUTIFY_FLAG" val="#wm#"/>
</p:tagLst>
</file>

<file path=ppt/tags/tag6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8*i*1"/>
  <p:tag name="KSO_WM_UNIT_BK_DARK_LIGHT" val="2"/>
  <p:tag name="KSO_WM_UNIT_LAYERLEVEL" val="1"/>
  <p:tag name="KSO_WM_TAG_VERSION" val="1.0"/>
  <p:tag name="KSO_WM_BEAUTIFY_FLAG" val="#wm#"/>
</p:tagLst>
</file>

<file path=ppt/tags/tag6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186699_10*i*2"/>
  <p:tag name="KSO_WM_TEMPLATE_CATEGORY" val="custom"/>
  <p:tag name="KSO_WM_TEMPLATE_INDEX" val="20186699"/>
  <p:tag name="KSO_WM_UNIT_LAYERLEVEL" val="1"/>
  <p:tag name="KSO_WM_TAG_VERSION" val="1.0"/>
  <p:tag name="KSO_WM_BEAUTIFY_FLAG" val="#wm#"/>
</p:tagLst>
</file>

<file path=ppt/tags/tag6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8*i*10"/>
  <p:tag name="KSO_WM_UNIT_LAYERLEVEL" val="1"/>
  <p:tag name="KSO_WM_TAG_VERSION" val="1.0"/>
  <p:tag name="KSO_WM_BEAUTIFY_FLAG" val="#wm#"/>
</p:tagLst>
</file>

<file path=ppt/tags/tag6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8*i*20"/>
  <p:tag name="KSO_WM_UNIT_LAYERLEVEL" val="1"/>
  <p:tag name="KSO_WM_TAG_VERSION" val="1.0"/>
  <p:tag name="KSO_WM_BEAUTIFY_FLAG" val="#wm#"/>
</p:tagLst>
</file>

<file path=ppt/tags/tag6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8*i*21"/>
  <p:tag name="KSO_WM_UNIT_LAYERLEVEL" val="1"/>
  <p:tag name="KSO_WM_TAG_VERSION" val="1.0"/>
  <p:tag name="KSO_WM_BEAUTIFY_FLAG" val="#wm#"/>
</p:tagLst>
</file>

<file path=ppt/tags/tag6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0"/>
  <p:tag name="KSO_WM_UNIT_ID" val="_8*i*50"/>
  <p:tag name="KSO_WM_UNIT_LAYERLEVEL" val="1"/>
  <p:tag name="KSO_WM_TAG_VERSION" val="1.0"/>
  <p:tag name="KSO_WM_BEAUTIFY_FLAG" val="#wm#"/>
</p:tagLst>
</file>

<file path=ppt/tags/tag6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8*i*3"/>
  <p:tag name="KSO_WM_UNIT_LAYERLEVEL" val="1"/>
  <p:tag name="KSO_WM_TAG_VERSION" val="1.0"/>
  <p:tag name="KSO_WM_BEAUTIFY_FLAG" val="#wm#"/>
</p:tagLst>
</file>

<file path=ppt/tags/tag6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8*i*7"/>
  <p:tag name="KSO_WM_UNIT_LAYERLEVEL" val="1"/>
  <p:tag name="KSO_WM_TAG_VERSION" val="1.0"/>
  <p:tag name="KSO_WM_BEAUTIFY_FLAG" val="#wm#"/>
</p:tagLst>
</file>

<file path=ppt/tags/tag6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8*i*8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2*i*6"/>
  <p:tag name="KSO_WM_UNIT_LAYERLEVEL" val="1"/>
  <p:tag name="KSO_WM_TAG_VERSION" val="1.0"/>
  <p:tag name="KSO_WM_BEAUTIFY_FLAG" val="#wm#"/>
</p:tagLst>
</file>

<file path=ppt/tags/tag7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8*i*9"/>
  <p:tag name="KSO_WM_UNIT_LAYERLEVEL" val="1"/>
  <p:tag name="KSO_WM_TAG_VERSION" val="1.0"/>
  <p:tag name="KSO_WM_BEAUTIFY_FLAG" val="#wm#"/>
</p:tagLst>
</file>

<file path=ppt/tags/tag7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8*i*11"/>
  <p:tag name="KSO_WM_UNIT_LAYERLEVEL" val="1"/>
  <p:tag name="KSO_WM_TAG_VERSION" val="1.0"/>
  <p:tag name="KSO_WM_BEAUTIFY_FLAG" val="#wm#"/>
</p:tagLst>
</file>

<file path=ppt/tags/tag7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8*i*12"/>
  <p:tag name="KSO_WM_UNIT_LAYERLEVEL" val="1"/>
  <p:tag name="KSO_WM_TAG_VERSION" val="1.0"/>
  <p:tag name="KSO_WM_BEAUTIFY_FLAG" val="#wm#"/>
</p:tagLst>
</file>

<file path=ppt/tags/tag7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8*i*13"/>
  <p:tag name="KSO_WM_UNIT_LAYERLEVEL" val="1"/>
  <p:tag name="KSO_WM_TAG_VERSION" val="1.0"/>
  <p:tag name="KSO_WM_BEAUTIFY_FLAG" val="#wm#"/>
</p:tagLst>
</file>

<file path=ppt/tags/tag7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8*i*14"/>
  <p:tag name="KSO_WM_UNIT_LAYERLEVEL" val="1"/>
  <p:tag name="KSO_WM_TAG_VERSION" val="1.0"/>
  <p:tag name="KSO_WM_BEAUTIFY_FLAG" val="#wm#"/>
</p:tagLst>
</file>

<file path=ppt/tags/tag7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_8*i*15"/>
  <p:tag name="KSO_WM_UNIT_LAYERLEVEL" val="1"/>
  <p:tag name="KSO_WM_TAG_VERSION" val="1.0"/>
  <p:tag name="KSO_WM_BEAUTIFY_FLAG" val="#wm#"/>
</p:tagLst>
</file>

<file path=ppt/tags/tag7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_8*i*16"/>
  <p:tag name="KSO_WM_UNIT_LAYERLEVEL" val="1"/>
  <p:tag name="KSO_WM_TAG_VERSION" val="1.0"/>
  <p:tag name="KSO_WM_BEAUTIFY_FLAG" val="#wm#"/>
</p:tagLst>
</file>

<file path=ppt/tags/tag7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_8*i*17"/>
  <p:tag name="KSO_WM_UNIT_LAYERLEVEL" val="1"/>
  <p:tag name="KSO_WM_TAG_VERSION" val="1.0"/>
  <p:tag name="KSO_WM_BEAUTIFY_FLAG" val="#wm#"/>
</p:tagLst>
</file>

<file path=ppt/tags/tag7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8*i*18"/>
  <p:tag name="KSO_WM_UNIT_LAYERLEVEL" val="1"/>
  <p:tag name="KSO_WM_TAG_VERSION" val="1.0"/>
  <p:tag name="KSO_WM_BEAUTIFY_FLAG" val="#wm#"/>
</p:tagLst>
</file>

<file path=ppt/tags/tag7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8*i*19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8*i*22"/>
  <p:tag name="KSO_WM_UNIT_LAYERLEVEL" val="1"/>
  <p:tag name="KSO_WM_TAG_VERSION" val="1.0"/>
  <p:tag name="KSO_WM_BEAUTIFY_FLAG" val="#wm#"/>
</p:tagLst>
</file>

<file path=ppt/tags/tag7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8*i*23"/>
  <p:tag name="KSO_WM_UNIT_LAYERLEVEL" val="1"/>
  <p:tag name="KSO_WM_TAG_VERSION" val="1.0"/>
  <p:tag name="KSO_WM_BEAUTIFY_FLAG" val="#wm#"/>
</p:tagLst>
</file>

<file path=ppt/tags/tag7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8*i*24"/>
  <p:tag name="KSO_WM_UNIT_LAYERLEVEL" val="1"/>
  <p:tag name="KSO_WM_TAG_VERSION" val="1.0"/>
  <p:tag name="KSO_WM_BEAUTIFY_FLAG" val="#wm#"/>
</p:tagLst>
</file>

<file path=ppt/tags/tag7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8*i*25"/>
  <p:tag name="KSO_WM_UNIT_LAYERLEVEL" val="1"/>
  <p:tag name="KSO_WM_TAG_VERSION" val="1.0"/>
  <p:tag name="KSO_WM_BEAUTIFY_FLAG" val="#wm#"/>
</p:tagLst>
</file>

<file path=ppt/tags/tag7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8*i*26"/>
  <p:tag name="KSO_WM_UNIT_LAYERLEVEL" val="1"/>
  <p:tag name="KSO_WM_TAG_VERSION" val="1.0"/>
  <p:tag name="KSO_WM_BEAUTIFY_FLAG" val="#wm#"/>
</p:tagLst>
</file>

<file path=ppt/tags/tag7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8*i*27"/>
  <p:tag name="KSO_WM_UNIT_LAYERLEVEL" val="1"/>
  <p:tag name="KSO_WM_TAG_VERSION" val="1.0"/>
  <p:tag name="KSO_WM_BEAUTIFY_FLAG" val="#wm#"/>
</p:tagLst>
</file>

<file path=ppt/tags/tag7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8*i*28"/>
  <p:tag name="KSO_WM_UNIT_LAYERLEVEL" val="1"/>
  <p:tag name="KSO_WM_TAG_VERSION" val="1.0"/>
  <p:tag name="KSO_WM_BEAUTIFY_FLAG" val="#wm#"/>
</p:tagLst>
</file>

<file path=ppt/tags/tag7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8*i*29"/>
  <p:tag name="KSO_WM_UNIT_LAYERLEVEL" val="1"/>
  <p:tag name="KSO_WM_TAG_VERSION" val="1.0"/>
  <p:tag name="KSO_WM_BEAUTIFY_FLAG" val="#wm#"/>
</p:tagLst>
</file>

<file path=ppt/tags/tag7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8*i*30"/>
  <p:tag name="KSO_WM_UNIT_LAYERLEVEL" val="1"/>
  <p:tag name="KSO_WM_TAG_VERSION" val="1.0"/>
  <p:tag name="KSO_WM_BEAUTIFY_FLAG" val="#wm#"/>
</p:tagLst>
</file>

<file path=ppt/tags/tag7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1"/>
  <p:tag name="KSO_WM_UNIT_ID" val="_8*i*31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2"/>
  <p:tag name="KSO_WM_UNIT_ID" val="_8*i*32"/>
  <p:tag name="KSO_WM_UNIT_LAYERLEVEL" val="1"/>
  <p:tag name="KSO_WM_TAG_VERSION" val="1.0"/>
  <p:tag name="KSO_WM_BEAUTIFY_FLAG" val="#wm#"/>
</p:tagLst>
</file>

<file path=ppt/tags/tag7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3"/>
  <p:tag name="KSO_WM_UNIT_ID" val="_8*i*33"/>
  <p:tag name="KSO_WM_UNIT_LAYERLEVEL" val="1"/>
  <p:tag name="KSO_WM_TAG_VERSION" val="1.0"/>
  <p:tag name="KSO_WM_BEAUTIFY_FLAG" val="#wm#"/>
</p:tagLst>
</file>

<file path=ppt/tags/tag7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4"/>
  <p:tag name="KSO_WM_UNIT_ID" val="_8*i*34"/>
  <p:tag name="KSO_WM_UNIT_LAYERLEVEL" val="1"/>
  <p:tag name="KSO_WM_TAG_VERSION" val="1.0"/>
  <p:tag name="KSO_WM_BEAUTIFY_FLAG" val="#wm#"/>
</p:tagLst>
</file>

<file path=ppt/tags/tag7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5"/>
  <p:tag name="KSO_WM_UNIT_ID" val="_8*i*35"/>
  <p:tag name="KSO_WM_UNIT_LAYERLEVEL" val="1"/>
  <p:tag name="KSO_WM_TAG_VERSION" val="1.0"/>
  <p:tag name="KSO_WM_BEAUTIFY_FLAG" val="#wm#"/>
</p:tagLst>
</file>

<file path=ppt/tags/tag7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6"/>
  <p:tag name="KSO_WM_UNIT_ID" val="_8*i*36"/>
  <p:tag name="KSO_WM_UNIT_LAYERLEVEL" val="1"/>
  <p:tag name="KSO_WM_TAG_VERSION" val="1.0"/>
  <p:tag name="KSO_WM_BEAUTIFY_FLAG" val="#wm#"/>
</p:tagLst>
</file>

<file path=ppt/tags/tag7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7"/>
  <p:tag name="KSO_WM_UNIT_ID" val="_8*i*37"/>
  <p:tag name="KSO_WM_UNIT_LAYERLEVEL" val="1"/>
  <p:tag name="KSO_WM_TAG_VERSION" val="1.0"/>
  <p:tag name="KSO_WM_BEAUTIFY_FLAG" val="#wm#"/>
</p:tagLst>
</file>

<file path=ppt/tags/tag7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8"/>
  <p:tag name="KSO_WM_UNIT_ID" val="_8*i*38"/>
  <p:tag name="KSO_WM_UNIT_LAYERLEVEL" val="1"/>
  <p:tag name="KSO_WM_TAG_VERSION" val="1.0"/>
  <p:tag name="KSO_WM_BEAUTIFY_FLAG" val="#wm#"/>
</p:tagLst>
</file>

<file path=ppt/tags/tag7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9"/>
  <p:tag name="KSO_WM_UNIT_ID" val="_8*i*39"/>
  <p:tag name="KSO_WM_UNIT_LAYERLEVEL" val="1"/>
  <p:tag name="KSO_WM_TAG_VERSION" val="1.0"/>
  <p:tag name="KSO_WM_BEAUTIFY_FLAG" val="#wm#"/>
</p:tagLst>
</file>

<file path=ppt/tags/tag7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0"/>
  <p:tag name="KSO_WM_UNIT_ID" val="_8*i*40"/>
  <p:tag name="KSO_WM_UNIT_LAYERLEVEL" val="1"/>
  <p:tag name="KSO_WM_TAG_VERSION" val="1.0"/>
  <p:tag name="KSO_WM_BEAUTIFY_FLAG" val="#wm#"/>
</p:tagLst>
</file>

<file path=ppt/tags/tag7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1"/>
  <p:tag name="KSO_WM_UNIT_ID" val="_8*i*41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2"/>
  <p:tag name="KSO_WM_UNIT_ID" val="_8*i*42"/>
  <p:tag name="KSO_WM_UNIT_LAYERLEVEL" val="1"/>
  <p:tag name="KSO_WM_TAG_VERSION" val="1.0"/>
  <p:tag name="KSO_WM_BEAUTIFY_FLAG" val="#wm#"/>
</p:tagLst>
</file>

<file path=ppt/tags/tag7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3"/>
  <p:tag name="KSO_WM_UNIT_ID" val="_8*i*43"/>
  <p:tag name="KSO_WM_UNIT_LAYERLEVEL" val="1"/>
  <p:tag name="KSO_WM_TAG_VERSION" val="1.0"/>
  <p:tag name="KSO_WM_BEAUTIFY_FLAG" val="#wm#"/>
</p:tagLst>
</file>

<file path=ppt/tags/tag7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_8*i*44"/>
  <p:tag name="KSO_WM_UNIT_LAYERLEVEL" val="1"/>
  <p:tag name="KSO_WM_TAG_VERSION" val="1.0"/>
  <p:tag name="KSO_WM_BEAUTIFY_FLAG" val="#wm#"/>
</p:tagLst>
</file>

<file path=ppt/tags/tag7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5"/>
  <p:tag name="KSO_WM_UNIT_ID" val="_8*i*45"/>
  <p:tag name="KSO_WM_UNIT_LAYERLEVEL" val="1"/>
  <p:tag name="KSO_WM_TAG_VERSION" val="1.0"/>
  <p:tag name="KSO_WM_BEAUTIFY_FLAG" val="#wm#"/>
</p:tagLst>
</file>

<file path=ppt/tags/tag7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6"/>
  <p:tag name="KSO_WM_UNIT_ID" val="_8*i*46"/>
  <p:tag name="KSO_WM_UNIT_LAYERLEVEL" val="1"/>
  <p:tag name="KSO_WM_TAG_VERSION" val="1.0"/>
  <p:tag name="KSO_WM_BEAUTIFY_FLAG" val="#wm#"/>
</p:tagLst>
</file>

<file path=ppt/tags/tag7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7"/>
  <p:tag name="KSO_WM_UNIT_ID" val="_8*i*47"/>
  <p:tag name="KSO_WM_UNIT_LAYERLEVEL" val="1"/>
  <p:tag name="KSO_WM_TAG_VERSION" val="1.0"/>
  <p:tag name="KSO_WM_BEAUTIFY_FLAG" val="#wm#"/>
</p:tagLst>
</file>

<file path=ppt/tags/tag7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8"/>
  <p:tag name="KSO_WM_UNIT_ID" val="_8*i*48"/>
  <p:tag name="KSO_WM_UNIT_LAYERLEVEL" val="1"/>
  <p:tag name="KSO_WM_TAG_VERSION" val="1.0"/>
  <p:tag name="KSO_WM_BEAUTIFY_FLAG" val="#wm#"/>
</p:tagLst>
</file>

<file path=ppt/tags/tag7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9"/>
  <p:tag name="KSO_WM_UNIT_ID" val="_8*i*49"/>
  <p:tag name="KSO_WM_UNIT_LAYERLEVEL" val="1"/>
  <p:tag name="KSO_WM_TAG_VERSION" val="1.0"/>
  <p:tag name="KSO_WM_BEAUTIFY_FLAG" val="#wm#"/>
</p:tagLst>
</file>

<file path=ppt/tags/tag7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1"/>
  <p:tag name="KSO_WM_UNIT_ID" val="_8*i*51"/>
  <p:tag name="KSO_WM_UNIT_LAYERLEVEL" val="1"/>
  <p:tag name="KSO_WM_TAG_VERSION" val="1.0"/>
  <p:tag name="KSO_WM_BEAUTIFY_FLAG" val="#wm#"/>
</p:tagLst>
</file>

<file path=ppt/tags/tag7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2"/>
  <p:tag name="KSO_WM_UNIT_ID" val="_8*i*52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3"/>
  <p:tag name="KSO_WM_UNIT_ID" val="_8*i*53"/>
  <p:tag name="KSO_WM_UNIT_LAYERLEVEL" val="1"/>
  <p:tag name="KSO_WM_TAG_VERSION" val="1.0"/>
  <p:tag name="KSO_WM_BEAUTIFY_FLAG" val="#wm#"/>
</p:tagLst>
</file>

<file path=ppt/tags/tag7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4"/>
  <p:tag name="KSO_WM_UNIT_ID" val="_8*i*54"/>
  <p:tag name="KSO_WM_UNIT_LAYERLEVEL" val="1"/>
  <p:tag name="KSO_WM_TAG_VERSION" val="1.0"/>
  <p:tag name="KSO_WM_BEAUTIFY_FLAG" val="#wm#"/>
</p:tagLst>
</file>

<file path=ppt/tags/tag7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5"/>
  <p:tag name="KSO_WM_UNIT_ID" val="_8*i*55"/>
  <p:tag name="KSO_WM_UNIT_LAYERLEVEL" val="1"/>
  <p:tag name="KSO_WM_TAG_VERSION" val="1.0"/>
  <p:tag name="KSO_WM_BEAUTIFY_FLAG" val="#wm#"/>
</p:tagLst>
</file>

<file path=ppt/tags/tag7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6"/>
  <p:tag name="KSO_WM_UNIT_ID" val="_8*i*56"/>
  <p:tag name="KSO_WM_UNIT_LAYERLEVEL" val="1"/>
  <p:tag name="KSO_WM_TAG_VERSION" val="1.0"/>
  <p:tag name="KSO_WM_BEAUTIFY_FLAG" val="#wm#"/>
</p:tagLst>
</file>

<file path=ppt/tags/tag7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7"/>
  <p:tag name="KSO_WM_UNIT_ID" val="_8*i*57"/>
  <p:tag name="KSO_WM_UNIT_LAYERLEVEL" val="1"/>
  <p:tag name="KSO_WM_TAG_VERSION" val="1.0"/>
  <p:tag name="KSO_WM_BEAUTIFY_FLAG" val="#wm#"/>
</p:tagLst>
</file>

<file path=ppt/tags/tag7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8"/>
  <p:tag name="KSO_WM_UNIT_ID" val="_8*i*58"/>
  <p:tag name="KSO_WM_UNIT_LAYERLEVEL" val="1"/>
  <p:tag name="KSO_WM_TAG_VERSION" val="1.0"/>
  <p:tag name="KSO_WM_BEAUTIFY_FLAG" val="#wm#"/>
</p:tagLst>
</file>

<file path=ppt/tags/tag7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8*i*4"/>
  <p:tag name="KSO_WM_UNIT_LAYERLEVEL" val="1"/>
  <p:tag name="KSO_WM_TAG_VERSION" val="1.0"/>
  <p:tag name="KSO_WM_BEAUTIFY_FLAG" val="#wm#"/>
</p:tagLst>
</file>

<file path=ppt/tags/tag7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8*i*5"/>
  <p:tag name="KSO_WM_UNIT_LAYERLEVEL" val="1"/>
  <p:tag name="KSO_WM_TAG_VERSION" val="1.0"/>
  <p:tag name="KSO_WM_BEAUTIFY_FLAG" val="#wm#"/>
</p:tagLst>
</file>

<file path=ppt/tags/tag7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8*i*6"/>
  <p:tag name="KSO_WM_UNIT_LAYERLEVEL" val="1"/>
  <p:tag name="KSO_WM_TAG_VERSION" val="1.0"/>
  <p:tag name="KSO_WM_BEAUTIFY_FLAG" val="#wm#"/>
</p:tagLst>
</file>

<file path=ppt/tags/tag7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9*i*1"/>
  <p:tag name="KSO_WM_UNIT_BK_DARK_LIGHT" val="2"/>
  <p:tag name="KSO_WM_UNIT_LAYERLEVEL" val="1"/>
  <p:tag name="KSO_WM_TAG_VERSION" val="1.0"/>
  <p:tag name="KSO_WM_BEAUTIFY_FLAG" val="#wm#"/>
</p:tagLst>
</file>

<file path=ppt/tags/tag7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186699_10*i*2"/>
  <p:tag name="KSO_WM_TEMPLATE_CATEGORY" val="custom"/>
  <p:tag name="KSO_WM_TEMPLATE_INDEX" val="20186699"/>
  <p:tag name="KSO_WM_UNIT_LAYERLEVEL" val="1"/>
  <p:tag name="KSO_WM_TAG_VERSION" val="1.0"/>
  <p:tag name="KSO_WM_BEAUTIFY_FLAG" val="#wm#"/>
</p:tagLst>
</file>

<file path=ppt/tags/tag7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9*i*10"/>
  <p:tag name="KSO_WM_UNIT_LAYERLEVEL" val="1"/>
  <p:tag name="KSO_WM_TAG_VERSION" val="1.0"/>
  <p:tag name="KSO_WM_BEAUTIFY_FLAG" val="#wm#"/>
</p:tagLst>
</file>

<file path=ppt/tags/tag7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9*i*20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9*i*21"/>
  <p:tag name="KSO_WM_UNIT_LAYERLEVEL" val="1"/>
  <p:tag name="KSO_WM_TAG_VERSION" val="1.0"/>
  <p:tag name="KSO_WM_BEAUTIFY_FLAG" val="#wm#"/>
</p:tagLst>
</file>

<file path=ppt/tags/tag7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0"/>
  <p:tag name="KSO_WM_UNIT_ID" val="_9*i*50"/>
  <p:tag name="KSO_WM_UNIT_LAYERLEVEL" val="1"/>
  <p:tag name="KSO_WM_TAG_VERSION" val="1.0"/>
  <p:tag name="KSO_WM_BEAUTIFY_FLAG" val="#wm#"/>
</p:tagLst>
</file>

<file path=ppt/tags/tag7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9*i*3"/>
  <p:tag name="KSO_WM_UNIT_LAYERLEVEL" val="1"/>
  <p:tag name="KSO_WM_TAG_VERSION" val="1.0"/>
  <p:tag name="KSO_WM_BEAUTIFY_FLAG" val="#wm#"/>
</p:tagLst>
</file>

<file path=ppt/tags/tag7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9*i*7"/>
  <p:tag name="KSO_WM_UNIT_LAYERLEVEL" val="1"/>
  <p:tag name="KSO_WM_TAG_VERSION" val="1.0"/>
  <p:tag name="KSO_WM_BEAUTIFY_FLAG" val="#wm#"/>
</p:tagLst>
</file>

<file path=ppt/tags/tag7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9*i*8"/>
  <p:tag name="KSO_WM_UNIT_LAYERLEVEL" val="1"/>
  <p:tag name="KSO_WM_TAG_VERSION" val="1.0"/>
  <p:tag name="KSO_WM_BEAUTIFY_FLAG" val="#wm#"/>
</p:tagLst>
</file>

<file path=ppt/tags/tag7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9*i*9"/>
  <p:tag name="KSO_WM_UNIT_LAYERLEVEL" val="1"/>
  <p:tag name="KSO_WM_TAG_VERSION" val="1.0"/>
  <p:tag name="KSO_WM_BEAUTIFY_FLAG" val="#wm#"/>
</p:tagLst>
</file>

<file path=ppt/tags/tag7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9*i*11"/>
  <p:tag name="KSO_WM_UNIT_LAYERLEVEL" val="1"/>
  <p:tag name="KSO_WM_TAG_VERSION" val="1.0"/>
  <p:tag name="KSO_WM_BEAUTIFY_FLAG" val="#wm#"/>
</p:tagLst>
</file>

<file path=ppt/tags/tag7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9*i*12"/>
  <p:tag name="KSO_WM_UNIT_LAYERLEVEL" val="1"/>
  <p:tag name="KSO_WM_TAG_VERSION" val="1.0"/>
  <p:tag name="KSO_WM_BEAUTIFY_FLAG" val="#wm#"/>
</p:tagLst>
</file>

<file path=ppt/tags/tag7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9*i*13"/>
  <p:tag name="KSO_WM_UNIT_LAYERLEVEL" val="1"/>
  <p:tag name="KSO_WM_TAG_VERSION" val="1.0"/>
  <p:tag name="KSO_WM_BEAUTIFY_FLAG" val="#wm#"/>
</p:tagLst>
</file>

<file path=ppt/tags/tag7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9*i*14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_9*i*15"/>
  <p:tag name="KSO_WM_UNIT_LAYERLEVEL" val="1"/>
  <p:tag name="KSO_WM_TAG_VERSION" val="1.0"/>
  <p:tag name="KSO_WM_BEAUTIFY_FLAG" val="#wm#"/>
</p:tagLst>
</file>

<file path=ppt/tags/tag7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_9*i*16"/>
  <p:tag name="KSO_WM_UNIT_LAYERLEVEL" val="1"/>
  <p:tag name="KSO_WM_TAG_VERSION" val="1.0"/>
  <p:tag name="KSO_WM_BEAUTIFY_FLAG" val="#wm#"/>
</p:tagLst>
</file>

<file path=ppt/tags/tag7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_9*i*17"/>
  <p:tag name="KSO_WM_UNIT_LAYERLEVEL" val="1"/>
  <p:tag name="KSO_WM_TAG_VERSION" val="1.0"/>
  <p:tag name="KSO_WM_BEAUTIFY_FLAG" val="#wm#"/>
</p:tagLst>
</file>

<file path=ppt/tags/tag7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9*i*18"/>
  <p:tag name="KSO_WM_UNIT_LAYERLEVEL" val="1"/>
  <p:tag name="KSO_WM_TAG_VERSION" val="1.0"/>
  <p:tag name="KSO_WM_BEAUTIFY_FLAG" val="#wm#"/>
</p:tagLst>
</file>

<file path=ppt/tags/tag7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9*i*19"/>
  <p:tag name="KSO_WM_UNIT_LAYERLEVEL" val="1"/>
  <p:tag name="KSO_WM_TAG_VERSION" val="1.0"/>
  <p:tag name="KSO_WM_BEAUTIFY_FLAG" val="#wm#"/>
</p:tagLst>
</file>

<file path=ppt/tags/tag7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9*i*22"/>
  <p:tag name="KSO_WM_UNIT_LAYERLEVEL" val="1"/>
  <p:tag name="KSO_WM_TAG_VERSION" val="1.0"/>
  <p:tag name="KSO_WM_BEAUTIFY_FLAG" val="#wm#"/>
</p:tagLst>
</file>

<file path=ppt/tags/tag7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9*i*23"/>
  <p:tag name="KSO_WM_UNIT_LAYERLEVEL" val="1"/>
  <p:tag name="KSO_WM_TAG_VERSION" val="1.0"/>
  <p:tag name="KSO_WM_BEAUTIFY_FLAG" val="#wm#"/>
</p:tagLst>
</file>

<file path=ppt/tags/tag7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9*i*24"/>
  <p:tag name="KSO_WM_UNIT_LAYERLEVEL" val="1"/>
  <p:tag name="KSO_WM_TAG_VERSION" val="1.0"/>
  <p:tag name="KSO_WM_BEAUTIFY_FLAG" val="#wm#"/>
</p:tagLst>
</file>

<file path=ppt/tags/tag7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9*i*25"/>
  <p:tag name="KSO_WM_UNIT_LAYERLEVEL" val="1"/>
  <p:tag name="KSO_WM_TAG_VERSION" val="1.0"/>
  <p:tag name="KSO_WM_BEAUTIFY_FLAG" val="#wm#"/>
</p:tagLst>
</file>

<file path=ppt/tags/tag7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9*i*26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9*i*27"/>
  <p:tag name="KSO_WM_UNIT_LAYERLEVEL" val="1"/>
  <p:tag name="KSO_WM_TAG_VERSION" val="1.0"/>
  <p:tag name="KSO_WM_BEAUTIFY_FLAG" val="#wm#"/>
</p:tagLst>
</file>

<file path=ppt/tags/tag7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9*i*28"/>
  <p:tag name="KSO_WM_UNIT_LAYERLEVEL" val="1"/>
  <p:tag name="KSO_WM_TAG_VERSION" val="1.0"/>
  <p:tag name="KSO_WM_BEAUTIFY_FLAG" val="#wm#"/>
</p:tagLst>
</file>

<file path=ppt/tags/tag7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9*i*29"/>
  <p:tag name="KSO_WM_UNIT_LAYERLEVEL" val="1"/>
  <p:tag name="KSO_WM_TAG_VERSION" val="1.0"/>
  <p:tag name="KSO_WM_BEAUTIFY_FLAG" val="#wm#"/>
</p:tagLst>
</file>

<file path=ppt/tags/tag7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9*i*30"/>
  <p:tag name="KSO_WM_UNIT_LAYERLEVEL" val="1"/>
  <p:tag name="KSO_WM_TAG_VERSION" val="1.0"/>
  <p:tag name="KSO_WM_BEAUTIFY_FLAG" val="#wm#"/>
</p:tagLst>
</file>

<file path=ppt/tags/tag7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1"/>
  <p:tag name="KSO_WM_UNIT_ID" val="_9*i*31"/>
  <p:tag name="KSO_WM_UNIT_LAYERLEVEL" val="1"/>
  <p:tag name="KSO_WM_TAG_VERSION" val="1.0"/>
  <p:tag name="KSO_WM_BEAUTIFY_FLAG" val="#wm#"/>
</p:tagLst>
</file>

<file path=ppt/tags/tag7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2"/>
  <p:tag name="KSO_WM_UNIT_ID" val="_9*i*32"/>
  <p:tag name="KSO_WM_UNIT_LAYERLEVEL" val="1"/>
  <p:tag name="KSO_WM_TAG_VERSION" val="1.0"/>
  <p:tag name="KSO_WM_BEAUTIFY_FLAG" val="#wm#"/>
</p:tagLst>
</file>

<file path=ppt/tags/tag7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3"/>
  <p:tag name="KSO_WM_UNIT_ID" val="_9*i*33"/>
  <p:tag name="KSO_WM_UNIT_LAYERLEVEL" val="1"/>
  <p:tag name="KSO_WM_TAG_VERSION" val="1.0"/>
  <p:tag name="KSO_WM_BEAUTIFY_FLAG" val="#wm#"/>
</p:tagLst>
</file>

<file path=ppt/tags/tag7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4"/>
  <p:tag name="KSO_WM_UNIT_ID" val="_9*i*34"/>
  <p:tag name="KSO_WM_UNIT_LAYERLEVEL" val="1"/>
  <p:tag name="KSO_WM_TAG_VERSION" val="1.0"/>
  <p:tag name="KSO_WM_BEAUTIFY_FLAG" val="#wm#"/>
</p:tagLst>
</file>

<file path=ppt/tags/tag7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5"/>
  <p:tag name="KSO_WM_UNIT_ID" val="_9*i*35"/>
  <p:tag name="KSO_WM_UNIT_LAYERLEVEL" val="1"/>
  <p:tag name="KSO_WM_TAG_VERSION" val="1.0"/>
  <p:tag name="KSO_WM_BEAUTIFY_FLAG" val="#wm#"/>
</p:tagLst>
</file>

<file path=ppt/tags/tag7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6"/>
  <p:tag name="KSO_WM_UNIT_ID" val="_9*i*36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7"/>
  <p:tag name="KSO_WM_UNIT_ID" val="_9*i*37"/>
  <p:tag name="KSO_WM_UNIT_LAYERLEVEL" val="1"/>
  <p:tag name="KSO_WM_TAG_VERSION" val="1.0"/>
  <p:tag name="KSO_WM_BEAUTIFY_FLAG" val="#wm#"/>
</p:tagLst>
</file>

<file path=ppt/tags/tag7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8"/>
  <p:tag name="KSO_WM_UNIT_ID" val="_9*i*38"/>
  <p:tag name="KSO_WM_UNIT_LAYERLEVEL" val="1"/>
  <p:tag name="KSO_WM_TAG_VERSION" val="1.0"/>
  <p:tag name="KSO_WM_BEAUTIFY_FLAG" val="#wm#"/>
</p:tagLst>
</file>

<file path=ppt/tags/tag7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9"/>
  <p:tag name="KSO_WM_UNIT_ID" val="_9*i*39"/>
  <p:tag name="KSO_WM_UNIT_LAYERLEVEL" val="1"/>
  <p:tag name="KSO_WM_TAG_VERSION" val="1.0"/>
  <p:tag name="KSO_WM_BEAUTIFY_FLAG" val="#wm#"/>
</p:tagLst>
</file>

<file path=ppt/tags/tag7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0"/>
  <p:tag name="KSO_WM_UNIT_ID" val="_9*i*40"/>
  <p:tag name="KSO_WM_UNIT_LAYERLEVEL" val="1"/>
  <p:tag name="KSO_WM_TAG_VERSION" val="1.0"/>
  <p:tag name="KSO_WM_BEAUTIFY_FLAG" val="#wm#"/>
</p:tagLst>
</file>

<file path=ppt/tags/tag7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1"/>
  <p:tag name="KSO_WM_UNIT_ID" val="_9*i*41"/>
  <p:tag name="KSO_WM_UNIT_LAYERLEVEL" val="1"/>
  <p:tag name="KSO_WM_TAG_VERSION" val="1.0"/>
  <p:tag name="KSO_WM_BEAUTIFY_FLAG" val="#wm#"/>
</p:tagLst>
</file>

<file path=ppt/tags/tag7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2"/>
  <p:tag name="KSO_WM_UNIT_ID" val="_9*i*42"/>
  <p:tag name="KSO_WM_UNIT_LAYERLEVEL" val="1"/>
  <p:tag name="KSO_WM_TAG_VERSION" val="1.0"/>
  <p:tag name="KSO_WM_BEAUTIFY_FLAG" val="#wm#"/>
</p:tagLst>
</file>

<file path=ppt/tags/tag7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3"/>
  <p:tag name="KSO_WM_UNIT_ID" val="_9*i*43"/>
  <p:tag name="KSO_WM_UNIT_LAYERLEVEL" val="1"/>
  <p:tag name="KSO_WM_TAG_VERSION" val="1.0"/>
  <p:tag name="KSO_WM_BEAUTIFY_FLAG" val="#wm#"/>
</p:tagLst>
</file>

<file path=ppt/tags/tag7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_9*i*44"/>
  <p:tag name="KSO_WM_UNIT_LAYERLEVEL" val="1"/>
  <p:tag name="KSO_WM_TAG_VERSION" val="1.0"/>
  <p:tag name="KSO_WM_BEAUTIFY_FLAG" val="#wm#"/>
</p:tagLst>
</file>

<file path=ppt/tags/tag7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5"/>
  <p:tag name="KSO_WM_UNIT_ID" val="_9*i*45"/>
  <p:tag name="KSO_WM_UNIT_LAYERLEVEL" val="1"/>
  <p:tag name="KSO_WM_TAG_VERSION" val="1.0"/>
  <p:tag name="KSO_WM_BEAUTIFY_FLAG" val="#wm#"/>
</p:tagLst>
</file>

<file path=ppt/tags/tag7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6"/>
  <p:tag name="KSO_WM_UNIT_ID" val="_9*i*46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7"/>
  <p:tag name="KSO_WM_UNIT_ID" val="_9*i*47"/>
  <p:tag name="KSO_WM_UNIT_LAYERLEVEL" val="1"/>
  <p:tag name="KSO_WM_TAG_VERSION" val="1.0"/>
  <p:tag name="KSO_WM_BEAUTIFY_FLAG" val="#wm#"/>
</p:tagLst>
</file>

<file path=ppt/tags/tag8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8"/>
  <p:tag name="KSO_WM_UNIT_ID" val="_9*i*48"/>
  <p:tag name="KSO_WM_UNIT_LAYERLEVEL" val="1"/>
  <p:tag name="KSO_WM_TAG_VERSION" val="1.0"/>
  <p:tag name="KSO_WM_BEAUTIFY_FLAG" val="#wm#"/>
</p:tagLst>
</file>

<file path=ppt/tags/tag8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9"/>
  <p:tag name="KSO_WM_UNIT_ID" val="_9*i*49"/>
  <p:tag name="KSO_WM_UNIT_LAYERLEVEL" val="1"/>
  <p:tag name="KSO_WM_TAG_VERSION" val="1.0"/>
  <p:tag name="KSO_WM_BEAUTIFY_FLAG" val="#wm#"/>
</p:tagLst>
</file>

<file path=ppt/tags/tag8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1"/>
  <p:tag name="KSO_WM_UNIT_ID" val="_9*i*51"/>
  <p:tag name="KSO_WM_UNIT_LAYERLEVEL" val="1"/>
  <p:tag name="KSO_WM_TAG_VERSION" val="1.0"/>
  <p:tag name="KSO_WM_BEAUTIFY_FLAG" val="#wm#"/>
</p:tagLst>
</file>

<file path=ppt/tags/tag8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2"/>
  <p:tag name="KSO_WM_UNIT_ID" val="_9*i*52"/>
  <p:tag name="KSO_WM_UNIT_LAYERLEVEL" val="1"/>
  <p:tag name="KSO_WM_TAG_VERSION" val="1.0"/>
  <p:tag name="KSO_WM_BEAUTIFY_FLAG" val="#wm#"/>
</p:tagLst>
</file>

<file path=ppt/tags/tag8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3"/>
  <p:tag name="KSO_WM_UNIT_ID" val="_9*i*53"/>
  <p:tag name="KSO_WM_UNIT_LAYERLEVEL" val="1"/>
  <p:tag name="KSO_WM_TAG_VERSION" val="1.0"/>
  <p:tag name="KSO_WM_BEAUTIFY_FLAG" val="#wm#"/>
</p:tagLst>
</file>

<file path=ppt/tags/tag8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4"/>
  <p:tag name="KSO_WM_UNIT_ID" val="_9*i*54"/>
  <p:tag name="KSO_WM_UNIT_LAYERLEVEL" val="1"/>
  <p:tag name="KSO_WM_TAG_VERSION" val="1.0"/>
  <p:tag name="KSO_WM_BEAUTIFY_FLAG" val="#wm#"/>
</p:tagLst>
</file>

<file path=ppt/tags/tag8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5"/>
  <p:tag name="KSO_WM_UNIT_ID" val="_9*i*55"/>
  <p:tag name="KSO_WM_UNIT_LAYERLEVEL" val="1"/>
  <p:tag name="KSO_WM_TAG_VERSION" val="1.0"/>
  <p:tag name="KSO_WM_BEAUTIFY_FLAG" val="#wm#"/>
</p:tagLst>
</file>

<file path=ppt/tags/tag8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6"/>
  <p:tag name="KSO_WM_UNIT_ID" val="_9*i*56"/>
  <p:tag name="KSO_WM_UNIT_LAYERLEVEL" val="1"/>
  <p:tag name="KSO_WM_TAG_VERSION" val="1.0"/>
  <p:tag name="KSO_WM_BEAUTIFY_FLAG" val="#wm#"/>
</p:tagLst>
</file>

<file path=ppt/tags/tag8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7"/>
  <p:tag name="KSO_WM_UNIT_ID" val="_9*i*57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8"/>
  <p:tag name="KSO_WM_UNIT_ID" val="_9*i*58"/>
  <p:tag name="KSO_WM_UNIT_LAYERLEVEL" val="1"/>
  <p:tag name="KSO_WM_TAG_VERSION" val="1.0"/>
  <p:tag name="KSO_WM_BEAUTIFY_FLAG" val="#wm#"/>
</p:tagLst>
</file>

<file path=ppt/tags/tag8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9*i*4"/>
  <p:tag name="KSO_WM_UNIT_LAYERLEVEL" val="1"/>
  <p:tag name="KSO_WM_TAG_VERSION" val="1.0"/>
  <p:tag name="KSO_WM_BEAUTIFY_FLAG" val="#wm#"/>
</p:tagLst>
</file>

<file path=ppt/tags/tag8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9*i*5"/>
  <p:tag name="KSO_WM_UNIT_LAYERLEVEL" val="1"/>
  <p:tag name="KSO_WM_TAG_VERSION" val="1.0"/>
  <p:tag name="KSO_WM_BEAUTIFY_FLAG" val="#wm#"/>
</p:tagLst>
</file>

<file path=ppt/tags/tag8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9*i*6"/>
  <p:tag name="KSO_WM_UNIT_LAYERLEVEL" val="1"/>
  <p:tag name="KSO_WM_TAG_VERSION" val="1.0"/>
  <p:tag name="KSO_WM_BEAUTIFY_FLAG" val="#wm#"/>
</p:tagLst>
</file>

<file path=ppt/tags/tag8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0*i*1"/>
  <p:tag name="KSO_WM_UNIT_BK_DARK_LIGHT" val="2"/>
  <p:tag name="KSO_WM_UNIT_LAYERLEVEL" val="1"/>
  <p:tag name="KSO_WM_TAG_VERSION" val="1.0"/>
  <p:tag name="KSO_WM_BEAUTIFY_FLAG" val="#wm#"/>
</p:tagLst>
</file>

<file path=ppt/tags/tag8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186699_10*i*2"/>
  <p:tag name="KSO_WM_TEMPLATE_CATEGORY" val="custom"/>
  <p:tag name="KSO_WM_TEMPLATE_INDEX" val="20186699"/>
  <p:tag name="KSO_WM_UNIT_LAYERLEVEL" val="1"/>
  <p:tag name="KSO_WM_TAG_VERSION" val="1.0"/>
  <p:tag name="KSO_WM_BEAUTIFY_FLAG" val="#wm#"/>
</p:tagLst>
</file>

<file path=ppt/tags/tag8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10*i*10"/>
  <p:tag name="KSO_WM_UNIT_LAYERLEVEL" val="1"/>
  <p:tag name="KSO_WM_TAG_VERSION" val="1.0"/>
  <p:tag name="KSO_WM_BEAUTIFY_FLAG" val="#wm#"/>
</p:tagLst>
</file>

<file path=ppt/tags/tag8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_10*i*20"/>
  <p:tag name="KSO_WM_UNIT_LAYERLEVEL" val="1"/>
  <p:tag name="KSO_WM_TAG_VERSION" val="1.0"/>
  <p:tag name="KSO_WM_BEAUTIFY_FLAG" val="#wm#"/>
</p:tagLst>
</file>

<file path=ppt/tags/tag8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_10*i*21"/>
  <p:tag name="KSO_WM_UNIT_LAYERLEVEL" val="1"/>
  <p:tag name="KSO_WM_TAG_VERSION" val="1.0"/>
  <p:tag name="KSO_WM_BEAUTIFY_FLAG" val="#wm#"/>
</p:tagLst>
</file>

<file path=ppt/tags/tag8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0"/>
  <p:tag name="KSO_WM_UNIT_ID" val="_10*i*50"/>
  <p:tag name="KSO_WM_UNIT_LAYERLEVEL" val="1"/>
  <p:tag name="KSO_WM_TAG_VERSION" val="1.0"/>
  <p:tag name="KSO_WM_BEAUTIFY_FLAG" val="#wm#"/>
</p:tagLst>
</file>

<file path=ppt/tags/tag8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0*i*3"/>
  <p:tag name="KSO_WM_UNIT_LAYERLEVEL" val="1"/>
  <p:tag name="KSO_WM_TAG_VERSION" val="1.0"/>
  <p:tag name="KSO_WM_BEAUTIFY_FLAG" val="#wm#"/>
</p:tagLst>
</file>

<file path=ppt/tags/tag8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10*i*7"/>
  <p:tag name="KSO_WM_UNIT_LAYERLEVEL" val="1"/>
  <p:tag name="KSO_WM_TAG_VERSION" val="1.0"/>
  <p:tag name="KSO_WM_BEAUTIFY_FLAG" val="#wm#"/>
</p:tagLst>
</file>

<file path=ppt/tags/tag8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0*i*8"/>
  <p:tag name="KSO_WM_UNIT_LAYERLEVEL" val="1"/>
  <p:tag name="KSO_WM_TAG_VERSION" val="1.0"/>
  <p:tag name="KSO_WM_BEAUTIFY_FLAG" val="#wm#"/>
</p:tagLst>
</file>

<file path=ppt/tags/tag8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10*i*9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3*i*1"/>
  <p:tag name="KSO_WM_UNIT_LAYERLEVEL" val="1"/>
  <p:tag name="KSO_WM_TAG_VERSION" val="1.0"/>
  <p:tag name="KSO_WM_BEAUTIFY_FLAG" val="#wm#"/>
</p:tagLst>
</file>

<file path=ppt/tags/tag8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10*i*11"/>
  <p:tag name="KSO_WM_UNIT_LAYERLEVEL" val="1"/>
  <p:tag name="KSO_WM_TAG_VERSION" val="1.0"/>
  <p:tag name="KSO_WM_BEAUTIFY_FLAG" val="#wm#"/>
</p:tagLst>
</file>

<file path=ppt/tags/tag8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10*i*12"/>
  <p:tag name="KSO_WM_UNIT_LAYERLEVEL" val="1"/>
  <p:tag name="KSO_WM_TAG_VERSION" val="1.0"/>
  <p:tag name="KSO_WM_BEAUTIFY_FLAG" val="#wm#"/>
</p:tagLst>
</file>

<file path=ppt/tags/tag8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10*i*13"/>
  <p:tag name="KSO_WM_UNIT_LAYERLEVEL" val="1"/>
  <p:tag name="KSO_WM_TAG_VERSION" val="1.0"/>
  <p:tag name="KSO_WM_BEAUTIFY_FLAG" val="#wm#"/>
</p:tagLst>
</file>

<file path=ppt/tags/tag8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10*i*14"/>
  <p:tag name="KSO_WM_UNIT_LAYERLEVEL" val="1"/>
  <p:tag name="KSO_WM_TAG_VERSION" val="1.0"/>
  <p:tag name="KSO_WM_BEAUTIFY_FLAG" val="#wm#"/>
</p:tagLst>
</file>

<file path=ppt/tags/tag8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_10*i*15"/>
  <p:tag name="KSO_WM_UNIT_LAYERLEVEL" val="1"/>
  <p:tag name="KSO_WM_TAG_VERSION" val="1.0"/>
  <p:tag name="KSO_WM_BEAUTIFY_FLAG" val="#wm#"/>
</p:tagLst>
</file>

<file path=ppt/tags/tag8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_10*i*16"/>
  <p:tag name="KSO_WM_UNIT_LAYERLEVEL" val="1"/>
  <p:tag name="KSO_WM_TAG_VERSION" val="1.0"/>
  <p:tag name="KSO_WM_BEAUTIFY_FLAG" val="#wm#"/>
</p:tagLst>
</file>

<file path=ppt/tags/tag8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_10*i*17"/>
  <p:tag name="KSO_WM_UNIT_LAYERLEVEL" val="1"/>
  <p:tag name="KSO_WM_TAG_VERSION" val="1.0"/>
  <p:tag name="KSO_WM_BEAUTIFY_FLAG" val="#wm#"/>
</p:tagLst>
</file>

<file path=ppt/tags/tag8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_10*i*18"/>
  <p:tag name="KSO_WM_UNIT_LAYERLEVEL" val="1"/>
  <p:tag name="KSO_WM_TAG_VERSION" val="1.0"/>
  <p:tag name="KSO_WM_BEAUTIFY_FLAG" val="#wm#"/>
</p:tagLst>
</file>

<file path=ppt/tags/tag8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_10*i*19"/>
  <p:tag name="KSO_WM_UNIT_LAYERLEVEL" val="1"/>
  <p:tag name="KSO_WM_TAG_VERSION" val="1.0"/>
  <p:tag name="KSO_WM_BEAUTIFY_FLAG" val="#wm#"/>
</p:tagLst>
</file>

<file path=ppt/tags/tag8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_10*i*22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3*i*2"/>
  <p:tag name="KSO_WM_UNIT_LAYERLEVEL" val="1"/>
  <p:tag name="KSO_WM_TAG_VERSION" val="1.0"/>
  <p:tag name="KSO_WM_BEAUTIFY_FLAG" val="#wm#"/>
</p:tagLst>
</file>

<file path=ppt/tags/tag8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_10*i*23"/>
  <p:tag name="KSO_WM_UNIT_LAYERLEVEL" val="1"/>
  <p:tag name="KSO_WM_TAG_VERSION" val="1.0"/>
  <p:tag name="KSO_WM_BEAUTIFY_FLAG" val="#wm#"/>
</p:tagLst>
</file>

<file path=ppt/tags/tag8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_10*i*24"/>
  <p:tag name="KSO_WM_UNIT_LAYERLEVEL" val="1"/>
  <p:tag name="KSO_WM_TAG_VERSION" val="1.0"/>
  <p:tag name="KSO_WM_BEAUTIFY_FLAG" val="#wm#"/>
</p:tagLst>
</file>

<file path=ppt/tags/tag8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_10*i*25"/>
  <p:tag name="KSO_WM_UNIT_LAYERLEVEL" val="1"/>
  <p:tag name="KSO_WM_TAG_VERSION" val="1.0"/>
  <p:tag name="KSO_WM_BEAUTIFY_FLAG" val="#wm#"/>
</p:tagLst>
</file>

<file path=ppt/tags/tag8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_10*i*26"/>
  <p:tag name="KSO_WM_UNIT_LAYERLEVEL" val="1"/>
  <p:tag name="KSO_WM_TAG_VERSION" val="1.0"/>
  <p:tag name="KSO_WM_BEAUTIFY_FLAG" val="#wm#"/>
</p:tagLst>
</file>

<file path=ppt/tags/tag8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_10*i*27"/>
  <p:tag name="KSO_WM_UNIT_LAYERLEVEL" val="1"/>
  <p:tag name="KSO_WM_TAG_VERSION" val="1.0"/>
  <p:tag name="KSO_WM_BEAUTIFY_FLAG" val="#wm#"/>
</p:tagLst>
</file>

<file path=ppt/tags/tag8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_10*i*28"/>
  <p:tag name="KSO_WM_UNIT_LAYERLEVEL" val="1"/>
  <p:tag name="KSO_WM_TAG_VERSION" val="1.0"/>
  <p:tag name="KSO_WM_BEAUTIFY_FLAG" val="#wm#"/>
</p:tagLst>
</file>

<file path=ppt/tags/tag8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0*i*29"/>
  <p:tag name="KSO_WM_UNIT_LAYERLEVEL" val="1"/>
  <p:tag name="KSO_WM_TAG_VERSION" val="1.0"/>
  <p:tag name="KSO_WM_BEAUTIFY_FLAG" val="#wm#"/>
</p:tagLst>
</file>

<file path=ppt/tags/tag8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_10*i*30"/>
  <p:tag name="KSO_WM_UNIT_LAYERLEVEL" val="1"/>
  <p:tag name="KSO_WM_TAG_VERSION" val="1.0"/>
  <p:tag name="KSO_WM_BEAUTIFY_FLAG" val="#wm#"/>
</p:tagLst>
</file>

<file path=ppt/tags/tag8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1"/>
  <p:tag name="KSO_WM_UNIT_ID" val="_10*i*31"/>
  <p:tag name="KSO_WM_UNIT_LAYERLEVEL" val="1"/>
  <p:tag name="KSO_WM_TAG_VERSION" val="1.0"/>
  <p:tag name="KSO_WM_BEAUTIFY_FLAG" val="#wm#"/>
</p:tagLst>
</file>

<file path=ppt/tags/tag8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2"/>
  <p:tag name="KSO_WM_UNIT_ID" val="_10*i*32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3*i*3"/>
  <p:tag name="KSO_WM_UNIT_LAYERLEVEL" val="1"/>
  <p:tag name="KSO_WM_TAG_VERSION" val="1.0"/>
  <p:tag name="KSO_WM_BEAUTIFY_FLAG" val="#wm#"/>
</p:tagLst>
</file>

<file path=ppt/tags/tag8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3"/>
  <p:tag name="KSO_WM_UNIT_ID" val="_10*i*33"/>
  <p:tag name="KSO_WM_UNIT_LAYERLEVEL" val="1"/>
  <p:tag name="KSO_WM_TAG_VERSION" val="1.0"/>
  <p:tag name="KSO_WM_BEAUTIFY_FLAG" val="#wm#"/>
</p:tagLst>
</file>

<file path=ppt/tags/tag8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4"/>
  <p:tag name="KSO_WM_UNIT_ID" val="_10*i*34"/>
  <p:tag name="KSO_WM_UNIT_LAYERLEVEL" val="1"/>
  <p:tag name="KSO_WM_TAG_VERSION" val="1.0"/>
  <p:tag name="KSO_WM_BEAUTIFY_FLAG" val="#wm#"/>
</p:tagLst>
</file>

<file path=ppt/tags/tag8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5"/>
  <p:tag name="KSO_WM_UNIT_ID" val="_10*i*35"/>
  <p:tag name="KSO_WM_UNIT_LAYERLEVEL" val="1"/>
  <p:tag name="KSO_WM_TAG_VERSION" val="1.0"/>
  <p:tag name="KSO_WM_BEAUTIFY_FLAG" val="#wm#"/>
</p:tagLst>
</file>

<file path=ppt/tags/tag8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6"/>
  <p:tag name="KSO_WM_UNIT_ID" val="_10*i*36"/>
  <p:tag name="KSO_WM_UNIT_LAYERLEVEL" val="1"/>
  <p:tag name="KSO_WM_TAG_VERSION" val="1.0"/>
  <p:tag name="KSO_WM_BEAUTIFY_FLAG" val="#wm#"/>
</p:tagLst>
</file>

<file path=ppt/tags/tag8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7"/>
  <p:tag name="KSO_WM_UNIT_ID" val="_10*i*37"/>
  <p:tag name="KSO_WM_UNIT_LAYERLEVEL" val="1"/>
  <p:tag name="KSO_WM_TAG_VERSION" val="1.0"/>
  <p:tag name="KSO_WM_BEAUTIFY_FLAG" val="#wm#"/>
</p:tagLst>
</file>

<file path=ppt/tags/tag8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8"/>
  <p:tag name="KSO_WM_UNIT_ID" val="_10*i*38"/>
  <p:tag name="KSO_WM_UNIT_LAYERLEVEL" val="1"/>
  <p:tag name="KSO_WM_TAG_VERSION" val="1.0"/>
  <p:tag name="KSO_WM_BEAUTIFY_FLAG" val="#wm#"/>
</p:tagLst>
</file>

<file path=ppt/tags/tag8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9"/>
  <p:tag name="KSO_WM_UNIT_ID" val="_10*i*39"/>
  <p:tag name="KSO_WM_UNIT_LAYERLEVEL" val="1"/>
  <p:tag name="KSO_WM_TAG_VERSION" val="1.0"/>
  <p:tag name="KSO_WM_BEAUTIFY_FLAG" val="#wm#"/>
</p:tagLst>
</file>

<file path=ppt/tags/tag8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0"/>
  <p:tag name="KSO_WM_UNIT_ID" val="_10*i*40"/>
  <p:tag name="KSO_WM_UNIT_LAYERLEVEL" val="1"/>
  <p:tag name="KSO_WM_TAG_VERSION" val="1.0"/>
  <p:tag name="KSO_WM_BEAUTIFY_FLAG" val="#wm#"/>
</p:tagLst>
</file>

<file path=ppt/tags/tag8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1"/>
  <p:tag name="KSO_WM_UNIT_ID" val="_10*i*41"/>
  <p:tag name="KSO_WM_UNIT_LAYERLEVEL" val="1"/>
  <p:tag name="KSO_WM_TAG_VERSION" val="1.0"/>
  <p:tag name="KSO_WM_BEAUTIFY_FLAG" val="#wm#"/>
</p:tagLst>
</file>

<file path=ppt/tags/tag8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2"/>
  <p:tag name="KSO_WM_UNIT_ID" val="_10*i*42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3*i*4"/>
  <p:tag name="KSO_WM_UNIT_LAYERLEVEL" val="1"/>
  <p:tag name="KSO_WM_TAG_VERSION" val="1.0"/>
  <p:tag name="KSO_WM_BEAUTIFY_FLAG" val="#wm#"/>
</p:tagLst>
</file>

<file path=ppt/tags/tag8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3"/>
  <p:tag name="KSO_WM_UNIT_ID" val="_10*i*43"/>
  <p:tag name="KSO_WM_UNIT_LAYERLEVEL" val="1"/>
  <p:tag name="KSO_WM_TAG_VERSION" val="1.0"/>
  <p:tag name="KSO_WM_BEAUTIFY_FLAG" val="#wm#"/>
</p:tagLst>
</file>

<file path=ppt/tags/tag8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_10*i*44"/>
  <p:tag name="KSO_WM_UNIT_LAYERLEVEL" val="1"/>
  <p:tag name="KSO_WM_TAG_VERSION" val="1.0"/>
  <p:tag name="KSO_WM_BEAUTIFY_FLAG" val="#wm#"/>
</p:tagLst>
</file>

<file path=ppt/tags/tag8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5"/>
  <p:tag name="KSO_WM_UNIT_ID" val="_10*i*45"/>
  <p:tag name="KSO_WM_UNIT_LAYERLEVEL" val="1"/>
  <p:tag name="KSO_WM_TAG_VERSION" val="1.0"/>
  <p:tag name="KSO_WM_BEAUTIFY_FLAG" val="#wm#"/>
</p:tagLst>
</file>

<file path=ppt/tags/tag8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6"/>
  <p:tag name="KSO_WM_UNIT_ID" val="_10*i*46"/>
  <p:tag name="KSO_WM_UNIT_LAYERLEVEL" val="1"/>
  <p:tag name="KSO_WM_TAG_VERSION" val="1.0"/>
  <p:tag name="KSO_WM_BEAUTIFY_FLAG" val="#wm#"/>
</p:tagLst>
</file>

<file path=ppt/tags/tag8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7"/>
  <p:tag name="KSO_WM_UNIT_ID" val="_10*i*47"/>
  <p:tag name="KSO_WM_UNIT_LAYERLEVEL" val="1"/>
  <p:tag name="KSO_WM_TAG_VERSION" val="1.0"/>
  <p:tag name="KSO_WM_BEAUTIFY_FLAG" val="#wm#"/>
</p:tagLst>
</file>

<file path=ppt/tags/tag8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8"/>
  <p:tag name="KSO_WM_UNIT_ID" val="_10*i*48"/>
  <p:tag name="KSO_WM_UNIT_LAYERLEVEL" val="1"/>
  <p:tag name="KSO_WM_TAG_VERSION" val="1.0"/>
  <p:tag name="KSO_WM_BEAUTIFY_FLAG" val="#wm#"/>
</p:tagLst>
</file>

<file path=ppt/tags/tag8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9"/>
  <p:tag name="KSO_WM_UNIT_ID" val="_10*i*49"/>
  <p:tag name="KSO_WM_UNIT_LAYERLEVEL" val="1"/>
  <p:tag name="KSO_WM_TAG_VERSION" val="1.0"/>
  <p:tag name="KSO_WM_BEAUTIFY_FLAG" val="#wm#"/>
</p:tagLst>
</file>

<file path=ppt/tags/tag8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1"/>
  <p:tag name="KSO_WM_UNIT_ID" val="_10*i*51"/>
  <p:tag name="KSO_WM_UNIT_LAYERLEVEL" val="1"/>
  <p:tag name="KSO_WM_TAG_VERSION" val="1.0"/>
  <p:tag name="KSO_WM_BEAUTIFY_FLAG" val="#wm#"/>
</p:tagLst>
</file>

<file path=ppt/tags/tag8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2"/>
  <p:tag name="KSO_WM_UNIT_ID" val="_10*i*52"/>
  <p:tag name="KSO_WM_UNIT_LAYERLEVEL" val="1"/>
  <p:tag name="KSO_WM_TAG_VERSION" val="1.0"/>
  <p:tag name="KSO_WM_BEAUTIFY_FLAG" val="#wm#"/>
</p:tagLst>
</file>

<file path=ppt/tags/tag8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3"/>
  <p:tag name="KSO_WM_UNIT_ID" val="_10*i*53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3*i*5"/>
  <p:tag name="KSO_WM_UNIT_LAYERLEVEL" val="1"/>
  <p:tag name="KSO_WM_TAG_VERSION" val="1.0"/>
  <p:tag name="KSO_WM_BEAUTIFY_FLAG" val="#wm#"/>
</p:tagLst>
</file>

<file path=ppt/tags/tag8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4"/>
  <p:tag name="KSO_WM_UNIT_ID" val="_10*i*54"/>
  <p:tag name="KSO_WM_UNIT_LAYERLEVEL" val="1"/>
  <p:tag name="KSO_WM_TAG_VERSION" val="1.0"/>
  <p:tag name="KSO_WM_BEAUTIFY_FLAG" val="#wm#"/>
</p:tagLst>
</file>

<file path=ppt/tags/tag8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5"/>
  <p:tag name="KSO_WM_UNIT_ID" val="_10*i*55"/>
  <p:tag name="KSO_WM_UNIT_LAYERLEVEL" val="1"/>
  <p:tag name="KSO_WM_TAG_VERSION" val="1.0"/>
  <p:tag name="KSO_WM_BEAUTIFY_FLAG" val="#wm#"/>
</p:tagLst>
</file>

<file path=ppt/tags/tag8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6"/>
  <p:tag name="KSO_WM_UNIT_ID" val="_10*i*56"/>
  <p:tag name="KSO_WM_UNIT_LAYERLEVEL" val="1"/>
  <p:tag name="KSO_WM_TAG_VERSION" val="1.0"/>
  <p:tag name="KSO_WM_BEAUTIFY_FLAG" val="#wm#"/>
</p:tagLst>
</file>

<file path=ppt/tags/tag8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7"/>
  <p:tag name="KSO_WM_UNIT_ID" val="_10*i*57"/>
  <p:tag name="KSO_WM_UNIT_LAYERLEVEL" val="1"/>
  <p:tag name="KSO_WM_TAG_VERSION" val="1.0"/>
  <p:tag name="KSO_WM_BEAUTIFY_FLAG" val="#wm#"/>
</p:tagLst>
</file>

<file path=ppt/tags/tag8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8"/>
  <p:tag name="KSO_WM_UNIT_ID" val="_10*i*58"/>
  <p:tag name="KSO_WM_UNIT_LAYERLEVEL" val="1"/>
  <p:tag name="KSO_WM_TAG_VERSION" val="1.0"/>
  <p:tag name="KSO_WM_BEAUTIFY_FLAG" val="#wm#"/>
</p:tagLst>
</file>

<file path=ppt/tags/tag8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0*i*4"/>
  <p:tag name="KSO_WM_UNIT_LAYERLEVEL" val="1"/>
  <p:tag name="KSO_WM_TAG_VERSION" val="1.0"/>
  <p:tag name="KSO_WM_BEAUTIFY_FLAG" val="#wm#"/>
</p:tagLst>
</file>

<file path=ppt/tags/tag8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0*i*5"/>
  <p:tag name="KSO_WM_UNIT_LAYERLEVEL" val="1"/>
  <p:tag name="KSO_WM_TAG_VERSION" val="1.0"/>
  <p:tag name="KSO_WM_BEAUTIFY_FLAG" val="#wm#"/>
</p:tagLst>
</file>

<file path=ppt/tags/tag8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0*i*6"/>
  <p:tag name="KSO_WM_UNIT_LAYERLEVEL" val="1"/>
  <p:tag name="KSO_WM_TAG_VERSION" val="1.0"/>
  <p:tag name="KSO_WM_BEAUTIFY_FLAG" val="#wm#"/>
</p:tagLst>
</file>

<file path=ppt/tags/tag8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3*i*6"/>
  <p:tag name="KSO_WM_UNIT_LAYERLEVEL" val="1"/>
  <p:tag name="KSO_WM_TAG_VERSION" val="1.0"/>
  <p:tag name="KSO_WM_BEAUTIFY_FLAG" val="#wm#"/>
</p:tagLst>
</file>

<file path=ppt/tags/tag8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82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3*i*7"/>
  <p:tag name="KSO_WM_UNIT_LAYERLEVEL" val="1"/>
  <p:tag name="KSO_WM_TAG_VERSION" val="1.0"/>
  <p:tag name="KSO_WM_BEAUTIFY_FLAG" val="#wm#"/>
</p:tagLst>
</file>

<file path=ppt/tags/tag8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3*i*8"/>
  <p:tag name="KSO_WM_UNIT_LAYERLEVEL" val="1"/>
  <p:tag name="KSO_WM_TAG_VERSION" val="1.0"/>
  <p:tag name="KSO_WM_BEAUTIFY_FLAG" val="#wm#"/>
</p:tagLst>
</file>

<file path=ppt/tags/tag9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3*i*9"/>
  <p:tag name="KSO_WM_UNIT_LAYERLEVEL" val="1"/>
  <p:tag name="KSO_WM_TAG_VERSION" val="1.0"/>
  <p:tag name="KSO_WM_BEAUTIFY_FLAG" val="#wm#"/>
</p:tagLst>
</file>

<file path=ppt/tags/tag91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1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3*i*10"/>
  <p:tag name="KSO_WM_UNIT_LAYERLEVEL" val="1"/>
  <p:tag name="KSO_WM_TAG_VERSION" val="1.0"/>
  <p:tag name="KSO_WM_BEAUTIFY_FLAG" val="#wm#"/>
</p:tagLst>
</file>

<file path=ppt/tags/tag9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9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9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9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9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3*i*11"/>
  <p:tag name="KSO_WM_UNIT_LAYERLEVEL" val="1"/>
  <p:tag name="KSO_WM_TAG_VERSION" val="1.0"/>
  <p:tag name="KSO_WM_BEAUTIFY_FLAG" val="#wm#"/>
</p:tagLst>
</file>

<file path=ppt/tags/tag9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9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9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9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9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9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9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9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9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9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3*i*12"/>
  <p:tag name="KSO_WM_UNIT_LAYERLEVEL" val="1"/>
  <p:tag name="KSO_WM_TAG_VERSION" val="1.0"/>
  <p:tag name="KSO_WM_BEAUTIFY_FLAG" val="#wm#"/>
</p:tagLst>
</file>

<file path=ppt/tags/tag9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94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94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943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9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6699"/>
</p:tagLst>
</file>

<file path=ppt/tags/tag9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6699"/>
</p:tagLst>
</file>

<file path=ppt/tags/tag9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49.xml><?xml version="1.0" encoding="utf-8"?>
<p:tagLst xmlns:p="http://schemas.openxmlformats.org/presentationml/2006/main">
  <p:tag name="KSO_WM_TEMPLATE_CATEGORY" val="custom"/>
  <p:tag name="KSO_WM_TEMPLATE_INDEX" val="20186699"/>
  <p:tag name="KSO_WM_TAG_VERSION" val="1.0"/>
  <p:tag name="KSO_WM_TEMPLATE_THUMBS_INDEX" val="1、5、6、7、8、10、13、14、15、17、18、19"/>
  <p:tag name="KSO_WM_BEAUTIFY_FLAG" val="#wm#"/>
  <p:tag name="KSO_WM_TEMPLATE_TOPIC_ID" val="2869567"/>
  <p:tag name="KSO_WM_TEMPLATE_OUTLINE_ID" val="5"/>
  <p:tag name="KSO_WM_TEMPLATE_SCENE_ID" val="1"/>
  <p:tag name="KSO_WM_TEMPLATE_JOB_ID" val="5"/>
  <p:tag name="KSO_WM_TEMPLATE_TOPIC_DEFAULT" val="0"/>
  <p:tag name="KSO_WM_TEMPLATE_SUBCATEGORY" val="0"/>
  <p:tag name="KSO_WM_TEMPLATE_MASTER_TYPE" val="1"/>
  <p:tag name="KSO_WM_TEMPLATE_COLOR_TYPE" val="1"/>
  <p:tag name="KSO_WM_TEMPLATE_MASTER_THUMB_INDEX" val="12"/>
  <p:tag name="KSO_WM_UNIT_SHOW_EDIT_AREA_INDICATION" val="0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_3*i*13"/>
  <p:tag name="KSO_WM_UNIT_LAYERLEVEL" val="1"/>
  <p:tag name="KSO_WM_TAG_VERSION" val="1.0"/>
  <p:tag name="KSO_WM_BEAUTIFY_FLAG" val="#wm#"/>
</p:tagLst>
</file>

<file path=ppt/tags/tag950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_3*i*14"/>
  <p:tag name="KSO_WM_UNIT_LAYERLEVEL" val="1"/>
  <p:tag name="KSO_WM_TAG_VERSION" val="1.0"/>
  <p:tag name="KSO_WM_BEAUTIFY_FLAG" val="#wm#"/>
</p:tagLst>
</file>

<file path=ppt/tags/tag9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61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68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_3*i*15"/>
  <p:tag name="KSO_WM_UNIT_LAYERLEVEL" val="1"/>
  <p:tag name="KSO_WM_TAG_VERSION" val="1.0"/>
  <p:tag name="KSO_WM_BEAUTIFY_FLAG" val="#wm#"/>
</p:tagLst>
</file>

<file path=ppt/tags/tag9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78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_3*i*16"/>
  <p:tag name="KSO_WM_UNIT_LAYERLEVEL" val="1"/>
  <p:tag name="KSO_WM_TAG_VERSION" val="1.0"/>
  <p:tag name="KSO_WM_BEAUTIFY_FLAG" val="#wm#"/>
</p:tagLst>
</file>

<file path=ppt/tags/tag9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86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_3*i*17"/>
  <p:tag name="KSO_WM_UNIT_LAYERLEVEL" val="1"/>
  <p:tag name="KSO_WM_TAG_VERSION" val="1.0"/>
  <p:tag name="KSO_WM_BEAUTIFY_FLAG" val="#wm#"/>
</p:tagLst>
</file>

<file path=ppt/tags/tag9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木活字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C00000"/>
      </a:accent1>
      <a:accent2>
        <a:srgbClr val="000000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DEF8EA"/>
      </a:dk2>
      <a:lt2>
        <a:srgbClr val="FFFFFF"/>
      </a:lt2>
      <a:accent1>
        <a:srgbClr val="5BDD98"/>
      </a:accent1>
      <a:accent2>
        <a:srgbClr val="7ADE88"/>
      </a:accent2>
      <a:accent3>
        <a:srgbClr val="94DE7A"/>
      </a:accent3>
      <a:accent4>
        <a:srgbClr val="ADDD6D"/>
      </a:accent4>
      <a:accent5>
        <a:srgbClr val="C5DC62"/>
      </a:accent5>
      <a:accent6>
        <a:srgbClr val="DDDA5B"/>
      </a:accent6>
      <a:hlink>
        <a:srgbClr val="304FFE"/>
      </a:hlink>
      <a:folHlink>
        <a:srgbClr val="492067"/>
      </a:folHlink>
    </a:clrScheme>
    <a:fontScheme name="标准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清新紫-250">
      <a:dk1>
        <a:srgbClr val="000000"/>
      </a:dk1>
      <a:lt1>
        <a:srgbClr val="FFFFFF"/>
      </a:lt1>
      <a:dk2>
        <a:srgbClr val="E2DAEC"/>
      </a:dk2>
      <a:lt2>
        <a:srgbClr val="FFFFFF"/>
      </a:lt2>
      <a:accent1>
        <a:srgbClr val="6F4E94"/>
      </a:accent1>
      <a:accent2>
        <a:srgbClr val="6D5E92"/>
      </a:accent2>
      <a:accent3>
        <a:srgbClr val="686C8E"/>
      </a:accent3>
      <a:accent4>
        <a:srgbClr val="647C8D"/>
      </a:accent4>
      <a:accent5>
        <a:srgbClr val="5E888A"/>
      </a:accent5>
      <a:accent6>
        <a:srgbClr val="579888"/>
      </a:accent6>
      <a:hlink>
        <a:srgbClr val="56A4F0"/>
      </a:hlink>
      <a:folHlink>
        <a:srgbClr val="B759BC"/>
      </a:folHlink>
    </a:clrScheme>
    <a:fontScheme name="渐变、商务风、小清新、">
      <a:majorFont>
        <a:latin typeface="Arial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默认设计模板">
  <a:themeElements>
    <a:clrScheme name="PPT24">
      <a:dk1>
        <a:srgbClr val="000000"/>
      </a:dk1>
      <a:lt1>
        <a:srgbClr val="FFFFFF"/>
      </a:lt1>
      <a:dk2>
        <a:srgbClr val="6633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C00000"/>
    </a:accent1>
    <a:accent2>
      <a:srgbClr val="000000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木头类型</Template>
  <TotalTime>0</TotalTime>
  <Words>3588</Words>
  <Application>WPS 演示</Application>
  <PresentationFormat>宽屏</PresentationFormat>
  <Paragraphs>117</Paragraphs>
  <Slides>18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18</vt:i4>
      </vt:variant>
    </vt:vector>
  </HeadingPairs>
  <TitlesOfParts>
    <vt:vector size="39" baseType="lpstr">
      <vt:lpstr>Arial</vt:lpstr>
      <vt:lpstr>宋体</vt:lpstr>
      <vt:lpstr>Wingdings</vt:lpstr>
      <vt:lpstr>Rockwell Extra Bold</vt:lpstr>
      <vt:lpstr>Calibri</vt:lpstr>
      <vt:lpstr>微软雅黑</vt:lpstr>
      <vt:lpstr>汉仪旗黑-85S</vt:lpstr>
      <vt:lpstr>黑体</vt:lpstr>
      <vt:lpstr>Segoe UI</vt:lpstr>
      <vt:lpstr>Arial Unicode MS</vt:lpstr>
      <vt:lpstr>Rockwell Condensed</vt:lpstr>
      <vt:lpstr>方正姚体</vt:lpstr>
      <vt:lpstr>Courier New</vt:lpstr>
      <vt:lpstr>Rockwell</vt:lpstr>
      <vt:lpstr>Segoe Print</vt:lpstr>
      <vt:lpstr>DengXian</vt:lpstr>
      <vt:lpstr>木活字</vt:lpstr>
      <vt:lpstr>1_Office 主题</vt:lpstr>
      <vt:lpstr>1_Office 主题​​</vt:lpstr>
      <vt:lpstr>2_Office 主题​​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新编《红楼梦》大结局一</vt:lpstr>
      <vt:lpstr>新编《红楼梦》大结局一</vt:lpstr>
      <vt:lpstr>新编《红楼梦》大结局一</vt:lpstr>
      <vt:lpstr>新编《红楼梦》大结局一</vt:lpstr>
      <vt:lpstr>新编《红楼梦》大结局一</vt:lpstr>
      <vt:lpstr>PowerPoint 演示文稿</vt:lpstr>
      <vt:lpstr>PowerPoint 演示文稿</vt:lpstr>
      <vt:lpstr>PowerPoint 演示文稿</vt:lpstr>
      <vt:lpstr>PowerPoint 演示文稿</vt:lpstr>
      <vt:lpstr>新编《红楼梦》大结局四</vt:lpstr>
      <vt:lpstr>新编《红楼梦》大结局四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乡土·中国</dc:title>
  <dc:creator>Microsoft Office 用户</dc:creator>
  <cp:lastModifiedBy>Administrator</cp:lastModifiedBy>
  <cp:revision>73</cp:revision>
  <dcterms:created xsi:type="dcterms:W3CDTF">2018-10-07T02:04:00Z</dcterms:created>
  <dcterms:modified xsi:type="dcterms:W3CDTF">2021-09-25T03:13:38Z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D6AFFB4174854A7F8093DD26503EB583</vt:lpwstr>
  </property>
</Properties>
</file>