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606" r:id="rId4"/>
    <p:sldId id="607" r:id="rId5"/>
    <p:sldId id="609" r:id="rId6"/>
    <p:sldId id="611" r:id="rId7"/>
    <p:sldId id="612" r:id="rId8"/>
    <p:sldId id="613" r:id="rId9"/>
    <p:sldId id="656" r:id="rId10"/>
    <p:sldId id="608" r:id="rId11"/>
    <p:sldId id="658" r:id="rId12"/>
    <p:sldId id="659" r:id="rId13"/>
    <p:sldId id="660" r:id="rId14"/>
    <p:sldId id="661" r:id="rId15"/>
    <p:sldId id="662" r:id="rId16"/>
    <p:sldId id="663" r:id="rId17"/>
    <p:sldId id="706" r:id="rId18"/>
    <p:sldId id="707" r:id="rId19"/>
    <p:sldId id="708" r:id="rId20"/>
    <p:sldId id="713" r:id="rId21"/>
    <p:sldId id="714" r:id="rId22"/>
    <p:sldId id="715" r:id="rId23"/>
    <p:sldId id="716" r:id="rId24"/>
    <p:sldId id="709" r:id="rId25"/>
    <p:sldId id="710" r:id="rId26"/>
    <p:sldId id="718" r:id="rId27"/>
    <p:sldId id="711" r:id="rId28"/>
    <p:sldId id="719" r:id="rId29"/>
    <p:sldId id="720" r:id="rId30"/>
    <p:sldId id="721" r:id="rId31"/>
    <p:sldId id="722" r:id="rId32"/>
    <p:sldId id="723" r:id="rId33"/>
    <p:sldId id="724" r:id="rId34"/>
  </p:sldIdLst>
  <p:sldSz cx="12192000" cy="6858000"/>
  <p:notesSz cx="6858000" cy="91440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p:restoredTop sz="94674"/>
  </p:normalViewPr>
  <p:slideViewPr>
    <p:cSldViewPr snapToGrid="0" snapToObjects="1">
      <p:cViewPr varScale="1">
        <p:scale>
          <a:sx n="107" d="100"/>
          <a:sy n="107" d="100"/>
        </p:scale>
        <p:origin x="200" y="528"/>
      </p:cViewPr>
      <p:guideLst>
        <p:guide orient="horz" pos="1995"/>
        <p:guide pos="3864"/>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tags" Target="tags/tag168.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iagrams/colors1.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EFE73B03-4D71-4565-8C52-4902BE6377A4}" type="doc">
      <dgm:prSet loTypeId="hierarchy" loCatId="hierarchy" qsTypeId="urn:microsoft.com/office/officeart/2005/8/quickstyle/simple1" qsCatId="simple" csTypeId="urn:microsoft.com/office/officeart/2005/8/colors/accent1_2" csCatId="accent1" phldr="0"/>
      <dgm:spPr/>
      <dgm:t>
        <a:bodyPr/>
        <a:lstStyle/>
        <a:p>
          <a:endParaRPr lang="zh-CN" altLang="en-US"/>
        </a:p>
      </dgm:t>
    </dgm:pt>
    <dgm:pt modelId="{2AFB1B2A-8749-4E5E-9CB9-0B60F81C46F8}" type="parTrans" cxnId="{B33866F1-B8DC-4908-A0AE-7073928093C5}">
      <dgm:prSet/>
      <dgm:spPr/>
      <dgm:t>
        <a:bodyPr/>
        <a:lstStyle/>
        <a:p>
          <a:endParaRPr lang="zh-CN" altLang="en-US"/>
        </a:p>
      </dgm:t>
    </dgm:pt>
    <dgm:pt modelId="{0605F139-5EF0-48E7-A091-192233D2011D}">
      <dgm:prSet phldrT="[文本]" custT="1"/>
      <dgm:spPr/>
      <dgm:t>
        <a:bodyPr vert="horz" wrap="square"/>
        <a:lstStyle/>
        <a:p>
          <a:pPr>
            <a:lnSpc>
              <a:spcPct val="100000"/>
            </a:lnSpc>
            <a:spcBef>
              <a:spcPct val="0"/>
            </a:spcBef>
            <a:spcAft>
              <a:spcPct val="35000"/>
            </a:spcAft>
          </a:pPr>
          <a:r>
            <a:rPr lang="zh-CN" altLang="en-US" sz="2400" b="1">
              <a:solidFill>
                <a:schemeClr val="tx1"/>
              </a:solidFill>
              <a:sym typeface="+mn-ea"/>
            </a:rPr>
            <a:t>《社会历史的决定性基础》</a:t>
          </a:r>
          <a:endParaRPr lang="zh-CN" altLang="en-US" sz="2400" b="1">
            <a:solidFill>
              <a:schemeClr val="tx1"/>
            </a:solidFill>
            <a:sym typeface="+mn-ea"/>
          </a:endParaRPr>
        </a:p>
      </dgm:t>
    </dgm:pt>
    <dgm:pt modelId="{AC2BFF99-DAE2-494A-88AB-85D75BC6D2EE}" type="parTrans" cxnId="{E82337B0-9428-4BD8-9CB1-0EC225E5128A}">
      <dgm:prSet/>
      <dgm:spPr/>
      <dgm:t>
        <a:bodyPr/>
        <a:lstStyle/>
        <a:p>
          <a:endParaRPr lang="zh-CN" altLang="en-US"/>
        </a:p>
      </dgm:t>
    </dgm:pt>
    <dgm:pt modelId="{4530EE7D-F557-4815-9ED2-EABC47F46978}">
      <dgm:prSet phldrT="[文本]" custT="0"/>
      <dgm:spPr/>
      <dgm:t>
        <a:bodyPr vert="horz" wrap="square"/>
        <a:lstStyle/>
        <a:p>
          <a:pPr>
            <a:lnSpc>
              <a:spcPct val="100000"/>
            </a:lnSpc>
            <a:spcBef>
              <a:spcPct val="0"/>
            </a:spcBef>
            <a:spcAft>
              <a:spcPct val="35000"/>
            </a:spcAft>
          </a:pPr>
          <a:r>
            <a:rPr lang="zh-CN" altLang="en-US">
              <a:solidFill>
                <a:schemeClr val="tx1"/>
              </a:solidFill>
            </a:rPr>
            <a:t>中心论点</a:t>
          </a:r>
        </a:p>
      </dgm:t>
    </dgm:pt>
    <dgm:pt modelId="{4A6A0524-D9B7-4A37-8E78-5FE688BDCCE6}" type="parTrans" cxnId="{0F2BDE0D-82A6-4D1A-869D-FE2BEA5BFB95}">
      <dgm:prSet/>
      <dgm:spPr/>
      <dgm:t>
        <a:bodyPr/>
        <a:lstStyle/>
        <a:p>
          <a:endParaRPr lang="zh-CN" altLang="en-US"/>
        </a:p>
      </dgm:t>
    </dgm:pt>
    <dgm:pt modelId="{2C2A4BF3-AA22-4080-9546-909CF9AC3ECB}">
      <dgm:prSet phldrT="[文本]" custT="0"/>
      <dgm:spPr/>
      <dgm:t>
        <a:bodyPr vert="horz" wrap="square"/>
        <a:lstStyle/>
        <a:p>
          <a:pPr>
            <a:lnSpc>
              <a:spcPct val="100000"/>
            </a:lnSpc>
            <a:spcBef>
              <a:spcPct val="0"/>
            </a:spcBef>
            <a:spcAft>
              <a:spcPct val="35000"/>
            </a:spcAft>
          </a:pPr>
          <a:r>
            <a:rPr lang="zh-CN" altLang="en-US">
              <a:solidFill>
                <a:schemeClr val="tx1"/>
              </a:solidFill>
            </a:rPr>
            <a:t>分论点一</a:t>
          </a:r>
        </a:p>
      </dgm:t>
    </dgm:pt>
    <dgm:pt modelId="{39CECE7E-7D7C-4022-9437-1E0813814145}" type="sibTrans" cxnId="{0F2BDE0D-82A6-4D1A-869D-FE2BEA5BFB95}">
      <dgm:prSet/>
      <dgm:spPr/>
      <dgm:t>
        <a:bodyPr/>
        <a:lstStyle/>
        <a:p>
          <a:endParaRPr lang="zh-CN" altLang="en-US"/>
        </a:p>
      </dgm:t>
    </dgm:pt>
    <dgm:pt modelId="{A87E6E53-18AA-4EE5-AB19-6FC645666EDA}" type="parTrans" cxnId="{B6235E09-C3C0-4C3B-BE54-9DB3CCF2A21F}">
      <dgm:prSet/>
      <dgm:spPr/>
      <dgm:t>
        <a:bodyPr/>
        <a:lstStyle/>
        <a:p/>
      </dgm:t>
    </dgm:pt>
    <dgm:pt modelId="{D03E1438-B9F2-47BF-BCC2-D96757B2C508}">
      <dgm:prSet custT="0"/>
      <dgm:spPr/>
      <dgm:t>
        <a:bodyPr vert="horz" wrap="square"/>
        <a:lstStyle/>
        <a:p>
          <a:pPr>
            <a:lnSpc>
              <a:spcPct val="100000"/>
            </a:lnSpc>
            <a:spcBef>
              <a:spcPct val="0"/>
            </a:spcBef>
            <a:spcAft>
              <a:spcPct val="35000"/>
            </a:spcAft>
          </a:pPr>
          <a:r>
            <a:rPr lang="zh-CN">
              <a:solidFill>
                <a:schemeClr val="tx1"/>
              </a:solidFill>
            </a:rPr>
            <a:t>分论点二</a:t>
          </a:r>
        </a:p>
      </dgm:t>
    </dgm:pt>
    <dgm:pt modelId="{9B2B281A-25A1-4DF6-A8AE-FB2BDD6CF4CC}" type="sibTrans" cxnId="{B6235E09-C3C0-4C3B-BE54-9DB3CCF2A21F}">
      <dgm:prSet/>
      <dgm:spPr/>
      <dgm:t>
        <a:bodyPr/>
        <a:lstStyle/>
        <a:p/>
      </dgm:t>
    </dgm:pt>
    <dgm:pt modelId="{581124B7-0397-40F7-9B1D-41220103BA68}" type="parTrans" cxnId="{D347FADF-C923-4B0A-B842-70B051053512}">
      <dgm:prSet/>
      <dgm:spPr/>
      <dgm:t>
        <a:bodyPr/>
        <a:lstStyle/>
        <a:p>
          <a:endParaRPr lang="zh-CN" altLang="en-US"/>
        </a:p>
      </dgm:t>
    </dgm:pt>
    <dgm:pt modelId="{C78C4F92-AD69-46C8-910C-41059E8ED0A9}">
      <dgm:prSet phldrT="[文本]" custT="0"/>
      <dgm:spPr/>
      <dgm:t>
        <a:bodyPr vert="horz" wrap="square"/>
        <a:lstStyle/>
        <a:p>
          <a:pPr>
            <a:lnSpc>
              <a:spcPct val="100000"/>
            </a:lnSpc>
            <a:spcBef>
              <a:spcPct val="0"/>
            </a:spcBef>
            <a:spcAft>
              <a:spcPct val="35000"/>
            </a:spcAft>
          </a:pPr>
          <a:r>
            <a:rPr lang="zh-CN" altLang="en-US">
              <a:solidFill>
                <a:schemeClr val="tx1"/>
              </a:solidFill>
            </a:rPr>
            <a:t>分论点三</a:t>
          </a:r>
        </a:p>
      </dgm:t>
    </dgm:pt>
    <dgm:pt modelId="{A23C44A9-E7A6-467B-BF93-DD0656347715}" type="sibTrans" cxnId="{D347FADF-C923-4B0A-B842-70B051053512}">
      <dgm:prSet/>
      <dgm:spPr/>
      <dgm:t>
        <a:bodyPr/>
        <a:lstStyle/>
        <a:p>
          <a:endParaRPr lang="zh-CN" altLang="en-US"/>
        </a:p>
      </dgm:t>
    </dgm:pt>
    <dgm:pt modelId="{B98A0394-6758-42EB-8D0E-4491BED52B6C}" type="sibTrans" cxnId="{E82337B0-9428-4BD8-9CB1-0EC225E5128A}">
      <dgm:prSet/>
      <dgm:spPr/>
      <dgm:t>
        <a:bodyPr/>
        <a:lstStyle/>
        <a:p>
          <a:endParaRPr lang="zh-CN" altLang="en-US"/>
        </a:p>
      </dgm:t>
    </dgm:pt>
    <dgm:pt modelId="{367D7799-1E5C-4947-8AD1-85D1E0D367AF}" type="parTrans" cxnId="{1CBF6E87-BC25-43ED-A822-CB328F516231}">
      <dgm:prSet/>
      <dgm:spPr/>
      <dgm:t>
        <a:bodyPr/>
        <a:lstStyle/>
        <a:p>
          <a:endParaRPr lang="zh-CN" altLang="en-US"/>
        </a:p>
      </dgm:t>
    </dgm:pt>
    <dgm:pt modelId="{4E4A1E17-A3EC-4A54-9171-277E11A0B287}">
      <dgm:prSet phldrT="[文本]" custT="0"/>
      <dgm:spPr/>
      <dgm:t>
        <a:bodyPr vert="horz" wrap="square"/>
        <a:lstStyle/>
        <a:p>
          <a:pPr>
            <a:lnSpc>
              <a:spcPct val="100000"/>
            </a:lnSpc>
            <a:spcBef>
              <a:spcPct val="0"/>
            </a:spcBef>
            <a:spcAft>
              <a:spcPct val="35000"/>
            </a:spcAft>
          </a:pPr>
          <a:r>
            <a:rPr lang="zh-CN" altLang="en-US">
              <a:solidFill>
                <a:schemeClr val="tx1"/>
              </a:solidFill>
            </a:rPr>
            <a:t>辩证概念</a:t>
          </a:r>
        </a:p>
      </dgm:t>
    </dgm:pt>
    <dgm:pt modelId="{9EAB334F-AA91-4141-B6FE-557B19FCD964}" type="parTrans" cxnId="{05060B06-FC3F-47DD-AEE9-D583E52FE1DD}">
      <dgm:prSet/>
      <dgm:spPr/>
      <dgm:t>
        <a:bodyPr/>
        <a:lstStyle/>
        <a:p>
          <a:endParaRPr lang="zh-CN" altLang="en-US"/>
        </a:p>
      </dgm:t>
    </dgm:pt>
    <dgm:pt modelId="{2B9D6902-DCB2-4AC4-BFAC-AF964742FD39}">
      <dgm:prSet phldrT="[文本]" custT="0"/>
      <dgm:spPr/>
      <dgm:t>
        <a:bodyPr vert="horz" wrap="square"/>
        <a:lstStyle/>
        <a:p>
          <a:pPr>
            <a:lnSpc>
              <a:spcPct val="100000"/>
            </a:lnSpc>
            <a:spcBef>
              <a:spcPct val="0"/>
            </a:spcBef>
            <a:spcAft>
              <a:spcPct val="35000"/>
            </a:spcAft>
          </a:pPr>
          <a:r>
            <a:rPr lang="zh-CN" altLang="en-US">
              <a:solidFill>
                <a:schemeClr val="tx1"/>
              </a:solidFill>
            </a:rPr>
            <a:t>概念一</a:t>
          </a:r>
        </a:p>
      </dgm:t>
    </dgm:pt>
    <dgm:pt modelId="{EB4A7ACA-5833-4A98-973D-A8E863091431}" type="sibTrans" cxnId="{05060B06-FC3F-47DD-AEE9-D583E52FE1DD}">
      <dgm:prSet/>
      <dgm:spPr/>
      <dgm:t>
        <a:bodyPr/>
        <a:lstStyle/>
        <a:p>
          <a:endParaRPr lang="zh-CN" altLang="en-US"/>
        </a:p>
      </dgm:t>
    </dgm:pt>
    <dgm:pt modelId="{679A7FB8-B25A-4805-A057-79C8B5FB8D6F}" type="parTrans" cxnId="{4D2B55FA-E47B-43A9-A1D8-736E07398D22}">
      <dgm:prSet/>
      <dgm:spPr/>
      <dgm:t>
        <a:bodyPr/>
        <a:lstStyle/>
        <a:p/>
      </dgm:t>
    </dgm:pt>
    <dgm:pt modelId="{79C00193-52B8-4EAE-AF72-D5646213B963}">
      <dgm:prSet custT="0"/>
      <dgm:spPr/>
      <dgm:t>
        <a:bodyPr vert="horz" wrap="square"/>
        <a:lstStyle/>
        <a:p>
          <a:pPr>
            <a:lnSpc>
              <a:spcPct val="100000"/>
            </a:lnSpc>
            <a:spcBef>
              <a:spcPct val="0"/>
            </a:spcBef>
            <a:spcAft>
              <a:spcPct val="35000"/>
            </a:spcAft>
          </a:pPr>
          <a:r>
            <a:rPr lang="zh-CN">
              <a:solidFill>
                <a:schemeClr val="tx1"/>
              </a:solidFill>
            </a:rPr>
            <a:t>概念二</a:t>
          </a:r>
        </a:p>
      </dgm:t>
    </dgm:pt>
    <dgm:pt modelId="{AE0AC574-381F-4522-9A38-132A5F8FFEF4}" type="sibTrans" cxnId="{4D2B55FA-E47B-43A9-A1D8-736E07398D22}">
      <dgm:prSet/>
      <dgm:spPr/>
      <dgm:t>
        <a:bodyPr/>
        <a:lstStyle/>
        <a:p/>
      </dgm:t>
    </dgm:pt>
    <dgm:pt modelId="{E542C87A-D2A1-41B8-B737-CADB4F9544C4}" type="parTrans" cxnId="{4D76C236-AD19-4B41-A011-F4FF7EF5065C}">
      <dgm:prSet/>
      <dgm:spPr/>
      <dgm:t>
        <a:bodyPr/>
        <a:lstStyle/>
        <a:p/>
      </dgm:t>
    </dgm:pt>
    <dgm:pt modelId="{155E1BCC-5EA5-4EB0-A60F-0F3C4D24A5E0}">
      <dgm:prSet custT="0"/>
      <dgm:spPr/>
      <dgm:t>
        <a:bodyPr vert="horz" wrap="square"/>
        <a:lstStyle/>
        <a:p>
          <a:pPr>
            <a:lnSpc>
              <a:spcPct val="100000"/>
            </a:lnSpc>
            <a:spcBef>
              <a:spcPct val="0"/>
            </a:spcBef>
            <a:spcAft>
              <a:spcPct val="35000"/>
            </a:spcAft>
          </a:pPr>
          <a:r>
            <a:rPr lang="zh-CN">
              <a:solidFill>
                <a:schemeClr val="tx1"/>
              </a:solidFill>
            </a:rPr>
            <a:t>概念三</a:t>
          </a:r>
        </a:p>
      </dgm:t>
    </dgm:pt>
    <dgm:pt modelId="{11626C36-525D-43E0-833C-C5936D1A2C73}" type="sibTrans" cxnId="{4D76C236-AD19-4B41-A011-F4FF7EF5065C}">
      <dgm:prSet/>
      <dgm:spPr/>
      <dgm:t>
        <a:bodyPr/>
        <a:lstStyle/>
        <a:p/>
      </dgm:t>
    </dgm:pt>
    <dgm:pt modelId="{7FFEBD18-7D5B-41C0-A8F3-60942A71708D}" type="sibTrans" cxnId="{1CBF6E87-BC25-43ED-A822-CB328F516231}">
      <dgm:prSet/>
      <dgm:spPr/>
      <dgm:t>
        <a:bodyPr/>
        <a:lstStyle/>
        <a:p>
          <a:endParaRPr lang="zh-CN" altLang="en-US"/>
        </a:p>
      </dgm:t>
    </dgm:pt>
    <dgm:pt modelId="{E0FFEB56-236E-4FE9-83BF-31494E265D5A}" type="sibTrans" cxnId="{B33866F1-B8DC-4908-A0AE-7073928093C5}">
      <dgm:prSet/>
      <dgm:spPr/>
      <dgm:t>
        <a:bodyPr/>
        <a:lstStyle/>
        <a:p>
          <a:endParaRPr lang="zh-CN" altLang="en-US"/>
        </a:p>
      </dgm:t>
    </dgm:pt>
    <dgm:pt modelId="{5FBAB40F-6011-4629-9B30-77C9439C91BF}" type="pres">
      <dgm:prSet presAssocID="{EFE73B03-4D71-4565-8C52-4902BE6377A4}" presName="diagram">
        <dgm:presLayoutVars>
          <dgm:chPref val="1"/>
          <dgm:dir/>
          <dgm:animOne val="branch"/>
          <dgm:animLvl val="lvl"/>
          <dgm:resizeHandles val="exact"/>
        </dgm:presLayoutVars>
      </dgm:prSet>
      <dgm:spPr/>
      <dgm:t>
        <a:bodyPr/>
        <a:lstStyle/>
        <a:p/>
      </dgm:t>
    </dgm:pt>
    <dgm:pt modelId="{2332AA2E-A989-4175-BB73-78EA4C3BDB65}" type="pres">
      <dgm:prSet presAssocID="{0605F139-5EF0-48E7-A091-192233D2011D}" presName="root1"/>
      <dgm:spPr/>
      <dgm:t>
        <a:bodyPr/>
        <a:lstStyle/>
        <a:p/>
      </dgm:t>
    </dgm:pt>
    <dgm:pt modelId="{24E3F4AB-32FB-4CE0-9DAC-FC4DD26B5900}" type="pres">
      <dgm:prSet presAssocID="{0605F139-5EF0-48E7-A091-192233D2011D}" presName="LevelOneTextNode" presStyleLbl="node0" presStyleCnt="1" custScaleY="261160" custLinFactNeighborX="-67835" custLinFactNeighborY="10384">
        <dgm:presLayoutVars>
          <dgm:chPref val="3"/>
        </dgm:presLayoutVars>
      </dgm:prSet>
      <dgm:spPr/>
      <dgm:t>
        <a:bodyPr/>
        <a:lstStyle/>
        <a:p/>
      </dgm:t>
    </dgm:pt>
    <dgm:pt modelId="{44F25638-8073-4DA7-9390-5AC06A304565}" type="pres">
      <dgm:prSet presAssocID="{0605F139-5EF0-48E7-A091-192233D2011D}" presName="level2hierChild"/>
      <dgm:spPr/>
      <dgm:t>
        <a:bodyPr/>
        <a:lstStyle/>
        <a:p/>
      </dgm:t>
    </dgm:pt>
    <dgm:pt modelId="{B47BD6C9-6D53-4A69-975F-9CF96E25F10F}" type="pres">
      <dgm:prSet presAssocID="{AC2BFF99-DAE2-494A-88AB-85D75BC6D2EE}" presName="conn2-1" presStyleLbl="parChTrans1D2" presStyleCnt="2"/>
      <dgm:spPr/>
      <dgm:t>
        <a:bodyPr/>
        <a:lstStyle/>
        <a:p/>
      </dgm:t>
    </dgm:pt>
    <dgm:pt modelId="{C1833E64-0598-4ED8-B73B-4C820BB35531}" type="pres">
      <dgm:prSet presAssocID="{AC2BFF99-DAE2-494A-88AB-85D75BC6D2EE}" presName="connTx" presStyleLbl="parChTrans2D2" presStyleCnt="2"/>
      <dgm:spPr/>
      <dgm:t>
        <a:bodyPr/>
        <a:lstStyle/>
        <a:p/>
      </dgm:t>
    </dgm:pt>
    <dgm:pt modelId="{46F58ACF-5130-428E-B3EF-87D6FEC0C921}" type="pres">
      <dgm:prSet presAssocID="{4530EE7D-F557-4815-9ED2-EABC47F46978}" presName="root2"/>
      <dgm:spPr/>
      <dgm:t>
        <a:bodyPr/>
        <a:lstStyle/>
        <a:p/>
      </dgm:t>
    </dgm:pt>
    <dgm:pt modelId="{3C0D5057-54F2-42F8-ADAD-AA27A1CC1A1B}" type="pres">
      <dgm:prSet presAssocID="{4530EE7D-F557-4815-9ED2-EABC47F46978}" presName="LevelTwoTextNode" presStyleLbl="node2" presStyleCnt="2" custLinFactNeighborX="-43214" custLinFactNeighborY="5583">
        <dgm:presLayoutVars>
          <dgm:chPref val="3"/>
        </dgm:presLayoutVars>
      </dgm:prSet>
      <dgm:spPr/>
      <dgm:t>
        <a:bodyPr/>
        <a:lstStyle/>
        <a:p/>
      </dgm:t>
    </dgm:pt>
    <dgm:pt modelId="{48673F39-879C-4946-8DC7-FD68F0552920}" type="pres">
      <dgm:prSet presAssocID="{4530EE7D-F557-4815-9ED2-EABC47F46978}" presName="level3hierChild"/>
      <dgm:spPr/>
      <dgm:t>
        <a:bodyPr/>
        <a:lstStyle/>
        <a:p/>
      </dgm:t>
    </dgm:pt>
    <dgm:pt modelId="{FA61825B-C877-4D42-AAFB-0586288A9783}" type="pres">
      <dgm:prSet presAssocID="{4A6A0524-D9B7-4A37-8E78-5FE688BDCCE6}" presName="conn2-1" presStyleLbl="parChTrans1D3" presStyleCnt="6"/>
      <dgm:spPr/>
      <dgm:t>
        <a:bodyPr/>
        <a:lstStyle/>
        <a:p/>
      </dgm:t>
    </dgm:pt>
    <dgm:pt modelId="{66B35CF0-1806-4E4A-8B50-99A64DECDBA9}" type="pres">
      <dgm:prSet presAssocID="{4A6A0524-D9B7-4A37-8E78-5FE688BDCCE6}" presName="connTx" presStyleLbl="parChTrans2D3" presStyleCnt="6"/>
      <dgm:spPr/>
      <dgm:t>
        <a:bodyPr/>
        <a:lstStyle/>
        <a:p/>
      </dgm:t>
    </dgm:pt>
    <dgm:pt modelId="{F95D7524-EA0E-4F9D-9D6F-B10856D5C83F}" type="pres">
      <dgm:prSet presAssocID="{2C2A4BF3-AA22-4080-9546-909CF9AC3ECB}" presName="root2"/>
      <dgm:spPr/>
      <dgm:t>
        <a:bodyPr/>
        <a:lstStyle/>
        <a:p/>
      </dgm:t>
    </dgm:pt>
    <dgm:pt modelId="{63712EDC-9AF8-41BC-8F72-ADF8D554FF07}" type="pres">
      <dgm:prSet presAssocID="{2C2A4BF3-AA22-4080-9546-909CF9AC3ECB}" presName="LevelTwoTextNode" presStyleLbl="node3" presStyleCnt="6" custLinFactNeighborX="-2563" custLinFactNeighborY="-7826">
        <dgm:presLayoutVars>
          <dgm:chPref val="3"/>
        </dgm:presLayoutVars>
      </dgm:prSet>
      <dgm:spPr/>
      <dgm:t>
        <a:bodyPr/>
        <a:lstStyle/>
        <a:p/>
      </dgm:t>
    </dgm:pt>
    <dgm:pt modelId="{E0C65410-D9BC-4E23-87DE-EBBC54AD2166}" type="pres">
      <dgm:prSet presAssocID="{2C2A4BF3-AA22-4080-9546-909CF9AC3ECB}" presName="level3hierChild"/>
      <dgm:spPr/>
      <dgm:t>
        <a:bodyPr/>
        <a:lstStyle/>
        <a:p/>
      </dgm:t>
    </dgm:pt>
    <dgm:pt modelId="{65D4C3FF-4D7A-4705-8CA1-A8AD4ED7233B}" type="pres">
      <dgm:prSet presAssocID="{A87E6E53-18AA-4EE5-AB19-6FC645666EDA}" presName="conn2-1" presStyleLbl="parChTrans1D3" presStyleIdx="1" presStyleCnt="6"/>
      <dgm:spPr/>
      <dgm:t>
        <a:bodyPr/>
        <a:lstStyle/>
        <a:p/>
      </dgm:t>
    </dgm:pt>
    <dgm:pt modelId="{A1A403E3-2FEC-48C3-8C0B-18D593A2692D}" type="pres">
      <dgm:prSet presAssocID="{A87E6E53-18AA-4EE5-AB19-6FC645666EDA}" presName="connTx" presStyleLbl="parChTrans2D3" presStyleIdx="1" presStyleCnt="6"/>
      <dgm:spPr/>
      <dgm:t>
        <a:bodyPr/>
        <a:lstStyle/>
        <a:p/>
      </dgm:t>
    </dgm:pt>
    <dgm:pt modelId="{A242248A-A7AD-4EB2-AABE-D5DC2F704EC9}" type="pres">
      <dgm:prSet presAssocID="{D03E1438-B9F2-47BF-BCC2-D96757B2C508}" presName="root2"/>
      <dgm:spPr/>
      <dgm:t>
        <a:bodyPr/>
        <a:lstStyle/>
        <a:p/>
      </dgm:t>
    </dgm:pt>
    <dgm:pt modelId="{95D6BF07-BC74-4018-A87D-79E16624D767}" type="pres">
      <dgm:prSet presAssocID="{D03E1438-B9F2-47BF-BCC2-D96757B2C508}" presName="LevelTwoTextNode" presStyleLbl="node3" presStyleIdx="1" presStyleCnt="6">
        <dgm:presLayoutVars>
          <dgm:chPref val="3"/>
        </dgm:presLayoutVars>
      </dgm:prSet>
      <dgm:spPr/>
      <dgm:t>
        <a:bodyPr/>
        <a:lstStyle/>
        <a:p/>
      </dgm:t>
    </dgm:pt>
    <dgm:pt modelId="{73A172FF-3AB8-41B7-AA3D-0AF844EEFBB8}" type="pres">
      <dgm:prSet presAssocID="{D03E1438-B9F2-47BF-BCC2-D96757B2C508}" presName="level3hierChild"/>
      <dgm:spPr/>
      <dgm:t>
        <a:bodyPr/>
        <a:lstStyle/>
        <a:p/>
      </dgm:t>
    </dgm:pt>
    <dgm:pt modelId="{E81582B1-A130-479F-ACE3-61EF727591CE}" type="pres">
      <dgm:prSet presAssocID="{581124B7-0397-40F7-9B1D-41220103BA68}" presName="conn2-1" presStyleLbl="parChTrans1D3" presStyleIdx="2" presStyleCnt="6"/>
      <dgm:spPr/>
      <dgm:t>
        <a:bodyPr/>
        <a:lstStyle/>
        <a:p/>
      </dgm:t>
    </dgm:pt>
    <dgm:pt modelId="{C3EBFA62-33AA-4455-9D61-7B96DA4B37A4}" type="pres">
      <dgm:prSet presAssocID="{581124B7-0397-40F7-9B1D-41220103BA68}" presName="connTx" presStyleLbl="parChTrans2D3" presStyleIdx="2" presStyleCnt="6"/>
      <dgm:spPr/>
      <dgm:t>
        <a:bodyPr/>
        <a:lstStyle/>
        <a:p/>
      </dgm:t>
    </dgm:pt>
    <dgm:pt modelId="{2DF34A52-3962-401F-8488-13EE54243675}" type="pres">
      <dgm:prSet presAssocID="{C78C4F92-AD69-46C8-910C-41059E8ED0A9}" presName="root2"/>
      <dgm:spPr/>
      <dgm:t>
        <a:bodyPr/>
        <a:lstStyle/>
        <a:p/>
      </dgm:t>
    </dgm:pt>
    <dgm:pt modelId="{29F748CF-C0E7-4DEA-B3A3-0E8AEB5CA964}" type="pres">
      <dgm:prSet presAssocID="{C78C4F92-AD69-46C8-910C-41059E8ED0A9}" presName="LevelTwoTextNode" presStyleLbl="node3" presStyleIdx="2" presStyleCnt="6">
        <dgm:presLayoutVars>
          <dgm:chPref val="3"/>
        </dgm:presLayoutVars>
      </dgm:prSet>
      <dgm:spPr/>
      <dgm:t>
        <a:bodyPr/>
        <a:lstStyle/>
        <a:p/>
      </dgm:t>
    </dgm:pt>
    <dgm:pt modelId="{02AC44EF-F1FC-4C54-8D55-2436304955F9}" type="pres">
      <dgm:prSet presAssocID="{C78C4F92-AD69-46C8-910C-41059E8ED0A9}" presName="level3hierChild"/>
      <dgm:spPr/>
      <dgm:t>
        <a:bodyPr/>
        <a:lstStyle/>
        <a:p/>
      </dgm:t>
    </dgm:pt>
    <dgm:pt modelId="{2E81B90F-7494-41FF-808F-F7F82B993B40}" type="pres">
      <dgm:prSet presAssocID="{367D7799-1E5C-4947-8AD1-85D1E0D367AF}" presName="conn2-1" presStyleLbl="parChTrans1D2" presStyleIdx="1" presStyleCnt="2"/>
      <dgm:spPr/>
      <dgm:t>
        <a:bodyPr/>
        <a:lstStyle/>
        <a:p/>
      </dgm:t>
    </dgm:pt>
    <dgm:pt modelId="{0F4B7785-0023-487B-801C-9850969E1D34}" type="pres">
      <dgm:prSet presAssocID="{367D7799-1E5C-4947-8AD1-85D1E0D367AF}" presName="connTx" presStyleLbl="parChTrans2D2" presStyleIdx="1" presStyleCnt="2"/>
      <dgm:spPr/>
      <dgm:t>
        <a:bodyPr/>
        <a:lstStyle/>
        <a:p/>
      </dgm:t>
    </dgm:pt>
    <dgm:pt modelId="{4925E953-147A-4210-9A9C-63730A307231}" type="pres">
      <dgm:prSet presAssocID="{4E4A1E17-A3EC-4A54-9171-277E11A0B287}" presName="root2"/>
      <dgm:spPr/>
      <dgm:t>
        <a:bodyPr/>
        <a:lstStyle/>
        <a:p/>
      </dgm:t>
    </dgm:pt>
    <dgm:pt modelId="{3D382021-A429-4403-82FF-5A95DD3EBB20}" type="pres">
      <dgm:prSet presAssocID="{4E4A1E17-A3EC-4A54-9171-277E11A0B287}" presName="LevelTwoTextNode" presStyleLbl="node2" presStyleIdx="1" presStyleCnt="2" custLinFactNeighborX="-49523" custLinFactNeighborY="27803">
        <dgm:presLayoutVars>
          <dgm:chPref val="3"/>
        </dgm:presLayoutVars>
      </dgm:prSet>
      <dgm:spPr/>
      <dgm:t>
        <a:bodyPr/>
        <a:lstStyle/>
        <a:p/>
      </dgm:t>
    </dgm:pt>
    <dgm:pt modelId="{6D231649-1A42-47D5-A289-01058E6A05B6}" type="pres">
      <dgm:prSet presAssocID="{4E4A1E17-A3EC-4A54-9171-277E11A0B287}" presName="level3hierChild"/>
      <dgm:spPr/>
      <dgm:t>
        <a:bodyPr/>
        <a:lstStyle/>
        <a:p/>
      </dgm:t>
    </dgm:pt>
    <dgm:pt modelId="{B68D4CB7-ED76-4EEE-B7F0-455597F5F947}" type="pres">
      <dgm:prSet presAssocID="{9EAB334F-AA91-4141-B6FE-557B19FCD964}" presName="conn2-1" presStyleLbl="parChTrans1D3" presStyleIdx="3" presStyleCnt="6"/>
      <dgm:spPr/>
      <dgm:t>
        <a:bodyPr/>
        <a:lstStyle/>
        <a:p/>
      </dgm:t>
    </dgm:pt>
    <dgm:pt modelId="{5CB1AA4B-5999-455A-85BE-A2532A5BECF0}" type="pres">
      <dgm:prSet presAssocID="{9EAB334F-AA91-4141-B6FE-557B19FCD964}" presName="connTx" presStyleLbl="parChTrans2D3" presStyleIdx="3" presStyleCnt="6"/>
      <dgm:spPr/>
      <dgm:t>
        <a:bodyPr/>
        <a:lstStyle/>
        <a:p/>
      </dgm:t>
    </dgm:pt>
    <dgm:pt modelId="{A1B09372-2280-4FF7-9810-328BF9428FDA}" type="pres">
      <dgm:prSet presAssocID="{2B9D6902-DCB2-4AC4-BFAC-AF964742FD39}" presName="root2"/>
      <dgm:spPr/>
      <dgm:t>
        <a:bodyPr/>
        <a:lstStyle/>
        <a:p/>
      </dgm:t>
    </dgm:pt>
    <dgm:pt modelId="{402901F7-4C4B-47C4-BE12-824FDFB99F9B}" type="pres">
      <dgm:prSet presAssocID="{2B9D6902-DCB2-4AC4-BFAC-AF964742FD39}" presName="LevelTwoTextNode" presStyleLbl="node3" presStyleIdx="3" presStyleCnt="6">
        <dgm:presLayoutVars>
          <dgm:chPref val="3"/>
        </dgm:presLayoutVars>
      </dgm:prSet>
      <dgm:spPr/>
      <dgm:t>
        <a:bodyPr/>
        <a:lstStyle/>
        <a:p/>
      </dgm:t>
    </dgm:pt>
    <dgm:pt modelId="{48115C91-152F-4201-BB89-A30029998550}" type="pres">
      <dgm:prSet presAssocID="{2B9D6902-DCB2-4AC4-BFAC-AF964742FD39}" presName="level3hierChild"/>
      <dgm:spPr/>
      <dgm:t>
        <a:bodyPr/>
        <a:lstStyle/>
        <a:p/>
      </dgm:t>
    </dgm:pt>
    <dgm:pt modelId="{A2D11DF9-95CB-4765-AF30-C4AC70D7437C}" type="pres">
      <dgm:prSet presAssocID="{679A7FB8-B25A-4805-A057-79C8B5FB8D6F}" presName="conn2-1" presStyleLbl="parChTrans1D3" presStyleIdx="4" presStyleCnt="6"/>
      <dgm:spPr/>
      <dgm:t>
        <a:bodyPr/>
        <a:lstStyle/>
        <a:p/>
      </dgm:t>
    </dgm:pt>
    <dgm:pt modelId="{094DF190-4D55-455C-8ECB-8475564309FA}" type="pres">
      <dgm:prSet presAssocID="{679A7FB8-B25A-4805-A057-79C8B5FB8D6F}" presName="connTx" presStyleLbl="parChTrans2D3" presStyleIdx="4" presStyleCnt="6"/>
      <dgm:spPr/>
      <dgm:t>
        <a:bodyPr/>
        <a:lstStyle/>
        <a:p/>
      </dgm:t>
    </dgm:pt>
    <dgm:pt modelId="{8AD7F925-CC53-47A0-89C1-24E260851E4B}" type="pres">
      <dgm:prSet presAssocID="{79C00193-52B8-4EAE-AF72-D5646213B963}" presName="root2"/>
      <dgm:spPr/>
      <dgm:t>
        <a:bodyPr/>
        <a:lstStyle/>
        <a:p/>
      </dgm:t>
    </dgm:pt>
    <dgm:pt modelId="{3A890A27-2E2E-4BCC-BE94-D8E5E3ACC75F}" type="pres">
      <dgm:prSet presAssocID="{79C00193-52B8-4EAE-AF72-D5646213B963}" presName="LevelTwoTextNode" presStyleLbl="node3" presStyleIdx="4" presStyleCnt="6">
        <dgm:presLayoutVars>
          <dgm:chPref val="3"/>
        </dgm:presLayoutVars>
      </dgm:prSet>
      <dgm:spPr/>
      <dgm:t>
        <a:bodyPr/>
        <a:lstStyle/>
        <a:p/>
      </dgm:t>
    </dgm:pt>
    <dgm:pt modelId="{A5C9A3C2-05F0-4F8B-9DB2-C08FA8A586A0}" type="pres">
      <dgm:prSet presAssocID="{79C00193-52B8-4EAE-AF72-D5646213B963}" presName="level3hierChild"/>
      <dgm:spPr/>
      <dgm:t>
        <a:bodyPr/>
        <a:lstStyle/>
        <a:p/>
      </dgm:t>
    </dgm:pt>
    <dgm:pt modelId="{DF1225DE-CCCC-4D72-BFDF-CF4A7C9062C8}" type="pres">
      <dgm:prSet presAssocID="{E542C87A-D2A1-41B8-B737-CADB4F9544C4}" presName="conn2-1" presStyleLbl="parChTrans1D3" presStyleIdx="5" presStyleCnt="6"/>
      <dgm:spPr/>
      <dgm:t>
        <a:bodyPr/>
        <a:lstStyle/>
        <a:p/>
      </dgm:t>
    </dgm:pt>
    <dgm:pt modelId="{A2E18DDE-44AE-4FEC-80BF-8D1BA25E9EBE}" type="pres">
      <dgm:prSet presAssocID="{E542C87A-D2A1-41B8-B737-CADB4F9544C4}" presName="connTx" presStyleLbl="parChTrans2D3" presStyleIdx="5" presStyleCnt="6"/>
      <dgm:spPr/>
      <dgm:t>
        <a:bodyPr/>
        <a:lstStyle/>
        <a:p/>
      </dgm:t>
    </dgm:pt>
    <dgm:pt modelId="{8A127CF0-3CD2-412D-8BBE-5D7C1EF2C3B7}" type="pres">
      <dgm:prSet presAssocID="{155E1BCC-5EA5-4EB0-A60F-0F3C4D24A5E0}" presName="root2"/>
      <dgm:spPr/>
      <dgm:t>
        <a:bodyPr/>
        <a:lstStyle/>
        <a:p/>
      </dgm:t>
    </dgm:pt>
    <dgm:pt modelId="{258B8EA5-B08C-4CD5-8164-F3550683C31F}" type="pres">
      <dgm:prSet presAssocID="{155E1BCC-5EA5-4EB0-A60F-0F3C4D24A5E0}" presName="LevelTwoTextNode" presStyleLbl="node3" presStyleIdx="5" presStyleCnt="6">
        <dgm:presLayoutVars>
          <dgm:chPref val="3"/>
        </dgm:presLayoutVars>
      </dgm:prSet>
      <dgm:spPr/>
      <dgm:t>
        <a:bodyPr/>
        <a:lstStyle/>
        <a:p/>
      </dgm:t>
    </dgm:pt>
    <dgm:pt modelId="{D56A0BC8-3CC4-4342-9A05-178DF1292523}" type="pres">
      <dgm:prSet presAssocID="{155E1BCC-5EA5-4EB0-A60F-0F3C4D24A5E0}" presName="level3hierChild"/>
      <dgm:spPr/>
      <dgm:t>
        <a:bodyPr/>
        <a:lstStyle/>
        <a:p/>
      </dgm:t>
    </dgm:pt>
  </dgm:ptLst>
  <dgm:cxnLst>
    <dgm:cxn modelId="{B33866F1-B8DC-4908-A0AE-7073928093C5}" srcId="{EFE73B03-4D71-4565-8C52-4902BE6377A4}" destId="{0605F139-5EF0-48E7-A091-192233D2011D}" srcOrd="0" destOrd="0" parTransId="{2AFB1B2A-8749-4E5E-9CB9-0B60F81C46F8}" sibTransId="{E0FFEB56-236E-4FE9-83BF-31494E265D5A}"/>
    <dgm:cxn modelId="{E82337B0-9428-4BD8-9CB1-0EC225E5128A}" srcId="{0605F139-5EF0-48E7-A091-192233D2011D}" destId="{4530EE7D-F557-4815-9ED2-EABC47F46978}" srcOrd="0" destOrd="0" parTransId="{AC2BFF99-DAE2-494A-88AB-85D75BC6D2EE}" sibTransId="{B98A0394-6758-42EB-8D0E-4491BED52B6C}"/>
    <dgm:cxn modelId="{0F2BDE0D-82A6-4D1A-869D-FE2BEA5BFB95}" srcId="{4530EE7D-F557-4815-9ED2-EABC47F46978}" destId="{2C2A4BF3-AA22-4080-9546-909CF9AC3ECB}" srcOrd="0" destOrd="0" parTransId="{4A6A0524-D9B7-4A37-8E78-5FE688BDCCE6}" sibTransId="{39CECE7E-7D7C-4022-9437-1E0813814145}"/>
    <dgm:cxn modelId="{B6235E09-C3C0-4C3B-BE54-9DB3CCF2A21F}" srcId="{4530EE7D-F557-4815-9ED2-EABC47F46978}" destId="{D03E1438-B9F2-47BF-BCC2-D96757B2C508}" srcOrd="1" destOrd="0" parTransId="{A87E6E53-18AA-4EE5-AB19-6FC645666EDA}" sibTransId="{9B2B281A-25A1-4DF6-A8AE-FB2BDD6CF4CC}"/>
    <dgm:cxn modelId="{D347FADF-C923-4B0A-B842-70B051053512}" srcId="{4530EE7D-F557-4815-9ED2-EABC47F46978}" destId="{C78C4F92-AD69-46C8-910C-41059E8ED0A9}" srcOrd="2" destOrd="0" parTransId="{581124B7-0397-40F7-9B1D-41220103BA68}" sibTransId="{A23C44A9-E7A6-467B-BF93-DD0656347715}"/>
    <dgm:cxn modelId="{1CBF6E87-BC25-43ED-A822-CB328F516231}" srcId="{0605F139-5EF0-48E7-A091-192233D2011D}" destId="{4E4A1E17-A3EC-4A54-9171-277E11A0B287}" srcOrd="1" destOrd="0" parTransId="{367D7799-1E5C-4947-8AD1-85D1E0D367AF}" sibTransId="{7FFEBD18-7D5B-41C0-A8F3-60942A71708D}"/>
    <dgm:cxn modelId="{05060B06-FC3F-47DD-AEE9-D583E52FE1DD}" srcId="{4E4A1E17-A3EC-4A54-9171-277E11A0B287}" destId="{2B9D6902-DCB2-4AC4-BFAC-AF964742FD39}" srcOrd="0" destOrd="0" parTransId="{9EAB334F-AA91-4141-B6FE-557B19FCD964}" sibTransId="{EB4A7ACA-5833-4A98-973D-A8E863091431}"/>
    <dgm:cxn modelId="{4D2B55FA-E47B-43A9-A1D8-736E07398D22}" srcId="{4E4A1E17-A3EC-4A54-9171-277E11A0B287}" destId="{79C00193-52B8-4EAE-AF72-D5646213B963}" srcOrd="1" destOrd="0" parTransId="{679A7FB8-B25A-4805-A057-79C8B5FB8D6F}" sibTransId="{AE0AC574-381F-4522-9A38-132A5F8FFEF4}"/>
    <dgm:cxn modelId="{4D76C236-AD19-4B41-A011-F4FF7EF5065C}" srcId="{4E4A1E17-A3EC-4A54-9171-277E11A0B287}" destId="{155E1BCC-5EA5-4EB0-A60F-0F3C4D24A5E0}" srcOrd="2" destOrd="0" parTransId="{E542C87A-D2A1-41B8-B737-CADB4F9544C4}" sibTransId="{11626C36-525D-43E0-833C-C5936D1A2C73}"/>
    <dgm:cxn modelId="{65532858-D396-4CC3-A67D-3DC6CF75E9C1}" type="presOf" srcId="{EFE73B03-4D71-4565-8C52-4902BE6377A4}" destId="{5FBAB40F-6011-4629-9B30-77C9439C91BF}" srcOrd="0" destOrd="0" presId="hierarchy"/>
    <dgm:cxn modelId="{61F47949-2629-4C30-8948-20323074B3DC}" type="presParOf" srcId="{5FBAB40F-6011-4629-9B30-77C9439C91BF}" destId="{2332AA2E-A989-4175-BB73-78EA4C3BDB65}" srcOrd="0" destOrd="0" presId="hierarchy"/>
    <dgm:cxn modelId="{13CD80E6-63FE-4735-AC56-5F63AD10A685}" type="presParOf" srcId="{2332AA2E-A989-4175-BB73-78EA4C3BDB65}" destId="{24E3F4AB-32FB-4CE0-9DAC-FC4DD26B5900}" srcOrd="0" destOrd="0" presId="hierarchy"/>
    <dgm:cxn modelId="{A3DC6152-B06C-4E8A-BA53-2DE62B44C39B}" type="presOf" srcId="{0605F139-5EF0-48E7-A091-192233D2011D}" destId="{24E3F4AB-32FB-4CE0-9DAC-FC4DD26B5900}" srcOrd="0" destOrd="0" presId="hierarchy"/>
    <dgm:cxn modelId="{B552FA5F-A1D6-4D4A-A813-49E3B56F2420}" type="presParOf" srcId="{2332AA2E-A989-4175-BB73-78EA4C3BDB65}" destId="{44F25638-8073-4DA7-9390-5AC06A304565}" srcOrd="1" destOrd="0" presId="hierarchy"/>
    <dgm:cxn modelId="{49ABB07B-A317-4547-A980-5471150DD281}" type="presParOf" srcId="{44F25638-8073-4DA7-9390-5AC06A304565}" destId="{B47BD6C9-6D53-4A69-975F-9CF96E25F10F}" srcOrd="0" destOrd="0" presId="hierarchy"/>
    <dgm:cxn modelId="{5AF94190-C4AA-4C25-AC79-7C8B7E41E9D2}" type="presOf" srcId="{AC2BFF99-DAE2-494A-88AB-85D75BC6D2EE}" destId="{B47BD6C9-6D53-4A69-975F-9CF96E25F10F}" srcOrd="0" destOrd="0" presId="hierarchy"/>
    <dgm:cxn modelId="{66B14858-4B30-4C78-AF1F-E3D01C90372A}" type="presParOf" srcId="{B47BD6C9-6D53-4A69-975F-9CF96E25F10F}" destId="{C1833E64-0598-4ED8-B73B-4C820BB35531}" srcOrd="0" destOrd="0" presId="hierarchy"/>
    <dgm:cxn modelId="{3AEB3C48-4DEB-4FEC-A5CD-42CB65043662}" type="presOf" srcId="{AC2BFF99-DAE2-494A-88AB-85D75BC6D2EE}" destId="{C1833E64-0598-4ED8-B73B-4C820BB35531}" srcOrd="1" destOrd="0" presId="hierarchy"/>
    <dgm:cxn modelId="{164DFC9B-5BF8-4983-A615-8DFDB780029B}" type="presParOf" srcId="{44F25638-8073-4DA7-9390-5AC06A304565}" destId="{46F58ACF-5130-428E-B3EF-87D6FEC0C921}" srcOrd="1" destOrd="0" presId="hierarchy"/>
    <dgm:cxn modelId="{67FA0F5D-7261-4028-B106-A59423B96443}" type="presParOf" srcId="{46F58ACF-5130-428E-B3EF-87D6FEC0C921}" destId="{3C0D5057-54F2-42F8-ADAD-AA27A1CC1A1B}" srcOrd="0" destOrd="0" presId="hierarchy"/>
    <dgm:cxn modelId="{CED5EEE6-5B42-4513-82A3-84B1C0E74A07}" type="presOf" srcId="{4530EE7D-F557-4815-9ED2-EABC47F46978}" destId="{3C0D5057-54F2-42F8-ADAD-AA27A1CC1A1B}" srcOrd="0" destOrd="0" presId="hierarchy"/>
    <dgm:cxn modelId="{ECBCB2E2-5037-4394-AD1F-963EF3E90912}" type="presParOf" srcId="{46F58ACF-5130-428E-B3EF-87D6FEC0C921}" destId="{48673F39-879C-4946-8DC7-FD68F0552920}" srcOrd="1" destOrd="0" presId="hierarchy"/>
    <dgm:cxn modelId="{858DAE75-D10C-42E0-9FA0-5F654A33A98E}" type="presParOf" srcId="{48673F39-879C-4946-8DC7-FD68F0552920}" destId="{FA61825B-C877-4D42-AAFB-0586288A9783}" srcOrd="0" destOrd="0" presId="hierarchy"/>
    <dgm:cxn modelId="{8429006D-251A-41FF-8277-729B478B5A30}" type="presOf" srcId="{4A6A0524-D9B7-4A37-8E78-5FE688BDCCE6}" destId="{FA61825B-C877-4D42-AAFB-0586288A9783}" srcOrd="0" destOrd="0" presId="hierarchy"/>
    <dgm:cxn modelId="{C6468A71-B636-479F-89B1-7F706F99C5CF}" type="presParOf" srcId="{FA61825B-C877-4D42-AAFB-0586288A9783}" destId="{66B35CF0-1806-4E4A-8B50-99A64DECDBA9}" srcOrd="0" destOrd="0" presId="hierarchy"/>
    <dgm:cxn modelId="{CBBB35E1-4B43-41FC-BB0E-FE782CD16135}" type="presOf" srcId="{4A6A0524-D9B7-4A37-8E78-5FE688BDCCE6}" destId="{66B35CF0-1806-4E4A-8B50-99A64DECDBA9}" srcOrd="1" destOrd="0" presId="hierarchy"/>
    <dgm:cxn modelId="{92D2DBE1-130D-4533-BA72-0A6D7877C88D}" type="presParOf" srcId="{48673F39-879C-4946-8DC7-FD68F0552920}" destId="{F95D7524-EA0E-4F9D-9D6F-B10856D5C83F}" srcOrd="1" destOrd="0" presId="hierarchy"/>
    <dgm:cxn modelId="{B4ED6160-5D7B-42EC-B2E1-9D7A72F797DE}" type="presParOf" srcId="{F95D7524-EA0E-4F9D-9D6F-B10856D5C83F}" destId="{63712EDC-9AF8-41BC-8F72-ADF8D554FF07}" srcOrd="0" destOrd="0" presId="hierarchy"/>
    <dgm:cxn modelId="{3641744A-C295-4C3C-97B7-90C9581171E2}" type="presOf" srcId="{2C2A4BF3-AA22-4080-9546-909CF9AC3ECB}" destId="{63712EDC-9AF8-41BC-8F72-ADF8D554FF07}" srcOrd="0" destOrd="0" presId="hierarchy"/>
    <dgm:cxn modelId="{BB3370BE-EE67-490C-B983-E9F63E27A8B8}" type="presParOf" srcId="{F95D7524-EA0E-4F9D-9D6F-B10856D5C83F}" destId="{E0C65410-D9BC-4E23-87DE-EBBC54AD2166}" srcOrd="1" destOrd="0" presId="hierarchy"/>
    <dgm:cxn modelId="{E802B153-0767-4C9F-B022-C0A1E5977149}" type="presParOf" srcId="{48673F39-879C-4946-8DC7-FD68F0552920}" destId="{65D4C3FF-4D7A-4705-8CA1-A8AD4ED7233B}" srcOrd="2" destOrd="0" presId="hierarchy"/>
    <dgm:cxn modelId="{34294CE0-2F2F-4020-854F-A9015590F900}" type="presOf" srcId="{A87E6E53-18AA-4EE5-AB19-6FC645666EDA}" destId="{65D4C3FF-4D7A-4705-8CA1-A8AD4ED7233B}" srcOrd="0" destOrd="0" presId="hierarchy"/>
    <dgm:cxn modelId="{943B421E-8D6E-4410-B208-2FEF90DA0C71}" type="presParOf" srcId="{65D4C3FF-4D7A-4705-8CA1-A8AD4ED7233B}" destId="{A1A403E3-2FEC-48C3-8C0B-18D593A2692D}" srcOrd="0" destOrd="0" presId="hierarchy"/>
    <dgm:cxn modelId="{F02207E7-AE02-4969-A082-56129465DDE9}" type="presOf" srcId="{A87E6E53-18AA-4EE5-AB19-6FC645666EDA}" destId="{A1A403E3-2FEC-48C3-8C0B-18D593A2692D}" srcOrd="1" destOrd="0" presId="hierarchy"/>
    <dgm:cxn modelId="{2A73C317-5730-4C2B-87E5-562CE6AD34EB}" type="presParOf" srcId="{48673F39-879C-4946-8DC7-FD68F0552920}" destId="{A242248A-A7AD-4EB2-AABE-D5DC2F704EC9}" srcOrd="3" destOrd="0" presId="hierarchy"/>
    <dgm:cxn modelId="{1D37C1B6-BC62-4CCC-B004-EFBF3034A93D}" type="presParOf" srcId="{A242248A-A7AD-4EB2-AABE-D5DC2F704EC9}" destId="{95D6BF07-BC74-4018-A87D-79E16624D767}" srcOrd="0" destOrd="0" presId="hierarchy"/>
    <dgm:cxn modelId="{2C0FFA3D-F406-40BB-851C-8F9237CB7458}" type="presOf" srcId="{D03E1438-B9F2-47BF-BCC2-D96757B2C508}" destId="{95D6BF07-BC74-4018-A87D-79E16624D767}" srcOrd="0" destOrd="0" presId="hierarchy"/>
    <dgm:cxn modelId="{D74EB5FD-CA82-4646-BB05-2EF2792A1D3C}" type="presParOf" srcId="{A242248A-A7AD-4EB2-AABE-D5DC2F704EC9}" destId="{73A172FF-3AB8-41B7-AA3D-0AF844EEFBB8}" srcOrd="1" destOrd="0" presId="hierarchy"/>
    <dgm:cxn modelId="{962DB338-05BA-420D-B974-1E45B350F3CC}" type="presParOf" srcId="{48673F39-879C-4946-8DC7-FD68F0552920}" destId="{E81582B1-A130-479F-ACE3-61EF727591CE}" srcOrd="4" destOrd="0" presId="hierarchy"/>
    <dgm:cxn modelId="{A493F4FE-C6CB-45D6-B8B3-99B5DB01D930}" type="presOf" srcId="{581124B7-0397-40F7-9B1D-41220103BA68}" destId="{E81582B1-A130-479F-ACE3-61EF727591CE}" srcOrd="0" destOrd="0" presId="hierarchy"/>
    <dgm:cxn modelId="{4E402EF1-883C-41CE-B07B-ADDB8FF96FF2}" type="presParOf" srcId="{E81582B1-A130-479F-ACE3-61EF727591CE}" destId="{C3EBFA62-33AA-4455-9D61-7B96DA4B37A4}" srcOrd="0" destOrd="0" presId="hierarchy"/>
    <dgm:cxn modelId="{C2DB6D9B-C35E-4644-9987-0937AD89C7FC}" type="presOf" srcId="{581124B7-0397-40F7-9B1D-41220103BA68}" destId="{C3EBFA62-33AA-4455-9D61-7B96DA4B37A4}" srcOrd="1" destOrd="0" presId="hierarchy"/>
    <dgm:cxn modelId="{E687F950-47F8-4C0A-8FE2-F346EF45FE43}" type="presParOf" srcId="{48673F39-879C-4946-8DC7-FD68F0552920}" destId="{2DF34A52-3962-401F-8488-13EE54243675}" srcOrd="5" destOrd="0" presId="hierarchy"/>
    <dgm:cxn modelId="{752722D8-4655-4199-9A6B-0FE658D64F71}" type="presParOf" srcId="{2DF34A52-3962-401F-8488-13EE54243675}" destId="{29F748CF-C0E7-4DEA-B3A3-0E8AEB5CA964}" srcOrd="0" destOrd="0" presId="hierarchy"/>
    <dgm:cxn modelId="{8A5EDE46-2D50-410E-9A1E-581FB223E85D}" type="presOf" srcId="{C78C4F92-AD69-46C8-910C-41059E8ED0A9}" destId="{29F748CF-C0E7-4DEA-B3A3-0E8AEB5CA964}" srcOrd="0" destOrd="0" presId="hierarchy"/>
    <dgm:cxn modelId="{2BFA4FE9-2E52-4C7C-82ED-3EB23D524320}" type="presParOf" srcId="{2DF34A52-3962-401F-8488-13EE54243675}" destId="{02AC44EF-F1FC-4C54-8D55-2436304955F9}" srcOrd="1" destOrd="0" presId="hierarchy"/>
    <dgm:cxn modelId="{74117C05-424F-49D7-997A-F27F368350D8}" type="presParOf" srcId="{44F25638-8073-4DA7-9390-5AC06A304565}" destId="{2E81B90F-7494-41FF-808F-F7F82B993B40}" srcOrd="2" destOrd="0" presId="hierarchy"/>
    <dgm:cxn modelId="{3028DC39-DCB0-41E6-8E19-777518E8BF08}" type="presOf" srcId="{367D7799-1E5C-4947-8AD1-85D1E0D367AF}" destId="{2E81B90F-7494-41FF-808F-F7F82B993B40}" srcOrd="0" destOrd="0" presId="hierarchy"/>
    <dgm:cxn modelId="{3E82F757-A8EB-490E-88E5-B4F72E3AE41B}" type="presParOf" srcId="{2E81B90F-7494-41FF-808F-F7F82B993B40}" destId="{0F4B7785-0023-487B-801C-9850969E1D34}" srcOrd="0" destOrd="0" presId="hierarchy"/>
    <dgm:cxn modelId="{954A2529-DA1E-4F12-9A6F-ACCFF5A50C4E}" type="presOf" srcId="{367D7799-1E5C-4947-8AD1-85D1E0D367AF}" destId="{0F4B7785-0023-487B-801C-9850969E1D34}" srcOrd="1" destOrd="0" presId="hierarchy"/>
    <dgm:cxn modelId="{DDA3238B-5DCD-4B7E-899F-DC24A55039EA}" type="presParOf" srcId="{44F25638-8073-4DA7-9390-5AC06A304565}" destId="{4925E953-147A-4210-9A9C-63730A307231}" srcOrd="3" destOrd="0" presId="hierarchy"/>
    <dgm:cxn modelId="{C701A45F-F2A0-4CCC-AE80-3D9EAF73A509}" type="presParOf" srcId="{4925E953-147A-4210-9A9C-63730A307231}" destId="{3D382021-A429-4403-82FF-5A95DD3EBB20}" srcOrd="0" destOrd="0" presId="hierarchy"/>
    <dgm:cxn modelId="{E603D6CA-97D8-4D8F-A03A-4B5F9B0241E1}" type="presOf" srcId="{4E4A1E17-A3EC-4A54-9171-277E11A0B287}" destId="{3D382021-A429-4403-82FF-5A95DD3EBB20}" srcOrd="0" destOrd="0" presId="hierarchy"/>
    <dgm:cxn modelId="{49D4AD5A-ECFB-4AEC-921A-2488689FDEDE}" type="presParOf" srcId="{4925E953-147A-4210-9A9C-63730A307231}" destId="{6D231649-1A42-47D5-A289-01058E6A05B6}" srcOrd="1" destOrd="0" presId="hierarchy"/>
    <dgm:cxn modelId="{071DB7EB-A224-445B-9501-7C04AB950C43}" type="presParOf" srcId="{6D231649-1A42-47D5-A289-01058E6A05B6}" destId="{B68D4CB7-ED76-4EEE-B7F0-455597F5F947}" srcOrd="0" destOrd="0" presId="hierarchy"/>
    <dgm:cxn modelId="{5EDB4FD7-1C9F-4DF8-8DCC-DDD590799BFF}" type="presOf" srcId="{9EAB334F-AA91-4141-B6FE-557B19FCD964}" destId="{B68D4CB7-ED76-4EEE-B7F0-455597F5F947}" srcOrd="0" destOrd="0" presId="hierarchy"/>
    <dgm:cxn modelId="{D85B3DEA-4CC6-4A0D-9B03-136497E9782F}" type="presParOf" srcId="{B68D4CB7-ED76-4EEE-B7F0-455597F5F947}" destId="{5CB1AA4B-5999-455A-85BE-A2532A5BECF0}" srcOrd="0" destOrd="0" presId="hierarchy"/>
    <dgm:cxn modelId="{7D477102-EE76-476B-A1CA-DF43CF692EB9}" type="presOf" srcId="{9EAB334F-AA91-4141-B6FE-557B19FCD964}" destId="{5CB1AA4B-5999-455A-85BE-A2532A5BECF0}" srcOrd="1" destOrd="0" presId="hierarchy"/>
    <dgm:cxn modelId="{BE08C11F-E986-4B96-9F14-FDDD357637A8}" type="presParOf" srcId="{6D231649-1A42-47D5-A289-01058E6A05B6}" destId="{A1B09372-2280-4FF7-9810-328BF9428FDA}" srcOrd="1" destOrd="0" presId="hierarchy"/>
    <dgm:cxn modelId="{9AA23217-E47F-46C0-92AD-67E7407B8AAA}" type="presParOf" srcId="{A1B09372-2280-4FF7-9810-328BF9428FDA}" destId="{402901F7-4C4B-47C4-BE12-824FDFB99F9B}" srcOrd="0" destOrd="0" presId="hierarchy"/>
    <dgm:cxn modelId="{5E0BAC43-EC95-4BCA-91FD-909F1E81989A}" type="presOf" srcId="{2B9D6902-DCB2-4AC4-BFAC-AF964742FD39}" destId="{402901F7-4C4B-47C4-BE12-824FDFB99F9B}" srcOrd="0" destOrd="0" presId="hierarchy"/>
    <dgm:cxn modelId="{ADEFE74C-869A-4650-8727-53EAA1282306}" type="presParOf" srcId="{A1B09372-2280-4FF7-9810-328BF9428FDA}" destId="{48115C91-152F-4201-BB89-A30029998550}" srcOrd="1" destOrd="0" presId="hierarchy"/>
    <dgm:cxn modelId="{C6B76AB7-0C66-46FC-923C-081A34C98023}" type="presParOf" srcId="{6D231649-1A42-47D5-A289-01058E6A05B6}" destId="{A2D11DF9-95CB-4765-AF30-C4AC70D7437C}" srcOrd="2" destOrd="0" presId="hierarchy"/>
    <dgm:cxn modelId="{65AA2494-2BB0-4B70-8FC9-08A665B6F187}" type="presOf" srcId="{679A7FB8-B25A-4805-A057-79C8B5FB8D6F}" destId="{A2D11DF9-95CB-4765-AF30-C4AC70D7437C}" srcOrd="0" destOrd="0" presId="hierarchy"/>
    <dgm:cxn modelId="{1493DB6E-B8EF-4EBA-A9F2-59411E26F3FA}" type="presParOf" srcId="{A2D11DF9-95CB-4765-AF30-C4AC70D7437C}" destId="{094DF190-4D55-455C-8ECB-8475564309FA}" srcOrd="0" destOrd="0" presId="hierarchy"/>
    <dgm:cxn modelId="{013F9786-13D4-449A-A50C-3E73D6248949}" type="presOf" srcId="{679A7FB8-B25A-4805-A057-79C8B5FB8D6F}" destId="{094DF190-4D55-455C-8ECB-8475564309FA}" srcOrd="1" destOrd="0" presId="hierarchy"/>
    <dgm:cxn modelId="{77A9BA05-6870-4E86-A6C7-CC70C0B404EB}" type="presParOf" srcId="{6D231649-1A42-47D5-A289-01058E6A05B6}" destId="{8AD7F925-CC53-47A0-89C1-24E260851E4B}" srcOrd="3" destOrd="0" presId="hierarchy"/>
    <dgm:cxn modelId="{E38E5BCE-3732-469B-BF82-63D48FA54A9A}" type="presParOf" srcId="{8AD7F925-CC53-47A0-89C1-24E260851E4B}" destId="{3A890A27-2E2E-4BCC-BE94-D8E5E3ACC75F}" srcOrd="0" destOrd="0" presId="hierarchy"/>
    <dgm:cxn modelId="{A33F63F2-C5C0-4C8A-A8D9-AAC01B572F22}" type="presOf" srcId="{79C00193-52B8-4EAE-AF72-D5646213B963}" destId="{3A890A27-2E2E-4BCC-BE94-D8E5E3ACC75F}" srcOrd="0" destOrd="0" presId="hierarchy"/>
    <dgm:cxn modelId="{F732829F-C254-4562-8637-5562D21CD8CC}" type="presParOf" srcId="{8AD7F925-CC53-47A0-89C1-24E260851E4B}" destId="{A5C9A3C2-05F0-4F8B-9DB2-C08FA8A586A0}" srcOrd="1" destOrd="0" presId="hierarchy"/>
    <dgm:cxn modelId="{3861463E-3BCD-4BDD-A7C0-0B97C7DFEE71}" type="presParOf" srcId="{6D231649-1A42-47D5-A289-01058E6A05B6}" destId="{DF1225DE-CCCC-4D72-BFDF-CF4A7C9062C8}" srcOrd="4" destOrd="0" presId="hierarchy"/>
    <dgm:cxn modelId="{B9604094-7EDD-45A8-9F2B-F31BB4783A3D}" type="presOf" srcId="{E542C87A-D2A1-41B8-B737-CADB4F9544C4}" destId="{DF1225DE-CCCC-4D72-BFDF-CF4A7C9062C8}" srcOrd="0" destOrd="0" presId="hierarchy"/>
    <dgm:cxn modelId="{A9D687D4-0491-4A44-BFAA-22E61CF7C0D6}" type="presParOf" srcId="{DF1225DE-CCCC-4D72-BFDF-CF4A7C9062C8}" destId="{A2E18DDE-44AE-4FEC-80BF-8D1BA25E9EBE}" srcOrd="0" destOrd="0" presId="hierarchy"/>
    <dgm:cxn modelId="{10349FA5-459B-4D15-8624-FFDCA6846E6A}" type="presOf" srcId="{E542C87A-D2A1-41B8-B737-CADB4F9544C4}" destId="{A2E18DDE-44AE-4FEC-80BF-8D1BA25E9EBE}" srcOrd="1" destOrd="0" presId="hierarchy"/>
    <dgm:cxn modelId="{5EB459E6-0701-4010-91F5-DB9EADD51F2C}" type="presParOf" srcId="{6D231649-1A42-47D5-A289-01058E6A05B6}" destId="{8A127CF0-3CD2-412D-8BBE-5D7C1EF2C3B7}" srcOrd="5" destOrd="0" presId="hierarchy"/>
    <dgm:cxn modelId="{7FE38AE8-C545-4856-89B1-1F9C87B01711}" type="presParOf" srcId="{8A127CF0-3CD2-412D-8BBE-5D7C1EF2C3B7}" destId="{258B8EA5-B08C-4CD5-8164-F3550683C31F}" srcOrd="0" destOrd="0" presId="hierarchy"/>
    <dgm:cxn modelId="{55B72757-5A4E-45C7-89F3-15548CABA258}" type="presOf" srcId="{155E1BCC-5EA5-4EB0-A60F-0F3C4D24A5E0}" destId="{258B8EA5-B08C-4CD5-8164-F3550683C31F}" srcOrd="0" destOrd="0" presId="hierarchy"/>
    <dgm:cxn modelId="{E31930AC-3208-4F1B-B4D4-F526D06C92C8}" type="presParOf" srcId="{8A127CF0-3CD2-412D-8BBE-5D7C1EF2C3B7}" destId="{D56A0BC8-3CC4-4342-9A05-178DF1292523}" srcOrd="1" destOrd="0" presId="hierarchy"/>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2.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EFE73B03-4D71-4565-8C52-4902BE6377A4}" type="doc">
      <dgm:prSet loTypeId="hierarchy" loCatId="hierarchy" qsTypeId="urn:microsoft.com/office/officeart/2005/8/quickstyle/simple1" qsCatId="simple" csTypeId="urn:microsoft.com/office/officeart/2005/8/colors/accent1_2" csCatId="accent1" phldr="0"/>
      <dgm:spPr/>
      <dgm:t>
        <a:bodyPr/>
        <a:lstStyle/>
        <a:p>
          <a:endParaRPr lang="zh-CN" altLang="en-US"/>
        </a:p>
      </dgm:t>
    </dgm:pt>
    <dgm:pt modelId="{2AFB1B2A-8749-4E5E-9CB9-0B60F81C46F8}" type="parTrans" cxnId="{F9AEF1B1-A2DF-44B4-BBA0-BA6D579B1D22}">
      <dgm:prSet/>
      <dgm:spPr/>
      <dgm:t>
        <a:bodyPr/>
        <a:lstStyle/>
        <a:p>
          <a:endParaRPr lang="zh-CN" altLang="en-US"/>
        </a:p>
      </dgm:t>
    </dgm:pt>
    <dgm:pt modelId="{0605F139-5EF0-48E7-A091-192233D2011D}">
      <dgm:prSet phldrT="[文本]" custT="1"/>
      <dgm:spPr/>
      <dgm:t>
        <a:bodyPr vert="horz" wrap="square"/>
        <a:lstStyle/>
        <a:p>
          <a:pPr>
            <a:lnSpc>
              <a:spcPct val="100000"/>
            </a:lnSpc>
            <a:spcBef>
              <a:spcPct val="0"/>
            </a:spcBef>
            <a:spcAft>
              <a:spcPct val="35000"/>
            </a:spcAft>
          </a:pPr>
          <a:r>
            <a:rPr lang="zh-CN" altLang="en-US" sz="2000" b="1">
              <a:solidFill>
                <a:schemeClr val="tx1"/>
              </a:solidFill>
              <a:sym typeface="+mn-ea"/>
            </a:rPr>
            <a:t>《人的正确思想从哪里来》</a:t>
          </a:r>
          <a:endParaRPr lang="zh-CN" altLang="en-US" sz="2000" b="1">
            <a:solidFill>
              <a:schemeClr val="tx1"/>
            </a:solidFill>
            <a:sym typeface="+mn-ea"/>
          </a:endParaRPr>
        </a:p>
      </dgm:t>
    </dgm:pt>
    <dgm:pt modelId="{AC2BFF99-DAE2-494A-88AB-85D75BC6D2EE}" type="parTrans" cxnId="{D86C6C05-41CE-4E9A-8636-2D99CF6BADA1}">
      <dgm:prSet/>
      <dgm:spPr/>
      <dgm:t>
        <a:bodyPr/>
        <a:lstStyle/>
        <a:p>
          <a:endParaRPr lang="zh-CN" altLang="en-US"/>
        </a:p>
      </dgm:t>
    </dgm:pt>
    <dgm:pt modelId="{4530EE7D-F557-4815-9ED2-EABC47F46978}">
      <dgm:prSet phldrT="[文本]" custT="0"/>
      <dgm:spPr/>
      <dgm:t>
        <a:bodyPr vert="horz" wrap="square"/>
        <a:lstStyle/>
        <a:p>
          <a:pPr>
            <a:lnSpc>
              <a:spcPct val="100000"/>
            </a:lnSpc>
            <a:spcBef>
              <a:spcPct val="0"/>
            </a:spcBef>
            <a:spcAft>
              <a:spcPct val="35000"/>
            </a:spcAft>
          </a:pPr>
          <a:r>
            <a:rPr lang="zh-CN" altLang="en-US">
              <a:solidFill>
                <a:schemeClr val="tx1"/>
              </a:solidFill>
            </a:rPr>
            <a:t>中心论点</a:t>
          </a:r>
        </a:p>
      </dgm:t>
    </dgm:pt>
    <dgm:pt modelId="{4A6A0524-D9B7-4A37-8E78-5FE688BDCCE6}" type="parTrans" cxnId="{B050CAFF-2FB7-4477-9DD9-2B10F7F7F02A}">
      <dgm:prSet/>
      <dgm:spPr/>
      <dgm:t>
        <a:bodyPr/>
        <a:lstStyle/>
        <a:p>
          <a:endParaRPr lang="zh-CN" altLang="en-US"/>
        </a:p>
      </dgm:t>
    </dgm:pt>
    <dgm:pt modelId="{2C2A4BF3-AA22-4080-9546-909CF9AC3ECB}">
      <dgm:prSet phldrT="[文本]" custT="0"/>
      <dgm:spPr/>
      <dgm:t>
        <a:bodyPr vert="horz" wrap="square"/>
        <a:lstStyle/>
        <a:p>
          <a:pPr>
            <a:lnSpc>
              <a:spcPct val="100000"/>
            </a:lnSpc>
            <a:spcBef>
              <a:spcPct val="0"/>
            </a:spcBef>
            <a:spcAft>
              <a:spcPct val="35000"/>
            </a:spcAft>
          </a:pPr>
          <a:r>
            <a:rPr lang="zh-CN" altLang="en-US">
              <a:solidFill>
                <a:schemeClr val="tx1"/>
              </a:solidFill>
            </a:rPr>
            <a:t>分论点一</a:t>
          </a:r>
        </a:p>
      </dgm:t>
    </dgm:pt>
    <dgm:pt modelId="{39CECE7E-7D7C-4022-9437-1E0813814145}" type="sibTrans" cxnId="{B050CAFF-2FB7-4477-9DD9-2B10F7F7F02A}">
      <dgm:prSet/>
      <dgm:spPr/>
      <dgm:t>
        <a:bodyPr/>
        <a:lstStyle/>
        <a:p>
          <a:endParaRPr lang="zh-CN" altLang="en-US"/>
        </a:p>
      </dgm:t>
    </dgm:pt>
    <dgm:pt modelId="{A87E6E53-18AA-4EE5-AB19-6FC645666EDA}" type="parTrans" cxnId="{D2763ADA-8C96-4764-986A-2C17B1FA9224}">
      <dgm:prSet/>
      <dgm:spPr/>
      <dgm:t>
        <a:bodyPr/>
        <a:lstStyle/>
        <a:p/>
      </dgm:t>
    </dgm:pt>
    <dgm:pt modelId="{D03E1438-B9F2-47BF-BCC2-D96757B2C508}">
      <dgm:prSet custT="0"/>
      <dgm:spPr/>
      <dgm:t>
        <a:bodyPr vert="horz" wrap="square"/>
        <a:lstStyle/>
        <a:p>
          <a:pPr>
            <a:lnSpc>
              <a:spcPct val="100000"/>
            </a:lnSpc>
            <a:spcBef>
              <a:spcPct val="0"/>
            </a:spcBef>
            <a:spcAft>
              <a:spcPct val="35000"/>
            </a:spcAft>
          </a:pPr>
          <a:r>
            <a:rPr lang="zh-CN">
              <a:solidFill>
                <a:schemeClr val="tx1"/>
              </a:solidFill>
            </a:rPr>
            <a:t>分论点二</a:t>
          </a:r>
        </a:p>
      </dgm:t>
    </dgm:pt>
    <dgm:pt modelId="{9B2B281A-25A1-4DF6-A8AE-FB2BDD6CF4CC}" type="sibTrans" cxnId="{D2763ADA-8C96-4764-986A-2C17B1FA9224}">
      <dgm:prSet/>
      <dgm:spPr/>
      <dgm:t>
        <a:bodyPr/>
        <a:lstStyle/>
        <a:p/>
      </dgm:t>
    </dgm:pt>
    <dgm:pt modelId="{581124B7-0397-40F7-9B1D-41220103BA68}" type="parTrans" cxnId="{F30175AF-44A4-4B7F-B3C0-204B16734BFC}">
      <dgm:prSet/>
      <dgm:spPr/>
      <dgm:t>
        <a:bodyPr/>
        <a:lstStyle/>
        <a:p>
          <a:endParaRPr lang="zh-CN" altLang="en-US"/>
        </a:p>
      </dgm:t>
    </dgm:pt>
    <dgm:pt modelId="{C78C4F92-AD69-46C8-910C-41059E8ED0A9}">
      <dgm:prSet phldrT="[文本]" custT="0"/>
      <dgm:spPr/>
      <dgm:t>
        <a:bodyPr vert="horz" wrap="square"/>
        <a:lstStyle/>
        <a:p>
          <a:pPr>
            <a:lnSpc>
              <a:spcPct val="100000"/>
            </a:lnSpc>
            <a:spcBef>
              <a:spcPct val="0"/>
            </a:spcBef>
            <a:spcAft>
              <a:spcPct val="35000"/>
            </a:spcAft>
          </a:pPr>
          <a:r>
            <a:rPr lang="zh-CN" altLang="en-US">
              <a:solidFill>
                <a:schemeClr val="tx1"/>
              </a:solidFill>
            </a:rPr>
            <a:t>分论点三</a:t>
          </a:r>
        </a:p>
      </dgm:t>
    </dgm:pt>
    <dgm:pt modelId="{A23C44A9-E7A6-467B-BF93-DD0656347715}" type="sibTrans" cxnId="{F30175AF-44A4-4B7F-B3C0-204B16734BFC}">
      <dgm:prSet/>
      <dgm:spPr/>
      <dgm:t>
        <a:bodyPr/>
        <a:lstStyle/>
        <a:p>
          <a:endParaRPr lang="zh-CN" altLang="en-US"/>
        </a:p>
      </dgm:t>
    </dgm:pt>
    <dgm:pt modelId="{B98A0394-6758-42EB-8D0E-4491BED52B6C}" type="sibTrans" cxnId="{D86C6C05-41CE-4E9A-8636-2D99CF6BADA1}">
      <dgm:prSet/>
      <dgm:spPr/>
      <dgm:t>
        <a:bodyPr/>
        <a:lstStyle/>
        <a:p>
          <a:endParaRPr lang="zh-CN" altLang="en-US"/>
        </a:p>
      </dgm:t>
    </dgm:pt>
    <dgm:pt modelId="{367D7799-1E5C-4947-8AD1-85D1E0D367AF}" type="parTrans" cxnId="{A3ED554A-5175-48B7-9B76-17AC575AEAEB}">
      <dgm:prSet/>
      <dgm:spPr/>
      <dgm:t>
        <a:bodyPr/>
        <a:lstStyle/>
        <a:p>
          <a:endParaRPr lang="zh-CN" altLang="en-US"/>
        </a:p>
      </dgm:t>
    </dgm:pt>
    <dgm:pt modelId="{4E4A1E17-A3EC-4A54-9171-277E11A0B287}">
      <dgm:prSet phldrT="[文本]" custT="0"/>
      <dgm:spPr/>
      <dgm:t>
        <a:bodyPr vert="horz" wrap="square"/>
        <a:lstStyle/>
        <a:p>
          <a:pPr>
            <a:lnSpc>
              <a:spcPct val="100000"/>
            </a:lnSpc>
            <a:spcBef>
              <a:spcPct val="0"/>
            </a:spcBef>
            <a:spcAft>
              <a:spcPct val="35000"/>
            </a:spcAft>
          </a:pPr>
          <a:r>
            <a:rPr lang="zh-CN" altLang="en-US">
              <a:solidFill>
                <a:schemeClr val="tx1"/>
              </a:solidFill>
            </a:rPr>
            <a:t>辩证概念</a:t>
          </a:r>
        </a:p>
      </dgm:t>
    </dgm:pt>
    <dgm:pt modelId="{9EAB334F-AA91-4141-B6FE-557B19FCD964}" type="parTrans" cxnId="{2FA708B9-4AD2-4519-AA42-6DA7585A085F}">
      <dgm:prSet/>
      <dgm:spPr/>
      <dgm:t>
        <a:bodyPr/>
        <a:lstStyle/>
        <a:p>
          <a:endParaRPr lang="zh-CN" altLang="en-US"/>
        </a:p>
      </dgm:t>
    </dgm:pt>
    <dgm:pt modelId="{2B9D6902-DCB2-4AC4-BFAC-AF964742FD39}">
      <dgm:prSet phldrT="[文本]" custT="0"/>
      <dgm:spPr/>
      <dgm:t>
        <a:bodyPr vert="horz" wrap="square"/>
        <a:lstStyle/>
        <a:p>
          <a:pPr>
            <a:lnSpc>
              <a:spcPct val="100000"/>
            </a:lnSpc>
            <a:spcBef>
              <a:spcPct val="0"/>
            </a:spcBef>
            <a:spcAft>
              <a:spcPct val="35000"/>
            </a:spcAft>
          </a:pPr>
          <a:r>
            <a:rPr lang="zh-CN" altLang="en-US">
              <a:solidFill>
                <a:schemeClr val="tx1"/>
              </a:solidFill>
            </a:rPr>
            <a:t>概念一</a:t>
          </a:r>
        </a:p>
      </dgm:t>
    </dgm:pt>
    <dgm:pt modelId="{EB4A7ACA-5833-4A98-973D-A8E863091431}" type="sibTrans" cxnId="{2FA708B9-4AD2-4519-AA42-6DA7585A085F}">
      <dgm:prSet/>
      <dgm:spPr/>
      <dgm:t>
        <a:bodyPr/>
        <a:lstStyle/>
        <a:p>
          <a:endParaRPr lang="zh-CN" altLang="en-US"/>
        </a:p>
      </dgm:t>
    </dgm:pt>
    <dgm:pt modelId="{679A7FB8-B25A-4805-A057-79C8B5FB8D6F}" type="parTrans" cxnId="{AFA55A1D-CFE5-4A96-B2FE-39FD6E5AC555}">
      <dgm:prSet/>
      <dgm:spPr/>
      <dgm:t>
        <a:bodyPr/>
        <a:lstStyle/>
        <a:p/>
      </dgm:t>
    </dgm:pt>
    <dgm:pt modelId="{79C00193-52B8-4EAE-AF72-D5646213B963}">
      <dgm:prSet custT="0"/>
      <dgm:spPr/>
      <dgm:t>
        <a:bodyPr vert="horz" wrap="square"/>
        <a:lstStyle/>
        <a:p>
          <a:pPr>
            <a:lnSpc>
              <a:spcPct val="100000"/>
            </a:lnSpc>
            <a:spcBef>
              <a:spcPct val="0"/>
            </a:spcBef>
            <a:spcAft>
              <a:spcPct val="35000"/>
            </a:spcAft>
          </a:pPr>
          <a:r>
            <a:rPr lang="zh-CN">
              <a:solidFill>
                <a:schemeClr val="tx1"/>
              </a:solidFill>
            </a:rPr>
            <a:t>概念二</a:t>
          </a:r>
        </a:p>
      </dgm:t>
    </dgm:pt>
    <dgm:pt modelId="{AE0AC574-381F-4522-9A38-132A5F8FFEF4}" type="sibTrans" cxnId="{AFA55A1D-CFE5-4A96-B2FE-39FD6E5AC555}">
      <dgm:prSet/>
      <dgm:spPr/>
      <dgm:t>
        <a:bodyPr/>
        <a:lstStyle/>
        <a:p/>
      </dgm:t>
    </dgm:pt>
    <dgm:pt modelId="{E542C87A-D2A1-41B8-B737-CADB4F9544C4}" type="parTrans" cxnId="{73B6E582-96E0-48E5-9E7E-FF0AF6B1FFC7}">
      <dgm:prSet/>
      <dgm:spPr/>
      <dgm:t>
        <a:bodyPr/>
        <a:lstStyle/>
        <a:p/>
      </dgm:t>
    </dgm:pt>
    <dgm:pt modelId="{155E1BCC-5EA5-4EB0-A60F-0F3C4D24A5E0}">
      <dgm:prSet custT="0"/>
      <dgm:spPr/>
      <dgm:t>
        <a:bodyPr vert="horz" wrap="square"/>
        <a:lstStyle/>
        <a:p>
          <a:pPr>
            <a:lnSpc>
              <a:spcPct val="100000"/>
            </a:lnSpc>
            <a:spcBef>
              <a:spcPct val="0"/>
            </a:spcBef>
            <a:spcAft>
              <a:spcPct val="35000"/>
            </a:spcAft>
          </a:pPr>
          <a:r>
            <a:rPr lang="zh-CN">
              <a:solidFill>
                <a:schemeClr val="tx1"/>
              </a:solidFill>
            </a:rPr>
            <a:t>概念三</a:t>
          </a:r>
        </a:p>
      </dgm:t>
    </dgm:pt>
    <dgm:pt modelId="{11626C36-525D-43E0-833C-C5936D1A2C73}" type="sibTrans" cxnId="{73B6E582-96E0-48E5-9E7E-FF0AF6B1FFC7}">
      <dgm:prSet/>
      <dgm:spPr/>
      <dgm:t>
        <a:bodyPr/>
        <a:lstStyle/>
        <a:p/>
      </dgm:t>
    </dgm:pt>
    <dgm:pt modelId="{7FFEBD18-7D5B-41C0-A8F3-60942A71708D}" type="sibTrans" cxnId="{A3ED554A-5175-48B7-9B76-17AC575AEAEB}">
      <dgm:prSet/>
      <dgm:spPr/>
      <dgm:t>
        <a:bodyPr/>
        <a:lstStyle/>
        <a:p>
          <a:endParaRPr lang="zh-CN" altLang="en-US"/>
        </a:p>
      </dgm:t>
    </dgm:pt>
    <dgm:pt modelId="{E0FFEB56-236E-4FE9-83BF-31494E265D5A}" type="sibTrans" cxnId="{F9AEF1B1-A2DF-44B4-BBA0-BA6D579B1D22}">
      <dgm:prSet/>
      <dgm:spPr/>
      <dgm:t>
        <a:bodyPr/>
        <a:lstStyle/>
        <a:p>
          <a:endParaRPr lang="zh-CN" altLang="en-US"/>
        </a:p>
      </dgm:t>
    </dgm:pt>
    <dgm:pt modelId="{5FBAB40F-6011-4629-9B30-77C9439C91BF}" type="pres">
      <dgm:prSet presAssocID="{EFE73B03-4D71-4565-8C52-4902BE6377A4}" presName="diagram">
        <dgm:presLayoutVars>
          <dgm:chPref val="1"/>
          <dgm:dir/>
          <dgm:animOne val="branch"/>
          <dgm:animLvl val="lvl"/>
          <dgm:resizeHandles val="exact"/>
        </dgm:presLayoutVars>
      </dgm:prSet>
      <dgm:spPr/>
      <dgm:t>
        <a:bodyPr/>
        <a:lstStyle/>
        <a:p/>
      </dgm:t>
    </dgm:pt>
    <dgm:pt modelId="{2332AA2E-A989-4175-BB73-78EA4C3BDB65}" type="pres">
      <dgm:prSet presAssocID="{0605F139-5EF0-48E7-A091-192233D2011D}" presName="root1"/>
      <dgm:spPr/>
      <dgm:t>
        <a:bodyPr/>
        <a:lstStyle/>
        <a:p/>
      </dgm:t>
    </dgm:pt>
    <dgm:pt modelId="{24E3F4AB-32FB-4CE0-9DAC-FC4DD26B5900}" type="pres">
      <dgm:prSet presAssocID="{0605F139-5EF0-48E7-A091-192233D2011D}" presName="LevelOneTextNode" presStyleLbl="node0" presStyleCnt="1" custScaleX="88999" custScaleY="261160" custLinFactNeighborX="-67835" custLinFactNeighborY="10384">
        <dgm:presLayoutVars>
          <dgm:chPref val="3"/>
        </dgm:presLayoutVars>
      </dgm:prSet>
      <dgm:spPr/>
      <dgm:t>
        <a:bodyPr/>
        <a:lstStyle/>
        <a:p/>
      </dgm:t>
    </dgm:pt>
    <dgm:pt modelId="{44F25638-8073-4DA7-9390-5AC06A304565}" type="pres">
      <dgm:prSet presAssocID="{0605F139-5EF0-48E7-A091-192233D2011D}" presName="level2hierChild"/>
      <dgm:spPr/>
      <dgm:t>
        <a:bodyPr/>
        <a:lstStyle/>
        <a:p/>
      </dgm:t>
    </dgm:pt>
    <dgm:pt modelId="{B47BD6C9-6D53-4A69-975F-9CF96E25F10F}" type="pres">
      <dgm:prSet presAssocID="{AC2BFF99-DAE2-494A-88AB-85D75BC6D2EE}" presName="conn2-1" presStyleLbl="parChTrans1D2" presStyleCnt="2"/>
      <dgm:spPr/>
      <dgm:t>
        <a:bodyPr/>
        <a:lstStyle/>
        <a:p/>
      </dgm:t>
    </dgm:pt>
    <dgm:pt modelId="{C1833E64-0598-4ED8-B73B-4C820BB35531}" type="pres">
      <dgm:prSet presAssocID="{AC2BFF99-DAE2-494A-88AB-85D75BC6D2EE}" presName="connTx" presStyleLbl="parChTrans2D2" presStyleCnt="2"/>
      <dgm:spPr/>
      <dgm:t>
        <a:bodyPr/>
        <a:lstStyle/>
        <a:p/>
      </dgm:t>
    </dgm:pt>
    <dgm:pt modelId="{46F58ACF-5130-428E-B3EF-87D6FEC0C921}" type="pres">
      <dgm:prSet presAssocID="{4530EE7D-F557-4815-9ED2-EABC47F46978}" presName="root2"/>
      <dgm:spPr/>
      <dgm:t>
        <a:bodyPr/>
        <a:lstStyle/>
        <a:p/>
      </dgm:t>
    </dgm:pt>
    <dgm:pt modelId="{3C0D5057-54F2-42F8-ADAD-AA27A1CC1A1B}" type="pres">
      <dgm:prSet presAssocID="{4530EE7D-F557-4815-9ED2-EABC47F46978}" presName="LevelTwoTextNode" presStyleLbl="node2" presStyleCnt="2" custLinFactNeighborX="-43214" custLinFactNeighborY="5583">
        <dgm:presLayoutVars>
          <dgm:chPref val="3"/>
        </dgm:presLayoutVars>
      </dgm:prSet>
      <dgm:spPr/>
      <dgm:t>
        <a:bodyPr/>
        <a:lstStyle/>
        <a:p/>
      </dgm:t>
    </dgm:pt>
    <dgm:pt modelId="{48673F39-879C-4946-8DC7-FD68F0552920}" type="pres">
      <dgm:prSet presAssocID="{4530EE7D-F557-4815-9ED2-EABC47F46978}" presName="level3hierChild"/>
      <dgm:spPr/>
      <dgm:t>
        <a:bodyPr/>
        <a:lstStyle/>
        <a:p/>
      </dgm:t>
    </dgm:pt>
    <dgm:pt modelId="{FA61825B-C877-4D42-AAFB-0586288A9783}" type="pres">
      <dgm:prSet presAssocID="{4A6A0524-D9B7-4A37-8E78-5FE688BDCCE6}" presName="conn2-1" presStyleLbl="parChTrans1D3" presStyleCnt="6"/>
      <dgm:spPr/>
      <dgm:t>
        <a:bodyPr/>
        <a:lstStyle/>
        <a:p/>
      </dgm:t>
    </dgm:pt>
    <dgm:pt modelId="{66B35CF0-1806-4E4A-8B50-99A64DECDBA9}" type="pres">
      <dgm:prSet presAssocID="{4A6A0524-D9B7-4A37-8E78-5FE688BDCCE6}" presName="connTx" presStyleLbl="parChTrans2D3" presStyleCnt="6"/>
      <dgm:spPr/>
      <dgm:t>
        <a:bodyPr/>
        <a:lstStyle/>
        <a:p/>
      </dgm:t>
    </dgm:pt>
    <dgm:pt modelId="{F95D7524-EA0E-4F9D-9D6F-B10856D5C83F}" type="pres">
      <dgm:prSet presAssocID="{2C2A4BF3-AA22-4080-9546-909CF9AC3ECB}" presName="root2"/>
      <dgm:spPr/>
      <dgm:t>
        <a:bodyPr/>
        <a:lstStyle/>
        <a:p/>
      </dgm:t>
    </dgm:pt>
    <dgm:pt modelId="{63712EDC-9AF8-41BC-8F72-ADF8D554FF07}" type="pres">
      <dgm:prSet presAssocID="{2C2A4BF3-AA22-4080-9546-909CF9AC3ECB}" presName="LevelTwoTextNode" presStyleLbl="node3" presStyleCnt="6" custLinFactNeighborX="-2563" custLinFactNeighborY="-7826">
        <dgm:presLayoutVars>
          <dgm:chPref val="3"/>
        </dgm:presLayoutVars>
      </dgm:prSet>
      <dgm:spPr/>
      <dgm:t>
        <a:bodyPr/>
        <a:lstStyle/>
        <a:p/>
      </dgm:t>
    </dgm:pt>
    <dgm:pt modelId="{E0C65410-D9BC-4E23-87DE-EBBC54AD2166}" type="pres">
      <dgm:prSet presAssocID="{2C2A4BF3-AA22-4080-9546-909CF9AC3ECB}" presName="level3hierChild"/>
      <dgm:spPr/>
      <dgm:t>
        <a:bodyPr/>
        <a:lstStyle/>
        <a:p/>
      </dgm:t>
    </dgm:pt>
    <dgm:pt modelId="{65D4C3FF-4D7A-4705-8CA1-A8AD4ED7233B}" type="pres">
      <dgm:prSet presAssocID="{A87E6E53-18AA-4EE5-AB19-6FC645666EDA}" presName="conn2-1" presStyleLbl="parChTrans1D3" presStyleIdx="1" presStyleCnt="6"/>
      <dgm:spPr/>
      <dgm:t>
        <a:bodyPr/>
        <a:lstStyle/>
        <a:p/>
      </dgm:t>
    </dgm:pt>
    <dgm:pt modelId="{A1A403E3-2FEC-48C3-8C0B-18D593A2692D}" type="pres">
      <dgm:prSet presAssocID="{A87E6E53-18AA-4EE5-AB19-6FC645666EDA}" presName="connTx" presStyleLbl="parChTrans2D3" presStyleIdx="1" presStyleCnt="6"/>
      <dgm:spPr/>
      <dgm:t>
        <a:bodyPr/>
        <a:lstStyle/>
        <a:p/>
      </dgm:t>
    </dgm:pt>
    <dgm:pt modelId="{A242248A-A7AD-4EB2-AABE-D5DC2F704EC9}" type="pres">
      <dgm:prSet presAssocID="{D03E1438-B9F2-47BF-BCC2-D96757B2C508}" presName="root2"/>
      <dgm:spPr/>
      <dgm:t>
        <a:bodyPr/>
        <a:lstStyle/>
        <a:p/>
      </dgm:t>
    </dgm:pt>
    <dgm:pt modelId="{95D6BF07-BC74-4018-A87D-79E16624D767}" type="pres">
      <dgm:prSet presAssocID="{D03E1438-B9F2-47BF-BCC2-D96757B2C508}" presName="LevelTwoTextNode" presStyleLbl="node3" presStyleIdx="1" presStyleCnt="6">
        <dgm:presLayoutVars>
          <dgm:chPref val="3"/>
        </dgm:presLayoutVars>
      </dgm:prSet>
      <dgm:spPr/>
      <dgm:t>
        <a:bodyPr/>
        <a:lstStyle/>
        <a:p/>
      </dgm:t>
    </dgm:pt>
    <dgm:pt modelId="{73A172FF-3AB8-41B7-AA3D-0AF844EEFBB8}" type="pres">
      <dgm:prSet presAssocID="{D03E1438-B9F2-47BF-BCC2-D96757B2C508}" presName="level3hierChild"/>
      <dgm:spPr/>
      <dgm:t>
        <a:bodyPr/>
        <a:lstStyle/>
        <a:p/>
      </dgm:t>
    </dgm:pt>
    <dgm:pt modelId="{E81582B1-A130-479F-ACE3-61EF727591CE}" type="pres">
      <dgm:prSet presAssocID="{581124B7-0397-40F7-9B1D-41220103BA68}" presName="conn2-1" presStyleLbl="parChTrans1D3" presStyleIdx="2" presStyleCnt="6"/>
      <dgm:spPr/>
      <dgm:t>
        <a:bodyPr/>
        <a:lstStyle/>
        <a:p/>
      </dgm:t>
    </dgm:pt>
    <dgm:pt modelId="{C3EBFA62-33AA-4455-9D61-7B96DA4B37A4}" type="pres">
      <dgm:prSet presAssocID="{581124B7-0397-40F7-9B1D-41220103BA68}" presName="connTx" presStyleLbl="parChTrans2D3" presStyleIdx="2" presStyleCnt="6"/>
      <dgm:spPr/>
      <dgm:t>
        <a:bodyPr/>
        <a:lstStyle/>
        <a:p/>
      </dgm:t>
    </dgm:pt>
    <dgm:pt modelId="{2DF34A52-3962-401F-8488-13EE54243675}" type="pres">
      <dgm:prSet presAssocID="{C78C4F92-AD69-46C8-910C-41059E8ED0A9}" presName="root2"/>
      <dgm:spPr/>
      <dgm:t>
        <a:bodyPr/>
        <a:lstStyle/>
        <a:p/>
      </dgm:t>
    </dgm:pt>
    <dgm:pt modelId="{29F748CF-C0E7-4DEA-B3A3-0E8AEB5CA964}" type="pres">
      <dgm:prSet presAssocID="{C78C4F92-AD69-46C8-910C-41059E8ED0A9}" presName="LevelTwoTextNode" presStyleLbl="node3" presStyleIdx="2" presStyleCnt="6">
        <dgm:presLayoutVars>
          <dgm:chPref val="3"/>
        </dgm:presLayoutVars>
      </dgm:prSet>
      <dgm:spPr/>
      <dgm:t>
        <a:bodyPr/>
        <a:lstStyle/>
        <a:p/>
      </dgm:t>
    </dgm:pt>
    <dgm:pt modelId="{02AC44EF-F1FC-4C54-8D55-2436304955F9}" type="pres">
      <dgm:prSet presAssocID="{C78C4F92-AD69-46C8-910C-41059E8ED0A9}" presName="level3hierChild"/>
      <dgm:spPr/>
      <dgm:t>
        <a:bodyPr/>
        <a:lstStyle/>
        <a:p/>
      </dgm:t>
    </dgm:pt>
    <dgm:pt modelId="{2E81B90F-7494-41FF-808F-F7F82B993B40}" type="pres">
      <dgm:prSet presAssocID="{367D7799-1E5C-4947-8AD1-85D1E0D367AF}" presName="conn2-1" presStyleLbl="parChTrans1D2" presStyleIdx="1" presStyleCnt="2"/>
      <dgm:spPr/>
      <dgm:t>
        <a:bodyPr/>
        <a:lstStyle/>
        <a:p/>
      </dgm:t>
    </dgm:pt>
    <dgm:pt modelId="{0F4B7785-0023-487B-801C-9850969E1D34}" type="pres">
      <dgm:prSet presAssocID="{367D7799-1E5C-4947-8AD1-85D1E0D367AF}" presName="connTx" presStyleLbl="parChTrans2D2" presStyleIdx="1" presStyleCnt="2"/>
      <dgm:spPr/>
      <dgm:t>
        <a:bodyPr/>
        <a:lstStyle/>
        <a:p/>
      </dgm:t>
    </dgm:pt>
    <dgm:pt modelId="{4925E953-147A-4210-9A9C-63730A307231}" type="pres">
      <dgm:prSet presAssocID="{4E4A1E17-A3EC-4A54-9171-277E11A0B287}" presName="root2"/>
      <dgm:spPr/>
      <dgm:t>
        <a:bodyPr/>
        <a:lstStyle/>
        <a:p/>
      </dgm:t>
    </dgm:pt>
    <dgm:pt modelId="{3D382021-A429-4403-82FF-5A95DD3EBB20}" type="pres">
      <dgm:prSet presAssocID="{4E4A1E17-A3EC-4A54-9171-277E11A0B287}" presName="LevelTwoTextNode" presStyleLbl="node2" presStyleIdx="1" presStyleCnt="2" custLinFactNeighborX="-49523" custLinFactNeighborY="27803">
        <dgm:presLayoutVars>
          <dgm:chPref val="3"/>
        </dgm:presLayoutVars>
      </dgm:prSet>
      <dgm:spPr/>
      <dgm:t>
        <a:bodyPr/>
        <a:lstStyle/>
        <a:p/>
      </dgm:t>
    </dgm:pt>
    <dgm:pt modelId="{6D231649-1A42-47D5-A289-01058E6A05B6}" type="pres">
      <dgm:prSet presAssocID="{4E4A1E17-A3EC-4A54-9171-277E11A0B287}" presName="level3hierChild"/>
      <dgm:spPr/>
      <dgm:t>
        <a:bodyPr/>
        <a:lstStyle/>
        <a:p/>
      </dgm:t>
    </dgm:pt>
    <dgm:pt modelId="{B68D4CB7-ED76-4EEE-B7F0-455597F5F947}" type="pres">
      <dgm:prSet presAssocID="{9EAB334F-AA91-4141-B6FE-557B19FCD964}" presName="conn2-1" presStyleLbl="parChTrans1D3" presStyleIdx="3" presStyleCnt="6"/>
      <dgm:spPr/>
      <dgm:t>
        <a:bodyPr/>
        <a:lstStyle/>
        <a:p/>
      </dgm:t>
    </dgm:pt>
    <dgm:pt modelId="{5CB1AA4B-5999-455A-85BE-A2532A5BECF0}" type="pres">
      <dgm:prSet presAssocID="{9EAB334F-AA91-4141-B6FE-557B19FCD964}" presName="connTx" presStyleLbl="parChTrans2D3" presStyleIdx="3" presStyleCnt="6"/>
      <dgm:spPr/>
      <dgm:t>
        <a:bodyPr/>
        <a:lstStyle/>
        <a:p/>
      </dgm:t>
    </dgm:pt>
    <dgm:pt modelId="{A1B09372-2280-4FF7-9810-328BF9428FDA}" type="pres">
      <dgm:prSet presAssocID="{2B9D6902-DCB2-4AC4-BFAC-AF964742FD39}" presName="root2"/>
      <dgm:spPr/>
      <dgm:t>
        <a:bodyPr/>
        <a:lstStyle/>
        <a:p/>
      </dgm:t>
    </dgm:pt>
    <dgm:pt modelId="{402901F7-4C4B-47C4-BE12-824FDFB99F9B}" type="pres">
      <dgm:prSet presAssocID="{2B9D6902-DCB2-4AC4-BFAC-AF964742FD39}" presName="LevelTwoTextNode" presStyleLbl="node3" presStyleIdx="3" presStyleCnt="6">
        <dgm:presLayoutVars>
          <dgm:chPref val="3"/>
        </dgm:presLayoutVars>
      </dgm:prSet>
      <dgm:spPr/>
      <dgm:t>
        <a:bodyPr/>
        <a:lstStyle/>
        <a:p/>
      </dgm:t>
    </dgm:pt>
    <dgm:pt modelId="{48115C91-152F-4201-BB89-A30029998550}" type="pres">
      <dgm:prSet presAssocID="{2B9D6902-DCB2-4AC4-BFAC-AF964742FD39}" presName="level3hierChild"/>
      <dgm:spPr/>
      <dgm:t>
        <a:bodyPr/>
        <a:lstStyle/>
        <a:p/>
      </dgm:t>
    </dgm:pt>
    <dgm:pt modelId="{A2D11DF9-95CB-4765-AF30-C4AC70D7437C}" type="pres">
      <dgm:prSet presAssocID="{679A7FB8-B25A-4805-A057-79C8B5FB8D6F}" presName="conn2-1" presStyleLbl="parChTrans1D3" presStyleIdx="4" presStyleCnt="6"/>
      <dgm:spPr/>
      <dgm:t>
        <a:bodyPr/>
        <a:lstStyle/>
        <a:p/>
      </dgm:t>
    </dgm:pt>
    <dgm:pt modelId="{094DF190-4D55-455C-8ECB-8475564309FA}" type="pres">
      <dgm:prSet presAssocID="{679A7FB8-B25A-4805-A057-79C8B5FB8D6F}" presName="connTx" presStyleLbl="parChTrans2D3" presStyleIdx="4" presStyleCnt="6"/>
      <dgm:spPr/>
      <dgm:t>
        <a:bodyPr/>
        <a:lstStyle/>
        <a:p/>
      </dgm:t>
    </dgm:pt>
    <dgm:pt modelId="{8AD7F925-CC53-47A0-89C1-24E260851E4B}" type="pres">
      <dgm:prSet presAssocID="{79C00193-52B8-4EAE-AF72-D5646213B963}" presName="root2"/>
      <dgm:spPr/>
      <dgm:t>
        <a:bodyPr/>
        <a:lstStyle/>
        <a:p/>
      </dgm:t>
    </dgm:pt>
    <dgm:pt modelId="{3A890A27-2E2E-4BCC-BE94-D8E5E3ACC75F}" type="pres">
      <dgm:prSet presAssocID="{79C00193-52B8-4EAE-AF72-D5646213B963}" presName="LevelTwoTextNode" presStyleLbl="node3" presStyleIdx="4" presStyleCnt="6">
        <dgm:presLayoutVars>
          <dgm:chPref val="3"/>
        </dgm:presLayoutVars>
      </dgm:prSet>
      <dgm:spPr/>
      <dgm:t>
        <a:bodyPr/>
        <a:lstStyle/>
        <a:p/>
      </dgm:t>
    </dgm:pt>
    <dgm:pt modelId="{A5C9A3C2-05F0-4F8B-9DB2-C08FA8A586A0}" type="pres">
      <dgm:prSet presAssocID="{79C00193-52B8-4EAE-AF72-D5646213B963}" presName="level3hierChild"/>
      <dgm:spPr/>
      <dgm:t>
        <a:bodyPr/>
        <a:lstStyle/>
        <a:p/>
      </dgm:t>
    </dgm:pt>
    <dgm:pt modelId="{DF1225DE-CCCC-4D72-BFDF-CF4A7C9062C8}" type="pres">
      <dgm:prSet presAssocID="{E542C87A-D2A1-41B8-B737-CADB4F9544C4}" presName="conn2-1" presStyleLbl="parChTrans1D3" presStyleIdx="5" presStyleCnt="6"/>
      <dgm:spPr/>
      <dgm:t>
        <a:bodyPr/>
        <a:lstStyle/>
        <a:p/>
      </dgm:t>
    </dgm:pt>
    <dgm:pt modelId="{A2E18DDE-44AE-4FEC-80BF-8D1BA25E9EBE}" type="pres">
      <dgm:prSet presAssocID="{E542C87A-D2A1-41B8-B737-CADB4F9544C4}" presName="connTx" presStyleLbl="parChTrans2D3" presStyleIdx="5" presStyleCnt="6"/>
      <dgm:spPr/>
      <dgm:t>
        <a:bodyPr/>
        <a:lstStyle/>
        <a:p/>
      </dgm:t>
    </dgm:pt>
    <dgm:pt modelId="{8A127CF0-3CD2-412D-8BBE-5D7C1EF2C3B7}" type="pres">
      <dgm:prSet presAssocID="{155E1BCC-5EA5-4EB0-A60F-0F3C4D24A5E0}" presName="root2"/>
      <dgm:spPr/>
      <dgm:t>
        <a:bodyPr/>
        <a:lstStyle/>
        <a:p/>
      </dgm:t>
    </dgm:pt>
    <dgm:pt modelId="{258B8EA5-B08C-4CD5-8164-F3550683C31F}" type="pres">
      <dgm:prSet presAssocID="{155E1BCC-5EA5-4EB0-A60F-0F3C4D24A5E0}" presName="LevelTwoTextNode" presStyleLbl="node3" presStyleIdx="5" presStyleCnt="6">
        <dgm:presLayoutVars>
          <dgm:chPref val="3"/>
        </dgm:presLayoutVars>
      </dgm:prSet>
      <dgm:spPr/>
      <dgm:t>
        <a:bodyPr/>
        <a:lstStyle/>
        <a:p/>
      </dgm:t>
    </dgm:pt>
    <dgm:pt modelId="{D56A0BC8-3CC4-4342-9A05-178DF1292523}" type="pres">
      <dgm:prSet presAssocID="{155E1BCC-5EA5-4EB0-A60F-0F3C4D24A5E0}" presName="level3hierChild"/>
      <dgm:spPr/>
      <dgm:t>
        <a:bodyPr/>
        <a:lstStyle/>
        <a:p/>
      </dgm:t>
    </dgm:pt>
  </dgm:ptLst>
  <dgm:cxnLst>
    <dgm:cxn modelId="{F9AEF1B1-A2DF-44B4-BBA0-BA6D579B1D22}" srcId="{EFE73B03-4D71-4565-8C52-4902BE6377A4}" destId="{0605F139-5EF0-48E7-A091-192233D2011D}" srcOrd="0" destOrd="0" parTransId="{2AFB1B2A-8749-4E5E-9CB9-0B60F81C46F8}" sibTransId="{E0FFEB56-236E-4FE9-83BF-31494E265D5A}"/>
    <dgm:cxn modelId="{D86C6C05-41CE-4E9A-8636-2D99CF6BADA1}" srcId="{0605F139-5EF0-48E7-A091-192233D2011D}" destId="{4530EE7D-F557-4815-9ED2-EABC47F46978}" srcOrd="0" destOrd="0" parTransId="{AC2BFF99-DAE2-494A-88AB-85D75BC6D2EE}" sibTransId="{B98A0394-6758-42EB-8D0E-4491BED52B6C}"/>
    <dgm:cxn modelId="{B050CAFF-2FB7-4477-9DD9-2B10F7F7F02A}" srcId="{4530EE7D-F557-4815-9ED2-EABC47F46978}" destId="{2C2A4BF3-AA22-4080-9546-909CF9AC3ECB}" srcOrd="0" destOrd="0" parTransId="{4A6A0524-D9B7-4A37-8E78-5FE688BDCCE6}" sibTransId="{39CECE7E-7D7C-4022-9437-1E0813814145}"/>
    <dgm:cxn modelId="{D2763ADA-8C96-4764-986A-2C17B1FA9224}" srcId="{4530EE7D-F557-4815-9ED2-EABC47F46978}" destId="{D03E1438-B9F2-47BF-BCC2-D96757B2C508}" srcOrd="1" destOrd="0" parTransId="{A87E6E53-18AA-4EE5-AB19-6FC645666EDA}" sibTransId="{9B2B281A-25A1-4DF6-A8AE-FB2BDD6CF4CC}"/>
    <dgm:cxn modelId="{F30175AF-44A4-4B7F-B3C0-204B16734BFC}" srcId="{4530EE7D-F557-4815-9ED2-EABC47F46978}" destId="{C78C4F92-AD69-46C8-910C-41059E8ED0A9}" srcOrd="2" destOrd="0" parTransId="{581124B7-0397-40F7-9B1D-41220103BA68}" sibTransId="{A23C44A9-E7A6-467B-BF93-DD0656347715}"/>
    <dgm:cxn modelId="{A3ED554A-5175-48B7-9B76-17AC575AEAEB}" srcId="{0605F139-5EF0-48E7-A091-192233D2011D}" destId="{4E4A1E17-A3EC-4A54-9171-277E11A0B287}" srcOrd="1" destOrd="0" parTransId="{367D7799-1E5C-4947-8AD1-85D1E0D367AF}" sibTransId="{7FFEBD18-7D5B-41C0-A8F3-60942A71708D}"/>
    <dgm:cxn modelId="{2FA708B9-4AD2-4519-AA42-6DA7585A085F}" srcId="{4E4A1E17-A3EC-4A54-9171-277E11A0B287}" destId="{2B9D6902-DCB2-4AC4-BFAC-AF964742FD39}" srcOrd="0" destOrd="0" parTransId="{9EAB334F-AA91-4141-B6FE-557B19FCD964}" sibTransId="{EB4A7ACA-5833-4A98-973D-A8E863091431}"/>
    <dgm:cxn modelId="{AFA55A1D-CFE5-4A96-B2FE-39FD6E5AC555}" srcId="{4E4A1E17-A3EC-4A54-9171-277E11A0B287}" destId="{79C00193-52B8-4EAE-AF72-D5646213B963}" srcOrd="1" destOrd="0" parTransId="{679A7FB8-B25A-4805-A057-79C8B5FB8D6F}" sibTransId="{AE0AC574-381F-4522-9A38-132A5F8FFEF4}"/>
    <dgm:cxn modelId="{73B6E582-96E0-48E5-9E7E-FF0AF6B1FFC7}" srcId="{4E4A1E17-A3EC-4A54-9171-277E11A0B287}" destId="{155E1BCC-5EA5-4EB0-A60F-0F3C4D24A5E0}" srcOrd="2" destOrd="0" parTransId="{E542C87A-D2A1-41B8-B737-CADB4F9544C4}" sibTransId="{11626C36-525D-43E0-833C-C5936D1A2C73}"/>
    <dgm:cxn modelId="{35D14436-E823-4953-AEF6-92F8E422AEA2}" type="presOf" srcId="{EFE73B03-4D71-4565-8C52-4902BE6377A4}" destId="{5FBAB40F-6011-4629-9B30-77C9439C91BF}" srcOrd="0" destOrd="0" presId="hierarchy"/>
    <dgm:cxn modelId="{6806958D-BF06-4F3E-8A01-E9DAF3A0314D}" type="presParOf" srcId="{5FBAB40F-6011-4629-9B30-77C9439C91BF}" destId="{2332AA2E-A989-4175-BB73-78EA4C3BDB65}" srcOrd="0" destOrd="0" presId="hierarchy"/>
    <dgm:cxn modelId="{47628BE1-3E33-4E8A-85D9-BE0F3D8B6E8D}" type="presParOf" srcId="{2332AA2E-A989-4175-BB73-78EA4C3BDB65}" destId="{24E3F4AB-32FB-4CE0-9DAC-FC4DD26B5900}" srcOrd="0" destOrd="0" presId="hierarchy"/>
    <dgm:cxn modelId="{B59396E9-8437-40F1-9C40-049A8C43B021}" type="presOf" srcId="{0605F139-5EF0-48E7-A091-192233D2011D}" destId="{24E3F4AB-32FB-4CE0-9DAC-FC4DD26B5900}" srcOrd="0" destOrd="0" presId="hierarchy"/>
    <dgm:cxn modelId="{0C1DB104-A99F-4AE8-BF2F-DBC705793BA5}" type="presParOf" srcId="{2332AA2E-A989-4175-BB73-78EA4C3BDB65}" destId="{44F25638-8073-4DA7-9390-5AC06A304565}" srcOrd="1" destOrd="0" presId="hierarchy"/>
    <dgm:cxn modelId="{DEAC8A10-BA04-4E79-A585-E90557474EF0}" type="presParOf" srcId="{44F25638-8073-4DA7-9390-5AC06A304565}" destId="{B47BD6C9-6D53-4A69-975F-9CF96E25F10F}" srcOrd="0" destOrd="0" presId="hierarchy"/>
    <dgm:cxn modelId="{A40C577A-9319-48E5-B973-9C5004FF5518}" type="presOf" srcId="{AC2BFF99-DAE2-494A-88AB-85D75BC6D2EE}" destId="{B47BD6C9-6D53-4A69-975F-9CF96E25F10F}" srcOrd="0" destOrd="0" presId="hierarchy"/>
    <dgm:cxn modelId="{AF3341B6-25DA-4396-A0A6-68A729BBD455}" type="presParOf" srcId="{B47BD6C9-6D53-4A69-975F-9CF96E25F10F}" destId="{C1833E64-0598-4ED8-B73B-4C820BB35531}" srcOrd="0" destOrd="0" presId="hierarchy"/>
    <dgm:cxn modelId="{71FEDF82-AD44-4E3C-82CF-D44255145D94}" type="presOf" srcId="{AC2BFF99-DAE2-494A-88AB-85D75BC6D2EE}" destId="{C1833E64-0598-4ED8-B73B-4C820BB35531}" srcOrd="1" destOrd="0" presId="hierarchy"/>
    <dgm:cxn modelId="{672200F7-D980-45C6-868D-6226D0D85624}" type="presParOf" srcId="{44F25638-8073-4DA7-9390-5AC06A304565}" destId="{46F58ACF-5130-428E-B3EF-87D6FEC0C921}" srcOrd="1" destOrd="0" presId="hierarchy"/>
    <dgm:cxn modelId="{9D16D67F-0B25-48F4-9036-AEE1F2F30B2B}" type="presParOf" srcId="{46F58ACF-5130-428E-B3EF-87D6FEC0C921}" destId="{3C0D5057-54F2-42F8-ADAD-AA27A1CC1A1B}" srcOrd="0" destOrd="0" presId="hierarchy"/>
    <dgm:cxn modelId="{DD9195CE-2A69-4B64-84F3-F31CCF4639FA}" type="presOf" srcId="{4530EE7D-F557-4815-9ED2-EABC47F46978}" destId="{3C0D5057-54F2-42F8-ADAD-AA27A1CC1A1B}" srcOrd="0" destOrd="0" presId="hierarchy"/>
    <dgm:cxn modelId="{13674425-E260-4194-9571-40C7CC36E256}" type="presParOf" srcId="{46F58ACF-5130-428E-B3EF-87D6FEC0C921}" destId="{48673F39-879C-4946-8DC7-FD68F0552920}" srcOrd="1" destOrd="0" presId="hierarchy"/>
    <dgm:cxn modelId="{FF852215-9B2D-46A4-BEB0-E4DBBED6A31D}" type="presParOf" srcId="{48673F39-879C-4946-8DC7-FD68F0552920}" destId="{FA61825B-C877-4D42-AAFB-0586288A9783}" srcOrd="0" destOrd="0" presId="hierarchy"/>
    <dgm:cxn modelId="{9AB9849E-6076-4130-9327-ED5E759FE388}" type="presOf" srcId="{4A6A0524-D9B7-4A37-8E78-5FE688BDCCE6}" destId="{FA61825B-C877-4D42-AAFB-0586288A9783}" srcOrd="0" destOrd="0" presId="hierarchy"/>
    <dgm:cxn modelId="{C9B2FC70-9DEA-493F-B347-8454EAFB6273}" type="presParOf" srcId="{FA61825B-C877-4D42-AAFB-0586288A9783}" destId="{66B35CF0-1806-4E4A-8B50-99A64DECDBA9}" srcOrd="0" destOrd="0" presId="hierarchy"/>
    <dgm:cxn modelId="{6B777B73-FB2C-43E8-9F4B-964804730E4C}" type="presOf" srcId="{4A6A0524-D9B7-4A37-8E78-5FE688BDCCE6}" destId="{66B35CF0-1806-4E4A-8B50-99A64DECDBA9}" srcOrd="1" destOrd="0" presId="hierarchy"/>
    <dgm:cxn modelId="{55FC787B-E20E-4B1B-891F-B06ED33C7A15}" type="presParOf" srcId="{48673F39-879C-4946-8DC7-FD68F0552920}" destId="{F95D7524-EA0E-4F9D-9D6F-B10856D5C83F}" srcOrd="1" destOrd="0" presId="hierarchy"/>
    <dgm:cxn modelId="{D58ACA7A-ECEC-4A86-ADB0-5274475E4815}" type="presParOf" srcId="{F95D7524-EA0E-4F9D-9D6F-B10856D5C83F}" destId="{63712EDC-9AF8-41BC-8F72-ADF8D554FF07}" srcOrd="0" destOrd="0" presId="hierarchy"/>
    <dgm:cxn modelId="{E1C98207-34BA-4171-B041-D1562A8A6533}" type="presOf" srcId="{2C2A4BF3-AA22-4080-9546-909CF9AC3ECB}" destId="{63712EDC-9AF8-41BC-8F72-ADF8D554FF07}" srcOrd="0" destOrd="0" presId="hierarchy"/>
    <dgm:cxn modelId="{AFE7F795-F1EC-46F7-827C-E620BEA3AD5E}" type="presParOf" srcId="{F95D7524-EA0E-4F9D-9D6F-B10856D5C83F}" destId="{E0C65410-D9BC-4E23-87DE-EBBC54AD2166}" srcOrd="1" destOrd="0" presId="hierarchy"/>
    <dgm:cxn modelId="{32DC7C85-D95E-481C-A4A3-5CF6B402B9C8}" type="presParOf" srcId="{48673F39-879C-4946-8DC7-FD68F0552920}" destId="{65D4C3FF-4D7A-4705-8CA1-A8AD4ED7233B}" srcOrd="2" destOrd="0" presId="hierarchy"/>
    <dgm:cxn modelId="{677454E0-A562-4B00-8E09-0EFB1185E5F9}" type="presOf" srcId="{A87E6E53-18AA-4EE5-AB19-6FC645666EDA}" destId="{65D4C3FF-4D7A-4705-8CA1-A8AD4ED7233B}" srcOrd="0" destOrd="0" presId="hierarchy"/>
    <dgm:cxn modelId="{14E97719-E107-4210-96C1-9AA837741F49}" type="presParOf" srcId="{65D4C3FF-4D7A-4705-8CA1-A8AD4ED7233B}" destId="{A1A403E3-2FEC-48C3-8C0B-18D593A2692D}" srcOrd="0" destOrd="0" presId="hierarchy"/>
    <dgm:cxn modelId="{E81F552C-BF11-4B37-839B-C45B3F979F11}" type="presOf" srcId="{A87E6E53-18AA-4EE5-AB19-6FC645666EDA}" destId="{A1A403E3-2FEC-48C3-8C0B-18D593A2692D}" srcOrd="1" destOrd="0" presId="hierarchy"/>
    <dgm:cxn modelId="{AE39F991-953A-47A8-8243-0DD6224E5A96}" type="presParOf" srcId="{48673F39-879C-4946-8DC7-FD68F0552920}" destId="{A242248A-A7AD-4EB2-AABE-D5DC2F704EC9}" srcOrd="3" destOrd="0" presId="hierarchy"/>
    <dgm:cxn modelId="{5816838E-69F3-475F-B589-8859064BA2DF}" type="presParOf" srcId="{A242248A-A7AD-4EB2-AABE-D5DC2F704EC9}" destId="{95D6BF07-BC74-4018-A87D-79E16624D767}" srcOrd="0" destOrd="0" presId="hierarchy"/>
    <dgm:cxn modelId="{930B9E89-F5F6-4EC6-86B0-935B50781E6D}" type="presOf" srcId="{D03E1438-B9F2-47BF-BCC2-D96757B2C508}" destId="{95D6BF07-BC74-4018-A87D-79E16624D767}" srcOrd="0" destOrd="0" presId="hierarchy"/>
    <dgm:cxn modelId="{8CB8AFBB-8DCB-4889-8223-A65A6660D41B}" type="presParOf" srcId="{A242248A-A7AD-4EB2-AABE-D5DC2F704EC9}" destId="{73A172FF-3AB8-41B7-AA3D-0AF844EEFBB8}" srcOrd="1" destOrd="0" presId="hierarchy"/>
    <dgm:cxn modelId="{31316EF0-80F5-4C3C-896D-75C5DA6309BF}" type="presParOf" srcId="{48673F39-879C-4946-8DC7-FD68F0552920}" destId="{E81582B1-A130-479F-ACE3-61EF727591CE}" srcOrd="4" destOrd="0" presId="hierarchy"/>
    <dgm:cxn modelId="{085F42F8-81A9-4A20-87BD-356FA76541DA}" type="presOf" srcId="{581124B7-0397-40F7-9B1D-41220103BA68}" destId="{E81582B1-A130-479F-ACE3-61EF727591CE}" srcOrd="0" destOrd="0" presId="hierarchy"/>
    <dgm:cxn modelId="{B65B14FF-A9D0-4226-8C97-EB3C6ED72626}" type="presParOf" srcId="{E81582B1-A130-479F-ACE3-61EF727591CE}" destId="{C3EBFA62-33AA-4455-9D61-7B96DA4B37A4}" srcOrd="0" destOrd="0" presId="hierarchy"/>
    <dgm:cxn modelId="{31C136E3-A6B3-467E-84D6-3351F5D1636E}" type="presOf" srcId="{581124B7-0397-40F7-9B1D-41220103BA68}" destId="{C3EBFA62-33AA-4455-9D61-7B96DA4B37A4}" srcOrd="1" destOrd="0" presId="hierarchy"/>
    <dgm:cxn modelId="{C14158D8-737E-480C-A9C7-4BA4B09FEDEC}" type="presParOf" srcId="{48673F39-879C-4946-8DC7-FD68F0552920}" destId="{2DF34A52-3962-401F-8488-13EE54243675}" srcOrd="5" destOrd="0" presId="hierarchy"/>
    <dgm:cxn modelId="{090F5965-0B9E-4B20-A06A-AD059E89E743}" type="presParOf" srcId="{2DF34A52-3962-401F-8488-13EE54243675}" destId="{29F748CF-C0E7-4DEA-B3A3-0E8AEB5CA964}" srcOrd="0" destOrd="0" presId="hierarchy"/>
    <dgm:cxn modelId="{E71DBB73-A36F-445D-8B1F-63DE92FEF7B2}" type="presOf" srcId="{C78C4F92-AD69-46C8-910C-41059E8ED0A9}" destId="{29F748CF-C0E7-4DEA-B3A3-0E8AEB5CA964}" srcOrd="0" destOrd="0" presId="hierarchy"/>
    <dgm:cxn modelId="{6C9F50F5-948A-43B9-A9B7-9E8F623DC838}" type="presParOf" srcId="{2DF34A52-3962-401F-8488-13EE54243675}" destId="{02AC44EF-F1FC-4C54-8D55-2436304955F9}" srcOrd="1" destOrd="0" presId="hierarchy"/>
    <dgm:cxn modelId="{5ADB7814-2F86-414A-B46F-2DBAEAA798B1}" type="presParOf" srcId="{44F25638-8073-4DA7-9390-5AC06A304565}" destId="{2E81B90F-7494-41FF-808F-F7F82B993B40}" srcOrd="2" destOrd="0" presId="hierarchy"/>
    <dgm:cxn modelId="{F3E88C6D-5B37-4BB8-9142-2CD4D0644E01}" type="presOf" srcId="{367D7799-1E5C-4947-8AD1-85D1E0D367AF}" destId="{2E81B90F-7494-41FF-808F-F7F82B993B40}" srcOrd="0" destOrd="0" presId="hierarchy"/>
    <dgm:cxn modelId="{CBC39F15-A18E-42EE-96D4-EF2939468E88}" type="presParOf" srcId="{2E81B90F-7494-41FF-808F-F7F82B993B40}" destId="{0F4B7785-0023-487B-801C-9850969E1D34}" srcOrd="0" destOrd="0" presId="hierarchy"/>
    <dgm:cxn modelId="{4F259983-F920-4280-849C-813C96DA6A33}" type="presOf" srcId="{367D7799-1E5C-4947-8AD1-85D1E0D367AF}" destId="{0F4B7785-0023-487B-801C-9850969E1D34}" srcOrd="1" destOrd="0" presId="hierarchy"/>
    <dgm:cxn modelId="{E4916E63-E429-420B-B75E-0E2C69A87639}" type="presParOf" srcId="{44F25638-8073-4DA7-9390-5AC06A304565}" destId="{4925E953-147A-4210-9A9C-63730A307231}" srcOrd="3" destOrd="0" presId="hierarchy"/>
    <dgm:cxn modelId="{A42FEF78-CF58-4AA6-B643-E3BF86EF4CFA}" type="presParOf" srcId="{4925E953-147A-4210-9A9C-63730A307231}" destId="{3D382021-A429-4403-82FF-5A95DD3EBB20}" srcOrd="0" destOrd="0" presId="hierarchy"/>
    <dgm:cxn modelId="{AAF74BF9-2164-48E8-A006-D661B1310EC1}" type="presOf" srcId="{4E4A1E17-A3EC-4A54-9171-277E11A0B287}" destId="{3D382021-A429-4403-82FF-5A95DD3EBB20}" srcOrd="0" destOrd="0" presId="hierarchy"/>
    <dgm:cxn modelId="{E433DCD8-5CE3-4F1E-B406-64155600DCE2}" type="presParOf" srcId="{4925E953-147A-4210-9A9C-63730A307231}" destId="{6D231649-1A42-47D5-A289-01058E6A05B6}" srcOrd="1" destOrd="0" presId="hierarchy"/>
    <dgm:cxn modelId="{AA3DA5F6-9F70-4896-8708-91DD2D517939}" type="presParOf" srcId="{6D231649-1A42-47D5-A289-01058E6A05B6}" destId="{B68D4CB7-ED76-4EEE-B7F0-455597F5F947}" srcOrd="0" destOrd="0" presId="hierarchy"/>
    <dgm:cxn modelId="{B8C55546-113A-47F4-A921-C2A017A06EA3}" type="presOf" srcId="{9EAB334F-AA91-4141-B6FE-557B19FCD964}" destId="{B68D4CB7-ED76-4EEE-B7F0-455597F5F947}" srcOrd="0" destOrd="0" presId="hierarchy"/>
    <dgm:cxn modelId="{FE1B3831-AFF2-4760-AF4B-6435A85FFC4C}" type="presParOf" srcId="{B68D4CB7-ED76-4EEE-B7F0-455597F5F947}" destId="{5CB1AA4B-5999-455A-85BE-A2532A5BECF0}" srcOrd="0" destOrd="0" presId="hierarchy"/>
    <dgm:cxn modelId="{4132638D-A319-4FB9-BD1B-D665FA7CB6F4}" type="presOf" srcId="{9EAB334F-AA91-4141-B6FE-557B19FCD964}" destId="{5CB1AA4B-5999-455A-85BE-A2532A5BECF0}" srcOrd="1" destOrd="0" presId="hierarchy"/>
    <dgm:cxn modelId="{35D9A090-9D9D-4138-8A1B-1A3DF371F1A4}" type="presParOf" srcId="{6D231649-1A42-47D5-A289-01058E6A05B6}" destId="{A1B09372-2280-4FF7-9810-328BF9428FDA}" srcOrd="1" destOrd="0" presId="hierarchy"/>
    <dgm:cxn modelId="{1FBC2AF0-2F01-432E-ADB8-2415F9B8E4EB}" type="presParOf" srcId="{A1B09372-2280-4FF7-9810-328BF9428FDA}" destId="{402901F7-4C4B-47C4-BE12-824FDFB99F9B}" srcOrd="0" destOrd="0" presId="hierarchy"/>
    <dgm:cxn modelId="{091F0DCA-9089-415F-9078-8D04D675FCB0}" type="presOf" srcId="{2B9D6902-DCB2-4AC4-BFAC-AF964742FD39}" destId="{402901F7-4C4B-47C4-BE12-824FDFB99F9B}" srcOrd="0" destOrd="0" presId="hierarchy"/>
    <dgm:cxn modelId="{FD79523C-6E8A-422C-BEA0-3A3B216AC36B}" type="presParOf" srcId="{A1B09372-2280-4FF7-9810-328BF9428FDA}" destId="{48115C91-152F-4201-BB89-A30029998550}" srcOrd="1" destOrd="0" presId="hierarchy"/>
    <dgm:cxn modelId="{84F9E77C-D1FE-44C7-85E4-F97FC049F77D}" type="presParOf" srcId="{6D231649-1A42-47D5-A289-01058E6A05B6}" destId="{A2D11DF9-95CB-4765-AF30-C4AC70D7437C}" srcOrd="2" destOrd="0" presId="hierarchy"/>
    <dgm:cxn modelId="{22637E5D-AFCF-434D-9513-7B87888B325A}" type="presOf" srcId="{679A7FB8-B25A-4805-A057-79C8B5FB8D6F}" destId="{A2D11DF9-95CB-4765-AF30-C4AC70D7437C}" srcOrd="0" destOrd="0" presId="hierarchy"/>
    <dgm:cxn modelId="{71B2912F-4035-4415-A0E7-9FECFBBD8A0D}" type="presParOf" srcId="{A2D11DF9-95CB-4765-AF30-C4AC70D7437C}" destId="{094DF190-4D55-455C-8ECB-8475564309FA}" srcOrd="0" destOrd="0" presId="hierarchy"/>
    <dgm:cxn modelId="{5E509AC5-336F-4410-95D5-7F2FA4C97E5C}" type="presOf" srcId="{679A7FB8-B25A-4805-A057-79C8B5FB8D6F}" destId="{094DF190-4D55-455C-8ECB-8475564309FA}" srcOrd="1" destOrd="0" presId="hierarchy"/>
    <dgm:cxn modelId="{152FC985-F769-4F4F-A28D-7EA895193BB6}" type="presParOf" srcId="{6D231649-1A42-47D5-A289-01058E6A05B6}" destId="{8AD7F925-CC53-47A0-89C1-24E260851E4B}" srcOrd="3" destOrd="0" presId="hierarchy"/>
    <dgm:cxn modelId="{DDDB6AF2-0F67-4185-A512-CC08212418DD}" type="presParOf" srcId="{8AD7F925-CC53-47A0-89C1-24E260851E4B}" destId="{3A890A27-2E2E-4BCC-BE94-D8E5E3ACC75F}" srcOrd="0" destOrd="0" presId="hierarchy"/>
    <dgm:cxn modelId="{BB9BEFF0-A4D4-4F79-BCA6-1855D7FADC0A}" type="presOf" srcId="{79C00193-52B8-4EAE-AF72-D5646213B963}" destId="{3A890A27-2E2E-4BCC-BE94-D8E5E3ACC75F}" srcOrd="0" destOrd="0" presId="hierarchy"/>
    <dgm:cxn modelId="{978B433A-1453-4E7A-BAB1-15A755EEB6B5}" type="presParOf" srcId="{8AD7F925-CC53-47A0-89C1-24E260851E4B}" destId="{A5C9A3C2-05F0-4F8B-9DB2-C08FA8A586A0}" srcOrd="1" destOrd="0" presId="hierarchy"/>
    <dgm:cxn modelId="{B2BFCCB3-53C7-49FD-8512-02842C3905D3}" type="presParOf" srcId="{6D231649-1A42-47D5-A289-01058E6A05B6}" destId="{DF1225DE-CCCC-4D72-BFDF-CF4A7C9062C8}" srcOrd="4" destOrd="0" presId="hierarchy"/>
    <dgm:cxn modelId="{E1035B37-9AD2-4F42-B484-ECD059BF8DED}" type="presOf" srcId="{E542C87A-D2A1-41B8-B737-CADB4F9544C4}" destId="{DF1225DE-CCCC-4D72-BFDF-CF4A7C9062C8}" srcOrd="0" destOrd="0" presId="hierarchy"/>
    <dgm:cxn modelId="{FDFEDC96-AF31-4528-94C4-16E5984DB9FF}" type="presParOf" srcId="{DF1225DE-CCCC-4D72-BFDF-CF4A7C9062C8}" destId="{A2E18DDE-44AE-4FEC-80BF-8D1BA25E9EBE}" srcOrd="0" destOrd="0" presId="hierarchy"/>
    <dgm:cxn modelId="{DA4F066E-0365-4516-A020-D0277A7BFB16}" type="presOf" srcId="{E542C87A-D2A1-41B8-B737-CADB4F9544C4}" destId="{A2E18DDE-44AE-4FEC-80BF-8D1BA25E9EBE}" srcOrd="1" destOrd="0" presId="hierarchy"/>
    <dgm:cxn modelId="{035DA443-6DDE-451B-89BB-BF1EAD512EAC}" type="presParOf" srcId="{6D231649-1A42-47D5-A289-01058E6A05B6}" destId="{8A127CF0-3CD2-412D-8BBE-5D7C1EF2C3B7}" srcOrd="5" destOrd="0" presId="hierarchy"/>
    <dgm:cxn modelId="{2F2EF4F2-254D-495E-8F84-88753C5063AD}" type="presParOf" srcId="{8A127CF0-3CD2-412D-8BBE-5D7C1EF2C3B7}" destId="{258B8EA5-B08C-4CD5-8164-F3550683C31F}" srcOrd="0" destOrd="0" presId="hierarchy"/>
    <dgm:cxn modelId="{FF062022-A462-46CA-BA69-F56AC10BD094}" type="presOf" srcId="{155E1BCC-5EA5-4EB0-A60F-0F3C4D24A5E0}" destId="{258B8EA5-B08C-4CD5-8164-F3550683C31F}" srcOrd="0" destOrd="0" presId="hierarchy"/>
    <dgm:cxn modelId="{56C4F55F-AA9D-41B4-A258-8BA61BC10132}" type="presParOf" srcId="{8A127CF0-3CD2-412D-8BBE-5D7C1EF2C3B7}" destId="{D56A0BC8-3CC4-4342-9A05-178DF1292523}" srcOrd="1" destOrd="0" presId="hierarchy"/>
  </dgm:cxnLst>
  <dgm:bg/>
  <dgm:whole/>
  <dgm:extLst>
    <a:ext uri="http://schemas.microsoft.com/office/drawing/2008/diagram">
      <dsp:dataModelExt xmlns:dsp="http://schemas.microsoft.com/office/drawing/2008/diagram" relId="rId5" minVer="http://schemas.openxmlformats.org/drawingml/2006/main"/>
    </a:ext>
  </dgm:extLst>
</dgm:dataModel>
</file>

<file path=ppt/diagrams/data3.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EFE73B03-4D71-4565-8C52-4902BE6377A4}" type="doc">
      <dgm:prSet loTypeId="hierarchy" loCatId="hierarchy" qsTypeId="urn:microsoft.com/office/officeart/2005/8/quickstyle/simple1" qsCatId="simple" csTypeId="urn:microsoft.com/office/officeart/2005/8/colors/accent1_2" csCatId="accent1" phldr="0"/>
      <dgm:spPr/>
      <dgm:t>
        <a:bodyPr/>
        <a:lstStyle/>
        <a:p>
          <a:endParaRPr lang="zh-CN" altLang="en-US"/>
        </a:p>
      </dgm:t>
    </dgm:pt>
    <dgm:pt modelId="{2AFB1B2A-8749-4E5E-9CB9-0B60F81C46F8}" type="parTrans" cxnId="{7905B16D-42D3-4779-A5D7-973B1486F403}">
      <dgm:prSet/>
      <dgm:spPr/>
      <dgm:t>
        <a:bodyPr/>
        <a:lstStyle/>
        <a:p>
          <a:endParaRPr lang="zh-CN" altLang="en-US"/>
        </a:p>
      </dgm:t>
    </dgm:pt>
    <dgm:pt modelId="{0605F139-5EF0-48E7-A091-192233D2011D}">
      <dgm:prSet phldrT="[文本]" custT="1"/>
      <dgm:spPr/>
      <dgm:t>
        <a:bodyPr vert="horz" wrap="square"/>
        <a:lstStyle/>
        <a:p>
          <a:pPr>
            <a:lnSpc>
              <a:spcPct val="100000"/>
            </a:lnSpc>
            <a:spcBef>
              <a:spcPct val="0"/>
            </a:spcBef>
            <a:spcAft>
              <a:spcPct val="35000"/>
            </a:spcAft>
          </a:pPr>
          <a:r>
            <a:rPr lang="zh-CN" altLang="en-US" sz="2000" b="1">
              <a:solidFill>
                <a:schemeClr val="tx1"/>
              </a:solidFill>
              <a:sym typeface="+mn-ea"/>
            </a:rPr>
            <a:t>《实践是检验真理的唯一标准》</a:t>
          </a:r>
          <a:endParaRPr lang="zh-CN" altLang="en-US" sz="2000" b="1">
            <a:solidFill>
              <a:schemeClr val="tx1"/>
            </a:solidFill>
            <a:sym typeface="+mn-ea"/>
          </a:endParaRPr>
        </a:p>
      </dgm:t>
    </dgm:pt>
    <dgm:pt modelId="{AC2BFF99-DAE2-494A-88AB-85D75BC6D2EE}" type="parTrans" cxnId="{52D2E539-DE66-4917-9C03-1991614A94F6}">
      <dgm:prSet/>
      <dgm:spPr/>
      <dgm:t>
        <a:bodyPr/>
        <a:lstStyle/>
        <a:p>
          <a:endParaRPr lang="zh-CN" altLang="en-US"/>
        </a:p>
      </dgm:t>
    </dgm:pt>
    <dgm:pt modelId="{4530EE7D-F557-4815-9ED2-EABC47F46978}">
      <dgm:prSet phldrT="[文本]" custT="0"/>
      <dgm:spPr/>
      <dgm:t>
        <a:bodyPr vert="horz" wrap="square"/>
        <a:lstStyle/>
        <a:p>
          <a:pPr>
            <a:lnSpc>
              <a:spcPct val="100000"/>
            </a:lnSpc>
            <a:spcBef>
              <a:spcPct val="0"/>
            </a:spcBef>
            <a:spcAft>
              <a:spcPct val="35000"/>
            </a:spcAft>
          </a:pPr>
          <a:r>
            <a:rPr lang="zh-CN" altLang="en-US">
              <a:solidFill>
                <a:schemeClr val="tx1"/>
              </a:solidFill>
            </a:rPr>
            <a:t>中心论点</a:t>
          </a:r>
        </a:p>
      </dgm:t>
    </dgm:pt>
    <dgm:pt modelId="{4A6A0524-D9B7-4A37-8E78-5FE688BDCCE6}" type="parTrans" cxnId="{5C3C5C76-621C-4A0C-AE06-562CDD1B86A0}">
      <dgm:prSet/>
      <dgm:spPr/>
      <dgm:t>
        <a:bodyPr/>
        <a:lstStyle/>
        <a:p>
          <a:endParaRPr lang="zh-CN" altLang="en-US"/>
        </a:p>
      </dgm:t>
    </dgm:pt>
    <dgm:pt modelId="{2C2A4BF3-AA22-4080-9546-909CF9AC3ECB}">
      <dgm:prSet phldrT="[文本]" custT="0"/>
      <dgm:spPr/>
      <dgm:t>
        <a:bodyPr vert="horz" wrap="square"/>
        <a:lstStyle/>
        <a:p>
          <a:pPr>
            <a:lnSpc>
              <a:spcPct val="100000"/>
            </a:lnSpc>
            <a:spcBef>
              <a:spcPct val="0"/>
            </a:spcBef>
            <a:spcAft>
              <a:spcPct val="35000"/>
            </a:spcAft>
          </a:pPr>
          <a:r>
            <a:rPr lang="zh-CN" altLang="en-US">
              <a:solidFill>
                <a:schemeClr val="tx1"/>
              </a:solidFill>
            </a:rPr>
            <a:t>分论点一</a:t>
          </a:r>
        </a:p>
      </dgm:t>
    </dgm:pt>
    <dgm:pt modelId="{39CECE7E-7D7C-4022-9437-1E0813814145}" type="sibTrans" cxnId="{5C3C5C76-621C-4A0C-AE06-562CDD1B86A0}">
      <dgm:prSet/>
      <dgm:spPr/>
      <dgm:t>
        <a:bodyPr/>
        <a:lstStyle/>
        <a:p>
          <a:endParaRPr lang="zh-CN" altLang="en-US"/>
        </a:p>
      </dgm:t>
    </dgm:pt>
    <dgm:pt modelId="{A87E6E53-18AA-4EE5-AB19-6FC645666EDA}" type="parTrans" cxnId="{5FCBA156-57D0-48F8-8488-2CD0514C9FBD}">
      <dgm:prSet/>
      <dgm:spPr/>
      <dgm:t>
        <a:bodyPr/>
        <a:lstStyle/>
        <a:p/>
      </dgm:t>
    </dgm:pt>
    <dgm:pt modelId="{D03E1438-B9F2-47BF-BCC2-D96757B2C508}">
      <dgm:prSet custT="0"/>
      <dgm:spPr/>
      <dgm:t>
        <a:bodyPr vert="horz" wrap="square"/>
        <a:lstStyle/>
        <a:p>
          <a:pPr>
            <a:lnSpc>
              <a:spcPct val="100000"/>
            </a:lnSpc>
            <a:spcBef>
              <a:spcPct val="0"/>
            </a:spcBef>
            <a:spcAft>
              <a:spcPct val="35000"/>
            </a:spcAft>
          </a:pPr>
          <a:r>
            <a:rPr lang="zh-CN">
              <a:solidFill>
                <a:schemeClr val="tx1"/>
              </a:solidFill>
            </a:rPr>
            <a:t>分论点二</a:t>
          </a:r>
        </a:p>
      </dgm:t>
    </dgm:pt>
    <dgm:pt modelId="{9B2B281A-25A1-4DF6-A8AE-FB2BDD6CF4CC}" type="sibTrans" cxnId="{5FCBA156-57D0-48F8-8488-2CD0514C9FBD}">
      <dgm:prSet/>
      <dgm:spPr/>
      <dgm:t>
        <a:bodyPr/>
        <a:lstStyle/>
        <a:p/>
      </dgm:t>
    </dgm:pt>
    <dgm:pt modelId="{581124B7-0397-40F7-9B1D-41220103BA68}" type="parTrans" cxnId="{F45D0C3F-E4C8-4EF0-8A43-E6C04EC1B75E}">
      <dgm:prSet/>
      <dgm:spPr/>
      <dgm:t>
        <a:bodyPr/>
        <a:lstStyle/>
        <a:p>
          <a:endParaRPr lang="zh-CN" altLang="en-US"/>
        </a:p>
      </dgm:t>
    </dgm:pt>
    <dgm:pt modelId="{C78C4F92-AD69-46C8-910C-41059E8ED0A9}">
      <dgm:prSet phldrT="[文本]" custT="0"/>
      <dgm:spPr/>
      <dgm:t>
        <a:bodyPr vert="horz" wrap="square"/>
        <a:lstStyle/>
        <a:p>
          <a:pPr>
            <a:lnSpc>
              <a:spcPct val="100000"/>
            </a:lnSpc>
            <a:spcBef>
              <a:spcPct val="0"/>
            </a:spcBef>
            <a:spcAft>
              <a:spcPct val="35000"/>
            </a:spcAft>
          </a:pPr>
          <a:r>
            <a:rPr lang="zh-CN" altLang="en-US">
              <a:solidFill>
                <a:schemeClr val="tx1"/>
              </a:solidFill>
            </a:rPr>
            <a:t>分论点三</a:t>
          </a:r>
        </a:p>
      </dgm:t>
    </dgm:pt>
    <dgm:pt modelId="{A23C44A9-E7A6-467B-BF93-DD0656347715}" type="sibTrans" cxnId="{F45D0C3F-E4C8-4EF0-8A43-E6C04EC1B75E}">
      <dgm:prSet/>
      <dgm:spPr/>
      <dgm:t>
        <a:bodyPr/>
        <a:lstStyle/>
        <a:p>
          <a:endParaRPr lang="zh-CN" altLang="en-US"/>
        </a:p>
      </dgm:t>
    </dgm:pt>
    <dgm:pt modelId="{B98A0394-6758-42EB-8D0E-4491BED52B6C}" type="sibTrans" cxnId="{52D2E539-DE66-4917-9C03-1991614A94F6}">
      <dgm:prSet/>
      <dgm:spPr/>
      <dgm:t>
        <a:bodyPr/>
        <a:lstStyle/>
        <a:p>
          <a:endParaRPr lang="zh-CN" altLang="en-US"/>
        </a:p>
      </dgm:t>
    </dgm:pt>
    <dgm:pt modelId="{367D7799-1E5C-4947-8AD1-85D1E0D367AF}" type="parTrans" cxnId="{7885080A-CA07-4A9B-92DC-F57CD9CB0CC4}">
      <dgm:prSet/>
      <dgm:spPr/>
      <dgm:t>
        <a:bodyPr/>
        <a:lstStyle/>
        <a:p>
          <a:endParaRPr lang="zh-CN" altLang="en-US"/>
        </a:p>
      </dgm:t>
    </dgm:pt>
    <dgm:pt modelId="{4E4A1E17-A3EC-4A54-9171-277E11A0B287}">
      <dgm:prSet phldrT="[文本]" custT="0"/>
      <dgm:spPr/>
      <dgm:t>
        <a:bodyPr vert="horz" wrap="square"/>
        <a:lstStyle/>
        <a:p>
          <a:pPr>
            <a:lnSpc>
              <a:spcPct val="100000"/>
            </a:lnSpc>
            <a:spcBef>
              <a:spcPct val="0"/>
            </a:spcBef>
            <a:spcAft>
              <a:spcPct val="35000"/>
            </a:spcAft>
          </a:pPr>
          <a:r>
            <a:rPr lang="zh-CN" altLang="en-US">
              <a:solidFill>
                <a:schemeClr val="tx1"/>
              </a:solidFill>
            </a:rPr>
            <a:t>辩证概念</a:t>
          </a:r>
        </a:p>
      </dgm:t>
    </dgm:pt>
    <dgm:pt modelId="{9EAB334F-AA91-4141-B6FE-557B19FCD964}" type="parTrans" cxnId="{FE739DA5-160E-479A-B0C8-1FD7F406E403}">
      <dgm:prSet/>
      <dgm:spPr/>
      <dgm:t>
        <a:bodyPr/>
        <a:lstStyle/>
        <a:p>
          <a:endParaRPr lang="zh-CN" altLang="en-US"/>
        </a:p>
      </dgm:t>
    </dgm:pt>
    <dgm:pt modelId="{2B9D6902-DCB2-4AC4-BFAC-AF964742FD39}">
      <dgm:prSet phldrT="[文本]" custT="0"/>
      <dgm:spPr/>
      <dgm:t>
        <a:bodyPr vert="horz" wrap="square"/>
        <a:lstStyle/>
        <a:p>
          <a:pPr>
            <a:lnSpc>
              <a:spcPct val="100000"/>
            </a:lnSpc>
            <a:spcBef>
              <a:spcPct val="0"/>
            </a:spcBef>
            <a:spcAft>
              <a:spcPct val="35000"/>
            </a:spcAft>
          </a:pPr>
          <a:r>
            <a:rPr lang="zh-CN" altLang="en-US">
              <a:solidFill>
                <a:schemeClr val="tx1"/>
              </a:solidFill>
            </a:rPr>
            <a:t>概念一</a:t>
          </a:r>
        </a:p>
      </dgm:t>
    </dgm:pt>
    <dgm:pt modelId="{EB4A7ACA-5833-4A98-973D-A8E863091431}" type="sibTrans" cxnId="{FE739DA5-160E-479A-B0C8-1FD7F406E403}">
      <dgm:prSet/>
      <dgm:spPr/>
      <dgm:t>
        <a:bodyPr/>
        <a:lstStyle/>
        <a:p>
          <a:endParaRPr lang="zh-CN" altLang="en-US"/>
        </a:p>
      </dgm:t>
    </dgm:pt>
    <dgm:pt modelId="{679A7FB8-B25A-4805-A057-79C8B5FB8D6F}" type="parTrans" cxnId="{EEA27A48-459D-40C9-B930-911779BE3596}">
      <dgm:prSet/>
      <dgm:spPr/>
      <dgm:t>
        <a:bodyPr/>
        <a:lstStyle/>
        <a:p/>
      </dgm:t>
    </dgm:pt>
    <dgm:pt modelId="{79C00193-52B8-4EAE-AF72-D5646213B963}">
      <dgm:prSet custT="0"/>
      <dgm:spPr/>
      <dgm:t>
        <a:bodyPr vert="horz" wrap="square"/>
        <a:lstStyle/>
        <a:p>
          <a:pPr>
            <a:lnSpc>
              <a:spcPct val="100000"/>
            </a:lnSpc>
            <a:spcBef>
              <a:spcPct val="0"/>
            </a:spcBef>
            <a:spcAft>
              <a:spcPct val="35000"/>
            </a:spcAft>
          </a:pPr>
          <a:r>
            <a:rPr lang="zh-CN">
              <a:solidFill>
                <a:schemeClr val="tx1"/>
              </a:solidFill>
            </a:rPr>
            <a:t>概念二</a:t>
          </a:r>
        </a:p>
      </dgm:t>
    </dgm:pt>
    <dgm:pt modelId="{AE0AC574-381F-4522-9A38-132A5F8FFEF4}" type="sibTrans" cxnId="{EEA27A48-459D-40C9-B930-911779BE3596}">
      <dgm:prSet/>
      <dgm:spPr/>
      <dgm:t>
        <a:bodyPr/>
        <a:lstStyle/>
        <a:p/>
      </dgm:t>
    </dgm:pt>
    <dgm:pt modelId="{E542C87A-D2A1-41B8-B737-CADB4F9544C4}" type="parTrans" cxnId="{2F59AFD9-D5C8-4C0C-B052-DCD24EB07512}">
      <dgm:prSet/>
      <dgm:spPr/>
      <dgm:t>
        <a:bodyPr/>
        <a:lstStyle/>
        <a:p/>
      </dgm:t>
    </dgm:pt>
    <dgm:pt modelId="{155E1BCC-5EA5-4EB0-A60F-0F3C4D24A5E0}">
      <dgm:prSet custT="0"/>
      <dgm:spPr/>
      <dgm:t>
        <a:bodyPr vert="horz" wrap="square"/>
        <a:lstStyle/>
        <a:p>
          <a:pPr>
            <a:lnSpc>
              <a:spcPct val="100000"/>
            </a:lnSpc>
            <a:spcBef>
              <a:spcPct val="0"/>
            </a:spcBef>
            <a:spcAft>
              <a:spcPct val="35000"/>
            </a:spcAft>
          </a:pPr>
          <a:r>
            <a:rPr lang="zh-CN">
              <a:solidFill>
                <a:schemeClr val="tx1"/>
              </a:solidFill>
            </a:rPr>
            <a:t>概念三</a:t>
          </a:r>
        </a:p>
      </dgm:t>
    </dgm:pt>
    <dgm:pt modelId="{11626C36-525D-43E0-833C-C5936D1A2C73}" type="sibTrans" cxnId="{2F59AFD9-D5C8-4C0C-B052-DCD24EB07512}">
      <dgm:prSet/>
      <dgm:spPr/>
      <dgm:t>
        <a:bodyPr/>
        <a:lstStyle/>
        <a:p/>
      </dgm:t>
    </dgm:pt>
    <dgm:pt modelId="{7FFEBD18-7D5B-41C0-A8F3-60942A71708D}" type="sibTrans" cxnId="{7885080A-CA07-4A9B-92DC-F57CD9CB0CC4}">
      <dgm:prSet/>
      <dgm:spPr/>
      <dgm:t>
        <a:bodyPr/>
        <a:lstStyle/>
        <a:p>
          <a:endParaRPr lang="zh-CN" altLang="en-US"/>
        </a:p>
      </dgm:t>
    </dgm:pt>
    <dgm:pt modelId="{E0FFEB56-236E-4FE9-83BF-31494E265D5A}" type="sibTrans" cxnId="{7905B16D-42D3-4779-A5D7-973B1486F403}">
      <dgm:prSet/>
      <dgm:spPr/>
      <dgm:t>
        <a:bodyPr/>
        <a:lstStyle/>
        <a:p>
          <a:endParaRPr lang="zh-CN" altLang="en-US"/>
        </a:p>
      </dgm:t>
    </dgm:pt>
    <dgm:pt modelId="{5FBAB40F-6011-4629-9B30-77C9439C91BF}" type="pres">
      <dgm:prSet presAssocID="{EFE73B03-4D71-4565-8C52-4902BE6377A4}" presName="diagram">
        <dgm:presLayoutVars>
          <dgm:chPref val="1"/>
          <dgm:dir/>
          <dgm:animOne val="branch"/>
          <dgm:animLvl val="lvl"/>
          <dgm:resizeHandles val="exact"/>
        </dgm:presLayoutVars>
      </dgm:prSet>
      <dgm:spPr/>
      <dgm:t>
        <a:bodyPr/>
        <a:lstStyle/>
        <a:p/>
      </dgm:t>
    </dgm:pt>
    <dgm:pt modelId="{2332AA2E-A989-4175-BB73-78EA4C3BDB65}" type="pres">
      <dgm:prSet presAssocID="{0605F139-5EF0-48E7-A091-192233D2011D}" presName="root1"/>
      <dgm:spPr/>
      <dgm:t>
        <a:bodyPr/>
        <a:lstStyle/>
        <a:p/>
      </dgm:t>
    </dgm:pt>
    <dgm:pt modelId="{24E3F4AB-32FB-4CE0-9DAC-FC4DD26B5900}" type="pres">
      <dgm:prSet presAssocID="{0605F139-5EF0-48E7-A091-192233D2011D}" presName="LevelOneTextNode" presStyleLbl="node0" presStyleCnt="1" custScaleX="102061" custScaleY="261160" custLinFactNeighborX="-67835" custLinFactNeighborY="10384">
        <dgm:presLayoutVars>
          <dgm:chPref val="3"/>
        </dgm:presLayoutVars>
      </dgm:prSet>
      <dgm:spPr/>
      <dgm:t>
        <a:bodyPr/>
        <a:lstStyle/>
        <a:p/>
      </dgm:t>
    </dgm:pt>
    <dgm:pt modelId="{44F25638-8073-4DA7-9390-5AC06A304565}" type="pres">
      <dgm:prSet presAssocID="{0605F139-5EF0-48E7-A091-192233D2011D}" presName="level2hierChild"/>
      <dgm:spPr/>
      <dgm:t>
        <a:bodyPr/>
        <a:lstStyle/>
        <a:p/>
      </dgm:t>
    </dgm:pt>
    <dgm:pt modelId="{B47BD6C9-6D53-4A69-975F-9CF96E25F10F}" type="pres">
      <dgm:prSet presAssocID="{AC2BFF99-DAE2-494A-88AB-85D75BC6D2EE}" presName="conn2-1" presStyleLbl="parChTrans1D2" presStyleCnt="2"/>
      <dgm:spPr/>
      <dgm:t>
        <a:bodyPr/>
        <a:lstStyle/>
        <a:p/>
      </dgm:t>
    </dgm:pt>
    <dgm:pt modelId="{C1833E64-0598-4ED8-B73B-4C820BB35531}" type="pres">
      <dgm:prSet presAssocID="{AC2BFF99-DAE2-494A-88AB-85D75BC6D2EE}" presName="connTx" presStyleLbl="parChTrans2D2" presStyleCnt="2"/>
      <dgm:spPr/>
      <dgm:t>
        <a:bodyPr/>
        <a:lstStyle/>
        <a:p/>
      </dgm:t>
    </dgm:pt>
    <dgm:pt modelId="{46F58ACF-5130-428E-B3EF-87D6FEC0C921}" type="pres">
      <dgm:prSet presAssocID="{4530EE7D-F557-4815-9ED2-EABC47F46978}" presName="root2"/>
      <dgm:spPr/>
      <dgm:t>
        <a:bodyPr/>
        <a:lstStyle/>
        <a:p/>
      </dgm:t>
    </dgm:pt>
    <dgm:pt modelId="{3C0D5057-54F2-42F8-ADAD-AA27A1CC1A1B}" type="pres">
      <dgm:prSet presAssocID="{4530EE7D-F557-4815-9ED2-EABC47F46978}" presName="LevelTwoTextNode" presStyleLbl="node2" presStyleCnt="2" custLinFactNeighborX="-43214" custLinFactNeighborY="5583">
        <dgm:presLayoutVars>
          <dgm:chPref val="3"/>
        </dgm:presLayoutVars>
      </dgm:prSet>
      <dgm:spPr/>
      <dgm:t>
        <a:bodyPr/>
        <a:lstStyle/>
        <a:p/>
      </dgm:t>
    </dgm:pt>
    <dgm:pt modelId="{48673F39-879C-4946-8DC7-FD68F0552920}" type="pres">
      <dgm:prSet presAssocID="{4530EE7D-F557-4815-9ED2-EABC47F46978}" presName="level3hierChild"/>
      <dgm:spPr/>
      <dgm:t>
        <a:bodyPr/>
        <a:lstStyle/>
        <a:p/>
      </dgm:t>
    </dgm:pt>
    <dgm:pt modelId="{FA61825B-C877-4D42-AAFB-0586288A9783}" type="pres">
      <dgm:prSet presAssocID="{4A6A0524-D9B7-4A37-8E78-5FE688BDCCE6}" presName="conn2-1" presStyleLbl="parChTrans1D3" presStyleCnt="6"/>
      <dgm:spPr/>
      <dgm:t>
        <a:bodyPr/>
        <a:lstStyle/>
        <a:p/>
      </dgm:t>
    </dgm:pt>
    <dgm:pt modelId="{66B35CF0-1806-4E4A-8B50-99A64DECDBA9}" type="pres">
      <dgm:prSet presAssocID="{4A6A0524-D9B7-4A37-8E78-5FE688BDCCE6}" presName="connTx" presStyleLbl="parChTrans2D3" presStyleCnt="6"/>
      <dgm:spPr/>
      <dgm:t>
        <a:bodyPr/>
        <a:lstStyle/>
        <a:p/>
      </dgm:t>
    </dgm:pt>
    <dgm:pt modelId="{F95D7524-EA0E-4F9D-9D6F-B10856D5C83F}" type="pres">
      <dgm:prSet presAssocID="{2C2A4BF3-AA22-4080-9546-909CF9AC3ECB}" presName="root2"/>
      <dgm:spPr/>
      <dgm:t>
        <a:bodyPr/>
        <a:lstStyle/>
        <a:p/>
      </dgm:t>
    </dgm:pt>
    <dgm:pt modelId="{63712EDC-9AF8-41BC-8F72-ADF8D554FF07}" type="pres">
      <dgm:prSet presAssocID="{2C2A4BF3-AA22-4080-9546-909CF9AC3ECB}" presName="LevelTwoTextNode" presStyleLbl="node3" presStyleCnt="6" custLinFactNeighborX="-2563" custLinFactNeighborY="-7826">
        <dgm:presLayoutVars>
          <dgm:chPref val="3"/>
        </dgm:presLayoutVars>
      </dgm:prSet>
      <dgm:spPr/>
      <dgm:t>
        <a:bodyPr/>
        <a:lstStyle/>
        <a:p/>
      </dgm:t>
    </dgm:pt>
    <dgm:pt modelId="{E0C65410-D9BC-4E23-87DE-EBBC54AD2166}" type="pres">
      <dgm:prSet presAssocID="{2C2A4BF3-AA22-4080-9546-909CF9AC3ECB}" presName="level3hierChild"/>
      <dgm:spPr/>
      <dgm:t>
        <a:bodyPr/>
        <a:lstStyle/>
        <a:p/>
      </dgm:t>
    </dgm:pt>
    <dgm:pt modelId="{65D4C3FF-4D7A-4705-8CA1-A8AD4ED7233B}" type="pres">
      <dgm:prSet presAssocID="{A87E6E53-18AA-4EE5-AB19-6FC645666EDA}" presName="conn2-1" presStyleLbl="parChTrans1D3" presStyleIdx="1" presStyleCnt="6"/>
      <dgm:spPr/>
      <dgm:t>
        <a:bodyPr/>
        <a:lstStyle/>
        <a:p/>
      </dgm:t>
    </dgm:pt>
    <dgm:pt modelId="{A1A403E3-2FEC-48C3-8C0B-18D593A2692D}" type="pres">
      <dgm:prSet presAssocID="{A87E6E53-18AA-4EE5-AB19-6FC645666EDA}" presName="connTx" presStyleLbl="parChTrans2D3" presStyleIdx="1" presStyleCnt="6"/>
      <dgm:spPr/>
      <dgm:t>
        <a:bodyPr/>
        <a:lstStyle/>
        <a:p/>
      </dgm:t>
    </dgm:pt>
    <dgm:pt modelId="{A242248A-A7AD-4EB2-AABE-D5DC2F704EC9}" type="pres">
      <dgm:prSet presAssocID="{D03E1438-B9F2-47BF-BCC2-D96757B2C508}" presName="root2"/>
      <dgm:spPr/>
      <dgm:t>
        <a:bodyPr/>
        <a:lstStyle/>
        <a:p/>
      </dgm:t>
    </dgm:pt>
    <dgm:pt modelId="{95D6BF07-BC74-4018-A87D-79E16624D767}" type="pres">
      <dgm:prSet presAssocID="{D03E1438-B9F2-47BF-BCC2-D96757B2C508}" presName="LevelTwoTextNode" presStyleLbl="node3" presStyleIdx="1" presStyleCnt="6">
        <dgm:presLayoutVars>
          <dgm:chPref val="3"/>
        </dgm:presLayoutVars>
      </dgm:prSet>
      <dgm:spPr/>
      <dgm:t>
        <a:bodyPr/>
        <a:lstStyle/>
        <a:p/>
      </dgm:t>
    </dgm:pt>
    <dgm:pt modelId="{73A172FF-3AB8-41B7-AA3D-0AF844EEFBB8}" type="pres">
      <dgm:prSet presAssocID="{D03E1438-B9F2-47BF-BCC2-D96757B2C508}" presName="level3hierChild"/>
      <dgm:spPr/>
      <dgm:t>
        <a:bodyPr/>
        <a:lstStyle/>
        <a:p/>
      </dgm:t>
    </dgm:pt>
    <dgm:pt modelId="{E81582B1-A130-479F-ACE3-61EF727591CE}" type="pres">
      <dgm:prSet presAssocID="{581124B7-0397-40F7-9B1D-41220103BA68}" presName="conn2-1" presStyleLbl="parChTrans1D3" presStyleIdx="2" presStyleCnt="6"/>
      <dgm:spPr/>
      <dgm:t>
        <a:bodyPr/>
        <a:lstStyle/>
        <a:p/>
      </dgm:t>
    </dgm:pt>
    <dgm:pt modelId="{C3EBFA62-33AA-4455-9D61-7B96DA4B37A4}" type="pres">
      <dgm:prSet presAssocID="{581124B7-0397-40F7-9B1D-41220103BA68}" presName="connTx" presStyleLbl="parChTrans2D3" presStyleIdx="2" presStyleCnt="6"/>
      <dgm:spPr/>
      <dgm:t>
        <a:bodyPr/>
        <a:lstStyle/>
        <a:p/>
      </dgm:t>
    </dgm:pt>
    <dgm:pt modelId="{2DF34A52-3962-401F-8488-13EE54243675}" type="pres">
      <dgm:prSet presAssocID="{C78C4F92-AD69-46C8-910C-41059E8ED0A9}" presName="root2"/>
      <dgm:spPr/>
      <dgm:t>
        <a:bodyPr/>
        <a:lstStyle/>
        <a:p/>
      </dgm:t>
    </dgm:pt>
    <dgm:pt modelId="{29F748CF-C0E7-4DEA-B3A3-0E8AEB5CA964}" type="pres">
      <dgm:prSet presAssocID="{C78C4F92-AD69-46C8-910C-41059E8ED0A9}" presName="LevelTwoTextNode" presStyleLbl="node3" presStyleIdx="2" presStyleCnt="6">
        <dgm:presLayoutVars>
          <dgm:chPref val="3"/>
        </dgm:presLayoutVars>
      </dgm:prSet>
      <dgm:spPr/>
      <dgm:t>
        <a:bodyPr/>
        <a:lstStyle/>
        <a:p/>
      </dgm:t>
    </dgm:pt>
    <dgm:pt modelId="{02AC44EF-F1FC-4C54-8D55-2436304955F9}" type="pres">
      <dgm:prSet presAssocID="{C78C4F92-AD69-46C8-910C-41059E8ED0A9}" presName="level3hierChild"/>
      <dgm:spPr/>
      <dgm:t>
        <a:bodyPr/>
        <a:lstStyle/>
        <a:p/>
      </dgm:t>
    </dgm:pt>
    <dgm:pt modelId="{2E81B90F-7494-41FF-808F-F7F82B993B40}" type="pres">
      <dgm:prSet presAssocID="{367D7799-1E5C-4947-8AD1-85D1E0D367AF}" presName="conn2-1" presStyleLbl="parChTrans1D2" presStyleIdx="1" presStyleCnt="2"/>
      <dgm:spPr/>
      <dgm:t>
        <a:bodyPr/>
        <a:lstStyle/>
        <a:p/>
      </dgm:t>
    </dgm:pt>
    <dgm:pt modelId="{0F4B7785-0023-487B-801C-9850969E1D34}" type="pres">
      <dgm:prSet presAssocID="{367D7799-1E5C-4947-8AD1-85D1E0D367AF}" presName="connTx" presStyleLbl="parChTrans2D2" presStyleIdx="1" presStyleCnt="2"/>
      <dgm:spPr/>
      <dgm:t>
        <a:bodyPr/>
        <a:lstStyle/>
        <a:p/>
      </dgm:t>
    </dgm:pt>
    <dgm:pt modelId="{4925E953-147A-4210-9A9C-63730A307231}" type="pres">
      <dgm:prSet presAssocID="{4E4A1E17-A3EC-4A54-9171-277E11A0B287}" presName="root2"/>
      <dgm:spPr/>
      <dgm:t>
        <a:bodyPr/>
        <a:lstStyle/>
        <a:p/>
      </dgm:t>
    </dgm:pt>
    <dgm:pt modelId="{3D382021-A429-4403-82FF-5A95DD3EBB20}" type="pres">
      <dgm:prSet presAssocID="{4E4A1E17-A3EC-4A54-9171-277E11A0B287}" presName="LevelTwoTextNode" presStyleLbl="node2" presStyleIdx="1" presStyleCnt="2" custLinFactNeighborX="-49523" custLinFactNeighborY="27803">
        <dgm:presLayoutVars>
          <dgm:chPref val="3"/>
        </dgm:presLayoutVars>
      </dgm:prSet>
      <dgm:spPr/>
      <dgm:t>
        <a:bodyPr/>
        <a:lstStyle/>
        <a:p/>
      </dgm:t>
    </dgm:pt>
    <dgm:pt modelId="{6D231649-1A42-47D5-A289-01058E6A05B6}" type="pres">
      <dgm:prSet presAssocID="{4E4A1E17-A3EC-4A54-9171-277E11A0B287}" presName="level3hierChild"/>
      <dgm:spPr/>
      <dgm:t>
        <a:bodyPr/>
        <a:lstStyle/>
        <a:p/>
      </dgm:t>
    </dgm:pt>
    <dgm:pt modelId="{B68D4CB7-ED76-4EEE-B7F0-455597F5F947}" type="pres">
      <dgm:prSet presAssocID="{9EAB334F-AA91-4141-B6FE-557B19FCD964}" presName="conn2-1" presStyleLbl="parChTrans1D3" presStyleIdx="3" presStyleCnt="6"/>
      <dgm:spPr/>
      <dgm:t>
        <a:bodyPr/>
        <a:lstStyle/>
        <a:p/>
      </dgm:t>
    </dgm:pt>
    <dgm:pt modelId="{5CB1AA4B-5999-455A-85BE-A2532A5BECF0}" type="pres">
      <dgm:prSet presAssocID="{9EAB334F-AA91-4141-B6FE-557B19FCD964}" presName="connTx" presStyleLbl="parChTrans2D3" presStyleIdx="3" presStyleCnt="6"/>
      <dgm:spPr/>
      <dgm:t>
        <a:bodyPr/>
        <a:lstStyle/>
        <a:p/>
      </dgm:t>
    </dgm:pt>
    <dgm:pt modelId="{A1B09372-2280-4FF7-9810-328BF9428FDA}" type="pres">
      <dgm:prSet presAssocID="{2B9D6902-DCB2-4AC4-BFAC-AF964742FD39}" presName="root2"/>
      <dgm:spPr/>
      <dgm:t>
        <a:bodyPr/>
        <a:lstStyle/>
        <a:p/>
      </dgm:t>
    </dgm:pt>
    <dgm:pt modelId="{402901F7-4C4B-47C4-BE12-824FDFB99F9B}" type="pres">
      <dgm:prSet presAssocID="{2B9D6902-DCB2-4AC4-BFAC-AF964742FD39}" presName="LevelTwoTextNode" presStyleLbl="node3" presStyleIdx="3" presStyleCnt="6">
        <dgm:presLayoutVars>
          <dgm:chPref val="3"/>
        </dgm:presLayoutVars>
      </dgm:prSet>
      <dgm:spPr/>
      <dgm:t>
        <a:bodyPr/>
        <a:lstStyle/>
        <a:p/>
      </dgm:t>
    </dgm:pt>
    <dgm:pt modelId="{48115C91-152F-4201-BB89-A30029998550}" type="pres">
      <dgm:prSet presAssocID="{2B9D6902-DCB2-4AC4-BFAC-AF964742FD39}" presName="level3hierChild"/>
      <dgm:spPr/>
      <dgm:t>
        <a:bodyPr/>
        <a:lstStyle/>
        <a:p/>
      </dgm:t>
    </dgm:pt>
    <dgm:pt modelId="{A2D11DF9-95CB-4765-AF30-C4AC70D7437C}" type="pres">
      <dgm:prSet presAssocID="{679A7FB8-B25A-4805-A057-79C8B5FB8D6F}" presName="conn2-1" presStyleLbl="parChTrans1D3" presStyleIdx="4" presStyleCnt="6"/>
      <dgm:spPr/>
      <dgm:t>
        <a:bodyPr/>
        <a:lstStyle/>
        <a:p/>
      </dgm:t>
    </dgm:pt>
    <dgm:pt modelId="{094DF190-4D55-455C-8ECB-8475564309FA}" type="pres">
      <dgm:prSet presAssocID="{679A7FB8-B25A-4805-A057-79C8B5FB8D6F}" presName="connTx" presStyleLbl="parChTrans2D3" presStyleIdx="4" presStyleCnt="6"/>
      <dgm:spPr/>
      <dgm:t>
        <a:bodyPr/>
        <a:lstStyle/>
        <a:p/>
      </dgm:t>
    </dgm:pt>
    <dgm:pt modelId="{8AD7F925-CC53-47A0-89C1-24E260851E4B}" type="pres">
      <dgm:prSet presAssocID="{79C00193-52B8-4EAE-AF72-D5646213B963}" presName="root2"/>
      <dgm:spPr/>
      <dgm:t>
        <a:bodyPr/>
        <a:lstStyle/>
        <a:p/>
      </dgm:t>
    </dgm:pt>
    <dgm:pt modelId="{3A890A27-2E2E-4BCC-BE94-D8E5E3ACC75F}" type="pres">
      <dgm:prSet presAssocID="{79C00193-52B8-4EAE-AF72-D5646213B963}" presName="LevelTwoTextNode" presStyleLbl="node3" presStyleIdx="4" presStyleCnt="6">
        <dgm:presLayoutVars>
          <dgm:chPref val="3"/>
        </dgm:presLayoutVars>
      </dgm:prSet>
      <dgm:spPr/>
      <dgm:t>
        <a:bodyPr/>
        <a:lstStyle/>
        <a:p/>
      </dgm:t>
    </dgm:pt>
    <dgm:pt modelId="{A5C9A3C2-05F0-4F8B-9DB2-C08FA8A586A0}" type="pres">
      <dgm:prSet presAssocID="{79C00193-52B8-4EAE-AF72-D5646213B963}" presName="level3hierChild"/>
      <dgm:spPr/>
      <dgm:t>
        <a:bodyPr/>
        <a:lstStyle/>
        <a:p/>
      </dgm:t>
    </dgm:pt>
    <dgm:pt modelId="{DF1225DE-CCCC-4D72-BFDF-CF4A7C9062C8}" type="pres">
      <dgm:prSet presAssocID="{E542C87A-D2A1-41B8-B737-CADB4F9544C4}" presName="conn2-1" presStyleLbl="parChTrans1D3" presStyleIdx="5" presStyleCnt="6"/>
      <dgm:spPr/>
      <dgm:t>
        <a:bodyPr/>
        <a:lstStyle/>
        <a:p/>
      </dgm:t>
    </dgm:pt>
    <dgm:pt modelId="{A2E18DDE-44AE-4FEC-80BF-8D1BA25E9EBE}" type="pres">
      <dgm:prSet presAssocID="{E542C87A-D2A1-41B8-B737-CADB4F9544C4}" presName="connTx" presStyleLbl="parChTrans2D3" presStyleIdx="5" presStyleCnt="6"/>
      <dgm:spPr/>
      <dgm:t>
        <a:bodyPr/>
        <a:lstStyle/>
        <a:p/>
      </dgm:t>
    </dgm:pt>
    <dgm:pt modelId="{8A127CF0-3CD2-412D-8BBE-5D7C1EF2C3B7}" type="pres">
      <dgm:prSet presAssocID="{155E1BCC-5EA5-4EB0-A60F-0F3C4D24A5E0}" presName="root2"/>
      <dgm:spPr/>
      <dgm:t>
        <a:bodyPr/>
        <a:lstStyle/>
        <a:p/>
      </dgm:t>
    </dgm:pt>
    <dgm:pt modelId="{258B8EA5-B08C-4CD5-8164-F3550683C31F}" type="pres">
      <dgm:prSet presAssocID="{155E1BCC-5EA5-4EB0-A60F-0F3C4D24A5E0}" presName="LevelTwoTextNode" presStyleLbl="node3" presStyleIdx="5" presStyleCnt="6">
        <dgm:presLayoutVars>
          <dgm:chPref val="3"/>
        </dgm:presLayoutVars>
      </dgm:prSet>
      <dgm:spPr/>
      <dgm:t>
        <a:bodyPr/>
        <a:lstStyle/>
        <a:p/>
      </dgm:t>
    </dgm:pt>
    <dgm:pt modelId="{D56A0BC8-3CC4-4342-9A05-178DF1292523}" type="pres">
      <dgm:prSet presAssocID="{155E1BCC-5EA5-4EB0-A60F-0F3C4D24A5E0}" presName="level3hierChild"/>
      <dgm:spPr/>
      <dgm:t>
        <a:bodyPr/>
        <a:lstStyle/>
        <a:p/>
      </dgm:t>
    </dgm:pt>
  </dgm:ptLst>
  <dgm:cxnLst>
    <dgm:cxn modelId="{7905B16D-42D3-4779-A5D7-973B1486F403}" srcId="{EFE73B03-4D71-4565-8C52-4902BE6377A4}" destId="{0605F139-5EF0-48E7-A091-192233D2011D}" srcOrd="0" destOrd="0" parTransId="{2AFB1B2A-8749-4E5E-9CB9-0B60F81C46F8}" sibTransId="{E0FFEB56-236E-4FE9-83BF-31494E265D5A}"/>
    <dgm:cxn modelId="{52D2E539-DE66-4917-9C03-1991614A94F6}" srcId="{0605F139-5EF0-48E7-A091-192233D2011D}" destId="{4530EE7D-F557-4815-9ED2-EABC47F46978}" srcOrd="0" destOrd="0" parTransId="{AC2BFF99-DAE2-494A-88AB-85D75BC6D2EE}" sibTransId="{B98A0394-6758-42EB-8D0E-4491BED52B6C}"/>
    <dgm:cxn modelId="{5C3C5C76-621C-4A0C-AE06-562CDD1B86A0}" srcId="{4530EE7D-F557-4815-9ED2-EABC47F46978}" destId="{2C2A4BF3-AA22-4080-9546-909CF9AC3ECB}" srcOrd="0" destOrd="0" parTransId="{4A6A0524-D9B7-4A37-8E78-5FE688BDCCE6}" sibTransId="{39CECE7E-7D7C-4022-9437-1E0813814145}"/>
    <dgm:cxn modelId="{5FCBA156-57D0-48F8-8488-2CD0514C9FBD}" srcId="{4530EE7D-F557-4815-9ED2-EABC47F46978}" destId="{D03E1438-B9F2-47BF-BCC2-D96757B2C508}" srcOrd="1" destOrd="0" parTransId="{A87E6E53-18AA-4EE5-AB19-6FC645666EDA}" sibTransId="{9B2B281A-25A1-4DF6-A8AE-FB2BDD6CF4CC}"/>
    <dgm:cxn modelId="{F45D0C3F-E4C8-4EF0-8A43-E6C04EC1B75E}" srcId="{4530EE7D-F557-4815-9ED2-EABC47F46978}" destId="{C78C4F92-AD69-46C8-910C-41059E8ED0A9}" srcOrd="2" destOrd="0" parTransId="{581124B7-0397-40F7-9B1D-41220103BA68}" sibTransId="{A23C44A9-E7A6-467B-BF93-DD0656347715}"/>
    <dgm:cxn modelId="{7885080A-CA07-4A9B-92DC-F57CD9CB0CC4}" srcId="{0605F139-5EF0-48E7-A091-192233D2011D}" destId="{4E4A1E17-A3EC-4A54-9171-277E11A0B287}" srcOrd="1" destOrd="0" parTransId="{367D7799-1E5C-4947-8AD1-85D1E0D367AF}" sibTransId="{7FFEBD18-7D5B-41C0-A8F3-60942A71708D}"/>
    <dgm:cxn modelId="{FE739DA5-160E-479A-B0C8-1FD7F406E403}" srcId="{4E4A1E17-A3EC-4A54-9171-277E11A0B287}" destId="{2B9D6902-DCB2-4AC4-BFAC-AF964742FD39}" srcOrd="0" destOrd="0" parTransId="{9EAB334F-AA91-4141-B6FE-557B19FCD964}" sibTransId="{EB4A7ACA-5833-4A98-973D-A8E863091431}"/>
    <dgm:cxn modelId="{EEA27A48-459D-40C9-B930-911779BE3596}" srcId="{4E4A1E17-A3EC-4A54-9171-277E11A0B287}" destId="{79C00193-52B8-4EAE-AF72-D5646213B963}" srcOrd="1" destOrd="0" parTransId="{679A7FB8-B25A-4805-A057-79C8B5FB8D6F}" sibTransId="{AE0AC574-381F-4522-9A38-132A5F8FFEF4}"/>
    <dgm:cxn modelId="{2F59AFD9-D5C8-4C0C-B052-DCD24EB07512}" srcId="{4E4A1E17-A3EC-4A54-9171-277E11A0B287}" destId="{155E1BCC-5EA5-4EB0-A60F-0F3C4D24A5E0}" srcOrd="2" destOrd="0" parTransId="{E542C87A-D2A1-41B8-B737-CADB4F9544C4}" sibTransId="{11626C36-525D-43E0-833C-C5936D1A2C73}"/>
    <dgm:cxn modelId="{0EEBD4C8-0FE1-4A8B-92C0-58F954BFDF42}" type="presOf" srcId="{EFE73B03-4D71-4565-8C52-4902BE6377A4}" destId="{5FBAB40F-6011-4629-9B30-77C9439C91BF}" srcOrd="0" destOrd="0" presId="hierarchy"/>
    <dgm:cxn modelId="{5629A7B6-40F0-4593-8BC8-D3C354EDBB56}" type="presParOf" srcId="{5FBAB40F-6011-4629-9B30-77C9439C91BF}" destId="{2332AA2E-A989-4175-BB73-78EA4C3BDB65}" srcOrd="0" destOrd="0" presId="hierarchy"/>
    <dgm:cxn modelId="{9CCAC39D-684D-4AF6-BA6B-112FE91BFC0F}" type="presParOf" srcId="{2332AA2E-A989-4175-BB73-78EA4C3BDB65}" destId="{24E3F4AB-32FB-4CE0-9DAC-FC4DD26B5900}" srcOrd="0" destOrd="0" presId="hierarchy"/>
    <dgm:cxn modelId="{1C74100D-855A-412F-9B3E-A985EDA5B1FD}" type="presOf" srcId="{0605F139-5EF0-48E7-A091-192233D2011D}" destId="{24E3F4AB-32FB-4CE0-9DAC-FC4DD26B5900}" srcOrd="0" destOrd="0" presId="hierarchy"/>
    <dgm:cxn modelId="{570357C3-E0AD-4C0A-B447-E8D63FC24B4C}" type="presParOf" srcId="{2332AA2E-A989-4175-BB73-78EA4C3BDB65}" destId="{44F25638-8073-4DA7-9390-5AC06A304565}" srcOrd="1" destOrd="0" presId="hierarchy"/>
    <dgm:cxn modelId="{37C71E40-C6B7-4DB7-8328-74ACB7356DC9}" type="presParOf" srcId="{44F25638-8073-4DA7-9390-5AC06A304565}" destId="{B47BD6C9-6D53-4A69-975F-9CF96E25F10F}" srcOrd="0" destOrd="0" presId="hierarchy"/>
    <dgm:cxn modelId="{9C658ADE-278F-4B77-B22E-4E55003D77EF}" type="presOf" srcId="{AC2BFF99-DAE2-494A-88AB-85D75BC6D2EE}" destId="{B47BD6C9-6D53-4A69-975F-9CF96E25F10F}" srcOrd="0" destOrd="0" presId="hierarchy"/>
    <dgm:cxn modelId="{8E1D1F70-F5E0-4B93-95A6-CE302EE8CF69}" type="presParOf" srcId="{B47BD6C9-6D53-4A69-975F-9CF96E25F10F}" destId="{C1833E64-0598-4ED8-B73B-4C820BB35531}" srcOrd="0" destOrd="0" presId="hierarchy"/>
    <dgm:cxn modelId="{F97A0880-3194-4A0C-8CD3-98DC5A7C8340}" type="presOf" srcId="{AC2BFF99-DAE2-494A-88AB-85D75BC6D2EE}" destId="{C1833E64-0598-4ED8-B73B-4C820BB35531}" srcOrd="1" destOrd="0" presId="hierarchy"/>
    <dgm:cxn modelId="{46D08328-B95E-4222-A513-3D7FDA04A669}" type="presParOf" srcId="{44F25638-8073-4DA7-9390-5AC06A304565}" destId="{46F58ACF-5130-428E-B3EF-87D6FEC0C921}" srcOrd="1" destOrd="0" presId="hierarchy"/>
    <dgm:cxn modelId="{DD424B55-09F8-4E74-8824-9B74D14AA85A}" type="presParOf" srcId="{46F58ACF-5130-428E-B3EF-87D6FEC0C921}" destId="{3C0D5057-54F2-42F8-ADAD-AA27A1CC1A1B}" srcOrd="0" destOrd="0" presId="hierarchy"/>
    <dgm:cxn modelId="{DB2F8829-FE81-4768-8A8D-643308572943}" type="presOf" srcId="{4530EE7D-F557-4815-9ED2-EABC47F46978}" destId="{3C0D5057-54F2-42F8-ADAD-AA27A1CC1A1B}" srcOrd="0" destOrd="0" presId="hierarchy"/>
    <dgm:cxn modelId="{239F6C15-722C-4200-BD32-9B16496FFABB}" type="presParOf" srcId="{46F58ACF-5130-428E-B3EF-87D6FEC0C921}" destId="{48673F39-879C-4946-8DC7-FD68F0552920}" srcOrd="1" destOrd="0" presId="hierarchy"/>
    <dgm:cxn modelId="{6FFF4DAD-D7CF-4391-8196-CEDB836BC471}" type="presParOf" srcId="{48673F39-879C-4946-8DC7-FD68F0552920}" destId="{FA61825B-C877-4D42-AAFB-0586288A9783}" srcOrd="0" destOrd="0" presId="hierarchy"/>
    <dgm:cxn modelId="{D8A194F3-C5E7-4B6C-9F88-CB0D6EF1C18F}" type="presOf" srcId="{4A6A0524-D9B7-4A37-8E78-5FE688BDCCE6}" destId="{FA61825B-C877-4D42-AAFB-0586288A9783}" srcOrd="0" destOrd="0" presId="hierarchy"/>
    <dgm:cxn modelId="{E59A9696-EF34-479F-A98A-228BF6C95F39}" type="presParOf" srcId="{FA61825B-C877-4D42-AAFB-0586288A9783}" destId="{66B35CF0-1806-4E4A-8B50-99A64DECDBA9}" srcOrd="0" destOrd="0" presId="hierarchy"/>
    <dgm:cxn modelId="{D62D35BC-AAB7-4EB5-A0C9-257AB51D7CA0}" type="presOf" srcId="{4A6A0524-D9B7-4A37-8E78-5FE688BDCCE6}" destId="{66B35CF0-1806-4E4A-8B50-99A64DECDBA9}" srcOrd="1" destOrd="0" presId="hierarchy"/>
    <dgm:cxn modelId="{CDA17CAD-C836-47D1-BDBA-74CD08050A45}" type="presParOf" srcId="{48673F39-879C-4946-8DC7-FD68F0552920}" destId="{F95D7524-EA0E-4F9D-9D6F-B10856D5C83F}" srcOrd="1" destOrd="0" presId="hierarchy"/>
    <dgm:cxn modelId="{91625E31-E730-4474-A247-06ABD6195CCC}" type="presParOf" srcId="{F95D7524-EA0E-4F9D-9D6F-B10856D5C83F}" destId="{63712EDC-9AF8-41BC-8F72-ADF8D554FF07}" srcOrd="0" destOrd="0" presId="hierarchy"/>
    <dgm:cxn modelId="{08BE15D9-423F-4067-9451-33B2F186BFE3}" type="presOf" srcId="{2C2A4BF3-AA22-4080-9546-909CF9AC3ECB}" destId="{63712EDC-9AF8-41BC-8F72-ADF8D554FF07}" srcOrd="0" destOrd="0" presId="hierarchy"/>
    <dgm:cxn modelId="{7E32C049-8D1B-431C-B2D5-CC69C01C95C1}" type="presParOf" srcId="{F95D7524-EA0E-4F9D-9D6F-B10856D5C83F}" destId="{E0C65410-D9BC-4E23-87DE-EBBC54AD2166}" srcOrd="1" destOrd="0" presId="hierarchy"/>
    <dgm:cxn modelId="{75E8399E-C8F0-45BB-9E86-1545D32ABDD4}" type="presParOf" srcId="{48673F39-879C-4946-8DC7-FD68F0552920}" destId="{65D4C3FF-4D7A-4705-8CA1-A8AD4ED7233B}" srcOrd="2" destOrd="0" presId="hierarchy"/>
    <dgm:cxn modelId="{51FBB42E-7BFE-4F80-9530-EA4E7C408ED9}" type="presOf" srcId="{A87E6E53-18AA-4EE5-AB19-6FC645666EDA}" destId="{65D4C3FF-4D7A-4705-8CA1-A8AD4ED7233B}" srcOrd="0" destOrd="0" presId="hierarchy"/>
    <dgm:cxn modelId="{D3D568CF-D735-42A8-90A9-0F8DAE18ADA0}" type="presParOf" srcId="{65D4C3FF-4D7A-4705-8CA1-A8AD4ED7233B}" destId="{A1A403E3-2FEC-48C3-8C0B-18D593A2692D}" srcOrd="0" destOrd="0" presId="hierarchy"/>
    <dgm:cxn modelId="{4CD14DF3-56B7-48AB-B99C-1195C083C846}" type="presOf" srcId="{A87E6E53-18AA-4EE5-AB19-6FC645666EDA}" destId="{A1A403E3-2FEC-48C3-8C0B-18D593A2692D}" srcOrd="1" destOrd="0" presId="hierarchy"/>
    <dgm:cxn modelId="{BA831FD6-3C8E-4AF6-8A31-F926384C0C9B}" type="presParOf" srcId="{48673F39-879C-4946-8DC7-FD68F0552920}" destId="{A242248A-A7AD-4EB2-AABE-D5DC2F704EC9}" srcOrd="3" destOrd="0" presId="hierarchy"/>
    <dgm:cxn modelId="{BF717DCB-61A6-442D-8EF8-CB3F2D312F90}" type="presParOf" srcId="{A242248A-A7AD-4EB2-AABE-D5DC2F704EC9}" destId="{95D6BF07-BC74-4018-A87D-79E16624D767}" srcOrd="0" destOrd="0" presId="hierarchy"/>
    <dgm:cxn modelId="{0C06DA5C-77F5-4CC7-9240-DDAA6D1BF00D}" type="presOf" srcId="{D03E1438-B9F2-47BF-BCC2-D96757B2C508}" destId="{95D6BF07-BC74-4018-A87D-79E16624D767}" srcOrd="0" destOrd="0" presId="hierarchy"/>
    <dgm:cxn modelId="{42665CF8-6E19-490E-90F9-DFEF6900CD7C}" type="presParOf" srcId="{A242248A-A7AD-4EB2-AABE-D5DC2F704EC9}" destId="{73A172FF-3AB8-41B7-AA3D-0AF844EEFBB8}" srcOrd="1" destOrd="0" presId="hierarchy"/>
    <dgm:cxn modelId="{793E2EF5-8E8A-40C7-A4CB-DDDCE7FEBAEE}" type="presParOf" srcId="{48673F39-879C-4946-8DC7-FD68F0552920}" destId="{E81582B1-A130-479F-ACE3-61EF727591CE}" srcOrd="4" destOrd="0" presId="hierarchy"/>
    <dgm:cxn modelId="{8D36A84E-F44A-4807-B895-D5EE256F4228}" type="presOf" srcId="{581124B7-0397-40F7-9B1D-41220103BA68}" destId="{E81582B1-A130-479F-ACE3-61EF727591CE}" srcOrd="0" destOrd="0" presId="hierarchy"/>
    <dgm:cxn modelId="{D1379B6C-A100-4DBC-9FE9-D1874D3CF8C6}" type="presParOf" srcId="{E81582B1-A130-479F-ACE3-61EF727591CE}" destId="{C3EBFA62-33AA-4455-9D61-7B96DA4B37A4}" srcOrd="0" destOrd="0" presId="hierarchy"/>
    <dgm:cxn modelId="{051F20A8-39D5-437C-8173-E8C24BB079FB}" type="presOf" srcId="{581124B7-0397-40F7-9B1D-41220103BA68}" destId="{C3EBFA62-33AA-4455-9D61-7B96DA4B37A4}" srcOrd="1" destOrd="0" presId="hierarchy"/>
    <dgm:cxn modelId="{4206493C-315B-4E21-9E1E-67460996E8C9}" type="presParOf" srcId="{48673F39-879C-4946-8DC7-FD68F0552920}" destId="{2DF34A52-3962-401F-8488-13EE54243675}" srcOrd="5" destOrd="0" presId="hierarchy"/>
    <dgm:cxn modelId="{72978A64-D6E6-41AC-A846-345A95D939AC}" type="presParOf" srcId="{2DF34A52-3962-401F-8488-13EE54243675}" destId="{29F748CF-C0E7-4DEA-B3A3-0E8AEB5CA964}" srcOrd="0" destOrd="0" presId="hierarchy"/>
    <dgm:cxn modelId="{56D097E6-F878-46EC-9F6D-EF05661EE535}" type="presOf" srcId="{C78C4F92-AD69-46C8-910C-41059E8ED0A9}" destId="{29F748CF-C0E7-4DEA-B3A3-0E8AEB5CA964}" srcOrd="0" destOrd="0" presId="hierarchy"/>
    <dgm:cxn modelId="{A220BD46-884E-4746-A2A9-CB4631A8EB46}" type="presParOf" srcId="{2DF34A52-3962-401F-8488-13EE54243675}" destId="{02AC44EF-F1FC-4C54-8D55-2436304955F9}" srcOrd="1" destOrd="0" presId="hierarchy"/>
    <dgm:cxn modelId="{0887AA17-969C-40A6-829A-24D9D5438351}" type="presParOf" srcId="{44F25638-8073-4DA7-9390-5AC06A304565}" destId="{2E81B90F-7494-41FF-808F-F7F82B993B40}" srcOrd="2" destOrd="0" presId="hierarchy"/>
    <dgm:cxn modelId="{8825C896-F78A-40CF-8FA4-DAABB8A73775}" type="presOf" srcId="{367D7799-1E5C-4947-8AD1-85D1E0D367AF}" destId="{2E81B90F-7494-41FF-808F-F7F82B993B40}" srcOrd="0" destOrd="0" presId="hierarchy"/>
    <dgm:cxn modelId="{36CAE9DD-4B33-49F5-94EE-2D13026FF99F}" type="presParOf" srcId="{2E81B90F-7494-41FF-808F-F7F82B993B40}" destId="{0F4B7785-0023-487B-801C-9850969E1D34}" srcOrd="0" destOrd="0" presId="hierarchy"/>
    <dgm:cxn modelId="{E22941A1-EF6D-4EDA-8468-6E6769E9CA50}" type="presOf" srcId="{367D7799-1E5C-4947-8AD1-85D1E0D367AF}" destId="{0F4B7785-0023-487B-801C-9850969E1D34}" srcOrd="1" destOrd="0" presId="hierarchy"/>
    <dgm:cxn modelId="{747BB224-A1D5-4C14-8CF6-DCF5C9FB5BBD}" type="presParOf" srcId="{44F25638-8073-4DA7-9390-5AC06A304565}" destId="{4925E953-147A-4210-9A9C-63730A307231}" srcOrd="3" destOrd="0" presId="hierarchy"/>
    <dgm:cxn modelId="{3E1CCF97-2CF4-47C3-BAC5-5D725064A453}" type="presParOf" srcId="{4925E953-147A-4210-9A9C-63730A307231}" destId="{3D382021-A429-4403-82FF-5A95DD3EBB20}" srcOrd="0" destOrd="0" presId="hierarchy"/>
    <dgm:cxn modelId="{241B6298-879C-4619-B960-81B3100F1274}" type="presOf" srcId="{4E4A1E17-A3EC-4A54-9171-277E11A0B287}" destId="{3D382021-A429-4403-82FF-5A95DD3EBB20}" srcOrd="0" destOrd="0" presId="hierarchy"/>
    <dgm:cxn modelId="{26BCA43C-863D-4229-9840-265D947D1EB8}" type="presParOf" srcId="{4925E953-147A-4210-9A9C-63730A307231}" destId="{6D231649-1A42-47D5-A289-01058E6A05B6}" srcOrd="1" destOrd="0" presId="hierarchy"/>
    <dgm:cxn modelId="{3C181BD8-3815-4DB2-8BB3-C8404407B3B2}" type="presParOf" srcId="{6D231649-1A42-47D5-A289-01058E6A05B6}" destId="{B68D4CB7-ED76-4EEE-B7F0-455597F5F947}" srcOrd="0" destOrd="0" presId="hierarchy"/>
    <dgm:cxn modelId="{61E1F4B3-6629-4BBB-B11C-5475A774188F}" type="presOf" srcId="{9EAB334F-AA91-4141-B6FE-557B19FCD964}" destId="{B68D4CB7-ED76-4EEE-B7F0-455597F5F947}" srcOrd="0" destOrd="0" presId="hierarchy"/>
    <dgm:cxn modelId="{F91A7491-8CC6-416A-AF2E-E29E4046243A}" type="presParOf" srcId="{B68D4CB7-ED76-4EEE-B7F0-455597F5F947}" destId="{5CB1AA4B-5999-455A-85BE-A2532A5BECF0}" srcOrd="0" destOrd="0" presId="hierarchy"/>
    <dgm:cxn modelId="{E89EF408-929C-4A67-AA30-71EA3519458A}" type="presOf" srcId="{9EAB334F-AA91-4141-B6FE-557B19FCD964}" destId="{5CB1AA4B-5999-455A-85BE-A2532A5BECF0}" srcOrd="1" destOrd="0" presId="hierarchy"/>
    <dgm:cxn modelId="{A3D32C68-573F-4731-9BB8-4C7419CF0E59}" type="presParOf" srcId="{6D231649-1A42-47D5-A289-01058E6A05B6}" destId="{A1B09372-2280-4FF7-9810-328BF9428FDA}" srcOrd="1" destOrd="0" presId="hierarchy"/>
    <dgm:cxn modelId="{0CEB8F53-ECE1-425D-983D-4F8155305A81}" type="presParOf" srcId="{A1B09372-2280-4FF7-9810-328BF9428FDA}" destId="{402901F7-4C4B-47C4-BE12-824FDFB99F9B}" srcOrd="0" destOrd="0" presId="hierarchy"/>
    <dgm:cxn modelId="{808114F7-621F-4415-B192-08DB5A7C912A}" type="presOf" srcId="{2B9D6902-DCB2-4AC4-BFAC-AF964742FD39}" destId="{402901F7-4C4B-47C4-BE12-824FDFB99F9B}" srcOrd="0" destOrd="0" presId="hierarchy"/>
    <dgm:cxn modelId="{260295A3-23F9-4DF4-9207-A12562F5216F}" type="presParOf" srcId="{A1B09372-2280-4FF7-9810-328BF9428FDA}" destId="{48115C91-152F-4201-BB89-A30029998550}" srcOrd="1" destOrd="0" presId="hierarchy"/>
    <dgm:cxn modelId="{81E5431C-D15C-4012-A3A0-DACFF581B091}" type="presParOf" srcId="{6D231649-1A42-47D5-A289-01058E6A05B6}" destId="{A2D11DF9-95CB-4765-AF30-C4AC70D7437C}" srcOrd="2" destOrd="0" presId="hierarchy"/>
    <dgm:cxn modelId="{BEA9E36F-3BAA-4301-8514-9BE7F36ADE6B}" type="presOf" srcId="{679A7FB8-B25A-4805-A057-79C8B5FB8D6F}" destId="{A2D11DF9-95CB-4765-AF30-C4AC70D7437C}" srcOrd="0" destOrd="0" presId="hierarchy"/>
    <dgm:cxn modelId="{7F805D09-3257-4E89-895D-2FE9C6E27A87}" type="presParOf" srcId="{A2D11DF9-95CB-4765-AF30-C4AC70D7437C}" destId="{094DF190-4D55-455C-8ECB-8475564309FA}" srcOrd="0" destOrd="0" presId="hierarchy"/>
    <dgm:cxn modelId="{AA8B4CE2-6E54-4BA1-8626-4DCE5B991153}" type="presOf" srcId="{679A7FB8-B25A-4805-A057-79C8B5FB8D6F}" destId="{094DF190-4D55-455C-8ECB-8475564309FA}" srcOrd="1" destOrd="0" presId="hierarchy"/>
    <dgm:cxn modelId="{9F63BE72-7BC4-4828-8621-AF5C47D06DA3}" type="presParOf" srcId="{6D231649-1A42-47D5-A289-01058E6A05B6}" destId="{8AD7F925-CC53-47A0-89C1-24E260851E4B}" srcOrd="3" destOrd="0" presId="hierarchy"/>
    <dgm:cxn modelId="{FCF0DC4D-E8EA-4754-BF4F-C246C671E710}" type="presParOf" srcId="{8AD7F925-CC53-47A0-89C1-24E260851E4B}" destId="{3A890A27-2E2E-4BCC-BE94-D8E5E3ACC75F}" srcOrd="0" destOrd="0" presId="hierarchy"/>
    <dgm:cxn modelId="{26715417-0E3D-4D78-A67B-25DF6B129400}" type="presOf" srcId="{79C00193-52B8-4EAE-AF72-D5646213B963}" destId="{3A890A27-2E2E-4BCC-BE94-D8E5E3ACC75F}" srcOrd="0" destOrd="0" presId="hierarchy"/>
    <dgm:cxn modelId="{614F9BEB-B78A-477C-BD6E-55D4A3D1C80B}" type="presParOf" srcId="{8AD7F925-CC53-47A0-89C1-24E260851E4B}" destId="{A5C9A3C2-05F0-4F8B-9DB2-C08FA8A586A0}" srcOrd="1" destOrd="0" presId="hierarchy"/>
    <dgm:cxn modelId="{F7311DAF-B65E-4AC4-9240-558DF08C5231}" type="presParOf" srcId="{6D231649-1A42-47D5-A289-01058E6A05B6}" destId="{DF1225DE-CCCC-4D72-BFDF-CF4A7C9062C8}" srcOrd="4" destOrd="0" presId="hierarchy"/>
    <dgm:cxn modelId="{51A4918A-857E-4EE5-B3AE-1924FF2E9FF1}" type="presOf" srcId="{E542C87A-D2A1-41B8-B737-CADB4F9544C4}" destId="{DF1225DE-CCCC-4D72-BFDF-CF4A7C9062C8}" srcOrd="0" destOrd="0" presId="hierarchy"/>
    <dgm:cxn modelId="{FC1D01E0-AE2B-4507-9717-C41A9E31A65D}" type="presParOf" srcId="{DF1225DE-CCCC-4D72-BFDF-CF4A7C9062C8}" destId="{A2E18DDE-44AE-4FEC-80BF-8D1BA25E9EBE}" srcOrd="0" destOrd="0" presId="hierarchy"/>
    <dgm:cxn modelId="{9AC034AA-D019-4189-8BEF-D359E51657E1}" type="presOf" srcId="{E542C87A-D2A1-41B8-B737-CADB4F9544C4}" destId="{A2E18DDE-44AE-4FEC-80BF-8D1BA25E9EBE}" srcOrd="1" destOrd="0" presId="hierarchy"/>
    <dgm:cxn modelId="{5478AA4F-A5C2-4FBD-A785-337C8319F05D}" type="presParOf" srcId="{6D231649-1A42-47D5-A289-01058E6A05B6}" destId="{8A127CF0-3CD2-412D-8BBE-5D7C1EF2C3B7}" srcOrd="5" destOrd="0" presId="hierarchy"/>
    <dgm:cxn modelId="{1AF9ABDF-11EC-406D-B863-85672AD5CD22}" type="presParOf" srcId="{8A127CF0-3CD2-412D-8BBE-5D7C1EF2C3B7}" destId="{258B8EA5-B08C-4CD5-8164-F3550683C31F}" srcOrd="0" destOrd="0" presId="hierarchy"/>
    <dgm:cxn modelId="{024E5D62-57A9-4DC7-BBB4-E8563DEEAE7C}" type="presOf" srcId="{155E1BCC-5EA5-4EB0-A60F-0F3C4D24A5E0}" destId="{258B8EA5-B08C-4CD5-8164-F3550683C31F}" srcOrd="0" destOrd="0" presId="hierarchy"/>
    <dgm:cxn modelId="{4B68A597-BA36-4442-B188-D383E99A48BF}" type="presParOf" srcId="{8A127CF0-3CD2-412D-8BBE-5D7C1EF2C3B7}" destId="{D56A0BC8-3CC4-4342-9A05-178DF1292523}" srcOrd="1" destOrd="0" presId="hierarchy"/>
  </dgm:cxnLst>
  <dgm:bg/>
  <dgm:whole/>
  <dgm:extLst>
    <a:ext uri="http://schemas.microsoft.com/office/drawing/2008/diagram">
      <dsp:dataModelExt xmlns:dsp="http://schemas.microsoft.com/office/drawing/2008/diagram" relId="rId5"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20483" name="组合 1"/>
      <dsp:cNvGrpSpPr/>
    </dsp:nvGrpSpPr>
    <dsp:grpSpPr>
      <a:xfrm>
        <a:off x="0" y="0"/>
        <a:ext cx="6226810" cy="3838575"/>
        <a:chExt cx="6226810" cy="3838575"/>
      </a:xfrm>
    </dsp:grpSpPr>
    <dsp:sp modelId="{24E3F4AB-32FB-4CE0-9DAC-FC4DD26B5900}">
      <dsp:nvSpPr>
        <dsp:cNvPr id="20484" name="圆角矩形 2"/>
        <dsp:cNvSpPr/>
      </dsp:nvSpPr>
      <dsp:spPr bwMode="white">
        <a:xfrm>
          <a:off x="180904" y="1235760"/>
          <a:ext cx="1137356" cy="1485159"/>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2700" tIns="12700" rIns="12700" bIns="1270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sz="2000">
              <a:solidFill>
                <a:srgbClr val="FF0000"/>
              </a:solidFill>
              <a:sym typeface="+mn-ea"/>
            </a:rPr>
            <a:t>《社会历史的决定性基础》</a:t>
          </a:r>
          <a:endParaRPr lang="zh-CN" altLang="en-US" sz="2000">
            <a:solidFill>
              <a:srgbClr val="FF0000"/>
            </a:solidFill>
            <a:sym typeface="+mn-ea"/>
          </a:endParaRPr>
        </a:p>
      </dsp:txBody>
      <dsp:txXfrm>
        <a:off x="214216" y="1269072"/>
        <a:ext cx="1070732" cy="1418535"/>
      </dsp:txXfrm>
    </dsp:sp>
    <dsp:sp modelId="{B47BD6C9-6D53-4A69-975F-9CF96E25F10F}">
      <dsp:nvSpPr>
        <dsp:cNvPr id="20492" name="任意多边形 3"/>
        <dsp:cNvSpPr/>
      </dsp:nvSpPr>
      <dsp:spPr bwMode="white">
        <a:xfrm>
          <a:off x="1061888" y="1460870"/>
          <a:ext cx="1247715" cy="26667"/>
        </a:xfrm>
        <a:custGeom>
          <a:rect l="l" t="t" r="r" b="b"/>
          <a:pathLst>
            <a:path w="1965" h="42">
              <a:moveTo>
                <a:pt x="404" y="815"/>
              </a:moveTo>
              <a:lnTo>
                <a:pt x="1561" y="-773"/>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061888" y="1460870"/>
        <a:ext cx="1247715" cy="26667"/>
      </dsp:txXfrm>
    </dsp:sp>
    <dsp:sp modelId="{3C0D5057-54F2-42F8-ADAD-AA27A1CC1A1B}">
      <dsp:nvSpPr>
        <dsp:cNvPr id="20493" name="圆角矩形 4"/>
        <dsp:cNvSpPr/>
      </dsp:nvSpPr>
      <dsp:spPr bwMode="white">
        <a:xfrm>
          <a:off x="2053230" y="685729"/>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中心论点</a:t>
          </a:r>
          <a:endParaRPr lang="zh-CN" altLang="en-US">
            <a:solidFill>
              <a:schemeClr val="tx1"/>
            </a:solidFill>
          </a:endParaRPr>
        </a:p>
      </dsp:txBody>
      <dsp:txXfrm>
        <a:off x="2069886" y="702385"/>
        <a:ext cx="1104044" cy="535366"/>
      </dsp:txXfrm>
    </dsp:sp>
    <dsp:sp modelId="{FA61825B-C877-4D42-AAFB-0586288A9783}">
      <dsp:nvSpPr>
        <dsp:cNvPr id="20485" name="任意多边形 5"/>
        <dsp:cNvSpPr/>
      </dsp:nvSpPr>
      <dsp:spPr bwMode="white">
        <a:xfrm>
          <a:off x="3076595" y="613870"/>
          <a:ext cx="1145270" cy="26667"/>
        </a:xfrm>
        <a:custGeom>
          <a:rect l="l" t="t" r="r" b="b"/>
          <a:pathLst>
            <a:path w="1804" h="42">
              <a:moveTo>
                <a:pt x="180" y="561"/>
              </a:moveTo>
              <a:lnTo>
                <a:pt x="1624" y="-519"/>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3076595" y="613870"/>
        <a:ext cx="1145270" cy="26667"/>
      </dsp:txXfrm>
    </dsp:sp>
    <dsp:sp modelId="{63712EDC-9AF8-41BC-8F72-ADF8D554FF07}">
      <dsp:nvSpPr>
        <dsp:cNvPr id="20494" name="圆角矩形 6"/>
        <dsp:cNvSpPr/>
      </dsp:nvSpPr>
      <dsp:spPr bwMode="white">
        <a:xfrm>
          <a:off x="4107875" y="0"/>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分论点一</a:t>
          </a:r>
          <a:endParaRPr lang="zh-CN" altLang="en-US">
            <a:solidFill>
              <a:schemeClr val="tx1"/>
            </a:solidFill>
          </a:endParaRPr>
        </a:p>
      </dsp:txBody>
      <dsp:txXfrm>
        <a:off x="4124531" y="16656"/>
        <a:ext cx="1104044" cy="535366"/>
      </dsp:txXfrm>
    </dsp:sp>
    <dsp:sp modelId="{65D4C3FF-4D7A-4705-8CA1-A8AD4ED7233B}">
      <dsp:nvSpPr>
        <dsp:cNvPr id="20" name="任意多边形 19"/>
        <dsp:cNvSpPr/>
      </dsp:nvSpPr>
      <dsp:spPr bwMode="white">
        <a:xfrm>
          <a:off x="3190320" y="940860"/>
          <a:ext cx="946971" cy="26667"/>
        </a:xfrm>
        <a:custGeom>
          <a:rect l="l" t="t" r="r" b="b"/>
          <a:pathLst>
            <a:path w="1491" h="42">
              <a:moveTo>
                <a:pt x="0" y="46"/>
              </a:moveTo>
              <a:lnTo>
                <a:pt x="1491" y="-4"/>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p>
      </dsp:txBody>
      <dsp:txXfrm>
        <a:off x="3190320" y="940860"/>
        <a:ext cx="946971" cy="26667"/>
      </dsp:txXfrm>
    </dsp:sp>
    <dsp:sp modelId="{95D6BF07-BC74-4018-A87D-79E16624D767}">
      <dsp:nvSpPr>
        <dsp:cNvPr id="21" name="圆角矩形 20"/>
        <dsp:cNvSpPr/>
      </dsp:nvSpPr>
      <dsp:spPr bwMode="white">
        <a:xfrm>
          <a:off x="4137025" y="653979"/>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solidFill>
                <a:schemeClr val="tx1"/>
              </a:solidFill>
            </a:rPr>
            <a:t>分论点二</a:t>
          </a:r>
          <a:endParaRPr lang="zh-CN">
            <a:solidFill>
              <a:schemeClr val="tx1"/>
            </a:solidFill>
          </a:endParaRPr>
        </a:p>
      </dsp:txBody>
      <dsp:txXfrm>
        <a:off x="4153681" y="670635"/>
        <a:ext cx="1104044" cy="535366"/>
      </dsp:txXfrm>
    </dsp:sp>
    <dsp:sp modelId="{E81582B1-A130-479F-ACE3-61EF727591CE}">
      <dsp:nvSpPr>
        <dsp:cNvPr id="20495" name="任意多边形 7"/>
        <dsp:cNvSpPr/>
      </dsp:nvSpPr>
      <dsp:spPr bwMode="white">
        <a:xfrm>
          <a:off x="3097476" y="1267849"/>
          <a:ext cx="1132659" cy="26667"/>
        </a:xfrm>
        <a:custGeom>
          <a:rect l="l" t="t" r="r" b="b"/>
          <a:pathLst>
            <a:path w="1784" h="42">
              <a:moveTo>
                <a:pt x="147" y="-469"/>
              </a:moveTo>
              <a:lnTo>
                <a:pt x="1637" y="511"/>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3097476" y="1267849"/>
        <a:ext cx="1132659" cy="26667"/>
      </dsp:txXfrm>
    </dsp:sp>
    <dsp:sp modelId="{29F748CF-C0E7-4DEA-B3A3-0E8AEB5CA964}">
      <dsp:nvSpPr>
        <dsp:cNvPr id="9" name="圆角矩形 8"/>
        <dsp:cNvSpPr/>
      </dsp:nvSpPr>
      <dsp:spPr bwMode="white">
        <a:xfrm>
          <a:off x="4137025" y="1307959"/>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分论点三</a:t>
          </a:r>
          <a:endParaRPr lang="zh-CN" altLang="en-US">
            <a:solidFill>
              <a:schemeClr val="tx1"/>
            </a:solidFill>
          </a:endParaRPr>
        </a:p>
      </dsp:txBody>
      <dsp:txXfrm>
        <a:off x="4153681" y="1324615"/>
        <a:ext cx="1104044" cy="535366"/>
      </dsp:txXfrm>
    </dsp:sp>
    <dsp:sp modelId="{2E81B90F-7494-41FF-808F-F7F82B993B40}">
      <dsp:nvSpPr>
        <dsp:cNvPr id="10" name="任意多边形 9"/>
        <dsp:cNvSpPr/>
      </dsp:nvSpPr>
      <dsp:spPr bwMode="white">
        <a:xfrm>
          <a:off x="1016165" y="2505019"/>
          <a:ext cx="1267404" cy="26667"/>
        </a:xfrm>
        <a:custGeom>
          <a:rect l="l" t="t" r="r" b="b"/>
          <a:pathLst>
            <a:path w="1996" h="42">
              <a:moveTo>
                <a:pt x="476" y="-829"/>
              </a:moveTo>
              <a:lnTo>
                <a:pt x="1520" y="871"/>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1016165" y="2505019"/>
        <a:ext cx="1267404" cy="26667"/>
      </dsp:txXfrm>
    </dsp:sp>
    <dsp:sp modelId="{3D382021-A429-4403-82FF-5A95DD3EBB20}">
      <dsp:nvSpPr>
        <dsp:cNvPr id="11" name="圆角矩形 10"/>
        <dsp:cNvSpPr/>
      </dsp:nvSpPr>
      <dsp:spPr bwMode="white">
        <a:xfrm>
          <a:off x="1981475" y="2774027"/>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辩证概念</a:t>
          </a:r>
          <a:endParaRPr lang="zh-CN" altLang="en-US">
            <a:solidFill>
              <a:schemeClr val="tx1"/>
            </a:solidFill>
          </a:endParaRPr>
        </a:p>
      </dsp:txBody>
      <dsp:txXfrm>
        <a:off x="1998131" y="2790683"/>
        <a:ext cx="1104044" cy="535366"/>
      </dsp:txXfrm>
    </dsp:sp>
    <dsp:sp modelId="{B68D4CB7-ED76-4EEE-B7F0-455597F5F947}">
      <dsp:nvSpPr>
        <dsp:cNvPr id="12" name="任意多边形 11"/>
        <dsp:cNvSpPr/>
      </dsp:nvSpPr>
      <dsp:spPr bwMode="white">
        <a:xfrm>
          <a:off x="2976735" y="2638988"/>
          <a:ext cx="1302386" cy="26667"/>
        </a:xfrm>
        <a:custGeom>
          <a:rect l="l" t="t" r="r" b="b"/>
          <a:pathLst>
            <a:path w="2051" h="42">
              <a:moveTo>
                <a:pt x="224" y="660"/>
              </a:moveTo>
              <a:lnTo>
                <a:pt x="1827" y="-618"/>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p>
      </dsp:txBody>
      <dsp:txXfrm>
        <a:off x="2976735" y="2638988"/>
        <a:ext cx="1302386" cy="26667"/>
      </dsp:txXfrm>
    </dsp:sp>
    <dsp:sp modelId="{402901F7-4C4B-47C4-BE12-824FDFB99F9B}">
      <dsp:nvSpPr>
        <dsp:cNvPr id="13" name="圆角矩形 12"/>
        <dsp:cNvSpPr/>
      </dsp:nvSpPr>
      <dsp:spPr bwMode="white">
        <a:xfrm>
          <a:off x="4137025" y="1961938"/>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概念一</a:t>
          </a:r>
          <a:endParaRPr lang="zh-CN" altLang="en-US">
            <a:solidFill>
              <a:schemeClr val="tx1"/>
            </a:solidFill>
          </a:endParaRPr>
        </a:p>
      </dsp:txBody>
      <dsp:txXfrm>
        <a:off x="4153681" y="1978594"/>
        <a:ext cx="1104044" cy="535366"/>
      </dsp:txXfrm>
    </dsp:sp>
    <dsp:sp modelId="{A2D11DF9-95CB-4765-AF30-C4AC70D7437C}">
      <dsp:nvSpPr>
        <dsp:cNvPr id="22" name="任意多边形 21"/>
        <dsp:cNvSpPr/>
      </dsp:nvSpPr>
      <dsp:spPr bwMode="white">
        <a:xfrm>
          <a:off x="3112729" y="2965978"/>
          <a:ext cx="1030398" cy="26667"/>
        </a:xfrm>
        <a:custGeom>
          <a:rect l="l" t="t" r="r" b="b"/>
          <a:pathLst>
            <a:path w="1623" h="42">
              <a:moveTo>
                <a:pt x="10" y="145"/>
              </a:moveTo>
              <a:lnTo>
                <a:pt x="1613" y="-103"/>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p>
      </dsp:txBody>
      <dsp:txXfrm>
        <a:off x="3112729" y="2965978"/>
        <a:ext cx="1030398" cy="26667"/>
      </dsp:txXfrm>
    </dsp:sp>
    <dsp:sp modelId="{3A890A27-2E2E-4BCC-BE94-D8E5E3ACC75F}">
      <dsp:nvSpPr>
        <dsp:cNvPr id="23" name="圆角矩形 22"/>
        <dsp:cNvSpPr/>
      </dsp:nvSpPr>
      <dsp:spPr bwMode="white">
        <a:xfrm>
          <a:off x="4137025" y="2615918"/>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solidFill>
                <a:schemeClr val="tx1"/>
              </a:solidFill>
            </a:rPr>
            <a:t>概念二</a:t>
          </a:r>
          <a:endParaRPr lang="zh-CN">
            <a:solidFill>
              <a:schemeClr val="tx1"/>
            </a:solidFill>
          </a:endParaRPr>
        </a:p>
      </dsp:txBody>
      <dsp:txXfrm>
        <a:off x="4153681" y="2632574"/>
        <a:ext cx="1104044" cy="535366"/>
      </dsp:txXfrm>
    </dsp:sp>
    <dsp:sp modelId="{DF1225DE-CCCC-4D72-BFDF-CF4A7C9062C8}">
      <dsp:nvSpPr>
        <dsp:cNvPr id="24" name="任意多边形 23"/>
        <dsp:cNvSpPr/>
      </dsp:nvSpPr>
      <dsp:spPr bwMode="white">
        <a:xfrm>
          <a:off x="3061666" y="3292968"/>
          <a:ext cx="1132523" cy="26667"/>
        </a:xfrm>
        <a:custGeom>
          <a:rect l="l" t="t" r="r" b="b"/>
          <a:pathLst>
            <a:path w="1784" h="42">
              <a:moveTo>
                <a:pt x="90" y="-369"/>
              </a:moveTo>
              <a:lnTo>
                <a:pt x="1693" y="411"/>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p>
      </dsp:txBody>
      <dsp:txXfrm>
        <a:off x="3061666" y="3292968"/>
        <a:ext cx="1132523" cy="26667"/>
      </dsp:txXfrm>
    </dsp:sp>
    <dsp:sp modelId="{258B8EA5-B08C-4CD5-8164-F3550683C31F}">
      <dsp:nvSpPr>
        <dsp:cNvPr id="25" name="圆角矩形 24"/>
        <dsp:cNvSpPr/>
      </dsp:nvSpPr>
      <dsp:spPr bwMode="white">
        <a:xfrm>
          <a:off x="4137025" y="3269897"/>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solidFill>
                <a:schemeClr val="tx1"/>
              </a:solidFill>
            </a:rPr>
            <a:t>概念三</a:t>
          </a:r>
          <a:endParaRPr lang="zh-CN">
            <a:solidFill>
              <a:schemeClr val="tx1"/>
            </a:solidFill>
          </a:endParaRPr>
        </a:p>
      </dsp:txBody>
      <dsp:txXfrm>
        <a:off x="4153681" y="3286553"/>
        <a:ext cx="1104044" cy="535366"/>
      </dsp:txXfrm>
    </dsp:sp>
  </dsp:spTree>
</dsp:drawing>
</file>

<file path=ppt/diagrams/drawing2.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20486" name="组合 1"/>
      <dsp:cNvGrpSpPr/>
    </dsp:nvGrpSpPr>
    <dsp:grpSpPr>
      <a:xfrm>
        <a:off x="0" y="0"/>
        <a:ext cx="6226810" cy="3838575"/>
        <a:chExt cx="6226810" cy="3838575"/>
      </a:xfrm>
    </dsp:grpSpPr>
    <dsp:sp modelId="{24E3F4AB-32FB-4CE0-9DAC-FC4DD26B5900}">
      <dsp:nvSpPr>
        <dsp:cNvPr id="3" name="圆角矩形 2"/>
        <dsp:cNvSpPr/>
      </dsp:nvSpPr>
      <dsp:spPr bwMode="white">
        <a:xfrm>
          <a:off x="243465" y="1235760"/>
          <a:ext cx="1012235" cy="1485159"/>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2700" tIns="12700" rIns="12700" bIns="1270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sz="2000">
              <a:solidFill>
                <a:srgbClr val="FF0000"/>
              </a:solidFill>
              <a:sym typeface="+mn-ea"/>
            </a:rPr>
            <a:t>《人的正确思想从哪里来》</a:t>
          </a:r>
        </a:p>
      </dsp:txBody>
      <dsp:txXfrm>
        <a:off x="273112" y="1265407"/>
        <a:ext cx="952940" cy="1425864"/>
      </dsp:txXfrm>
    </dsp:sp>
    <dsp:sp modelId="{B47BD6C9-6D53-4A69-975F-9CF96E25F10F}">
      <dsp:nvSpPr>
        <dsp:cNvPr id="20487" name="任意多边形 3"/>
        <dsp:cNvSpPr/>
      </dsp:nvSpPr>
      <dsp:spPr bwMode="white">
        <a:xfrm>
          <a:off x="999327" y="1460870"/>
          <a:ext cx="1247715" cy="26667"/>
        </a:xfrm>
        <a:custGeom>
          <a:rect l="l" t="t" r="r" b="b"/>
          <a:pathLst>
            <a:path w="1965" h="42">
              <a:moveTo>
                <a:pt x="404" y="815"/>
              </a:moveTo>
              <a:lnTo>
                <a:pt x="1561" y="-773"/>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lt1"/>
            </a:solidFill>
          </a:endParaRPr>
        </a:p>
      </dsp:txBody>
      <dsp:txXfrm>
        <a:off x="999327" y="1460870"/>
        <a:ext cx="1247715" cy="26667"/>
      </dsp:txXfrm>
    </dsp:sp>
    <dsp:sp modelId="{3C0D5057-54F2-42F8-ADAD-AA27A1CC1A1B}">
      <dsp:nvSpPr>
        <dsp:cNvPr id="5" name="圆角矩形 4"/>
        <dsp:cNvSpPr/>
      </dsp:nvSpPr>
      <dsp:spPr bwMode="white">
        <a:xfrm>
          <a:off x="1990670" y="685729"/>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中心论点</a:t>
          </a:r>
        </a:p>
      </dsp:txBody>
      <dsp:txXfrm>
        <a:off x="2007326" y="702385"/>
        <a:ext cx="1104044" cy="535366"/>
      </dsp:txXfrm>
    </dsp:sp>
    <dsp:sp modelId="{FA61825B-C877-4D42-AAFB-0586288A9783}">
      <dsp:nvSpPr>
        <dsp:cNvPr id="6" name="任意多边形 5"/>
        <dsp:cNvSpPr/>
      </dsp:nvSpPr>
      <dsp:spPr bwMode="white">
        <a:xfrm>
          <a:off x="3014035" y="613870"/>
          <a:ext cx="1145270" cy="26667"/>
        </a:xfrm>
        <a:custGeom>
          <a:rect l="l" t="t" r="r" b="b"/>
          <a:pathLst>
            <a:path w="1804" h="42">
              <a:moveTo>
                <a:pt x="180" y="561"/>
              </a:moveTo>
              <a:lnTo>
                <a:pt x="1624" y="-519"/>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lt1"/>
            </a:solidFill>
          </a:endParaRPr>
        </a:p>
      </dsp:txBody>
      <dsp:txXfrm>
        <a:off x="3014035" y="613870"/>
        <a:ext cx="1145270" cy="26667"/>
      </dsp:txXfrm>
    </dsp:sp>
    <dsp:sp modelId="{63712EDC-9AF8-41BC-8F72-ADF8D554FF07}">
      <dsp:nvSpPr>
        <dsp:cNvPr id="20488" name="圆角矩形 6"/>
        <dsp:cNvSpPr/>
      </dsp:nvSpPr>
      <dsp:spPr bwMode="white">
        <a:xfrm>
          <a:off x="4045314" y="0"/>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分论点一</a:t>
          </a:r>
        </a:p>
      </dsp:txBody>
      <dsp:txXfrm>
        <a:off x="4061970" y="16656"/>
        <a:ext cx="1104044" cy="535366"/>
      </dsp:txXfrm>
    </dsp:sp>
    <dsp:sp modelId="{65D4C3FF-4D7A-4705-8CA1-A8AD4ED7233B}">
      <dsp:nvSpPr>
        <dsp:cNvPr id="20489" name="任意多边形 7"/>
        <dsp:cNvSpPr/>
      </dsp:nvSpPr>
      <dsp:spPr bwMode="white">
        <a:xfrm>
          <a:off x="3127760" y="940860"/>
          <a:ext cx="946971" cy="26667"/>
        </a:xfrm>
        <a:custGeom>
          <a:rect l="l" t="t" r="r" b="b"/>
          <a:pathLst>
            <a:path w="1491" h="42">
              <a:moveTo>
                <a:pt x="0" y="46"/>
              </a:moveTo>
              <a:lnTo>
                <a:pt x="1491" y="-4"/>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a:solidFill>
              <a:schemeClr val="lt1"/>
            </a:solidFill>
          </a:endParaRPr>
        </a:p>
      </dsp:txBody>
      <dsp:txXfrm>
        <a:off x="3127760" y="940860"/>
        <a:ext cx="946971" cy="26667"/>
      </dsp:txXfrm>
    </dsp:sp>
    <dsp:sp modelId="{95D6BF07-BC74-4018-A87D-79E16624D767}">
      <dsp:nvSpPr>
        <dsp:cNvPr id="9" name="圆角矩形 8"/>
        <dsp:cNvSpPr/>
      </dsp:nvSpPr>
      <dsp:spPr bwMode="white">
        <a:xfrm>
          <a:off x="4074465" y="653979"/>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solidFill>
                <a:schemeClr val="tx1"/>
              </a:solidFill>
            </a:rPr>
            <a:t>分论点二</a:t>
          </a:r>
        </a:p>
      </dsp:txBody>
      <dsp:txXfrm>
        <a:off x="4091121" y="670635"/>
        <a:ext cx="1104044" cy="535366"/>
      </dsp:txXfrm>
    </dsp:sp>
    <dsp:sp modelId="{E81582B1-A130-479F-ACE3-61EF727591CE}">
      <dsp:nvSpPr>
        <dsp:cNvPr id="10" name="任意多边形 9"/>
        <dsp:cNvSpPr/>
      </dsp:nvSpPr>
      <dsp:spPr bwMode="white">
        <a:xfrm>
          <a:off x="3034916" y="1267849"/>
          <a:ext cx="1132659" cy="26667"/>
        </a:xfrm>
        <a:custGeom>
          <a:rect l="l" t="t" r="r" b="b"/>
          <a:pathLst>
            <a:path w="1784" h="42">
              <a:moveTo>
                <a:pt x="147" y="-469"/>
              </a:moveTo>
              <a:lnTo>
                <a:pt x="1637" y="511"/>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lt1"/>
            </a:solidFill>
          </a:endParaRPr>
        </a:p>
      </dsp:txBody>
      <dsp:txXfrm>
        <a:off x="3034916" y="1267849"/>
        <a:ext cx="1132659" cy="26667"/>
      </dsp:txXfrm>
    </dsp:sp>
    <dsp:sp modelId="{29F748CF-C0E7-4DEA-B3A3-0E8AEB5CA964}">
      <dsp:nvSpPr>
        <dsp:cNvPr id="11" name="圆角矩形 10"/>
        <dsp:cNvSpPr/>
      </dsp:nvSpPr>
      <dsp:spPr bwMode="white">
        <a:xfrm>
          <a:off x="4074465" y="1307959"/>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分论点三</a:t>
          </a:r>
        </a:p>
      </dsp:txBody>
      <dsp:txXfrm>
        <a:off x="4091121" y="1324615"/>
        <a:ext cx="1104044" cy="535366"/>
      </dsp:txXfrm>
    </dsp:sp>
    <dsp:sp modelId="{2E81B90F-7494-41FF-808F-F7F82B993B40}">
      <dsp:nvSpPr>
        <dsp:cNvPr id="12" name="任意多边形 11"/>
        <dsp:cNvSpPr/>
      </dsp:nvSpPr>
      <dsp:spPr bwMode="white">
        <a:xfrm>
          <a:off x="953605" y="2505019"/>
          <a:ext cx="1267404" cy="26667"/>
        </a:xfrm>
        <a:custGeom>
          <a:rect l="l" t="t" r="r" b="b"/>
          <a:pathLst>
            <a:path w="1996" h="42">
              <a:moveTo>
                <a:pt x="476" y="-829"/>
              </a:moveTo>
              <a:lnTo>
                <a:pt x="1520" y="871"/>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lt1"/>
            </a:solidFill>
          </a:endParaRPr>
        </a:p>
      </dsp:txBody>
      <dsp:txXfrm>
        <a:off x="953605" y="2505019"/>
        <a:ext cx="1267404" cy="26667"/>
      </dsp:txXfrm>
    </dsp:sp>
    <dsp:sp modelId="{3D382021-A429-4403-82FF-5A95DD3EBB20}">
      <dsp:nvSpPr>
        <dsp:cNvPr id="13" name="圆角矩形 12"/>
        <dsp:cNvSpPr/>
      </dsp:nvSpPr>
      <dsp:spPr bwMode="white">
        <a:xfrm>
          <a:off x="1918914" y="2774027"/>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辩证概念</a:t>
          </a:r>
        </a:p>
      </dsp:txBody>
      <dsp:txXfrm>
        <a:off x="1935570" y="2790683"/>
        <a:ext cx="1104044" cy="535366"/>
      </dsp:txXfrm>
    </dsp:sp>
    <dsp:sp modelId="{B68D4CB7-ED76-4EEE-B7F0-455597F5F947}">
      <dsp:nvSpPr>
        <dsp:cNvPr id="14" name="任意多边形 13"/>
        <dsp:cNvSpPr/>
      </dsp:nvSpPr>
      <dsp:spPr bwMode="white">
        <a:xfrm>
          <a:off x="2914174" y="2638988"/>
          <a:ext cx="1302386" cy="26667"/>
        </a:xfrm>
        <a:custGeom>
          <a:rect l="l" t="t" r="r" b="b"/>
          <a:pathLst>
            <a:path w="2051" h="42">
              <a:moveTo>
                <a:pt x="224" y="660"/>
              </a:moveTo>
              <a:lnTo>
                <a:pt x="1827" y="-618"/>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lt1"/>
            </a:solidFill>
          </a:endParaRPr>
        </a:p>
      </dsp:txBody>
      <dsp:txXfrm>
        <a:off x="2914174" y="2638988"/>
        <a:ext cx="1302386" cy="26667"/>
      </dsp:txXfrm>
    </dsp:sp>
    <dsp:sp modelId="{402901F7-4C4B-47C4-BE12-824FDFB99F9B}">
      <dsp:nvSpPr>
        <dsp:cNvPr id="15" name="圆角矩形 14"/>
        <dsp:cNvSpPr/>
      </dsp:nvSpPr>
      <dsp:spPr bwMode="white">
        <a:xfrm>
          <a:off x="4074465" y="1961938"/>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概念一</a:t>
          </a:r>
        </a:p>
      </dsp:txBody>
      <dsp:txXfrm>
        <a:off x="4091121" y="1978594"/>
        <a:ext cx="1104044" cy="535366"/>
      </dsp:txXfrm>
    </dsp:sp>
    <dsp:sp modelId="{A2D11DF9-95CB-4765-AF30-C4AC70D7437C}">
      <dsp:nvSpPr>
        <dsp:cNvPr id="16" name="任意多边形 15"/>
        <dsp:cNvSpPr/>
      </dsp:nvSpPr>
      <dsp:spPr bwMode="white">
        <a:xfrm>
          <a:off x="3050169" y="2965978"/>
          <a:ext cx="1030398" cy="26667"/>
        </a:xfrm>
        <a:custGeom>
          <a:rect l="l" t="t" r="r" b="b"/>
          <a:pathLst>
            <a:path w="1623" h="42">
              <a:moveTo>
                <a:pt x="10" y="145"/>
              </a:moveTo>
              <a:lnTo>
                <a:pt x="1613" y="-103"/>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a:solidFill>
              <a:schemeClr val="lt1"/>
            </a:solidFill>
          </a:endParaRPr>
        </a:p>
      </dsp:txBody>
      <dsp:txXfrm>
        <a:off x="3050169" y="2965978"/>
        <a:ext cx="1030398" cy="26667"/>
      </dsp:txXfrm>
    </dsp:sp>
    <dsp:sp modelId="{3A890A27-2E2E-4BCC-BE94-D8E5E3ACC75F}">
      <dsp:nvSpPr>
        <dsp:cNvPr id="17" name="圆角矩形 16"/>
        <dsp:cNvSpPr/>
      </dsp:nvSpPr>
      <dsp:spPr bwMode="white">
        <a:xfrm>
          <a:off x="4074465" y="2615918"/>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solidFill>
                <a:schemeClr val="tx1"/>
              </a:solidFill>
            </a:rPr>
            <a:t>概念二</a:t>
          </a:r>
        </a:p>
      </dsp:txBody>
      <dsp:txXfrm>
        <a:off x="4091121" y="2632574"/>
        <a:ext cx="1104044" cy="535366"/>
      </dsp:txXfrm>
    </dsp:sp>
    <dsp:sp modelId="{DF1225DE-CCCC-4D72-BFDF-CF4A7C9062C8}">
      <dsp:nvSpPr>
        <dsp:cNvPr id="18" name="任意多边形 17"/>
        <dsp:cNvSpPr/>
      </dsp:nvSpPr>
      <dsp:spPr bwMode="white">
        <a:xfrm>
          <a:off x="2999106" y="3292968"/>
          <a:ext cx="1132523" cy="26667"/>
        </a:xfrm>
        <a:custGeom>
          <a:rect l="l" t="t" r="r" b="b"/>
          <a:pathLst>
            <a:path w="1784" h="42">
              <a:moveTo>
                <a:pt x="90" y="-369"/>
              </a:moveTo>
              <a:lnTo>
                <a:pt x="1693" y="411"/>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a:solidFill>
              <a:schemeClr val="lt1"/>
            </a:solidFill>
          </a:endParaRPr>
        </a:p>
      </dsp:txBody>
      <dsp:txXfrm>
        <a:off x="2999106" y="3292968"/>
        <a:ext cx="1132523" cy="26667"/>
      </dsp:txXfrm>
    </dsp:sp>
    <dsp:sp modelId="{258B8EA5-B08C-4CD5-8164-F3550683C31F}">
      <dsp:nvSpPr>
        <dsp:cNvPr id="19" name="圆角矩形 18"/>
        <dsp:cNvSpPr/>
      </dsp:nvSpPr>
      <dsp:spPr bwMode="white">
        <a:xfrm>
          <a:off x="4074465" y="3269897"/>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solidFill>
                <a:schemeClr val="tx1"/>
              </a:solidFill>
            </a:rPr>
            <a:t>概念三</a:t>
          </a:r>
        </a:p>
      </dsp:txBody>
      <dsp:txXfrm>
        <a:off x="4091121" y="3286553"/>
        <a:ext cx="1104044" cy="535366"/>
      </dsp:txXfrm>
    </dsp:sp>
  </dsp:spTree>
</dsp:drawing>
</file>

<file path=ppt/diagrams/drawing3.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2" name="组合 1"/>
      <dsp:cNvGrpSpPr/>
    </dsp:nvGrpSpPr>
    <dsp:grpSpPr>
      <a:xfrm>
        <a:off x="0" y="0"/>
        <a:ext cx="6226810" cy="3838575"/>
        <a:chExt cx="6226810" cy="3838575"/>
      </a:xfrm>
    </dsp:grpSpPr>
    <dsp:sp modelId="{24E3F4AB-32FB-4CE0-9DAC-FC4DD26B5900}">
      <dsp:nvSpPr>
        <dsp:cNvPr id="3" name="圆角矩形 2"/>
        <dsp:cNvSpPr/>
      </dsp:nvSpPr>
      <dsp:spPr bwMode="white">
        <a:xfrm>
          <a:off x="169184" y="1235760"/>
          <a:ext cx="1160796" cy="1485159"/>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2700" tIns="12700" rIns="12700" bIns="1270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sz="2000">
              <a:solidFill>
                <a:srgbClr val="FF0000"/>
              </a:solidFill>
              <a:sym typeface="+mn-ea"/>
            </a:rPr>
            <a:t>《实践是检验真理的唯一标准》</a:t>
          </a:r>
        </a:p>
      </dsp:txBody>
      <dsp:txXfrm>
        <a:off x="203183" y="1269759"/>
        <a:ext cx="1092799" cy="1417162"/>
      </dsp:txXfrm>
    </dsp:sp>
    <dsp:sp modelId="{B47BD6C9-6D53-4A69-975F-9CF96E25F10F}">
      <dsp:nvSpPr>
        <dsp:cNvPr id="20491" name="任意多边形 3"/>
        <dsp:cNvSpPr/>
      </dsp:nvSpPr>
      <dsp:spPr bwMode="white">
        <a:xfrm>
          <a:off x="1073608" y="1460870"/>
          <a:ext cx="1247715" cy="26667"/>
        </a:xfrm>
        <a:custGeom>
          <a:rect l="l" t="t" r="r" b="b"/>
          <a:pathLst>
            <a:path w="1965" h="42">
              <a:moveTo>
                <a:pt x="404" y="815"/>
              </a:moveTo>
              <a:lnTo>
                <a:pt x="1561" y="-773"/>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lt1"/>
            </a:solidFill>
          </a:endParaRPr>
        </a:p>
      </dsp:txBody>
      <dsp:txXfrm>
        <a:off x="1073608" y="1460870"/>
        <a:ext cx="1247715" cy="26667"/>
      </dsp:txXfrm>
    </dsp:sp>
    <dsp:sp modelId="{3C0D5057-54F2-42F8-ADAD-AA27A1CC1A1B}">
      <dsp:nvSpPr>
        <dsp:cNvPr id="5" name="圆角矩形 4"/>
        <dsp:cNvSpPr/>
      </dsp:nvSpPr>
      <dsp:spPr bwMode="white">
        <a:xfrm>
          <a:off x="2064951" y="685729"/>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中心论点</a:t>
          </a:r>
        </a:p>
      </dsp:txBody>
      <dsp:txXfrm>
        <a:off x="2081607" y="702385"/>
        <a:ext cx="1104044" cy="535366"/>
      </dsp:txXfrm>
    </dsp:sp>
    <dsp:sp modelId="{FA61825B-C877-4D42-AAFB-0586288A9783}">
      <dsp:nvSpPr>
        <dsp:cNvPr id="20492" name="任意多边形 5"/>
        <dsp:cNvSpPr/>
      </dsp:nvSpPr>
      <dsp:spPr bwMode="white">
        <a:xfrm>
          <a:off x="3088316" y="613870"/>
          <a:ext cx="1145270" cy="26667"/>
        </a:xfrm>
        <a:custGeom>
          <a:rect l="l" t="t" r="r" b="b"/>
          <a:pathLst>
            <a:path w="1804" h="42">
              <a:moveTo>
                <a:pt x="180" y="561"/>
              </a:moveTo>
              <a:lnTo>
                <a:pt x="1624" y="-519"/>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lt1"/>
            </a:solidFill>
          </a:endParaRPr>
        </a:p>
      </dsp:txBody>
      <dsp:txXfrm>
        <a:off x="3088316" y="613870"/>
        <a:ext cx="1145270" cy="26667"/>
      </dsp:txXfrm>
    </dsp:sp>
    <dsp:sp modelId="{63712EDC-9AF8-41BC-8F72-ADF8D554FF07}">
      <dsp:nvSpPr>
        <dsp:cNvPr id="20493" name="圆角矩形 6"/>
        <dsp:cNvSpPr/>
      </dsp:nvSpPr>
      <dsp:spPr bwMode="white">
        <a:xfrm>
          <a:off x="4119595" y="0"/>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分论点一</a:t>
          </a:r>
        </a:p>
      </dsp:txBody>
      <dsp:txXfrm>
        <a:off x="4136251" y="16656"/>
        <a:ext cx="1104044" cy="535366"/>
      </dsp:txXfrm>
    </dsp:sp>
    <dsp:sp modelId="{65D4C3FF-4D7A-4705-8CA1-A8AD4ED7233B}">
      <dsp:nvSpPr>
        <dsp:cNvPr id="20494" name="任意多边形 7"/>
        <dsp:cNvSpPr/>
      </dsp:nvSpPr>
      <dsp:spPr bwMode="white">
        <a:xfrm>
          <a:off x="3202040" y="940860"/>
          <a:ext cx="946971" cy="26667"/>
        </a:xfrm>
        <a:custGeom>
          <a:rect l="l" t="t" r="r" b="b"/>
          <a:pathLst>
            <a:path w="1491" h="42">
              <a:moveTo>
                <a:pt x="0" y="46"/>
              </a:moveTo>
              <a:lnTo>
                <a:pt x="1491" y="-4"/>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a:solidFill>
              <a:schemeClr val="lt1"/>
            </a:solidFill>
          </a:endParaRPr>
        </a:p>
      </dsp:txBody>
      <dsp:txXfrm>
        <a:off x="3202040" y="940860"/>
        <a:ext cx="946971" cy="26667"/>
      </dsp:txXfrm>
    </dsp:sp>
    <dsp:sp modelId="{95D6BF07-BC74-4018-A87D-79E16624D767}">
      <dsp:nvSpPr>
        <dsp:cNvPr id="9" name="圆角矩形 8"/>
        <dsp:cNvSpPr/>
      </dsp:nvSpPr>
      <dsp:spPr bwMode="white">
        <a:xfrm>
          <a:off x="4148745" y="653979"/>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solidFill>
                <a:schemeClr val="tx1"/>
              </a:solidFill>
            </a:rPr>
            <a:t>分论点二</a:t>
          </a:r>
        </a:p>
      </dsp:txBody>
      <dsp:txXfrm>
        <a:off x="4165401" y="670635"/>
        <a:ext cx="1104044" cy="535366"/>
      </dsp:txXfrm>
    </dsp:sp>
    <dsp:sp modelId="{E81582B1-A130-479F-ACE3-61EF727591CE}">
      <dsp:nvSpPr>
        <dsp:cNvPr id="10" name="任意多边形 9"/>
        <dsp:cNvSpPr/>
      </dsp:nvSpPr>
      <dsp:spPr bwMode="white">
        <a:xfrm>
          <a:off x="3109196" y="1267849"/>
          <a:ext cx="1132659" cy="26667"/>
        </a:xfrm>
        <a:custGeom>
          <a:rect l="l" t="t" r="r" b="b"/>
          <a:pathLst>
            <a:path w="1784" h="42">
              <a:moveTo>
                <a:pt x="147" y="-469"/>
              </a:moveTo>
              <a:lnTo>
                <a:pt x="1637" y="511"/>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lt1"/>
            </a:solidFill>
          </a:endParaRPr>
        </a:p>
      </dsp:txBody>
      <dsp:txXfrm>
        <a:off x="3109196" y="1267849"/>
        <a:ext cx="1132659" cy="26667"/>
      </dsp:txXfrm>
    </dsp:sp>
    <dsp:sp modelId="{29F748CF-C0E7-4DEA-B3A3-0E8AEB5CA964}">
      <dsp:nvSpPr>
        <dsp:cNvPr id="11" name="圆角矩形 10"/>
        <dsp:cNvSpPr/>
      </dsp:nvSpPr>
      <dsp:spPr bwMode="white">
        <a:xfrm>
          <a:off x="4148745" y="1307959"/>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分论点三</a:t>
          </a:r>
        </a:p>
      </dsp:txBody>
      <dsp:txXfrm>
        <a:off x="4165401" y="1324615"/>
        <a:ext cx="1104044" cy="535366"/>
      </dsp:txXfrm>
    </dsp:sp>
    <dsp:sp modelId="{2E81B90F-7494-41FF-808F-F7F82B993B40}">
      <dsp:nvSpPr>
        <dsp:cNvPr id="12" name="任意多边形 11"/>
        <dsp:cNvSpPr/>
      </dsp:nvSpPr>
      <dsp:spPr bwMode="white">
        <a:xfrm>
          <a:off x="1027886" y="2505019"/>
          <a:ext cx="1267404" cy="26667"/>
        </a:xfrm>
        <a:custGeom>
          <a:rect l="l" t="t" r="r" b="b"/>
          <a:pathLst>
            <a:path w="1996" h="42">
              <a:moveTo>
                <a:pt x="476" y="-829"/>
              </a:moveTo>
              <a:lnTo>
                <a:pt x="1520" y="871"/>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lt1"/>
            </a:solidFill>
          </a:endParaRPr>
        </a:p>
      </dsp:txBody>
      <dsp:txXfrm>
        <a:off x="1027886" y="2505019"/>
        <a:ext cx="1267404" cy="26667"/>
      </dsp:txXfrm>
    </dsp:sp>
    <dsp:sp modelId="{3D382021-A429-4403-82FF-5A95DD3EBB20}">
      <dsp:nvSpPr>
        <dsp:cNvPr id="13" name="圆角矩形 12"/>
        <dsp:cNvSpPr/>
      </dsp:nvSpPr>
      <dsp:spPr bwMode="white">
        <a:xfrm>
          <a:off x="1993195" y="2774027"/>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辩证概念</a:t>
          </a:r>
        </a:p>
      </dsp:txBody>
      <dsp:txXfrm>
        <a:off x="2009851" y="2790683"/>
        <a:ext cx="1104044" cy="535366"/>
      </dsp:txXfrm>
    </dsp:sp>
    <dsp:sp modelId="{B68D4CB7-ED76-4EEE-B7F0-455597F5F947}">
      <dsp:nvSpPr>
        <dsp:cNvPr id="14" name="任意多边形 13"/>
        <dsp:cNvSpPr/>
      </dsp:nvSpPr>
      <dsp:spPr bwMode="white">
        <a:xfrm>
          <a:off x="2988455" y="2638988"/>
          <a:ext cx="1302386" cy="26667"/>
        </a:xfrm>
        <a:custGeom>
          <a:rect l="l" t="t" r="r" b="b"/>
          <a:pathLst>
            <a:path w="2051" h="42">
              <a:moveTo>
                <a:pt x="224" y="660"/>
              </a:moveTo>
              <a:lnTo>
                <a:pt x="1827" y="-618"/>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lt1"/>
            </a:solidFill>
          </a:endParaRPr>
        </a:p>
      </dsp:txBody>
      <dsp:txXfrm>
        <a:off x="2988455" y="2638988"/>
        <a:ext cx="1302386" cy="26667"/>
      </dsp:txXfrm>
    </dsp:sp>
    <dsp:sp modelId="{402901F7-4C4B-47C4-BE12-824FDFB99F9B}">
      <dsp:nvSpPr>
        <dsp:cNvPr id="15" name="圆角矩形 14"/>
        <dsp:cNvSpPr/>
      </dsp:nvSpPr>
      <dsp:spPr bwMode="white">
        <a:xfrm>
          <a:off x="4148745" y="1961938"/>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solidFill>
                <a:schemeClr val="tx1"/>
              </a:solidFill>
            </a:rPr>
            <a:t>概念一</a:t>
          </a:r>
        </a:p>
      </dsp:txBody>
      <dsp:txXfrm>
        <a:off x="4165401" y="1978594"/>
        <a:ext cx="1104044" cy="535366"/>
      </dsp:txXfrm>
    </dsp:sp>
    <dsp:sp modelId="{A2D11DF9-95CB-4765-AF30-C4AC70D7437C}">
      <dsp:nvSpPr>
        <dsp:cNvPr id="16" name="任意多边形 15"/>
        <dsp:cNvSpPr/>
      </dsp:nvSpPr>
      <dsp:spPr bwMode="white">
        <a:xfrm>
          <a:off x="3124449" y="2965978"/>
          <a:ext cx="1030398" cy="26667"/>
        </a:xfrm>
        <a:custGeom>
          <a:rect l="l" t="t" r="r" b="b"/>
          <a:pathLst>
            <a:path w="1623" h="42">
              <a:moveTo>
                <a:pt x="10" y="145"/>
              </a:moveTo>
              <a:lnTo>
                <a:pt x="1613" y="-103"/>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a:solidFill>
              <a:schemeClr val="lt1"/>
            </a:solidFill>
          </a:endParaRPr>
        </a:p>
      </dsp:txBody>
      <dsp:txXfrm>
        <a:off x="3124449" y="2965978"/>
        <a:ext cx="1030398" cy="26667"/>
      </dsp:txXfrm>
    </dsp:sp>
    <dsp:sp modelId="{3A890A27-2E2E-4BCC-BE94-D8E5E3ACC75F}">
      <dsp:nvSpPr>
        <dsp:cNvPr id="17" name="圆角矩形 16"/>
        <dsp:cNvSpPr/>
      </dsp:nvSpPr>
      <dsp:spPr bwMode="white">
        <a:xfrm>
          <a:off x="4148745" y="2615918"/>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solidFill>
                <a:schemeClr val="tx1"/>
              </a:solidFill>
            </a:rPr>
            <a:t>概念二</a:t>
          </a:r>
        </a:p>
      </dsp:txBody>
      <dsp:txXfrm>
        <a:off x="4165401" y="2632574"/>
        <a:ext cx="1104044" cy="535366"/>
      </dsp:txXfrm>
    </dsp:sp>
    <dsp:sp modelId="{DF1225DE-CCCC-4D72-BFDF-CF4A7C9062C8}">
      <dsp:nvSpPr>
        <dsp:cNvPr id="18" name="任意多边形 17"/>
        <dsp:cNvSpPr/>
      </dsp:nvSpPr>
      <dsp:spPr bwMode="white">
        <a:xfrm>
          <a:off x="3073387" y="3292968"/>
          <a:ext cx="1132523" cy="26667"/>
        </a:xfrm>
        <a:custGeom>
          <a:rect l="l" t="t" r="r" b="b"/>
          <a:pathLst>
            <a:path w="1784" h="42">
              <a:moveTo>
                <a:pt x="90" y="-369"/>
              </a:moveTo>
              <a:lnTo>
                <a:pt x="1693" y="411"/>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a:solidFill>
              <a:schemeClr val="lt1"/>
            </a:solidFill>
          </a:endParaRPr>
        </a:p>
      </dsp:txBody>
      <dsp:txXfrm>
        <a:off x="3073387" y="3292968"/>
        <a:ext cx="1132523" cy="26667"/>
      </dsp:txXfrm>
    </dsp:sp>
    <dsp:sp modelId="{258B8EA5-B08C-4CD5-8164-F3550683C31F}">
      <dsp:nvSpPr>
        <dsp:cNvPr id="19" name="圆角矩形 18"/>
        <dsp:cNvSpPr/>
      </dsp:nvSpPr>
      <dsp:spPr bwMode="white">
        <a:xfrm>
          <a:off x="4148745" y="3269897"/>
          <a:ext cx="1137356" cy="568678"/>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solidFill>
                <a:schemeClr val="tx1"/>
              </a:solidFill>
            </a:rPr>
            <a:t>概念三</a:t>
          </a:r>
        </a:p>
      </dsp:txBody>
      <dsp:txXfrm>
        <a:off x="4165401" y="3286553"/>
        <a:ext cx="1104044" cy="535366"/>
      </dsp:txXfrm>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r:blip="">
            <dgm:adjLst/>
          </dgm:shape>
          <dgm:presOf/>
          <dgm:constrLst/>
          <dgm:ruleLst/>
          <dgm:layoutNode name="LevelOneTextNode" styleLbl="node0">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fact="0.25"/>
                      <dgm:rule type="w" fact="0.8"/>
                      <dgm:rule type="primFontSz" val="5"/>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r:blip="">
                    <dgm:adjLst/>
                  </dgm:shape>
                  <dgm:presOf/>
                  <dgm:constrLst/>
                  <dgm:ruleLst/>
                  <dgm:layoutNode name="LevelTwoTextNode">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r:blip="">
            <dgm:adjLst/>
          </dgm:shape>
          <dgm:presOf/>
          <dgm:constrLst/>
          <dgm:ruleLst/>
          <dgm:layoutNode name="LevelOneTextNode" styleLbl="node0">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fact="0.25"/>
                      <dgm:rule type="w" fact="0.8"/>
                      <dgm:rule type="primFontSz" val="5"/>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r:blip="">
                    <dgm:adjLst/>
                  </dgm:shape>
                  <dgm:presOf/>
                  <dgm:constrLst/>
                  <dgm:ruleLst/>
                  <dgm:layoutNode name="LevelTwoTextNode">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r:blip="">
            <dgm:adjLst/>
          </dgm:shape>
          <dgm:presOf/>
          <dgm:constrLst/>
          <dgm:ruleLst/>
          <dgm:layoutNode name="LevelOneTextNode" styleLbl="node0">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fact="0.25"/>
                      <dgm:rule type="w" fact="0.8"/>
                      <dgm:rule type="primFontSz" val="5"/>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r:blip="">
                    <dgm:adjLst/>
                  </dgm:shape>
                  <dgm:presOf/>
                  <dgm:constrLst/>
                  <dgm:ruleLst/>
                  <dgm:layoutNode name="LevelTwoTextNode">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710AE-3092-CF45-98C1-FFF4610A341A}"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67CCD-ACBA-BD4D-8BB7-A8298987D07B}"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smtClean="0"/>
              <a:t>《</a:t>
            </a:r>
            <a:r>
              <a:rPr kumimoji="1" lang="zh-CN" altLang="en-US" smtClean="0"/>
              <a:t>西游记</a:t>
            </a:r>
            <a:r>
              <a:rPr kumimoji="1" lang="en-US" altLang="zh-CN" smtClean="0"/>
              <a:t>》</a:t>
            </a:r>
            <a:r>
              <a:rPr kumimoji="1" lang="zh-CN" altLang="en-US" smtClean="0"/>
              <a:t>中，当孙悟空不知道妖怪是谁的时候，会先去找谁呢？</a:t>
            </a:r>
            <a:endParaRPr kumimoji="1" lang="zh-CN" altLang="en-US"/>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smtClean="0"/>
              <a:t>《</a:t>
            </a:r>
            <a:r>
              <a:rPr kumimoji="1" lang="zh-CN" altLang="en-US" smtClean="0"/>
              <a:t>西游记</a:t>
            </a:r>
            <a:r>
              <a:rPr kumimoji="1" lang="en-US" altLang="zh-CN" smtClean="0"/>
              <a:t>》</a:t>
            </a:r>
            <a:r>
              <a:rPr kumimoji="1" lang="zh-CN" altLang="en-US" smtClean="0"/>
              <a:t>中，当孙悟空不知道妖怪是谁的时候，会先去找谁呢？</a:t>
            </a:r>
            <a:endParaRPr kumimoji="1" lang="zh-CN" altLang="en-US"/>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t>2</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5.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5.png" /><Relationship Id="rId4" Type="http://schemas.microsoft.com/office/2007/relationships/hdphoto" Target="../media/image4.wdp"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7" name="Rectangle 6"/>
          <p:cNvSpPr/>
          <p:nvPr/>
        </p:nvSpPr>
        <p:spPr>
          <a:xfrm>
            <a:off x="920834" y="1346946"/>
            <a:ext cx="10222992" cy="80683"/>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Layer>
                    </a14:imgProps>
                  </a:ext>
                </a:extLst>
              </a:blip>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3"/>
                  <a:tile tx="6350" ty="-127000" sx="65000" sy="64000" flip="none" algn="tl"/>
                </a:blipFill>
              </a:defRPr>
            </a:lvl1pPr>
          </a:lstStyle>
          <a:p>
            <a:r>
              <a:rPr lang="zh-CN" altLang="en-US" smtClean="0"/>
              <a:t>单击此处编辑母版标题样式</a:t>
            </a:r>
            <a:endParaRPr lang="en-US"/>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p>
            <a:fld id="{83284890-85D2-4D7B-8EF5-15A9C1DB8F42}" type="datetimeFigureOut">
              <a:rPr lang="en-US" smtClean="0"/>
              <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t/>
            </a:fld>
            <a:endParaRPr 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本">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
            </a:fld>
            <a:endParaRPr 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和文本">
    <p:spTree>
      <p:nvGrpSpPr>
        <p:cNvPr id="1" name=""/>
        <p:cNvGrpSpPr/>
        <p:nvPr/>
      </p:nvGrpSpPr>
      <p:grpSpPr>
        <a:xfrm>
          <a:off x="0" y="0"/>
          <a: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Date Placeholder 3"/>
          <p:cNvSpPr>
            <a:spLocks noGrp="1"/>
          </p:cNvSpPr>
          <p:nvPr>
            <p:ph type="dt" sz="half" idx="10"/>
          </p:nvPr>
        </p:nvSpPr>
        <p:spPr/>
        <p:txBody>
          <a:bodyPr/>
          <a:lstStyle/>
          <a:p>
            <a:fld id="{F6764DA5-CD3D-4590-A511-FCD3BC7A793E}" type="datetimeFigureOut">
              <a:rPr lang="en-US" smtClean="0"/>
              <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
            </a:fld>
            <a:endParaRPr 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
        <p:nvSpPr>
          <p:cNvPr id="2" name="标题 1"/>
          <p:cNvSpPr>
            <a:spLocks noGrp="1"/>
          </p:cNvSpPr>
          <p:nvPr>
            <p:ph type="title"/>
          </p:nvPr>
        </p:nvSpPr>
        <p:spPr>
          <a:xfrm>
            <a:off x="1407584" y="65088"/>
            <a:ext cx="10610849" cy="1011237"/>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Date Placeholder 3"/>
          <p:cNvSpPr>
            <a:spLocks noGrp="1"/>
          </p:cNvSpPr>
          <p:nvPr>
            <p:ph type="dt" sz="half" idx="10"/>
          </p:nvPr>
        </p:nvSpPr>
        <p:spPr/>
        <p:txBody>
          <a:bodyPr/>
          <a:lstStyle/>
          <a:p>
            <a:fld id="{82F5661D-6934-4B32-B92C-470368BF1EC6}" type="datetimeFigureOut">
              <a:rPr lang="en-US" smtClean="0"/>
              <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
            </a:fld>
            <a:endParaRPr 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7" name="Rectangle 6"/>
          <p:cNvSpPr/>
          <p:nvPr/>
        </p:nvSpPr>
        <p:spPr>
          <a:xfrm>
            <a:off x="0" y="4917989"/>
            <a:ext cx="12192000" cy="1940010"/>
          </a:xfrm>
          <a:prstGeom prst="rect">
            <a:avLst/>
          </a:prstGeom>
          <a:blipFill dpi="0" rotWithShape="1">
            <a:blip r:embed="rId1">
              <a:alphaModFix amt="85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smtClean="0"/>
              <a:t>单击此处编辑母版标题样式</a:t>
            </a:r>
            <a:endParaRPr lang="en-US"/>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aturation sat="95000"/>
                        </a14:imgEffect>
                      </a14:imgLayer>
                    </a14:imgProps>
                  </a:ext>
                </a:extLst>
              </a:blip>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t/>
            </a:fld>
            <a:endParaRPr 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项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5" name="Date Placeholder 4"/>
          <p:cNvSpPr>
            <a:spLocks noGrp="1"/>
          </p:cNvSpPr>
          <p:nvPr>
            <p:ph type="dt" sz="half" idx="10"/>
          </p:nvPr>
        </p:nvSpPr>
        <p:spPr/>
        <p:txBody>
          <a:bodyPr/>
          <a:lstStyle/>
          <a:p>
            <a:fld id="{E548D31E-DCDA-41A7-9C67-C4B11B94D21D}" type="datetimeFigureOut">
              <a:rPr lang="en-US" smtClean="0"/>
              <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t/>
            </a:fld>
            <a:endParaRPr 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比较">
    <p:spTree>
      <p:nvGrpSpPr>
        <p:cNvPr id="1" name=""/>
        <p:cNvGrpSpPr/>
        <p:nvPr/>
      </p:nvGrpSpPr>
      <p:grpSpPr>
        <a:xfrm>
          <a:off x="0" y="0"/>
          <a: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7" name="Date Placeholder 6"/>
          <p:cNvSpPr>
            <a:spLocks noGrp="1"/>
          </p:cNvSpPr>
          <p:nvPr>
            <p:ph type="dt" sz="half" idx="10"/>
          </p:nvPr>
        </p:nvSpPr>
        <p:spPr/>
        <p:txBody>
          <a:bodyPr/>
          <a:lstStyle/>
          <a:p>
            <a:fld id="{9B3762C0-B258-48F1-ADE6-176B4174CCDD}" type="datetimeFigureOut">
              <a:rPr lang="en-US" smtClean="0"/>
              <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t/>
            </a:fld>
            <a:endParaRPr lang="en-US"/>
          </a:p>
        </p:txBody>
      </p:sp>
      <p:sp>
        <p:nvSpPr>
          <p:cNvPr id="10" name="Title 9"/>
          <p:cNvSpPr>
            <a:spLocks noGrp="1"/>
          </p:cNvSpPr>
          <p:nvPr>
            <p:ph type="title"/>
          </p:nvPr>
        </p:nvSpPr>
        <p:spPr/>
        <p:txBody>
          <a:bodyPr/>
          <a:lstStyle/>
          <a:p>
            <a:r>
              <a:rPr lang="zh-CN" altLang="en-US" smtClean="0"/>
              <a:t>单击此处编辑母版标题样式</a:t>
            </a:r>
            <a:endParaRPr 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仅标题">
    <p:spTree>
      <p:nvGrpSpPr>
        <p:cNvPr id="1" name=""/>
        <p:cNvGrpSpPr/>
        <p:nvPr/>
      </p:nvGrpSpPr>
      <p:grpSpPr>
        <a:xfrm>
          <a:off x="0" y="0"/>
          <a:ext cx="0" cy="0"/>
        </a:xfrm>
      </p:grpSpPr>
      <p:sp>
        <p:nvSpPr>
          <p:cNvPr id="3" name="Date Placeholder 2"/>
          <p:cNvSpPr>
            <a:spLocks noGrp="1"/>
          </p:cNvSpPr>
          <p:nvPr>
            <p:ph type="dt" sz="half" idx="10"/>
          </p:nvPr>
        </p:nvSpPr>
        <p:spPr/>
        <p:txBody>
          <a:bodyPr/>
          <a:lstStyle/>
          <a:p>
            <a:fld id="{677919A6-33EB-49BD-A62F-1FA56B9F9712}" type="datetimeFigureOut">
              <a:rPr lang="en-US" smtClean="0"/>
              <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t/>
            </a:fld>
            <a:endParaRPr 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CA4E7D1B-D673-4CF6-8672-009D42ABD2A0}" type="datetimeFigureOut">
              <a:rPr lang="en-US" smtClean="0"/>
              <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t/>
            </a:fld>
            <a:endParaRPr 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8" name="Rectangle 7"/>
          <p:cNvSpPr/>
          <p:nvPr/>
        </p:nvSpPr>
        <p:spPr>
          <a:xfrm>
            <a:off x="8303740" y="0"/>
            <a:ext cx="3888259" cy="6857999"/>
          </a:xfrm>
          <a:prstGeom prst="rect">
            <a:avLst/>
          </a:prstGeom>
          <a:blipFill dpi="0" rotWithShape="1">
            <a:blip r:embed="rId1">
              <a:alphaModFix amt="60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DA16AA21-1863-4931-97CB-99D0A168701B}" type="datetimeFigureOut">
              <a:rPr lang="en-US" smtClean="0"/>
              <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
            </a:fld>
            <a:endParaRPr 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11" name="Rectangle 10"/>
          <p:cNvSpPr/>
          <p:nvPr/>
        </p:nvSpPr>
        <p:spPr>
          <a:xfrm>
            <a:off x="8303740" y="0"/>
            <a:ext cx="3888259" cy="6857999"/>
          </a:xfrm>
          <a:prstGeom prst="rect">
            <a:avLst/>
          </a:prstGeom>
          <a:blipFill dpi="0" rotWithShape="1">
            <a:blip r:embed="rId1">
              <a:alphaModFix amt="60000"/>
              <a:lum bright="70000" contrast="-70000"/>
              <a:extLst>
                <a:ext uri="{BEBA8EAE-BF5A-486C-A8C5-ECC9F3942E4B}">
                  <a14:imgProps xmlns:a14="http://schemas.microsoft.com/office/drawing/2010/main">
                    <a14:imgLayer r:embed="rId2">
                      <a14:imgEffect>
                        <a14:sharpenSoften amount="61000"/>
                      </a14:imgEffect>
                    </a14:imgLayer>
                  </a14:imgProps>
                </a:ext>
                <a:ext uri="{28A0092B-C50C-407E-A947-70E740481C1C}">
                  <a14:useLocalDpi xmlns:a14="http://schemas.microsoft.com/office/drawing/2010/main" val="0"/>
                </a:ext>
              </a:extLst>
            </a:blip>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a:p>
        </p:txBody>
      </p:sp>
      <p:sp>
        <p:nvSpPr>
          <p:cNvPr id="3" name="Picture Placeholder 2"/>
          <p:cNvSpPr>
            <a:spLocks noGrp="1"/>
          </p:cNvSpPr>
          <p:nvPr>
            <p:ph type="pic" idx="1" hasCustomPrompt="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3772C379-9A7C-4C87-A116-CBE9F58B04C5}" type="datetimeFigureOut">
              <a:rPr lang="en-US" smtClean="0"/>
              <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t/>
            </a:fld>
            <a:endParaRPr 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6.png" /><Relationship Id="rId14" Type="http://schemas.microsoft.com/office/2007/relationships/hdphoto" Target="../media/image4.wdp" /><Relationship Id="rId15" Type="http://schemas.openxmlformats.org/officeDocument/2006/relationships/image" Target="file:///D:\qq&#25991;&#20214;\712321467\Image\C2C\Image2\%7b75232B38-A165-1FB7-499C-2E1C792CACB5%7d.png" TargetMode="External" /><Relationship Id="rId16" Type="http://schemas.openxmlformats.org/officeDocument/2006/relationships/image" Target="../media/image7.png" /><Relationship Id="rId17" Type="http://schemas.openxmlformats.org/officeDocument/2006/relationships/image" Target="../media/image3.png"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smtClean="0"/>
              <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brightnessContrast bright="-40000" contrast="20000"/>
                        </a14:imgEffect>
                        <a14:imgEffect>
                          <a14:saturation sat="95000"/>
                        </a14:imgEffect>
                      </a14:imgLayer>
                    </a14:imgProps>
                  </a:ext>
                </a:extLst>
              </a:blip>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2000" b="0" i="0" u="none" strike="noStrike" kern="0" cap="none" spc="0" normalizeH="0" baseline="0" noProof="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t/>
            </a:fld>
            <a:endParaRPr lang="en-US"/>
          </a:p>
        </p:txBody>
      </p:sp>
      <p:pic>
        <p:nvPicPr>
          <p:cNvPr id="10" name="图片 1073743875" descr="学科网 zxxk.com"/>
          <p:cNvPicPr>
            <a:picLocks noChangeAspect="1"/>
          </p:cNvPicPr>
          <p:nvPr/>
        </p:nvPicPr>
        <p:blipFill>
          <a:blip r:embed="rId16" r:link="rId1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5400" kern="1200" cap="all" baseline="0">
          <a:blipFill>
            <a:blip r:embed="rId17">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9.xml" /><Relationship Id="rId11" Type="http://schemas.openxmlformats.org/officeDocument/2006/relationships/tags" Target="../tags/tag70.xml" /><Relationship Id="rId12" Type="http://schemas.openxmlformats.org/officeDocument/2006/relationships/tags" Target="../tags/tag71.xml" /><Relationship Id="rId13" Type="http://schemas.openxmlformats.org/officeDocument/2006/relationships/tags" Target="../tags/tag72.xml" /><Relationship Id="rId14" Type="http://schemas.openxmlformats.org/officeDocument/2006/relationships/tags" Target="../tags/tag73.xml" /><Relationship Id="rId15" Type="http://schemas.openxmlformats.org/officeDocument/2006/relationships/tags" Target="../tags/tag74.xml" /><Relationship Id="rId16" Type="http://schemas.openxmlformats.org/officeDocument/2006/relationships/tags" Target="../tags/tag75.xml" /><Relationship Id="rId17" Type="http://schemas.openxmlformats.org/officeDocument/2006/relationships/tags" Target="../tags/tag76.xml" /><Relationship Id="rId18" Type="http://schemas.openxmlformats.org/officeDocument/2006/relationships/tags" Target="../tags/tag77.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microsoft.com/office/2007/relationships/diagramDrawing" Target="../diagrams/drawing2.xml" /><Relationship Id="rId6" Type="http://schemas.openxmlformats.org/officeDocument/2006/relationships/diagramData" Target="../diagrams/data2.xml" /><Relationship Id="rId7" Type="http://schemas.openxmlformats.org/officeDocument/2006/relationships/diagramLayout" Target="../diagrams/layout2.xml" /><Relationship Id="rId8" Type="http://schemas.openxmlformats.org/officeDocument/2006/relationships/diagramQuickStyle" Target="../diagrams/quickStyle2.xml" /><Relationship Id="rId9" Type="http://schemas.openxmlformats.org/officeDocument/2006/relationships/diagramColors" Target="../diagrams/colors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5.xml" /><Relationship Id="rId11" Type="http://schemas.openxmlformats.org/officeDocument/2006/relationships/tags" Target="../tags/tag86.xml" /><Relationship Id="rId12" Type="http://schemas.openxmlformats.org/officeDocument/2006/relationships/tags" Target="../tags/tag87.xml" /><Relationship Id="rId13" Type="http://schemas.openxmlformats.org/officeDocument/2006/relationships/tags" Target="../tags/tag88.xml" /><Relationship Id="rId14" Type="http://schemas.openxmlformats.org/officeDocument/2006/relationships/tags" Target="../tags/tag89.xml" /><Relationship Id="rId15" Type="http://schemas.openxmlformats.org/officeDocument/2006/relationships/tags" Target="../tags/tag90.xml" /><Relationship Id="rId16" Type="http://schemas.openxmlformats.org/officeDocument/2006/relationships/tags" Target="../tags/tag91.xml" /><Relationship Id="rId17" Type="http://schemas.openxmlformats.org/officeDocument/2006/relationships/tags" Target="../tags/tag92.xml" /><Relationship Id="rId18" Type="http://schemas.openxmlformats.org/officeDocument/2006/relationships/tags" Target="../tags/tag93.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microsoft.com/office/2007/relationships/diagramDrawing" Target="../diagrams/drawing3.xml" /><Relationship Id="rId6" Type="http://schemas.openxmlformats.org/officeDocument/2006/relationships/diagramData" Target="../diagrams/data3.xml" /><Relationship Id="rId7" Type="http://schemas.openxmlformats.org/officeDocument/2006/relationships/diagramLayout" Target="../diagrams/layout3.xml" /><Relationship Id="rId8" Type="http://schemas.openxmlformats.org/officeDocument/2006/relationships/diagramQuickStyle" Target="../diagrams/quickStyle3.xml" /><Relationship Id="rId9" Type="http://schemas.openxmlformats.org/officeDocument/2006/relationships/diagramColors" Target="../diagrams/colors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tags" Target="../tags/tag11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6.xml" /><Relationship Id="rId4" Type="http://schemas.openxmlformats.org/officeDocument/2006/relationships/tags" Target="../tags/tag7.xml" /><Relationship Id="rId5" Type="http://schemas.openxmlformats.org/officeDocument/2006/relationships/tags" Target="../tags/tag8.xml" /><Relationship Id="rId6" Type="http://schemas.openxmlformats.org/officeDocument/2006/relationships/tags" Target="../tags/tag9.xml" /><Relationship Id="rId7" Type="http://schemas.openxmlformats.org/officeDocument/2006/relationships/tags" Target="../tags/tag1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tags" Target="../tags/tag13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1.xml" /><Relationship Id="rId3" Type="http://schemas.openxmlformats.org/officeDocument/2006/relationships/tags" Target="../tags/tag152.xml" /><Relationship Id="rId4" Type="http://schemas.openxmlformats.org/officeDocument/2006/relationships/tags" Target="../tags/tag15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tags" Target="../tags/tag1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image" Target="../media/image9.png" /><Relationship Id="rId7" Type="http://schemas.openxmlformats.org/officeDocument/2006/relationships/tags" Target="../tags/tag16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tags" Target="../tags/tag22.xml" /><Relationship Id="rId9" Type="http://schemas.openxmlformats.org/officeDocument/2006/relationships/tags" Target="../tags/tag2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 Id="rId7" Type="http://schemas.openxmlformats.org/officeDocument/2006/relationships/tags" Target="../tags/tag29.xml" /><Relationship Id="rId8" Type="http://schemas.openxmlformats.org/officeDocument/2006/relationships/tags" Target="../tags/tag30.xml" /><Relationship Id="rId9" Type="http://schemas.openxmlformats.org/officeDocument/2006/relationships/tags" Target="../tags/tag3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tags" Target="../tags/tag35.xml" /><Relationship Id="rId6" Type="http://schemas.openxmlformats.org/officeDocument/2006/relationships/tags" Target="../tags/tag36.xml" /><Relationship Id="rId7" Type="http://schemas.openxmlformats.org/officeDocument/2006/relationships/tags" Target="../tags/tag37.xml" /><Relationship Id="rId8" Type="http://schemas.openxmlformats.org/officeDocument/2006/relationships/tags" Target="../tags/tag38.xml" /><Relationship Id="rId9" Type="http://schemas.openxmlformats.org/officeDocument/2006/relationships/tags" Target="../tags/tag3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tags" Target="../tags/tag45.xml" /><Relationship Id="rId8" Type="http://schemas.openxmlformats.org/officeDocument/2006/relationships/tags" Target="../tags/tag46.xml" /><Relationship Id="rId9" Type="http://schemas.openxmlformats.org/officeDocument/2006/relationships/tags" Target="../tags/tag4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tags" Target="../tags/tag5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diagramColors" Target="../diagrams/colors1.xml" /><Relationship Id="rId11" Type="http://schemas.openxmlformats.org/officeDocument/2006/relationships/tags" Target="../tags/tag57.xml" /><Relationship Id="rId12" Type="http://schemas.openxmlformats.org/officeDocument/2006/relationships/tags" Target="../tags/tag58.xml" /><Relationship Id="rId13" Type="http://schemas.openxmlformats.org/officeDocument/2006/relationships/tags" Target="../tags/tag59.xml" /><Relationship Id="rId14" Type="http://schemas.openxmlformats.org/officeDocument/2006/relationships/tags" Target="../tags/tag60.xml" /><Relationship Id="rId15" Type="http://schemas.openxmlformats.org/officeDocument/2006/relationships/tags" Target="../tags/tag61.xml" /><Relationship Id="rId16" Type="http://schemas.openxmlformats.org/officeDocument/2006/relationships/tags" Target="../tags/tag62.xml" /><Relationship Id="rId17" Type="http://schemas.openxmlformats.org/officeDocument/2006/relationships/tags" Target="../tags/tag63.xml" /><Relationship Id="rId18" Type="http://schemas.openxmlformats.org/officeDocument/2006/relationships/tags" Target="../tags/tag64.xml" /><Relationship Id="rId19" Type="http://schemas.openxmlformats.org/officeDocument/2006/relationships/tags" Target="../tags/tag65.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microsoft.com/office/2007/relationships/diagramDrawing" Target="../diagrams/drawing1.xml" /><Relationship Id="rId7" Type="http://schemas.openxmlformats.org/officeDocument/2006/relationships/diagramData" Target="../diagrams/data1.xml" /><Relationship Id="rId8" Type="http://schemas.openxmlformats.org/officeDocument/2006/relationships/diagramLayout" Target="../diagrams/layout1.xml" /><Relationship Id="rId9" Type="http://schemas.openxmlformats.org/officeDocument/2006/relationships/diagramQuickStyle" Target="../diagrams/quickStyle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userDrawn="1">
            <p:custDataLst>
              <p:tags r:id="rId3"/>
            </p:custDataLst>
          </p:nvPr>
        </p:nvSpPr>
        <p:spPr>
          <a:xfrm>
            <a:off x="0" y="0"/>
            <a:ext cx="12192000" cy="90525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8" name="矩形 10"/>
          <p:cNvSpPr/>
          <p:nvPr>
            <p:custDataLst>
              <p:tags r:id="rId4"/>
            </p:custDataLst>
          </p:nvPr>
        </p:nvSpPr>
        <p:spPr>
          <a:xfrm>
            <a:off x="0" y="2133617"/>
            <a:ext cx="12192098" cy="3505228"/>
          </a:xfrm>
          <a:prstGeom prst="rect">
            <a:avLst/>
          </a:prstGeom>
          <a:solidFill>
            <a:schemeClr val="lt2"/>
          </a:solidFill>
          <a:ln>
            <a:noFill/>
          </a:ln>
          <a:effectLst>
            <a:outerShdw blurRad="88900" dist="469900" sx="103000" sy="103000" algn="ctr" rotWithShape="0">
              <a:srgbClr val="BEBEBE">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5"/>
            </p:custDataLst>
          </p:nvPr>
        </p:nvSpPr>
        <p:spPr>
          <a:xfrm>
            <a:off x="1872570" y="147955"/>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en-US" sz="4000" b="1">
                <a:solidFill>
                  <a:schemeClr val="bg1"/>
                </a:solidFill>
                <a:latin typeface="微软雅黑" panose="020b0503020204020204" charset="-122"/>
                <a:ea typeface="微软雅黑" panose="020b0503020204020204" charset="-122"/>
                <a:cs typeface="微软雅黑" panose="020b0503020204020204" charset="-122"/>
                <a:sym typeface="+mn-ea"/>
              </a:rPr>
              <a:t>编教材选择性必修（中）第一单元</a:t>
            </a:r>
            <a:endParaRPr lang="zh-CN" altLang="en-US" sz="4000" b="1" spc="16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1" name="Title 6"/>
          <p:cNvSpPr txBox="1"/>
          <p:nvPr>
            <p:custDataLst>
              <p:tags r:id="rId6"/>
            </p:custDataLst>
          </p:nvPr>
        </p:nvSpPr>
        <p:spPr>
          <a:xfrm>
            <a:off x="508635" y="2781300"/>
            <a:ext cx="10523855" cy="22091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ctr"/>
            <a:r>
              <a:rPr lang="zh-CN" altLang="en-US" sz="40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《社会历史的决定性基础》</a:t>
            </a:r>
            <a:endParaRPr lang="zh-CN" altLang="en-US" sz="40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endParaRPr>
          </a:p>
          <a:p>
            <a:pPr algn="ctr"/>
            <a:r>
              <a:rPr lang="zh-CN" altLang="en-US" sz="40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《改造我们的学习》</a:t>
            </a:r>
            <a:endParaRPr lang="zh-CN" altLang="en-US" sz="40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endParaRPr>
          </a:p>
          <a:p>
            <a:pPr algn="ctr"/>
            <a:r>
              <a:rPr lang="zh-CN" altLang="en-US" sz="40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《人的正确思想从哪里来》</a:t>
            </a:r>
            <a:endParaRPr lang="zh-CN" altLang="en-US" sz="40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endParaRPr>
          </a:p>
          <a:p>
            <a:pPr algn="ctr"/>
            <a:r>
              <a:rPr lang="zh-CN" altLang="en-US" sz="40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《实践是检验真理的唯一标准》</a:t>
            </a:r>
            <a:endParaRPr lang="zh-CN" altLang="en-US" sz="4000" b="1" spc="100">
              <a:ln w="3175">
                <a:noFill/>
                <a:prstDash val="dash"/>
              </a:ln>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0" grpId="0"/>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7" name="任意多边形: 形状 19"/>
          <p:cNvSpPr/>
          <p:nvPr>
            <p:custDataLst>
              <p:tags r:id="rId2"/>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8" name="直接连接符 7"/>
          <p:cNvCxnSpPr/>
          <p:nvPr>
            <p:custDataLst>
              <p:tags r:id="rId3"/>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4"/>
            </p:custDataLst>
          </p:nvPr>
        </p:nvSpPr>
        <p:spPr>
          <a:xfrm>
            <a:off x="492760" y="437515"/>
            <a:ext cx="8963025" cy="737235"/>
          </a:xfrm>
          <a:prstGeom prst="rect">
            <a:avLst/>
          </a:prstGeom>
          <a:noFill/>
        </p:spPr>
        <p:txBody>
          <a:bodyPr wrap="square" rtlCol="0">
            <a:spAutoFit/>
          </a:bodyPr>
          <a:lstStyle/>
          <a:p>
            <a:pPr>
              <a:lnSpc>
                <a:spcPct val="15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速读《</a:t>
            </a: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人的正确思想从哪里来</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》课文，完成下表。</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2" name="图示 1"/>
          <p:cNvGraphicFramePr/>
          <p:nvPr/>
        </p:nvGraphicFramePr>
        <p:xfrm>
          <a:off x="467360" y="1947545"/>
          <a:ext cx="6226810" cy="3838575"/>
        </p:xfrm>
        <a:graphic>
          <a:graphicData uri="http://schemas.openxmlformats.org/drawingml/2006/diagram">
            <dgm:relIds xmlns:dgm="http://schemas.openxmlformats.org/drawingml/2006/diagram" r:dm="rId6" r:lo="rId7" r:qs="rId8" r:cs="rId9"/>
          </a:graphicData>
        </a:graphic>
      </p:graphicFrame>
      <p:sp>
        <p:nvSpPr>
          <p:cNvPr id="20485" name="文本框 6"/>
          <p:cNvSpPr txBox="1"/>
          <p:nvPr>
            <p:custDataLst>
              <p:tags r:id="rId10"/>
            </p:custDataLst>
          </p:nvPr>
        </p:nvSpPr>
        <p:spPr>
          <a:xfrm>
            <a:off x="2196465" y="1557020"/>
            <a:ext cx="1691005" cy="2553335"/>
          </a:xfrm>
          <a:prstGeom prst="rect">
            <a:avLst/>
          </a:prstGeom>
          <a:solidFill>
            <a:schemeClr val="bg1">
              <a:lumMod val="95000"/>
            </a:schemeClr>
          </a:solidFill>
        </p:spPr>
        <p:txBody>
          <a:bodyPr wrap="square" rtlCol="0">
            <a:spAutoFit/>
          </a:bodyPr>
          <a:lstStyle/>
          <a:p>
            <a:r>
              <a:rPr lang="zh-CN" altLang="en-US" sz="2000">
                <a:solidFill>
                  <a:srgbClr val="FF0000"/>
                </a:solidFill>
                <a:latin typeface="微软雅黑" panose="020b0503020204020204" charset="-122"/>
                <a:ea typeface="微软雅黑" panose="020b0503020204020204" charset="-122"/>
              </a:rPr>
              <a:t>人的正确思想只能从社会实践、社会的生产斗争、阶级斗争和科学实验这三项实践中来。</a:t>
            </a:r>
            <a:endParaRPr lang="zh-CN" altLang="en-US" sz="2000">
              <a:solidFill>
                <a:srgbClr val="FF0000"/>
              </a:solidFill>
              <a:latin typeface="微软雅黑" panose="020b0503020204020204" charset="-122"/>
              <a:ea typeface="微软雅黑" panose="020b0503020204020204" charset="-122"/>
            </a:endParaRPr>
          </a:p>
        </p:txBody>
      </p:sp>
      <p:sp>
        <p:nvSpPr>
          <p:cNvPr id="20490" name="文本框 7"/>
          <p:cNvSpPr txBox="1"/>
          <p:nvPr>
            <p:custDataLst>
              <p:tags r:id="rId11"/>
            </p:custDataLst>
          </p:nvPr>
        </p:nvSpPr>
        <p:spPr>
          <a:xfrm>
            <a:off x="4500245" y="1720215"/>
            <a:ext cx="2326640" cy="706755"/>
          </a:xfrm>
          <a:prstGeom prst="rect">
            <a:avLst/>
          </a:prstGeom>
          <a:solidFill>
            <a:schemeClr val="bg1">
              <a:lumMod val="95000"/>
            </a:schemeClr>
          </a:solidFill>
        </p:spPr>
        <p:txBody>
          <a:bodyPr wrap="square" rtlCol="0">
            <a:spAutoFit/>
          </a:bodyPr>
          <a:lstStyle/>
          <a:p>
            <a:r>
              <a:rPr lang="zh-CN" altLang="en-US" sz="2000">
                <a:solidFill>
                  <a:srgbClr val="FF0000"/>
                </a:solidFill>
                <a:latin typeface="微软雅黑" panose="020b0503020204020204" charset="-122"/>
                <a:ea typeface="微软雅黑" panose="020b0503020204020204" charset="-122"/>
              </a:rPr>
              <a:t>物质与精神的辨证关系。</a:t>
            </a:r>
            <a:endParaRPr lang="zh-CN" altLang="en-US" sz="2000">
              <a:solidFill>
                <a:srgbClr val="FF0000"/>
              </a:solidFill>
              <a:latin typeface="微软雅黑" panose="020b0503020204020204" charset="-122"/>
              <a:ea typeface="微软雅黑" panose="020b0503020204020204" charset="-122"/>
            </a:endParaRPr>
          </a:p>
        </p:txBody>
      </p:sp>
      <p:sp>
        <p:nvSpPr>
          <p:cNvPr id="20491" name="圆角矩形 8"/>
          <p:cNvSpPr/>
          <p:nvPr>
            <p:custDataLst>
              <p:tags r:id="rId12"/>
            </p:custDataLst>
          </p:nvPr>
        </p:nvSpPr>
        <p:spPr>
          <a:xfrm>
            <a:off x="4169410" y="2473325"/>
            <a:ext cx="3141345" cy="60706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rPr>
              <a:t>认识飞跃过程的两个阶段。</a:t>
            </a:r>
            <a:endParaRPr lang="zh-CN" altLang="en-US" sz="2000" smtClean="0">
              <a:solidFill>
                <a:srgbClr val="FF0000"/>
              </a:solidFill>
              <a:latin typeface="微软雅黑" panose="020b0503020204020204" charset="-122"/>
              <a:ea typeface="微软雅黑" panose="020b0503020204020204" charset="-122"/>
            </a:endParaRPr>
          </a:p>
        </p:txBody>
      </p:sp>
      <p:sp>
        <p:nvSpPr>
          <p:cNvPr id="20492" name="圆角矩形 9"/>
          <p:cNvSpPr/>
          <p:nvPr>
            <p:custDataLst>
              <p:tags r:id="rId13"/>
            </p:custDataLst>
          </p:nvPr>
        </p:nvSpPr>
        <p:spPr>
          <a:xfrm>
            <a:off x="4338955" y="3215005"/>
            <a:ext cx="4636135" cy="691515"/>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rPr>
              <a:t>一个正确的认识的形成需要经过一个反复实践的过程。</a:t>
            </a:r>
            <a:endParaRPr lang="zh-CN" altLang="en-US" sz="2000" smtClean="0">
              <a:solidFill>
                <a:srgbClr val="FF0000"/>
              </a:solidFill>
              <a:latin typeface="微软雅黑" panose="020b0503020204020204" charset="-122"/>
              <a:ea typeface="微软雅黑" panose="020b0503020204020204" charset="-122"/>
            </a:endParaRPr>
          </a:p>
        </p:txBody>
      </p:sp>
      <p:sp>
        <p:nvSpPr>
          <p:cNvPr id="20493" name="圆角矩形 8"/>
          <p:cNvSpPr/>
          <p:nvPr>
            <p:custDataLst>
              <p:tags r:id="rId14"/>
            </p:custDataLst>
          </p:nvPr>
        </p:nvSpPr>
        <p:spPr>
          <a:xfrm>
            <a:off x="1907540" y="4695190"/>
            <a:ext cx="1979930" cy="85725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rPr>
              <a:t>文章中提出哪些概念</a:t>
            </a:r>
            <a:endParaRPr lang="zh-CN" altLang="en-US" sz="2000" smtClean="0">
              <a:solidFill>
                <a:srgbClr val="FF0000"/>
              </a:solidFill>
              <a:latin typeface="微软雅黑" panose="020b0503020204020204" charset="-122"/>
              <a:ea typeface="微软雅黑" panose="020b0503020204020204" charset="-122"/>
            </a:endParaRPr>
          </a:p>
        </p:txBody>
      </p:sp>
      <p:sp>
        <p:nvSpPr>
          <p:cNvPr id="20494" name="圆角矩形 9"/>
          <p:cNvSpPr/>
          <p:nvPr>
            <p:custDataLst>
              <p:tags r:id="rId15"/>
            </p:custDataLst>
          </p:nvPr>
        </p:nvSpPr>
        <p:spPr>
          <a:xfrm>
            <a:off x="4413250" y="3933190"/>
            <a:ext cx="2482850" cy="61214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cs typeface="微软雅黑" panose="020b0503020204020204" charset="-122"/>
                <a:sym typeface="+mn-ea"/>
              </a:rPr>
              <a:t>存在-思想</a:t>
            </a:r>
            <a:endParaRPr lang="zh-CN" altLang="en-US" sz="2000" smtClean="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20495" name="圆角矩形 10"/>
          <p:cNvSpPr/>
          <p:nvPr>
            <p:custDataLst>
              <p:tags r:id="rId16"/>
            </p:custDataLst>
          </p:nvPr>
        </p:nvSpPr>
        <p:spPr>
          <a:xfrm>
            <a:off x="4338955" y="4693920"/>
            <a:ext cx="2649855" cy="53086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cs typeface="微软雅黑" panose="020b0503020204020204" charset="-122"/>
                <a:sym typeface="+mn-ea"/>
              </a:rPr>
              <a:t>物质-精神</a:t>
            </a:r>
            <a:endParaRPr lang="zh-CN" altLang="en-US" sz="2000" smtClean="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20496" name="圆角矩形 11"/>
          <p:cNvSpPr/>
          <p:nvPr>
            <p:custDataLst>
              <p:tags r:id="rId17"/>
            </p:custDataLst>
          </p:nvPr>
        </p:nvSpPr>
        <p:spPr>
          <a:xfrm>
            <a:off x="4413250" y="5373370"/>
            <a:ext cx="2595245" cy="558165"/>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cs typeface="微软雅黑" panose="020b0503020204020204" charset="-122"/>
              </a:rPr>
              <a:t>实践-认知</a:t>
            </a:r>
            <a:endParaRPr lang="zh-CN" altLang="en-US" sz="2000" smtClean="0">
              <a:solidFill>
                <a:srgbClr val="FF0000"/>
              </a:solidFill>
              <a:latin typeface="微软雅黑" panose="020b0503020204020204" charset="-122"/>
              <a:ea typeface="微软雅黑" panose="020b0503020204020204" charset="-122"/>
              <a:cs typeface="微软雅黑" panose="020b0503020204020204" charset="-122"/>
            </a:endParaRPr>
          </a:p>
        </p:txBody>
      </p:sp>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7" name="任意多边形: 形状 19"/>
          <p:cNvSpPr/>
          <p:nvPr>
            <p:custDataLst>
              <p:tags r:id="rId2"/>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8" name="直接连接符 7"/>
          <p:cNvCxnSpPr/>
          <p:nvPr>
            <p:custDataLst>
              <p:tags r:id="rId3"/>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4"/>
            </p:custDataLst>
          </p:nvPr>
        </p:nvSpPr>
        <p:spPr>
          <a:xfrm>
            <a:off x="492760" y="437515"/>
            <a:ext cx="8963025" cy="737235"/>
          </a:xfrm>
          <a:prstGeom prst="rect">
            <a:avLst/>
          </a:prstGeom>
          <a:noFill/>
        </p:spPr>
        <p:txBody>
          <a:bodyPr wrap="square" rtlCol="0">
            <a:spAutoFit/>
          </a:bodyPr>
          <a:lstStyle/>
          <a:p>
            <a:pPr>
              <a:lnSpc>
                <a:spcPct val="15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速读《</a:t>
            </a: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改造我们的学习</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》课文，完成下表。</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2517775" y="1191895"/>
            <a:ext cx="8473440" cy="737235"/>
          </a:xfrm>
          <a:prstGeom prst="rect">
            <a:avLst/>
          </a:prstGeom>
        </p:spPr>
        <p:txBody>
          <a:bodyPr wrap="square">
            <a:spAutoFit/>
          </a:bodyPr>
          <a:lstStyle/>
          <a:p>
            <a:pPr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提出主张：要改造我们全党的学习方法和学习制度</a:t>
            </a:r>
            <a:endParaRPr lang="zh-CN" alt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6" name="矩形 5"/>
          <p:cNvSpPr/>
          <p:nvPr/>
        </p:nvSpPr>
        <p:spPr>
          <a:xfrm>
            <a:off x="2501131" y="2247088"/>
            <a:ext cx="1249680" cy="575945"/>
          </a:xfrm>
          <a:prstGeom prst="rect">
            <a:avLst/>
          </a:prstGeom>
        </p:spPr>
        <p:txBody>
          <a:bodyPr wrap="none">
            <a:spAutoFit/>
          </a:bodyPr>
          <a:lstStyle/>
          <a:p>
            <a:pPr algn="just">
              <a:lnSpc>
                <a:spcPct val="150000"/>
              </a:lnSpc>
              <a:spcAft>
                <a:spcPct val="0"/>
              </a:spcAft>
              <a:tabLst>
                <a:tab pos="2430780"/>
              </a:tabLst>
            </a:pPr>
            <a:r>
              <a:rPr lang="zh-CN" altLang="zh-CN" sz="2100" kern="100">
                <a:latin typeface="Times New Roman" panose="02020603050405020304" pitchFamily="18" charset="0"/>
                <a:ea typeface="方正中等线简体" panose="03000509000000000000" pitchFamily="65" charset="-122"/>
                <a:cs typeface="Times New Roman" panose="02020603050405020304" pitchFamily="18" charset="0"/>
              </a:rPr>
              <a:t>阐述理由</a:t>
            </a:r>
            <a:endParaRPr lang="zh-CN" altLang="zh-CN" sz="79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5" name="矩形 14"/>
          <p:cNvSpPr/>
          <p:nvPr/>
        </p:nvSpPr>
        <p:spPr>
          <a:xfrm>
            <a:off x="3923665" y="1757045"/>
            <a:ext cx="7637145" cy="1753235"/>
          </a:xfrm>
          <a:prstGeom prst="rect">
            <a:avLst/>
          </a:prstGeom>
        </p:spPr>
        <p:txBody>
          <a:bodyPr wrap="square">
            <a:spAutoFit/>
          </a:bodyPr>
          <a:lstStyle/>
          <a:p>
            <a:pPr algn="just">
              <a:lnSpc>
                <a:spcPct val="150000"/>
              </a:lnSpc>
              <a:spcAft>
                <a:spcPct val="0"/>
              </a:spcAft>
              <a:tabLst>
                <a:tab pos="2430780"/>
              </a:tabLst>
            </a:pPr>
            <a:r>
              <a:rPr lang="en-US" altLang="zh-CN" sz="24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400" kern="100">
                <a:latin typeface="Times New Roman" panose="02020603050405020304" pitchFamily="18" charset="0"/>
                <a:ea typeface="方正中等线简体" panose="03000509000000000000" pitchFamily="65" charset="-122"/>
                <a:cs typeface="Times New Roman" panose="02020603050405020304" pitchFamily="18" charset="0"/>
              </a:rPr>
              <a:t>第一部分</a:t>
            </a:r>
            <a:r>
              <a:rPr lang="en-US" altLang="zh-CN" sz="24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400" kern="100">
                <a:latin typeface="Times New Roman" panose="02020603050405020304" pitchFamily="18" charset="0"/>
                <a:ea typeface="方正中等线简体" panose="03000509000000000000" pitchFamily="65" charset="-122"/>
                <a:cs typeface="Times New Roman" panose="02020603050405020304" pitchFamily="18" charset="0"/>
              </a:rPr>
              <a:t>指出我们的成绩</a:t>
            </a:r>
            <a:endParaRPr lang="zh-CN" altLang="zh-CN" sz="24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4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400" kern="100">
                <a:latin typeface="Times New Roman" panose="02020603050405020304" pitchFamily="18" charset="0"/>
                <a:ea typeface="方正中等线简体" panose="03000509000000000000" pitchFamily="65" charset="-122"/>
                <a:cs typeface="Times New Roman" panose="02020603050405020304" pitchFamily="18" charset="0"/>
              </a:rPr>
              <a:t>第二部分</a:t>
            </a:r>
            <a:r>
              <a:rPr lang="en-US" altLang="zh-CN" sz="2400" kern="100">
                <a:latin typeface="Times New Roman" panose="02020603050405020304" pitchFamily="18" charset="0"/>
                <a:ea typeface="方正中等线简体" panose="03000509000000000000" pitchFamily="65" charset="-122"/>
                <a:cs typeface="Courier New" panose="02070309020205020404" pitchFamily="49" charset="0"/>
              </a:rPr>
              <a:t>)</a:t>
            </a:r>
            <a:r>
              <a:rPr lang="en-US" altLang="zh-CN" sz="2400" kern="100" smtClean="0">
                <a:latin typeface="宋体" panose="02010600030101010101" pitchFamily="2" charset="-122"/>
                <a:ea typeface="方正中等线简体" panose="03000509000000000000" pitchFamily="65" charset="-122"/>
                <a:cs typeface="Times New Roman" panose="02020603050405020304" pitchFamily="18" charset="0"/>
              </a:rPr>
              <a:t>①</a:t>
            </a:r>
            <a:r>
              <a:rPr lang="en-US" altLang="zh-CN" sz="2400" kern="100" smtClean="0">
                <a:latin typeface="Times New Roman" panose="02020603050405020304" pitchFamily="18" charset="0"/>
                <a:ea typeface="Times New Roman" panose="02020603050405020304" pitchFamily="18" charset="0"/>
                <a:cs typeface="Times New Roman" panose="02020603050405020304" pitchFamily="18" charset="0"/>
              </a:rPr>
              <a:t>___________________</a:t>
            </a:r>
            <a:r>
              <a:rPr lang="zh-CN" altLang="zh-CN" sz="2400" u="sng" kern="100">
                <a:latin typeface="Times New Roman" panose="02020603050405020304" pitchFamily="18" charset="0"/>
                <a:ea typeface="方正中等线简体" panose="03000509000000000000" pitchFamily="65" charset="-122"/>
                <a:cs typeface="Times New Roman" panose="02020603050405020304" pitchFamily="18" charset="0"/>
              </a:rPr>
              <a:t>　</a:t>
            </a:r>
            <a:endParaRPr lang="en-US" altLang="zh-CN" sz="2400" u="sng"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tabLst>
                <a:tab pos="2430780"/>
              </a:tabLst>
            </a:pPr>
            <a:r>
              <a:rPr lang="en-US" altLang="zh-CN" sz="2400" kern="100" smtClean="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400" kern="100">
                <a:latin typeface="Times New Roman" panose="02020603050405020304" pitchFamily="18" charset="0"/>
                <a:ea typeface="方正中等线简体" panose="03000509000000000000" pitchFamily="65" charset="-122"/>
                <a:cs typeface="Times New Roman" panose="02020603050405020304" pitchFamily="18" charset="0"/>
              </a:rPr>
              <a:t>第三部分</a:t>
            </a:r>
            <a:r>
              <a:rPr lang="en-US" altLang="zh-CN" sz="24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400" kern="100">
                <a:latin typeface="Times New Roman" panose="02020603050405020304" pitchFamily="18" charset="0"/>
                <a:ea typeface="方正中等线简体" panose="03000509000000000000" pitchFamily="65" charset="-122"/>
                <a:cs typeface="Times New Roman" panose="02020603050405020304" pitchFamily="18" charset="0"/>
              </a:rPr>
              <a:t>对照两种不同的学习态度</a:t>
            </a:r>
            <a:endParaRPr lang="zh-CN" altLang="zh-CN" sz="240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8" name="矩形 17"/>
          <p:cNvSpPr/>
          <p:nvPr/>
        </p:nvSpPr>
        <p:spPr>
          <a:xfrm>
            <a:off x="2517775" y="3449320"/>
            <a:ext cx="9043035" cy="521970"/>
          </a:xfrm>
          <a:prstGeom prst="rect">
            <a:avLst/>
          </a:prstGeom>
        </p:spPr>
        <p:txBody>
          <a:bodyPr wrap="square">
            <a:spAutoFit/>
          </a:bodyPr>
          <a:lstStyle/>
          <a:p>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提出建议：</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第四部分</a:t>
            </a:r>
            <a:r>
              <a:rPr lang="en-US" altLang="zh-CN" sz="2800" kern="100">
                <a:latin typeface="Symbol" panose="05050102010706020507" pitchFamily="18" charset="2"/>
                <a:ea typeface="方正中等线简体" panose="03000509000000000000" pitchFamily="65" charset="-122"/>
                <a:cs typeface="Times New Roman" panose="02020603050405020304" pitchFamily="18" charset="0"/>
              </a:rPr>
              <a:t>)</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②</a:t>
            </a:r>
            <a:r>
              <a:rPr lang="en-US" altLang="zh-CN" sz="2800" kern="100" smtClean="0">
                <a:latin typeface="Times New Roman" panose="02020603050405020304" pitchFamily="18" charset="0"/>
                <a:ea typeface="Times New Roman" panose="02020603050405020304" pitchFamily="18" charset="0"/>
                <a:cs typeface="Times New Roman" panose="02020603050405020304" pitchFamily="18" charset="0"/>
              </a:rPr>
              <a:t>___________________</a:t>
            </a:r>
            <a:endParaRPr lang="en-US" altLang="zh-CN" sz="2800" kern="100" smtClean="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9" name="左大括号 18"/>
          <p:cNvSpPr/>
          <p:nvPr/>
        </p:nvSpPr>
        <p:spPr>
          <a:xfrm>
            <a:off x="3733925" y="2044970"/>
            <a:ext cx="190020" cy="1026274"/>
          </a:xfrm>
          <a:prstGeom prst="leftBrace">
            <a:avLst>
              <a:gd name="adj1" fmla="val 28387"/>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sz="100"/>
          </a:p>
        </p:txBody>
      </p:sp>
      <p:sp>
        <p:nvSpPr>
          <p:cNvPr id="22" name="左大括号 21"/>
          <p:cNvSpPr/>
          <p:nvPr/>
        </p:nvSpPr>
        <p:spPr>
          <a:xfrm>
            <a:off x="2328917" y="1487753"/>
            <a:ext cx="190020" cy="2199909"/>
          </a:xfrm>
          <a:prstGeom prst="leftBrace">
            <a:avLst>
              <a:gd name="adj1" fmla="val 28387"/>
              <a:gd name="adj2" fmla="val 5000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sz="100"/>
          </a:p>
        </p:txBody>
      </p:sp>
      <p:sp>
        <p:nvSpPr>
          <p:cNvPr id="21" name="矩形 20"/>
          <p:cNvSpPr/>
          <p:nvPr/>
        </p:nvSpPr>
        <p:spPr>
          <a:xfrm>
            <a:off x="5490210" y="2315210"/>
            <a:ext cx="6739255" cy="521970"/>
          </a:xfrm>
          <a:prstGeom prst="rect">
            <a:avLst/>
          </a:prstGeom>
        </p:spPr>
        <p:txBody>
          <a:bodyPr wrap="square">
            <a:spAutoFit/>
          </a:body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分析我们存在的缺点：主观主义作风</a:t>
            </a:r>
            <a:endPar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7" name="矩形 26"/>
          <p:cNvSpPr/>
          <p:nvPr/>
        </p:nvSpPr>
        <p:spPr>
          <a:xfrm>
            <a:off x="6612260" y="3341595"/>
            <a:ext cx="3383280" cy="737235"/>
          </a:xfrm>
          <a:prstGeom prst="rect">
            <a:avLst/>
          </a:prstGeom>
        </p:spPr>
        <p:txBody>
          <a:bodyPr wrap="none">
            <a:spAutoFit/>
          </a:bodyPr>
          <a:lstStyle/>
          <a:p>
            <a:pPr algn="just">
              <a:lnSpc>
                <a:spcPct val="150000"/>
              </a:lnSpc>
              <a:spcAft>
                <a:spcPct val="0"/>
              </a:spcAft>
              <a:tabLst>
                <a:tab pos="2430780"/>
              </a:tabLst>
            </a:pPr>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提出改造学风的建议</a:t>
            </a:r>
            <a:endParaRPr lang="zh-CN" altLang="zh-CN" sz="2800" kern="100">
              <a:solidFill>
                <a:srgbClr val="C00000"/>
              </a:solidFill>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6" name="矩形 15"/>
          <p:cNvSpPr/>
          <p:nvPr/>
        </p:nvSpPr>
        <p:spPr>
          <a:xfrm>
            <a:off x="-32116" y="2260154"/>
            <a:ext cx="2672080" cy="737235"/>
          </a:xfrm>
          <a:prstGeom prst="rect">
            <a:avLst/>
          </a:prstGeom>
        </p:spPr>
        <p:txBody>
          <a:bodyPr wrap="none">
            <a:spAutoFit/>
          </a:bodyPr>
          <a:lstStyle/>
          <a:p>
            <a:pPr algn="just">
              <a:lnSpc>
                <a:spcPct val="150000"/>
              </a:lnSpc>
              <a:spcAft>
                <a:spcPct val="0"/>
              </a:spcAft>
              <a:tabLst>
                <a:tab pos="243078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改造我们的学习</a:t>
            </a:r>
            <a:endParaRPr lang="zh-CN" alt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7" name="矩形 16"/>
          <p:cNvSpPr/>
          <p:nvPr/>
        </p:nvSpPr>
        <p:spPr>
          <a:xfrm>
            <a:off x="292100" y="4131945"/>
            <a:ext cx="10943590" cy="1037590"/>
          </a:xfrm>
          <a:prstGeom prst="rect">
            <a:avLst/>
          </a:prstGeom>
        </p:spPr>
        <p:txBody>
          <a:bodyPr wrap="square" lIns="91437" tIns="45718" rIns="91437" bIns="45718">
            <a:spAutoFit/>
          </a:bodyPr>
          <a:lstStyle/>
          <a:p>
            <a:pPr algn="just">
              <a:lnSpc>
                <a:spcPct val="110000"/>
              </a:lnSpc>
              <a:spcAft>
                <a:spcPct val="0"/>
              </a:spcAft>
              <a:tabLst>
                <a:tab pos="243078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2.</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阐述理由</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中三部分，从论证逻辑看，第一部分与第二部分是什么关系？第一、二部分与第三部分是什么关系？</a:t>
            </a:r>
            <a:endParaRPr lang="zh-CN" alt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0" name="矩形 19"/>
          <p:cNvSpPr/>
          <p:nvPr/>
        </p:nvSpPr>
        <p:spPr>
          <a:xfrm>
            <a:off x="291950" y="5148467"/>
            <a:ext cx="8560338" cy="1382395"/>
          </a:xfrm>
          <a:prstGeom prst="rect">
            <a:avLst/>
          </a:prstGeom>
        </p:spPr>
        <p:txBody>
          <a:bodyPr wrap="square" lIns="91437" tIns="45718" rIns="91437" bIns="45718">
            <a:spAutoFit/>
          </a:bodyPr>
          <a:lstStyle/>
          <a:p>
            <a:pPr algn="just">
              <a:lnSpc>
                <a:spcPct val="150000"/>
              </a:lnSpc>
              <a:spcAft>
                <a:spcPct val="0"/>
              </a:spcAft>
              <a:tabLst>
                <a:tab pos="2430780"/>
              </a:tabLst>
            </a:pPr>
            <a:r>
              <a:rPr lang="en-US" altLang="zh-CN" sz="2800" kern="100">
                <a:solidFill>
                  <a:srgbClr val="C00000"/>
                </a:solidFill>
                <a:latin typeface="Times New Roman" panose="02020603050405020304" pitchFamily="18" charset="0"/>
                <a:cs typeface="Courier New" panose="02070309020205020404" pitchFamily="49" charset="0"/>
              </a:rPr>
              <a:t>(1)</a:t>
            </a:r>
            <a:r>
              <a:rPr lang="zh-CN" altLang="zh-CN" sz="2800" kern="100">
                <a:solidFill>
                  <a:srgbClr val="C00000"/>
                </a:solidFill>
                <a:latin typeface="Times New Roman" panose="02020603050405020304" pitchFamily="18" charset="0"/>
                <a:cs typeface="Times New Roman" panose="02020603050405020304" pitchFamily="18" charset="0"/>
              </a:rPr>
              <a:t>正反对照</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430780"/>
              </a:tabLst>
            </a:pPr>
            <a:r>
              <a:rPr lang="en-US" altLang="zh-CN" sz="2800" kern="100" smtClean="0">
                <a:solidFill>
                  <a:srgbClr val="C00000"/>
                </a:solidFill>
                <a:latin typeface="Times New Roman" panose="02020603050405020304" pitchFamily="18" charset="0"/>
                <a:cs typeface="Courier New" panose="02070309020205020404" pitchFamily="49" charset="0"/>
              </a:rPr>
              <a:t>(</a:t>
            </a:r>
            <a:r>
              <a:rPr lang="en-US" altLang="zh-CN" sz="2800" kern="100">
                <a:solidFill>
                  <a:srgbClr val="C00000"/>
                </a:solidFill>
                <a:latin typeface="Times New Roman" panose="02020603050405020304" pitchFamily="18" charset="0"/>
                <a:cs typeface="Courier New" panose="02070309020205020404" pitchFamily="49" charset="0"/>
              </a:rPr>
              <a:t>2)</a:t>
            </a:r>
            <a:r>
              <a:rPr lang="zh-CN" altLang="zh-CN" sz="2800" kern="100">
                <a:solidFill>
                  <a:srgbClr val="C00000"/>
                </a:solidFill>
                <a:latin typeface="Times New Roman" panose="02020603050405020304" pitchFamily="18" charset="0"/>
                <a:cs typeface="Times New Roman" panose="02020603050405020304" pitchFamily="18" charset="0"/>
              </a:rPr>
              <a:t>层进关系。</a:t>
            </a:r>
            <a:endParaRPr lang="zh-CN" altLang="zh-CN" sz="28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linds(horizontal)">
                                      <p:cBhvr>
                                        <p:cTn id="17" dur="500"/>
                                        <p:tgtEl>
                                          <p:spTgt spid="2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P spid="17" grpId="0"/>
      <p:bldP spid="2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7" name="任意多边形: 形状 19"/>
          <p:cNvSpPr/>
          <p:nvPr>
            <p:custDataLst>
              <p:tags r:id="rId2"/>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8" name="直接连接符 7"/>
          <p:cNvCxnSpPr/>
          <p:nvPr>
            <p:custDataLst>
              <p:tags r:id="rId3"/>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4"/>
            </p:custDataLst>
          </p:nvPr>
        </p:nvSpPr>
        <p:spPr>
          <a:xfrm>
            <a:off x="492760" y="437515"/>
            <a:ext cx="8963025" cy="737235"/>
          </a:xfrm>
          <a:prstGeom prst="rect">
            <a:avLst/>
          </a:prstGeom>
          <a:noFill/>
        </p:spPr>
        <p:txBody>
          <a:bodyPr wrap="square" rtlCol="0">
            <a:spAutoFit/>
          </a:bodyPr>
          <a:lstStyle/>
          <a:p>
            <a:pPr>
              <a:lnSpc>
                <a:spcPct val="15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速读《</a:t>
            </a: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实践是检验真理的唯一标准</a:t>
            </a:r>
            <a:r>
              <a:rPr lang="en-US" altLang="zh-CN" sz="2800">
                <a:solidFill>
                  <a:schemeClr val="dk1"/>
                </a:solidFill>
                <a:latin typeface="微软雅黑" panose="020b0503020204020204" charset="-122"/>
                <a:ea typeface="微软雅黑" panose="020b0503020204020204" charset="-122"/>
                <a:cs typeface="微软雅黑" panose="020b0503020204020204" charset="-122"/>
              </a:rPr>
              <a:t>》课文，完成下表。</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6" name="图示 5"/>
          <p:cNvGraphicFramePr/>
          <p:nvPr/>
        </p:nvGraphicFramePr>
        <p:xfrm>
          <a:off x="467360" y="1947545"/>
          <a:ext cx="6226810" cy="3838575"/>
        </p:xfrm>
        <a:graphic>
          <a:graphicData uri="http://schemas.openxmlformats.org/drawingml/2006/diagram">
            <dgm:relIds xmlns:dgm="http://schemas.openxmlformats.org/drawingml/2006/diagram" r:dm="rId6" r:lo="rId7" r:qs="rId8" r:cs="rId9"/>
          </a:graphicData>
        </a:graphic>
      </p:graphicFrame>
      <p:sp>
        <p:nvSpPr>
          <p:cNvPr id="20485" name="文本框 6"/>
          <p:cNvSpPr txBox="1"/>
          <p:nvPr>
            <p:custDataLst>
              <p:tags r:id="rId10"/>
            </p:custDataLst>
          </p:nvPr>
        </p:nvSpPr>
        <p:spPr>
          <a:xfrm>
            <a:off x="2123440" y="2420620"/>
            <a:ext cx="1691005" cy="1014730"/>
          </a:xfrm>
          <a:prstGeom prst="rect">
            <a:avLst/>
          </a:prstGeom>
          <a:solidFill>
            <a:schemeClr val="bg1">
              <a:lumMod val="95000"/>
            </a:schemeClr>
          </a:solidFill>
        </p:spPr>
        <p:txBody>
          <a:bodyPr wrap="square" rtlCol="0">
            <a:spAutoFit/>
          </a:bodyPr>
          <a:lstStyle/>
          <a:p>
            <a:r>
              <a:rPr lang="zh-CN" altLang="en-US" sz="2000">
                <a:solidFill>
                  <a:srgbClr val="FF0000"/>
                </a:solidFill>
                <a:latin typeface="微软雅黑" panose="020b0503020204020204" charset="-122"/>
                <a:ea typeface="微软雅黑" panose="020b0503020204020204" charset="-122"/>
              </a:rPr>
              <a:t>实践是检验真理的唯一标准。</a:t>
            </a:r>
            <a:endParaRPr lang="zh-CN" altLang="en-US" sz="2000">
              <a:solidFill>
                <a:srgbClr val="FF0000"/>
              </a:solidFill>
              <a:latin typeface="微软雅黑" panose="020b0503020204020204" charset="-122"/>
              <a:ea typeface="微软雅黑" panose="020b0503020204020204" charset="-122"/>
            </a:endParaRPr>
          </a:p>
        </p:txBody>
      </p:sp>
      <p:sp>
        <p:nvSpPr>
          <p:cNvPr id="20486" name="文本框 7"/>
          <p:cNvSpPr txBox="1"/>
          <p:nvPr>
            <p:custDataLst>
              <p:tags r:id="rId11"/>
            </p:custDataLst>
          </p:nvPr>
        </p:nvSpPr>
        <p:spPr>
          <a:xfrm>
            <a:off x="4427855" y="1515745"/>
            <a:ext cx="2326640" cy="1014730"/>
          </a:xfrm>
          <a:prstGeom prst="rect">
            <a:avLst/>
          </a:prstGeom>
          <a:solidFill>
            <a:schemeClr val="bg1">
              <a:lumMod val="95000"/>
            </a:schemeClr>
          </a:solidFill>
        </p:spPr>
        <p:txBody>
          <a:bodyPr wrap="square" rtlCol="0">
            <a:spAutoFit/>
          </a:bodyPr>
          <a:lstStyle/>
          <a:p>
            <a:r>
              <a:rPr lang="zh-CN" altLang="en-US" sz="2000">
                <a:solidFill>
                  <a:srgbClr val="FF0000"/>
                </a:solidFill>
                <a:latin typeface="微软雅黑" panose="020b0503020204020204" charset="-122"/>
                <a:ea typeface="微软雅黑" panose="020b0503020204020204" charset="-122"/>
              </a:rPr>
              <a:t>理论与实践的统一，是马克思主义的一个基本原则。</a:t>
            </a:r>
            <a:endParaRPr lang="zh-CN" altLang="en-US" sz="2000">
              <a:solidFill>
                <a:srgbClr val="FF0000"/>
              </a:solidFill>
              <a:latin typeface="微软雅黑" panose="020b0503020204020204" charset="-122"/>
              <a:ea typeface="微软雅黑" panose="020b0503020204020204" charset="-122"/>
            </a:endParaRPr>
          </a:p>
        </p:txBody>
      </p:sp>
      <p:sp>
        <p:nvSpPr>
          <p:cNvPr id="44" name="圆角矩形 43"/>
          <p:cNvSpPr/>
          <p:nvPr>
            <p:custDataLst>
              <p:tags r:id="rId12"/>
            </p:custDataLst>
          </p:nvPr>
        </p:nvSpPr>
        <p:spPr>
          <a:xfrm>
            <a:off x="4338955" y="3215005"/>
            <a:ext cx="4382770" cy="691515"/>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rPr>
              <a:t>任何理论都要不断接受实践的检验。</a:t>
            </a:r>
            <a:endParaRPr lang="zh-CN" altLang="en-US" sz="2000" smtClean="0">
              <a:solidFill>
                <a:srgbClr val="FF0000"/>
              </a:solidFill>
              <a:latin typeface="微软雅黑" panose="020b0503020204020204" charset="-122"/>
              <a:ea typeface="微软雅黑" panose="020b0503020204020204" charset="-122"/>
            </a:endParaRPr>
          </a:p>
        </p:txBody>
      </p:sp>
      <p:sp>
        <p:nvSpPr>
          <p:cNvPr id="20487" name="圆角矩形 8"/>
          <p:cNvSpPr/>
          <p:nvPr>
            <p:custDataLst>
              <p:tags r:id="rId13"/>
            </p:custDataLst>
          </p:nvPr>
        </p:nvSpPr>
        <p:spPr>
          <a:xfrm>
            <a:off x="1907540" y="4695190"/>
            <a:ext cx="1979930" cy="85725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rPr>
              <a:t>文章中提出哪些概念</a:t>
            </a:r>
            <a:endParaRPr lang="zh-CN" altLang="en-US" sz="2000" smtClean="0">
              <a:solidFill>
                <a:srgbClr val="FF0000"/>
              </a:solidFill>
              <a:latin typeface="微软雅黑" panose="020b0503020204020204" charset="-122"/>
              <a:ea typeface="微软雅黑" panose="020b0503020204020204" charset="-122"/>
            </a:endParaRPr>
          </a:p>
        </p:txBody>
      </p:sp>
      <p:sp>
        <p:nvSpPr>
          <p:cNvPr id="20488" name="圆角矩形 9"/>
          <p:cNvSpPr/>
          <p:nvPr>
            <p:custDataLst>
              <p:tags r:id="rId14"/>
            </p:custDataLst>
          </p:nvPr>
        </p:nvSpPr>
        <p:spPr>
          <a:xfrm>
            <a:off x="4413250" y="3933190"/>
            <a:ext cx="2482850" cy="61214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sym typeface="+mn-ea"/>
              </a:rPr>
              <a:t>标准</a:t>
            </a:r>
            <a:endParaRPr lang="zh-CN" altLang="en-US" sz="2000" smtClean="0">
              <a:solidFill>
                <a:srgbClr val="FF0000"/>
              </a:solidFill>
              <a:latin typeface="微软雅黑" panose="020b0503020204020204" charset="-122"/>
              <a:ea typeface="微软雅黑" panose="020b0503020204020204" charset="-122"/>
              <a:sym typeface="+mn-ea"/>
            </a:endParaRPr>
          </a:p>
        </p:txBody>
      </p:sp>
      <p:sp>
        <p:nvSpPr>
          <p:cNvPr id="20489" name="圆角矩形 10"/>
          <p:cNvSpPr/>
          <p:nvPr>
            <p:custDataLst>
              <p:tags r:id="rId15"/>
            </p:custDataLst>
          </p:nvPr>
        </p:nvSpPr>
        <p:spPr>
          <a:xfrm>
            <a:off x="4338955" y="4693920"/>
            <a:ext cx="2649855" cy="53086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sym typeface="+mn-ea"/>
              </a:rPr>
              <a:t>检验</a:t>
            </a:r>
            <a:endParaRPr lang="zh-CN" altLang="en-US" sz="2000" smtClean="0">
              <a:solidFill>
                <a:srgbClr val="FF0000"/>
              </a:solidFill>
              <a:latin typeface="微软雅黑" panose="020b0503020204020204" charset="-122"/>
              <a:ea typeface="微软雅黑" panose="020b0503020204020204" charset="-122"/>
              <a:sym typeface="+mn-ea"/>
            </a:endParaRPr>
          </a:p>
        </p:txBody>
      </p:sp>
      <p:sp>
        <p:nvSpPr>
          <p:cNvPr id="20490" name="圆角矩形 11"/>
          <p:cNvSpPr/>
          <p:nvPr>
            <p:custDataLst>
              <p:tags r:id="rId16"/>
            </p:custDataLst>
          </p:nvPr>
        </p:nvSpPr>
        <p:spPr>
          <a:xfrm>
            <a:off x="4413250" y="5373370"/>
            <a:ext cx="2595245" cy="558165"/>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rPr>
              <a:t>实践</a:t>
            </a:r>
            <a:endParaRPr lang="zh-CN" altLang="en-US" sz="2000" smtClean="0">
              <a:solidFill>
                <a:srgbClr val="FF0000"/>
              </a:solidFill>
              <a:latin typeface="微软雅黑" panose="020b0503020204020204" charset="-122"/>
              <a:ea typeface="微软雅黑" panose="020b0503020204020204" charset="-122"/>
            </a:endParaRPr>
          </a:p>
        </p:txBody>
      </p:sp>
      <p:sp>
        <p:nvSpPr>
          <p:cNvPr id="43" name="圆角矩形 42"/>
          <p:cNvSpPr/>
          <p:nvPr>
            <p:custDataLst>
              <p:tags r:id="rId17"/>
            </p:custDataLst>
          </p:nvPr>
        </p:nvSpPr>
        <p:spPr>
          <a:xfrm>
            <a:off x="4338955" y="2581275"/>
            <a:ext cx="4667250" cy="60706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rPr>
              <a:t>革命导师是坚持用实践检验真理的榜样。</a:t>
            </a:r>
            <a:endParaRPr lang="zh-CN" altLang="en-US" sz="2000" smtClean="0">
              <a:solidFill>
                <a:srgbClr val="FF0000"/>
              </a:solidFill>
              <a:latin typeface="微软雅黑" panose="020b0503020204020204" charset="-122"/>
              <a:ea typeface="微软雅黑" panose="020b0503020204020204" charset="-122"/>
            </a:endParaRPr>
          </a:p>
        </p:txBody>
      </p:sp>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 to="" calcmode="lin" valueType="num">
                                      <p:cBhvr>
                                        <p:cTn id="12" dur="1" fill="hold"/>
                                        <p:tgtEl>
                                          <p:spTgt spid="4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 to="" calcmode="lin" valueType="num">
                                      <p:cBhvr>
                                        <p:cTn id="17" dur="1" fill="hold"/>
                                        <p:tgtEl>
                                          <p:spTgt spid="4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0" y="0"/>
            <a:ext cx="4120896"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6" name="Freeform 5"/>
          <p:cNvSpPr>
            <a:spLocks noEditPoints="1"/>
          </p:cNvSpPr>
          <p:nvPr>
            <p:custDataLst>
              <p:tags r:id="rId3"/>
            </p:custDataLst>
          </p:nvPr>
        </p:nvSpPr>
        <p:spPr bwMode="auto">
          <a:xfrm rot="10800000">
            <a:off x="10668085" y="609605"/>
            <a:ext cx="802640" cy="741680"/>
          </a:xfrm>
          <a:custGeom>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180340" y="2444115"/>
            <a:ext cx="3940810" cy="1219200"/>
          </a:xfrm>
          <a:prstGeom prst="rect">
            <a:avLst/>
          </a:prstGeom>
          <a:noFill/>
        </p:spPr>
        <p:txBody>
          <a:bodyPr wrap="square" lIns="63500" tIns="25400" rIns="63500" bIns="25400" rtlCol="0" anchor="b" anchorCtr="0">
            <a:normAutofit lnSpcReduction="20000"/>
          </a:bodyPr>
          <a:lstStyle/>
          <a:p>
            <a:pPr marL="0" indent="0" algn="ctr">
              <a:lnSpc>
                <a:spcPct val="100000"/>
              </a:lnSpc>
              <a:spcBef>
                <a:spcPct val="0"/>
              </a:spcBef>
              <a:spcAft>
                <a:spcPct val="0"/>
              </a:spcAft>
              <a:buSzTx/>
              <a:buNone/>
            </a:pPr>
            <a:r>
              <a:rPr lang="zh-CN" altLang="en-US" sz="4400" b="1">
                <a:solidFill>
                  <a:schemeClr val="bg1"/>
                </a:solidFill>
                <a:sym typeface="+mn-ea"/>
              </a:rPr>
              <a:t>三、</a:t>
            </a:r>
            <a:endParaRPr lang="zh-CN" altLang="en-US" sz="4400" b="1">
              <a:solidFill>
                <a:schemeClr val="bg1"/>
              </a:solidFill>
              <a:sym typeface="+mn-ea"/>
            </a:endParaRPr>
          </a:p>
          <a:p>
            <a:pPr marL="0" indent="0" algn="ctr">
              <a:lnSpc>
                <a:spcPct val="100000"/>
              </a:lnSpc>
              <a:spcBef>
                <a:spcPct val="0"/>
              </a:spcBef>
              <a:spcAft>
                <a:spcPct val="0"/>
              </a:spcAft>
              <a:buSzTx/>
              <a:buNone/>
            </a:pPr>
            <a:r>
              <a:rPr lang="zh-CN" altLang="en-US" sz="4400" b="1">
                <a:solidFill>
                  <a:schemeClr val="bg1"/>
                </a:solidFill>
                <a:sym typeface="+mn-ea"/>
              </a:rPr>
              <a:t>论证方法</a:t>
            </a:r>
            <a:endParaRPr lang="zh-CN" altLang="en-US" sz="4400" b="1">
              <a:solidFill>
                <a:schemeClr val="bg1"/>
              </a:solidFill>
            </a:endParaRPr>
          </a:p>
          <a:p>
            <a:pPr marL="0" indent="0" algn="l">
              <a:lnSpc>
                <a:spcPct val="100000"/>
              </a:lnSpc>
              <a:spcBef>
                <a:spcPct val="0"/>
              </a:spcBef>
              <a:spcAft>
                <a:spcPct val="0"/>
              </a:spcAft>
              <a:buSzTx/>
              <a:buNone/>
            </a:pPr>
            <a:endParaRPr lang="zh-CN" altLang="en-US" sz="4400" b="1" spc="160">
              <a:solidFill>
                <a:schemeClr val="bg1"/>
              </a:solidFill>
              <a:latin typeface="微软雅黑" panose="020b0503020204020204" charset="-122"/>
              <a:ea typeface="微软雅黑" panose="020b0503020204020204" charset="-122"/>
            </a:endParaRPr>
          </a:p>
        </p:txBody>
      </p:sp>
      <p:sp>
        <p:nvSpPr>
          <p:cNvPr id="2" name="Title 6"/>
          <p:cNvSpPr txBox="1"/>
          <p:nvPr>
            <p:custDataLst>
              <p:tags r:id="rId5"/>
            </p:custDataLst>
          </p:nvPr>
        </p:nvSpPr>
        <p:spPr>
          <a:xfrm>
            <a:off x="4352290" y="1026795"/>
            <a:ext cx="7778750" cy="34588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3200" b="1">
                <a:sym typeface="+mn-ea"/>
              </a:rPr>
              <a:t>本单元的课文都体现了论证的艺术，请找出典范的论证语段进行分析。（典范在何处，表达效果）</a:t>
            </a:r>
            <a:endParaRPr lang="zh-CN" altLang="en-US" sz="3200" b="1">
              <a:sym typeface="+mn-ea"/>
            </a:endParaRPr>
          </a:p>
          <a:p>
            <a:pPr marL="0" lvl="0" indent="-285750" algn="l" fontAlgn="ctr">
              <a:lnSpc>
                <a:spcPct val="130000"/>
              </a:lnSpc>
              <a:spcBef>
                <a:spcPts val="1000"/>
              </a:spcBef>
              <a:spcAft>
                <a:spcPct val="0"/>
              </a:spcAft>
              <a:buSzTx/>
              <a:buFont typeface="Wingdings" panose="05000000000000000000" charset="0"/>
              <a:buNone/>
            </a:pPr>
            <a:r>
              <a:rPr altLang="zh-CN" sz="32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32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小组合作，全班交流</a:t>
            </a:r>
            <a:r>
              <a:rPr altLang="zh-CN" sz="32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endParaRPr altLang="zh-CN" sz="32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nvSpPr>
        <p:spPr>
          <a:xfrm>
            <a:off x="492760" y="731520"/>
            <a:ext cx="11295380" cy="2028825"/>
          </a:xfrm>
          <a:prstGeom prst="rect">
            <a:avLst/>
          </a:prstGeom>
        </p:spPr>
        <p:txBody>
          <a:bodyPr wrap="square" lIns="91437" tIns="45718" rIns="91437" bIns="45718">
            <a:spAutoFit/>
          </a:bodyPr>
          <a:lstStyle/>
          <a:p>
            <a:pPr algn="just">
              <a:lnSpc>
                <a:spcPct val="150000"/>
              </a:lnSpc>
              <a:spcAft>
                <a:spcPct val="0"/>
              </a:spcAft>
              <a:tabLst>
                <a:tab pos="2430780"/>
              </a:tabLst>
            </a:pPr>
            <a:r>
              <a:rPr lang="zh-CN" altLang="en-US" sz="2800" b="1" u="sng">
                <a:solidFill>
                  <a:schemeClr val="accent1">
                    <a:lumMod val="50000"/>
                  </a:schemeClr>
                </a:solidFill>
                <a:effectLst/>
                <a:latin typeface="微软雅黑" panose="020b0503020204020204" charset="-122"/>
                <a:ea typeface="微软雅黑" panose="020b0503020204020204" charset="-122"/>
              </a:rPr>
              <a:t>举例论证：</a:t>
            </a:r>
            <a:endParaRPr lang="zh-CN" altLang="en-US" sz="2800" b="1" u="sng">
              <a:solidFill>
                <a:schemeClr val="accent1">
                  <a:lumMod val="50000"/>
                </a:schemeClr>
              </a:solidFill>
              <a:effectLst/>
              <a:latin typeface="微软雅黑" panose="020b0503020204020204" charset="-122"/>
              <a:ea typeface="微软雅黑" panose="020b0503020204020204" charset="-122"/>
            </a:endParaRPr>
          </a:p>
          <a:p>
            <a:pPr algn="just">
              <a:lnSpc>
                <a:spcPct val="150000"/>
              </a:lnSpc>
              <a:spcAft>
                <a:spcPct val="0"/>
              </a:spcAft>
              <a:tabLst>
                <a:tab pos="2430780"/>
              </a:tabLst>
            </a:pPr>
            <a:r>
              <a:rPr lang="zh-CN" altLang="en-US" sz="2800" b="1" kern="100">
                <a:latin typeface="Times New Roman" panose="02020603050405020304" pitchFamily="18" charset="0"/>
                <a:ea typeface="方正中等线简体" panose="03000509000000000000" pitchFamily="65" charset="-122"/>
                <a:cs typeface="Courier New" panose="02070309020205020404" pitchFamily="49" charset="0"/>
              </a:rPr>
              <a:t>《实践是检验真理的唯一标准》</a:t>
            </a:r>
            <a:endParaRPr lang="zh-CN" altLang="en-US" sz="2800" b="1" kern="100">
              <a:latin typeface="Times New Roman" panose="02020603050405020304" pitchFamily="18" charset="0"/>
              <a:ea typeface="方正中等线简体" panose="03000509000000000000" pitchFamily="65" charset="-122"/>
              <a:cs typeface="Courier New" panose="02070309020205020404" pitchFamily="49" charset="0"/>
            </a:endParaRPr>
          </a:p>
          <a:p>
            <a:pPr algn="just">
              <a:lnSpc>
                <a:spcPct val="150000"/>
              </a:lnSpc>
              <a:spcAft>
                <a:spcPct val="0"/>
              </a:spcAft>
              <a:tabLst>
                <a:tab pos="2430780"/>
              </a:tabLst>
            </a:pPr>
            <a:r>
              <a:rPr lang="zh-CN" sz="2800" b="1" kern="100">
                <a:latin typeface="Times New Roman" panose="02020603050405020304" pitchFamily="18" charset="0"/>
                <a:ea typeface="方正中等线简体" panose="03000509000000000000" pitchFamily="65" charset="-122"/>
                <a:cs typeface="Courier New" panose="02070309020205020404" pitchFamily="49" charset="0"/>
              </a:rPr>
              <a:t>举了四个例子，</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光举前两个例子行不行？为什么？</a:t>
            </a:r>
            <a:endParaRPr lang="zh-CN" altLang="zh-CN" sz="28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9" name="矩形 8"/>
          <p:cNvSpPr/>
          <p:nvPr/>
        </p:nvSpPr>
        <p:spPr>
          <a:xfrm>
            <a:off x="316230" y="3251835"/>
            <a:ext cx="11295380" cy="2305685"/>
          </a:xfrm>
          <a:prstGeom prst="rect">
            <a:avLst/>
          </a:prstGeom>
        </p:spPr>
        <p:txBody>
          <a:bodyPr wrap="square" lIns="91437" tIns="45718" rIns="91437" bIns="45718">
            <a:spAutoFit/>
          </a:bodyPr>
          <a:lstStyle/>
          <a:p>
            <a:pPr algn="just">
              <a:lnSpc>
                <a:spcPct val="150000"/>
              </a:lnSpc>
              <a:spcAft>
                <a:spcPct val="0"/>
              </a:spcAft>
              <a:tabLst>
                <a:tab pos="2430780"/>
              </a:tabLst>
            </a:pPr>
            <a:r>
              <a:rPr lang="en-US" altLang="zh-CN" sz="2400" b="1" kern="100">
                <a:solidFill>
                  <a:srgbClr val="C00000"/>
                </a:solidFill>
                <a:latin typeface="宋体" panose="02010600030101010101" pitchFamily="2" charset="-122"/>
                <a:cs typeface="Times New Roman" panose="02020603050405020304" pitchFamily="18" charset="0"/>
              </a:rPr>
              <a:t>①</a:t>
            </a:r>
            <a:r>
              <a:rPr lang="zh-CN" altLang="zh-CN" sz="2400" b="1" kern="100">
                <a:solidFill>
                  <a:srgbClr val="C00000"/>
                </a:solidFill>
                <a:latin typeface="Times New Roman" panose="02020603050405020304" pitchFamily="18" charset="0"/>
                <a:cs typeface="Times New Roman" panose="02020603050405020304" pitchFamily="18" charset="0"/>
              </a:rPr>
              <a:t>举了四个例子：门捷列夫的元素周期表、哥白尼的太阳系学说、马克思主义和毛泽东思想。</a:t>
            </a:r>
            <a:endParaRPr lang="zh-CN" altLang="zh-CN" sz="89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430780"/>
              </a:tabLst>
            </a:pPr>
            <a:r>
              <a:rPr lang="en-US" altLang="zh-CN" sz="2400" b="1" kern="100">
                <a:solidFill>
                  <a:srgbClr val="C00000"/>
                </a:solidFill>
                <a:latin typeface="宋体" panose="02010600030101010101" pitchFamily="2" charset="-122"/>
                <a:cs typeface="Times New Roman" panose="02020603050405020304" pitchFamily="18" charset="0"/>
              </a:rPr>
              <a:t>②</a:t>
            </a:r>
            <a:r>
              <a:rPr lang="zh-CN" altLang="zh-CN" sz="2400" b="1" kern="100">
                <a:solidFill>
                  <a:srgbClr val="C00000"/>
                </a:solidFill>
                <a:latin typeface="Times New Roman" panose="02020603050405020304" pitchFamily="18" charset="0"/>
                <a:cs typeface="Times New Roman" panose="02020603050405020304" pitchFamily="18" charset="0"/>
              </a:rPr>
              <a:t>不行。因为前两个例子都是自然科学的例子，还要举社会科学的例子，因为该文主要是针对社会科学领域的现象而写的。</a:t>
            </a:r>
            <a:endParaRPr lang="zh-CN" altLang="zh-CN" sz="2400" b="1"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20482" name="Text Box 3"/>
          <p:cNvSpPr/>
          <p:nvPr/>
        </p:nvSpPr>
        <p:spPr>
          <a:xfrm>
            <a:off x="35560" y="98425"/>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chemeClr val="accent1">
                    <a:lumMod val="50000"/>
                  </a:schemeClr>
                </a:solidFill>
                <a:latin typeface="微软雅黑" panose="020b0503020204020204" charset="-122"/>
                <a:ea typeface="微软雅黑" panose="020b0503020204020204" charset="-122"/>
              </a:rPr>
              <a:t>《改造我们的学习》</a:t>
            </a:r>
            <a:endParaRPr lang="zh-CN" altLang="en-US" sz="2800" b="1" u="sng">
              <a:solidFill>
                <a:schemeClr val="accent1">
                  <a:lumMod val="50000"/>
                </a:schemeClr>
              </a:solidFill>
              <a:latin typeface="微软雅黑" panose="020b0503020204020204" charset="-122"/>
              <a:ea typeface="微软雅黑" panose="020b0503020204020204" charset="-122"/>
            </a:endParaRPr>
          </a:p>
        </p:txBody>
      </p:sp>
      <p:sp>
        <p:nvSpPr>
          <p:cNvPr id="4" name="Text Box 5"/>
          <p:cNvSpPr txBox="1">
            <a:spLocks noChangeArrowheads="1"/>
          </p:cNvSpPr>
          <p:nvPr>
            <p:custDataLst>
              <p:tags r:id="rId4"/>
            </p:custDataLst>
          </p:nvPr>
        </p:nvSpPr>
        <p:spPr bwMode="auto">
          <a:xfrm>
            <a:off x="467360" y="1701165"/>
            <a:ext cx="11075035" cy="31076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a:ea typeface="宋体" panose="02010600030101010101" pitchFamily="2" charset="-122"/>
              </a:defRPr>
            </a:lvl9pPr>
          </a:lstStyle>
          <a:p>
            <a:pPr eaLnBrk="1" hangingPunct="1"/>
            <a:r>
              <a:rPr lang="zh-CN" altLang="en-US" sz="2800">
                <a:solidFill>
                  <a:schemeClr val="tx1"/>
                </a:solidFill>
                <a:latin typeface="微软雅黑" panose="020b0503020204020204" charset="-122"/>
                <a:ea typeface="微软雅黑" panose="020b0503020204020204" charset="-122"/>
                <a:cs typeface="微软雅黑" panose="020b0503020204020204" charset="-122"/>
              </a:rPr>
              <a:t>举例论证：</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a:solidFill>
                  <a:schemeClr val="tx1"/>
                </a:solidFill>
                <a:latin typeface="微软雅黑" panose="020b0503020204020204" charset="-122"/>
                <a:ea typeface="微软雅黑" panose="020b0503020204020204" charset="-122"/>
                <a:cs typeface="微软雅黑" panose="020b0503020204020204" charset="-122"/>
              </a:rPr>
              <a:t>    在这部分中，作者谈了三类典型：一类是对现状不作周密的调查研究，根据“想当然”发号施令；一类是不懂得自己的历史，只能生吞活剥地谈外国；一类是学习马列主义时理论和实际相分离。</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a:solidFill>
                  <a:schemeClr val="tx1"/>
                </a:solidFill>
                <a:latin typeface="微软雅黑" panose="020b0503020204020204" charset="-122"/>
                <a:ea typeface="微软雅黑" panose="020b0503020204020204" charset="-122"/>
                <a:cs typeface="微软雅黑" panose="020b0503020204020204" charset="-122"/>
              </a:rPr>
              <a:t>   作者在列举主观主义态度的三方面表现之后，又举出这三类“极坏的典型”进一步说明其危害，充分证实了党内确实存在着主观主义的学风，“不可等闲视之”。</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additive="base">
                                        <p:cTn id="24"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20482" name="Text Box 3"/>
          <p:cNvSpPr/>
          <p:nvPr/>
        </p:nvSpPr>
        <p:spPr>
          <a:xfrm>
            <a:off x="35560" y="98425"/>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chemeClr val="accent1">
                    <a:lumMod val="50000"/>
                  </a:schemeClr>
                </a:solidFill>
                <a:latin typeface="微软雅黑" panose="020b0503020204020204" charset="-122"/>
                <a:ea typeface="微软雅黑" panose="020b0503020204020204" charset="-122"/>
                <a:sym typeface="+mn-ea"/>
              </a:rPr>
              <a:t>比喻论证</a:t>
            </a:r>
            <a:r>
              <a:rPr lang="zh-CN" altLang="en-US" sz="2800" b="1" u="sng">
                <a:solidFill>
                  <a:schemeClr val="accent1">
                    <a:lumMod val="50000"/>
                  </a:schemeClr>
                </a:solidFill>
                <a:latin typeface="微软雅黑" panose="020b0503020204020204" charset="-122"/>
                <a:ea typeface="微软雅黑" panose="020b0503020204020204" charset="-122"/>
              </a:rPr>
              <a:t>：</a:t>
            </a:r>
            <a:endParaRPr lang="zh-CN" altLang="en-US" sz="2800" b="1" u="sng">
              <a:solidFill>
                <a:schemeClr val="accent1">
                  <a:lumMod val="50000"/>
                </a:schemeClr>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1115646" y="602124"/>
            <a:ext cx="7650480" cy="521970"/>
          </a:xfrm>
          <a:prstGeom prst="rect">
            <a:avLst/>
          </a:prstGeom>
          <a:solidFill>
            <a:schemeClr val="lt1">
              <a:lumMod val="95000"/>
            </a:schemeClr>
          </a:solidFill>
        </p:spPr>
        <p:txBody>
          <a:bodyPr wrap="none">
            <a:spAutoFit/>
          </a:bodyPr>
          <a:lstStyle/>
          <a:p>
            <a:pPr marL="0" lvl="0" indent="0" algn="l" eaLnBrk="1" hangingPunct="1">
              <a:spcBef>
                <a:spcPct val="50000"/>
              </a:spcBef>
              <a:buNone/>
            </a:pPr>
            <a:r>
              <a:rPr lang="zh-CN" altLang="en-US" sz="2800" b="1" u="sng">
                <a:solidFill>
                  <a:schemeClr val="accent1">
                    <a:lumMod val="50000"/>
                  </a:schemeClr>
                </a:solidFill>
                <a:latin typeface="微软雅黑" panose="020b0503020204020204" charset="-122"/>
                <a:ea typeface="微软雅黑" panose="020b0503020204020204" charset="-122"/>
                <a:sym typeface="+mn-ea"/>
              </a:rPr>
              <a:t>《社会历史的决定性基础》比喻论证的表达效果</a:t>
            </a:r>
            <a:endParaRPr lang="zh-CN" altLang="en-US" sz="2800" b="1" u="sng" smtClean="0">
              <a:solidFill>
                <a:schemeClr val="accent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a:spLocks noChangeAspect="1"/>
          </p:cNvSpPr>
          <p:nvPr>
            <p:custDataLst>
              <p:tags r:id="rId5"/>
            </p:custDataLst>
          </p:nvPr>
        </p:nvSpPr>
        <p:spPr>
          <a:xfrm>
            <a:off x="394970" y="1340485"/>
            <a:ext cx="10939145" cy="4569460"/>
          </a:xfrm>
          <a:prstGeom prst="rect">
            <a:avLst/>
          </a:prstGeom>
          <a:noFill/>
          <a:ln w="12700">
            <a:noFill/>
            <a:prstDash val="dash"/>
          </a:ln>
        </p:spPr>
        <p:txBody>
          <a:bodyPr wrap="square">
            <a:spAutoFit/>
          </a:bodyPr>
          <a:lstStyle/>
          <a:p>
            <a:pPr indent="457200">
              <a:lnSpc>
                <a:spcPct val="130000"/>
              </a:lnSpc>
              <a:tabLst>
                <a:tab pos="1188085"/>
                <a:tab pos="2163445"/>
                <a:tab pos="3142615"/>
                <a:tab pos="4190365"/>
              </a:tabLst>
            </a:pPr>
            <a:r>
              <a:rPr lang="en-US" altLang="zh-CN" sz="2800" smtClean="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smtClean="0">
                <a:solidFill>
                  <a:srgbClr val="000000"/>
                </a:solidFill>
                <a:latin typeface="微软雅黑" panose="020b0503020204020204" charset="-122"/>
                <a:ea typeface="微软雅黑" panose="020b0503020204020204" charset="-122"/>
                <a:cs typeface="微软雅黑" panose="020b0503020204020204" charset="-122"/>
              </a:rPr>
              <a:t>历史上所有其他的偶然现象和表面的偶然现象都是如此。我们所研究的领域越是远离经济，越是接近于纯粹抽象的意识形态，我们就越是发现它在自己的发展中表现为偶然现象，它的曲线就越是曲折。</a:t>
            </a:r>
            <a:r>
              <a:rPr lang="en-US" altLang="zh-CN" sz="2800" smtClean="0">
                <a:solidFill>
                  <a:srgbClr val="0070C0"/>
                </a:solidFill>
                <a:latin typeface="微软雅黑" panose="020b0503020204020204" charset="-122"/>
                <a:ea typeface="微软雅黑" panose="020b0503020204020204" charset="-122"/>
                <a:cs typeface="微软雅黑" panose="020b0503020204020204" charset="-122"/>
              </a:rPr>
              <a:t>如果您画出曲线的中轴线,您就会发现,所考察的时期越长,所考察的范围越广,这个轴线就越是接近经济发展的轴线,就越是同后者平行而进。</a:t>
            </a:r>
            <a:endParaRPr lang="en-US" altLang="zh-CN" sz="2800" smtClean="0">
              <a:solidFill>
                <a:srgbClr val="0070C0"/>
              </a:solidFill>
              <a:latin typeface="微软雅黑" panose="020b0503020204020204" charset="-122"/>
              <a:ea typeface="微软雅黑" panose="020b0503020204020204" charset="-122"/>
              <a:cs typeface="微软雅黑" panose="020b0503020204020204" charset="-122"/>
            </a:endParaRPr>
          </a:p>
          <a:p>
            <a:pPr indent="457200">
              <a:lnSpc>
                <a:spcPct val="130000"/>
              </a:lnSpc>
              <a:tabLst>
                <a:tab pos="1188085"/>
                <a:tab pos="2163445"/>
                <a:tab pos="3142615"/>
                <a:tab pos="4190365"/>
              </a:tabLst>
            </a:pPr>
            <a:r>
              <a:rPr lang="en-US" altLang="zh-CN" sz="2800" smtClean="0">
                <a:solidFill>
                  <a:srgbClr val="000000"/>
                </a:solidFill>
                <a:latin typeface="微软雅黑" panose="020b0503020204020204" charset="-122"/>
                <a:ea typeface="微软雅黑" panose="020b0503020204020204" charset="-122"/>
                <a:cs typeface="微软雅黑" panose="020b0503020204020204" charset="-122"/>
              </a:rPr>
              <a:t>使用了比喻论证,把偶然性比作“曲线”，把必然性比作“曲线的中轴线”，强调曲线始终围绕着中轴线上下摆动,偶然性总是表现着必然性。</a:t>
            </a:r>
            <a:endParaRPr lang="en-US" altLang="zh-CN" sz="2800" smtClean="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to="" calcmode="lin" valueType="num">
                                      <p:cBhvr>
                                        <p:cTn id="12" dur="1" fill="hold"/>
                                        <p:tgtEl>
                                          <p:spTgt spid="5">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to="" calcmode="lin" valueType="num">
                                      <p:cBhvr>
                                        <p:cTn id="17" dur="1" fill="hold"/>
                                        <p:tgtEl>
                                          <p:spTgt spid="5">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矩形 2"/>
          <p:cNvSpPr/>
          <p:nvPr/>
        </p:nvSpPr>
        <p:spPr>
          <a:xfrm>
            <a:off x="334645" y="1329690"/>
            <a:ext cx="10773410" cy="1382395"/>
          </a:xfrm>
          <a:prstGeom prst="rect">
            <a:avLst/>
          </a:prstGeom>
        </p:spPr>
        <p:txBody>
          <a:bodyPr wrap="square" lIns="91437" tIns="45718" rIns="91437" bIns="45718">
            <a:spAutoFit/>
          </a:bodyPr>
          <a:lstStyle/>
          <a:p>
            <a:pPr algn="just">
              <a:lnSpc>
                <a:spcPct val="150000"/>
              </a:lnSpc>
              <a:spcAft>
                <a:spcPct val="0"/>
              </a:spcAft>
              <a:tabLst>
                <a:tab pos="243078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墙上芦苇，头重脚轻根底浅；山间竹笋，嘴尖皮厚腹中空</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有何表达效果？</a:t>
            </a:r>
            <a:endParaRPr lang="zh-CN" altLang="zh-CN" sz="2800"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nvSpPr>
        <p:spPr>
          <a:xfrm>
            <a:off x="492760" y="2750185"/>
            <a:ext cx="10451465" cy="3321685"/>
          </a:xfrm>
          <a:prstGeom prst="rect">
            <a:avLst/>
          </a:prstGeom>
        </p:spPr>
        <p:txBody>
          <a:bodyPr wrap="square" lIns="91437" tIns="45718" rIns="91437" bIns="45718">
            <a:spAutoFit/>
          </a:bodyPr>
          <a:lstStyle/>
          <a:p>
            <a:pPr algn="just">
              <a:lnSpc>
                <a:spcPct val="150000"/>
              </a:lnSpc>
              <a:spcAft>
                <a:spcPct val="0"/>
              </a:spcAft>
              <a:tabLst>
                <a:tab pos="2430780"/>
              </a:tabLst>
            </a:pPr>
            <a:r>
              <a:rPr lang="zh-CN" altLang="zh-CN" sz="2800" kern="100">
                <a:solidFill>
                  <a:srgbClr val="C00000"/>
                </a:solidFill>
                <a:latin typeface="Times New Roman" panose="02020603050405020304" pitchFamily="18" charset="0"/>
                <a:cs typeface="Times New Roman" panose="02020603050405020304" pitchFamily="18" charset="0"/>
              </a:rPr>
              <a:t>这副对联运用了</a:t>
            </a:r>
            <a:r>
              <a:rPr lang="zh-CN" altLang="zh-CN" sz="2800" kern="100">
                <a:solidFill>
                  <a:srgbClr val="C00000"/>
                </a:solidFill>
                <a:latin typeface="Times New Roman" panose="02020603050405020304" pitchFamily="18" charset="0"/>
                <a:cs typeface="Times New Roman" panose="02020603050405020304" pitchFamily="18" charset="0"/>
                <a:sym typeface="+mn-ea"/>
              </a:rPr>
              <a:t>比喻论证</a:t>
            </a:r>
            <a:r>
              <a:rPr lang="zh-CN" altLang="zh-CN" sz="2800" kern="100" smtClean="0">
                <a:solidFill>
                  <a:srgbClr val="C00000"/>
                </a:solidFill>
                <a:latin typeface="Times New Roman" panose="02020603050405020304" pitchFamily="18" charset="0"/>
                <a:cs typeface="Times New Roman" panose="02020603050405020304" pitchFamily="18"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rPr>
              <a:t>是毛泽东引用明代文学家解缙的，前一句把那些学习根基不深厚的人比喻为芦苇，只会随风摇摆，四处附和；后一句把那些倚老卖老，没有真才实学的人比喻为竹笋，空有其表，华而不实。毛泽东以此给那些主观主义者画像，从而形象有力地讽刺了主观主义的学风</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zh-CN" altLang="zh-CN" sz="2800" kern="100" smtClean="0">
              <a:solidFill>
                <a:srgbClr val="C00000"/>
              </a:solidFill>
              <a:latin typeface="Times New Roman" panose="02020603050405020304" pitchFamily="18" charset="0"/>
              <a:cs typeface="Times New Roman" panose="02020603050405020304" pitchFamily="18" charset="0"/>
            </a:endParaRPr>
          </a:p>
        </p:txBody>
      </p:sp>
      <p:sp>
        <p:nvSpPr>
          <p:cNvPr id="5" name="矩形 4"/>
          <p:cNvSpPr/>
          <p:nvPr>
            <p:custDataLst>
              <p:tags r:id="rId4"/>
            </p:custDataLst>
          </p:nvPr>
        </p:nvSpPr>
        <p:spPr>
          <a:xfrm>
            <a:off x="1115646" y="602124"/>
            <a:ext cx="3383280" cy="521970"/>
          </a:xfrm>
          <a:prstGeom prst="rect">
            <a:avLst/>
          </a:prstGeom>
          <a:solidFill>
            <a:schemeClr val="lt1">
              <a:lumMod val="95000"/>
            </a:schemeClr>
          </a:solidFill>
        </p:spPr>
        <p:txBody>
          <a:bodyPr wrap="none">
            <a:spAutoFit/>
          </a:bodyPr>
          <a:lstStyle/>
          <a:p>
            <a:pPr marL="0" lvl="0" indent="0" algn="l" eaLnBrk="1" hangingPunct="1">
              <a:spcBef>
                <a:spcPct val="50000"/>
              </a:spcBef>
              <a:buNone/>
            </a:pPr>
            <a:r>
              <a:rPr lang="zh-CN" altLang="en-US" sz="2800" b="1" u="sng">
                <a:solidFill>
                  <a:schemeClr val="accent1">
                    <a:lumMod val="50000"/>
                  </a:schemeClr>
                </a:solidFill>
                <a:latin typeface="微软雅黑" panose="020b0503020204020204" charset="-122"/>
                <a:ea typeface="微软雅黑" panose="020b0503020204020204" charset="-122"/>
                <a:sym typeface="+mn-ea"/>
              </a:rPr>
              <a:t>《改造我们的学习》</a:t>
            </a:r>
            <a:endParaRPr lang="zh-CN" altLang="en-US" sz="2800" b="1" u="sng" smtClean="0">
              <a:solidFill>
                <a:schemeClr val="accent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20482" name="Text Box 3"/>
          <p:cNvSpPr/>
          <p:nvPr/>
        </p:nvSpPr>
        <p:spPr>
          <a:xfrm>
            <a:off x="35560" y="98425"/>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chemeClr val="accent1">
                    <a:lumMod val="50000"/>
                  </a:schemeClr>
                </a:solidFill>
                <a:latin typeface="微软雅黑" panose="020b0503020204020204" charset="-122"/>
                <a:ea typeface="微软雅黑" panose="020b0503020204020204" charset="-122"/>
                <a:sym typeface="+mn-ea"/>
              </a:rPr>
              <a:t>对比论证</a:t>
            </a:r>
            <a:r>
              <a:rPr lang="zh-CN" altLang="en-US" sz="2800" b="1" u="sng">
                <a:solidFill>
                  <a:schemeClr val="accent1">
                    <a:lumMod val="50000"/>
                  </a:schemeClr>
                </a:solidFill>
                <a:latin typeface="微软雅黑" panose="020b0503020204020204" charset="-122"/>
                <a:ea typeface="微软雅黑" panose="020b0503020204020204" charset="-122"/>
              </a:rPr>
              <a:t>：</a:t>
            </a:r>
            <a:endParaRPr lang="zh-CN" altLang="en-US" sz="2800" b="1" u="sng">
              <a:solidFill>
                <a:schemeClr val="accent1">
                  <a:lumMod val="50000"/>
                </a:schemeClr>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1115646" y="602124"/>
            <a:ext cx="3383280" cy="521970"/>
          </a:xfrm>
          <a:prstGeom prst="rect">
            <a:avLst/>
          </a:prstGeom>
          <a:solidFill>
            <a:schemeClr val="lt1">
              <a:lumMod val="95000"/>
            </a:schemeClr>
          </a:solidFill>
        </p:spPr>
        <p:txBody>
          <a:bodyPr wrap="none">
            <a:spAutoFit/>
          </a:bodyPr>
          <a:lstStyle/>
          <a:p>
            <a:pPr marL="0" lvl="0" indent="0" algn="l" eaLnBrk="1" hangingPunct="1">
              <a:spcBef>
                <a:spcPct val="50000"/>
              </a:spcBef>
              <a:buNone/>
            </a:pPr>
            <a:r>
              <a:rPr lang="zh-CN" altLang="en-US" sz="2800" b="1" u="sng">
                <a:solidFill>
                  <a:schemeClr val="accent1">
                    <a:lumMod val="50000"/>
                  </a:schemeClr>
                </a:solidFill>
                <a:latin typeface="微软雅黑" panose="020b0503020204020204" charset="-122"/>
                <a:ea typeface="微软雅黑" panose="020b0503020204020204" charset="-122"/>
                <a:sym typeface="+mn-ea"/>
              </a:rPr>
              <a:t>《改造我们的学习》</a:t>
            </a:r>
            <a:endParaRPr lang="zh-CN" altLang="en-US" sz="2800" b="1" u="sng" smtClean="0">
              <a:solidFill>
                <a:schemeClr val="accent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a:spLocks noChangeAspect="1"/>
          </p:cNvSpPr>
          <p:nvPr>
            <p:custDataLst>
              <p:tags r:id="rId5"/>
            </p:custDataLst>
          </p:nvPr>
        </p:nvSpPr>
        <p:spPr>
          <a:xfrm>
            <a:off x="290830" y="1377315"/>
            <a:ext cx="11897995" cy="4742815"/>
          </a:xfrm>
          <a:prstGeom prst="rect">
            <a:avLst/>
          </a:prstGeom>
          <a:noFill/>
          <a:ln w="12700">
            <a:noFill/>
            <a:prstDash val="dash"/>
          </a:ln>
        </p:spPr>
        <p:txBody>
          <a:bodyPr wrap="square">
            <a:spAutoFit/>
          </a:bodyPr>
          <a:lstStyle/>
          <a:p>
            <a:pPr fontAlgn="auto">
              <a:lnSpc>
                <a:spcPct val="120000"/>
              </a:lnSpc>
            </a:pPr>
            <a:r>
              <a:rPr lang="en-US" altLang="zh-CN" sz="2800" smtClean="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800" smtClean="0">
                <a:solidFill>
                  <a:srgbClr val="000000"/>
                </a:solidFill>
                <a:latin typeface="微软雅黑" panose="020b0503020204020204" charset="-122"/>
                <a:ea typeface="微软雅黑" panose="020b0503020204020204" charset="-122"/>
                <a:cs typeface="微软雅黑" panose="020b0503020204020204" charset="-122"/>
                <a:sym typeface="+mn-ea"/>
              </a:rPr>
              <a:t>正反对比，是非分明，说服力强。对比是一种鉴别事物的有效方法，通过对照，肯定什么，否定什么，旗帜鲜明，可以增强文章的说服力。</a:t>
            </a:r>
            <a:endParaRPr lang="zh-CN" altLang="en-US" sz="2800" smtClean="0">
              <a:solidFill>
                <a:srgbClr val="000000"/>
              </a:solidFill>
              <a:latin typeface="微软雅黑" panose="020b0503020204020204" charset="-122"/>
              <a:ea typeface="微软雅黑" panose="020b0503020204020204" charset="-122"/>
              <a:cs typeface="微软雅黑" panose="020b0503020204020204" charset="-122"/>
            </a:endParaRPr>
          </a:p>
          <a:p>
            <a:pPr fontAlgn="auto">
              <a:lnSpc>
                <a:spcPct val="120000"/>
              </a:lnSpc>
            </a:pPr>
            <a:r>
              <a:rPr lang="zh-CN" altLang="en-US" sz="2800" smtClean="0">
                <a:solidFill>
                  <a:srgbClr val="000000"/>
                </a:solidFill>
                <a:latin typeface="微软雅黑" panose="020b0503020204020204" charset="-122"/>
                <a:ea typeface="微软雅黑" panose="020b0503020204020204" charset="-122"/>
                <a:cs typeface="微软雅黑" panose="020b0503020204020204" charset="-122"/>
                <a:sym typeface="+mn-ea"/>
              </a:rPr>
              <a:t>         本文在段与段之间、句与句之间甚至句中都采用了正反对比法。通过对比，该怎么做，不该怎么做，条理清晰。比如，文章的第三部分运用了典型的对比论证，把主观主义的学习态度同马克思列宁主义的学习态度，从表现、特点等方面逐一加以对照，揭示了主观主义的危害，论证雄辩有力。另外，文章的第一部分谈取得的成绩是从正面来论证改造我们的学习的重要性，而文章的第二部分谈缺点则是从反面来论证改造我们的学习的必要性，这也是一种对比。</a:t>
            </a:r>
            <a:endParaRPr lang="zh-CN" altLang="en-US" sz="280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to="" calcmode="lin" valueType="num">
                                      <p:cBhvr>
                                        <p:cTn id="12" dur="1" fill="hold"/>
                                        <p:tgtEl>
                                          <p:spTgt spid="5">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to="" calcmode="lin" valueType="num">
                                      <p:cBhvr>
                                        <p:cTn id="17" dur="1" fill="hold"/>
                                        <p:tgtEl>
                                          <p:spTgt spid="5">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20482" name="Text Box 3"/>
          <p:cNvSpPr/>
          <p:nvPr/>
        </p:nvSpPr>
        <p:spPr>
          <a:xfrm>
            <a:off x="35560" y="98425"/>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chemeClr val="accent1">
                    <a:lumMod val="50000"/>
                  </a:schemeClr>
                </a:solidFill>
                <a:latin typeface="微软雅黑" panose="020b0503020204020204" charset="-122"/>
                <a:ea typeface="微软雅黑" panose="020b0503020204020204" charset="-122"/>
                <a:sym typeface="+mn-ea"/>
              </a:rPr>
              <a:t>引用论证</a:t>
            </a:r>
            <a:r>
              <a:rPr lang="zh-CN" altLang="en-US" sz="2800" b="1" u="sng">
                <a:solidFill>
                  <a:schemeClr val="accent1">
                    <a:lumMod val="50000"/>
                  </a:schemeClr>
                </a:solidFill>
                <a:latin typeface="微软雅黑" panose="020b0503020204020204" charset="-122"/>
                <a:ea typeface="微软雅黑" panose="020b0503020204020204" charset="-122"/>
              </a:rPr>
              <a:t>：</a:t>
            </a:r>
            <a:endParaRPr lang="zh-CN" altLang="en-US" sz="2800" b="1" u="sng">
              <a:solidFill>
                <a:schemeClr val="accent1">
                  <a:lumMod val="50000"/>
                </a:schemeClr>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1115646" y="602124"/>
            <a:ext cx="3383280" cy="521970"/>
          </a:xfrm>
          <a:prstGeom prst="rect">
            <a:avLst/>
          </a:prstGeom>
          <a:solidFill>
            <a:schemeClr val="lt1">
              <a:lumMod val="95000"/>
            </a:schemeClr>
          </a:solidFill>
        </p:spPr>
        <p:txBody>
          <a:bodyPr wrap="none">
            <a:spAutoFit/>
          </a:bodyPr>
          <a:lstStyle/>
          <a:p>
            <a:pPr marL="0" lvl="0" indent="0" algn="l" eaLnBrk="1" hangingPunct="1">
              <a:spcBef>
                <a:spcPct val="50000"/>
              </a:spcBef>
              <a:buNone/>
            </a:pPr>
            <a:r>
              <a:rPr lang="zh-CN" altLang="en-US" sz="2800" b="1" u="sng">
                <a:solidFill>
                  <a:schemeClr val="accent1">
                    <a:lumMod val="50000"/>
                  </a:schemeClr>
                </a:solidFill>
                <a:latin typeface="微软雅黑" panose="020b0503020204020204" charset="-122"/>
                <a:ea typeface="微软雅黑" panose="020b0503020204020204" charset="-122"/>
                <a:sym typeface="+mn-ea"/>
              </a:rPr>
              <a:t>《改造我们的学习》</a:t>
            </a:r>
            <a:endParaRPr lang="zh-CN" altLang="en-US" sz="2800" b="1" u="sng" smtClean="0">
              <a:solidFill>
                <a:schemeClr val="accent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a:spLocks noChangeAspect="1"/>
          </p:cNvSpPr>
          <p:nvPr>
            <p:custDataLst>
              <p:tags r:id="rId5"/>
            </p:custDataLst>
          </p:nvPr>
        </p:nvSpPr>
        <p:spPr>
          <a:xfrm>
            <a:off x="214630" y="1123950"/>
            <a:ext cx="11897995" cy="3192145"/>
          </a:xfrm>
          <a:prstGeom prst="rect">
            <a:avLst/>
          </a:prstGeom>
          <a:noFill/>
          <a:ln w="12700">
            <a:noFill/>
            <a:prstDash val="dash"/>
          </a:ln>
        </p:spPr>
        <p:txBody>
          <a:bodyPr wrap="square">
            <a:spAutoFit/>
          </a:bodyPr>
          <a:lstStyle/>
          <a:p>
            <a:pPr algn="l" fontAlgn="auto">
              <a:lnSpc>
                <a:spcPct val="120000"/>
              </a:lnSpc>
              <a:buClrTx/>
              <a:buSzTx/>
              <a:buNone/>
            </a:pPr>
            <a:r>
              <a:rPr lang="en-US" altLang="zh-CN" sz="2800" smtClean="0">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800" smtClean="0">
                <a:solidFill>
                  <a:srgbClr val="000000"/>
                </a:solidFill>
                <a:latin typeface="微软雅黑" panose="020b0503020204020204" charset="-122"/>
                <a:ea typeface="微软雅黑" panose="020b0503020204020204" charset="-122"/>
                <a:cs typeface="微软雅黑" panose="020b0503020204020204" charset="-122"/>
                <a:sym typeface="+mn-ea"/>
              </a:rPr>
              <a:t>作者在列举事例的同时，为了增强说服力，有时还引用革命导师的论断来加以论证。如本论的第三部分，为了强调客观实际的重要性，作者指出，“马克思、恩格斯、列宁、斯大林教导我们说：应当从客观存在着的实际事物出发，从其中引出规律，作为我们行动的向导”。在论证马克思列宁主义的学习态度时，作者则引用了斯大林关于“把革命气概和实际精神结合起来”的论述，从而增强了论证效果。</a:t>
            </a:r>
            <a:endParaRPr lang="zh-CN" altLang="en-US" sz="280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to="" calcmode="lin" valueType="num">
                                      <p:cBhvr>
                                        <p:cTn id="12" dur="1" fill="hold"/>
                                        <p:tgtEl>
                                          <p:spTgt spid="5">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userDrawn="1">
            <p:custDataLst>
              <p:tags r:id="rId3"/>
            </p:custDataLst>
          </p:nvPr>
        </p:nvSpPr>
        <p:spPr>
          <a:xfrm>
            <a:off x="0" y="0"/>
            <a:ext cx="12192000" cy="90525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8" name="矩形 10"/>
          <p:cNvSpPr/>
          <p:nvPr>
            <p:custDataLst>
              <p:tags r:id="rId4"/>
            </p:custDataLst>
          </p:nvPr>
        </p:nvSpPr>
        <p:spPr>
          <a:xfrm>
            <a:off x="0" y="2133617"/>
            <a:ext cx="12192098" cy="3505228"/>
          </a:xfrm>
          <a:prstGeom prst="rect">
            <a:avLst/>
          </a:prstGeom>
          <a:solidFill>
            <a:schemeClr val="lt2"/>
          </a:solidFill>
          <a:ln>
            <a:noFill/>
          </a:ln>
          <a:effectLst>
            <a:outerShdw blurRad="88900" dist="469900" sx="103000" sy="103000" algn="ctr" rotWithShape="0">
              <a:srgbClr val="BEBEBE">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5"/>
            </p:custDataLst>
          </p:nvPr>
        </p:nvSpPr>
        <p:spPr>
          <a:xfrm>
            <a:off x="612095" y="147955"/>
            <a:ext cx="11277689" cy="609600"/>
          </a:xfrm>
          <a:prstGeom prst="rect">
            <a:avLst/>
          </a:prstGeom>
          <a:noFill/>
        </p:spPr>
        <p:txBody>
          <a:bodyPr wrap="square" lIns="63500" tIns="25400" rIns="63500" bIns="25400" rtlCol="0" anchor="ctr" anchorCtr="0">
            <a:noAutofit/>
          </a:bodyPr>
          <a:lstStyle/>
          <a:p>
            <a:pPr marL="0" lvl="0" indent="0" algn="ctr" eaLnBrk="1" hangingPunct="1">
              <a:spcBef>
                <a:spcPct val="50000"/>
              </a:spcBef>
              <a:buNone/>
            </a:pPr>
            <a:r>
              <a:rPr lang="zh-CN" altLang="en-US" sz="4000" b="1" u="sng">
                <a:solidFill>
                  <a:schemeClr val="bg1"/>
                </a:solidFill>
                <a:latin typeface="微软雅黑" panose="020b0503020204020204" charset="-122"/>
                <a:ea typeface="微软雅黑" panose="020b0503020204020204" charset="-122"/>
                <a:sym typeface="+mn-ea"/>
              </a:rPr>
              <a:t>学习任务：</a:t>
            </a:r>
            <a:endParaRPr lang="zh-CN" altLang="en-US" sz="4000" b="1" u="sng" spc="16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1" name="Title 6"/>
          <p:cNvSpPr txBox="1"/>
          <p:nvPr>
            <p:custDataLst>
              <p:tags r:id="rId6"/>
            </p:custDataLst>
          </p:nvPr>
        </p:nvSpPr>
        <p:spPr>
          <a:xfrm>
            <a:off x="222250" y="2943225"/>
            <a:ext cx="11748135" cy="22091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50000"/>
              </a:lnSpc>
            </a:pPr>
            <a:r>
              <a:rPr sz="2800" kern="100">
                <a:solidFill>
                  <a:srgbClr val="000000"/>
                </a:solidFill>
                <a:uFillTx/>
                <a:latin typeface="微软雅黑" panose="020b0503020204020204" charset="-122"/>
                <a:ea typeface="微软雅黑" panose="020b0503020204020204" charset="-122"/>
                <a:cs typeface="微软雅黑" panose="020b0503020204020204" charset="-122"/>
                <a:sym typeface="+mn-ea"/>
              </a:rPr>
              <a:t>1.通过梳理、归纳、比较，了解文章观点形成的背景，体会理性探索的精神；</a:t>
            </a:r>
            <a:endParaRPr sz="2800" kern="100">
              <a:solidFill>
                <a:srgbClr val="000000"/>
              </a:solidFill>
              <a:uFillTx/>
              <a:latin typeface="微软雅黑" panose="020b0503020204020204" charset="-122"/>
              <a:ea typeface="微软雅黑" panose="020b0503020204020204" charset="-122"/>
              <a:cs typeface="微软雅黑" panose="020b0503020204020204" charset="-122"/>
              <a:sym typeface="+mn-ea"/>
            </a:endParaRPr>
          </a:p>
          <a:p>
            <a:pPr>
              <a:lnSpc>
                <a:spcPct val="150000"/>
              </a:lnSpc>
            </a:pPr>
            <a:r>
              <a:rPr sz="2800" kern="100">
                <a:solidFill>
                  <a:srgbClr val="000000"/>
                </a:solidFill>
                <a:uFillTx/>
                <a:latin typeface="微软雅黑" panose="020b0503020204020204" charset="-122"/>
                <a:ea typeface="微软雅黑" panose="020b0503020204020204" charset="-122"/>
                <a:cs typeface="微软雅黑" panose="020b0503020204020204" charset="-122"/>
                <a:sym typeface="+mn-ea"/>
              </a:rPr>
              <a:t>2.</a:t>
            </a:r>
            <a:r>
              <a:rPr lang="zh-CN" altLang="en-US" sz="2800" kern="100">
                <a:solidFill>
                  <a:srgbClr val="000000"/>
                </a:solidFill>
                <a:uFillTx/>
                <a:latin typeface="微软雅黑" panose="020b0503020204020204" charset="-122"/>
                <a:ea typeface="微软雅黑" panose="020b0503020204020204" charset="-122"/>
                <a:cs typeface="微软雅黑" panose="020b0503020204020204" charset="-122"/>
                <a:sym typeface="+mn-ea"/>
              </a:rPr>
              <a:t>梳理文章思路，感受逻辑严密的论证结构；</a:t>
            </a:r>
            <a:endParaRPr lang="zh-CN" altLang="en-US" sz="2800" kern="100">
              <a:solidFill>
                <a:srgbClr val="000000"/>
              </a:solidFill>
              <a:uFillTx/>
              <a:latin typeface="微软雅黑" panose="020b0503020204020204" charset="-122"/>
              <a:ea typeface="微软雅黑" panose="020b0503020204020204" charset="-122"/>
              <a:cs typeface="微软雅黑" panose="020b0503020204020204" charset="-122"/>
              <a:sym typeface="+mn-ea"/>
            </a:endParaRPr>
          </a:p>
          <a:p>
            <a:pPr>
              <a:lnSpc>
                <a:spcPct val="150000"/>
              </a:lnSpc>
            </a:pPr>
            <a:r>
              <a:rPr altLang="zh-CN" sz="2800" kern="100">
                <a:solidFill>
                  <a:srgbClr val="000000"/>
                </a:solidFill>
                <a:uFillTx/>
                <a:latin typeface="微软雅黑" panose="020b0503020204020204" charset="-122"/>
                <a:ea typeface="微软雅黑" panose="020b0503020204020204" charset="-122"/>
                <a:cs typeface="微软雅黑" panose="020b0503020204020204" charset="-122"/>
                <a:sym typeface="+mn-ea"/>
              </a:rPr>
              <a:t>3.</a:t>
            </a:r>
            <a:r>
              <a:rPr lang="zh-CN" altLang="en-US" sz="2800" kern="100">
                <a:solidFill>
                  <a:srgbClr val="000000"/>
                </a:solidFill>
                <a:uFillTx/>
                <a:latin typeface="微软雅黑" panose="020b0503020204020204" charset="-122"/>
                <a:ea typeface="微软雅黑" panose="020b0503020204020204" charset="-122"/>
                <a:cs typeface="微软雅黑" panose="020b0503020204020204" charset="-122"/>
                <a:sym typeface="+mn-ea"/>
              </a:rPr>
              <a:t>分析论证方法，</a:t>
            </a:r>
            <a:r>
              <a:rPr sz="2800" kern="100">
                <a:uFillTx/>
                <a:latin typeface="微软雅黑" panose="020b0503020204020204" charset="-122"/>
                <a:ea typeface="微软雅黑" panose="020b0503020204020204" charset="-122"/>
                <a:cs typeface="微软雅黑" panose="020b0503020204020204" charset="-122"/>
                <a:sym typeface="+mn-ea"/>
              </a:rPr>
              <a:t>感受思辨的力量</a:t>
            </a:r>
            <a:r>
              <a:rPr lang="zh-CN" sz="2800" kern="100">
                <a:uFillTx/>
                <a:latin typeface="微软雅黑" panose="020b0503020204020204" charset="-122"/>
                <a:ea typeface="微软雅黑" panose="020b0503020204020204" charset="-122"/>
                <a:cs typeface="微软雅黑" panose="020b0503020204020204" charset="-122"/>
                <a:sym typeface="+mn-ea"/>
              </a:rPr>
              <a:t>；</a:t>
            </a:r>
            <a:endParaRPr sz="2800" kern="100">
              <a:uFillTx/>
              <a:latin typeface="微软雅黑" panose="020b0503020204020204" charset="-122"/>
              <a:ea typeface="微软雅黑" panose="020b0503020204020204" charset="-122"/>
              <a:cs typeface="微软雅黑" panose="020b0503020204020204" charset="-122"/>
              <a:sym typeface="+mn-ea"/>
            </a:endParaRPr>
          </a:p>
          <a:p>
            <a:pPr>
              <a:lnSpc>
                <a:spcPct val="150000"/>
              </a:lnSpc>
            </a:pPr>
            <a:r>
              <a:rPr sz="2800" kern="100">
                <a:uFillTx/>
                <a:latin typeface="微软雅黑" panose="020b0503020204020204" charset="-122"/>
                <a:ea typeface="微软雅黑" panose="020b0503020204020204" charset="-122"/>
                <a:cs typeface="微软雅黑" panose="020b0503020204020204" charset="-122"/>
                <a:sym typeface="+mn-ea"/>
              </a:rPr>
              <a:t>4.</a:t>
            </a:r>
            <a:r>
              <a:rPr lang="zh-CN" sz="2800" kern="100">
                <a:solidFill>
                  <a:srgbClr val="000000"/>
                </a:solidFill>
                <a:uFillTx/>
                <a:latin typeface="微软雅黑" panose="020b0503020204020204" charset="-122"/>
                <a:ea typeface="微软雅黑" panose="020b0503020204020204" charset="-122"/>
                <a:cs typeface="微软雅黑" panose="020b0503020204020204" charset="-122"/>
                <a:sym typeface="+mn-ea"/>
              </a:rPr>
              <a:t>赏析语言特点</a:t>
            </a:r>
            <a:r>
              <a:rPr sz="2800" kern="100">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lang="zh-CN" sz="2800" kern="100">
                <a:solidFill>
                  <a:srgbClr val="000000"/>
                </a:solidFill>
                <a:uFillTx/>
                <a:latin typeface="微软雅黑" panose="020b0503020204020204" charset="-122"/>
                <a:ea typeface="微软雅黑" panose="020b0503020204020204" charset="-122"/>
                <a:cs typeface="微软雅黑" panose="020b0503020204020204" charset="-122"/>
                <a:sym typeface="+mn-ea"/>
              </a:rPr>
              <a:t>感受</a:t>
            </a:r>
            <a:r>
              <a:rPr sz="2800" kern="100">
                <a:solidFill>
                  <a:srgbClr val="000000"/>
                </a:solidFill>
                <a:uFillTx/>
                <a:latin typeface="微软雅黑" panose="020b0503020204020204" charset="-122"/>
                <a:ea typeface="微软雅黑" panose="020b0503020204020204" charset="-122"/>
                <a:cs typeface="微软雅黑" panose="020b0503020204020204" charset="-122"/>
                <a:sym typeface="+mn-ea"/>
              </a:rPr>
              <a:t>语言</a:t>
            </a:r>
            <a:r>
              <a:rPr sz="2800" kern="100">
                <a:uFillTx/>
                <a:latin typeface="微软雅黑" panose="020b0503020204020204" charset="-122"/>
                <a:ea typeface="微软雅黑" panose="020b0503020204020204" charset="-122"/>
                <a:cs typeface="微软雅黑" panose="020b0503020204020204" charset="-122"/>
                <a:sym typeface="+mn-ea"/>
              </a:rPr>
              <a:t>的</a:t>
            </a:r>
            <a:r>
              <a:rPr sz="2800" kern="100">
                <a:solidFill>
                  <a:srgbClr val="000000"/>
                </a:solidFill>
                <a:uFillTx/>
                <a:latin typeface="微软雅黑" panose="020b0503020204020204" charset="-122"/>
                <a:ea typeface="微软雅黑" panose="020b0503020204020204" charset="-122"/>
                <a:cs typeface="微软雅黑" panose="020b0503020204020204" charset="-122"/>
                <a:sym typeface="+mn-ea"/>
              </a:rPr>
              <a:t>准确表达；</a:t>
            </a:r>
            <a:endParaRPr sz="2800" kern="100">
              <a:solidFill>
                <a:srgbClr val="000000"/>
              </a:solidFill>
              <a:uFillTx/>
              <a:latin typeface="微软雅黑" panose="020b0503020204020204" charset="-122"/>
              <a:ea typeface="微软雅黑" panose="020b0503020204020204" charset="-122"/>
              <a:cs typeface="微软雅黑" panose="020b0503020204020204" charset="-122"/>
              <a:sym typeface="+mn-ea"/>
            </a:endParaRPr>
          </a:p>
          <a:p>
            <a:pPr algn="ctr"/>
            <a:endParaRPr lang="zh-CN" altLang="en-US" sz="2800" b="1" kern="100" spc="10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0" grpId="0"/>
      <p:bldP spid="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20482" name="Text Box 3"/>
          <p:cNvSpPr/>
          <p:nvPr/>
        </p:nvSpPr>
        <p:spPr>
          <a:xfrm>
            <a:off x="35560" y="98425"/>
            <a:ext cx="8292465" cy="521970"/>
          </a:xfrm>
          <a:prstGeom prst="rect">
            <a:avLst/>
          </a:prstGeom>
          <a:noFill/>
          <a:ln w="9525">
            <a:noFill/>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2800" b="1" u="sng">
                <a:solidFill>
                  <a:schemeClr val="accent1">
                    <a:lumMod val="50000"/>
                  </a:schemeClr>
                </a:solidFill>
                <a:latin typeface="微软雅黑" panose="020b0503020204020204" charset="-122"/>
                <a:ea typeface="微软雅黑" panose="020b0503020204020204" charset="-122"/>
                <a:sym typeface="+mn-ea"/>
              </a:rPr>
              <a:t>道理论证</a:t>
            </a:r>
            <a:r>
              <a:rPr lang="zh-CN" altLang="en-US" sz="2800" b="1" u="sng">
                <a:solidFill>
                  <a:schemeClr val="accent1">
                    <a:lumMod val="50000"/>
                  </a:schemeClr>
                </a:solidFill>
                <a:latin typeface="微软雅黑" panose="020b0503020204020204" charset="-122"/>
                <a:ea typeface="微软雅黑" panose="020b0503020204020204" charset="-122"/>
              </a:rPr>
              <a:t>：</a:t>
            </a:r>
            <a:endParaRPr lang="zh-CN" altLang="en-US" sz="2800" b="1" u="sng">
              <a:solidFill>
                <a:schemeClr val="accent1">
                  <a:lumMod val="50000"/>
                </a:schemeClr>
              </a:solidFill>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1115646" y="602124"/>
            <a:ext cx="4450080" cy="521970"/>
          </a:xfrm>
          <a:prstGeom prst="rect">
            <a:avLst/>
          </a:prstGeom>
          <a:solidFill>
            <a:schemeClr val="lt1">
              <a:lumMod val="95000"/>
            </a:schemeClr>
          </a:solidFill>
        </p:spPr>
        <p:txBody>
          <a:bodyPr wrap="none">
            <a:spAutoFit/>
          </a:bodyPr>
          <a:lstStyle/>
          <a:p>
            <a:pPr marL="0" lvl="0" indent="0" algn="l" eaLnBrk="1" hangingPunct="1">
              <a:spcBef>
                <a:spcPct val="50000"/>
              </a:spcBef>
              <a:buNone/>
            </a:pPr>
            <a:r>
              <a:rPr lang="zh-CN" altLang="en-US" sz="2800" b="1" u="sng">
                <a:solidFill>
                  <a:schemeClr val="accent1">
                    <a:lumMod val="50000"/>
                  </a:schemeClr>
                </a:solidFill>
                <a:latin typeface="微软雅黑" panose="020b0503020204020204" charset="-122"/>
                <a:ea typeface="微软雅黑" panose="020b0503020204020204" charset="-122"/>
                <a:sym typeface="+mn-ea"/>
              </a:rPr>
              <a:t>《人的正确思想从哪里来》</a:t>
            </a:r>
            <a:endParaRPr lang="zh-CN" altLang="en-US" sz="2800" b="1" u="sng" smtClean="0">
              <a:solidFill>
                <a:schemeClr val="accent1">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a:spLocks noChangeAspect="1"/>
          </p:cNvSpPr>
          <p:nvPr>
            <p:custDataLst>
              <p:tags r:id="rId5"/>
            </p:custDataLst>
          </p:nvPr>
        </p:nvSpPr>
        <p:spPr>
          <a:xfrm>
            <a:off x="214630" y="1123950"/>
            <a:ext cx="11897995" cy="4831080"/>
          </a:xfrm>
          <a:prstGeom prst="rect">
            <a:avLst/>
          </a:prstGeom>
          <a:noFill/>
          <a:ln w="12700">
            <a:noFill/>
            <a:prstDash val="dash"/>
          </a:ln>
        </p:spPr>
        <p:txBody>
          <a:bodyPr wrap="square">
            <a:spAutoFit/>
          </a:bodyPr>
          <a:lstStyle/>
          <a:p>
            <a:pPr fontAlgn="auto">
              <a:lnSpc>
                <a:spcPct val="100000"/>
              </a:lnSpc>
            </a:pPr>
            <a:r>
              <a:rPr lang="zh-CN" altLang="en-US" sz="2800" smtClean="0">
                <a:solidFill>
                  <a:srgbClr val="000000"/>
                </a:solidFill>
                <a:latin typeface="微软雅黑" panose="020b0503020204020204" charset="-122"/>
                <a:ea typeface="微软雅黑" panose="020b0503020204020204" charset="-122"/>
                <a:cs typeface="微软雅黑" panose="020b0503020204020204" charset="-122"/>
                <a:sym typeface="+mn-ea"/>
              </a:rPr>
              <a:t>文章概念明确，用词准确，判断正确，推理具有逻辑性。</a:t>
            </a:r>
            <a:endParaRPr lang="zh-CN" altLang="en-US" sz="2800" smtClean="0">
              <a:solidFill>
                <a:srgbClr val="000000"/>
              </a:solidFill>
              <a:latin typeface="微软雅黑" panose="020b0503020204020204" charset="-122"/>
              <a:ea typeface="微软雅黑" panose="020b0503020204020204" charset="-122"/>
              <a:cs typeface="微软雅黑" panose="020b0503020204020204" charset="-122"/>
            </a:endParaRPr>
          </a:p>
          <a:p>
            <a:pPr fontAlgn="auto">
              <a:lnSpc>
                <a:spcPct val="100000"/>
              </a:lnSpc>
            </a:pPr>
            <a:r>
              <a:rPr lang="zh-CN" altLang="en-US" sz="2800" smtClean="0">
                <a:solidFill>
                  <a:srgbClr val="000000"/>
                </a:solidFill>
                <a:latin typeface="微软雅黑" panose="020b0503020204020204" charset="-122"/>
                <a:ea typeface="微软雅黑" panose="020b0503020204020204" charset="-122"/>
                <a:cs typeface="微软雅黑" panose="020b0503020204020204" charset="-122"/>
                <a:sym typeface="+mn-ea"/>
              </a:rPr>
              <a:t>       人们的社会存在，决定人们的思想。而代表先进阶级的正确思想，一旦被群众掌握，就会变成改造社会、改造世界的物质力量。在社会斗争中，代表先进阶级的势力，有时候有些失败，并不是因为思想不正确，而是因为在斗争力量的对比上，先进势力这一方，暂时还不如反动势力那一方，所以暂时失败了，但是以后总有一天会要成功的。人们的认识经过实践的考验，又会产生一个飞跃。这次飞跃，比起前一次飞跃来，意义更加伟大。因为只有这一次飞跃，才能证明认识的第一次飞跃，即从客观外界的反映过程中得到的思想、理论、政策、计划、办法等等，究竟是正确的还是错误的，此外再无别的检验真理的办法。而无产阶级认识世界的目的，只是为了改造世界，此外再无别的目的。</a:t>
            </a:r>
            <a:endParaRPr lang="zh-CN" altLang="en-US" sz="280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to="" calcmode="lin" valueType="num">
                                      <p:cBhvr>
                                        <p:cTn id="12" dur="1" fill="hold"/>
                                        <p:tgtEl>
                                          <p:spTgt spid="5">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to="" calcmode="lin" valueType="num">
                                      <p:cBhvr>
                                        <p:cTn id="17" dur="1" fill="hold"/>
                                        <p:tgtEl>
                                          <p:spTgt spid="5">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0" y="0"/>
            <a:ext cx="4120896"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6" name="Freeform 5"/>
          <p:cNvSpPr>
            <a:spLocks noEditPoints="1"/>
          </p:cNvSpPr>
          <p:nvPr>
            <p:custDataLst>
              <p:tags r:id="rId3"/>
            </p:custDataLst>
          </p:nvPr>
        </p:nvSpPr>
        <p:spPr bwMode="auto">
          <a:xfrm rot="10800000">
            <a:off x="10668085" y="609605"/>
            <a:ext cx="802640" cy="741680"/>
          </a:xfrm>
          <a:custGeom>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180340" y="2548255"/>
            <a:ext cx="3940810" cy="1219200"/>
          </a:xfrm>
          <a:prstGeom prst="rect">
            <a:avLst/>
          </a:prstGeom>
          <a:noFill/>
        </p:spPr>
        <p:txBody>
          <a:bodyPr wrap="square" lIns="63500" tIns="25400" rIns="63500" bIns="25400" rtlCol="0" anchor="b" anchorCtr="0">
            <a:normAutofit lnSpcReduction="20000"/>
          </a:bodyPr>
          <a:lstStyle/>
          <a:p>
            <a:pPr marL="0" indent="0" algn="ctr">
              <a:lnSpc>
                <a:spcPct val="100000"/>
              </a:lnSpc>
              <a:spcBef>
                <a:spcPct val="0"/>
              </a:spcBef>
              <a:spcAft>
                <a:spcPct val="0"/>
              </a:spcAft>
              <a:buSzTx/>
              <a:buNone/>
            </a:pPr>
            <a:r>
              <a:rPr lang="zh-CN" altLang="en-US" sz="4400" b="1">
                <a:solidFill>
                  <a:schemeClr val="bg1"/>
                </a:solidFill>
                <a:sym typeface="+mn-ea"/>
              </a:rPr>
              <a:t>四、</a:t>
            </a:r>
            <a:endParaRPr lang="zh-CN" altLang="en-US" sz="4400" b="1">
              <a:solidFill>
                <a:schemeClr val="bg1"/>
              </a:solidFill>
              <a:sym typeface="+mn-ea"/>
            </a:endParaRPr>
          </a:p>
          <a:p>
            <a:pPr marL="0" indent="0" algn="l">
              <a:lnSpc>
                <a:spcPct val="100000"/>
              </a:lnSpc>
              <a:spcBef>
                <a:spcPct val="0"/>
              </a:spcBef>
              <a:spcAft>
                <a:spcPct val="0"/>
              </a:spcAft>
              <a:buSzTx/>
              <a:buNone/>
            </a:pPr>
            <a:r>
              <a:rPr lang="zh-CN" altLang="en-US" sz="4400" b="1">
                <a:solidFill>
                  <a:schemeClr val="bg1"/>
                </a:solidFill>
                <a:sym typeface="+mn-ea"/>
              </a:rPr>
              <a:t>论证语言特点</a:t>
            </a:r>
            <a:endParaRPr lang="zh-CN" altLang="en-US" sz="4400" b="1">
              <a:solidFill>
                <a:schemeClr val="bg1"/>
              </a:solidFill>
            </a:endParaRPr>
          </a:p>
          <a:p>
            <a:pPr marL="0" indent="0" algn="l">
              <a:lnSpc>
                <a:spcPct val="100000"/>
              </a:lnSpc>
              <a:spcBef>
                <a:spcPct val="0"/>
              </a:spcBef>
              <a:spcAft>
                <a:spcPct val="0"/>
              </a:spcAft>
              <a:buSzTx/>
              <a:buNone/>
            </a:pPr>
            <a:endParaRPr lang="zh-CN" altLang="en-US" sz="4400" b="1" spc="160">
              <a:solidFill>
                <a:schemeClr val="bg1"/>
              </a:solidFill>
              <a:latin typeface="微软雅黑" panose="020b0503020204020204" charset="-122"/>
              <a:ea typeface="微软雅黑" panose="020b0503020204020204" charset="-122"/>
            </a:endParaRPr>
          </a:p>
        </p:txBody>
      </p:sp>
      <p:sp>
        <p:nvSpPr>
          <p:cNvPr id="2" name="Title 6"/>
          <p:cNvSpPr txBox="1"/>
          <p:nvPr>
            <p:custDataLst>
              <p:tags r:id="rId5"/>
            </p:custDataLst>
          </p:nvPr>
        </p:nvSpPr>
        <p:spPr>
          <a:xfrm>
            <a:off x="4333240" y="781050"/>
            <a:ext cx="7778750" cy="83629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3200" b="1">
                <a:sym typeface="+mn-ea"/>
              </a:rPr>
              <a:t>分析语言特点，完成下表。</a:t>
            </a:r>
            <a:endParaRPr lang="zh-CN" altLang="en-US" sz="3200" b="1">
              <a:sym typeface="+mn-ea"/>
            </a:endParaRPr>
          </a:p>
          <a:p>
            <a:pPr marL="0" lvl="0" indent="-285750" algn="l" fontAlgn="ctr">
              <a:lnSpc>
                <a:spcPct val="130000"/>
              </a:lnSpc>
              <a:spcBef>
                <a:spcPts val="1000"/>
              </a:spcBef>
              <a:spcAft>
                <a:spcPct val="0"/>
              </a:spcAft>
              <a:buSzTx/>
              <a:buFont typeface="Wingdings" panose="05000000000000000000" charset="0"/>
              <a:buNone/>
            </a:pPr>
            <a:endParaRPr altLang="zh-CN" sz="32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a:graphicFrameLocks noGrp="1"/>
          </p:cNvGraphicFramePr>
          <p:nvPr>
            <p:custDataLst>
              <p:tags r:id="rId6"/>
            </p:custDataLst>
          </p:nvPr>
        </p:nvGraphicFramePr>
        <p:xfrm>
          <a:off x="4356100" y="2020570"/>
          <a:ext cx="7557135" cy="2174240"/>
        </p:xfrm>
        <a:graphic>
          <a:graphicData uri="http://schemas.openxmlformats.org/drawingml/2006/table">
            <a:tbl>
              <a:tblPr firstRow="1" bandRow="1">
                <a:tableStyleId>{5C22544A-7EE6-4342-B048-85BDC9FD1C3A}</a:tableStyleId>
              </a:tblPr>
              <a:tblGrid>
                <a:gridCol w="3250565"/>
                <a:gridCol w="1787525"/>
                <a:gridCol w="2519045"/>
              </a:tblGrid>
              <a:tr h="383540">
                <a:tc>
                  <a:txBody>
                    <a:bodyPr vert="horz" wrap="square"/>
                    <a:lstStyle/>
                    <a:p>
                      <a:pPr>
                        <a:buNone/>
                      </a:pPr>
                      <a:endParaRPr lang="zh-CN" altLang="en-US"/>
                    </a:p>
                  </a:txBody>
                  <a:tcPr/>
                </a:tc>
                <a:tc>
                  <a:txBody>
                    <a:bodyPr vert="horz" wrap="square"/>
                    <a:lstStyle/>
                    <a:p>
                      <a:pPr algn="ctr">
                        <a:buNone/>
                      </a:pPr>
                      <a:r>
                        <a:rPr lang="zh-CN" altLang="en-US"/>
                        <a:t>论证语言</a:t>
                      </a:r>
                      <a:endParaRPr lang="zh-CN" altLang="en-US"/>
                    </a:p>
                  </a:txBody>
                  <a:tcPr/>
                </a:tc>
                <a:tc>
                  <a:txBody>
                    <a:bodyPr vert="horz" wrap="square"/>
                    <a:lstStyle/>
                    <a:p>
                      <a:pPr algn="ctr">
                        <a:buNone/>
                      </a:pPr>
                      <a:r>
                        <a:rPr lang="zh-CN" altLang="en-US"/>
                        <a:t>效果</a:t>
                      </a:r>
                      <a:endParaRPr lang="zh-CN" altLang="en-US"/>
                    </a:p>
                  </a:txBody>
                  <a:tcPr/>
                </a:tc>
              </a:tr>
              <a:tr h="383540">
                <a:tc>
                  <a:txBody>
                    <a:bodyPr vert="horz" wrap="square"/>
                    <a:lstStyle/>
                    <a:p>
                      <a:pPr>
                        <a:buNone/>
                      </a:pPr>
                      <a:r>
                        <a:rPr lang="zh-CN" altLang="en-US" sz="18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《社会历史的决定性基础》</a:t>
                      </a: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383540">
                <a:tc>
                  <a:txBody>
                    <a:bodyPr vert="horz" wrap="square"/>
                    <a:lstStyle/>
                    <a:p>
                      <a:pPr>
                        <a:buNone/>
                      </a:pPr>
                      <a:r>
                        <a:rPr lang="zh-CN" altLang="en-US" sz="18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《改造我们的学习》</a:t>
                      </a: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383540">
                <a:tc>
                  <a:txBody>
                    <a:bodyPr vert="horz" wrap="square"/>
                    <a:lstStyle/>
                    <a:p>
                      <a:pPr>
                        <a:buNone/>
                      </a:pPr>
                      <a:r>
                        <a:rPr lang="zh-CN" altLang="en-US" sz="18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《人的正确思想从哪里来》</a:t>
                      </a: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383540">
                <a:tc>
                  <a:txBody>
                    <a:bodyPr vert="horz" wrap="square"/>
                    <a:lstStyle/>
                    <a:p>
                      <a:pPr>
                        <a:buNone/>
                      </a:pPr>
                      <a:r>
                        <a:rPr lang="zh-CN" altLang="en-US" sz="18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《实践是检验真理的唯一标准》</a:t>
                      </a: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bl>
          </a:graphicData>
        </a:graphic>
      </p:graphicFrame>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 name="矩形 3"/>
          <p:cNvSpPr/>
          <p:nvPr/>
        </p:nvSpPr>
        <p:spPr>
          <a:xfrm>
            <a:off x="328930" y="622300"/>
            <a:ext cx="11543030" cy="4829810"/>
          </a:xfrm>
          <a:prstGeom prst="rect">
            <a:avLst/>
          </a:prstGeom>
        </p:spPr>
        <p:txBody>
          <a:bodyPr wrap="square" lIns="91437" tIns="45718" rIns="91437" bIns="45718">
            <a:spAutoFit/>
          </a:bodyPr>
          <a:lstStyle/>
          <a:p>
            <a:pPr algn="just">
              <a:lnSpc>
                <a:spcPct val="100000"/>
              </a:lnSpc>
              <a:spcAft>
                <a:spcPct val="0"/>
              </a:spcAft>
              <a:tabLst>
                <a:tab pos="2430780"/>
              </a:tabLst>
            </a:pPr>
            <a:r>
              <a:rPr lang="zh-CN"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为加强论证的针对性，作者采用了</a:t>
            </a:r>
            <a:r>
              <a:rPr lang="en-US" altLang="zh-CN"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a:t>
            </a:r>
            <a:r>
              <a:rPr lang="zh-CN" altLang="en-US"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不是</a:t>
            </a:r>
            <a:r>
              <a:rPr lang="en-US" altLang="zh-CN"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a:t>
            </a:r>
            <a:r>
              <a:rPr lang="zh-CN" altLang="en-US"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而是</a:t>
            </a:r>
            <a:r>
              <a:rPr lang="en-US" altLang="zh-CN"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a:t>
            </a:r>
            <a:r>
              <a:rPr lang="zh-CN" altLang="en-US"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不是</a:t>
            </a:r>
            <a:r>
              <a:rPr lang="en-US" altLang="zh-CN"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a:t>
            </a:r>
            <a:r>
              <a:rPr lang="zh-CN" altLang="en-US"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是</a:t>
            </a:r>
            <a:r>
              <a:rPr lang="en-US" altLang="zh-CN"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a:t>
            </a:r>
            <a:r>
              <a:rPr lang="zh-CN" altLang="en-US"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这样的句式，结合下面的例子，分析该种句式的论证效果。</a:t>
            </a:r>
            <a:endParaRPr lang="zh-CN" altLang="en-US" sz="2800" b="1" kern="10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endParaRPr>
          </a:p>
          <a:p>
            <a:pPr algn="just" defTabSz="914400">
              <a:lnSpc>
                <a:spcPct val="100000"/>
              </a:lnSpc>
              <a:spcAft>
                <a:spcPct val="0"/>
              </a:spcAft>
              <a:tabLst>
                <a:tab pos="2430780"/>
              </a:tabLst>
            </a:pPr>
            <a:r>
              <a:rPr lang="zh-CN" altLang="zh-CN" sz="2800" b="1" kern="100">
                <a:solidFill>
                  <a:srgbClr val="C00000"/>
                </a:solidFill>
                <a:latin typeface="Times New Roman" panose="02020603050405020304" pitchFamily="18" charset="0"/>
                <a:cs typeface="Times New Roman" panose="02020603050405020304" pitchFamily="18" charset="0"/>
                <a:sym typeface="+mn-ea"/>
              </a:rPr>
              <a:t>①</a:t>
            </a:r>
            <a:r>
              <a:rPr lang="zh-CN" altLang="zh-CN" sz="2800" b="1" kern="100">
                <a:solidFill>
                  <a:srgbClr val="C00000"/>
                </a:solidFill>
                <a:latin typeface="Times New Roman" panose="02020603050405020304" pitchFamily="18" charset="0"/>
                <a:cs typeface="Times New Roman" panose="02020603050405020304" pitchFamily="18" charset="0"/>
              </a:rPr>
              <a:t>这并</a:t>
            </a:r>
            <a:r>
              <a:rPr lang="zh-CN" altLang="zh-CN" sz="2800" b="1" kern="100">
                <a:solidFill>
                  <a:srgbClr val="0000FF"/>
                </a:solidFill>
                <a:latin typeface="Times New Roman" panose="02020603050405020304" pitchFamily="18" charset="0"/>
                <a:cs typeface="Times New Roman" panose="02020603050405020304" pitchFamily="18" charset="0"/>
              </a:rPr>
              <a:t>不是</a:t>
            </a:r>
            <a:r>
              <a:rPr lang="zh-CN" altLang="zh-CN" sz="2800" b="1" kern="100">
                <a:solidFill>
                  <a:srgbClr val="C00000"/>
                </a:solidFill>
                <a:latin typeface="Times New Roman" panose="02020603050405020304" pitchFamily="18" charset="0"/>
                <a:cs typeface="Times New Roman" panose="02020603050405020304" pitchFamily="18" charset="0"/>
              </a:rPr>
              <a:t>说，只有经济状况才是原因，才是积极的，其余一切都不过是消极的结果，</a:t>
            </a:r>
            <a:r>
              <a:rPr lang="zh-CN" altLang="zh-CN" sz="2800" b="1" kern="100">
                <a:solidFill>
                  <a:srgbClr val="0000FF"/>
                </a:solidFill>
                <a:latin typeface="Times New Roman" panose="02020603050405020304" pitchFamily="18" charset="0"/>
                <a:cs typeface="Times New Roman" panose="02020603050405020304" pitchFamily="18" charset="0"/>
              </a:rPr>
              <a:t>而是</a:t>
            </a:r>
            <a:r>
              <a:rPr lang="zh-CN" altLang="zh-CN" sz="2800" b="1" kern="100">
                <a:solidFill>
                  <a:srgbClr val="C00000"/>
                </a:solidFill>
                <a:latin typeface="Times New Roman" panose="02020603050405020304" pitchFamily="18" charset="0"/>
                <a:cs typeface="Times New Roman" panose="02020603050405020304" pitchFamily="18" charset="0"/>
              </a:rPr>
              <a:t>说，这是在归根到底不断为自己开辟道路的经济必然性的基础上的相互作用。</a:t>
            </a:r>
            <a:endParaRPr lang="zh-CN" altLang="zh-CN" sz="990" b="1" kern="100">
              <a:latin typeface="宋体" panose="02010600030101010101" pitchFamily="2" charset="-122"/>
              <a:ea typeface="宋体" panose="02010600030101010101" pitchFamily="2" charset="-122"/>
              <a:cs typeface="Courier New" panose="02070309020205020404" pitchFamily="49" charset="0"/>
            </a:endParaRPr>
          </a:p>
          <a:p>
            <a:pPr algn="just" defTabSz="914400">
              <a:lnSpc>
                <a:spcPct val="100000"/>
              </a:lnSpc>
              <a:spcAft>
                <a:spcPct val="0"/>
              </a:spcAft>
              <a:tabLst>
                <a:tab pos="2430780"/>
              </a:tabLst>
            </a:pPr>
            <a:r>
              <a:rPr lang="zh-CN" altLang="zh-CN" sz="2800" b="1" kern="100">
                <a:solidFill>
                  <a:schemeClr val="tx1"/>
                </a:solidFill>
                <a:latin typeface="Times New Roman" panose="02020603050405020304" pitchFamily="18" charset="0"/>
                <a:cs typeface="Times New Roman" panose="02020603050405020304" pitchFamily="18" charset="0"/>
              </a:rPr>
              <a:t>这种句式先否定，后肯定；先否定了当时一些人持经济状况是唯一原因的观点，再肯定它们之间的相互作用是发生于经济必然性基础之上的。</a:t>
            </a:r>
            <a:endParaRPr lang="zh-CN" altLang="zh-CN" sz="990" b="1" kern="100">
              <a:latin typeface="宋体" panose="02010600030101010101" pitchFamily="2" charset="-122"/>
              <a:ea typeface="宋体" panose="02010600030101010101" pitchFamily="2" charset="-122"/>
              <a:cs typeface="Courier New" panose="02070309020205020404" pitchFamily="49" charset="0"/>
            </a:endParaRPr>
          </a:p>
          <a:p>
            <a:pPr algn="just" defTabSz="914400">
              <a:lnSpc>
                <a:spcPct val="100000"/>
              </a:lnSpc>
              <a:spcAft>
                <a:spcPct val="0"/>
              </a:spcAft>
              <a:tabLst>
                <a:tab pos="2430780"/>
              </a:tabLst>
            </a:pPr>
            <a:r>
              <a:rPr lang="en-US" altLang="zh-CN" sz="2800" b="1" kern="100">
                <a:solidFill>
                  <a:srgbClr val="C00000"/>
                </a:solidFill>
                <a:latin typeface="宋体" panose="02010600030101010101" pitchFamily="2" charset="-122"/>
                <a:cs typeface="Times New Roman" panose="02020603050405020304" pitchFamily="18" charset="0"/>
              </a:rPr>
              <a:t>②</a:t>
            </a:r>
            <a:r>
              <a:rPr lang="zh-CN" altLang="zh-CN" sz="2800" b="1" kern="100">
                <a:solidFill>
                  <a:srgbClr val="C00000"/>
                </a:solidFill>
                <a:latin typeface="Times New Roman" panose="02020603050405020304" pitchFamily="18" charset="0"/>
                <a:cs typeface="Times New Roman" panose="02020603050405020304" pitchFamily="18" charset="0"/>
              </a:rPr>
              <a:t>他们并</a:t>
            </a:r>
            <a:r>
              <a:rPr lang="zh-CN" altLang="zh-CN" sz="2800" b="1" kern="100">
                <a:solidFill>
                  <a:srgbClr val="0000FF"/>
                </a:solidFill>
                <a:latin typeface="Times New Roman" panose="02020603050405020304" pitchFamily="18" charset="0"/>
                <a:cs typeface="Times New Roman" panose="02020603050405020304" pitchFamily="18" charset="0"/>
              </a:rPr>
              <a:t>不是</a:t>
            </a:r>
            <a:r>
              <a:rPr lang="zh-CN" altLang="zh-CN" sz="2800" b="1" kern="100">
                <a:solidFill>
                  <a:srgbClr val="C00000"/>
                </a:solidFill>
                <a:latin typeface="Times New Roman" panose="02020603050405020304" pitchFamily="18" charset="0"/>
                <a:cs typeface="Times New Roman" panose="02020603050405020304" pitchFamily="18" charset="0"/>
              </a:rPr>
              <a:t>按照共同的意志，根据一个共同的计划，甚至</a:t>
            </a:r>
            <a:r>
              <a:rPr lang="zh-CN" altLang="zh-CN" sz="2800" b="1" kern="100">
                <a:solidFill>
                  <a:srgbClr val="0000FF"/>
                </a:solidFill>
                <a:latin typeface="Times New Roman" panose="02020603050405020304" pitchFamily="18" charset="0"/>
                <a:cs typeface="Times New Roman" panose="02020603050405020304" pitchFamily="18" charset="0"/>
              </a:rPr>
              <a:t>不是</a:t>
            </a:r>
            <a:r>
              <a:rPr lang="zh-CN" altLang="zh-CN" sz="2800" b="1" kern="100">
                <a:solidFill>
                  <a:srgbClr val="C00000"/>
                </a:solidFill>
                <a:latin typeface="Times New Roman" panose="02020603050405020304" pitchFamily="18" charset="0"/>
                <a:cs typeface="Times New Roman" panose="02020603050405020304" pitchFamily="18" charset="0"/>
              </a:rPr>
              <a:t>在一个有明确界限的既定社会内来创造自己的历史。他们的意向</a:t>
            </a:r>
            <a:r>
              <a:rPr lang="zh-CN" altLang="zh-CN" sz="2800" b="1" kern="100">
                <a:solidFill>
                  <a:srgbClr val="0000FF"/>
                </a:solidFill>
                <a:latin typeface="Times New Roman" panose="02020603050405020304" pitchFamily="18" charset="0"/>
                <a:cs typeface="Times New Roman" panose="02020603050405020304" pitchFamily="18" charset="0"/>
              </a:rPr>
              <a:t>是</a:t>
            </a:r>
            <a:r>
              <a:rPr lang="zh-CN" altLang="zh-CN" sz="2800" b="1" kern="100">
                <a:solidFill>
                  <a:srgbClr val="C00000"/>
                </a:solidFill>
                <a:latin typeface="Times New Roman" panose="02020603050405020304" pitchFamily="18" charset="0"/>
                <a:cs typeface="Times New Roman" panose="02020603050405020304" pitchFamily="18" charset="0"/>
              </a:rPr>
              <a:t>相互交错的。</a:t>
            </a:r>
            <a:endParaRPr lang="zh-CN" altLang="zh-CN" sz="990" b="1" kern="100">
              <a:latin typeface="宋体" panose="02010600030101010101" pitchFamily="2" charset="-122"/>
              <a:ea typeface="宋体" panose="02010600030101010101" pitchFamily="2" charset="-122"/>
              <a:cs typeface="Courier New" panose="02070309020205020404" pitchFamily="49" charset="0"/>
            </a:endParaRPr>
          </a:p>
          <a:p>
            <a:pPr algn="just" defTabSz="914400">
              <a:lnSpc>
                <a:spcPct val="100000"/>
              </a:lnSpc>
              <a:spcAft>
                <a:spcPct val="0"/>
              </a:spcAft>
              <a:tabLst>
                <a:tab pos="2430780"/>
              </a:tabLst>
            </a:pPr>
            <a:r>
              <a:rPr lang="zh-CN" altLang="zh-CN" sz="2800" b="1" kern="100">
                <a:solidFill>
                  <a:schemeClr val="tx1"/>
                </a:solidFill>
                <a:latin typeface="Times New Roman" panose="02020603050405020304" pitchFamily="18" charset="0"/>
                <a:cs typeface="Times New Roman" panose="02020603050405020304" pitchFamily="18" charset="0"/>
              </a:rPr>
              <a:t>此句先否定了当时人们的两种错误观点，后提出了自己的看法。在正反对比中使自己的观点更加鲜明。</a:t>
            </a:r>
            <a:endParaRPr lang="zh-CN" altLang="zh-CN" sz="2800" b="1"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328930" y="52705"/>
            <a:ext cx="5059680" cy="583565"/>
          </a:xfrm>
          <a:prstGeom prst="rect">
            <a:avLst/>
          </a:prstGeom>
          <a:noFill/>
        </p:spPr>
        <p:txBody>
          <a:bodyPr wrap="none" rtlCol="0" anchor="t">
            <a:spAutoFit/>
          </a:bodyPr>
          <a:lstStyle/>
          <a:p>
            <a:pPr>
              <a:buNone/>
            </a:pPr>
            <a:r>
              <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《社会历史的决定性基础》</a:t>
            </a:r>
            <a:endPar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blinds(horizontal)">
                                      <p:cBhvr>
                                        <p:cTn id="13" dur="500"/>
                                        <p:tgtEl>
                                          <p:spTgt spid="4">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 calcmode="lin" valueType="num">
                                      <p:cBhvr additive="base">
                                        <p:cTn id="18"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 calcmode="lin" valueType="num">
                                      <p:cBhvr additive="base">
                                        <p:cTn id="24"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nodeType="click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 calcmode="lin" valueType="num">
                                      <p:cBhvr additive="base">
                                        <p:cTn id="30"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 name="文本框 2"/>
          <p:cNvSpPr txBox="1"/>
          <p:nvPr/>
        </p:nvSpPr>
        <p:spPr>
          <a:xfrm>
            <a:off x="318770" y="812800"/>
            <a:ext cx="11592560" cy="5507990"/>
          </a:xfrm>
          <a:prstGeom prst="rect">
            <a:avLst/>
          </a:prstGeom>
          <a:noFill/>
        </p:spPr>
        <p:txBody>
          <a:bodyPr wrap="square" rtlCol="0" anchor="t">
            <a:spAutoFit/>
          </a:bodyPr>
          <a:lstStyle/>
          <a:p>
            <a:r>
              <a:rPr lang="en-US" altLang="zh-CN" sz="2800" b="1"/>
              <a:t>1.</a:t>
            </a:r>
            <a:r>
              <a:rPr lang="zh-CN" altLang="en-US" sz="2800" b="1"/>
              <a:t>“闭塞眼睛捉麻雀”，“瞎子摸鱼”，粗枝大叶，夸夸其谈，满足于一知半解，这种极坏的作风，这种完全违反马克思列宁主义基本精神的作风，还在我党许多同志中继续存在着。</a:t>
            </a:r>
            <a:endParaRPr lang="zh-CN" altLang="en-US" sz="2800" b="1"/>
          </a:p>
          <a:p>
            <a:r>
              <a:rPr lang="en-US" altLang="zh-CN" sz="2800" b="1"/>
              <a:t>2.</a:t>
            </a:r>
            <a:r>
              <a:rPr lang="zh-CN" altLang="en-US" sz="2800" b="1"/>
              <a:t>自以为是，老子天下第一，“钦差大臣”满天飞。</a:t>
            </a:r>
            <a:endParaRPr lang="zh-CN" altLang="en-US" sz="2800" b="1"/>
          </a:p>
          <a:p>
            <a:r>
              <a:rPr lang="zh-CN" altLang="en-US" sz="3600" kern="100">
                <a:solidFill>
                  <a:schemeClr val="tx1"/>
                </a:solidFill>
                <a:latin typeface="宋体" panose="02010600030101010101" pitchFamily="2" charset="-122"/>
                <a:cs typeface="Times New Roman" panose="02020603050405020304" pitchFamily="18" charset="0"/>
                <a:sym typeface="+mn-ea"/>
              </a:rPr>
              <a:t>说说</a:t>
            </a:r>
            <a:r>
              <a:rPr lang="en-US" altLang="zh-CN" sz="3600" b="1">
                <a:solidFill>
                  <a:schemeClr val="tx1"/>
                </a:solidFill>
                <a:sym typeface="+mn-ea"/>
              </a:rPr>
              <a:t>1</a:t>
            </a:r>
            <a:r>
              <a:rPr lang="zh-CN" altLang="en-US" sz="3600" b="1">
                <a:solidFill>
                  <a:schemeClr val="tx1"/>
                </a:solidFill>
                <a:sym typeface="+mn-ea"/>
              </a:rPr>
              <a:t>、</a:t>
            </a:r>
            <a:r>
              <a:rPr lang="en-US" altLang="zh-CN" sz="3600" b="1">
                <a:solidFill>
                  <a:schemeClr val="tx1"/>
                </a:solidFill>
                <a:sym typeface="+mn-ea"/>
              </a:rPr>
              <a:t>2</a:t>
            </a:r>
            <a:r>
              <a:rPr lang="zh-CN" altLang="en-US" sz="3600" b="1">
                <a:solidFill>
                  <a:schemeClr val="tx1"/>
                </a:solidFill>
                <a:sym typeface="+mn-ea"/>
              </a:rPr>
              <a:t>两句在用词上有什么特点。</a:t>
            </a:r>
            <a:endParaRPr lang="zh-CN" altLang="en-US" sz="3600" b="1">
              <a:solidFill>
                <a:schemeClr val="tx1"/>
              </a:solidFill>
              <a:sym typeface="+mn-ea"/>
            </a:endParaRPr>
          </a:p>
          <a:p>
            <a:endParaRPr lang="zh-CN" altLang="en-US" sz="3600" b="1">
              <a:solidFill>
                <a:schemeClr val="tx1"/>
              </a:solidFill>
              <a:sym typeface="+mn-ea"/>
            </a:endParaRPr>
          </a:p>
          <a:p>
            <a:pPr algn="l" defTabSz="914400">
              <a:lnSpc>
                <a:spcPct val="100000"/>
              </a:lnSpc>
              <a:spcAft>
                <a:spcPct val="0"/>
              </a:spcAft>
              <a:tabLst>
                <a:tab pos="2430780"/>
              </a:tabLst>
            </a:pPr>
            <a:r>
              <a:rPr lang="zh-CN" altLang="zh-CN" sz="2800" kern="100">
                <a:solidFill>
                  <a:srgbClr val="C00000"/>
                </a:solidFill>
                <a:latin typeface="Times New Roman" panose="02020603050405020304" pitchFamily="18" charset="0"/>
                <a:cs typeface="Times New Roman" panose="02020603050405020304" pitchFamily="18" charset="0"/>
                <a:sym typeface="+mn-ea"/>
              </a:rPr>
              <a:t>使用得特别贴切生动的词语包括：</a:t>
            </a:r>
            <a:endParaRPr lang="zh-CN" altLang="zh-CN" sz="2800" kern="100">
              <a:solidFill>
                <a:srgbClr val="C00000"/>
              </a:solidFill>
              <a:latin typeface="Times New Roman" panose="02020603050405020304" pitchFamily="18" charset="0"/>
              <a:cs typeface="Times New Roman" panose="02020603050405020304" pitchFamily="18" charset="0"/>
              <a:sym typeface="+mn-ea"/>
            </a:endParaRPr>
          </a:p>
          <a:p>
            <a:pPr algn="l" defTabSz="914400">
              <a:lnSpc>
                <a:spcPct val="100000"/>
              </a:lnSpc>
              <a:spcAft>
                <a:spcPct val="0"/>
              </a:spcAft>
              <a:tabLst>
                <a:tab pos="2430780"/>
              </a:tabLst>
            </a:pPr>
            <a:r>
              <a:rPr lang="en-US" altLang="zh-CN" sz="2800" kern="100">
                <a:solidFill>
                  <a:srgbClr val="C00000"/>
                </a:solidFill>
                <a:latin typeface="宋体" panose="02010600030101010101" pitchFamily="2" charset="-122"/>
                <a:cs typeface="Times New Roman" panose="02020603050405020304" pitchFamily="18" charset="0"/>
                <a:sym typeface="+mn-ea"/>
              </a:rPr>
              <a:t>①</a:t>
            </a:r>
            <a:r>
              <a:rPr lang="zh-CN" altLang="zh-CN" sz="2800" kern="100">
                <a:solidFill>
                  <a:srgbClr val="C00000"/>
                </a:solidFill>
                <a:latin typeface="Times New Roman" panose="02020603050405020304" pitchFamily="18" charset="0"/>
                <a:cs typeface="Times New Roman" panose="02020603050405020304" pitchFamily="18" charset="0"/>
                <a:sym typeface="+mn-ea"/>
              </a:rPr>
              <a:t>富有生命力的古词语，例如，</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sym typeface="+mn-ea"/>
              </a:rPr>
              <a:t>粗枝大叶</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sym typeface="+mn-ea"/>
              </a:rPr>
              <a:t>一知半解</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zh-CN" altLang="en-US" sz="2800" kern="100">
                <a:solidFill>
                  <a:srgbClr val="C00000"/>
                </a:solidFill>
                <a:latin typeface="宋体" panose="02010600030101010101" pitchFamily="2" charset="-122"/>
                <a:cs typeface="Times New Roman" panose="02020603050405020304" pitchFamily="18" charset="0"/>
                <a:sym typeface="+mn-ea"/>
              </a:rPr>
              <a:t>自以为是</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sym typeface="+mn-ea"/>
              </a:rPr>
              <a:t>钦差大臣</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sym typeface="+mn-ea"/>
              </a:rPr>
              <a:t>等</a:t>
            </a:r>
            <a:r>
              <a:rPr lang="zh-CN" altLang="zh-CN" sz="2800" kern="100" smtClean="0">
                <a:solidFill>
                  <a:srgbClr val="C00000"/>
                </a:solidFill>
                <a:latin typeface="Times New Roman" panose="02020603050405020304" pitchFamily="18" charset="0"/>
                <a:cs typeface="Times New Roman" panose="02020603050405020304" pitchFamily="18" charset="0"/>
                <a:sym typeface="+mn-ea"/>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algn="just" defTabSz="914400">
              <a:lnSpc>
                <a:spcPct val="100000"/>
              </a:lnSpc>
              <a:spcAft>
                <a:spcPct val="0"/>
              </a:spcAft>
              <a:tabLst>
                <a:tab pos="2430780"/>
              </a:tabLst>
            </a:pPr>
            <a:r>
              <a:rPr lang="en-US" altLang="zh-CN" sz="2800" kern="100" smtClean="0">
                <a:solidFill>
                  <a:srgbClr val="C00000"/>
                </a:solidFill>
                <a:latin typeface="宋体" panose="02010600030101010101" pitchFamily="2" charset="-122"/>
                <a:cs typeface="Times New Roman" panose="02020603050405020304" pitchFamily="18" charset="0"/>
                <a:sym typeface="+mn-ea"/>
              </a:rPr>
              <a:t>②</a:t>
            </a:r>
            <a:r>
              <a:rPr lang="zh-CN" altLang="zh-CN" sz="2800" kern="100">
                <a:solidFill>
                  <a:srgbClr val="C00000"/>
                </a:solidFill>
                <a:latin typeface="Times New Roman" panose="02020603050405020304" pitchFamily="18" charset="0"/>
                <a:cs typeface="Times New Roman" panose="02020603050405020304" pitchFamily="18" charset="0"/>
                <a:sym typeface="+mn-ea"/>
              </a:rPr>
              <a:t>来自人民群众的生动活泼的口头词语，例如，</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sym typeface="+mn-ea"/>
              </a:rPr>
              <a:t>闭塞眼睛捉麻雀</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sym typeface="+mn-ea"/>
              </a:rPr>
              <a:t>、</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sym typeface="+mn-ea"/>
              </a:rPr>
              <a:t>瞎子摸鱼</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sym typeface="+mn-ea"/>
              </a:rPr>
              <a:t>、</a:t>
            </a:r>
            <a:r>
              <a:rPr lang="en-US" altLang="zh-CN" sz="2800" kern="100" smtClean="0">
                <a:solidFill>
                  <a:srgbClr val="C00000"/>
                </a:solidFill>
                <a:latin typeface="宋体" panose="02010600030101010101" pitchFamily="2" charset="-122"/>
                <a:cs typeface="Times New Roman" panose="02020603050405020304" pitchFamily="18"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sym typeface="+mn-ea"/>
              </a:rPr>
              <a:t>钦差大臣</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sym typeface="+mn-ea"/>
              </a:rPr>
              <a:t>满天飞</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en-US" altLang="zh-CN" sz="2800" kern="100">
                <a:solidFill>
                  <a:srgbClr val="C00000"/>
                </a:solidFill>
                <a:latin typeface="Times New Roman" panose="02020603050405020304" pitchFamily="18" charset="0"/>
                <a:cs typeface="Courier New" panose="02070309020205020404" pitchFamily="49" charset="0"/>
                <a:sym typeface="+mn-ea"/>
              </a:rPr>
              <a:t>)</a:t>
            </a:r>
            <a:r>
              <a:rPr lang="zh-CN" altLang="zh-CN" sz="2800" kern="100">
                <a:solidFill>
                  <a:srgbClr val="C00000"/>
                </a:solidFill>
                <a:latin typeface="Times New Roman" panose="02020603050405020304" pitchFamily="18" charset="0"/>
                <a:cs typeface="Times New Roman" panose="02020603050405020304" pitchFamily="18" charset="0"/>
                <a:sym typeface="+mn-ea"/>
              </a:rPr>
              <a:t>等。</a:t>
            </a:r>
            <a:endParaRPr lang="zh-CN" altLang="en-US" sz="2800" b="1">
              <a:sym typeface="+mn-ea"/>
            </a:endParaRPr>
          </a:p>
          <a:p>
            <a:endParaRPr lang="zh-CN" altLang="en-US" sz="2800" b="1"/>
          </a:p>
        </p:txBody>
      </p:sp>
      <p:sp>
        <p:nvSpPr>
          <p:cNvPr id="5" name="文本框 4"/>
          <p:cNvSpPr txBox="1"/>
          <p:nvPr/>
        </p:nvSpPr>
        <p:spPr>
          <a:xfrm>
            <a:off x="328930" y="52705"/>
            <a:ext cx="3840480" cy="583565"/>
          </a:xfrm>
          <a:prstGeom prst="rect">
            <a:avLst/>
          </a:prstGeom>
          <a:noFill/>
        </p:spPr>
        <p:txBody>
          <a:bodyPr wrap="none" rtlCol="0" anchor="t">
            <a:spAutoFit/>
          </a:bodyPr>
          <a:lstStyle/>
          <a:p>
            <a:pPr algn="l">
              <a:buNone/>
            </a:pPr>
            <a:r>
              <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《改造我们的学习》</a:t>
            </a:r>
            <a:endPar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 name="文本框 4"/>
          <p:cNvSpPr txBox="1"/>
          <p:nvPr/>
        </p:nvSpPr>
        <p:spPr>
          <a:xfrm>
            <a:off x="328930" y="52705"/>
            <a:ext cx="3840480" cy="583565"/>
          </a:xfrm>
          <a:prstGeom prst="rect">
            <a:avLst/>
          </a:prstGeom>
          <a:noFill/>
        </p:spPr>
        <p:txBody>
          <a:bodyPr wrap="none" rtlCol="0" anchor="t">
            <a:spAutoFit/>
          </a:bodyPr>
          <a:lstStyle/>
          <a:p>
            <a:pPr algn="l">
              <a:buNone/>
            </a:pPr>
            <a:r>
              <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《改造我们的学习》</a:t>
            </a:r>
            <a:endPar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95605" y="955675"/>
            <a:ext cx="11673840" cy="5754370"/>
          </a:xfrm>
          <a:prstGeom prst="rect">
            <a:avLst/>
          </a:prstGeom>
          <a:noFill/>
        </p:spPr>
        <p:txBody>
          <a:bodyPr wrap="square" rtlCol="0" anchor="t">
            <a:spAutoFit/>
          </a:bodyPr>
          <a:lstStyle/>
          <a:p>
            <a:r>
              <a:rPr lang="en-US" altLang="zh-CN" sz="2800" b="1" kern="100">
                <a:solidFill>
                  <a:schemeClr val="tx1"/>
                </a:solidFill>
                <a:latin typeface="宋体" panose="02010600030101010101" pitchFamily="2" charset="-122"/>
                <a:cs typeface="Times New Roman" panose="02020603050405020304" pitchFamily="18" charset="0"/>
                <a:sym typeface="+mn-ea"/>
              </a:rPr>
              <a:t>3.“</a:t>
            </a:r>
            <a:r>
              <a:rPr lang="zh-CN" altLang="zh-CN" sz="2800" b="1" kern="100">
                <a:solidFill>
                  <a:schemeClr val="tx1"/>
                </a:solidFill>
                <a:latin typeface="Times New Roman" panose="02020603050405020304" pitchFamily="18" charset="0"/>
                <a:cs typeface="Times New Roman" panose="02020603050405020304" pitchFamily="18" charset="0"/>
                <a:sym typeface="+mn-ea"/>
              </a:rPr>
              <a:t>对于没有科学态度的人，对于只知背诵马克思、恩格斯、列宁、斯大林著作中的若干词句的人，对于徒有虚名并无实学的人，你们看，像不像？</a:t>
            </a:r>
            <a:r>
              <a:rPr lang="en-US" altLang="zh-CN" sz="2800" b="1" kern="100">
                <a:solidFill>
                  <a:schemeClr val="tx1"/>
                </a:solidFill>
                <a:latin typeface="宋体" panose="02010600030101010101" pitchFamily="2" charset="-122"/>
                <a:cs typeface="Times New Roman" panose="02020603050405020304" pitchFamily="18" charset="0"/>
                <a:sym typeface="+mn-ea"/>
              </a:rPr>
              <a:t>”</a:t>
            </a:r>
            <a:endParaRPr lang="en-US" altLang="zh-CN" sz="2800" b="1" kern="100">
              <a:solidFill>
                <a:schemeClr val="tx1"/>
              </a:solidFill>
              <a:latin typeface="宋体" panose="02010600030101010101" pitchFamily="2" charset="-122"/>
              <a:cs typeface="Times New Roman" panose="02020603050405020304" pitchFamily="18" charset="0"/>
              <a:sym typeface="+mn-ea"/>
            </a:endParaRPr>
          </a:p>
          <a:p>
            <a:r>
              <a:rPr lang="en-US" altLang="zh-CN" sz="2800" b="1" kern="100">
                <a:solidFill>
                  <a:schemeClr val="tx1"/>
                </a:solidFill>
                <a:latin typeface="宋体" panose="02010600030101010101" pitchFamily="2" charset="-122"/>
                <a:cs typeface="Times New Roman" panose="02020603050405020304" pitchFamily="18" charset="0"/>
                <a:sym typeface="+mn-ea"/>
              </a:rPr>
              <a:t>4.“</a:t>
            </a:r>
            <a:r>
              <a:rPr lang="zh-CN" altLang="zh-CN" sz="2800" b="1" kern="100">
                <a:solidFill>
                  <a:schemeClr val="tx1"/>
                </a:solidFill>
                <a:latin typeface="Times New Roman" panose="02020603050405020304" pitchFamily="18" charset="0"/>
                <a:cs typeface="Times New Roman" panose="02020603050405020304" pitchFamily="18" charset="0"/>
                <a:sym typeface="+mn-ea"/>
              </a:rPr>
              <a:t>只有打倒了主观主义，马克思列宁主义的真理才会抬头，党性才会巩固，革命才会胜利。</a:t>
            </a:r>
            <a:r>
              <a:rPr lang="en-US" altLang="zh-CN" sz="2800" b="1" kern="100">
                <a:solidFill>
                  <a:schemeClr val="tx1"/>
                </a:solidFill>
                <a:latin typeface="宋体" panose="02010600030101010101" pitchFamily="2" charset="-122"/>
                <a:cs typeface="Times New Roman" panose="02020603050405020304" pitchFamily="18" charset="0"/>
                <a:sym typeface="+mn-ea"/>
              </a:rPr>
              <a:t>”</a:t>
            </a:r>
            <a:endParaRPr lang="en-US" altLang="zh-CN" sz="2800" b="1" kern="100">
              <a:solidFill>
                <a:schemeClr val="tx1"/>
              </a:solidFill>
              <a:latin typeface="宋体" panose="02010600030101010101" pitchFamily="2" charset="-122"/>
              <a:cs typeface="Times New Roman" panose="02020603050405020304" pitchFamily="18" charset="0"/>
              <a:sym typeface="+mn-ea"/>
            </a:endParaRPr>
          </a:p>
          <a:p>
            <a:r>
              <a:rPr lang="en-US" altLang="zh-CN" sz="2800" b="1" kern="100">
                <a:solidFill>
                  <a:schemeClr val="tx1"/>
                </a:solidFill>
                <a:latin typeface="宋体" panose="02010600030101010101" pitchFamily="2" charset="-122"/>
                <a:cs typeface="Times New Roman" panose="02020603050405020304" pitchFamily="18" charset="0"/>
                <a:sym typeface="+mn-ea"/>
              </a:rPr>
              <a:t>5.“</a:t>
            </a:r>
            <a:r>
              <a:rPr lang="zh-CN" altLang="zh-CN" sz="2800" b="1" kern="100">
                <a:solidFill>
                  <a:schemeClr val="tx1"/>
                </a:solidFill>
                <a:latin typeface="Times New Roman" panose="02020603050405020304" pitchFamily="18" charset="0"/>
                <a:cs typeface="Times New Roman" panose="02020603050405020304" pitchFamily="18" charset="0"/>
                <a:sym typeface="+mn-ea"/>
              </a:rPr>
              <a:t>如果有了这种态度，那就既不是</a:t>
            </a:r>
            <a:r>
              <a:rPr lang="en-US" altLang="zh-CN" sz="2800" b="1" kern="100">
                <a:solidFill>
                  <a:schemeClr val="tx1"/>
                </a:solidFill>
                <a:latin typeface="宋体" panose="02010600030101010101" pitchFamily="2" charset="-122"/>
                <a:cs typeface="Times New Roman" panose="02020603050405020304" pitchFamily="18" charset="0"/>
                <a:sym typeface="+mn-ea"/>
              </a:rPr>
              <a:t>‘</a:t>
            </a:r>
            <a:r>
              <a:rPr lang="zh-CN" altLang="zh-CN" sz="2800" b="1" kern="100">
                <a:solidFill>
                  <a:schemeClr val="tx1"/>
                </a:solidFill>
                <a:latin typeface="Times New Roman" panose="02020603050405020304" pitchFamily="18" charset="0"/>
                <a:cs typeface="Times New Roman" panose="02020603050405020304" pitchFamily="18" charset="0"/>
                <a:sym typeface="+mn-ea"/>
              </a:rPr>
              <a:t>头重脚轻根底浅</a:t>
            </a:r>
            <a:r>
              <a:rPr lang="en-US" altLang="zh-CN" sz="2800" b="1" kern="100">
                <a:solidFill>
                  <a:schemeClr val="tx1"/>
                </a:solidFill>
                <a:latin typeface="宋体" panose="02010600030101010101" pitchFamily="2" charset="-122"/>
                <a:cs typeface="Times New Roman" panose="02020603050405020304" pitchFamily="18" charset="0"/>
                <a:sym typeface="+mn-ea"/>
              </a:rPr>
              <a:t>’</a:t>
            </a:r>
            <a:r>
              <a:rPr lang="zh-CN" altLang="zh-CN" sz="2800" b="1" kern="100">
                <a:solidFill>
                  <a:schemeClr val="tx1"/>
                </a:solidFill>
                <a:latin typeface="Times New Roman" panose="02020603050405020304" pitchFamily="18" charset="0"/>
                <a:cs typeface="Times New Roman" panose="02020603050405020304" pitchFamily="18" charset="0"/>
                <a:sym typeface="+mn-ea"/>
              </a:rPr>
              <a:t>，也不是</a:t>
            </a:r>
            <a:r>
              <a:rPr lang="en-US" altLang="zh-CN" sz="2800" b="1" kern="100">
                <a:solidFill>
                  <a:schemeClr val="tx1"/>
                </a:solidFill>
                <a:latin typeface="宋体" panose="02010600030101010101" pitchFamily="2" charset="-122"/>
                <a:cs typeface="Times New Roman" panose="02020603050405020304" pitchFamily="18" charset="0"/>
                <a:sym typeface="+mn-ea"/>
              </a:rPr>
              <a:t>‘</a:t>
            </a:r>
            <a:r>
              <a:rPr lang="zh-CN" altLang="zh-CN" sz="2800" b="1" kern="100">
                <a:solidFill>
                  <a:schemeClr val="tx1"/>
                </a:solidFill>
                <a:latin typeface="Times New Roman" panose="02020603050405020304" pitchFamily="18" charset="0"/>
                <a:cs typeface="Times New Roman" panose="02020603050405020304" pitchFamily="18" charset="0"/>
                <a:sym typeface="+mn-ea"/>
              </a:rPr>
              <a:t>嘴尖皮厚腹中空</a:t>
            </a:r>
            <a:r>
              <a:rPr lang="en-US" altLang="zh-CN" sz="2800" b="1" kern="100">
                <a:solidFill>
                  <a:schemeClr val="tx1"/>
                </a:solidFill>
                <a:latin typeface="宋体" panose="02010600030101010101" pitchFamily="2" charset="-122"/>
                <a:cs typeface="Times New Roman" panose="02020603050405020304" pitchFamily="18" charset="0"/>
                <a:sym typeface="+mn-ea"/>
              </a:rPr>
              <a:t>’</a:t>
            </a:r>
            <a:r>
              <a:rPr lang="zh-CN" altLang="zh-CN" sz="2800" b="1" kern="100">
                <a:solidFill>
                  <a:schemeClr val="tx1"/>
                </a:solidFill>
                <a:latin typeface="Times New Roman" panose="02020603050405020304" pitchFamily="18" charset="0"/>
                <a:cs typeface="Times New Roman" panose="02020603050405020304" pitchFamily="18" charset="0"/>
                <a:sym typeface="+mn-ea"/>
              </a:rPr>
              <a:t>了。</a:t>
            </a:r>
            <a:r>
              <a:rPr lang="en-US" altLang="zh-CN" sz="2800" b="1" kern="100">
                <a:solidFill>
                  <a:schemeClr val="tx1"/>
                </a:solidFill>
                <a:latin typeface="宋体" panose="02010600030101010101" pitchFamily="2" charset="-122"/>
                <a:cs typeface="Times New Roman" panose="02020603050405020304" pitchFamily="18" charset="0"/>
                <a:sym typeface="+mn-ea"/>
              </a:rPr>
              <a:t>”</a:t>
            </a:r>
            <a:endParaRPr lang="en-US" altLang="zh-CN" sz="2800" b="1" kern="100">
              <a:solidFill>
                <a:schemeClr val="tx1"/>
              </a:solidFill>
              <a:latin typeface="宋体" panose="02010600030101010101" pitchFamily="2" charset="-122"/>
              <a:cs typeface="Times New Roman" panose="02020603050405020304" pitchFamily="18" charset="0"/>
              <a:sym typeface="+mn-ea"/>
            </a:endParaRPr>
          </a:p>
          <a:p>
            <a:r>
              <a:rPr lang="zh-CN" altLang="zh-CN" sz="3200" b="1" kern="100">
                <a:latin typeface="Times New Roman" panose="02020603050405020304" pitchFamily="18" charset="0"/>
                <a:cs typeface="Times New Roman" panose="02020603050405020304" pitchFamily="18" charset="0"/>
                <a:sym typeface="+mn-ea"/>
              </a:rPr>
              <a:t>说说3、4、</a:t>
            </a:r>
            <a:r>
              <a:rPr lang="en-US" altLang="zh-CN" sz="3200" b="1" kern="100">
                <a:latin typeface="Times New Roman" panose="02020603050405020304" pitchFamily="18" charset="0"/>
                <a:cs typeface="Times New Roman" panose="02020603050405020304" pitchFamily="18" charset="0"/>
                <a:sym typeface="+mn-ea"/>
              </a:rPr>
              <a:t>5</a:t>
            </a:r>
            <a:r>
              <a:rPr lang="zh-CN" altLang="zh-CN" sz="3200" b="1" kern="100">
                <a:latin typeface="Times New Roman" panose="02020603050405020304" pitchFamily="18" charset="0"/>
                <a:cs typeface="Times New Roman" panose="02020603050405020304" pitchFamily="18" charset="0"/>
                <a:sym typeface="+mn-ea"/>
              </a:rPr>
              <a:t>句在句式上的特点。</a:t>
            </a:r>
            <a:endParaRPr lang="zh-CN" altLang="zh-CN" sz="2800" b="1" kern="100">
              <a:latin typeface="Times New Roman" panose="02020603050405020304" pitchFamily="18" charset="0"/>
              <a:cs typeface="Times New Roman" panose="02020603050405020304" pitchFamily="18" charset="0"/>
              <a:sym typeface="+mn-ea"/>
            </a:endParaRPr>
          </a:p>
          <a:p>
            <a:endParaRPr lang="zh-CN" altLang="en-US" sz="2800" kern="100">
              <a:solidFill>
                <a:srgbClr val="C00000"/>
              </a:solidFill>
              <a:latin typeface="宋体" panose="02010600030101010101" pitchFamily="2" charset="-122"/>
              <a:cs typeface="Times New Roman" panose="02020603050405020304" pitchFamily="18" charset="0"/>
              <a:sym typeface="+mn-ea"/>
            </a:endParaRPr>
          </a:p>
          <a:p>
            <a:r>
              <a:rPr lang="zh-CN" altLang="en-US" sz="2800" kern="100">
                <a:solidFill>
                  <a:srgbClr val="C00000"/>
                </a:solidFill>
                <a:latin typeface="宋体" panose="02010600030101010101" pitchFamily="2" charset="-122"/>
                <a:cs typeface="Times New Roman" panose="02020603050405020304" pitchFamily="18" charset="0"/>
                <a:sym typeface="+mn-ea"/>
              </a:rPr>
              <a:t>使用了复句，或列举出了三种没有科学态度的人，或指出</a:t>
            </a:r>
            <a:r>
              <a:rPr lang="en-US" altLang="zh-CN" sz="2800" kern="100">
                <a:solidFill>
                  <a:srgbClr val="C00000"/>
                </a:solidFill>
                <a:latin typeface="宋体" panose="02010600030101010101" pitchFamily="2" charset="-122"/>
                <a:cs typeface="Times New Roman" panose="02020603050405020304" pitchFamily="18" charset="0"/>
                <a:sym typeface="+mn-ea"/>
              </a:rPr>
              <a:t>“</a:t>
            </a:r>
            <a:r>
              <a:rPr lang="zh-CN" altLang="en-US" sz="2800" kern="100">
                <a:solidFill>
                  <a:srgbClr val="C00000"/>
                </a:solidFill>
                <a:latin typeface="宋体" panose="02010600030101010101" pitchFamily="2" charset="-122"/>
                <a:cs typeface="Times New Roman" panose="02020603050405020304" pitchFamily="18" charset="0"/>
                <a:sym typeface="+mn-ea"/>
              </a:rPr>
              <a:t>打倒了主观主义”后出现的结果，或有了理论联系实际的态度就不会出现华而不实的现象了，使得文章的论证更加严密。</a:t>
            </a:r>
            <a:endParaRPr lang="zh-CN" altLang="en-US" sz="2800" kern="100">
              <a:solidFill>
                <a:srgbClr val="C00000"/>
              </a:solidFill>
              <a:latin typeface="宋体" panose="02010600030101010101" pitchFamily="2" charset="-122"/>
              <a:cs typeface="Times New Roman" panose="02020603050405020304" pitchFamily="18" charset="0"/>
              <a:sym typeface="+mn-ea"/>
            </a:endParaRPr>
          </a:p>
          <a:p>
            <a:endParaRPr lang="zh-CN" altLang="en-US" sz="2800" kern="100">
              <a:solidFill>
                <a:srgbClr val="C00000"/>
              </a:solidFill>
              <a:latin typeface="宋体" panose="02010600030101010101" pitchFamily="2" charset="-122"/>
              <a:cs typeface="Times New Roman" panose="02020603050405020304" pitchFamily="18" charset="0"/>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 calcmode="lin" valueType="num">
                                      <p:cBhvr additive="base">
                                        <p:cTn id="12"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00" name="文本框 99"/>
          <p:cNvSpPr txBox="1"/>
          <p:nvPr/>
        </p:nvSpPr>
        <p:spPr>
          <a:xfrm>
            <a:off x="354965" y="784860"/>
            <a:ext cx="11699875" cy="4399915"/>
          </a:xfrm>
          <a:prstGeom prst="rect">
            <a:avLst/>
          </a:prstGeom>
          <a:noFill/>
          <a:ln w="9525">
            <a:noFill/>
          </a:ln>
        </p:spPr>
        <p:txBody>
          <a:bodyPr wrap="square">
            <a:spAutoFit/>
          </a:bodyPr>
          <a:lstStyle/>
          <a:p>
            <a:pPr indent="0"/>
            <a:r>
              <a:rPr lang="en-US" sz="2800" b="0">
                <a:latin typeface="Times New Roman" panose="02020603050405020304" pitchFamily="18" charset="0"/>
                <a:ea typeface="宋体" panose="02010600030101010101" pitchFamily="2" charset="-122"/>
              </a:rPr>
              <a:t>6.</a:t>
            </a:r>
            <a:r>
              <a:rPr lang="zh-CN" altLang="en-US" sz="2800" b="0">
                <a:latin typeface="Times New Roman" panose="02020603050405020304" pitchFamily="18" charset="0"/>
                <a:ea typeface="宋体" panose="02010600030101010101" pitchFamily="2" charset="-122"/>
              </a:rPr>
              <a:t>第三部分第四段：</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有一副对子</a:t>
            </a:r>
            <a:r>
              <a:rPr lang="zh-CN" altLang="en-US" sz="2800" b="0">
                <a:latin typeface="Times New Roman" panose="02020603050405020304" pitchFamily="18" charset="0"/>
                <a:ea typeface="宋体" panose="02010600030101010101" pitchFamily="2" charset="-122"/>
              </a:rPr>
              <a:t>，是替这种人画像的</a:t>
            </a:r>
            <a:r>
              <a:rPr lang="en-US" altLang="zh-CN" sz="2800" b="0">
                <a:latin typeface="Times New Roman" panose="02020603050405020304" pitchFamily="18" charset="0"/>
                <a:ea typeface="宋体" panose="02010600030101010101" pitchFamily="2" charset="-122"/>
              </a:rPr>
              <a:t>……</a:t>
            </a:r>
            <a:endParaRPr lang="zh-CN" sz="2800" b="0">
              <a:ea typeface="宋体" panose="02010600030101010101" pitchFamily="2" charset="-122"/>
            </a:endParaRPr>
          </a:p>
          <a:p>
            <a:pPr indent="0"/>
            <a:r>
              <a:rPr lang="en-US" altLang="zh-CN" sz="2800" b="0">
                <a:ea typeface="宋体" panose="02010600030101010101" pitchFamily="2" charset="-122"/>
              </a:rPr>
              <a:t>7.</a:t>
            </a:r>
            <a:r>
              <a:rPr lang="zh-CN" sz="2800" b="0">
                <a:ea typeface="宋体" panose="02010600030101010101" pitchFamily="2" charset="-122"/>
              </a:rPr>
              <a:t>无实事求是之意，有哗众取宠之心。华而不实，脆而不坚。自以为是，老子天下第一，</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钦差大臣</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满天飞</a:t>
            </a:r>
            <a:endParaRPr lang="zh-CN" sz="2800" b="0">
              <a:ea typeface="宋体" panose="02010600030101010101" pitchFamily="2" charset="-122"/>
            </a:endParaRPr>
          </a:p>
          <a:p>
            <a:pPr indent="0"/>
            <a:endParaRPr lang="zh-CN" altLang="en-US" sz="2800" b="0">
              <a:ea typeface="宋体" panose="02010600030101010101" pitchFamily="2" charset="-122"/>
            </a:endParaRPr>
          </a:p>
          <a:p>
            <a:pPr indent="0"/>
            <a:r>
              <a:rPr lang="zh-CN" altLang="zh-CN" sz="2800" b="1" kern="100">
                <a:latin typeface="Times New Roman" panose="02020603050405020304" pitchFamily="18" charset="0"/>
                <a:cs typeface="Times New Roman" panose="02020603050405020304" pitchFamily="18" charset="0"/>
                <a:sym typeface="+mn-ea"/>
              </a:rPr>
              <a:t>说说</a:t>
            </a:r>
            <a:r>
              <a:rPr lang="en-US" sz="2800" b="1" kern="100">
                <a:latin typeface="Times New Roman" panose="02020603050405020304" pitchFamily="18" charset="0"/>
                <a:cs typeface="Times New Roman" panose="02020603050405020304" pitchFamily="18" charset="0"/>
                <a:sym typeface="+mn-ea"/>
              </a:rPr>
              <a:t>6</a:t>
            </a:r>
            <a:r>
              <a:rPr lang="zh-CN" altLang="en-US" sz="2800" b="1" kern="1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800" b="1" kern="100">
                <a:latin typeface="Times New Roman" panose="02020603050405020304" pitchFamily="18" charset="0"/>
                <a:cs typeface="Times New Roman" panose="02020603050405020304" pitchFamily="18" charset="0"/>
                <a:sym typeface="+mn-ea"/>
              </a:rPr>
              <a:t>7</a:t>
            </a:r>
            <a:r>
              <a:rPr lang="zh-CN" altLang="zh-CN" sz="2800" b="1" kern="100">
                <a:latin typeface="Times New Roman" panose="02020603050405020304" pitchFamily="18" charset="0"/>
                <a:cs typeface="Times New Roman" panose="02020603050405020304" pitchFamily="18" charset="0"/>
                <a:sym typeface="+mn-ea"/>
              </a:rPr>
              <a:t>在句式上的特点。</a:t>
            </a:r>
            <a:endParaRPr lang="zh-CN" altLang="zh-CN" sz="2800" b="1" kern="100">
              <a:latin typeface="Times New Roman" panose="02020603050405020304" pitchFamily="18" charset="0"/>
              <a:cs typeface="Times New Roman" panose="02020603050405020304" pitchFamily="18" charset="0"/>
              <a:sym typeface="+mn-ea"/>
            </a:endParaRPr>
          </a:p>
          <a:p>
            <a:pPr indent="0"/>
            <a:endParaRPr lang="zh-CN" altLang="zh-CN" sz="2800" b="1" kern="100">
              <a:latin typeface="Times New Roman" panose="02020603050405020304" pitchFamily="18" charset="0"/>
              <a:cs typeface="Times New Roman" panose="02020603050405020304" pitchFamily="18" charset="0"/>
              <a:sym typeface="+mn-ea"/>
            </a:endParaRPr>
          </a:p>
          <a:p>
            <a:pPr indent="0"/>
            <a:r>
              <a:rPr lang="zh-CN" altLang="en-US" sz="2800" b="0">
                <a:ea typeface="宋体" panose="02010600030101010101" pitchFamily="2" charset="-122"/>
              </a:rPr>
              <a:t>句式的选用安排上显得灵活自如、富有变化。</a:t>
            </a:r>
            <a:r>
              <a:rPr lang="en-US" altLang="zh-CN" sz="2800" b="0">
                <a:ea typeface="宋体" panose="02010600030101010101" pitchFamily="2" charset="-122"/>
              </a:rPr>
              <a:t>6.</a:t>
            </a:r>
            <a:r>
              <a:rPr lang="zh-CN" altLang="en-US" sz="2800" b="0">
                <a:ea typeface="宋体" panose="02010600030101010101" pitchFamily="2" charset="-122"/>
              </a:rPr>
              <a:t>交替使用了陈述句、疑问句和祈使句，语气不断变化，既令人信服又使人受到感染。</a:t>
            </a:r>
            <a:r>
              <a:rPr lang="en-US" altLang="zh-CN" sz="2800" b="0">
                <a:ea typeface="宋体" panose="02010600030101010101" pitchFamily="2" charset="-122"/>
              </a:rPr>
              <a:t>7.句式灵活多变，而变化之中又寓有整齐(安排了两组对偶)。</a:t>
            </a:r>
            <a:endParaRPr lang="en-US" altLang="zh-CN" sz="2800" b="0">
              <a:ea typeface="宋体" panose="02010600030101010101" pitchFamily="2" charset="-122"/>
            </a:endParaRPr>
          </a:p>
          <a:p>
            <a:pPr indent="0"/>
            <a:endParaRPr lang="zh-CN" altLang="en-US" sz="2800" b="0">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00" name="文本框 99"/>
          <p:cNvSpPr txBox="1"/>
          <p:nvPr/>
        </p:nvSpPr>
        <p:spPr>
          <a:xfrm>
            <a:off x="233680" y="993775"/>
            <a:ext cx="11699875" cy="1383665"/>
          </a:xfrm>
          <a:prstGeom prst="rect">
            <a:avLst/>
          </a:prstGeom>
          <a:noFill/>
          <a:ln w="9525">
            <a:noFill/>
          </a:ln>
        </p:spPr>
        <p:txBody>
          <a:bodyPr wrap="square">
            <a:spAutoFit/>
          </a:bodyPr>
          <a:lstStyle/>
          <a:p>
            <a:pPr indent="0"/>
            <a:r>
              <a:rPr lang="zh-CN" altLang="en-US" sz="2800" b="0">
                <a:solidFill>
                  <a:srgbClr val="FF0000"/>
                </a:solidFill>
                <a:latin typeface="Times New Roman" panose="02020603050405020304" pitchFamily="18" charset="0"/>
                <a:ea typeface="宋体" panose="02010600030101010101" pitchFamily="2" charset="-122"/>
              </a:rPr>
              <a:t>语言的生动性：</a:t>
            </a:r>
            <a:endParaRPr lang="zh-CN" altLang="en-US" sz="2800" b="0">
              <a:solidFill>
                <a:srgbClr val="FF0000"/>
              </a:solidFill>
              <a:latin typeface="Times New Roman" panose="02020603050405020304" pitchFamily="18" charset="0"/>
              <a:ea typeface="宋体" panose="02010600030101010101" pitchFamily="2" charset="-122"/>
            </a:endParaRPr>
          </a:p>
          <a:p>
            <a:pPr indent="0"/>
            <a:r>
              <a:rPr lang="zh-CN" altLang="en-US" sz="2800" b="1">
                <a:sym typeface="+mn-ea"/>
              </a:rPr>
              <a:t>运用比喻、对偶等多种修辞，运用生动活泼的词语是说理更加浅显、易懂、有趣。</a:t>
            </a:r>
            <a:endParaRPr lang="zh-CN" altLang="en-US" sz="2800" b="0">
              <a:solidFill>
                <a:srgbClr val="FF0000"/>
              </a:solidFill>
              <a:latin typeface="Times New Roman" panose="02020603050405020304" pitchFamily="18" charset="0"/>
              <a:ea typeface="宋体" panose="02010600030101010101" pitchFamily="2"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00" name="文本框 99"/>
          <p:cNvSpPr txBox="1"/>
          <p:nvPr/>
        </p:nvSpPr>
        <p:spPr>
          <a:xfrm>
            <a:off x="328930" y="909320"/>
            <a:ext cx="11699875" cy="5513070"/>
          </a:xfrm>
          <a:prstGeom prst="rect">
            <a:avLst/>
          </a:prstGeom>
          <a:noFill/>
          <a:ln w="9525">
            <a:noFill/>
          </a:ln>
        </p:spPr>
        <p:txBody>
          <a:bodyPr wrap="square">
            <a:spAutoFit/>
          </a:bodyPr>
          <a:lstStyle/>
          <a:p>
            <a:pPr indent="0"/>
            <a:r>
              <a:rPr lang="zh-CN" altLang="en-US" sz="2800" b="0">
                <a:solidFill>
                  <a:schemeClr val="tx1"/>
                </a:solidFill>
                <a:latin typeface="Times New Roman" panose="02020603050405020304" pitchFamily="18" charset="0"/>
                <a:ea typeface="宋体" panose="02010600030101010101" pitchFamily="2" charset="-122"/>
              </a:rPr>
              <a:t>本文在表达上的最大特点是，语言通俗易懂，用明白无误的词语表达深奥难懂的理论。从哪些方面可以看出在表达上的这一特点呢？</a:t>
            </a:r>
            <a:endParaRPr lang="zh-CN" altLang="en-US" sz="2800" b="0">
              <a:solidFill>
                <a:schemeClr val="tx1"/>
              </a:solidFill>
              <a:latin typeface="Times New Roman" panose="02020603050405020304" pitchFamily="18" charset="0"/>
              <a:ea typeface="宋体" panose="02010600030101010101" pitchFamily="2" charset="-122"/>
            </a:endParaRPr>
          </a:p>
          <a:p>
            <a:pPr indent="0"/>
            <a:endParaRPr lang="zh-CN" altLang="en-US" sz="2800" b="0">
              <a:solidFill>
                <a:srgbClr val="FF0000"/>
              </a:solidFill>
              <a:latin typeface="Times New Roman" panose="02020603050405020304" pitchFamily="18" charset="0"/>
              <a:ea typeface="宋体" panose="02010600030101010101" pitchFamily="2" charset="-122"/>
            </a:endParaRPr>
          </a:p>
          <a:p>
            <a:pPr indent="0">
              <a:lnSpc>
                <a:spcPct val="80000"/>
              </a:lnSpc>
            </a:pPr>
            <a:r>
              <a:rPr lang="zh-CN" altLang="en-US" sz="2400" b="0">
                <a:solidFill>
                  <a:schemeClr val="tx1"/>
                </a:solidFill>
                <a:latin typeface="Times New Roman" panose="02020603050405020304" pitchFamily="18" charset="0"/>
                <a:ea typeface="宋体" panose="02010600030101010101" pitchFamily="2" charset="-122"/>
              </a:rPr>
              <a:t>①从标题上看，用了一个设问句，从读者认识上的疑难的症结提出问题，引人深思。难懂的哲学命题被通俗地揭示出来了。</a:t>
            </a:r>
            <a:endParaRPr lang="zh-CN" altLang="en-US" sz="2400" b="0">
              <a:solidFill>
                <a:schemeClr val="tx1"/>
              </a:solidFill>
              <a:latin typeface="Times New Roman" panose="02020603050405020304" pitchFamily="18" charset="0"/>
              <a:ea typeface="宋体" panose="02010600030101010101" pitchFamily="2" charset="-122"/>
            </a:endParaRPr>
          </a:p>
          <a:p>
            <a:pPr indent="0">
              <a:lnSpc>
                <a:spcPct val="80000"/>
              </a:lnSpc>
            </a:pPr>
            <a:r>
              <a:rPr lang="zh-CN" altLang="en-US" sz="2400" b="0">
                <a:solidFill>
                  <a:schemeClr val="tx1"/>
                </a:solidFill>
                <a:latin typeface="Times New Roman" panose="02020603050405020304" pitchFamily="18" charset="0"/>
                <a:ea typeface="宋体" panose="02010600030101010101" pitchFamily="2" charset="-122"/>
              </a:rPr>
              <a:t>②从开头看，三问三答，用的是群众最为熟悉的语言，表达的却是极其严密的哲学观点。第一问是总领、应题，答案在最后，正是本文的中心论点。中间插进两问，正好是对客观唯心主义和主观唯心主义的否定，不搬用名词术语，深入浅出，就是表达的特点所在。</a:t>
            </a:r>
            <a:endParaRPr lang="zh-CN" altLang="en-US" sz="2400" b="0">
              <a:solidFill>
                <a:schemeClr val="tx1"/>
              </a:solidFill>
              <a:latin typeface="Times New Roman" panose="02020603050405020304" pitchFamily="18" charset="0"/>
              <a:ea typeface="宋体" panose="02010600030101010101" pitchFamily="2" charset="-122"/>
            </a:endParaRPr>
          </a:p>
          <a:p>
            <a:pPr indent="0">
              <a:lnSpc>
                <a:spcPct val="80000"/>
              </a:lnSpc>
            </a:pPr>
            <a:r>
              <a:rPr lang="zh-CN" altLang="en-US" sz="2400" b="0">
                <a:solidFill>
                  <a:schemeClr val="tx1"/>
                </a:solidFill>
                <a:latin typeface="Times New Roman" panose="02020603050405020304" pitchFamily="18" charset="0"/>
                <a:ea typeface="宋体" panose="02010600030101010101" pitchFamily="2" charset="-122"/>
              </a:rPr>
              <a:t>③从行文用语看，文中使用了三组相应的概念：存在——思想；实践——认识；物质——精神。这三组概念在表达哲学观点时，有时是相通的，有时在使用范围和特定内涵上却又有一定的差别。作者在文中为了通俗地说明问题，用“物质”和“精神”这一组概念贯串全文，能通用的都加以说明，不能通用的就使用特定概念。这样，表达既通俗易懂，又准确清楚。有一点须特别指出，本文用“物质变精神”“精神变物质”这种通俗的表达方式来反映辩证唯物论的认识论，只能认为是特定语言环境的特定概括，在理解和使用时，必须用自己的认识去补充、丰富，作出科学的解释，并加上引号，不能生硬地不加分析地作简单理解。</a:t>
            </a:r>
            <a:endParaRPr lang="zh-CN" altLang="en-US" sz="2400" b="0">
              <a:solidFill>
                <a:schemeClr val="tx1"/>
              </a:solidFill>
              <a:latin typeface="Times New Roman" panose="02020603050405020304" pitchFamily="18" charset="0"/>
              <a:ea typeface="宋体" panose="02010600030101010101" pitchFamily="2" charset="-122"/>
            </a:endParaRPr>
          </a:p>
        </p:txBody>
      </p:sp>
      <p:sp>
        <p:nvSpPr>
          <p:cNvPr id="5" name="文本框 4"/>
          <p:cNvSpPr txBox="1"/>
          <p:nvPr/>
        </p:nvSpPr>
        <p:spPr>
          <a:xfrm>
            <a:off x="328930" y="52705"/>
            <a:ext cx="5059680" cy="583565"/>
          </a:xfrm>
          <a:prstGeom prst="rect">
            <a:avLst/>
          </a:prstGeom>
          <a:noFill/>
        </p:spPr>
        <p:txBody>
          <a:bodyPr wrap="none" rtlCol="0" anchor="t">
            <a:spAutoFit/>
          </a:bodyPr>
          <a:lstStyle/>
          <a:p>
            <a:pPr algn="l">
              <a:buNone/>
            </a:pPr>
            <a:r>
              <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《人的正确思想从哪里来》</a:t>
            </a:r>
            <a:endPar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00">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0">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00" name="文本框 99"/>
          <p:cNvSpPr txBox="1"/>
          <p:nvPr/>
        </p:nvSpPr>
        <p:spPr>
          <a:xfrm>
            <a:off x="328930" y="909320"/>
            <a:ext cx="11699875" cy="4399915"/>
          </a:xfrm>
          <a:prstGeom prst="rect">
            <a:avLst/>
          </a:prstGeom>
          <a:noFill/>
          <a:ln w="9525">
            <a:noFill/>
          </a:ln>
        </p:spPr>
        <p:txBody>
          <a:bodyPr wrap="square">
            <a:spAutoFit/>
          </a:bodyPr>
          <a:lstStyle/>
          <a:p>
            <a:pPr indent="0"/>
            <a:r>
              <a:rPr lang="zh-CN" altLang="en-US" sz="2800" b="0">
                <a:solidFill>
                  <a:srgbClr val="FF0000"/>
                </a:solidFill>
                <a:latin typeface="Times New Roman" panose="02020603050405020304" pitchFamily="18" charset="0"/>
                <a:ea typeface="宋体" panose="02010600030101010101" pitchFamily="2" charset="-122"/>
              </a:rPr>
              <a:t>(1)准确性。</a:t>
            </a:r>
            <a:endParaRPr lang="zh-CN" altLang="en-US" sz="2800" b="0">
              <a:solidFill>
                <a:srgbClr val="FF0000"/>
              </a:solidFill>
              <a:latin typeface="Times New Roman" panose="02020603050405020304" pitchFamily="18" charset="0"/>
              <a:ea typeface="宋体" panose="02010600030101010101" pitchFamily="2" charset="-122"/>
            </a:endParaRPr>
          </a:p>
          <a:p>
            <a:pPr indent="0"/>
            <a:r>
              <a:rPr lang="zh-CN" altLang="en-US" sz="2800" b="0">
                <a:solidFill>
                  <a:schemeClr val="tx1"/>
                </a:solidFill>
                <a:latin typeface="Times New Roman" panose="02020603050405020304" pitchFamily="18" charset="0"/>
                <a:ea typeface="宋体" panose="02010600030101010101" pitchFamily="2" charset="-122"/>
              </a:rPr>
              <a:t>文章遣词造句，恰如其分、实事求是地反映客观现实。表达自己的观点，做到不夸张、不缩小。如“这个标准也是这样的‘不确定’，以便不至于使人的知识变成‘绝对’，同时它又是这样的确定，以便同唯心主义和不可知论的一切变种进行无情的斗争”中，“不确定”是指实践是不断发展的，时间处于一定的发展阶段时，对有些思想和理论还不能完全证明，对一些错误的思想也不能完全驳倒；“确定”是指实践是检验真理的唯一标准，以后的实践终究会驳倒错误的思想和理论。再比如反驳“有的同志担心，坚持实践是检验真理的唯一标准，会削弱理论的意义”的观点时，通过问答的形式，从两个方面解答有的同志的疑惑，准确严密。</a:t>
            </a:r>
            <a:endParaRPr lang="zh-CN" altLang="en-US" sz="2800" b="0">
              <a:solidFill>
                <a:schemeClr val="tx1"/>
              </a:solidFill>
              <a:latin typeface="Times New Roman" panose="02020603050405020304" pitchFamily="18" charset="0"/>
              <a:ea typeface="宋体" panose="02010600030101010101" pitchFamily="2" charset="-122"/>
            </a:endParaRPr>
          </a:p>
        </p:txBody>
      </p:sp>
      <p:sp>
        <p:nvSpPr>
          <p:cNvPr id="5" name="文本框 4"/>
          <p:cNvSpPr txBox="1"/>
          <p:nvPr/>
        </p:nvSpPr>
        <p:spPr>
          <a:xfrm>
            <a:off x="328930" y="52705"/>
            <a:ext cx="5872480" cy="583565"/>
          </a:xfrm>
          <a:prstGeom prst="rect">
            <a:avLst/>
          </a:prstGeom>
          <a:noFill/>
        </p:spPr>
        <p:txBody>
          <a:bodyPr wrap="none" rtlCol="0" anchor="t">
            <a:spAutoFit/>
          </a:bodyPr>
          <a:lstStyle/>
          <a:p>
            <a:pPr algn="l">
              <a:buNone/>
            </a:pPr>
            <a:r>
              <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《实践是检验真理的唯一标准》</a:t>
            </a:r>
            <a:endPar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00" name="文本框 99"/>
          <p:cNvSpPr txBox="1"/>
          <p:nvPr/>
        </p:nvSpPr>
        <p:spPr>
          <a:xfrm>
            <a:off x="328930" y="909320"/>
            <a:ext cx="11699875" cy="5262245"/>
          </a:xfrm>
          <a:prstGeom prst="rect">
            <a:avLst/>
          </a:prstGeom>
          <a:noFill/>
          <a:ln w="9525">
            <a:noFill/>
          </a:ln>
        </p:spPr>
        <p:txBody>
          <a:bodyPr wrap="square">
            <a:spAutoFit/>
          </a:bodyPr>
          <a:lstStyle/>
          <a:p>
            <a:pPr indent="0"/>
            <a:r>
              <a:rPr lang="zh-CN" altLang="en-US" sz="2800" b="0">
                <a:solidFill>
                  <a:srgbClr val="FF0000"/>
                </a:solidFill>
                <a:latin typeface="Times New Roman" panose="02020603050405020304" pitchFamily="18" charset="0"/>
                <a:ea typeface="宋体" panose="02010600030101010101" pitchFamily="2" charset="-122"/>
              </a:rPr>
              <a:t>(2)鲜明性。</a:t>
            </a:r>
            <a:endParaRPr lang="zh-CN" altLang="en-US" sz="2800" b="0">
              <a:solidFill>
                <a:srgbClr val="FF0000"/>
              </a:solidFill>
              <a:latin typeface="Times New Roman" panose="02020603050405020304" pitchFamily="18" charset="0"/>
              <a:ea typeface="宋体" panose="02010600030101010101" pitchFamily="2" charset="-122"/>
            </a:endParaRPr>
          </a:p>
          <a:p>
            <a:pPr indent="0"/>
            <a:r>
              <a:rPr lang="zh-CN" altLang="en-US" sz="2800" b="0">
                <a:solidFill>
                  <a:schemeClr val="tx1"/>
                </a:solidFill>
                <a:latin typeface="Times New Roman" panose="02020603050405020304" pitchFamily="18" charset="0"/>
                <a:ea typeface="宋体" panose="02010600030101010101" pitchFamily="2" charset="-122"/>
              </a:rPr>
              <a:t>文章强调马列主义、毛泽东思想的基本原理时，旗帜鲜明，毫不模棱两可，使用了很多表达鲜明态度的词语来强调自己的观点。如标题“实践是检验真理的唯一标准”中，“唯一”一词，强调绝无仅有，说明“检验真理的标准”除了“实践”之外，别无其他途径。文章中这类表明鲜明态度的词语比比皆是，如“科学史上的无数事实，充分地说明了这个问题”中的“无数”“充分”，“凡是科学的理论，都不会害怕实践的检验”中的“凡是”“都”等。此外，文章中的词语还带有强烈的感情色彩，或褒或贬，爱憎分明。比如在批判“四人帮”的种种歪理邪说时，运用了“炮制”“伪造”“胡诌”“虚构”等词语，唾弃、鄙夷之情溢于言表；“而且亲自作出了用实践去检验一切理论包括自己所提出的理论的光辉榜样”，充满了对革命导师的崇敬之情。</a:t>
            </a:r>
            <a:endParaRPr lang="zh-CN" altLang="en-US" sz="2800" b="0">
              <a:solidFill>
                <a:schemeClr val="tx1"/>
              </a:solidFill>
              <a:latin typeface="Times New Roman" panose="02020603050405020304" pitchFamily="18" charset="0"/>
              <a:ea typeface="宋体" panose="02010600030101010101" pitchFamily="2" charset="-122"/>
            </a:endParaRPr>
          </a:p>
        </p:txBody>
      </p:sp>
      <p:sp>
        <p:nvSpPr>
          <p:cNvPr id="5" name="文本框 4"/>
          <p:cNvSpPr txBox="1"/>
          <p:nvPr/>
        </p:nvSpPr>
        <p:spPr>
          <a:xfrm>
            <a:off x="328930" y="52705"/>
            <a:ext cx="5872480" cy="583565"/>
          </a:xfrm>
          <a:prstGeom prst="rect">
            <a:avLst/>
          </a:prstGeom>
          <a:noFill/>
        </p:spPr>
        <p:txBody>
          <a:bodyPr wrap="none" rtlCol="0" anchor="t">
            <a:spAutoFit/>
          </a:bodyPr>
          <a:lstStyle/>
          <a:p>
            <a:pPr algn="l">
              <a:buNone/>
            </a:pPr>
            <a:r>
              <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《实践是检验真理的唯一标准》</a:t>
            </a:r>
            <a:endPar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0" y="0"/>
            <a:ext cx="4120896"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6" name="Freeform 5"/>
          <p:cNvSpPr>
            <a:spLocks noEditPoints="1"/>
          </p:cNvSpPr>
          <p:nvPr>
            <p:custDataLst>
              <p:tags r:id="rId3"/>
            </p:custDataLst>
          </p:nvPr>
        </p:nvSpPr>
        <p:spPr bwMode="auto">
          <a:xfrm rot="10800000">
            <a:off x="10668085" y="609605"/>
            <a:ext cx="802640" cy="741680"/>
          </a:xfrm>
          <a:custGeom>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400685" y="2017395"/>
            <a:ext cx="3511550" cy="1219200"/>
          </a:xfrm>
          <a:prstGeom prst="rect">
            <a:avLst/>
          </a:prstGeom>
          <a:noFill/>
        </p:spPr>
        <p:txBody>
          <a:bodyPr wrap="square" lIns="63500" tIns="25400" rIns="63500" bIns="25400" rtlCol="0" anchor="b" anchorCtr="0">
            <a:normAutofit fontScale="90000" lnSpcReduction="20000"/>
          </a:bodyPr>
          <a:lstStyle/>
          <a:p>
            <a:pPr marL="0" indent="0" algn="l">
              <a:lnSpc>
                <a:spcPct val="100000"/>
              </a:lnSpc>
              <a:spcBef>
                <a:spcPct val="0"/>
              </a:spcBef>
              <a:spcAft>
                <a:spcPct val="0"/>
              </a:spcAft>
              <a:buSzTx/>
              <a:buNone/>
            </a:pPr>
            <a:r>
              <a:rPr lang="zh-CN" altLang="zh-CN" sz="4400" b="1" spc="160">
                <a:solidFill>
                  <a:schemeClr val="lt1"/>
                </a:solidFill>
                <a:latin typeface="微软雅黑" panose="020b0503020204020204" charset="-122"/>
                <a:ea typeface="微软雅黑" panose="020b0503020204020204" charset="-122"/>
                <a:sym typeface="+mn-ea"/>
              </a:rPr>
              <a:t>一、明确写作背景及意图</a:t>
            </a:r>
            <a:r>
              <a:rPr lang="zh-CN" altLang="zh-CN" sz="4400" b="1" spc="160">
                <a:solidFill>
                  <a:schemeClr val="lt1"/>
                </a:solidFill>
                <a:latin typeface="微软雅黑" panose="020b0503020204020204" charset="-122"/>
                <a:ea typeface="微软雅黑" panose="020b0503020204020204" charset="-122"/>
              </a:rPr>
              <a:t> </a:t>
            </a:r>
            <a:endParaRPr lang="zh-CN" altLang="zh-CN" sz="4400" b="1" spc="160">
              <a:solidFill>
                <a:schemeClr val="lt1"/>
              </a:solidFill>
              <a:latin typeface="微软雅黑" panose="020b0503020204020204" charset="-122"/>
              <a:ea typeface="微软雅黑" panose="020b0503020204020204" charset="-122"/>
            </a:endParaRPr>
          </a:p>
        </p:txBody>
      </p:sp>
      <p:sp>
        <p:nvSpPr>
          <p:cNvPr id="2" name="Title 6"/>
          <p:cNvSpPr txBox="1"/>
          <p:nvPr>
            <p:custDataLst>
              <p:tags r:id="rId5"/>
            </p:custDataLst>
          </p:nvPr>
        </p:nvSpPr>
        <p:spPr>
          <a:xfrm>
            <a:off x="4314190" y="1459865"/>
            <a:ext cx="7778750" cy="33858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3600" b="1">
                <a:sym typeface="+mn-ea"/>
              </a:rPr>
              <a:t>抓住文章关键词、关键句，分析四篇文章的写作背景及意图</a:t>
            </a:r>
            <a:endParaRPr lang="zh-CN" altLang="en-US" sz="3600" b="1">
              <a:sym typeface="+mn-ea"/>
            </a:endParaRPr>
          </a:p>
          <a:p>
            <a:pPr marL="0" lvl="0" indent="-285750" algn="l" fontAlgn="ctr">
              <a:lnSpc>
                <a:spcPct val="130000"/>
              </a:lnSpc>
              <a:spcBef>
                <a:spcPts val="1000"/>
              </a:spcBef>
              <a:spcAft>
                <a:spcPct val="0"/>
              </a:spcAft>
              <a:buSzTx/>
              <a:buFont typeface="Wingdings" panose="05000000000000000000" charset="0"/>
              <a:buNone/>
            </a:pPr>
            <a:endParaRPr lang="zh-CN" altLang="en-US" sz="36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cxnSp>
        <p:nvCxnSpPr>
          <p:cNvPr id="8" name="直接连接符 7"/>
          <p:cNvCxnSpPr/>
          <p:nvPr>
            <p:custDataLst>
              <p:tags r:id="rId2"/>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2"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100" name="文本框 99"/>
          <p:cNvSpPr txBox="1"/>
          <p:nvPr/>
        </p:nvSpPr>
        <p:spPr>
          <a:xfrm>
            <a:off x="328930" y="909320"/>
            <a:ext cx="11699875" cy="4831080"/>
          </a:xfrm>
          <a:prstGeom prst="rect">
            <a:avLst/>
          </a:prstGeom>
          <a:noFill/>
          <a:ln w="9525">
            <a:noFill/>
          </a:ln>
        </p:spPr>
        <p:txBody>
          <a:bodyPr wrap="square">
            <a:spAutoFit/>
          </a:bodyPr>
          <a:lstStyle/>
          <a:p>
            <a:pPr indent="0"/>
            <a:r>
              <a:rPr lang="zh-CN" altLang="en-US" sz="2800" b="0">
                <a:solidFill>
                  <a:srgbClr val="FF0000"/>
                </a:solidFill>
                <a:latin typeface="Times New Roman" panose="02020603050405020304" pitchFamily="18" charset="0"/>
                <a:ea typeface="宋体" panose="02010600030101010101" pitchFamily="2" charset="-122"/>
              </a:rPr>
              <a:t>(3)生动性。</a:t>
            </a:r>
            <a:endParaRPr lang="zh-CN" altLang="en-US" sz="2800" b="0">
              <a:solidFill>
                <a:srgbClr val="FF0000"/>
              </a:solidFill>
              <a:latin typeface="Times New Roman" panose="02020603050405020304" pitchFamily="18" charset="0"/>
              <a:ea typeface="宋体" panose="02010600030101010101" pitchFamily="2" charset="-122"/>
            </a:endParaRPr>
          </a:p>
          <a:p>
            <a:pPr indent="0"/>
            <a:r>
              <a:rPr lang="zh-CN" altLang="en-US" sz="2800" b="0">
                <a:solidFill>
                  <a:schemeClr val="tx1"/>
                </a:solidFill>
                <a:latin typeface="Times New Roman" panose="02020603050405020304" pitchFamily="18" charset="0"/>
                <a:ea typeface="宋体" panose="02010600030101010101" pitchFamily="2" charset="-122"/>
              </a:rPr>
              <a:t>本文语言生动形象。文章在批判“四人帮”的种种歪理邪说时，用“五花八门”形容他们的谬论，用“一个个都像肥皂泡那样很快破灭了”比喻他们理论的失败，用“自吹自擂”描写他们不遗余力地宣扬自己谬论的丑态。这些语言生动形象，感情色彩强烈，表达了作者对“四人帮”的鄙夷、唾弃，使文章说理免于枯燥、抽象。文章结尾强调新时期的任务是，“我们要完成这个伟大的任务，面临着许多新的问题，需要我们去认识，去研究；躺在马列主义、毛泽东思想的现成条文上，甚至拿现成的公式去限制、宰割、裁剪无限丰富的飞速发展的革命实践，这种态度是错误的”，“躺在”“宰割”“裁剪”等词语生动形象，是对脱离实践、故步自封、思想僵化的所谓马克思主义者的辛辣讽刺。</a:t>
            </a:r>
            <a:endParaRPr lang="zh-CN" altLang="en-US" sz="2800" b="0">
              <a:solidFill>
                <a:schemeClr val="tx1"/>
              </a:solidFill>
              <a:latin typeface="Times New Roman" panose="02020603050405020304" pitchFamily="18" charset="0"/>
              <a:ea typeface="宋体" panose="02010600030101010101" pitchFamily="2" charset="-122"/>
            </a:endParaRPr>
          </a:p>
        </p:txBody>
      </p:sp>
      <p:sp>
        <p:nvSpPr>
          <p:cNvPr id="5" name="文本框 4"/>
          <p:cNvSpPr txBox="1"/>
          <p:nvPr/>
        </p:nvSpPr>
        <p:spPr>
          <a:xfrm>
            <a:off x="328930" y="52705"/>
            <a:ext cx="5872480" cy="583565"/>
          </a:xfrm>
          <a:prstGeom prst="rect">
            <a:avLst/>
          </a:prstGeom>
          <a:noFill/>
        </p:spPr>
        <p:txBody>
          <a:bodyPr wrap="none" rtlCol="0" anchor="t">
            <a:spAutoFit/>
          </a:bodyPr>
          <a:lstStyle/>
          <a:p>
            <a:pPr algn="l">
              <a:buNone/>
            </a:pPr>
            <a:r>
              <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rPr>
              <a:t>《实践是检验真理的唯一标准》</a:t>
            </a:r>
            <a:endParaRPr lang="zh-CN" altLang="en-US" sz="3200" b="1">
              <a:solidFill>
                <a:schemeClr val="accent2">
                  <a:lumMod val="10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0" y="0"/>
            <a:ext cx="4120896"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6" name="Freeform 5"/>
          <p:cNvSpPr>
            <a:spLocks noEditPoints="1"/>
          </p:cNvSpPr>
          <p:nvPr>
            <p:custDataLst>
              <p:tags r:id="rId3"/>
            </p:custDataLst>
          </p:nvPr>
        </p:nvSpPr>
        <p:spPr bwMode="auto">
          <a:xfrm rot="10800000">
            <a:off x="10668085" y="609605"/>
            <a:ext cx="802640" cy="741680"/>
          </a:xfrm>
          <a:custGeom>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180340" y="2444115"/>
            <a:ext cx="3940810" cy="1219200"/>
          </a:xfrm>
          <a:prstGeom prst="rect">
            <a:avLst/>
          </a:prstGeom>
          <a:noFill/>
        </p:spPr>
        <p:txBody>
          <a:bodyPr wrap="square" lIns="63500" tIns="25400" rIns="63500" bIns="25400" rtlCol="0" anchor="b" anchorCtr="0">
            <a:normAutofit fontScale="90000" lnSpcReduction="10000"/>
          </a:bodyPr>
          <a:lstStyle/>
          <a:p>
            <a:pPr marL="0" indent="0" algn="ctr">
              <a:lnSpc>
                <a:spcPct val="100000"/>
              </a:lnSpc>
              <a:spcBef>
                <a:spcPct val="0"/>
              </a:spcBef>
              <a:spcAft>
                <a:spcPct val="0"/>
              </a:spcAft>
              <a:buSzTx/>
              <a:buNone/>
            </a:pPr>
            <a:r>
              <a:rPr lang="zh-CN" altLang="en-US" sz="4400" b="1">
                <a:solidFill>
                  <a:schemeClr val="bg1"/>
                </a:solidFill>
                <a:sym typeface="+mn-ea"/>
              </a:rPr>
              <a:t>五、</a:t>
            </a:r>
            <a:endParaRPr lang="zh-CN" altLang="en-US" sz="4400" b="1">
              <a:solidFill>
                <a:schemeClr val="bg1"/>
              </a:solidFill>
              <a:sym typeface="+mn-ea"/>
            </a:endParaRPr>
          </a:p>
          <a:p>
            <a:pPr marL="0" indent="0" algn="ctr">
              <a:lnSpc>
                <a:spcPct val="100000"/>
              </a:lnSpc>
              <a:spcBef>
                <a:spcPct val="0"/>
              </a:spcBef>
              <a:spcAft>
                <a:spcPct val="0"/>
              </a:spcAft>
              <a:buSzTx/>
              <a:buNone/>
            </a:pPr>
            <a:r>
              <a:rPr lang="zh-CN" altLang="en-US" sz="4400" b="1">
                <a:solidFill>
                  <a:schemeClr val="bg1"/>
                </a:solidFill>
                <a:sym typeface="+mn-ea"/>
              </a:rPr>
              <a:t>联系实际</a:t>
            </a:r>
            <a:endParaRPr lang="zh-CN" altLang="en-US" sz="4400" b="1">
              <a:solidFill>
                <a:schemeClr val="bg1"/>
              </a:solidFill>
            </a:endParaRPr>
          </a:p>
          <a:p>
            <a:pPr marL="0" indent="0" algn="l">
              <a:lnSpc>
                <a:spcPct val="100000"/>
              </a:lnSpc>
              <a:spcBef>
                <a:spcPct val="0"/>
              </a:spcBef>
              <a:spcAft>
                <a:spcPct val="0"/>
              </a:spcAft>
              <a:buSzTx/>
              <a:buNone/>
            </a:pPr>
            <a:endParaRPr lang="zh-CN" altLang="en-US" sz="4400" b="1" spc="160">
              <a:solidFill>
                <a:schemeClr val="bg1"/>
              </a:solidFill>
              <a:latin typeface="微软雅黑" panose="020b0503020204020204" charset="-122"/>
              <a:ea typeface="微软雅黑" panose="020b0503020204020204" charset="-122"/>
            </a:endParaRPr>
          </a:p>
        </p:txBody>
      </p:sp>
      <p:sp>
        <p:nvSpPr>
          <p:cNvPr id="2" name="Title 6"/>
          <p:cNvSpPr txBox="1"/>
          <p:nvPr>
            <p:custDataLst>
              <p:tags r:id="rId5"/>
            </p:custDataLst>
          </p:nvPr>
        </p:nvSpPr>
        <p:spPr>
          <a:xfrm>
            <a:off x="4352290" y="1026795"/>
            <a:ext cx="7778750" cy="34588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3200" b="1">
                <a:sym typeface="+mn-ea"/>
              </a:rPr>
              <a:t>请从四篇课文中选择一篇，尝试用历史事实或亲身经历印证文章的观点。</a:t>
            </a:r>
            <a:endParaRPr lang="zh-CN" altLang="en-US" sz="3200" b="1">
              <a:sym typeface="+mn-ea"/>
            </a:endParaRPr>
          </a:p>
        </p:txBody>
      </p:sp>
      <p:pic>
        <p:nvPicPr>
          <p:cNvPr id="9" name="New picture"/>
          <p:cNvPicPr/>
          <p:nvPr/>
        </p:nvPicPr>
        <p:blipFill>
          <a:blip r:embed="rId6"/>
          <a:stretch>
            <a:fillRect/>
          </a:stretch>
        </p:blipFill>
        <p:spPr>
          <a:xfrm>
            <a:off x="11620500" y="12382500"/>
            <a:ext cx="330200" cy="254000"/>
          </a:xfrm>
          <a:prstGeom prst="cube">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任意多边形: 形状 21"/>
          <p:cNvSpPr/>
          <p:nvPr>
            <p:custDataLst>
              <p:tags r:id="rId2"/>
            </p:custDataLst>
          </p:nvPr>
        </p:nvSpPr>
        <p:spPr>
          <a:xfrm rot="7318264">
            <a:off x="5045736" y="2742464"/>
            <a:ext cx="225942" cy="5506892"/>
          </a:xfrm>
          <a:custGeom>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rgbClr val="54BD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7"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8" name="直接连接符 7"/>
          <p:cNvCxnSpPr/>
          <p:nvPr>
            <p:custDataLst>
              <p:tags r:id="rId4"/>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5"/>
            </p:custDataLst>
          </p:nvPr>
        </p:nvCxnSpPr>
        <p:spPr>
          <a:xfrm>
            <a:off x="550504" y="1711508"/>
            <a:ext cx="5181600"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616585" y="727075"/>
            <a:ext cx="7110095" cy="852805"/>
          </a:xfrm>
          <a:prstGeom prst="rect">
            <a:avLst/>
          </a:prstGeom>
          <a:noFill/>
        </p:spPr>
        <p:txBody>
          <a:bodyPr wrap="square" lIns="63500" tIns="25400" rIns="63500" bIns="25400" rtlCol="0" anchor="b" anchorCtr="0">
            <a:noAutofit/>
          </a:bodyPr>
          <a:lstStyle/>
          <a:p>
            <a:pPr marL="0" lvl="0" indent="0" eaLnBrk="1" hangingPunct="1">
              <a:spcBef>
                <a:spcPct val="50000"/>
              </a:spcBef>
              <a:buNone/>
            </a:pPr>
            <a:r>
              <a:rPr lang="zh-CN" altLang="en-US" sz="4000" b="1" u="sng">
                <a:solidFill>
                  <a:schemeClr val="accent1">
                    <a:lumMod val="50000"/>
                  </a:schemeClr>
                </a:solidFill>
                <a:latin typeface="微软雅黑" panose="020b0503020204020204" charset="-122"/>
                <a:ea typeface="微软雅黑" panose="020b0503020204020204" charset="-122"/>
                <a:sym typeface="+mn-ea"/>
              </a:rPr>
              <a:t>《社会历史的决定性基础》</a:t>
            </a:r>
            <a:endParaRPr lang="zh-CN" altLang="zh-CN" sz="4000" b="1" spc="160">
              <a:solidFill>
                <a:schemeClr val="accent1">
                  <a:lumMod val="75000"/>
                </a:schemeClr>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316865" y="1757680"/>
            <a:ext cx="11236960" cy="2934335"/>
          </a:xfrm>
          <a:prstGeom prst="rect">
            <a:avLst/>
          </a:prstGeom>
          <a:solidFill>
            <a:schemeClr val="accent3">
              <a:lumMod val="20000"/>
              <a:lumOff val="80000"/>
            </a:schemeClr>
          </a:solidFill>
        </p:spPr>
        <p:txBody>
          <a:bodyPr wrap="square" rtlCol="0">
            <a:spAutoFit/>
          </a:bodyPr>
          <a:lstStyle/>
          <a:p>
            <a:pPr>
              <a:lnSpc>
                <a:spcPct val="11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写作背景：19世纪90年代，资产阶级学者和德国党内的机会主义者大肆歪曲、攻击和篡改马克思主义唯物史观。或鼓吹思想、理性是社会发展的决定性因素，否定经济条件归根到底具有决定性作用。或宣扬只有经济状况才是原因，才是唯一积极的因素，否认上层建筑的作用，进而达到解除无产阶级思想武装，反对无产阶级革命的目的。这些谬论，在德国大学生中引起了思想混乱。</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8"/>
            </p:custDataLst>
          </p:nvPr>
        </p:nvSpPr>
        <p:spPr>
          <a:xfrm>
            <a:off x="305435" y="4766945"/>
            <a:ext cx="11236960" cy="1210945"/>
          </a:xfrm>
          <a:prstGeom prst="rect">
            <a:avLst/>
          </a:prstGeom>
          <a:solidFill>
            <a:schemeClr val="accent3">
              <a:lumMod val="20000"/>
              <a:lumOff val="80000"/>
            </a:schemeClr>
          </a:solidFill>
        </p:spPr>
        <p:txBody>
          <a:bodyPr wrap="square" rtlCol="0">
            <a:spAutoFit/>
          </a:bodyPr>
          <a:lstStyle/>
          <a:p>
            <a:pPr>
              <a:lnSpc>
                <a:spcPct val="13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写作意图：恩格斯于1894年1月25日写给瓦尔特·博尔吉乌斯的信，就是为了澄清这些错误思想。</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strVal val="#ppt_w*0.70"/>
                                          </p:val>
                                        </p:tav>
                                        <p:tav tm="100000">
                                          <p:val>
                                            <p:strVal val="#ppt_w"/>
                                          </p:val>
                                        </p:tav>
                                      </p:tavLst>
                                    </p:anim>
                                    <p:anim calcmode="lin" valueType="num">
                                      <p:cBhvr>
                                        <p:cTn id="18" dur="1000" fill="hold"/>
                                        <p:tgtEl>
                                          <p:spTgt spid="10"/>
                                        </p:tgtEl>
                                        <p:attrNameLst>
                                          <p:attrName>ppt_h</p:attrName>
                                        </p:attrNameLst>
                                      </p:cBhvr>
                                      <p:tavLst>
                                        <p:tav tm="0">
                                          <p:val>
                                            <p:strVal val="#ppt_h"/>
                                          </p:val>
                                        </p:tav>
                                        <p:tav tm="100000">
                                          <p:val>
                                            <p:strVal val="#ppt_h"/>
                                          </p:val>
                                        </p:tav>
                                      </p:tavLst>
                                    </p:anim>
                                    <p:animEffect transition="in" filter="fade">
                                      <p:cBhvr>
                                        <p:cTn id="19" dur="1000"/>
                                        <p:tgtEl>
                                          <p:spTgt spid="1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4" presetClass="entr" presetSubtype="0" fill="hold" nodeType="click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 to="" calcmode="lin" valueType="num">
                                      <p:cBhvr>
                                        <p:cTn id="24" dur="1" fill="hold"/>
                                        <p:tgtEl>
                                          <p:spTgt spid="2">
                                            <p:txEl>
                                              <p:pRg st="0" end="0"/>
                                            </p:txEl>
                                          </p:spTgt>
                                        </p:tgtEl>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4" presetClass="entr" presetSubtype="0"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 to="" calcmode="lin" valueType="num">
                                      <p:cBhvr>
                                        <p:cTn id="29" dur="1" fill="hold"/>
                                        <p:tgtEl>
                                          <p:spTgt spid="3">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任意多边形: 形状 21"/>
          <p:cNvSpPr/>
          <p:nvPr>
            <p:custDataLst>
              <p:tags r:id="rId2"/>
            </p:custDataLst>
          </p:nvPr>
        </p:nvSpPr>
        <p:spPr>
          <a:xfrm rot="7318264">
            <a:off x="5045736" y="2742464"/>
            <a:ext cx="225942" cy="5506892"/>
          </a:xfrm>
          <a:custGeom>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rgbClr val="54BD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7"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8" name="直接连接符 7"/>
          <p:cNvCxnSpPr/>
          <p:nvPr>
            <p:custDataLst>
              <p:tags r:id="rId4"/>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5"/>
            </p:custDataLst>
          </p:nvPr>
        </p:nvCxnSpPr>
        <p:spPr>
          <a:xfrm>
            <a:off x="550504" y="1711508"/>
            <a:ext cx="5181600"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305435" y="116205"/>
            <a:ext cx="7110095" cy="852805"/>
          </a:xfrm>
          <a:prstGeom prst="rect">
            <a:avLst/>
          </a:prstGeom>
          <a:noFill/>
        </p:spPr>
        <p:txBody>
          <a:bodyPr wrap="square" lIns="63500" tIns="25400" rIns="63500" bIns="25400" rtlCol="0" anchor="b" anchorCtr="0">
            <a:noAutofit/>
          </a:bodyPr>
          <a:lstStyle/>
          <a:p>
            <a:pPr marL="0" lvl="0" indent="0" eaLnBrk="1" hangingPunct="1">
              <a:spcBef>
                <a:spcPct val="50000"/>
              </a:spcBef>
              <a:buNone/>
            </a:pPr>
            <a:r>
              <a:rPr lang="zh-CN" altLang="en-US" sz="4000" b="1" u="sng">
                <a:solidFill>
                  <a:schemeClr val="accent1">
                    <a:lumMod val="50000"/>
                  </a:schemeClr>
                </a:solidFill>
                <a:latin typeface="微软雅黑" panose="020b0503020204020204" charset="-122"/>
                <a:ea typeface="微软雅黑" panose="020b0503020204020204" charset="-122"/>
                <a:sym typeface="+mn-ea"/>
              </a:rPr>
              <a:t>《改造我们的学习》</a:t>
            </a:r>
            <a:endParaRPr lang="zh-CN" altLang="zh-CN" sz="4000" b="1" spc="160">
              <a:solidFill>
                <a:schemeClr val="accent1">
                  <a:lumMod val="75000"/>
                </a:schemeClr>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305435" y="1054100"/>
            <a:ext cx="11236960" cy="3969385"/>
          </a:xfrm>
          <a:prstGeom prst="rect">
            <a:avLst/>
          </a:prstGeom>
          <a:solidFill>
            <a:schemeClr val="accent3">
              <a:lumMod val="20000"/>
              <a:lumOff val="80000"/>
            </a:schemeClr>
          </a:solidFill>
        </p:spPr>
        <p:txBody>
          <a:bodyPr wrap="square" rtlCol="0">
            <a:spAutoFit/>
          </a:bodyPr>
          <a:lstStyle/>
          <a:p>
            <a:pPr>
              <a:lnSpc>
                <a:spcPct val="10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写作背景：中国共产党在历史上曾发生过几次“左”倾和右倾错误，给革命事业造成巨大损失。根本原因：当时的领导者不是从中国革命的具体情况出发，把马克思列宁主义理论同中国革命的实际相结合，而是从主观臆断出发，教条主义地对待马克思列宁主义理论。遵义会议后虽然对左、右倾的错误进行了纠正，但由于当时处于战争条件下，形势变化快，对这些错误思想的根源一直没来得及清算，机会主义和教条主义思想影响在党内还存在着，对党的正确路线的执行有很大干扰。抗日战争爆发后，新党员大量增加，许多人出身于小资产阶级，思想还没有彻底转变，这也对党的思想作风产生了一定的不良作用。</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8"/>
            </p:custDataLst>
          </p:nvPr>
        </p:nvSpPr>
        <p:spPr>
          <a:xfrm>
            <a:off x="305435" y="5097780"/>
            <a:ext cx="11236960" cy="1640205"/>
          </a:xfrm>
          <a:prstGeom prst="rect">
            <a:avLst/>
          </a:prstGeom>
          <a:solidFill>
            <a:schemeClr val="accent3">
              <a:lumMod val="20000"/>
              <a:lumOff val="80000"/>
            </a:schemeClr>
          </a:solidFill>
        </p:spPr>
        <p:txBody>
          <a:bodyPr wrap="square" rtlCol="0">
            <a:spAutoFit/>
          </a:bodyPr>
          <a:lstStyle/>
          <a:p>
            <a:pPr>
              <a:lnSpc>
                <a:spcPct val="9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写作意图：为了纯洁党的作风，清算左、右倾机会主义的思想影响，提高党的战斗力，党在1941年发动了著名的延安整风运动，对全党和全体干部进行一次深刻的马列主义教育。毛泽东同志号召全党坚持理论联系实际，反对主观主义。</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strVal val="#ppt_w*0.70"/>
                                          </p:val>
                                        </p:tav>
                                        <p:tav tm="100000">
                                          <p:val>
                                            <p:strVal val="#ppt_w"/>
                                          </p:val>
                                        </p:tav>
                                      </p:tavLst>
                                    </p:anim>
                                    <p:anim calcmode="lin" valueType="num">
                                      <p:cBhvr>
                                        <p:cTn id="18" dur="1000" fill="hold"/>
                                        <p:tgtEl>
                                          <p:spTgt spid="10"/>
                                        </p:tgtEl>
                                        <p:attrNameLst>
                                          <p:attrName>ppt_h</p:attrName>
                                        </p:attrNameLst>
                                      </p:cBhvr>
                                      <p:tavLst>
                                        <p:tav tm="0">
                                          <p:val>
                                            <p:strVal val="#ppt_h"/>
                                          </p:val>
                                        </p:tav>
                                        <p:tav tm="100000">
                                          <p:val>
                                            <p:strVal val="#ppt_h"/>
                                          </p:val>
                                        </p:tav>
                                      </p:tavLst>
                                    </p:anim>
                                    <p:animEffect transition="in" filter="fade">
                                      <p:cBhvr>
                                        <p:cTn id="19" dur="1000"/>
                                        <p:tgtEl>
                                          <p:spTgt spid="1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4" presetClass="entr" presetSubtype="0" fill="hold" nodeType="click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 to="" calcmode="lin" valueType="num">
                                      <p:cBhvr>
                                        <p:cTn id="24" dur="1" fill="hold"/>
                                        <p:tgtEl>
                                          <p:spTgt spid="2">
                                            <p:txEl>
                                              <p:pRg st="0" end="0"/>
                                            </p:txEl>
                                          </p:spTgt>
                                        </p:tgtEl>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4" presetClass="entr" presetSubtype="0"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 to="" calcmode="lin" valueType="num">
                                      <p:cBhvr>
                                        <p:cTn id="29" dur="1" fill="hold"/>
                                        <p:tgtEl>
                                          <p:spTgt spid="3">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任意多边形: 形状 21"/>
          <p:cNvSpPr/>
          <p:nvPr>
            <p:custDataLst>
              <p:tags r:id="rId2"/>
            </p:custDataLst>
          </p:nvPr>
        </p:nvSpPr>
        <p:spPr>
          <a:xfrm rot="7318264">
            <a:off x="5045736" y="2742464"/>
            <a:ext cx="225942" cy="5506892"/>
          </a:xfrm>
          <a:custGeom>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rgbClr val="54BD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7"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8" name="直接连接符 7"/>
          <p:cNvCxnSpPr/>
          <p:nvPr>
            <p:custDataLst>
              <p:tags r:id="rId4"/>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5"/>
            </p:custDataLst>
          </p:nvPr>
        </p:nvCxnSpPr>
        <p:spPr>
          <a:xfrm>
            <a:off x="550504" y="1711508"/>
            <a:ext cx="5181600"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305435" y="116205"/>
            <a:ext cx="7110095" cy="852805"/>
          </a:xfrm>
          <a:prstGeom prst="rect">
            <a:avLst/>
          </a:prstGeom>
          <a:noFill/>
        </p:spPr>
        <p:txBody>
          <a:bodyPr wrap="square" lIns="63500" tIns="25400" rIns="63500" bIns="25400" rtlCol="0" anchor="b" anchorCtr="0">
            <a:noAutofit/>
          </a:bodyPr>
          <a:lstStyle/>
          <a:p>
            <a:pPr marL="0" lvl="0" indent="0" eaLnBrk="1" hangingPunct="1">
              <a:spcBef>
                <a:spcPct val="50000"/>
              </a:spcBef>
              <a:buNone/>
            </a:pPr>
            <a:r>
              <a:rPr lang="zh-CN" altLang="en-US" sz="4000" b="1" u="sng">
                <a:solidFill>
                  <a:schemeClr val="accent1">
                    <a:lumMod val="50000"/>
                  </a:schemeClr>
                </a:solidFill>
                <a:latin typeface="微软雅黑" panose="020b0503020204020204" charset="-122"/>
                <a:ea typeface="微软雅黑" panose="020b0503020204020204" charset="-122"/>
                <a:sym typeface="+mn-ea"/>
              </a:rPr>
              <a:t>《人的正确思想从哪里来》</a:t>
            </a:r>
            <a:endParaRPr lang="zh-CN" altLang="zh-CN" sz="4000" b="1" spc="160">
              <a:solidFill>
                <a:schemeClr val="accent1">
                  <a:lumMod val="75000"/>
                </a:schemeClr>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305435" y="1054100"/>
            <a:ext cx="11236960" cy="3538220"/>
          </a:xfrm>
          <a:prstGeom prst="rect">
            <a:avLst/>
          </a:prstGeom>
          <a:solidFill>
            <a:schemeClr val="accent3">
              <a:lumMod val="20000"/>
              <a:lumOff val="80000"/>
            </a:schemeClr>
          </a:solidFill>
        </p:spPr>
        <p:txBody>
          <a:bodyPr wrap="square" rtlCol="0">
            <a:spAutoFit/>
          </a:bodyPr>
          <a:lstStyle/>
          <a:p>
            <a:pPr>
              <a:lnSpc>
                <a:spcPct val="10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写作背景：1962年，一场持久的大规模的全国城乡社会主义教育运动开展起来。1963年，中共中央在杭州召开总结“四清”运动试点经验的小型会议，讨论农村社会主义教育问题。会议讨论和通过了《中共中央关于目前农村工作中若干问题的决定(草案)》(即《前十条》)，要求全国各地把农村社会主义教育运动的十个问题“放在首要位置去研究，并且就有关工作订出计划，全面部署，抓紧时机，在不误生产、密切结合生产的条件下，分期分批地有步骤地推行，争取在两三年内全部办到，并力求办好”。</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8"/>
            </p:custDataLst>
          </p:nvPr>
        </p:nvSpPr>
        <p:spPr>
          <a:xfrm>
            <a:off x="305435" y="4879340"/>
            <a:ext cx="11236960" cy="1512570"/>
          </a:xfrm>
          <a:prstGeom prst="rect">
            <a:avLst/>
          </a:prstGeom>
          <a:solidFill>
            <a:schemeClr val="accent3">
              <a:lumMod val="20000"/>
              <a:lumOff val="80000"/>
            </a:schemeClr>
          </a:solidFill>
        </p:spPr>
        <p:txBody>
          <a:bodyPr wrap="square" rtlCol="0">
            <a:spAutoFit/>
          </a:bodyPr>
          <a:lstStyle/>
          <a:p>
            <a:pPr>
              <a:lnSpc>
                <a:spcPct val="11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写作意图：中共中央印发这个文件前，毛泽东同志在前面加写了具有前言性质的《人的正确思想是从哪里来的？》的一大段内容，提出应当对我们的同志进行辩证唯物主义认识论的教育。</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strVal val="#ppt_w*0.70"/>
                                          </p:val>
                                        </p:tav>
                                        <p:tav tm="100000">
                                          <p:val>
                                            <p:strVal val="#ppt_w"/>
                                          </p:val>
                                        </p:tav>
                                      </p:tavLst>
                                    </p:anim>
                                    <p:anim calcmode="lin" valueType="num">
                                      <p:cBhvr>
                                        <p:cTn id="18" dur="1000" fill="hold"/>
                                        <p:tgtEl>
                                          <p:spTgt spid="10"/>
                                        </p:tgtEl>
                                        <p:attrNameLst>
                                          <p:attrName>ppt_h</p:attrName>
                                        </p:attrNameLst>
                                      </p:cBhvr>
                                      <p:tavLst>
                                        <p:tav tm="0">
                                          <p:val>
                                            <p:strVal val="#ppt_h"/>
                                          </p:val>
                                        </p:tav>
                                        <p:tav tm="100000">
                                          <p:val>
                                            <p:strVal val="#ppt_h"/>
                                          </p:val>
                                        </p:tav>
                                      </p:tavLst>
                                    </p:anim>
                                    <p:animEffect transition="in" filter="fade">
                                      <p:cBhvr>
                                        <p:cTn id="19" dur="1000"/>
                                        <p:tgtEl>
                                          <p:spTgt spid="1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4" presetClass="entr" presetSubtype="0" fill="hold" nodeType="click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 to="" calcmode="lin" valueType="num">
                                      <p:cBhvr>
                                        <p:cTn id="24" dur="1" fill="hold"/>
                                        <p:tgtEl>
                                          <p:spTgt spid="2">
                                            <p:txEl>
                                              <p:pRg st="0" end="0"/>
                                            </p:txEl>
                                          </p:spTgt>
                                        </p:tgtEl>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4" presetClass="entr" presetSubtype="0"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 to="" calcmode="lin" valueType="num">
                                      <p:cBhvr>
                                        <p:cTn id="29" dur="1" fill="hold"/>
                                        <p:tgtEl>
                                          <p:spTgt spid="3">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任意多边形: 形状 21"/>
          <p:cNvSpPr/>
          <p:nvPr>
            <p:custDataLst>
              <p:tags r:id="rId2"/>
            </p:custDataLst>
          </p:nvPr>
        </p:nvSpPr>
        <p:spPr>
          <a:xfrm rot="7318264">
            <a:off x="5045736" y="2742464"/>
            <a:ext cx="225942" cy="5506892"/>
          </a:xfrm>
          <a:custGeom>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rgbClr val="54BD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7"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8" name="直接连接符 7"/>
          <p:cNvCxnSpPr/>
          <p:nvPr>
            <p:custDataLst>
              <p:tags r:id="rId4"/>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5"/>
            </p:custDataLst>
          </p:nvPr>
        </p:nvCxnSpPr>
        <p:spPr>
          <a:xfrm>
            <a:off x="550504" y="1711508"/>
            <a:ext cx="5181600"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305435" y="116205"/>
            <a:ext cx="7110095" cy="852805"/>
          </a:xfrm>
          <a:prstGeom prst="rect">
            <a:avLst/>
          </a:prstGeom>
          <a:noFill/>
        </p:spPr>
        <p:txBody>
          <a:bodyPr wrap="square" lIns="63500" tIns="25400" rIns="63500" bIns="25400" rtlCol="0" anchor="b" anchorCtr="0">
            <a:noAutofit/>
          </a:bodyPr>
          <a:lstStyle/>
          <a:p>
            <a:pPr marL="0" lvl="0" indent="0" eaLnBrk="1" hangingPunct="1">
              <a:spcBef>
                <a:spcPct val="50000"/>
              </a:spcBef>
              <a:buNone/>
            </a:pPr>
            <a:r>
              <a:rPr lang="zh-CN" altLang="en-US" sz="4000" b="1" u="sng">
                <a:solidFill>
                  <a:schemeClr val="accent1">
                    <a:lumMod val="50000"/>
                  </a:schemeClr>
                </a:solidFill>
                <a:latin typeface="微软雅黑" panose="020b0503020204020204" charset="-122"/>
                <a:ea typeface="微软雅黑" panose="020b0503020204020204" charset="-122"/>
                <a:sym typeface="+mn-ea"/>
              </a:rPr>
              <a:t>《实践是检验真理的唯一标准》</a:t>
            </a:r>
            <a:endParaRPr lang="zh-CN" altLang="zh-CN" sz="4000" b="1" spc="160">
              <a:solidFill>
                <a:schemeClr val="accent1">
                  <a:lumMod val="75000"/>
                </a:schemeClr>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305435" y="1054100"/>
            <a:ext cx="11236960" cy="2460625"/>
          </a:xfrm>
          <a:prstGeom prst="rect">
            <a:avLst/>
          </a:prstGeom>
          <a:solidFill>
            <a:schemeClr val="accent3">
              <a:lumMod val="20000"/>
              <a:lumOff val="80000"/>
            </a:schemeClr>
          </a:solidFill>
        </p:spPr>
        <p:txBody>
          <a:bodyPr wrap="square" rtlCol="0">
            <a:spAutoFit/>
          </a:bodyPr>
          <a:lstStyle/>
          <a:p>
            <a:pPr>
              <a:lnSpc>
                <a:spcPct val="11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写作背景： 1976年10月，党中央粉碎“四人帮”，结束了延续十年之久的“文化大革命”，党面临着思想、政治、组织等各个领域全面拨乱反正的任务。邓小平和许多老一辈无产阶级革命家从不同角度提出，要恢复和发扬党的实事求是的优良作风，正确认识与把握理论和实践的关系。</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8"/>
            </p:custDataLst>
          </p:nvPr>
        </p:nvSpPr>
        <p:spPr>
          <a:xfrm>
            <a:off x="305435" y="4214495"/>
            <a:ext cx="11236960" cy="1814830"/>
          </a:xfrm>
          <a:prstGeom prst="rect">
            <a:avLst/>
          </a:prstGeom>
          <a:solidFill>
            <a:schemeClr val="accent3">
              <a:lumMod val="20000"/>
              <a:lumOff val="80000"/>
            </a:schemeClr>
          </a:solidFill>
        </p:spPr>
        <p:txBody>
          <a:bodyPr wrap="square" rtlCol="0">
            <a:spAutoFit/>
          </a:bodyPr>
          <a:lstStyle/>
          <a:p>
            <a:pPr>
              <a:lnSpc>
                <a:spcPct val="10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写作意图：为了纠正“两个凡是”的思想流毒。（凡是毛主席作出的决策，我们都坚决维护；凡是毛主席的指示，我们都始终不渝地遵循。）1978年5月11日，《光明日报》发表本报特约评论员文章《实践是检验真理的唯一标准》，由此引发了一场关于真理标准问题的大讨论。</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strVal val="#ppt_w*0.70"/>
                                          </p:val>
                                        </p:tav>
                                        <p:tav tm="100000">
                                          <p:val>
                                            <p:strVal val="#ppt_w"/>
                                          </p:val>
                                        </p:tav>
                                      </p:tavLst>
                                    </p:anim>
                                    <p:anim calcmode="lin" valueType="num">
                                      <p:cBhvr>
                                        <p:cTn id="18" dur="1000" fill="hold"/>
                                        <p:tgtEl>
                                          <p:spTgt spid="10"/>
                                        </p:tgtEl>
                                        <p:attrNameLst>
                                          <p:attrName>ppt_h</p:attrName>
                                        </p:attrNameLst>
                                      </p:cBhvr>
                                      <p:tavLst>
                                        <p:tav tm="0">
                                          <p:val>
                                            <p:strVal val="#ppt_h"/>
                                          </p:val>
                                        </p:tav>
                                        <p:tav tm="100000">
                                          <p:val>
                                            <p:strVal val="#ppt_h"/>
                                          </p:val>
                                        </p:tav>
                                      </p:tavLst>
                                    </p:anim>
                                    <p:animEffect transition="in" filter="fade">
                                      <p:cBhvr>
                                        <p:cTn id="19" dur="1000"/>
                                        <p:tgtEl>
                                          <p:spTgt spid="1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4" presetClass="entr" presetSubtype="0" fill="hold" nodeType="click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 to="" calcmode="lin" valueType="num">
                                      <p:cBhvr>
                                        <p:cTn id="24" dur="1" fill="hold"/>
                                        <p:tgtEl>
                                          <p:spTgt spid="2">
                                            <p:txEl>
                                              <p:pRg st="0" end="0"/>
                                            </p:txEl>
                                          </p:spTgt>
                                        </p:tgtEl>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4" presetClass="entr" presetSubtype="0"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 to="" calcmode="lin" valueType="num">
                                      <p:cBhvr>
                                        <p:cTn id="29" dur="1" fill="hold"/>
                                        <p:tgtEl>
                                          <p:spTgt spid="3">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0" y="0"/>
            <a:ext cx="4120896"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6" name="Freeform 5"/>
          <p:cNvSpPr>
            <a:spLocks noEditPoints="1"/>
          </p:cNvSpPr>
          <p:nvPr>
            <p:custDataLst>
              <p:tags r:id="rId3"/>
            </p:custDataLst>
          </p:nvPr>
        </p:nvSpPr>
        <p:spPr bwMode="auto">
          <a:xfrm rot="10800000">
            <a:off x="10668085" y="609605"/>
            <a:ext cx="802640" cy="741680"/>
          </a:xfrm>
          <a:custGeom>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charset="-122"/>
              <a:ea typeface="微软雅黑" panose="020b0503020204020204" charset="-122"/>
            </a:endParaRPr>
          </a:p>
        </p:txBody>
      </p:sp>
      <p:sp>
        <p:nvSpPr>
          <p:cNvPr id="3" name="文本框 2"/>
          <p:cNvSpPr txBox="1"/>
          <p:nvPr>
            <p:custDataLst>
              <p:tags r:id="rId4"/>
            </p:custDataLst>
          </p:nvPr>
        </p:nvSpPr>
        <p:spPr>
          <a:xfrm>
            <a:off x="239395" y="2520950"/>
            <a:ext cx="3759835" cy="1219200"/>
          </a:xfrm>
          <a:prstGeom prst="rect">
            <a:avLst/>
          </a:prstGeom>
          <a:noFill/>
        </p:spPr>
        <p:txBody>
          <a:bodyPr wrap="square" lIns="63500" tIns="25400" rIns="63500" bIns="25400" rtlCol="0" anchor="b" anchorCtr="0">
            <a:normAutofit fontScale="90000" lnSpcReduction="20000"/>
          </a:bodyPr>
          <a:lstStyle/>
          <a:p>
            <a:pPr marL="0" indent="0" algn="l">
              <a:lnSpc>
                <a:spcPct val="100000"/>
              </a:lnSpc>
              <a:spcBef>
                <a:spcPct val="0"/>
              </a:spcBef>
              <a:spcAft>
                <a:spcPct val="0"/>
              </a:spcAft>
              <a:buSzTx/>
              <a:buNone/>
            </a:pPr>
            <a:r>
              <a:rPr lang="zh-CN" altLang="zh-CN" sz="4400" b="1" spc="160">
                <a:solidFill>
                  <a:schemeClr val="lt1"/>
                </a:solidFill>
                <a:latin typeface="微软雅黑" panose="020b0503020204020204" charset="-122"/>
                <a:ea typeface="微软雅黑" panose="020b0503020204020204" charset="-122"/>
              </a:rPr>
              <a:t>二、梳理论证思路</a:t>
            </a:r>
            <a:endParaRPr lang="zh-CN" altLang="zh-CN" sz="4400" b="1" spc="160">
              <a:solidFill>
                <a:schemeClr val="lt1"/>
              </a:solidFill>
              <a:latin typeface="微软雅黑" panose="020b0503020204020204" charset="-122"/>
              <a:ea typeface="微软雅黑" panose="020b0503020204020204" charset="-122"/>
            </a:endParaRPr>
          </a:p>
        </p:txBody>
      </p:sp>
      <p:sp>
        <p:nvSpPr>
          <p:cNvPr id="2" name="Title 6"/>
          <p:cNvSpPr txBox="1"/>
          <p:nvPr>
            <p:custDataLst>
              <p:tags r:id="rId5"/>
            </p:custDataLst>
          </p:nvPr>
        </p:nvSpPr>
        <p:spPr>
          <a:xfrm>
            <a:off x="4314190" y="610235"/>
            <a:ext cx="7778750" cy="57181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eaLnBrk="1" hangingPunct="1">
              <a:lnSpc>
                <a:spcPct val="140000"/>
              </a:lnSpc>
              <a:spcBef>
                <a:spcPct val="50000"/>
              </a:spcBef>
              <a:buNone/>
            </a:pPr>
            <a:r>
              <a:rPr lang="zh-CN" altLang="en-US" sz="2800" b="1">
                <a:sym typeface="+mn-ea"/>
              </a:rPr>
              <a:t>方法一：师生共同完成《社会历史的决定性基础》一文的文章思路，学生自主完成其余</a:t>
            </a:r>
            <a:r>
              <a:rPr altLang="zh-CN" sz="2800" b="1">
                <a:sym typeface="+mn-ea"/>
              </a:rPr>
              <a:t>3</a:t>
            </a:r>
            <a:r>
              <a:rPr lang="zh-CN" altLang="en-US" sz="2800" b="1">
                <a:sym typeface="+mn-ea"/>
              </a:rPr>
              <a:t>篇文章的思路梳理后，交流完善。</a:t>
            </a:r>
            <a:endParaRPr lang="zh-CN" altLang="en-US" sz="2800" b="1"/>
          </a:p>
          <a:p>
            <a:pPr marL="0" lvl="0" indent="0" eaLnBrk="1" hangingPunct="1">
              <a:lnSpc>
                <a:spcPct val="140000"/>
              </a:lnSpc>
              <a:spcBef>
                <a:spcPct val="50000"/>
              </a:spcBef>
              <a:buNone/>
            </a:pPr>
            <a:r>
              <a:rPr lang="zh-CN" altLang="en-US" sz="2800" b="1">
                <a:sym typeface="+mn-ea"/>
              </a:rPr>
              <a:t>方法二：学生自主阅读课文后，完成《步步高笔记》每篇文章的思路填空。</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6" name="任意多边形: 形状 21"/>
          <p:cNvSpPr/>
          <p:nvPr>
            <p:custDataLst>
              <p:tags r:id="rId2"/>
            </p:custDataLst>
          </p:nvPr>
        </p:nvSpPr>
        <p:spPr>
          <a:xfrm rot="7318264">
            <a:off x="5635016" y="1635024"/>
            <a:ext cx="225942" cy="5506892"/>
          </a:xfrm>
          <a:custGeom>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rgbClr val="54BDF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7" name="任意多边形: 形状 19"/>
          <p:cNvSpPr/>
          <p:nvPr>
            <p:custDataLst>
              <p:tags r:id="rId3"/>
            </p:custDataLst>
          </p:nvPr>
        </p:nvSpPr>
        <p:spPr>
          <a:xfrm rot="7318264">
            <a:off x="5764097" y="-779973"/>
            <a:ext cx="672094" cy="10381936"/>
          </a:xfrm>
          <a:custGeom>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rgbClr val="71A6E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cxnSp>
        <p:nvCxnSpPr>
          <p:cNvPr id="8" name="直接连接符 7"/>
          <p:cNvCxnSpPr/>
          <p:nvPr>
            <p:custDataLst>
              <p:tags r:id="rId4"/>
            </p:custDataLst>
          </p:nvPr>
        </p:nvCxnSpPr>
        <p:spPr>
          <a:xfrm>
            <a:off x="493059" y="622007"/>
            <a:ext cx="11181975" cy="0"/>
          </a:xfrm>
          <a:prstGeom prst="line">
            <a:avLst/>
          </a:prstGeom>
          <a:ln w="12700">
            <a:solidFill>
              <a:srgbClr val="BFBFBF"/>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5"/>
            </p:custDataLst>
          </p:nvPr>
        </p:nvSpPr>
        <p:spPr>
          <a:xfrm>
            <a:off x="492760" y="437515"/>
            <a:ext cx="8963025" cy="737235"/>
          </a:xfrm>
          <a:prstGeom prst="rect">
            <a:avLst/>
          </a:prstGeom>
          <a:noFill/>
        </p:spPr>
        <p:txBody>
          <a:bodyPr wrap="square" rtlCol="0">
            <a:spAutoFit/>
          </a:bodyPr>
          <a:lstStyle/>
          <a:p>
            <a:pPr>
              <a:lnSpc>
                <a:spcPct val="150000"/>
              </a:lnSpc>
            </a:pPr>
            <a:r>
              <a:rPr lang="en-US" altLang="zh-CN" sz="2800">
                <a:solidFill>
                  <a:schemeClr val="dk1"/>
                </a:solidFill>
                <a:latin typeface="微软雅黑" panose="020b0503020204020204" charset="-122"/>
                <a:ea typeface="微软雅黑" panose="020b0503020204020204" charset="-122"/>
                <a:cs typeface="微软雅黑" panose="020b0503020204020204" charset="-122"/>
              </a:rPr>
              <a:t>    速读《社会历史的决定性基础》课文，完成下表。</a:t>
            </a:r>
            <a:endParaRPr lang="en-US" altLang="zh-CN" sz="280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5" name="图示 4"/>
          <p:cNvGraphicFramePr/>
          <p:nvPr/>
        </p:nvGraphicFramePr>
        <p:xfrm>
          <a:off x="1563370" y="1595755"/>
          <a:ext cx="6226810" cy="3838575"/>
        </p:xfrm>
        <a:graphic>
          <a:graphicData uri="http://schemas.openxmlformats.org/drawingml/2006/diagram">
            <dgm:relIds xmlns:dgm="http://schemas.openxmlformats.org/drawingml/2006/diagram" r:dm="rId7" r:lo="rId8" r:qs="rId9" r:cs="rId10"/>
          </a:graphicData>
        </a:graphic>
      </p:graphicFrame>
      <p:sp>
        <p:nvSpPr>
          <p:cNvPr id="20486" name="文本框 6"/>
          <p:cNvSpPr txBox="1"/>
          <p:nvPr>
            <p:custDataLst>
              <p:tags r:id="rId11"/>
            </p:custDataLst>
          </p:nvPr>
        </p:nvSpPr>
        <p:spPr>
          <a:xfrm>
            <a:off x="3282315" y="2075180"/>
            <a:ext cx="2025650" cy="1014730"/>
          </a:xfrm>
          <a:prstGeom prst="rect">
            <a:avLst/>
          </a:prstGeom>
          <a:solidFill>
            <a:schemeClr val="bg2"/>
          </a:solidFill>
        </p:spPr>
        <p:txBody>
          <a:bodyPr wrap="square" rtlCol="0">
            <a:spAutoFit/>
          </a:bodyPr>
          <a:lstStyle/>
          <a:p>
            <a:r>
              <a:rPr lang="zh-CN" altLang="en-US" sz="2000">
                <a:solidFill>
                  <a:srgbClr val="FF0000"/>
                </a:solidFill>
                <a:latin typeface="微软雅黑" panose="020b0503020204020204" charset="-122"/>
                <a:ea typeface="微软雅黑" panose="020b0503020204020204" charset="-122"/>
              </a:rPr>
              <a:t>经济关系诗社会历史的决定性基础</a:t>
            </a:r>
            <a:endParaRPr lang="zh-CN" altLang="en-US" sz="2000">
              <a:solidFill>
                <a:srgbClr val="FF0000"/>
              </a:solidFill>
              <a:latin typeface="微软雅黑" panose="020b0503020204020204" charset="-122"/>
              <a:ea typeface="微软雅黑" panose="020b0503020204020204" charset="-122"/>
            </a:endParaRPr>
          </a:p>
        </p:txBody>
      </p:sp>
      <p:sp>
        <p:nvSpPr>
          <p:cNvPr id="20487" name="文本框 7"/>
          <p:cNvSpPr txBox="1"/>
          <p:nvPr>
            <p:custDataLst>
              <p:tags r:id="rId12"/>
            </p:custDataLst>
          </p:nvPr>
        </p:nvSpPr>
        <p:spPr>
          <a:xfrm>
            <a:off x="5657850" y="1421130"/>
            <a:ext cx="3765550" cy="706755"/>
          </a:xfrm>
          <a:prstGeom prst="rect">
            <a:avLst/>
          </a:prstGeom>
          <a:solidFill>
            <a:schemeClr val="bg1">
              <a:lumMod val="95000"/>
            </a:schemeClr>
          </a:solidFill>
        </p:spPr>
        <p:txBody>
          <a:bodyPr wrap="square" rtlCol="0">
            <a:spAutoFit/>
          </a:bodyPr>
          <a:lstStyle/>
          <a:p>
            <a:r>
              <a:rPr lang="zh-CN" altLang="en-US" sz="2000">
                <a:solidFill>
                  <a:srgbClr val="FF0000"/>
                </a:solidFill>
                <a:latin typeface="微软雅黑" panose="020b0503020204020204" charset="-122"/>
                <a:ea typeface="微软雅黑" panose="020b0503020204020204" charset="-122"/>
              </a:rPr>
              <a:t>经济关系是社会历史的决定性基础。</a:t>
            </a:r>
            <a:endParaRPr lang="zh-CN" altLang="en-US" sz="2000">
              <a:solidFill>
                <a:srgbClr val="FF0000"/>
              </a:solidFill>
              <a:latin typeface="微软雅黑" panose="020b0503020204020204" charset="-122"/>
              <a:ea typeface="微软雅黑" panose="020b0503020204020204" charset="-122"/>
            </a:endParaRPr>
          </a:p>
        </p:txBody>
      </p:sp>
      <p:sp>
        <p:nvSpPr>
          <p:cNvPr id="43" name="圆角矩形 42"/>
          <p:cNvSpPr/>
          <p:nvPr>
            <p:custDataLst>
              <p:tags r:id="rId13"/>
            </p:custDataLst>
          </p:nvPr>
        </p:nvSpPr>
        <p:spPr>
          <a:xfrm>
            <a:off x="5596255" y="2121535"/>
            <a:ext cx="3827145" cy="60706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rPr>
              <a:t>上层建筑对经济基础的作用；起决定意义的是经济基础</a:t>
            </a:r>
            <a:endParaRPr lang="zh-CN" altLang="en-US" sz="2000" smtClean="0">
              <a:solidFill>
                <a:srgbClr val="FF0000"/>
              </a:solidFill>
              <a:latin typeface="微软雅黑" panose="020b0503020204020204" charset="-122"/>
              <a:ea typeface="微软雅黑" panose="020b0503020204020204" charset="-122"/>
            </a:endParaRPr>
          </a:p>
        </p:txBody>
      </p:sp>
      <p:sp>
        <p:nvSpPr>
          <p:cNvPr id="44" name="圆角矩形 43"/>
          <p:cNvSpPr/>
          <p:nvPr>
            <p:custDataLst>
              <p:tags r:id="rId14"/>
            </p:custDataLst>
          </p:nvPr>
        </p:nvSpPr>
        <p:spPr>
          <a:xfrm>
            <a:off x="5596255" y="2774950"/>
            <a:ext cx="3839845" cy="691515"/>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rPr>
              <a:t>人们创造历史的偶然性与必然性</a:t>
            </a:r>
            <a:endParaRPr lang="zh-CN" altLang="en-US" sz="2000" smtClean="0">
              <a:solidFill>
                <a:srgbClr val="FF0000"/>
              </a:solidFill>
              <a:latin typeface="微软雅黑" panose="020b0503020204020204" charset="-122"/>
              <a:ea typeface="微软雅黑" panose="020b0503020204020204" charset="-122"/>
            </a:endParaRPr>
          </a:p>
          <a:p>
            <a:pPr algn="ctr"/>
            <a:r>
              <a:rPr lang="zh-CN" altLang="en-US" sz="2000" smtClean="0">
                <a:solidFill>
                  <a:srgbClr val="FF0000"/>
                </a:solidFill>
                <a:latin typeface="微软雅黑" panose="020b0503020204020204" charset="-122"/>
                <a:ea typeface="微软雅黑" panose="020b0503020204020204" charset="-122"/>
              </a:rPr>
              <a:t>（由经济发展的必然性决定）</a:t>
            </a:r>
            <a:endParaRPr lang="zh-CN" altLang="en-US" sz="2000" smtClean="0">
              <a:solidFill>
                <a:srgbClr val="FF0000"/>
              </a:solidFill>
              <a:latin typeface="微软雅黑" panose="020b0503020204020204" charset="-122"/>
              <a:ea typeface="微软雅黑" panose="020b0503020204020204" charset="-122"/>
            </a:endParaRPr>
          </a:p>
        </p:txBody>
      </p:sp>
      <p:sp>
        <p:nvSpPr>
          <p:cNvPr id="20488" name="圆角矩形 8"/>
          <p:cNvSpPr/>
          <p:nvPr>
            <p:custDataLst>
              <p:tags r:id="rId15"/>
            </p:custDataLst>
          </p:nvPr>
        </p:nvSpPr>
        <p:spPr>
          <a:xfrm>
            <a:off x="3003550" y="4343400"/>
            <a:ext cx="1979930" cy="85725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rPr>
              <a:t>文章中提出哪些概念</a:t>
            </a:r>
            <a:endParaRPr lang="zh-CN" altLang="en-US" sz="2000" smtClean="0">
              <a:solidFill>
                <a:srgbClr val="FF0000"/>
              </a:solidFill>
              <a:latin typeface="微软雅黑" panose="020b0503020204020204" charset="-122"/>
              <a:ea typeface="微软雅黑" panose="020b0503020204020204" charset="-122"/>
            </a:endParaRPr>
          </a:p>
        </p:txBody>
      </p:sp>
      <p:sp>
        <p:nvSpPr>
          <p:cNvPr id="20489" name="圆角矩形 9"/>
          <p:cNvSpPr/>
          <p:nvPr>
            <p:custDataLst>
              <p:tags r:id="rId16"/>
            </p:custDataLst>
          </p:nvPr>
        </p:nvSpPr>
        <p:spPr>
          <a:xfrm>
            <a:off x="5509260" y="3581400"/>
            <a:ext cx="2482850" cy="61214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sym typeface="+mn-ea"/>
              </a:rPr>
              <a:t>经济关系</a:t>
            </a:r>
            <a:endParaRPr lang="zh-CN" altLang="en-US" sz="2000" smtClean="0">
              <a:solidFill>
                <a:srgbClr val="FF0000"/>
              </a:solidFill>
              <a:latin typeface="微软雅黑" panose="020b0503020204020204" charset="-122"/>
              <a:ea typeface="微软雅黑" panose="020b0503020204020204" charset="-122"/>
              <a:sym typeface="+mn-ea"/>
            </a:endParaRPr>
          </a:p>
        </p:txBody>
      </p:sp>
      <p:sp>
        <p:nvSpPr>
          <p:cNvPr id="20490" name="圆角矩形 10"/>
          <p:cNvSpPr/>
          <p:nvPr>
            <p:custDataLst>
              <p:tags r:id="rId17"/>
            </p:custDataLst>
          </p:nvPr>
        </p:nvSpPr>
        <p:spPr>
          <a:xfrm>
            <a:off x="5434965" y="4342130"/>
            <a:ext cx="2649855" cy="530860"/>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sym typeface="+mn-ea"/>
              </a:rPr>
              <a:t>偶然性</a:t>
            </a:r>
            <a:endParaRPr lang="zh-CN" altLang="en-US" sz="2000" smtClean="0">
              <a:solidFill>
                <a:srgbClr val="FF0000"/>
              </a:solidFill>
              <a:latin typeface="微软雅黑" panose="020b0503020204020204" charset="-122"/>
              <a:ea typeface="微软雅黑" panose="020b0503020204020204" charset="-122"/>
              <a:sym typeface="+mn-ea"/>
            </a:endParaRPr>
          </a:p>
        </p:txBody>
      </p:sp>
      <p:sp>
        <p:nvSpPr>
          <p:cNvPr id="20491" name="圆角矩形 11"/>
          <p:cNvSpPr/>
          <p:nvPr>
            <p:custDataLst>
              <p:tags r:id="rId18"/>
            </p:custDataLst>
          </p:nvPr>
        </p:nvSpPr>
        <p:spPr>
          <a:xfrm>
            <a:off x="5523865" y="5021580"/>
            <a:ext cx="2595245" cy="558165"/>
          </a:xfrm>
          <a:prstGeom prst="roundRect">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FF0000"/>
                </a:solidFill>
                <a:latin typeface="微软雅黑" panose="020b0503020204020204" charset="-122"/>
                <a:ea typeface="微软雅黑" panose="020b0503020204020204" charset="-122"/>
              </a:rPr>
              <a:t>必然性</a:t>
            </a:r>
            <a:endParaRPr lang="zh-CN" altLang="en-US" sz="2000" smtClean="0">
              <a:solidFill>
                <a:srgbClr val="FF0000"/>
              </a:solidFill>
              <a:latin typeface="微软雅黑" panose="020b0503020204020204" charset="-122"/>
              <a:ea typeface="微软雅黑" panose="020b0503020204020204" charset="-122"/>
            </a:endParaRP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 to="" calcmode="lin" valueType="num">
                                      <p:cBhvr>
                                        <p:cTn id="12" dur="1" fill="hold"/>
                                        <p:tgtEl>
                                          <p:spTgt spid="4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 to="" calcmode="lin" valueType="num">
                                      <p:cBhvr>
                                        <p:cTn id="17" dur="1" fill="hold"/>
                                        <p:tgtEl>
                                          <p:spTgt spid="4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tags/tag1.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5f6accb7c62b13c0b940a98b"/>
  <p:tag name="KSO_WM_TEMPLATE_ASSEMBLE_XID" val="5f6accb7c62b13c0b940a98b"/>
  <p:tag name="KSO_WM_TEMPLATE_CATEGORY" val="diagram"/>
  <p:tag name="KSO_WM_TEMPLATE_INDEX" val="2021120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20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0.xml><?xml version="1.0" encoding="utf-8"?>
<p:tagLst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e819d8cd73b74645892c2876ef19dedf&quot;,&quot;fill_align&quot;:&quot;cm&quot;,&quot;text_align&quot;:&quot;cm&quot;,&quot;text_direction&quot;:&quot;horizontal&quot;,&quot;chip_types&quot;:[&quot;text&quot;]},{&quot;fill_id&quot;:&quot;bf96bc316b8b4865a64bf2f135002b13&quot;,&quot;fill_align&quot;:&quot;cm&quot;,&quot;text_align&quot;:&quot;cm&quot;,&quot;text_direction&quot;:&quot;horizontal&quot;,&quot;chip_types&quot;:[&quot;pictext&quot;,&quot;picture&quot;,&quot;chart&quot;,&quot;table&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868e478fb0c58a943c"/>
  <p:tag name="KSO_WM_SLIDE_BACKGROUND" val="[&quot;navigation&quot;]"/>
  <p:tag name="KSO_WM_SLIDE_BACKGROUND_TYPE" val="navigation"/>
  <p:tag name="KSO_WM_SLIDE_BK_DARK_LIGHT" val="2"/>
  <p:tag name="KSO_WM_SLIDE_ID" val="diagram20211200_1"/>
  <p:tag name="KSO_WM_SLIDE_INDEX" val="1"/>
  <p:tag name="KSO_WM_SLIDE_ITEM_CNT" val="0"/>
  <p:tag name="KSO_WM_SLIDE_LAYOUT" val="a_d_f"/>
  <p:tag name="KSO_WM_SLIDE_LAYOUT_CNT" val="1_1_1"/>
  <p:tag name="KSO_WM_SLIDE_LAYOUT_INFO" val="{&quot;id&quot;:&quot;2020-09-23T12:19:04&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09-23T12:19:04&quot;,&quot;margin&quot;:{&quot;bottom&quot;:0.3970000147819519,&quot;left&quot;:1.2699999809265137,&quot;right&quot;:1.2699999809265137,&quot;top&quot;:0.42300000786781311},&quot;type&quot;:0},{&quot;direction&quot;:1,&quot;id&quot;:&quot;2020-09-23T12:19:04&quot;,&quot;maxSize&quot;:{&quot;size1&quot;:37.499647231364477},&quot;minSize&quot;:{&quot;size1&quot;:37.499647231364477},&quot;normalSize&quot;:{&quot;size1&quot;:37.499647231364477},&quot;subLayout&quot;:[{&quot;id&quot;:&quot;2020-09-23T12:19:04&quot;,&quot;margin&quot;:{&quot;bottom&quot;:4.2329998016357422,&quot;left&quot;:2.9630000591278076,&quot;right&quot;:0.84700000286102295,&quot;top&quot;:4.2329998016357422},&quot;type&quot;:0},{&quot;id&quot;:&quot;2020-09-23T12:19:04&quot;,&quot;margin&quot;:{&quot;bottom&quot;:4.2329998016357422,&quot;left&quot;:0.84700000286102295,&quot;right&quot;:2.9630000591278076,&quot;top&quot;:4.2329998016357422},&quot;type&quot;:0}],&quot;type&quot;:0}],&quot;type&quot;:0}"/>
  <p:tag name="KSO_WM_SLIDE_POSITION" val="0*0"/>
  <p:tag name="KSO_WM_SLIDE_RATIO" val="1.777778"/>
  <p:tag name="KSO_WM_SLIDE_SIZE" val="960*444"/>
  <p:tag name="KSO_WM_SLIDE_SUBTYPE" val="picTxt"/>
  <p:tag name="KSO_WM_SLIDE_SUPPORT_FEATURE_TYPE" val="0"/>
  <p:tag name="KSO_WM_SLIDE_TYPE" val="text"/>
  <p:tag name="KSO_WM_TAG_VERSION" val="1.0"/>
  <p:tag name="KSO_WM_TEMPLATE_ASSEMBLE_GROUPID" val="5f6accb7c62b13c0b940a98b"/>
  <p:tag name="KSO_WM_TEMPLATE_ASSEMBLE_XID" val="5f6accb7c62b13c0b940a98b"/>
  <p:tag name="KSO_WM_TEMPLATE_CATEGORY" val="diagram"/>
  <p:tag name="KSO_WM_TEMPLATE_COLOR_TYPE" val="1"/>
  <p:tag name="KSO_WM_TEMPLATE_INDEX" val="20211200"/>
  <p:tag name="KSO_WM_TEMPLATE_MASTER_TYPE" val="0"/>
  <p:tag name="KSO_WM_TEMPLATE_SUBCATEGORY" val="21"/>
</p:tagLst>
</file>

<file path=ppt/tags/tag100.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01.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02.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03.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04.xml><?xml version="1.0" encoding="utf-8"?>
<p:tagLst xmlns:p="http://schemas.openxmlformats.org/presentationml/2006/main">
  <p:tag name="KSO_WM_UNIT_FILL_FORE_SCHEMECOLOR_INDEX" val="7"/>
  <p:tag name="KSO_WM_UNIT_FILL_FORE_SCHEMECOLOR_INDEX_BRIGHTNESS" val="0"/>
  <p:tag name="KSO_WM_UNIT_FILL_TYPE" val="1"/>
</p:tagLst>
</file>

<file path=ppt/tags/tag105.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06.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07.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08.xml><?xml version="1.0" encoding="utf-8"?>
<p:tagLst xmlns:p="http://schemas.openxmlformats.org/presentationml/2006/main">
  <p:tag name="KSO_WM_UNIT_FILL_FORE_SCHEMECOLOR_INDEX" val="14"/>
  <p:tag name="KSO_WM_UNIT_FILL_FORE_SCHEMECOLOR_INDEX_BRIGHTNESS" val="-0.05"/>
  <p:tag name="KSO_WM_UNIT_FILL_TYPE" val="1"/>
</p:tagLst>
</file>

<file path=ppt/tags/tag109.xml><?xml version="1.0" encoding="utf-8"?>
<p:tagLst xmlns:p="http://schemas.openxmlformats.org/presentationml/2006/main">
  <p:tag name="KSO_WM_UNIT_FILL_FORE_SCHEMECOLOR_INDEX" val="7"/>
  <p:tag name="KSO_WM_UNIT_FILL_FORE_SCHEMECOLOR_INDEX_BRIGHTNESS" val="0"/>
  <p:tag name="KSO_WM_UNIT_FILL_TYPE" val="1"/>
  <p:tag name="KSO_WM_UNIT_LINE_FILL_TYPE" val="2"/>
  <p:tag name="KSO_WM_UNIT_LINE_FORE_SCHEMECOLOR_INDEX" val="10"/>
  <p:tag name="KSO_WM_UNIT_LINE_FORE_SCHEMECOLOR_INDEX_BRIGHTNESS" val="-0.25"/>
</p:tagLst>
</file>

<file path=ppt/tags/tag11.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f7081670ff15d9a40ebb9ce"/>
  <p:tag name="KSO_WM_TEMPLATE_ASSEMBLE_XID" val="5f7081670ff15d9a40ebb9ce"/>
  <p:tag name="KSO_WM_TEMPLATE_CATEGORY" val="diagram"/>
  <p:tag name="KSO_WM_TEMPLATE_INDEX" val="20211725"/>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72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110.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11.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12.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13.xml><?xml version="1.0" encoding="utf-8"?>
<p:tagLst xmlns:p="http://schemas.openxmlformats.org/presentationml/2006/main">
  <p:tag name="KSO_WM_UNIT_FILL_FORE_SCHEMECOLOR_INDEX" val="14"/>
  <p:tag name="KSO_WM_UNIT_FILL_FORE_SCHEMECOLOR_INDEX_BRIGHTNESS" val="-0.05"/>
  <p:tag name="KSO_WM_UNIT_FILL_TYPE" val="1"/>
</p:tagLst>
</file>

<file path=ppt/tags/tag114.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15.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16.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17.xml><?xml version="1.0" encoding="utf-8"?>
<p:tagLst xmlns:p="http://schemas.openxmlformats.org/presentationml/2006/main">
  <p:tag name="KSO_WM_UNIT_FILL_FORE_SCHEMECOLOR_INDEX" val="14"/>
  <p:tag name="KSO_WM_UNIT_FILL_FORE_SCHEMECOLOR_INDEX_BRIGHTNESS" val="-0.05"/>
  <p:tag name="KSO_WM_UNIT_FILL_TYPE" val="1"/>
</p:tagLst>
</file>

<file path=ppt/tags/tag118.xml><?xml version="1.0" encoding="utf-8"?>
<p:tagLst xmlns:p="http://schemas.openxmlformats.org/presentationml/2006/main">
  <p:tag name="KSO_WM_UNIT_FILL_FORE_SCHEMECOLOR_INDEX" val="7"/>
  <p:tag name="KSO_WM_UNIT_FILL_FORE_SCHEMECOLOR_INDEX_BRIGHTNESS" val="0"/>
  <p:tag name="KSO_WM_UNIT_FILL_TYPE" val="1"/>
  <p:tag name="KSO_WM_UNIT_LINE_FILL_TYPE" val="2"/>
  <p:tag name="KSO_WM_UNIT_LINE_FORE_SCHEMECOLOR_INDEX" val="10"/>
  <p:tag name="KSO_WM_UNIT_LINE_FORE_SCHEMECOLOR_INDEX_BRIGHTNESS" val="-0.25"/>
</p:tagLst>
</file>

<file path=ppt/tags/tag119.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2.xml><?xml version="1.0" encoding="utf-8"?>
<p:tagLst xmlns:p="http://schemas.openxmlformats.org/presentationml/2006/main">
  <p:tag name="KSO_WM_BEAUTIFY_FLAG" val="#wm#"/>
  <p:tag name="KSO_WM_CHIP_GROUPID" val="5f700bee747e3ea6e2929121"/>
  <p:tag name="KSO_WM_CHIP_XID" val="5f700bee747e3ea6e2929122"/>
  <p:tag name="KSO_WM_TAG_VERSION" val="1.0"/>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725_1*i*2"/>
  <p:tag name="KSO_WM_UNIT_INDEX" val="2"/>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120.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21.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22.xml><?xml version="1.0" encoding="utf-8"?>
<p:tagLst xmlns:p="http://schemas.openxmlformats.org/presentationml/2006/main">
  <p:tag name="KSO_WM_UNIT_FILL_FORE_SCHEMECOLOR_INDEX" val="14"/>
  <p:tag name="KSO_WM_UNIT_FILL_FORE_SCHEMECOLOR_INDEX_BRIGHTNESS" val="-0.05"/>
  <p:tag name="KSO_WM_UNIT_FILL_TYPE" val="1"/>
</p:tagLst>
</file>

<file path=ppt/tags/tag123.xml><?xml version="1.0" encoding="utf-8"?>
<p:tagLst xmlns:p="http://schemas.openxmlformats.org/presentationml/2006/main">
  <p:tag name="KSO_WM_UNIT_FILL_FORE_SCHEMECOLOR_INDEX" val="7"/>
  <p:tag name="KSO_WM_UNIT_FILL_FORE_SCHEMECOLOR_INDEX_BRIGHTNESS" val="0"/>
  <p:tag name="KSO_WM_UNIT_FILL_TYPE" val="1"/>
  <p:tag name="KSO_WM_UNIT_LINE_FILL_TYPE" val="2"/>
  <p:tag name="KSO_WM_UNIT_LINE_FORE_SCHEMECOLOR_INDEX" val="10"/>
  <p:tag name="KSO_WM_UNIT_LINE_FORE_SCHEMECOLOR_INDEX_BRIGHTNESS" val="-0.25"/>
</p:tagLst>
</file>

<file path=ppt/tags/tag124.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25.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26.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27.xml><?xml version="1.0" encoding="utf-8"?>
<p:tagLst xmlns:p="http://schemas.openxmlformats.org/presentationml/2006/main">
  <p:tag name="KSO_WM_UNIT_FILL_FORE_SCHEMECOLOR_INDEX" val="14"/>
  <p:tag name="KSO_WM_UNIT_FILL_FORE_SCHEMECOLOR_INDEX_BRIGHTNESS" val="-0.05"/>
  <p:tag name="KSO_WM_UNIT_FILL_TYPE" val="1"/>
</p:tagLst>
</file>

<file path=ppt/tags/tag128.xml><?xml version="1.0" encoding="utf-8"?>
<p:tagLst xmlns:p="http://schemas.openxmlformats.org/presentationml/2006/main">
  <p:tag name="KSO_WM_UNIT_FILL_FORE_SCHEMECOLOR_INDEX" val="7"/>
  <p:tag name="KSO_WM_UNIT_FILL_FORE_SCHEMECOLOR_INDEX_BRIGHTNESS" val="0"/>
  <p:tag name="KSO_WM_UNIT_FILL_TYPE" val="1"/>
  <p:tag name="KSO_WM_UNIT_LINE_FILL_TYPE" val="2"/>
  <p:tag name="KSO_WM_UNIT_LINE_FORE_SCHEMECOLOR_INDEX" val="10"/>
  <p:tag name="KSO_WM_UNIT_LINE_FORE_SCHEMECOLOR_INDEX_BRIGHTNESS" val="-0.25"/>
</p:tagLst>
</file>

<file path=ppt/tags/tag129.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3.xml><?xml version="1.0" encoding="utf-8"?>
<p:tagLst xmlns:p="http://schemas.openxmlformats.org/presentationml/2006/main">
  <p:tag name="KSO_WM_ASSEMBLE_CHIP_INDEX" val="71fe3340b3f34ac98762e9b878a9b3ee"/>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ac976992ffd848079bbfdef43998999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72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12"/>
</p:tagLst>
</file>

<file path=ppt/tags/tag130.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f7081670ff15d9a40ebb9ce"/>
  <p:tag name="KSO_WM_TEMPLATE_ASSEMBLE_XID" val="5f7081670ff15d9a40ebb9ce"/>
  <p:tag name="KSO_WM_TEMPLATE_CATEGORY" val="diagram"/>
  <p:tag name="KSO_WM_TEMPLATE_INDEX" val="20211725"/>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72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131.xml><?xml version="1.0" encoding="utf-8"?>
<p:tagLst xmlns:p="http://schemas.openxmlformats.org/presentationml/2006/main">
  <p:tag name="KSO_WM_BEAUTIFY_FLAG" val="#wm#"/>
  <p:tag name="KSO_WM_CHIP_GROUPID" val="5f700bee747e3ea6e2929121"/>
  <p:tag name="KSO_WM_CHIP_XID" val="5f700bee747e3ea6e2929122"/>
  <p:tag name="KSO_WM_TAG_VERSION" val="1.0"/>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725_1*i*2"/>
  <p:tag name="KSO_WM_UNIT_INDEX" val="2"/>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132.xml><?xml version="1.0" encoding="utf-8"?>
<p:tagLst xmlns:p="http://schemas.openxmlformats.org/presentationml/2006/main">
  <p:tag name="KSO_WM_ASSEMBLE_CHIP_INDEX" val="71fe3340b3f34ac98762e9b878a9b3ee"/>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ac976992ffd848079bbfdef43998999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72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12"/>
</p:tagLst>
</file>

<file path=ppt/tags/tag133.xml><?xml version="1.0" encoding="utf-8"?>
<p:tagLst xmlns:p="http://schemas.openxmlformats.org/presentationml/2006/main">
  <p:tag name="KSO_WM_ASSEMBLE_CHIP_INDEX" val="d607d37bf2e94990811f9bf4b1816e2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1725_1*f*2"/>
  <p:tag name="KSO_WM_UNIT_INDEX" val="2"/>
  <p:tag name="KSO_WM_UNIT_LAST_MAX_FONTSIZE" val="320"/>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0"/>
  <p:tag name="KSO_WM_UNIT_SMARTLAYOUT_COMPRESS_INFO" val="{&#10;    &quot;id&quot;: &quot;2020-09-27T20:11:19&quot;,&#10;    &quot;max&quot;: 8.599709337886452e-05,&#10;    &quot;topChanged&quot;: 3.6284679367781787e-06&#10;}&#10;"/>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50"/>
</p:tagLst>
</file>

<file path=ppt/tags/tag134.xml><?xml version="1.0" encoding="utf-8"?>
<p:tagLst xmlns:p="http://schemas.openxmlformats.org/presentationml/2006/main">
  <p:tag name="KSO_WM_UNIT_TABLE_BEAUTIFY" val="smartTable{b297d0c6-6542-4070-be7f-3690a909d030}"/>
</p:tagLst>
</file>

<file path=ppt/tags/tag135.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cm&quot;,&quot;text_direction&quot;:&quot;horizontal&quot;,&quot;support_big_font&quot;:false,&quot;fill_id&quot;:&quot;0e00e037a4de4eb882adff831dc7f8f7&quot;,&quot;fill_align&quot;:&quot;cm&quot;,&quot;chip_types&quot;:[&quot;pictext&quot;,&quot;text&quot;,&quot;picture&quot;,&quot;chart&quot;,&quot;table&quot;]}]]"/>
  <p:tag name="KSO_WM_CHIP_GROUPID" val="5f700bee747e3ea6e292912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SLIDE_BACKGROUND" val="[&quot;leftRight&quot;]"/>
  <p:tag name="KSO_WM_SLIDE_BACKGROUND_TYPE" val="leftRight"/>
  <p:tag name="KSO_WM_SLIDE_BK_DARK_LIGHT" val="2"/>
  <p:tag name="KSO_WM_SLIDE_ID" val="diagram20211725_1"/>
  <p:tag name="KSO_WM_SLIDE_INDEX" val="1"/>
  <p:tag name="KSO_WM_SLIDE_ITEM_CNT" val="0"/>
  <p:tag name="KSO_WM_SLIDE_LAYOUT" val="a_f"/>
  <p:tag name="KSO_WM_SLIDE_LAYOUT_CNT" val="1_2"/>
  <p:tag name="KSO_WM_SLIDE_LAYOUT_INFO" val="{&quot;direction&quot;:1,&quot;id&quot;:&quot;2020-09-27T20:11:19&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7T20:11:19&quot;,&quot;maxSize&quot;:{&quot;size1&quot;:55.600000000000001},&quot;minSize&quot;:{&quot;size1&quot;:35.700000000000003},&quot;normalSize&quot;:{&quot;size1&quot;:35.700000000000003},&quot;subLayout&quot;:[{&quot;id&quot;:&quot;2020-09-27T20:11:19&quot;,&quot;margin&quot;:{&quot;bottom&quot;:0.026000002399086952,&quot;left&quot;:1.6929999589920044,&quot;right&quot;:1.7100000381469727,&quot;top&quot;:3.3870000839233398},&quot;type&quot;:0},{&quot;id&quot;:&quot;2020-09-27T20:11:19&quot;,&quot;margin&quot;:{&quot;bottom&quot;:3.3870000839233398,&quot;left&quot;:1.6929999589920044,&quot;right&quot;:1.7100000381469727,&quot;top&quot;:0.3970000147819519},&quot;type&quot;:0}],&quot;type&quot;:0},{&quot;id&quot;:&quot;2020-09-27T20:11:19&quot;,&quot;margin&quot;:{&quot;bottom&quot;:4.6570000648498535,&quot;left&quot;:2.1180000305175781,&quot;right&quot;:2.1170001029968262,&quot;top&quot;:4.6570000648498535},&quot;type&quot;:0}],&quot;type&quot;:0}"/>
  <p:tag name="KSO_WM_SLIDE_POSITION" val="0*0"/>
  <p:tag name="KSO_WM_SLIDE_RATIO" val="1.777778"/>
  <p:tag name="KSO_WM_SLIDE_SIZE" val="903*540"/>
  <p:tag name="KSO_WM_SLIDE_SUBTYPE" val="pureTxt"/>
  <p:tag name="KSO_WM_SLIDE_SUPPORT_FEATURE_TYPE" val="0"/>
  <p:tag name="KSO_WM_SLIDE_TYPE" val="text"/>
  <p:tag name="KSO_WM_TAG_VERSION" val="1.0"/>
  <p:tag name="KSO_WM_TEMPLATE_ASSEMBLE_GROUPID" val="5f7081670ff15d9a40ebb9ce"/>
  <p:tag name="KSO_WM_TEMPLATE_ASSEMBLE_XID" val="5f7081670ff15d9a40ebb9ce"/>
  <p:tag name="KSO_WM_TEMPLATE_CATEGORY" val="diagram"/>
  <p:tag name="KSO_WM_TEMPLATE_COLOR_TYPE" val="1"/>
  <p:tag name="KSO_WM_TEMPLATE_INDEX" val="20211725"/>
  <p:tag name="KSO_WM_TEMPLATE_MASTER_TYPE" val="0"/>
  <p:tag name="KSO_WM_TEMPLATE_SUBCATEGORY" val="21"/>
</p:tagLst>
</file>

<file path=ppt/tags/tag136.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37.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38.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39.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4.xml><?xml version="1.0" encoding="utf-8"?>
<p:tagLst xmlns:p="http://schemas.openxmlformats.org/presentationml/2006/main">
  <p:tag name="KSO_WM_ASSEMBLE_CHIP_INDEX" val="d607d37bf2e94990811f9bf4b1816e2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1725_1*f*2"/>
  <p:tag name="KSO_WM_UNIT_INDEX" val="2"/>
  <p:tag name="KSO_WM_UNIT_LAST_MAX_FONTSIZE" val="320"/>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0"/>
  <p:tag name="KSO_WM_UNIT_SMARTLAYOUT_COMPRESS_INFO" val="{&#10;    &quot;id&quot;: &quot;2020-09-27T20:11:19&quot;,&#10;    &quot;max&quot;: 8.599709337886452e-05,&#10;    &quot;topChanged&quot;: 3.6284679367781787e-06&#10;}&#10;"/>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50"/>
</p:tagLst>
</file>

<file path=ppt/tags/tag140.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41.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42.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43.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44.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45.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46.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47.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48.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49.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5.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cm&quot;,&quot;text_direction&quot;:&quot;horizontal&quot;,&quot;support_big_font&quot;:false,&quot;fill_id&quot;:&quot;0e00e037a4de4eb882adff831dc7f8f7&quot;,&quot;fill_align&quot;:&quot;cm&quot;,&quot;chip_types&quot;:[&quot;pictext&quot;,&quot;text&quot;,&quot;picture&quot;,&quot;chart&quot;,&quot;table&quot;]}]]"/>
  <p:tag name="KSO_WM_CHIP_GROUPID" val="5f700bee747e3ea6e292912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SLIDE_BACKGROUND" val="[&quot;leftRight&quot;]"/>
  <p:tag name="KSO_WM_SLIDE_BACKGROUND_TYPE" val="leftRight"/>
  <p:tag name="KSO_WM_SLIDE_BK_DARK_LIGHT" val="2"/>
  <p:tag name="KSO_WM_SLIDE_ID" val="diagram20211725_1"/>
  <p:tag name="KSO_WM_SLIDE_INDEX" val="1"/>
  <p:tag name="KSO_WM_SLIDE_ITEM_CNT" val="0"/>
  <p:tag name="KSO_WM_SLIDE_LAYOUT" val="a_f"/>
  <p:tag name="KSO_WM_SLIDE_LAYOUT_CNT" val="1_2"/>
  <p:tag name="KSO_WM_SLIDE_LAYOUT_INFO" val="{&quot;direction&quot;:1,&quot;id&quot;:&quot;2020-09-27T20:11:19&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7T20:11:19&quot;,&quot;maxSize&quot;:{&quot;size1&quot;:55.600000000000001},&quot;minSize&quot;:{&quot;size1&quot;:35.700000000000003},&quot;normalSize&quot;:{&quot;size1&quot;:35.700000000000003},&quot;subLayout&quot;:[{&quot;id&quot;:&quot;2020-09-27T20:11:19&quot;,&quot;margin&quot;:{&quot;bottom&quot;:0.026000002399086952,&quot;left&quot;:1.6929999589920044,&quot;right&quot;:1.7100000381469727,&quot;top&quot;:3.3870000839233398},&quot;type&quot;:0},{&quot;id&quot;:&quot;2020-09-27T20:11:19&quot;,&quot;margin&quot;:{&quot;bottom&quot;:3.3870000839233398,&quot;left&quot;:1.6929999589920044,&quot;right&quot;:1.7100000381469727,&quot;top&quot;:0.3970000147819519},&quot;type&quot;:0}],&quot;type&quot;:0},{&quot;id&quot;:&quot;2020-09-27T20:11:19&quot;,&quot;margin&quot;:{&quot;bottom&quot;:4.6570000648498535,&quot;left&quot;:2.1180000305175781,&quot;right&quot;:2.1170001029968262,&quot;top&quot;:4.6570000648498535},&quot;type&quot;:0}],&quot;type&quot;:0}"/>
  <p:tag name="KSO_WM_SLIDE_POSITION" val="0*0"/>
  <p:tag name="KSO_WM_SLIDE_RATIO" val="1.777778"/>
  <p:tag name="KSO_WM_SLIDE_SIZE" val="903*540"/>
  <p:tag name="KSO_WM_SLIDE_SUBTYPE" val="pureTxt"/>
  <p:tag name="KSO_WM_SLIDE_SUPPORT_FEATURE_TYPE" val="0"/>
  <p:tag name="KSO_WM_SLIDE_TYPE" val="text"/>
  <p:tag name="KSO_WM_TAG_VERSION" val="1.0"/>
  <p:tag name="KSO_WM_TEMPLATE_ASSEMBLE_GROUPID" val="5f7081670ff15d9a40ebb9ce"/>
  <p:tag name="KSO_WM_TEMPLATE_ASSEMBLE_XID" val="5f7081670ff15d9a40ebb9ce"/>
  <p:tag name="KSO_WM_TEMPLATE_CATEGORY" val="diagram"/>
  <p:tag name="KSO_WM_TEMPLATE_COLOR_TYPE" val="1"/>
  <p:tag name="KSO_WM_TEMPLATE_INDEX" val="20211725"/>
  <p:tag name="KSO_WM_TEMPLATE_MASTER_TYPE" val="0"/>
  <p:tag name="KSO_WM_TEMPLATE_SUBCATEGORY" val="21"/>
</p:tagLst>
</file>

<file path=ppt/tags/tag150.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51.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52.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53.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54.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55.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56.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57.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58.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59.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6.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2"/>
</p:tagLst>
</file>

<file path=ppt/tags/tag160.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61.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62.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f7081670ff15d9a40ebb9ce"/>
  <p:tag name="KSO_WM_TEMPLATE_ASSEMBLE_XID" val="5f7081670ff15d9a40ebb9ce"/>
  <p:tag name="KSO_WM_TEMPLATE_CATEGORY" val="diagram"/>
  <p:tag name="KSO_WM_TEMPLATE_INDEX" val="20211725"/>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72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164.xml><?xml version="1.0" encoding="utf-8"?>
<p:tagLst xmlns:p="http://schemas.openxmlformats.org/presentationml/2006/main">
  <p:tag name="KSO_WM_BEAUTIFY_FLAG" val="#wm#"/>
  <p:tag name="KSO_WM_CHIP_GROUPID" val="5f700bee747e3ea6e2929121"/>
  <p:tag name="KSO_WM_CHIP_XID" val="5f700bee747e3ea6e2929122"/>
  <p:tag name="KSO_WM_TAG_VERSION" val="1.0"/>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725_1*i*2"/>
  <p:tag name="KSO_WM_UNIT_INDEX" val="2"/>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165.xml><?xml version="1.0" encoding="utf-8"?>
<p:tagLst xmlns:p="http://schemas.openxmlformats.org/presentationml/2006/main">
  <p:tag name="KSO_WM_ASSEMBLE_CHIP_INDEX" val="71fe3340b3f34ac98762e9b878a9b3ee"/>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ac976992ffd848079bbfdef43998999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72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12"/>
</p:tagLst>
</file>

<file path=ppt/tags/tag166.xml><?xml version="1.0" encoding="utf-8"?>
<p:tagLst xmlns:p="http://schemas.openxmlformats.org/presentationml/2006/main">
  <p:tag name="KSO_WM_ASSEMBLE_CHIP_INDEX" val="d607d37bf2e94990811f9bf4b1816e2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1725_1*f*2"/>
  <p:tag name="KSO_WM_UNIT_INDEX" val="2"/>
  <p:tag name="KSO_WM_UNIT_LAST_MAX_FONTSIZE" val="320"/>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0"/>
  <p:tag name="KSO_WM_UNIT_SMARTLAYOUT_COMPRESS_INFO" val="{&#10;    &quot;id&quot;: &quot;2020-09-27T20:11:19&quot;,&#10;    &quot;max&quot;: 8.599709337886452e-05,&#10;    &quot;topChanged&quot;: 3.6284679367781787e-06&#10;}&#10;"/>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50"/>
</p:tagLst>
</file>

<file path=ppt/tags/tag167.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cm&quot;,&quot;text_direction&quot;:&quot;horizontal&quot;,&quot;support_big_font&quot;:false,&quot;fill_id&quot;:&quot;0e00e037a4de4eb882adff831dc7f8f7&quot;,&quot;fill_align&quot;:&quot;cm&quot;,&quot;chip_types&quot;:[&quot;pictext&quot;,&quot;text&quot;,&quot;picture&quot;,&quot;chart&quot;,&quot;table&quot;]}]]"/>
  <p:tag name="KSO_WM_CHIP_GROUPID" val="5f700bee747e3ea6e292912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SLIDE_BACKGROUND" val="[&quot;leftRight&quot;]"/>
  <p:tag name="KSO_WM_SLIDE_BACKGROUND_TYPE" val="leftRight"/>
  <p:tag name="KSO_WM_SLIDE_BK_DARK_LIGHT" val="2"/>
  <p:tag name="KSO_WM_SLIDE_ID" val="diagram20211725_1"/>
  <p:tag name="KSO_WM_SLIDE_INDEX" val="1"/>
  <p:tag name="KSO_WM_SLIDE_ITEM_CNT" val="0"/>
  <p:tag name="KSO_WM_SLIDE_LAYOUT" val="a_f"/>
  <p:tag name="KSO_WM_SLIDE_LAYOUT_CNT" val="1_2"/>
  <p:tag name="KSO_WM_SLIDE_LAYOUT_INFO" val="{&quot;direction&quot;:1,&quot;id&quot;:&quot;2020-09-27T20:11:19&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7T20:11:19&quot;,&quot;maxSize&quot;:{&quot;size1&quot;:55.600000000000001},&quot;minSize&quot;:{&quot;size1&quot;:35.700000000000003},&quot;normalSize&quot;:{&quot;size1&quot;:35.700000000000003},&quot;subLayout&quot;:[{&quot;id&quot;:&quot;2020-09-27T20:11:19&quot;,&quot;margin&quot;:{&quot;bottom&quot;:0.026000002399086952,&quot;left&quot;:1.6929999589920044,&quot;right&quot;:1.7100000381469727,&quot;top&quot;:3.3870000839233398},&quot;type&quot;:0},{&quot;id&quot;:&quot;2020-09-27T20:11:19&quot;,&quot;margin&quot;:{&quot;bottom&quot;:3.3870000839233398,&quot;left&quot;:1.6929999589920044,&quot;right&quot;:1.7100000381469727,&quot;top&quot;:0.3970000147819519},&quot;type&quot;:0}],&quot;type&quot;:0},{&quot;id&quot;:&quot;2020-09-27T20:11:19&quot;,&quot;margin&quot;:{&quot;bottom&quot;:4.6570000648498535,&quot;left&quot;:2.1180000305175781,&quot;right&quot;:2.1170001029968262,&quot;top&quot;:4.6570000648498535},&quot;type&quot;:0}],&quot;type&quot;:0}"/>
  <p:tag name="KSO_WM_SLIDE_POSITION" val="0*0"/>
  <p:tag name="KSO_WM_SLIDE_RATIO" val="1.777778"/>
  <p:tag name="KSO_WM_SLIDE_SIZE" val="903*540"/>
  <p:tag name="KSO_WM_SLIDE_SUBTYPE" val="pureTxt"/>
  <p:tag name="KSO_WM_SLIDE_SUPPORT_FEATURE_TYPE" val="0"/>
  <p:tag name="KSO_WM_SLIDE_TYPE" val="text"/>
  <p:tag name="KSO_WM_TAG_VERSION" val="1.0"/>
  <p:tag name="KSO_WM_TEMPLATE_ASSEMBLE_GROUPID" val="5f7081670ff15d9a40ebb9ce"/>
  <p:tag name="KSO_WM_TEMPLATE_ASSEMBLE_XID" val="5f7081670ff15d9a40ebb9ce"/>
  <p:tag name="KSO_WM_TEMPLATE_CATEGORY" val="diagram"/>
  <p:tag name="KSO_WM_TEMPLATE_COLOR_TYPE" val="1"/>
  <p:tag name="KSO_WM_TEMPLATE_INDEX" val="20211725"/>
  <p:tag name="KSO_WM_TEMPLATE_MASTER_TYPE" val="0"/>
  <p:tag name="KSO_WM_TEMPLATE_SUBCATEGORY" val="21"/>
</p:tagLst>
</file>

<file path=ppt/tags/tag168.xml><?xml version="1.0" encoding="utf-8"?>
<p:tagLst xmlns:p="http://schemas.openxmlformats.org/presentationml/2006/main">
  <p:tag name="AS_OS" val="Unix 3.10 unknown"/>
  <p:tag name="AS_RELEASE_DATE" val="2020.11.30"/>
  <p:tag name="AS_TITLE" val="Aspose.Slides for Java"/>
  <p:tag name="AS_VERSION" val="20.11"/>
</p:tagLst>
</file>

<file path=ppt/tags/tag17.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18.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19.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844300c7c3344defb7e8e749be6248d5"/>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209e853400d048f2b9530ce7b0144219&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2.xml><?xml version="1.0" encoding="utf-8"?>
<p:tagLst xmlns:p="http://schemas.openxmlformats.org/presentationml/2006/main">
  <p:tag name="KSO_WM_BEAUTIFY_FLAG" val="#wm#"/>
  <p:tag name="KSO_WM_CHIP_GROUPID" val="5f5ee1ca4d6848d78f644aeb"/>
  <p:tag name="KSO_WM_CHIP_XID" val="5f5f3b868e478fb0c58a943c"/>
  <p:tag name="KSO_WM_TAG_VERSION" val="1.0"/>
  <p:tag name="KSO_WM_TEMPLATE_ASSEMBLE_GROUPID" val="5f6accb7c62b13c0b940a98b"/>
  <p:tag name="KSO_WM_TEMPLATE_ASSEMBLE_XID" val="5f6accb7c62b13c0b940a98b"/>
  <p:tag name="KSO_WM_TEMPLATE_CATEGORY" val="diagram"/>
  <p:tag name="KSO_WM_TEMPLATE_INDEX" val="20211200"/>
  <p:tag name="KSO_WM_UNIT_BLOCK" val="0"/>
  <p:tag name="KSO_WM_UNIT_COMPATIBLE" val="0"/>
  <p:tag name="KSO_WM_UNIT_DEC_AREA_ID" val="562a3431f2fe4c1ead5f9fc4ce666fd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20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89"/>
</p:tagLst>
</file>

<file path=ppt/tags/tag20.xml><?xml version="1.0" encoding="utf-8"?>
<p:tagLst xmlns:p="http://schemas.openxmlformats.org/presentationml/2006/main">
  <p:tag name="KSO_WM_ASSEMBLE_CHIP_INDEX" val="e8fa3563378e4d40a186b902600eebf5"/>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9fb22fc7aed70b618a"/>
  <p:tag name="KSO_WM_TEMPLATE_ASSEMBLE_XID" val="5f69c09fb22fc7aed70b618a"/>
  <p:tag name="KSO_WM_TEMPLATE_CATEGORY" val="diagram"/>
  <p:tag name="KSO_WM_TEMPLATE_INDEX" val="20211020"/>
  <p:tag name="KSO_WM_UNIT_BLOCK" val="0"/>
  <p:tag name="KSO_WM_UNIT_COMPATIBLE" val="0"/>
  <p:tag name="KSO_WM_UNIT_DEC_AREA_ID" val="209e853400d048f2b9530ce7b0144219"/>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21.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22.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23.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24.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2"/>
</p:tagLst>
</file>

<file path=ppt/tags/tag25.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26.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27.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844300c7c3344defb7e8e749be6248d5"/>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209e853400d048f2b9530ce7b0144219&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28.xml><?xml version="1.0" encoding="utf-8"?>
<p:tagLst xmlns:p="http://schemas.openxmlformats.org/presentationml/2006/main">
  <p:tag name="KSO_WM_ASSEMBLE_CHIP_INDEX" val="e8fa3563378e4d40a186b902600eebf5"/>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9fb22fc7aed70b618a"/>
  <p:tag name="KSO_WM_TEMPLATE_ASSEMBLE_XID" val="5f69c09fb22fc7aed70b618a"/>
  <p:tag name="KSO_WM_TEMPLATE_CATEGORY" val="diagram"/>
  <p:tag name="KSO_WM_TEMPLATE_INDEX" val="20211020"/>
  <p:tag name="KSO_WM_UNIT_BLOCK" val="0"/>
  <p:tag name="KSO_WM_UNIT_COMPATIBLE" val="0"/>
  <p:tag name="KSO_WM_UNIT_DEC_AREA_ID" val="209e853400d048f2b9530ce7b0144219"/>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29.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3.xml><?xml version="1.0" encoding="utf-8"?>
<p:tagLst xmlns:p="http://schemas.openxmlformats.org/presentationml/2006/main">
  <p:tag name="KSO_WM_ASSEMBLE_CHIP_INDEX" val="b9b8a1950cec4adaab2aa371877d784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cb7c62b13c0b940a98b"/>
  <p:tag name="KSO_WM_TEMPLATE_ASSEMBLE_XID" val="5f6accb7c62b13c0b940a98b"/>
  <p:tag name="KSO_WM_TEMPLATE_CATEGORY" val="diagram"/>
  <p:tag name="KSO_WM_TEMPLATE_INDEX" val="20211200"/>
  <p:tag name="KSO_WM_UNIT_BLOCK" val="0"/>
  <p:tag name="KSO_WM_UNIT_COMPATIBLE" val="0"/>
  <p:tag name="KSO_WM_UNIT_DEC_AREA_ID" val="9cc3b33009e64d0bbcfa84c6ebf65585"/>
  <p:tag name="KSO_WM_UNIT_DECORATE_INFO" val=""/>
  <p:tag name="KSO_WM_UNIT_DEFAULT_FONT" val="24;44;4"/>
  <p:tag name="KSO_WM_UNIT_DIAGRAM_ISNUMVISUAL" val="0"/>
  <p:tag name="KSO_WM_UNIT_DIAGRAM_ISREFERUNIT" val="0"/>
  <p:tag name="KSO_WM_UNIT_HIGHLIGHT" val="0"/>
  <p:tag name="KSO_WM_UNIT_ID" val="diagram2021120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30.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31.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32.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2"/>
</p:tagLst>
</file>

<file path=ppt/tags/tag33.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34.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35.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844300c7c3344defb7e8e749be6248d5"/>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209e853400d048f2b9530ce7b0144219&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36.xml><?xml version="1.0" encoding="utf-8"?>
<p:tagLst xmlns:p="http://schemas.openxmlformats.org/presentationml/2006/main">
  <p:tag name="KSO_WM_ASSEMBLE_CHIP_INDEX" val="e8fa3563378e4d40a186b902600eebf5"/>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9fb22fc7aed70b618a"/>
  <p:tag name="KSO_WM_TEMPLATE_ASSEMBLE_XID" val="5f69c09fb22fc7aed70b618a"/>
  <p:tag name="KSO_WM_TEMPLATE_CATEGORY" val="diagram"/>
  <p:tag name="KSO_WM_TEMPLATE_INDEX" val="20211020"/>
  <p:tag name="KSO_WM_UNIT_BLOCK" val="0"/>
  <p:tag name="KSO_WM_UNIT_COMPATIBLE" val="0"/>
  <p:tag name="KSO_WM_UNIT_DEC_AREA_ID" val="209e853400d048f2b9530ce7b0144219"/>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37.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38.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39.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4.xml><?xml version="1.0" encoding="utf-8"?>
<p:tagLst xmlns:p="http://schemas.openxmlformats.org/presentationml/2006/main">
  <p:tag name="KSO_WM_ASSEMBLE_CHIP_INDEX" val="bbf8bada7cc14e8186c3d5fb7426404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b7c62b13c0b940a98b"/>
  <p:tag name="KSO_WM_TEMPLATE_ASSEMBLE_XID" val="5f6accb7c62b13c0b940a98b"/>
  <p:tag name="KSO_WM_TEMPLATE_CATEGORY" val="diagram"/>
  <p:tag name="KSO_WM_TEMPLATE_INDEX" val="20211200"/>
  <p:tag name="KSO_WM_UNIT_BLOCK" val="0"/>
  <p:tag name="KSO_WM_UNIT_COMPATIBLE" val="0"/>
  <p:tag name="KSO_WM_UNIT_DEC_AREA_ID" val="2fe6969377df4666a487f22a14addd9a"/>
  <p:tag name="KSO_WM_UNIT_DECORATE_INFO" val=""/>
  <p:tag name="KSO_WM_UNIT_DEFAULT_FONT" val="14;20;2"/>
  <p:tag name="KSO_WM_UNIT_DIAGRAM_ISNUMVISUAL" val="0"/>
  <p:tag name="KSO_WM_UNIT_DIAGRAM_ISREFERUNIT" val="0"/>
  <p:tag name="KSO_WM_UNIT_HIGHLIGHT" val="0"/>
  <p:tag name="KSO_WM_UNIT_ID" val="diagram20211200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8"/>
</p:tagLst>
</file>

<file path=ppt/tags/tag40.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2"/>
</p:tagLst>
</file>

<file path=ppt/tags/tag41.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42.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43.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844300c7c3344defb7e8e749be6248d5"/>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209e853400d048f2b9530ce7b0144219&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44.xml><?xml version="1.0" encoding="utf-8"?>
<p:tagLst xmlns:p="http://schemas.openxmlformats.org/presentationml/2006/main">
  <p:tag name="KSO_WM_ASSEMBLE_CHIP_INDEX" val="e8fa3563378e4d40a186b902600eebf5"/>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9fb22fc7aed70b618a"/>
  <p:tag name="KSO_WM_TEMPLATE_ASSEMBLE_XID" val="5f69c09fb22fc7aed70b618a"/>
  <p:tag name="KSO_WM_TEMPLATE_CATEGORY" val="diagram"/>
  <p:tag name="KSO_WM_TEMPLATE_INDEX" val="20211020"/>
  <p:tag name="KSO_WM_UNIT_BLOCK" val="0"/>
  <p:tag name="KSO_WM_UNIT_COMPATIBLE" val="0"/>
  <p:tag name="KSO_WM_UNIT_DEC_AREA_ID" val="209e853400d048f2b9530ce7b0144219"/>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45.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46.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47.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48.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f7081670ff15d9a40ebb9ce"/>
  <p:tag name="KSO_WM_TEMPLATE_ASSEMBLE_XID" val="5f7081670ff15d9a40ebb9ce"/>
  <p:tag name="KSO_WM_TEMPLATE_CATEGORY" val="diagram"/>
  <p:tag name="KSO_WM_TEMPLATE_INDEX" val="20211725"/>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72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49.xml><?xml version="1.0" encoding="utf-8"?>
<p:tagLst xmlns:p="http://schemas.openxmlformats.org/presentationml/2006/main">
  <p:tag name="KSO_WM_BEAUTIFY_FLAG" val="#wm#"/>
  <p:tag name="KSO_WM_CHIP_GROUPID" val="5f700bee747e3ea6e2929121"/>
  <p:tag name="KSO_WM_CHIP_XID" val="5f700bee747e3ea6e2929122"/>
  <p:tag name="KSO_WM_TAG_VERSION" val="1.0"/>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725_1*i*2"/>
  <p:tag name="KSO_WM_UNIT_INDEX" val="2"/>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5.xml><?xml version="1.0" encoding="utf-8"?>
<p:tagLst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e819d8cd73b74645892c2876ef19dedf&quot;,&quot;fill_align&quot;:&quot;cm&quot;,&quot;text_align&quot;:&quot;cm&quot;,&quot;text_direction&quot;:&quot;horizontal&quot;,&quot;chip_types&quot;:[&quot;text&quot;]},{&quot;fill_id&quot;:&quot;bf96bc316b8b4865a64bf2f135002b13&quot;,&quot;fill_align&quot;:&quot;cm&quot;,&quot;text_align&quot;:&quot;cm&quot;,&quot;text_direction&quot;:&quot;horizontal&quot;,&quot;chip_types&quot;:[&quot;pictext&quot;,&quot;picture&quot;,&quot;chart&quot;,&quot;table&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868e478fb0c58a943c"/>
  <p:tag name="KSO_WM_SLIDE_BACKGROUND" val="[&quot;navigation&quot;]"/>
  <p:tag name="KSO_WM_SLIDE_BACKGROUND_TYPE" val="navigation"/>
  <p:tag name="KSO_WM_SLIDE_BK_DARK_LIGHT" val="2"/>
  <p:tag name="KSO_WM_SLIDE_ID" val="diagram20211200_1"/>
  <p:tag name="KSO_WM_SLIDE_INDEX" val="1"/>
  <p:tag name="KSO_WM_SLIDE_ITEM_CNT" val="0"/>
  <p:tag name="KSO_WM_SLIDE_LAYOUT" val="a_d_f"/>
  <p:tag name="KSO_WM_SLIDE_LAYOUT_CNT" val="1_1_1"/>
  <p:tag name="KSO_WM_SLIDE_LAYOUT_INFO" val="{&quot;id&quot;:&quot;2020-09-23T12:19:04&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09-23T12:19:04&quot;,&quot;margin&quot;:{&quot;bottom&quot;:0.3970000147819519,&quot;left&quot;:1.2699999809265137,&quot;right&quot;:1.2699999809265137,&quot;top&quot;:0.42300000786781311},&quot;type&quot;:0},{&quot;direction&quot;:1,&quot;id&quot;:&quot;2020-09-23T12:19:04&quot;,&quot;maxSize&quot;:{&quot;size1&quot;:37.499647231364477},&quot;minSize&quot;:{&quot;size1&quot;:37.499647231364477},&quot;normalSize&quot;:{&quot;size1&quot;:37.499647231364477},&quot;subLayout&quot;:[{&quot;id&quot;:&quot;2020-09-23T12:19:04&quot;,&quot;margin&quot;:{&quot;bottom&quot;:4.2329998016357422,&quot;left&quot;:2.9630000591278076,&quot;right&quot;:0.84700000286102295,&quot;top&quot;:4.2329998016357422},&quot;type&quot;:0},{&quot;id&quot;:&quot;2020-09-23T12:19:04&quot;,&quot;margin&quot;:{&quot;bottom&quot;:4.2329998016357422,&quot;left&quot;:0.84700000286102295,&quot;right&quot;:2.9630000591278076,&quot;top&quot;:4.2329998016357422},&quot;type&quot;:0}],&quot;type&quot;:0}],&quot;type&quot;:0}"/>
  <p:tag name="KSO_WM_SLIDE_POSITION" val="0*0"/>
  <p:tag name="KSO_WM_SLIDE_RATIO" val="1.777778"/>
  <p:tag name="KSO_WM_SLIDE_SIZE" val="960*444"/>
  <p:tag name="KSO_WM_SLIDE_SUBTYPE" val="picTxt"/>
  <p:tag name="KSO_WM_SLIDE_SUPPORT_FEATURE_TYPE" val="0"/>
  <p:tag name="KSO_WM_SLIDE_TYPE" val="text"/>
  <p:tag name="KSO_WM_TAG_VERSION" val="1.0"/>
  <p:tag name="KSO_WM_TEMPLATE_ASSEMBLE_GROUPID" val="5f6accb7c62b13c0b940a98b"/>
  <p:tag name="KSO_WM_TEMPLATE_ASSEMBLE_XID" val="5f6accb7c62b13c0b940a98b"/>
  <p:tag name="KSO_WM_TEMPLATE_CATEGORY" val="diagram"/>
  <p:tag name="KSO_WM_TEMPLATE_COLOR_TYPE" val="1"/>
  <p:tag name="KSO_WM_TEMPLATE_INDEX" val="20211200"/>
  <p:tag name="KSO_WM_TEMPLATE_MASTER_TYPE" val="0"/>
  <p:tag name="KSO_WM_TEMPLATE_SUBCATEGORY" val="21"/>
</p:tagLst>
</file>

<file path=ppt/tags/tag50.xml><?xml version="1.0" encoding="utf-8"?>
<p:tagLst xmlns:p="http://schemas.openxmlformats.org/presentationml/2006/main">
  <p:tag name="KSO_WM_ASSEMBLE_CHIP_INDEX" val="71fe3340b3f34ac98762e9b878a9b3ee"/>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ac976992ffd848079bbfdef43998999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72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12"/>
</p:tagLst>
</file>

<file path=ppt/tags/tag51.xml><?xml version="1.0" encoding="utf-8"?>
<p:tagLst xmlns:p="http://schemas.openxmlformats.org/presentationml/2006/main">
  <p:tag name="KSO_WM_ASSEMBLE_CHIP_INDEX" val="d607d37bf2e94990811f9bf4b1816e2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1725_1*f*2"/>
  <p:tag name="KSO_WM_UNIT_INDEX" val="2"/>
  <p:tag name="KSO_WM_UNIT_LAST_MAX_FONTSIZE" val="320"/>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0"/>
  <p:tag name="KSO_WM_UNIT_SMARTLAYOUT_COMPRESS_INFO" val="{&#10;    &quot;id&quot;: &quot;2020-09-27T20:11:19&quot;,&#10;    &quot;max&quot;: 8.599709337886452e-05,&#10;    &quot;topChanged&quot;: 3.6284679367781787e-06&#10;}&#10;"/>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50"/>
</p:tagLst>
</file>

<file path=ppt/tags/tag52.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cm&quot;,&quot;text_direction&quot;:&quot;horizontal&quot;,&quot;support_big_font&quot;:false,&quot;fill_id&quot;:&quot;0e00e037a4de4eb882adff831dc7f8f7&quot;,&quot;fill_align&quot;:&quot;cm&quot;,&quot;chip_types&quot;:[&quot;pictext&quot;,&quot;text&quot;,&quot;picture&quot;,&quot;chart&quot;,&quot;table&quot;]}]]"/>
  <p:tag name="KSO_WM_CHIP_GROUPID" val="5f700bee747e3ea6e292912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SLIDE_BACKGROUND" val="[&quot;leftRight&quot;]"/>
  <p:tag name="KSO_WM_SLIDE_BACKGROUND_TYPE" val="leftRight"/>
  <p:tag name="KSO_WM_SLIDE_BK_DARK_LIGHT" val="2"/>
  <p:tag name="KSO_WM_SLIDE_ID" val="diagram20211725_1"/>
  <p:tag name="KSO_WM_SLIDE_INDEX" val="1"/>
  <p:tag name="KSO_WM_SLIDE_ITEM_CNT" val="0"/>
  <p:tag name="KSO_WM_SLIDE_LAYOUT" val="a_f"/>
  <p:tag name="KSO_WM_SLIDE_LAYOUT_CNT" val="1_2"/>
  <p:tag name="KSO_WM_SLIDE_LAYOUT_INFO" val="{&quot;direction&quot;:1,&quot;id&quot;:&quot;2020-09-27T20:11:19&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7T20:11:19&quot;,&quot;maxSize&quot;:{&quot;size1&quot;:55.600000000000001},&quot;minSize&quot;:{&quot;size1&quot;:35.700000000000003},&quot;normalSize&quot;:{&quot;size1&quot;:35.700000000000003},&quot;subLayout&quot;:[{&quot;id&quot;:&quot;2020-09-27T20:11:19&quot;,&quot;margin&quot;:{&quot;bottom&quot;:0.026000002399086952,&quot;left&quot;:1.6929999589920044,&quot;right&quot;:1.7100000381469727,&quot;top&quot;:3.3870000839233398},&quot;type&quot;:0},{&quot;id&quot;:&quot;2020-09-27T20:11:19&quot;,&quot;margin&quot;:{&quot;bottom&quot;:3.3870000839233398,&quot;left&quot;:1.6929999589920044,&quot;right&quot;:1.7100000381469727,&quot;top&quot;:0.3970000147819519},&quot;type&quot;:0}],&quot;type&quot;:0},{&quot;id&quot;:&quot;2020-09-27T20:11:19&quot;,&quot;margin&quot;:{&quot;bottom&quot;:4.6570000648498535,&quot;left&quot;:2.1180000305175781,&quot;right&quot;:2.1170001029968262,&quot;top&quot;:4.6570000648498535},&quot;type&quot;:0}],&quot;type&quot;:0}"/>
  <p:tag name="KSO_WM_SLIDE_POSITION" val="0*0"/>
  <p:tag name="KSO_WM_SLIDE_RATIO" val="1.777778"/>
  <p:tag name="KSO_WM_SLIDE_SIZE" val="903*540"/>
  <p:tag name="KSO_WM_SLIDE_SUBTYPE" val="pureTxt"/>
  <p:tag name="KSO_WM_SLIDE_SUPPORT_FEATURE_TYPE" val="0"/>
  <p:tag name="KSO_WM_SLIDE_TYPE" val="text"/>
  <p:tag name="KSO_WM_TAG_VERSION" val="1.0"/>
  <p:tag name="KSO_WM_TEMPLATE_ASSEMBLE_GROUPID" val="5f7081670ff15d9a40ebb9ce"/>
  <p:tag name="KSO_WM_TEMPLATE_ASSEMBLE_XID" val="5f7081670ff15d9a40ebb9ce"/>
  <p:tag name="KSO_WM_TEMPLATE_CATEGORY" val="diagram"/>
  <p:tag name="KSO_WM_TEMPLATE_COLOR_TYPE" val="1"/>
  <p:tag name="KSO_WM_TEMPLATE_INDEX" val="20211725"/>
  <p:tag name="KSO_WM_TEMPLATE_MASTER_TYPE" val="0"/>
  <p:tag name="KSO_WM_TEMPLATE_SUBCATEGORY" val="21"/>
</p:tagLst>
</file>

<file path=ppt/tags/tag53.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2"/>
</p:tagLst>
</file>

<file path=ppt/tags/tag54.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55.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56.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57.xml><?xml version="1.0" encoding="utf-8"?>
<p:tagLst xmlns:p="http://schemas.openxmlformats.org/presentationml/2006/main">
  <p:tag name="KSO_WM_UNIT_FILL_FORE_SCHEMECOLOR_INDEX" val="7"/>
  <p:tag name="KSO_WM_UNIT_FILL_FORE_SCHEMECOLOR_INDEX_BRIGHTNESS" val="0"/>
  <p:tag name="KSO_WM_UNIT_FILL_TYPE" val="1"/>
</p:tagLst>
</file>

<file path=ppt/tags/tag58.xml><?xml version="1.0" encoding="utf-8"?>
<p:tagLst xmlns:p="http://schemas.openxmlformats.org/presentationml/2006/main">
  <p:tag name="KSO_WM_UNIT_FILL_FORE_SCHEMECOLOR_INDEX" val="7"/>
  <p:tag name="KSO_WM_UNIT_FILL_FORE_SCHEMECOLOR_INDEX_BRIGHTNESS" val="0"/>
  <p:tag name="KSO_WM_UNIT_FILL_TYPE" val="1"/>
</p:tagLst>
</file>

<file path=ppt/tags/tag59.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6.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5f6accb7c62b13c0b940a98b"/>
  <p:tag name="KSO_WM_TEMPLATE_ASSEMBLE_XID" val="5f6accb7c62b13c0b940a98b"/>
  <p:tag name="KSO_WM_TEMPLATE_CATEGORY" val="diagram"/>
  <p:tag name="KSO_WM_TEMPLATE_INDEX" val="2021120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20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60.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61.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62.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63.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64.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65.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66.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67.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68.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69.xml><?xml version="1.0" encoding="utf-8"?>
<p:tagLst xmlns:p="http://schemas.openxmlformats.org/presentationml/2006/main">
  <p:tag name="KSO_WM_UNIT_FILL_FORE_SCHEMECOLOR_INDEX" val="7"/>
  <p:tag name="KSO_WM_UNIT_FILL_FORE_SCHEMECOLOR_INDEX_BRIGHTNESS" val="0"/>
  <p:tag name="KSO_WM_UNIT_FILL_TYPE" val="1"/>
</p:tagLst>
</file>

<file path=ppt/tags/tag7.xml><?xml version="1.0" encoding="utf-8"?>
<p:tagLst xmlns:p="http://schemas.openxmlformats.org/presentationml/2006/main">
  <p:tag name="KSO_WM_BEAUTIFY_FLAG" val="#wm#"/>
  <p:tag name="KSO_WM_CHIP_GROUPID" val="5f5ee1ca4d6848d78f644aeb"/>
  <p:tag name="KSO_WM_CHIP_XID" val="5f5f3b868e478fb0c58a943c"/>
  <p:tag name="KSO_WM_TAG_VERSION" val="1.0"/>
  <p:tag name="KSO_WM_TEMPLATE_ASSEMBLE_GROUPID" val="5f6accb7c62b13c0b940a98b"/>
  <p:tag name="KSO_WM_TEMPLATE_ASSEMBLE_XID" val="5f6accb7c62b13c0b940a98b"/>
  <p:tag name="KSO_WM_TEMPLATE_CATEGORY" val="diagram"/>
  <p:tag name="KSO_WM_TEMPLATE_INDEX" val="20211200"/>
  <p:tag name="KSO_WM_UNIT_BLOCK" val="0"/>
  <p:tag name="KSO_WM_UNIT_COMPATIBLE" val="0"/>
  <p:tag name="KSO_WM_UNIT_DEC_AREA_ID" val="562a3431f2fe4c1ead5f9fc4ce666fd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20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89"/>
</p:tagLst>
</file>

<file path=ppt/tags/tag70.xml><?xml version="1.0" encoding="utf-8"?>
<p:tagLst xmlns:p="http://schemas.openxmlformats.org/presentationml/2006/main">
  <p:tag name="KSO_WM_UNIT_FILL_FORE_SCHEMECOLOR_INDEX" val="7"/>
  <p:tag name="KSO_WM_UNIT_FILL_FORE_SCHEMECOLOR_INDEX_BRIGHTNESS" val="0"/>
  <p:tag name="KSO_WM_UNIT_FILL_TYPE" val="1"/>
</p:tagLst>
</file>

<file path=ppt/tags/tag71.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72.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73.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74.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75.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76.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77.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78.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79.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8.xml><?xml version="1.0" encoding="utf-8"?>
<p:tagLst xmlns:p="http://schemas.openxmlformats.org/presentationml/2006/main">
  <p:tag name="KSO_WM_ASSEMBLE_CHIP_INDEX" val="b9b8a1950cec4adaab2aa371877d784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cb7c62b13c0b940a98b"/>
  <p:tag name="KSO_WM_TEMPLATE_ASSEMBLE_XID" val="5f6accb7c62b13c0b940a98b"/>
  <p:tag name="KSO_WM_TEMPLATE_CATEGORY" val="diagram"/>
  <p:tag name="KSO_WM_TEMPLATE_INDEX" val="20211200"/>
  <p:tag name="KSO_WM_UNIT_BLOCK" val="0"/>
  <p:tag name="KSO_WM_UNIT_COMPATIBLE" val="0"/>
  <p:tag name="KSO_WM_UNIT_DEC_AREA_ID" val="9cc3b33009e64d0bbcfa84c6ebf65585"/>
  <p:tag name="KSO_WM_UNIT_DECORATE_INFO" val=""/>
  <p:tag name="KSO_WM_UNIT_DEFAULT_FONT" val="24;44;4"/>
  <p:tag name="KSO_WM_UNIT_DIAGRAM_ISNUMVISUAL" val="0"/>
  <p:tag name="KSO_WM_UNIT_DIAGRAM_ISREFERUNIT" val="0"/>
  <p:tag name="KSO_WM_UNIT_HIGHLIGHT" val="0"/>
  <p:tag name="KSO_WM_UNIT_ID" val="diagram2021120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80.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81.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82.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83.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84.xml><?xml version="1.0" encoding="utf-8"?>
<p:tagLst xmlns:p="http://schemas.openxmlformats.org/presentationml/2006/main">
  <p:tag name="KSO_WM_UNIT_FILL_FORE_SCHEMECOLOR_INDEX" val="7"/>
  <p:tag name="KSO_WM_UNIT_FILL_FORE_SCHEMECOLOR_INDEX_BRIGHTNESS" val="-0.05"/>
  <p:tag name="KSO_WM_UNIT_FILL_TYPE" val="1"/>
  <p:tag name="KSO_WM_UNIT_TEXT_FILL_FORE_SCHEMECOLOR_INDEX" val="13"/>
  <p:tag name="KSO_WM_UNIT_TEXT_FILL_FORE_SCHEMECOLOR_INDEX_BRIGHTNESS" val="0"/>
  <p:tag name="KSO_WM_UNIT_TEXT_FILL_TYPE" val="1"/>
</p:tagLst>
</file>

<file path=ppt/tags/tag85.xml><?xml version="1.0" encoding="utf-8"?>
<p:tagLst xmlns:p="http://schemas.openxmlformats.org/presentationml/2006/main">
  <p:tag name="KSO_WM_UNIT_FILL_FORE_SCHEMECOLOR_INDEX" val="7"/>
  <p:tag name="KSO_WM_UNIT_FILL_FORE_SCHEMECOLOR_INDEX_BRIGHTNESS" val="0"/>
  <p:tag name="KSO_WM_UNIT_FILL_TYPE" val="1"/>
</p:tagLst>
</file>

<file path=ppt/tags/tag86.xml><?xml version="1.0" encoding="utf-8"?>
<p:tagLst xmlns:p="http://schemas.openxmlformats.org/presentationml/2006/main">
  <p:tag name="KSO_WM_UNIT_FILL_FORE_SCHEMECOLOR_INDEX" val="7"/>
  <p:tag name="KSO_WM_UNIT_FILL_FORE_SCHEMECOLOR_INDEX_BRIGHTNESS" val="0"/>
  <p:tag name="KSO_WM_UNIT_FILL_TYPE" val="1"/>
</p:tagLst>
</file>

<file path=ppt/tags/tag87.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88.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89.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9.xml><?xml version="1.0" encoding="utf-8"?>
<p:tagLst xmlns:p="http://schemas.openxmlformats.org/presentationml/2006/main">
  <p:tag name="KSO_WM_ASSEMBLE_CHIP_INDEX" val="bbf8bada7cc14e8186c3d5fb7426404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b7c62b13c0b940a98b"/>
  <p:tag name="KSO_WM_TEMPLATE_ASSEMBLE_XID" val="5f6accb7c62b13c0b940a98b"/>
  <p:tag name="KSO_WM_TEMPLATE_CATEGORY" val="diagram"/>
  <p:tag name="KSO_WM_TEMPLATE_INDEX" val="20211200"/>
  <p:tag name="KSO_WM_UNIT_BLOCK" val="0"/>
  <p:tag name="KSO_WM_UNIT_COMPATIBLE" val="0"/>
  <p:tag name="KSO_WM_UNIT_DEC_AREA_ID" val="2fe6969377df4666a487f22a14addd9a"/>
  <p:tag name="KSO_WM_UNIT_DECORATE_INFO" val=""/>
  <p:tag name="KSO_WM_UNIT_DEFAULT_FONT" val="14;20;2"/>
  <p:tag name="KSO_WM_UNIT_DIAGRAM_ISNUMVISUAL" val="0"/>
  <p:tag name="KSO_WM_UNIT_DIAGRAM_ISREFERUNIT" val="0"/>
  <p:tag name="KSO_WM_UNIT_HIGHLIGHT" val="0"/>
  <p:tag name="KSO_WM_UNIT_ID" val="diagram20211200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8"/>
</p:tagLst>
</file>

<file path=ppt/tags/tag90.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91.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92.xml><?xml version="1.0" encoding="utf-8"?>
<p:tagLst xmlns:p="http://schemas.openxmlformats.org/presentationml/2006/main">
  <p:tag name="KSO_WM_UNIT_FILL_FORE_SCHEMECOLOR_INDEX" val="14"/>
  <p:tag name="KSO_WM_UNIT_FILL_FORE_SCHEMECOLOR_INDEX_BRIGHTNESS" val="-0.05"/>
  <p:tag name="KSO_WM_UNIT_FILL_TYPE" val="1"/>
  <p:tag name="KSO_WM_UNIT_LINE_FILL_TYPE" val="2"/>
  <p:tag name="KSO_WM_UNIT_LINE_FORE_SCHEMECOLOR_INDEX" val="5"/>
  <p:tag name="KSO_WM_UNIT_LINE_FORE_SCHEMECOLOR_INDEX_BRIGHTNESS" val="0"/>
</p:tagLst>
</file>

<file path=ppt/tags/tag93.xml><?xml version="1.0" encoding="utf-8"?>
<p:tagLst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7.392652734029284},&quot;minSize&quot;:{&quot;size1&quot;:39.592652734029279},&quot;normalSize&quot;:{&quot;size1&quot;:48.235654349832259},&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94.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f7081670ff15d9a40ebb9ce"/>
  <p:tag name="KSO_WM_TEMPLATE_ASSEMBLE_XID" val="5f7081670ff15d9a40ebb9ce"/>
  <p:tag name="KSO_WM_TEMPLATE_CATEGORY" val="diagram"/>
  <p:tag name="KSO_WM_TEMPLATE_INDEX" val="20211725"/>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72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50"/>
</p:tagLst>
</file>

<file path=ppt/tags/tag95.xml><?xml version="1.0" encoding="utf-8"?>
<p:tagLst xmlns:p="http://schemas.openxmlformats.org/presentationml/2006/main">
  <p:tag name="KSO_WM_BEAUTIFY_FLAG" val="#wm#"/>
  <p:tag name="KSO_WM_CHIP_GROUPID" val="5f700bee747e3ea6e2929121"/>
  <p:tag name="KSO_WM_CHIP_XID" val="5f700bee747e3ea6e2929122"/>
  <p:tag name="KSO_WM_TAG_VERSION" val="1.0"/>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725_1*i*2"/>
  <p:tag name="KSO_WM_UNIT_INDEX" val="2"/>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96.xml><?xml version="1.0" encoding="utf-8"?>
<p:tagLst xmlns:p="http://schemas.openxmlformats.org/presentationml/2006/main">
  <p:tag name="KSO_WM_ASSEMBLE_CHIP_INDEX" val="71fe3340b3f34ac98762e9b878a9b3ee"/>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ac976992ffd848079bbfdef43998999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72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12"/>
</p:tagLst>
</file>

<file path=ppt/tags/tag97.xml><?xml version="1.0" encoding="utf-8"?>
<p:tagLst xmlns:p="http://schemas.openxmlformats.org/presentationml/2006/main">
  <p:tag name="KSO_WM_ASSEMBLE_CHIP_INDEX" val="d607d37bf2e94990811f9bf4b1816e2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081670ff15d9a40ebb9ce"/>
  <p:tag name="KSO_WM_TEMPLATE_ASSEMBLE_XID" val="5f7081670ff15d9a40ebb9ce"/>
  <p:tag name="KSO_WM_TEMPLATE_CATEGORY" val="diagram"/>
  <p:tag name="KSO_WM_TEMPLATE_INDEX" val="20211725"/>
  <p:tag name="KSO_WM_UNIT_BLOCK" val="0"/>
  <p:tag name="KSO_WM_UNIT_COMPATIBLE" val="0"/>
  <p:tag name="KSO_WM_UNIT_DEC_AREA_ID" val="7793cc1856984431bd727b3087e85c2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1725_1*f*2"/>
  <p:tag name="KSO_WM_UNIT_INDEX" val="2"/>
  <p:tag name="KSO_WM_UNIT_LAST_MAX_FONTSIZE" val="320"/>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0"/>
  <p:tag name="KSO_WM_UNIT_SMARTLAYOUT_COMPRESS_INFO" val="{&#10;    &quot;id&quot;: &quot;2020-09-27T20:11:19&quot;,&#10;    &quot;max&quot;: 8.599709337886452e-05,&#10;    &quot;topChanged&quot;: 3.6284679367781787e-06&#10;}&#10;"/>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50"/>
</p:tagLst>
</file>

<file path=ppt/tags/tag98.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cm&quot;,&quot;text_direction&quot;:&quot;horizontal&quot;,&quot;support_big_font&quot;:false,&quot;fill_id&quot;:&quot;0e00e037a4de4eb882adff831dc7f8f7&quot;,&quot;fill_align&quot;:&quot;cm&quot;,&quot;chip_types&quot;:[&quot;pictext&quot;,&quot;text&quot;,&quot;picture&quot;,&quot;chart&quot;,&quot;table&quot;]}]]"/>
  <p:tag name="KSO_WM_CHIP_GROUPID" val="5f700bee747e3ea6e292912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SLIDE_BACKGROUND" val="[&quot;leftRight&quot;]"/>
  <p:tag name="KSO_WM_SLIDE_BACKGROUND_TYPE" val="leftRight"/>
  <p:tag name="KSO_WM_SLIDE_BK_DARK_LIGHT" val="2"/>
  <p:tag name="KSO_WM_SLIDE_ID" val="diagram20211725_1"/>
  <p:tag name="KSO_WM_SLIDE_INDEX" val="1"/>
  <p:tag name="KSO_WM_SLIDE_ITEM_CNT" val="0"/>
  <p:tag name="KSO_WM_SLIDE_LAYOUT" val="a_f"/>
  <p:tag name="KSO_WM_SLIDE_LAYOUT_CNT" val="1_2"/>
  <p:tag name="KSO_WM_SLIDE_LAYOUT_INFO" val="{&quot;direction&quot;:1,&quot;id&quot;:&quot;2020-09-27T20:11:19&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7T20:11:19&quot;,&quot;maxSize&quot;:{&quot;size1&quot;:55.600000000000001},&quot;minSize&quot;:{&quot;size1&quot;:35.700000000000003},&quot;normalSize&quot;:{&quot;size1&quot;:35.700000000000003},&quot;subLayout&quot;:[{&quot;id&quot;:&quot;2020-09-27T20:11:19&quot;,&quot;margin&quot;:{&quot;bottom&quot;:0.026000002399086952,&quot;left&quot;:1.6929999589920044,&quot;right&quot;:1.7100000381469727,&quot;top&quot;:3.3870000839233398},&quot;type&quot;:0},{&quot;id&quot;:&quot;2020-09-27T20:11:19&quot;,&quot;margin&quot;:{&quot;bottom&quot;:3.3870000839233398,&quot;left&quot;:1.6929999589920044,&quot;right&quot;:1.7100000381469727,&quot;top&quot;:0.3970000147819519},&quot;type&quot;:0}],&quot;type&quot;:0},{&quot;id&quot;:&quot;2020-09-27T20:11:19&quot;,&quot;margin&quot;:{&quot;bottom&quot;:4.6570000648498535,&quot;left&quot;:2.1180000305175781,&quot;right&quot;:2.1170001029968262,&quot;top&quot;:4.6570000648498535},&quot;type&quot;:0}],&quot;type&quot;:0}"/>
  <p:tag name="KSO_WM_SLIDE_POSITION" val="0*0"/>
  <p:tag name="KSO_WM_SLIDE_RATIO" val="1.777778"/>
  <p:tag name="KSO_WM_SLIDE_SIZE" val="903*540"/>
  <p:tag name="KSO_WM_SLIDE_SUBTYPE" val="pureTxt"/>
  <p:tag name="KSO_WM_SLIDE_SUPPORT_FEATURE_TYPE" val="0"/>
  <p:tag name="KSO_WM_SLIDE_TYPE" val="text"/>
  <p:tag name="KSO_WM_TAG_VERSION" val="1.0"/>
  <p:tag name="KSO_WM_TEMPLATE_ASSEMBLE_GROUPID" val="5f7081670ff15d9a40ebb9ce"/>
  <p:tag name="KSO_WM_TEMPLATE_ASSEMBLE_XID" val="5f7081670ff15d9a40ebb9ce"/>
  <p:tag name="KSO_WM_TEMPLATE_CATEGORY" val="diagram"/>
  <p:tag name="KSO_WM_TEMPLATE_COLOR_TYPE" val="1"/>
  <p:tag name="KSO_WM_TEMPLATE_INDEX" val="20211725"/>
  <p:tag name="KSO_WM_TEMPLATE_MASTER_TYPE" val="0"/>
  <p:tag name="KSO_WM_TEMPLATE_SUBCATEGORY" val="21"/>
</p:tagLst>
</file>

<file path=ppt/tags/tag99.xml><?xml version="1.0" encoding="utf-8"?>
<p:tagLst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heme/_rels/theme1.xml.rels>&#65279;<?xml version="1.0" encoding="utf-8" standalone="yes"?><Relationships xmlns="http://schemas.openxmlformats.org/package/2006/relationships"><Relationship Id="rId1" Type="http://schemas.openxmlformats.org/officeDocument/2006/relationships/image" Target="../media/image8.jpeg" /></Relationships>
</file>

<file path=ppt/theme/theme1.xml><?xml version="1.0" encoding="utf-8"?>
<a:theme xmlns:r="http://schemas.openxmlformats.org/officeDocument/2006/relationships" xmlns:a="http://schemas.openxmlformats.org/drawingml/2006/main" name="木活字">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Arial"/>
        <a:cs typeface="Arial"/>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Arial"/>
        <a:cs typeface="Arial"/>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r:embed="rId1">
            <a:duotone>
              <a:schemeClr val="phClr">
                <a:tint val="70000"/>
                <a:shade val="63000"/>
              </a:schemeClr>
              <a:schemeClr val="phClr">
                <a:tint val="10000"/>
                <a:satMod val="150000"/>
              </a:schemeClr>
            </a:duotone>
          </a:blip>
          <a:tile tx="0" ty="0" sx="60000" sy="59000" flip="none" algn="tl"/>
        </a:blipFill>
        <a:blipFill rotWithShape="1">
          <a:blip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r:embed="rId1">
            <a:duotone>
              <a:schemeClr val="phClr">
                <a:tint val="75000"/>
                <a:shade val="58000"/>
                <a:satMod val="120000"/>
              </a:schemeClr>
              <a:schemeClr val="phClr">
                <a:tint val="50000"/>
                <a:shade val="96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Arial"/>
        <a:cs typeface="Arial"/>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Arial"/>
        <a:cs typeface="Arial"/>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171</Paragraphs>
  <Slides>31</Slides>
  <Notes>2</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31</vt:i4>
      </vt:variant>
    </vt:vector>
  </HeadingPairs>
  <TitlesOfParts>
    <vt:vector baseType="lpstr" size="47">
      <vt:lpstr>Arial</vt:lpstr>
      <vt:lpstr>Rockwell Condensed</vt:lpstr>
      <vt:lpstr>Rockwell</vt:lpstr>
      <vt:lpstr>Rockwell Extra Bold</vt:lpstr>
      <vt:lpstr>Calibri</vt:lpstr>
      <vt:lpstr>Wingdings</vt:lpstr>
      <vt:lpstr>宋体</vt:lpstr>
      <vt:lpstr>DengXian Light</vt:lpstr>
      <vt:lpstr>DengXian</vt:lpstr>
      <vt:lpstr>微软雅黑</vt:lpstr>
      <vt:lpstr>Segoe UI</vt:lpstr>
      <vt:lpstr>Times New Roman</vt:lpstr>
      <vt:lpstr>方正中等线简体</vt:lpstr>
      <vt:lpstr>Courier New</vt:lpstr>
      <vt:lpstr>Symbol</vt:lpstr>
      <vt:lpstr>木活字</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2022-03-28T08:22:01.256</cp:lastPrinted>
  <dcterms:created xsi:type="dcterms:W3CDTF">2022-03-28T08:22:01Z</dcterms:created>
  <dcterms:modified xsi:type="dcterms:W3CDTF">2022-03-28T00:22:01Z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