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303" r:id="rId7"/>
    <p:sldId id="263" r:id="rId8"/>
    <p:sldId id="264" r:id="rId9"/>
    <p:sldId id="260" r:id="rId10"/>
    <p:sldId id="261" r:id="rId11"/>
    <p:sldId id="265" r:id="rId12"/>
    <p:sldId id="262" r:id="rId13"/>
    <p:sldId id="266" r:id="rId14"/>
    <p:sldId id="267" r:id="rId15"/>
    <p:sldId id="268" r:id="rId16"/>
    <p:sldId id="269" r:id="rId17"/>
    <p:sldId id="270" r:id="rId18"/>
    <p:sldId id="301" r:id="rId19"/>
    <p:sldId id="302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9" r:id="rId37"/>
    <p:sldId id="290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7620"/>
            <a:ext cx="12196445" cy="6872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69285" y="380365"/>
            <a:ext cx="636460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2019高考作文复习必备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漫画作文审题立意专项训练</a:t>
            </a:r>
            <a:endParaRPr lang="zh-CN" altLang="en-US" sz="4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39000" y="4137025"/>
            <a:ext cx="36664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——</a:t>
            </a:r>
            <a:r>
              <a:rPr lang="zh-CN" altLang="en-US" sz="6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安 超</a:t>
            </a:r>
            <a:endParaRPr lang="zh-CN" altLang="en-US" sz="6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67" b="7667"/>
          <a:stretch>
            <a:fillRect/>
          </a:stretch>
        </p:blipFill>
        <p:spPr>
          <a:xfrm>
            <a:off x="635" y="0"/>
            <a:ext cx="12175490" cy="68503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465" y="-60325"/>
            <a:ext cx="12206605" cy="69183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67" t="13444" r="333" b="7667"/>
          <a:stretch>
            <a:fillRect/>
          </a:stretch>
        </p:blipFill>
        <p:spPr>
          <a:xfrm>
            <a:off x="-14605" y="1470660"/>
            <a:ext cx="12191365" cy="5410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1775" y="236220"/>
            <a:ext cx="95237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00B050"/>
                </a:solidFill>
              </a:rPr>
              <a:t>漫画作文审题立意三步法</a:t>
            </a:r>
            <a:endParaRPr lang="zh-CN" altLang="en-US" sz="66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167" t="556" r="-333" b="9000"/>
          <a:stretch>
            <a:fillRect/>
          </a:stretch>
        </p:blipFill>
        <p:spPr>
          <a:xfrm>
            <a:off x="-14605" y="8255"/>
            <a:ext cx="12251690" cy="6857365"/>
          </a:xfrm>
          <a:prstGeom prst="rect">
            <a:avLst/>
          </a:prstGeom>
        </p:spPr>
      </p:pic>
      <p:sp useBgFill="1">
        <p:nvSpPr>
          <p:cNvPr id="5" name="文本框 4"/>
          <p:cNvSpPr txBox="1"/>
          <p:nvPr/>
        </p:nvSpPr>
        <p:spPr>
          <a:xfrm>
            <a:off x="1067435" y="358140"/>
            <a:ext cx="5334000" cy="156845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实战演练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-167" b="8778"/>
          <a:stretch>
            <a:fillRect/>
          </a:stretch>
        </p:blipFill>
        <p:spPr>
          <a:xfrm>
            <a:off x="-29845" y="0"/>
            <a:ext cx="12237085" cy="6864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0920" y="0"/>
            <a:ext cx="4481830" cy="1106805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FF0000"/>
                </a:solidFill>
              </a:rPr>
              <a:t>三步法分析</a:t>
            </a:r>
            <a:endParaRPr lang="zh-CN" altLang="en-US" sz="6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1341120"/>
            <a:ext cx="12206605" cy="5532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42055" y="19050"/>
            <a:ext cx="5410200" cy="132207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chemeClr val="accent4">
                    <a:lumMod val="60000"/>
                    <a:lumOff val="40000"/>
                  </a:schemeClr>
                </a:solidFill>
              </a:rPr>
              <a:t>实战演练二</a:t>
            </a:r>
            <a:endParaRPr lang="zh-CN" altLang="en-US" sz="800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29845"/>
            <a:ext cx="12161520" cy="68567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15240"/>
            <a:ext cx="1225232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465" y="15240"/>
            <a:ext cx="12206605" cy="6827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880" y="-15240"/>
            <a:ext cx="10477500" cy="6872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5760" y="428625"/>
            <a:ext cx="1341120" cy="6000750"/>
          </a:xfrm>
          <a:prstGeom prst="rect">
            <a:avLst/>
          </a:prstGeom>
          <a:gradFill flip="none" rotWithShape="1"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F0000"/>
                </a:solidFill>
              </a:rPr>
              <a:t>实战演练</a:t>
            </a:r>
            <a:endParaRPr lang="zh-CN" altLang="en-US" sz="9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705" y="-29845"/>
            <a:ext cx="12237085" cy="68719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15240"/>
            <a:ext cx="12207240" cy="68884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8445" r="1717" b="20446"/>
          <a:stretch>
            <a:fillRect/>
          </a:stretch>
        </p:blipFill>
        <p:spPr>
          <a:xfrm>
            <a:off x="-22225" y="0"/>
            <a:ext cx="1223708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368" r="1926" b="12895"/>
          <a:stretch>
            <a:fillRect/>
          </a:stretch>
        </p:blipFill>
        <p:spPr>
          <a:xfrm>
            <a:off x="-37465" y="-44450"/>
            <a:ext cx="12252325" cy="69170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579" r="1630" b="11579"/>
          <a:stretch>
            <a:fillRect/>
          </a:stretch>
        </p:blipFill>
        <p:spPr>
          <a:xfrm>
            <a:off x="635" y="-29210"/>
            <a:ext cx="12175490" cy="69170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705" y="0"/>
            <a:ext cx="12221210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0000" r="1481" b="13947"/>
          <a:stretch>
            <a:fillRect/>
          </a:stretch>
        </p:blipFill>
        <p:spPr>
          <a:xfrm>
            <a:off x="-22860" y="-14605"/>
            <a:ext cx="12237085" cy="68567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1053" r="2667" b="19737"/>
          <a:stretch>
            <a:fillRect/>
          </a:stretch>
        </p:blipFill>
        <p:spPr>
          <a:xfrm>
            <a:off x="-22860" y="30480"/>
            <a:ext cx="12221845" cy="68268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4737" b="17632"/>
          <a:stretch>
            <a:fillRect/>
          </a:stretch>
        </p:blipFill>
        <p:spPr>
          <a:xfrm>
            <a:off x="-22225" y="-14605"/>
            <a:ext cx="12221845" cy="68872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5630" b="2895"/>
          <a:stretch>
            <a:fillRect/>
          </a:stretch>
        </p:blipFill>
        <p:spPr>
          <a:xfrm>
            <a:off x="-22860" y="635"/>
            <a:ext cx="10728325" cy="6856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19460" y="474980"/>
            <a:ext cx="868680" cy="590804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高考真题悟真谛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222" t="5526" r="3704" b="7632"/>
          <a:stretch>
            <a:fillRect/>
          </a:stretch>
        </p:blipFill>
        <p:spPr>
          <a:xfrm>
            <a:off x="-37465" y="-14605"/>
            <a:ext cx="12206605" cy="69030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15875"/>
            <a:ext cx="12192000" cy="68414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7105" r="2519" b="15526"/>
          <a:stretch>
            <a:fillRect/>
          </a:stretch>
        </p:blipFill>
        <p:spPr>
          <a:xfrm>
            <a:off x="-7620" y="15875"/>
            <a:ext cx="12161520" cy="68421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632" r="1630" b="6842"/>
          <a:stretch>
            <a:fillRect/>
          </a:stretch>
        </p:blipFill>
        <p:spPr>
          <a:xfrm>
            <a:off x="8255" y="635"/>
            <a:ext cx="12191365" cy="68567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8947" r="26370" b="27632"/>
          <a:stretch>
            <a:fillRect/>
          </a:stretch>
        </p:blipFill>
        <p:spPr>
          <a:xfrm>
            <a:off x="-22860" y="-29845"/>
            <a:ext cx="12221845" cy="68878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6842" r="3259" b="11579"/>
          <a:stretch>
            <a:fillRect/>
          </a:stretch>
        </p:blipFill>
        <p:spPr>
          <a:xfrm>
            <a:off x="-52705" y="-30480"/>
            <a:ext cx="12237085" cy="68726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7895" b="26053"/>
          <a:stretch>
            <a:fillRect/>
          </a:stretch>
        </p:blipFill>
        <p:spPr>
          <a:xfrm>
            <a:off x="1180465" y="1112520"/>
            <a:ext cx="1015111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4211" b="30000"/>
          <a:stretch>
            <a:fillRect/>
          </a:stretch>
        </p:blipFill>
        <p:spPr>
          <a:xfrm>
            <a:off x="-22860" y="3688715"/>
            <a:ext cx="12192000" cy="3184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1053" b="15526"/>
          <a:stretch>
            <a:fillRect/>
          </a:stretch>
        </p:blipFill>
        <p:spPr>
          <a:xfrm>
            <a:off x="-22860" y="31115"/>
            <a:ext cx="12191365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1053" b="24474"/>
          <a:stretch>
            <a:fillRect/>
          </a:stretch>
        </p:blipFill>
        <p:spPr>
          <a:xfrm>
            <a:off x="-22860" y="471170"/>
            <a:ext cx="12237720" cy="2545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30789" b="40263"/>
          <a:stretch>
            <a:fillRect/>
          </a:stretch>
        </p:blipFill>
        <p:spPr>
          <a:xfrm>
            <a:off x="-22860" y="3657600"/>
            <a:ext cx="1223772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0526" b="18947"/>
          <a:stretch>
            <a:fillRect/>
          </a:stretch>
        </p:blipFill>
        <p:spPr>
          <a:xfrm>
            <a:off x="-22225" y="2987040"/>
            <a:ext cx="12176125" cy="3840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5263" b="23421"/>
          <a:stretch>
            <a:fillRect/>
          </a:stretch>
        </p:blipFill>
        <p:spPr>
          <a:xfrm>
            <a:off x="-22225" y="335280"/>
            <a:ext cx="12176125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8421" b="18684"/>
          <a:stretch>
            <a:fillRect/>
          </a:stretch>
        </p:blipFill>
        <p:spPr>
          <a:xfrm>
            <a:off x="1021080" y="593725"/>
            <a:ext cx="10363200" cy="522668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0789" b="21316"/>
          <a:stretch>
            <a:fillRect/>
          </a:stretch>
        </p:blipFill>
        <p:spPr>
          <a:xfrm>
            <a:off x="1264920" y="579120"/>
            <a:ext cx="9662160" cy="55168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29845"/>
            <a:ext cx="12206605" cy="688784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5526" b="21316"/>
          <a:stretch>
            <a:fillRect/>
          </a:stretch>
        </p:blipFill>
        <p:spPr>
          <a:xfrm>
            <a:off x="944880" y="487680"/>
            <a:ext cx="10301605" cy="56394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5110" y="1912620"/>
            <a:ext cx="11701780" cy="2399665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15000">
                <a:solidFill>
                  <a:srgbClr val="FF0000"/>
                </a:solidFill>
                <a:uFillTx/>
              </a:rPr>
              <a:t>高考真题再现</a:t>
            </a:r>
            <a:endParaRPr lang="zh-CN" altLang="en-US" sz="15000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500" b="7222"/>
          <a:stretch>
            <a:fillRect/>
          </a:stretch>
        </p:blipFill>
        <p:spPr>
          <a:xfrm>
            <a:off x="15240" y="0"/>
            <a:ext cx="12176125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67" b="7444"/>
          <a:stretch>
            <a:fillRect/>
          </a:stretch>
        </p:blipFill>
        <p:spPr>
          <a:xfrm>
            <a:off x="0" y="0"/>
            <a:ext cx="1219200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-8255"/>
            <a:ext cx="12226925" cy="68745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7945" y="15240"/>
            <a:ext cx="12251690" cy="68421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18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2019-01-25T12:06:00Z</dcterms:created>
  <dcterms:modified xsi:type="dcterms:W3CDTF">2019-01-25T14:15:24Z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