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8" r:id="rId14"/>
    <p:sldId id="267" r:id="rId15"/>
    <p:sldId id="270" r:id="rId16"/>
    <p:sldId id="272" r:id="rId17"/>
    <p:sldId id="274" r:id="rId18"/>
    <p:sldId id="271" r:id="rId19"/>
    <p:sldId id="273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c\Desktop\&#35266;&#27815;&#28023;.wav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68596" y="1464719"/>
            <a:ext cx="1415772" cy="44845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b="1" dirty="0" smtClean="0">
                <a:latin typeface="华文行楷" pitchFamily="2" charset="-122"/>
                <a:ea typeface="华文行楷" pitchFamily="2" charset="-122"/>
              </a:rPr>
              <a:t>古诗四首</a:t>
            </a:r>
            <a:endParaRPr lang="zh-CN" altLang="en-US" sz="8000" b="1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548680"/>
            <a:ext cx="971904" cy="129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628800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836712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9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76672"/>
            <a:ext cx="108012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9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62610" y="1556792"/>
            <a:ext cx="11881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700808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0"/>
            <a:ext cx="1368152" cy="182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284984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2852936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916832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9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4365104"/>
            <a:ext cx="1443038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3501008"/>
            <a:ext cx="70485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7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564904"/>
            <a:ext cx="704850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2852936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836712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3429000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260648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140968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1772816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10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0"/>
            <a:ext cx="19161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020 0.003186 C 0.058003 -0.051871 0.116026 -0.106678 0.226100 -0.083320 C 0.336162 -0.059973 0.514022 0.139963 0.660182 0.143536 C 0.806136 0.147108 0.984202 -0.065213 1.103441 -0.061641 C 1.222278 -0.058058 1.298447 0.053460 1.374617 0.165215 " pathEditMode="relative" rAng="0" ptsTypes="aaaaA">
                                      <p:cBhvr>
                                        <p:cTn id="3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87" y="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020 0.003186 C 0.058003 -0.051871 0.116026 -0.106678 0.226100 -0.083320 C 0.336162 -0.059973 0.514022 0.139963 0.660182 0.143536 C 0.806136 0.147108 0.984202 -0.065213 1.103441 -0.061641 C 1.222278 -0.058058 1.298447 0.053460 1.374617 0.165215 " pathEditMode="relative" rAng="0" ptsTypes="aaaaA">
                                      <p:cBhvr>
                                        <p:cTn id="4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87" y="2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3688" y="1309991"/>
            <a:ext cx="5472608" cy="40292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天净沙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·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秋思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       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[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]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马致远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/>
            </a:r>
            <a:b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枯藤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老树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昏鸦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</a:t>
            </a:r>
            <a:b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小桥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流水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人家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</a:t>
            </a:r>
            <a:b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古道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西风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瘦马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。</a:t>
            </a:r>
            <a:b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夕阳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西下，</a:t>
            </a:r>
            <a:b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</a:b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　　断肠人在天涯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204864"/>
            <a:ext cx="58448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本文的写作特色 ？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63688" y="1412776"/>
            <a:ext cx="453650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对比、反衬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白描手法勾勒出一幅生动的图景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dirty="0" smtClean="0">
                <a:solidFill>
                  <a:srgbClr val="1E1E1E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情景交融、寄情于景的手法，把本来抽象难以表达的悲苦之情，借助景物画面将其刻画得淋漓尽致。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87016" y="1844824"/>
            <a:ext cx="885698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主题归纳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1E1E1E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这首小令描绘了一幅苍茫萧瑟的夕照秋景图，表达了游子长期漂泊异乡的凄苦惆怅之情。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8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1988840"/>
            <a:ext cx="5040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latin typeface="华文隶书" pitchFamily="2" charset="-122"/>
                <a:ea typeface="华文隶书" pitchFamily="2" charset="-122"/>
              </a:rPr>
              <a:t>观  沧  海</a:t>
            </a:r>
            <a:endParaRPr lang="zh-CN" altLang="en-US" sz="9600" b="1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052736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作者其人：</a:t>
            </a:r>
            <a:endParaRPr lang="zh-CN" altLang="en-US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988840"/>
            <a:ext cx="56166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曹操是一位伟大的政治家、军事家和诗人，能歌善舞，字孟德，安徽人，死后，被其子曹丕追封为魏武帝。曹操还是一位伟大的诗人，文学成就很高，与他的儿子曹植、曹丕并称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“三曹”。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052736"/>
            <a:ext cx="30139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写作背景：</a:t>
            </a:r>
            <a:endParaRPr lang="zh-CN" altLang="en-US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844824"/>
            <a:ext cx="676875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东汉末年，社会动荡不安，发生了黄巾大起义，曹操趁机扩大了势力，逐渐统一了北方。公元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207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年，他率兵打败了北方实力雄厚的一个少数民族乌桓，凯旋而归，经过碣石山，触景生情，写下了这首壮丽的诗篇。</a:t>
            </a:r>
            <a:r>
              <a:rPr lang="zh-CN" altLang="zh-CN" sz="4400" dirty="0" smtClean="0"/>
              <a:t> 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观沧海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1528192"/>
            <a:ext cx="4536504" cy="37730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600" dirty="0" smtClean="0"/>
              <a:t>   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东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临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碣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石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以观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沧海。 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水何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澹澹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山岛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竦峙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 </a:t>
            </a:r>
            <a:br>
              <a:rPr lang="zh-CN" altLang="en-US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树木丛生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百草丰茂。 </a:t>
            </a:r>
            <a:br>
              <a:rPr lang="zh-CN" altLang="en-US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秋风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萧瑟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洪波涌起。 </a:t>
            </a:r>
            <a:br>
              <a:rPr lang="zh-CN" altLang="en-US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日月之行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若出其中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; </a:t>
            </a:r>
            <a:br>
              <a:rPr lang="en-US" altLang="zh-CN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星汉灿烂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若出其里。 </a:t>
            </a:r>
            <a:br>
              <a:rPr lang="zh-CN" altLang="en-US" sz="3600" b="1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幸甚至哉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歌以咏志。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观沧海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9633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73436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1</a:t>
            </a:r>
            <a:r>
              <a:rPr lang="zh-CN" altLang="zh-CN" sz="4000" b="1" dirty="0" smtClean="0"/>
              <a:t>、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这首诗叙述了一件什么事？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36712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</a:t>
            </a:r>
            <a:r>
              <a:rPr lang="zh-CN" altLang="zh-CN" sz="3600" b="1" dirty="0" smtClean="0"/>
              <a:t>本</a:t>
            </a:r>
            <a:r>
              <a:rPr lang="zh-CN" altLang="zh-CN" sz="3600" b="1" dirty="0" smtClean="0"/>
              <a:t>诗是写景诗，还是抒情诗？写了什么景？抒了什么情？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268760"/>
            <a:ext cx="57606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小结：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r>
              <a:rPr lang="en-US" altLang="zh-CN" sz="3600" b="1" dirty="0" smtClean="0">
                <a:solidFill>
                  <a:srgbClr val="0070C0"/>
                </a:solidFill>
              </a:rPr>
              <a:t> </a:t>
            </a:r>
            <a:r>
              <a:rPr lang="en-US" altLang="zh-CN" sz="3600" b="1" dirty="0" smtClean="0">
                <a:solidFill>
                  <a:srgbClr val="0070C0"/>
                </a:solidFill>
              </a:rPr>
              <a:t>         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观沧海是一首写景抒情诗。诗人借大海吞吐日月、包蕴万千的壮丽景象，表现了开阔的胸襟，抒发了统一中原、建功立业的抱负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。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52629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华文行楷" pitchFamily="2" charset="-122"/>
                <a:ea typeface="华文行楷" pitchFamily="2" charset="-122"/>
              </a:rPr>
              <a:t>天净沙</a:t>
            </a:r>
            <a:r>
              <a:rPr lang="en-US" altLang="zh-CN" sz="7200" dirty="0" smtClean="0">
                <a:latin typeface="华文行楷" pitchFamily="2" charset="-122"/>
                <a:ea typeface="华文行楷" pitchFamily="2" charset="-122"/>
              </a:rPr>
              <a:t>·</a:t>
            </a:r>
            <a:r>
              <a:rPr lang="zh-CN" altLang="en-US" sz="5400" dirty="0" smtClean="0">
                <a:latin typeface="华文行楷" pitchFamily="2" charset="-122"/>
                <a:ea typeface="华文行楷" pitchFamily="2" charset="-122"/>
              </a:rPr>
              <a:t>秋思</a:t>
            </a:r>
            <a:endParaRPr lang="zh-CN" altLang="en-US" sz="54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0364" y="32129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马致远</a:t>
            </a:r>
            <a:endParaRPr lang="zh-CN" altLang="en-US" sz="3200" b="1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306</Words>
  <Application>Microsoft Office PowerPoint</Application>
  <PresentationFormat>全屏显示(4:3)</PresentationFormat>
  <Paragraphs>21</Paragraphs>
  <Slides>19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观沧海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pc</dc:creator>
  <cp:lastModifiedBy>pc</cp:lastModifiedBy>
  <cp:revision>12</cp:revision>
  <dcterms:created xsi:type="dcterms:W3CDTF">2013-10-13T07:31:25Z</dcterms:created>
  <dcterms:modified xsi:type="dcterms:W3CDTF">2013-10-13T09:21:48Z</dcterms:modified>
</cp:coreProperties>
</file>