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emf" ContentType="image/x-emf"/>
  <Default Extension="png" ContentType="image/png"/>
  <Default Extension="gif" ContentType="image/gif"/>
  <Default Extension="wav" ContentType="audio/x-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4" r:id="rId2"/>
  </p:sldMasterIdLst>
  <p:notesMasterIdLst>
    <p:notesMasterId r:id="rId3"/>
  </p:notesMasterIdLst>
  <p:sldIdLst>
    <p:sldId id="340" r:id="rId4"/>
    <p:sldId id="338" r:id="rId5"/>
    <p:sldId id="304" r:id="rId6"/>
    <p:sldId id="305" r:id="rId7"/>
    <p:sldId id="382" r:id="rId8"/>
    <p:sldId id="362" r:id="rId9"/>
    <p:sldId id="306" r:id="rId10"/>
    <p:sldId id="348" r:id="rId11"/>
    <p:sldId id="347" r:id="rId12"/>
    <p:sldId id="363" r:id="rId13"/>
    <p:sldId id="341" r:id="rId14"/>
    <p:sldId id="342" r:id="rId15"/>
    <p:sldId id="361" r:id="rId16"/>
    <p:sldId id="351" r:id="rId17"/>
    <p:sldId id="323" r:id="rId18"/>
    <p:sldId id="353" r:id="rId19"/>
    <p:sldId id="324" r:id="rId20"/>
    <p:sldId id="325" r:id="rId21"/>
    <p:sldId id="344" r:id="rId22"/>
    <p:sldId id="383" r:id="rId23"/>
    <p:sldId id="428" r:id="rId24"/>
    <p:sldId id="429" r:id="rId25"/>
    <p:sldId id="430" r:id="rId26"/>
    <p:sldId id="404" r:id="rId27"/>
    <p:sldId id="412" r:id="rId28"/>
    <p:sldId id="413" r:id="rId29"/>
    <p:sldId id="414" r:id="rId30"/>
    <p:sldId id="415" r:id="rId31"/>
    <p:sldId id="405" r:id="rId32"/>
    <p:sldId id="406" r:id="rId33"/>
    <p:sldId id="407" r:id="rId34"/>
    <p:sldId id="408" r:id="rId35"/>
    <p:sldId id="409" r:id="rId36"/>
    <p:sldId id="410" r:id="rId37"/>
    <p:sldId id="416" r:id="rId38"/>
    <p:sldId id="417" r:id="rId39"/>
    <p:sldId id="418" r:id="rId40"/>
    <p:sldId id="419" r:id="rId41"/>
    <p:sldId id="420" r:id="rId42"/>
    <p:sldId id="421" r:id="rId43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9" autoAdjust="0"/>
    <p:restoredTop sz="94660"/>
  </p:normalViewPr>
  <p:slideViewPr>
    <p:cSldViewPr snapToGrid="0">
      <p:cViewPr>
        <p:scale>
          <a:sx n="66" d="100"/>
          <a:sy n="66" d="100"/>
        </p:scale>
        <p:origin x="690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tags" Target="tags/tag288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100A08-5FAB-46A1-8917-CC04C822CF8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88EBE8-AD40-4DC1-B8C5-4450813FBA07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emf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tags" Target="../tags/tag28.xml" /><Relationship Id="rId3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.xml" /><Relationship Id="rId2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tags" Target="../tags/tag37.xml" /><Relationship Id="rId7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tags" Target="../tags/tag42.xml" /><Relationship Id="rId6" Type="http://schemas.openxmlformats.org/officeDocument/2006/relationships/tags" Target="../tags/tag43.xml" /><Relationship Id="rId7" Type="http://schemas.openxmlformats.org/officeDocument/2006/relationships/tags" Target="../tags/tag44.xml" /><Relationship Id="rId8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tags" Target="../tags/tag5.xml" /><Relationship Id="rId3" Type="http://schemas.openxmlformats.org/officeDocument/2006/relationships/image" Target="../media/image2.png" /><Relationship Id="rId4" Type="http://schemas.openxmlformats.org/officeDocument/2006/relationships/tags" Target="../tags/tag6.xml" /><Relationship Id="rId5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.xml" /><Relationship Id="rId2" Type="http://schemas.openxmlformats.org/officeDocument/2006/relationships/tags" Target="../tags/tag9.xml" /><Relationship Id="rId3" Type="http://schemas.openxmlformats.org/officeDocument/2006/relationships/tags" Target="../tags/tag10.xml" /><Relationship Id="rId4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tags" Target="../tags/tag26.xml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16000" y="540918"/>
            <a:ext cx="10160000" cy="5776164"/>
          </a:xfrm>
          <a:prstGeom prst="rect">
            <a:avLst/>
          </a:prstGeom>
        </p:spPr>
      </p:pic>
      <p:sp>
        <p:nvSpPr>
          <p:cNvPr id="8" name="图文框 7"/>
          <p:cNvSpPr/>
          <p:nvPr userDrawn="1">
            <p:custDataLst>
              <p:tags r:id="rId4"/>
            </p:custDataLst>
          </p:nvPr>
        </p:nvSpPr>
        <p:spPr>
          <a:xfrm>
            <a:off x="317500" y="349250"/>
            <a:ext cx="11557000" cy="6159500"/>
          </a:xfrm>
          <a:prstGeom prst="frame">
            <a:avLst>
              <a:gd name="adj1" fmla="val 542"/>
            </a:avLst>
          </a:prstGeom>
          <a:gradFill flip="none" rotWithShape="1">
            <a:gsLst>
              <a:gs pos="0">
                <a:srgbClr val="B5853D"/>
              </a:gs>
              <a:gs pos="49000">
                <a:srgbClr val="E2BE5A"/>
              </a:gs>
              <a:gs pos="100000">
                <a:srgbClr val="B5853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0"/>
            <p:custDataLst>
              <p:tags r:id="rId2"/>
            </p:custDataLst>
          </p:nvPr>
        </p:nvSpPr>
        <p:spPr>
          <a:xfrm>
            <a:off x="4837305" y="2840525"/>
            <a:ext cx="2527630" cy="2526790"/>
          </a:xfrm>
          <a:custGeom>
            <a:gdLst>
              <a:gd name="connsiteX0" fmla="*/ 1263815 w 2527630"/>
              <a:gd name="connsiteY0" fmla="*/ 0 h 2526790"/>
              <a:gd name="connsiteX1" fmla="*/ 2527630 w 2527630"/>
              <a:gd name="connsiteY1" fmla="*/ 1263395 h 2526790"/>
              <a:gd name="connsiteX2" fmla="*/ 1263815 w 2527630"/>
              <a:gd name="connsiteY2" fmla="*/ 2526790 h 2526790"/>
              <a:gd name="connsiteX3" fmla="*/ 0 w 2527630"/>
              <a:gd name="connsiteY3" fmla="*/ 1263395 h 2526790"/>
              <a:gd name="connsiteX4" fmla="*/ 1263815 w 2527630"/>
              <a:gd name="connsiteY4" fmla="*/ 0 h 252679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30" h="2526790">
                <a:moveTo>
                  <a:pt x="1263815" y="0"/>
                </a:moveTo>
                <a:cubicBezTo>
                  <a:pt x="1961801" y="0"/>
                  <a:pt x="2527630" y="565641"/>
                  <a:pt x="2527630" y="1263395"/>
                </a:cubicBezTo>
                <a:cubicBezTo>
                  <a:pt x="2527630" y="1961149"/>
                  <a:pt x="1961801" y="2526790"/>
                  <a:pt x="1263815" y="2526790"/>
                </a:cubicBezTo>
                <a:cubicBezTo>
                  <a:pt x="565829" y="2526790"/>
                  <a:pt x="0" y="1961149"/>
                  <a:pt x="0" y="1263395"/>
                </a:cubicBezTo>
                <a:cubicBezTo>
                  <a:pt x="0" y="565641"/>
                  <a:pt x="565829" y="0"/>
                  <a:pt x="126381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0"/>
            <p:custDataLst>
              <p:tags r:id="rId2"/>
            </p:custDataLst>
          </p:nvPr>
        </p:nvSpPr>
        <p:spPr>
          <a:xfrm>
            <a:off x="4912726" y="2638278"/>
            <a:ext cx="2353652" cy="2353650"/>
          </a:xfrm>
          <a:custGeom>
            <a:gdLst>
              <a:gd name="connsiteX0" fmla="*/ 1176826 w 2353652"/>
              <a:gd name="connsiteY0" fmla="*/ 0 h 2353650"/>
              <a:gd name="connsiteX1" fmla="*/ 2353652 w 2353652"/>
              <a:gd name="connsiteY1" fmla="*/ 1176825 h 2353650"/>
              <a:gd name="connsiteX2" fmla="*/ 1176826 w 2353652"/>
              <a:gd name="connsiteY2" fmla="*/ 2353650 h 2353650"/>
              <a:gd name="connsiteX3" fmla="*/ 0 w 2353652"/>
              <a:gd name="connsiteY3" fmla="*/ 1176825 h 2353650"/>
              <a:gd name="connsiteX4" fmla="*/ 1176826 w 2353652"/>
              <a:gd name="connsiteY4" fmla="*/ 0 h 23536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3652" h="2353650">
                <a:moveTo>
                  <a:pt x="1176826" y="0"/>
                </a:moveTo>
                <a:cubicBezTo>
                  <a:pt x="1826769" y="0"/>
                  <a:pt x="2353652" y="526882"/>
                  <a:pt x="2353652" y="1176825"/>
                </a:cubicBezTo>
                <a:cubicBezTo>
                  <a:pt x="2353652" y="1826768"/>
                  <a:pt x="1826769" y="2353650"/>
                  <a:pt x="1176826" y="2353650"/>
                </a:cubicBezTo>
                <a:cubicBezTo>
                  <a:pt x="526883" y="2353650"/>
                  <a:pt x="0" y="1826768"/>
                  <a:pt x="0" y="1176825"/>
                </a:cubicBezTo>
                <a:cubicBezTo>
                  <a:pt x="0" y="526882"/>
                  <a:pt x="526883" y="0"/>
                  <a:pt x="117682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914400" y="6248400"/>
            <a:ext cx="2540000" cy="45720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8400"/>
            <a:ext cx="3860800" cy="45720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8400"/>
            <a:ext cx="2540000" cy="45720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914400" y="6248400"/>
            <a:ext cx="2540000" cy="45720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65600" y="6248400"/>
            <a:ext cx="3860800" cy="457200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737600" y="6248400"/>
            <a:ext cx="2540000" cy="457200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zh-CN" sz="1400" strike="noStrike" noProof="1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base"/>
            <a:endParaRPr lang="zh-CN" altLang="zh-CN" sz="1400" strike="noStrike" noProof="1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fontAlgn="base"/>
            <a:fld id="{04AF830A-94D2-4BC1-B712-174317AF96FB}" type="slidenum">
              <a:rPr lang="zh-CN" altLang="zh-CN" sz="1400" strike="noStrike" noProof="1">
                <a:latin typeface="+mn-lt"/>
                <a:ea typeface="+mn-ea"/>
                <a:cs typeface="+mn-cs"/>
              </a:rPr>
              <a:t/>
            </a:fld>
            <a:endParaRPr lang="zh-CN" altLang="zh-CN" sz="1400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101600" y="6400800"/>
            <a:ext cx="4267200" cy="284162"/>
          </a:xfrm>
          <a:prstGeom prst="rect">
            <a:avLst/>
          </a:prstGeom>
        </p:spPr>
        <p:txBody>
          <a:bodyPr rtlCol="0" anchor="b" anchorCtr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zh-CN" altLang="en-US" sz="1100">
              <a:solidFill>
                <a:srgbClr val="636363"/>
              </a:solidFill>
            </a:endParaRPr>
          </a:p>
        </p:txBody>
      </p:sp>
      <p:sp>
        <p:nvSpPr>
          <p:cNvPr id="2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7112000" y="6400800"/>
            <a:ext cx="4978400" cy="284162"/>
          </a:xfrm>
          <a:prstGeom prst="rect">
            <a:avLst/>
          </a:prstGeom>
        </p:spPr>
        <p:txBody>
          <a:bodyPr rtlCol="0" anchor="ctr" anchorCtr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eaLnBrk="1" hangingPunct="1"/>
            <a:endParaRPr lang="zh-CN" altLang="en-US" sz="1100">
              <a:solidFill>
                <a:srgbClr val="636363"/>
              </a:solidFill>
            </a:endParaRPr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486400" y="6400800"/>
            <a:ext cx="1219200" cy="284162"/>
          </a:xfrm>
          <a:prstGeom prst="rect">
            <a:avLst/>
          </a:prstGeom>
          <a:noFill/>
        </p:spPr>
        <p:txBody>
          <a:bodyPr lIns="45720" rIns="45720" rtlCol="0" anchor="ctr" anchorCtr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fld id="{808DA5EB-BB63-4470-B95D-83CCF55100C2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zh-CN" altLang="en-US" sz="1100">
              <a:solidFill>
                <a:srgbClr val="636363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文框 2"/>
          <p:cNvSpPr/>
          <p:nvPr userDrawn="1">
            <p:custDataLst>
              <p:tags r:id="rId2"/>
            </p:custDataLst>
          </p:nvPr>
        </p:nvSpPr>
        <p:spPr>
          <a:xfrm>
            <a:off x="317500" y="349250"/>
            <a:ext cx="11557000" cy="6159500"/>
          </a:xfrm>
          <a:prstGeom prst="frame">
            <a:avLst>
              <a:gd name="adj1" fmla="val 542"/>
            </a:avLst>
          </a:prstGeom>
          <a:gradFill flip="none" rotWithShape="1">
            <a:gsLst>
              <a:gs pos="0">
                <a:srgbClr val="B5853D"/>
              </a:gs>
              <a:gs pos="49000">
                <a:srgbClr val="E2BE5A"/>
              </a:gs>
              <a:gs pos="100000">
                <a:srgbClr val="B5853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/>
          <a:srcRect l="40850" t="7222" r="7067" b="14722"/>
          <a:stretch>
            <a:fillRect/>
          </a:stretch>
        </p:blipFill>
        <p:spPr>
          <a:xfrm>
            <a:off x="6096000" y="1070919"/>
            <a:ext cx="6096000" cy="5787081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任意多边形: 形状 8"/>
          <p:cNvSpPr>
            <a:spLocks noGrp="1"/>
          </p:cNvSpPr>
          <p:nvPr>
            <p:ph type="pic" sz="quarter" idx="10"/>
            <p:custDataLst>
              <p:tags r:id="rId2"/>
            </p:custDataLst>
          </p:nvPr>
        </p:nvSpPr>
        <p:spPr>
          <a:xfrm>
            <a:off x="3729567" y="2036763"/>
            <a:ext cx="2273300" cy="3505200"/>
          </a:xfrm>
          <a:custGeom>
            <a:gdLst>
              <a:gd name="connsiteX0" fmla="*/ 0 w 2273300"/>
              <a:gd name="connsiteY0" fmla="*/ 0 h 3505200"/>
              <a:gd name="connsiteX1" fmla="*/ 2273300 w 2273300"/>
              <a:gd name="connsiteY1" fmla="*/ 0 h 3505200"/>
              <a:gd name="connsiteX2" fmla="*/ 2273300 w 2273300"/>
              <a:gd name="connsiteY2" fmla="*/ 3505200 h 3505200"/>
              <a:gd name="connsiteX3" fmla="*/ 0 w 2273300"/>
              <a:gd name="connsiteY3" fmla="*/ 3505200 h 3505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3300" h="3505200">
                <a:moveTo>
                  <a:pt x="0" y="0"/>
                </a:moveTo>
                <a:lnTo>
                  <a:pt x="2273300" y="0"/>
                </a:lnTo>
                <a:lnTo>
                  <a:pt x="2273300" y="3505200"/>
                </a:lnTo>
                <a:lnTo>
                  <a:pt x="0" y="35052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/>
          <p:cNvSpPr>
            <a:spLocks noGrp="1"/>
          </p:cNvSpPr>
          <p:nvPr>
            <p:ph type="pic" sz="quarter" idx="11"/>
            <p:custDataLst>
              <p:tags r:id="rId3"/>
            </p:custDataLst>
          </p:nvPr>
        </p:nvSpPr>
        <p:spPr>
          <a:xfrm>
            <a:off x="8648700" y="2036763"/>
            <a:ext cx="2273300" cy="3505200"/>
          </a:xfrm>
          <a:custGeom>
            <a:gdLst>
              <a:gd name="connsiteX0" fmla="*/ 0 w 2273300"/>
              <a:gd name="connsiteY0" fmla="*/ 0 h 3505200"/>
              <a:gd name="connsiteX1" fmla="*/ 2273300 w 2273300"/>
              <a:gd name="connsiteY1" fmla="*/ 0 h 3505200"/>
              <a:gd name="connsiteX2" fmla="*/ 2273300 w 2273300"/>
              <a:gd name="connsiteY2" fmla="*/ 3505200 h 3505200"/>
              <a:gd name="connsiteX3" fmla="*/ 0 w 2273300"/>
              <a:gd name="connsiteY3" fmla="*/ 3505200 h 3505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3300" h="3505200">
                <a:moveTo>
                  <a:pt x="0" y="0"/>
                </a:moveTo>
                <a:lnTo>
                  <a:pt x="2273300" y="0"/>
                </a:lnTo>
                <a:lnTo>
                  <a:pt x="2273300" y="3505200"/>
                </a:lnTo>
                <a:lnTo>
                  <a:pt x="0" y="35052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任意多边形: 形状 9"/>
          <p:cNvSpPr>
            <a:spLocks noGrp="1"/>
          </p:cNvSpPr>
          <p:nvPr>
            <p:ph type="pic" sz="quarter" idx="10"/>
            <p:custDataLst>
              <p:tags r:id="rId2"/>
            </p:custDataLst>
          </p:nvPr>
        </p:nvSpPr>
        <p:spPr>
          <a:xfrm>
            <a:off x="2184400" y="2019300"/>
            <a:ext cx="2108200" cy="2108200"/>
          </a:xfrm>
          <a:custGeom>
            <a:gdLst>
              <a:gd name="connsiteX0" fmla="*/ 1054100 w 2108200"/>
              <a:gd name="connsiteY0" fmla="*/ 0 h 2108200"/>
              <a:gd name="connsiteX1" fmla="*/ 2108200 w 2108200"/>
              <a:gd name="connsiteY1" fmla="*/ 1054100 h 2108200"/>
              <a:gd name="connsiteX2" fmla="*/ 1054100 w 2108200"/>
              <a:gd name="connsiteY2" fmla="*/ 2108200 h 2108200"/>
              <a:gd name="connsiteX3" fmla="*/ 0 w 2108200"/>
              <a:gd name="connsiteY3" fmla="*/ 1054100 h 2108200"/>
              <a:gd name="connsiteX4" fmla="*/ 1054100 w 2108200"/>
              <a:gd name="connsiteY4" fmla="*/ 0 h 2108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8200" h="2108200">
                <a:moveTo>
                  <a:pt x="1054100" y="0"/>
                </a:moveTo>
                <a:cubicBezTo>
                  <a:pt x="1636263" y="0"/>
                  <a:pt x="2108200" y="471937"/>
                  <a:pt x="2108200" y="1054100"/>
                </a:cubicBezTo>
                <a:cubicBezTo>
                  <a:pt x="2108200" y="1636263"/>
                  <a:pt x="1636263" y="2108200"/>
                  <a:pt x="1054100" y="2108200"/>
                </a:cubicBezTo>
                <a:cubicBezTo>
                  <a:pt x="471937" y="2108200"/>
                  <a:pt x="0" y="1636263"/>
                  <a:pt x="0" y="1054100"/>
                </a:cubicBezTo>
                <a:cubicBezTo>
                  <a:pt x="0" y="471937"/>
                  <a:pt x="471937" y="0"/>
                  <a:pt x="10541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/>
          <p:cNvSpPr>
            <a:spLocks noGrp="1"/>
          </p:cNvSpPr>
          <p:nvPr>
            <p:ph type="pic" sz="quarter" idx="11"/>
            <p:custDataLst>
              <p:tags r:id="rId3"/>
            </p:custDataLst>
          </p:nvPr>
        </p:nvSpPr>
        <p:spPr>
          <a:xfrm>
            <a:off x="5041900" y="2019300"/>
            <a:ext cx="2108200" cy="2108200"/>
          </a:xfrm>
          <a:custGeom>
            <a:gdLst>
              <a:gd name="connsiteX0" fmla="*/ 1054100 w 2108200"/>
              <a:gd name="connsiteY0" fmla="*/ 0 h 2108200"/>
              <a:gd name="connsiteX1" fmla="*/ 2108200 w 2108200"/>
              <a:gd name="connsiteY1" fmla="*/ 1054100 h 2108200"/>
              <a:gd name="connsiteX2" fmla="*/ 1054100 w 2108200"/>
              <a:gd name="connsiteY2" fmla="*/ 2108200 h 2108200"/>
              <a:gd name="connsiteX3" fmla="*/ 0 w 2108200"/>
              <a:gd name="connsiteY3" fmla="*/ 1054100 h 2108200"/>
              <a:gd name="connsiteX4" fmla="*/ 1054100 w 2108200"/>
              <a:gd name="connsiteY4" fmla="*/ 0 h 2108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8200" h="2108200">
                <a:moveTo>
                  <a:pt x="1054100" y="0"/>
                </a:moveTo>
                <a:cubicBezTo>
                  <a:pt x="1636263" y="0"/>
                  <a:pt x="2108200" y="471937"/>
                  <a:pt x="2108200" y="1054100"/>
                </a:cubicBezTo>
                <a:cubicBezTo>
                  <a:pt x="2108200" y="1636263"/>
                  <a:pt x="1636263" y="2108200"/>
                  <a:pt x="1054100" y="2108200"/>
                </a:cubicBezTo>
                <a:cubicBezTo>
                  <a:pt x="471937" y="2108200"/>
                  <a:pt x="0" y="1636263"/>
                  <a:pt x="0" y="1054100"/>
                </a:cubicBezTo>
                <a:cubicBezTo>
                  <a:pt x="0" y="471937"/>
                  <a:pt x="471937" y="0"/>
                  <a:pt x="10541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2"/>
            <p:custDataLst>
              <p:tags r:id="rId4"/>
            </p:custDataLst>
          </p:nvPr>
        </p:nvSpPr>
        <p:spPr>
          <a:xfrm>
            <a:off x="7899400" y="2019300"/>
            <a:ext cx="2108200" cy="2108200"/>
          </a:xfrm>
          <a:custGeom>
            <a:gdLst>
              <a:gd name="connsiteX0" fmla="*/ 1054100 w 2108200"/>
              <a:gd name="connsiteY0" fmla="*/ 0 h 2108200"/>
              <a:gd name="connsiteX1" fmla="*/ 2108200 w 2108200"/>
              <a:gd name="connsiteY1" fmla="*/ 1054100 h 2108200"/>
              <a:gd name="connsiteX2" fmla="*/ 1054100 w 2108200"/>
              <a:gd name="connsiteY2" fmla="*/ 2108200 h 2108200"/>
              <a:gd name="connsiteX3" fmla="*/ 0 w 2108200"/>
              <a:gd name="connsiteY3" fmla="*/ 1054100 h 2108200"/>
              <a:gd name="connsiteX4" fmla="*/ 1054100 w 2108200"/>
              <a:gd name="connsiteY4" fmla="*/ 0 h 21082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8200" h="2108200">
                <a:moveTo>
                  <a:pt x="1054100" y="0"/>
                </a:moveTo>
                <a:cubicBezTo>
                  <a:pt x="1636263" y="0"/>
                  <a:pt x="2108200" y="471937"/>
                  <a:pt x="2108200" y="1054100"/>
                </a:cubicBezTo>
                <a:cubicBezTo>
                  <a:pt x="2108200" y="1636263"/>
                  <a:pt x="1636263" y="2108200"/>
                  <a:pt x="1054100" y="2108200"/>
                </a:cubicBezTo>
                <a:cubicBezTo>
                  <a:pt x="471937" y="2108200"/>
                  <a:pt x="0" y="1636263"/>
                  <a:pt x="0" y="1054100"/>
                </a:cubicBezTo>
                <a:cubicBezTo>
                  <a:pt x="0" y="471937"/>
                  <a:pt x="471937" y="0"/>
                  <a:pt x="10541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3" name="任意多边形: 形状 12"/>
          <p:cNvSpPr>
            <a:spLocks noGrp="1"/>
          </p:cNvSpPr>
          <p:nvPr>
            <p:ph type="pic" sz="quarter" idx="10"/>
            <p:custDataLst>
              <p:tags r:id="rId2"/>
            </p:custDataLst>
          </p:nvPr>
        </p:nvSpPr>
        <p:spPr>
          <a:xfrm>
            <a:off x="1479550" y="2074863"/>
            <a:ext cx="1714500" cy="1714500"/>
          </a:xfrm>
          <a:custGeom>
            <a:gdLst>
              <a:gd name="connsiteX0" fmla="*/ 285756 w 1714500"/>
              <a:gd name="connsiteY0" fmla="*/ 0 h 1714500"/>
              <a:gd name="connsiteX1" fmla="*/ 1428744 w 1714500"/>
              <a:gd name="connsiteY1" fmla="*/ 0 h 1714500"/>
              <a:gd name="connsiteX2" fmla="*/ 1714500 w 1714500"/>
              <a:gd name="connsiteY2" fmla="*/ 285756 h 1714500"/>
              <a:gd name="connsiteX3" fmla="*/ 1714500 w 1714500"/>
              <a:gd name="connsiteY3" fmla="*/ 1428744 h 1714500"/>
              <a:gd name="connsiteX4" fmla="*/ 1428744 w 1714500"/>
              <a:gd name="connsiteY4" fmla="*/ 1714500 h 1714500"/>
              <a:gd name="connsiteX5" fmla="*/ 285756 w 1714500"/>
              <a:gd name="connsiteY5" fmla="*/ 1714500 h 1714500"/>
              <a:gd name="connsiteX6" fmla="*/ 0 w 1714500"/>
              <a:gd name="connsiteY6" fmla="*/ 1428744 h 1714500"/>
              <a:gd name="connsiteX7" fmla="*/ 0 w 1714500"/>
              <a:gd name="connsiteY7" fmla="*/ 285756 h 1714500"/>
              <a:gd name="connsiteX8" fmla="*/ 285756 w 1714500"/>
              <a:gd name="connsiteY8" fmla="*/ 0 h 1714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4500" h="1714500">
                <a:moveTo>
                  <a:pt x="285756" y="0"/>
                </a:moveTo>
                <a:lnTo>
                  <a:pt x="1428744" y="0"/>
                </a:lnTo>
                <a:cubicBezTo>
                  <a:pt x="1586563" y="0"/>
                  <a:pt x="1714500" y="127937"/>
                  <a:pt x="1714500" y="285756"/>
                </a:cubicBezTo>
                <a:lnTo>
                  <a:pt x="1714500" y="1428744"/>
                </a:lnTo>
                <a:cubicBezTo>
                  <a:pt x="1714500" y="1586563"/>
                  <a:pt x="1586563" y="1714500"/>
                  <a:pt x="1428744" y="1714500"/>
                </a:cubicBezTo>
                <a:lnTo>
                  <a:pt x="285756" y="1714500"/>
                </a:lnTo>
                <a:cubicBezTo>
                  <a:pt x="127937" y="1714500"/>
                  <a:pt x="0" y="1586563"/>
                  <a:pt x="0" y="1428744"/>
                </a:cubicBezTo>
                <a:lnTo>
                  <a:pt x="0" y="285756"/>
                </a:lnTo>
                <a:cubicBezTo>
                  <a:pt x="0" y="127937"/>
                  <a:pt x="127937" y="0"/>
                  <a:pt x="2857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1"/>
            <p:custDataLst>
              <p:tags r:id="rId3"/>
            </p:custDataLst>
          </p:nvPr>
        </p:nvSpPr>
        <p:spPr>
          <a:xfrm>
            <a:off x="3985683" y="2074863"/>
            <a:ext cx="1714500" cy="1714500"/>
          </a:xfrm>
          <a:custGeom>
            <a:gdLst>
              <a:gd name="connsiteX0" fmla="*/ 285756 w 1714500"/>
              <a:gd name="connsiteY0" fmla="*/ 0 h 1714500"/>
              <a:gd name="connsiteX1" fmla="*/ 1428744 w 1714500"/>
              <a:gd name="connsiteY1" fmla="*/ 0 h 1714500"/>
              <a:gd name="connsiteX2" fmla="*/ 1714500 w 1714500"/>
              <a:gd name="connsiteY2" fmla="*/ 285756 h 1714500"/>
              <a:gd name="connsiteX3" fmla="*/ 1714500 w 1714500"/>
              <a:gd name="connsiteY3" fmla="*/ 1428744 h 1714500"/>
              <a:gd name="connsiteX4" fmla="*/ 1428744 w 1714500"/>
              <a:gd name="connsiteY4" fmla="*/ 1714500 h 1714500"/>
              <a:gd name="connsiteX5" fmla="*/ 285756 w 1714500"/>
              <a:gd name="connsiteY5" fmla="*/ 1714500 h 1714500"/>
              <a:gd name="connsiteX6" fmla="*/ 0 w 1714500"/>
              <a:gd name="connsiteY6" fmla="*/ 1428744 h 1714500"/>
              <a:gd name="connsiteX7" fmla="*/ 0 w 1714500"/>
              <a:gd name="connsiteY7" fmla="*/ 285756 h 1714500"/>
              <a:gd name="connsiteX8" fmla="*/ 285756 w 1714500"/>
              <a:gd name="connsiteY8" fmla="*/ 0 h 1714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4500" h="1714500">
                <a:moveTo>
                  <a:pt x="285756" y="0"/>
                </a:moveTo>
                <a:lnTo>
                  <a:pt x="1428744" y="0"/>
                </a:lnTo>
                <a:cubicBezTo>
                  <a:pt x="1586563" y="0"/>
                  <a:pt x="1714500" y="127937"/>
                  <a:pt x="1714500" y="285756"/>
                </a:cubicBezTo>
                <a:lnTo>
                  <a:pt x="1714500" y="1428744"/>
                </a:lnTo>
                <a:cubicBezTo>
                  <a:pt x="1714500" y="1586563"/>
                  <a:pt x="1586563" y="1714500"/>
                  <a:pt x="1428744" y="1714500"/>
                </a:cubicBezTo>
                <a:lnTo>
                  <a:pt x="285756" y="1714500"/>
                </a:lnTo>
                <a:cubicBezTo>
                  <a:pt x="127937" y="1714500"/>
                  <a:pt x="0" y="1586563"/>
                  <a:pt x="0" y="1428744"/>
                </a:cubicBezTo>
                <a:lnTo>
                  <a:pt x="0" y="285756"/>
                </a:lnTo>
                <a:cubicBezTo>
                  <a:pt x="0" y="127937"/>
                  <a:pt x="127937" y="0"/>
                  <a:pt x="2857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2"/>
            <p:custDataLst>
              <p:tags r:id="rId4"/>
            </p:custDataLst>
          </p:nvPr>
        </p:nvSpPr>
        <p:spPr>
          <a:xfrm>
            <a:off x="6491816" y="2074863"/>
            <a:ext cx="1714500" cy="1714500"/>
          </a:xfrm>
          <a:custGeom>
            <a:gdLst>
              <a:gd name="connsiteX0" fmla="*/ 285756 w 1714500"/>
              <a:gd name="connsiteY0" fmla="*/ 0 h 1714500"/>
              <a:gd name="connsiteX1" fmla="*/ 1428744 w 1714500"/>
              <a:gd name="connsiteY1" fmla="*/ 0 h 1714500"/>
              <a:gd name="connsiteX2" fmla="*/ 1714500 w 1714500"/>
              <a:gd name="connsiteY2" fmla="*/ 285756 h 1714500"/>
              <a:gd name="connsiteX3" fmla="*/ 1714500 w 1714500"/>
              <a:gd name="connsiteY3" fmla="*/ 1428744 h 1714500"/>
              <a:gd name="connsiteX4" fmla="*/ 1428744 w 1714500"/>
              <a:gd name="connsiteY4" fmla="*/ 1714500 h 1714500"/>
              <a:gd name="connsiteX5" fmla="*/ 285756 w 1714500"/>
              <a:gd name="connsiteY5" fmla="*/ 1714500 h 1714500"/>
              <a:gd name="connsiteX6" fmla="*/ 0 w 1714500"/>
              <a:gd name="connsiteY6" fmla="*/ 1428744 h 1714500"/>
              <a:gd name="connsiteX7" fmla="*/ 0 w 1714500"/>
              <a:gd name="connsiteY7" fmla="*/ 285756 h 1714500"/>
              <a:gd name="connsiteX8" fmla="*/ 285756 w 1714500"/>
              <a:gd name="connsiteY8" fmla="*/ 0 h 1714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4500" h="1714500">
                <a:moveTo>
                  <a:pt x="285756" y="0"/>
                </a:moveTo>
                <a:lnTo>
                  <a:pt x="1428744" y="0"/>
                </a:lnTo>
                <a:cubicBezTo>
                  <a:pt x="1586563" y="0"/>
                  <a:pt x="1714500" y="127937"/>
                  <a:pt x="1714500" y="285756"/>
                </a:cubicBezTo>
                <a:lnTo>
                  <a:pt x="1714500" y="1428744"/>
                </a:lnTo>
                <a:cubicBezTo>
                  <a:pt x="1714500" y="1586563"/>
                  <a:pt x="1586563" y="1714500"/>
                  <a:pt x="1428744" y="1714500"/>
                </a:cubicBezTo>
                <a:lnTo>
                  <a:pt x="285756" y="1714500"/>
                </a:lnTo>
                <a:cubicBezTo>
                  <a:pt x="127937" y="1714500"/>
                  <a:pt x="0" y="1586563"/>
                  <a:pt x="0" y="1428744"/>
                </a:cubicBezTo>
                <a:lnTo>
                  <a:pt x="0" y="285756"/>
                </a:lnTo>
                <a:cubicBezTo>
                  <a:pt x="0" y="127937"/>
                  <a:pt x="127937" y="0"/>
                  <a:pt x="2857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任意多边形: 形状 15"/>
          <p:cNvSpPr>
            <a:spLocks noGrp="1"/>
          </p:cNvSpPr>
          <p:nvPr>
            <p:ph type="pic" sz="quarter" idx="13"/>
            <p:custDataLst>
              <p:tags r:id="rId5"/>
            </p:custDataLst>
          </p:nvPr>
        </p:nvSpPr>
        <p:spPr>
          <a:xfrm>
            <a:off x="8997950" y="2074863"/>
            <a:ext cx="1714500" cy="1714500"/>
          </a:xfrm>
          <a:custGeom>
            <a:gdLst>
              <a:gd name="connsiteX0" fmla="*/ 285756 w 1714500"/>
              <a:gd name="connsiteY0" fmla="*/ 0 h 1714500"/>
              <a:gd name="connsiteX1" fmla="*/ 1428744 w 1714500"/>
              <a:gd name="connsiteY1" fmla="*/ 0 h 1714500"/>
              <a:gd name="connsiteX2" fmla="*/ 1714500 w 1714500"/>
              <a:gd name="connsiteY2" fmla="*/ 285756 h 1714500"/>
              <a:gd name="connsiteX3" fmla="*/ 1714500 w 1714500"/>
              <a:gd name="connsiteY3" fmla="*/ 1428744 h 1714500"/>
              <a:gd name="connsiteX4" fmla="*/ 1428744 w 1714500"/>
              <a:gd name="connsiteY4" fmla="*/ 1714500 h 1714500"/>
              <a:gd name="connsiteX5" fmla="*/ 285756 w 1714500"/>
              <a:gd name="connsiteY5" fmla="*/ 1714500 h 1714500"/>
              <a:gd name="connsiteX6" fmla="*/ 0 w 1714500"/>
              <a:gd name="connsiteY6" fmla="*/ 1428744 h 1714500"/>
              <a:gd name="connsiteX7" fmla="*/ 0 w 1714500"/>
              <a:gd name="connsiteY7" fmla="*/ 285756 h 1714500"/>
              <a:gd name="connsiteX8" fmla="*/ 285756 w 1714500"/>
              <a:gd name="connsiteY8" fmla="*/ 0 h 1714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4500" h="1714500">
                <a:moveTo>
                  <a:pt x="285756" y="0"/>
                </a:moveTo>
                <a:lnTo>
                  <a:pt x="1428744" y="0"/>
                </a:lnTo>
                <a:cubicBezTo>
                  <a:pt x="1586563" y="0"/>
                  <a:pt x="1714500" y="127937"/>
                  <a:pt x="1714500" y="285756"/>
                </a:cubicBezTo>
                <a:lnTo>
                  <a:pt x="1714500" y="1428744"/>
                </a:lnTo>
                <a:cubicBezTo>
                  <a:pt x="1714500" y="1586563"/>
                  <a:pt x="1586563" y="1714500"/>
                  <a:pt x="1428744" y="1714500"/>
                </a:cubicBezTo>
                <a:lnTo>
                  <a:pt x="285756" y="1714500"/>
                </a:lnTo>
                <a:cubicBezTo>
                  <a:pt x="127937" y="1714500"/>
                  <a:pt x="0" y="1586563"/>
                  <a:pt x="0" y="1428744"/>
                </a:cubicBezTo>
                <a:lnTo>
                  <a:pt x="0" y="285756"/>
                </a:lnTo>
                <a:cubicBezTo>
                  <a:pt x="0" y="127937"/>
                  <a:pt x="127937" y="0"/>
                  <a:pt x="2857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0"/>
            <p:custDataLst>
              <p:tags r:id="rId2"/>
            </p:custDataLst>
          </p:nvPr>
        </p:nvSpPr>
        <p:spPr>
          <a:xfrm>
            <a:off x="1550564" y="1970736"/>
            <a:ext cx="3442038" cy="3439796"/>
          </a:xfrm>
          <a:custGeom>
            <a:gdLst>
              <a:gd name="connsiteX0" fmla="*/ 1721019 w 3442038"/>
              <a:gd name="connsiteY0" fmla="*/ 0 h 3439796"/>
              <a:gd name="connsiteX1" fmla="*/ 3442038 w 3442038"/>
              <a:gd name="connsiteY1" fmla="*/ 1719898 h 3439796"/>
              <a:gd name="connsiteX2" fmla="*/ 1721019 w 3442038"/>
              <a:gd name="connsiteY2" fmla="*/ 3439796 h 3439796"/>
              <a:gd name="connsiteX3" fmla="*/ 0 w 3442038"/>
              <a:gd name="connsiteY3" fmla="*/ 1719898 h 3439796"/>
              <a:gd name="connsiteX4" fmla="*/ 1721019 w 3442038"/>
              <a:gd name="connsiteY4" fmla="*/ 0 h 343979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42037" h="3439796">
                <a:moveTo>
                  <a:pt x="1721019" y="0"/>
                </a:moveTo>
                <a:cubicBezTo>
                  <a:pt x="2671512" y="0"/>
                  <a:pt x="3442038" y="770025"/>
                  <a:pt x="3442038" y="1719898"/>
                </a:cubicBezTo>
                <a:cubicBezTo>
                  <a:pt x="3442038" y="2669771"/>
                  <a:pt x="2671512" y="3439796"/>
                  <a:pt x="1721019" y="3439796"/>
                </a:cubicBezTo>
                <a:cubicBezTo>
                  <a:pt x="770526" y="3439796"/>
                  <a:pt x="0" y="2669771"/>
                  <a:pt x="0" y="1719898"/>
                </a:cubicBezTo>
                <a:cubicBezTo>
                  <a:pt x="0" y="770025"/>
                  <a:pt x="770526" y="0"/>
                  <a:pt x="172101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任意多边形: 形状 8"/>
          <p:cNvSpPr>
            <a:spLocks noGrp="1"/>
          </p:cNvSpPr>
          <p:nvPr>
            <p:ph type="pic" sz="quarter" idx="10"/>
            <p:custDataLst>
              <p:tags r:id="rId2"/>
            </p:custDataLst>
          </p:nvPr>
        </p:nvSpPr>
        <p:spPr>
          <a:xfrm>
            <a:off x="1796387" y="2516067"/>
            <a:ext cx="1784837" cy="1784838"/>
          </a:xfrm>
          <a:custGeom>
            <a:gdLst>
              <a:gd name="connsiteX0" fmla="*/ 0 w 1784837"/>
              <a:gd name="connsiteY0" fmla="*/ 0 h 1784838"/>
              <a:gd name="connsiteX1" fmla="*/ 1784837 w 1784837"/>
              <a:gd name="connsiteY1" fmla="*/ 0 h 1784838"/>
              <a:gd name="connsiteX2" fmla="*/ 1784837 w 1784837"/>
              <a:gd name="connsiteY2" fmla="*/ 1784838 h 1784838"/>
              <a:gd name="connsiteX3" fmla="*/ 0 w 1784837"/>
              <a:gd name="connsiteY3" fmla="*/ 1784838 h 17848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4837" h="1784838">
                <a:moveTo>
                  <a:pt x="0" y="0"/>
                </a:moveTo>
                <a:lnTo>
                  <a:pt x="1784837" y="0"/>
                </a:lnTo>
                <a:lnTo>
                  <a:pt x="1784837" y="1784838"/>
                </a:lnTo>
                <a:lnTo>
                  <a:pt x="0" y="17848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/>
          <p:cNvSpPr>
            <a:spLocks noGrp="1"/>
          </p:cNvSpPr>
          <p:nvPr>
            <p:ph type="pic" sz="quarter" idx="11"/>
            <p:custDataLst>
              <p:tags r:id="rId3"/>
            </p:custDataLst>
          </p:nvPr>
        </p:nvSpPr>
        <p:spPr>
          <a:xfrm>
            <a:off x="8579652" y="2516067"/>
            <a:ext cx="1784837" cy="1784838"/>
          </a:xfrm>
          <a:custGeom>
            <a:gdLst>
              <a:gd name="connsiteX0" fmla="*/ 0 w 1784837"/>
              <a:gd name="connsiteY0" fmla="*/ 0 h 1784838"/>
              <a:gd name="connsiteX1" fmla="*/ 1784837 w 1784837"/>
              <a:gd name="connsiteY1" fmla="*/ 0 h 1784838"/>
              <a:gd name="connsiteX2" fmla="*/ 1784837 w 1784837"/>
              <a:gd name="connsiteY2" fmla="*/ 1784838 h 1784838"/>
              <a:gd name="connsiteX3" fmla="*/ 0 w 1784837"/>
              <a:gd name="connsiteY3" fmla="*/ 1784838 h 17848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4837" h="1784838">
                <a:moveTo>
                  <a:pt x="0" y="0"/>
                </a:moveTo>
                <a:lnTo>
                  <a:pt x="1784837" y="0"/>
                </a:lnTo>
                <a:lnTo>
                  <a:pt x="1784837" y="1784838"/>
                </a:lnTo>
                <a:lnTo>
                  <a:pt x="0" y="17848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任意多边形: 形状 5"/>
          <p:cNvSpPr>
            <a:spLocks noGrp="1"/>
          </p:cNvSpPr>
          <p:nvPr>
            <p:ph type="pic" sz="quarter" idx="10"/>
            <p:custDataLst>
              <p:tags r:id="rId2"/>
            </p:custDataLst>
          </p:nvPr>
        </p:nvSpPr>
        <p:spPr>
          <a:xfrm>
            <a:off x="7809712" y="2115445"/>
            <a:ext cx="2508205" cy="3368459"/>
          </a:xfrm>
          <a:custGeom>
            <a:gdLst>
              <a:gd name="connsiteX0" fmla="*/ 0 w 2508205"/>
              <a:gd name="connsiteY0" fmla="*/ 0 h 3368459"/>
              <a:gd name="connsiteX1" fmla="*/ 2508205 w 2508205"/>
              <a:gd name="connsiteY1" fmla="*/ 0 h 3368459"/>
              <a:gd name="connsiteX2" fmla="*/ 2508205 w 2508205"/>
              <a:gd name="connsiteY2" fmla="*/ 3368459 h 3368459"/>
              <a:gd name="connsiteX3" fmla="*/ 0 w 2508205"/>
              <a:gd name="connsiteY3" fmla="*/ 3368459 h 3368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8205" h="3368459">
                <a:moveTo>
                  <a:pt x="0" y="0"/>
                </a:moveTo>
                <a:lnTo>
                  <a:pt x="2508205" y="0"/>
                </a:lnTo>
                <a:lnTo>
                  <a:pt x="2508205" y="3368459"/>
                </a:lnTo>
                <a:lnTo>
                  <a:pt x="0" y="336845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tags" Target="../tags/tag50.xml" /><Relationship Id="rId17" Type="http://schemas.openxmlformats.org/officeDocument/2006/relationships/tags" Target="../tags/tag51.xml" /><Relationship Id="rId18" Type="http://schemas.openxmlformats.org/officeDocument/2006/relationships/image" Target="../media/image3.png" /><Relationship Id="rId19" Type="http://schemas.openxmlformats.org/officeDocument/2006/relationships/tags" Target="../tags/tag52.xm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4.png" /><Relationship Id="rId21" Type="http://schemas.openxmlformats.org/officeDocument/2006/relationships/tags" Target="../tags/tag53.xml" /><Relationship Id="rId22" Type="http://schemas.openxmlformats.org/officeDocument/2006/relationships/image" Target="file:///D:\qq&#25991;&#20214;\712321467\Image\C2C\Image2\%7b75232B38-A165-1FB7-499C-2E1C792CACB5%7d.png" TargetMode="External" /><Relationship Id="rId23" Type="http://schemas.openxmlformats.org/officeDocument/2006/relationships/image" Target="../media/image5.png" /><Relationship Id="rId24" Type="http://schemas.openxmlformats.org/officeDocument/2006/relationships/tags" Target="../tags/tag5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10" Type="http://schemas.openxmlformats.org/officeDocument/2006/relationships/tags" Target="../tags/tag72.xml" /><Relationship Id="rId11" Type="http://schemas.openxmlformats.org/officeDocument/2006/relationships/image" Target="file:///D:\qq&#25991;&#20214;\712321467\Image\C2C\Image2\%7b75232B38-A165-1FB7-499C-2E1C792CACB5%7d.png" TargetMode="External" /><Relationship Id="rId12" Type="http://schemas.openxmlformats.org/officeDocument/2006/relationships/image" Target="../media/image5.png" /><Relationship Id="rId13" Type="http://schemas.openxmlformats.org/officeDocument/2006/relationships/tags" Target="../tags/tag73.xml" /><Relationship Id="rId14" Type="http://schemas.openxmlformats.org/officeDocument/2006/relationships/image" Target="../media/image6.jpeg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17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6"/>
          </p:custDataLst>
        </p:nvPr>
      </p:nvGrpSpPr>
      <p:grpSpPr>
        <a:xfrm>
          <a:off x="0" y="0"/>
          <a:ext cx="0" cy="0"/>
        </a:xfrm>
      </p:grpSpPr>
      <p:sp>
        <p:nvSpPr>
          <p:cNvPr id="7" name="图文框 6"/>
          <p:cNvSpPr/>
          <p:nvPr userDrawn="1">
            <p:custDataLst>
              <p:tags r:id="rId17"/>
            </p:custDataLst>
          </p:nvPr>
        </p:nvSpPr>
        <p:spPr>
          <a:xfrm>
            <a:off x="317500" y="349250"/>
            <a:ext cx="11557000" cy="6159500"/>
          </a:xfrm>
          <a:prstGeom prst="frame">
            <a:avLst>
              <a:gd name="adj1" fmla="val 542"/>
            </a:avLst>
          </a:prstGeom>
          <a:gradFill flip="none" rotWithShape="1">
            <a:gsLst>
              <a:gs pos="0">
                <a:srgbClr val="B5853D"/>
              </a:gs>
              <a:gs pos="49000">
                <a:srgbClr val="E2BE5A"/>
              </a:gs>
              <a:gs pos="100000">
                <a:srgbClr val="B5853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rcRect l="21709" t="28104"/>
          <a:stretch>
            <a:fillRect/>
          </a:stretch>
        </p:blipFill>
        <p:spPr>
          <a:xfrm rot="21135172">
            <a:off x="-148158" y="-201943"/>
            <a:ext cx="3398402" cy="1968048"/>
          </a:xfrm>
          <a:custGeom>
            <a:gdLst>
              <a:gd name="connsiteX0" fmla="*/ 267739 w 3398402"/>
              <a:gd name="connsiteY0" fmla="*/ 0 h 1968048"/>
              <a:gd name="connsiteX1" fmla="*/ 3398402 w 3398402"/>
              <a:gd name="connsiteY1" fmla="*/ 425905 h 1968048"/>
              <a:gd name="connsiteX2" fmla="*/ 3398402 w 3398402"/>
              <a:gd name="connsiteY2" fmla="*/ 1968048 h 1968048"/>
              <a:gd name="connsiteX3" fmla="*/ 0 w 3398402"/>
              <a:gd name="connsiteY3" fmla="*/ 1968048 h 196804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8401" h="1968046">
                <a:moveTo>
                  <a:pt x="267739" y="0"/>
                </a:moveTo>
                <a:lnTo>
                  <a:pt x="3398402" y="425905"/>
                </a:lnTo>
                <a:lnTo>
                  <a:pt x="3398402" y="1968048"/>
                </a:lnTo>
                <a:lnTo>
                  <a:pt x="0" y="1968048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20"/>
          <a:srcRect r="24130" b="22282"/>
          <a:stretch>
            <a:fillRect/>
          </a:stretch>
        </p:blipFill>
        <p:spPr>
          <a:xfrm>
            <a:off x="9258300" y="4688351"/>
            <a:ext cx="2933700" cy="2169649"/>
          </a:xfrm>
          <a:custGeom>
            <a:gdLst>
              <a:gd name="connsiteX0" fmla="*/ 0 w 2933700"/>
              <a:gd name="connsiteY0" fmla="*/ 0 h 2169649"/>
              <a:gd name="connsiteX1" fmla="*/ 2933700 w 2933700"/>
              <a:gd name="connsiteY1" fmla="*/ 0 h 2169649"/>
              <a:gd name="connsiteX2" fmla="*/ 2933700 w 2933700"/>
              <a:gd name="connsiteY2" fmla="*/ 2169649 h 2169649"/>
              <a:gd name="connsiteX3" fmla="*/ 0 w 2933700"/>
              <a:gd name="connsiteY3" fmla="*/ 2169649 h 216964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3700" h="2169649">
                <a:moveTo>
                  <a:pt x="0" y="0"/>
                </a:moveTo>
                <a:lnTo>
                  <a:pt x="2933700" y="0"/>
                </a:lnTo>
                <a:lnTo>
                  <a:pt x="2933700" y="2169649"/>
                </a:lnTo>
                <a:lnTo>
                  <a:pt x="0" y="2169649"/>
                </a:lnTo>
                <a:close/>
              </a:path>
            </a:pathLst>
          </a:custGeom>
        </p:spPr>
      </p:pic>
      <p:pic>
        <p:nvPicPr>
          <p:cNvPr id="10" name="图片 1073743875" descr="学科网 zxxk.com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 r:link="rId2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/>
      <p:sp>
        <p:nvSpPr>
          <p:cNvPr id="8194" name="矩形 6"/>
          <p:cNvSpPr/>
          <p:nvPr>
            <p:custDataLst>
              <p:tags r:id="rId4"/>
            </p:custDataLst>
          </p:nvPr>
        </p:nvSpPr>
        <p:spPr>
          <a:xfrm>
            <a:off x="0" y="6678612"/>
            <a:ext cx="12192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 pitchFamily="34" charset="0"/>
              <a:ea typeface="黑体" panose="02010609060101010101" charset="-122"/>
            </a:endParaRPr>
          </a:p>
        </p:txBody>
      </p:sp>
      <p:sp>
        <p:nvSpPr>
          <p:cNvPr id="8195" name="矩形 7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 panose="020b0503020102020204" pitchFamily="34" charset="0"/>
              <a:ea typeface="黑体" panose="02010609060101010101" charset="-122"/>
            </a:endParaRPr>
          </a:p>
        </p:txBody>
      </p:sp>
      <p:sp>
        <p:nvSpPr>
          <p:cNvPr id="8196" name="标题占位符 1"/>
          <p:cNvSpPr/>
          <p:nvPr>
            <p:ph type="title"/>
            <p:custDataLst>
              <p:tags r:id="rId6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 lang="zh-CN" altLang="en-US">
                <a:solidFill>
                  <a:schemeClr val="tx2"/>
                </a:solidFill>
              </a:defRPr>
            </a:lvl2pPr>
            <a:lvl3pPr eaLnBrk="1" latinLnBrk="0" hangingPunct="1">
              <a:defRPr kumimoji="0" lang="zh-CN" altLang="en-US">
                <a:solidFill>
                  <a:schemeClr val="tx2"/>
                </a:solidFill>
              </a:defRPr>
            </a:lvl3pPr>
            <a:lvl4pPr eaLnBrk="1" latinLnBrk="0" hangingPunct="1">
              <a:defRPr kumimoji="0" lang="zh-CN" altLang="en-US">
                <a:solidFill>
                  <a:schemeClr val="tx2"/>
                </a:solidFill>
              </a:defRPr>
            </a:lvl4pPr>
            <a:lvl5pPr eaLnBrk="1" latinLnBrk="0" hangingPunct="1">
              <a:defRPr kumimoji="0" lang="zh-CN" altLang="en-US">
                <a:solidFill>
                  <a:schemeClr val="tx2"/>
                </a:solidFill>
              </a:defRPr>
            </a:lvl5pPr>
            <a:lvl6pPr eaLnBrk="1" latinLnBrk="0" hangingPunct="1">
              <a:defRPr kumimoji="0" lang="zh-CN" altLang="en-US">
                <a:solidFill>
                  <a:schemeClr val="tx2"/>
                </a:solidFill>
              </a:defRPr>
            </a:lvl6pPr>
            <a:lvl7pPr eaLnBrk="1" latinLnBrk="0" hangingPunct="1">
              <a:defRPr kumimoji="0" lang="zh-CN" altLang="en-US">
                <a:solidFill>
                  <a:schemeClr val="tx2"/>
                </a:solidFill>
              </a:defRPr>
            </a:lvl7pPr>
            <a:lvl8pPr eaLnBrk="1" latinLnBrk="0" hangingPunct="1">
              <a:defRPr kumimoji="0" lang="zh-CN" altLang="en-US">
                <a:solidFill>
                  <a:schemeClr val="tx2"/>
                </a:solidFill>
              </a:defRPr>
            </a:lvl8pPr>
            <a:lvl9pPr eaLnBrk="1" latinLnBrk="0" hangingPunct="1">
              <a:defRPr kumimoji="0" lang="zh-CN" altLang="en-US">
                <a:solidFill>
                  <a:schemeClr val="tx2"/>
                </a:solidFill>
              </a:defRPr>
            </a:lvl9pPr>
          </a:lstStyle>
          <a:p>
            <a:pPr lvl="0"/>
            <a:r>
              <a:t>单击此处编辑母版标题样式</a:t>
            </a:r>
          </a:p>
        </p:txBody>
      </p:sp>
      <p:sp>
        <p:nvSpPr>
          <p:cNvPr id="8197" name="文本占位符 2"/>
          <p:cNvSpPr/>
          <p:nvPr>
            <p:ph type="body" idx="1"/>
            <p:custDataLst>
              <p:tags r:id="rId7"/>
            </p:custDataLst>
          </p:nvPr>
        </p:nvSpPr>
        <p:spPr>
          <a:xfrm>
            <a:off x="609600" y="1600200"/>
            <a:ext cx="1097280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日期占位符 1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101600" y="6400800"/>
            <a:ext cx="4267200" cy="284162"/>
          </a:xfrm>
          <a:prstGeom prst="rect">
            <a:avLst/>
          </a:prstGeom>
        </p:spPr>
        <p:txBody>
          <a:bodyPr rtlCol="0" anchor="b" anchorCtr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zh-CN" altLang="en-US" sz="1100">
              <a:solidFill>
                <a:srgbClr val="636363"/>
              </a:solidFill>
            </a:endParaRPr>
          </a:p>
        </p:txBody>
      </p:sp>
      <p:sp>
        <p:nvSpPr>
          <p:cNvPr id="8199" name="页脚占位符 2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7112000" y="6400800"/>
            <a:ext cx="4978400" cy="284162"/>
          </a:xfrm>
          <a:prstGeom prst="rect">
            <a:avLst/>
          </a:prstGeom>
        </p:spPr>
        <p:txBody>
          <a:bodyPr rtlCol="0" anchor="ctr" anchorCtr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eaLnBrk="1" hangingPunct="1"/>
            <a:endParaRPr lang="zh-CN" altLang="en-US" sz="1100">
              <a:solidFill>
                <a:srgbClr val="636363"/>
              </a:solidFill>
            </a:endParaRPr>
          </a:p>
        </p:txBody>
      </p:sp>
      <p:sp>
        <p:nvSpPr>
          <p:cNvPr id="8200" name="灯片编号占位符 3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5486400" y="6400800"/>
            <a:ext cx="1219200" cy="284162"/>
          </a:xfrm>
          <a:prstGeom prst="rect">
            <a:avLst/>
          </a:prstGeom>
        </p:spPr>
        <p:txBody>
          <a:bodyPr lIns="45720" rIns="45720" rtlCol="0" anchor="ctr" anchorCtr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hangingPunct="1"/>
            <a:fld id="{349F871F-CED5-4159-8443-46A3D9355296}" type="slidenum">
              <a:rPr lang="zh-CN" altLang="en-US" sz="1100">
                <a:solidFill>
                  <a:srgbClr val="636363"/>
                </a:solidFill>
              </a:rPr>
              <a:t/>
            </a:fld>
            <a:endParaRPr lang="zh-CN" altLang="en-US" sz="1100">
              <a:solidFill>
                <a:srgbClr val="636363"/>
              </a:solidFill>
            </a:endParaRPr>
          </a:p>
        </p:txBody>
      </p:sp>
      <p:pic>
        <p:nvPicPr>
          <p:cNvPr id="8201" name="图片 1073743875" descr="学科网 zxxk.com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ransition/>
  <p:timing/>
  <p:txStyles>
    <p:titleStyle>
      <a:lvl1pPr mar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ß"/>
        <a:defRPr kumimoji="0"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Þ"/>
        <a:defRPr kumimoji="0"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"/>
        <a:defRPr kumimoji="0"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"/>
        <a:defRPr kumimoji="0"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/>
        <a:buChar char=""/>
        <a:defRPr kumimoji="0"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image" Target="../media/image9.jpeg" /><Relationship Id="rId7" Type="http://schemas.openxmlformats.org/officeDocument/2006/relationships/tags" Target="../tags/tag85.xml" /><Relationship Id="rId8" Type="http://schemas.openxmlformats.org/officeDocument/2006/relationships/tags" Target="../tags/tag8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3.xml" /><Relationship Id="rId3" Type="http://schemas.openxmlformats.org/officeDocument/2006/relationships/tags" Target="../tags/tag13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Relationship Id="rId6" Type="http://schemas.openxmlformats.org/officeDocument/2006/relationships/tags" Target="../tags/tag15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image" Target="../media/image13.png" /><Relationship Id="rId7" Type="http://schemas.openxmlformats.org/officeDocument/2006/relationships/tags" Target="../tags/tag17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83.xml" /><Relationship Id="rId11" Type="http://schemas.openxmlformats.org/officeDocument/2006/relationships/tags" Target="../tags/tag184.xml" /><Relationship Id="rId12" Type="http://schemas.openxmlformats.org/officeDocument/2006/relationships/tags" Target="../tags/tag185.xml" /><Relationship Id="rId13" Type="http://schemas.openxmlformats.org/officeDocument/2006/relationships/tags" Target="../tags/tag186.xml" /><Relationship Id="rId14" Type="http://schemas.openxmlformats.org/officeDocument/2006/relationships/tags" Target="../tags/tag187.xml" /><Relationship Id="rId15" Type="http://schemas.openxmlformats.org/officeDocument/2006/relationships/tags" Target="../tags/tag188.xml" /><Relationship Id="rId16" Type="http://schemas.openxmlformats.org/officeDocument/2006/relationships/tags" Target="../tags/tag189.xml" /><Relationship Id="rId17" Type="http://schemas.openxmlformats.org/officeDocument/2006/relationships/tags" Target="../tags/tag190.xml" /><Relationship Id="rId18" Type="http://schemas.openxmlformats.org/officeDocument/2006/relationships/tags" Target="../tags/tag191.xml" /><Relationship Id="rId19" Type="http://schemas.openxmlformats.org/officeDocument/2006/relationships/tags" Target="../tags/tag192.xml" /><Relationship Id="rId2" Type="http://schemas.openxmlformats.org/officeDocument/2006/relationships/tags" Target="../tags/tag175.xml" /><Relationship Id="rId20" Type="http://schemas.openxmlformats.org/officeDocument/2006/relationships/tags" Target="../tags/tag193.xml" /><Relationship Id="rId21" Type="http://schemas.openxmlformats.org/officeDocument/2006/relationships/tags" Target="../tags/tag194.xml" /><Relationship Id="rId22" Type="http://schemas.openxmlformats.org/officeDocument/2006/relationships/tags" Target="../tags/tag195.xml" /><Relationship Id="rId23" Type="http://schemas.openxmlformats.org/officeDocument/2006/relationships/tags" Target="../tags/tag196.xml" /><Relationship Id="rId24" Type="http://schemas.openxmlformats.org/officeDocument/2006/relationships/tags" Target="../tags/tag197.xml" /><Relationship Id="rId25" Type="http://schemas.openxmlformats.org/officeDocument/2006/relationships/tags" Target="../tags/tag198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Relationship Id="rId7" Type="http://schemas.openxmlformats.org/officeDocument/2006/relationships/tags" Target="../tags/tag180.xml" /><Relationship Id="rId8" Type="http://schemas.openxmlformats.org/officeDocument/2006/relationships/tags" Target="../tags/tag181.xml" /><Relationship Id="rId9" Type="http://schemas.openxmlformats.org/officeDocument/2006/relationships/tags" Target="../tags/tag18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image" Target="../media/image10.jpeg" /><Relationship Id="rId5" Type="http://schemas.openxmlformats.org/officeDocument/2006/relationships/tags" Target="../tags/tag89.xml" /><Relationship Id="rId6" Type="http://schemas.openxmlformats.org/officeDocument/2006/relationships/image" Target="../media/image11.jpeg" /><Relationship Id="rId7" Type="http://schemas.openxmlformats.org/officeDocument/2006/relationships/tags" Target="../tags/tag9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tags" Target="../tags/tag21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tags" Target="../tags/tag215.xml" /><Relationship Id="rId6" Type="http://schemas.openxmlformats.org/officeDocument/2006/relationships/tags" Target="../tags/tag21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30.xml" /><Relationship Id="rId11" Type="http://schemas.openxmlformats.org/officeDocument/2006/relationships/tags" Target="../tags/tag231.xml" /><Relationship Id="rId12" Type="http://schemas.openxmlformats.org/officeDocument/2006/relationships/tags" Target="../tags/tag232.xml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Relationship Id="rId8" Type="http://schemas.openxmlformats.org/officeDocument/2006/relationships/tags" Target="../tags/tag228.xml" /><Relationship Id="rId9" Type="http://schemas.openxmlformats.org/officeDocument/2006/relationships/tags" Target="../tags/tag22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37.xml" /><Relationship Id="rId3" Type="http://schemas.openxmlformats.org/officeDocument/2006/relationships/tags" Target="../tags/tag238.xml" /><Relationship Id="rId4" Type="http://schemas.openxmlformats.org/officeDocument/2006/relationships/tags" Target="../tags/tag23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40.xml" /><Relationship Id="rId3" Type="http://schemas.openxmlformats.org/officeDocument/2006/relationships/tags" Target="../tags/tag24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45.xml" /><Relationship Id="rId3" Type="http://schemas.openxmlformats.org/officeDocument/2006/relationships/image" Target="../media/image14.png" /><Relationship Id="rId4" Type="http://schemas.openxmlformats.org/officeDocument/2006/relationships/tags" Target="../tags/tag246.xml" /><Relationship Id="rId5" Type="http://schemas.openxmlformats.org/officeDocument/2006/relationships/image" Target="../media/image15.gif" /><Relationship Id="rId6" Type="http://schemas.openxmlformats.org/officeDocument/2006/relationships/tags" Target="../tags/tag247.xml" /><Relationship Id="rId7" Type="http://schemas.openxmlformats.org/officeDocument/2006/relationships/tags" Target="../tags/tag248.xml" /><Relationship Id="rId8" Type="http://schemas.openxmlformats.org/officeDocument/2006/relationships/tags" Target="../tags/tag24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audio" Target="../media/type1.wav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tags" Target="../tags/tag253.xml" /><Relationship Id="rId6" Type="http://schemas.openxmlformats.org/officeDocument/2006/relationships/tags" Target="../tags/tag254.xml" /><Relationship Id="rId7" Type="http://schemas.openxmlformats.org/officeDocument/2006/relationships/tags" Target="../tags/tag255.xml" /><Relationship Id="rId8" Type="http://schemas.openxmlformats.org/officeDocument/2006/relationships/image" Target="../media/image16.png" /><Relationship Id="rId9" Type="http://schemas.openxmlformats.org/officeDocument/2006/relationships/tags" Target="../tags/tag25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57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tags" Target="../tags/tag26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image" Target="../media/image17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image" Target="../media/image18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65.xml" /><Relationship Id="rId3" Type="http://schemas.openxmlformats.org/officeDocument/2006/relationships/tags" Target="../tags/tag266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72.xml" /><Relationship Id="rId3" Type="http://schemas.openxmlformats.org/officeDocument/2006/relationships/tags" Target="../tags/tag273.xml" /><Relationship Id="rId4" Type="http://schemas.openxmlformats.org/officeDocument/2006/relationships/tags" Target="../tags/tag27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75.xml" /><Relationship Id="rId3" Type="http://schemas.openxmlformats.org/officeDocument/2006/relationships/tags" Target="../tags/tag276.xml" /><Relationship Id="rId4" Type="http://schemas.openxmlformats.org/officeDocument/2006/relationships/tags" Target="../tags/tag27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78.xml" /><Relationship Id="rId3" Type="http://schemas.openxmlformats.org/officeDocument/2006/relationships/tags" Target="../tags/tag279.xml" /><Relationship Id="rId4" Type="http://schemas.openxmlformats.org/officeDocument/2006/relationships/tags" Target="../tags/tag280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81.xml" /><Relationship Id="rId3" Type="http://schemas.openxmlformats.org/officeDocument/2006/relationships/tags" Target="../tags/tag282.xml" /><Relationship Id="rId4" Type="http://schemas.openxmlformats.org/officeDocument/2006/relationships/tags" Target="../tags/tag283.xml" /><Relationship Id="rId5" Type="http://schemas.openxmlformats.org/officeDocument/2006/relationships/tags" Target="../tags/tag28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103.xml" /><Relationship Id="rId11" Type="http://schemas.openxmlformats.org/officeDocument/2006/relationships/tags" Target="../tags/tag104.xml" /><Relationship Id="rId12" Type="http://schemas.openxmlformats.org/officeDocument/2006/relationships/tags" Target="../tags/tag105.xml" /><Relationship Id="rId13" Type="http://schemas.openxmlformats.org/officeDocument/2006/relationships/tags" Target="../tags/tag106.xml" /><Relationship Id="rId14" Type="http://schemas.openxmlformats.org/officeDocument/2006/relationships/tags" Target="../tags/tag107.xml" /><Relationship Id="rId15" Type="http://schemas.openxmlformats.org/officeDocument/2006/relationships/tags" Target="../tags/tag108.xml" /><Relationship Id="rId16" Type="http://schemas.openxmlformats.org/officeDocument/2006/relationships/tags" Target="../tags/tag109.xml" /><Relationship Id="rId2" Type="http://schemas.openxmlformats.org/officeDocument/2006/relationships/tags" Target="../tags/tag96.xml" /><Relationship Id="rId3" Type="http://schemas.openxmlformats.org/officeDocument/2006/relationships/image" Target="../media/image12.jpeg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tags" Target="../tags/tag28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5" name="内容占位符 2" title="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27710" y="1085850"/>
            <a:ext cx="1048258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rtlCol="0" anchor="t" anchorCtr="0"/>
          <a:lstStyle>
            <a:lvl1pPr marL="34290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F2F2F"/>
              </a:buClr>
              <a:buSzPct val="50000"/>
              <a:buFont typeface="Wingdings 2" panose="05020102010507070707"/>
              <a:buChar char="ß"/>
              <a:defRPr kumimoji="0" lang="zh-CN" altLang="en-US" sz="3200" b="0" i="0" u="none" kern="1200" baseline="0">
                <a:solidFill>
                  <a:sysClr val="windowText" lastClr="000000"/>
                </a:solidFill>
                <a:latin typeface="Franklin Gothic Book" panose="020b0503020102020204" pitchFamily="34" charset="0"/>
                <a:ea typeface="黑体" panose="02010609060101010101" charset="-122"/>
                <a:cs typeface="Arial" panose="020b0604020202020204" pitchFamily="34" charset="0"/>
              </a:defRPr>
            </a:lvl1pPr>
            <a:lvl2pPr marL="74295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F2F2F"/>
              </a:buClr>
              <a:buSzPct val="50000"/>
              <a:buFont typeface="Wingdings 2" panose="05020102010507070707"/>
              <a:buChar char="Þ"/>
              <a:defRPr kumimoji="0" lang="zh-CN" altLang="en-US" sz="2800" b="0" i="0" u="none" kern="1200" baseline="0">
                <a:solidFill>
                  <a:sysClr val="windowText" lastClr="000000"/>
                </a:solidFill>
                <a:latin typeface="Franklin Gothic Book" panose="020b0503020102020204" pitchFamily="34" charset="0"/>
                <a:ea typeface="黑体" panose="02010609060101010101" charset="-122"/>
                <a:cs typeface="Arial" panose="020b0604020202020204" pitchFamily="34" charset="0"/>
              </a:defRPr>
            </a:lvl2pPr>
            <a:lvl3pPr marL="114300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F2F2F"/>
              </a:buClr>
              <a:buSzPct val="50000"/>
              <a:buFont typeface="Wingdings 2" panose="05020102010507070707"/>
              <a:buChar char=""/>
              <a:defRPr kumimoji="0" lang="zh-CN" altLang="en-US" sz="2400" b="0" i="0" u="none" kern="1200" baseline="0">
                <a:solidFill>
                  <a:sysClr val="windowText" lastClr="000000"/>
                </a:solidFill>
                <a:latin typeface="Franklin Gothic Book" panose="020b0503020102020204" pitchFamily="34" charset="0"/>
                <a:ea typeface="黑体" panose="02010609060101010101" charset="-122"/>
                <a:cs typeface="Arial" panose="020b0604020202020204" pitchFamily="34" charset="0"/>
              </a:defRPr>
            </a:lvl3pPr>
            <a:lvl4pPr marL="160020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F2F2F"/>
              </a:buClr>
              <a:buSzPct val="50000"/>
              <a:buFont typeface="Wingdings 2" panose="05020102010507070707"/>
              <a:buChar char=""/>
              <a:defRPr kumimoji="0" lang="zh-CN" altLang="en-US" sz="2000" b="0" i="0" u="none" kern="1200" baseline="0">
                <a:solidFill>
                  <a:sysClr val="windowText" lastClr="000000"/>
                </a:solidFill>
                <a:latin typeface="Franklin Gothic Book" panose="020b0503020102020204" pitchFamily="34" charset="0"/>
                <a:ea typeface="黑体" panose="02010609060101010101" charset="-122"/>
                <a:cs typeface="Arial" panose="020b0604020202020204" pitchFamily="34" charset="0"/>
              </a:defRPr>
            </a:lvl4pPr>
            <a:lvl5pPr marL="2057400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2F2F2F"/>
              </a:buClr>
              <a:buSzPct val="50000"/>
              <a:buFont typeface="Wingdings 2" panose="05020102010507070707"/>
              <a:buChar char=""/>
              <a:defRPr kumimoji="0" lang="zh-CN" altLang="en-US" sz="2000" b="0" i="0" u="none" kern="1200" baseline="0">
                <a:solidFill>
                  <a:sysClr val="windowText" lastClr="000000"/>
                </a:solidFill>
                <a:latin typeface="Franklin Gothic Book" panose="020b0503020102020204" pitchFamily="34" charset="0"/>
                <a:ea typeface="黑体" panose="02010609060101010101" charset="-122"/>
                <a:cs typeface="Arial" panose="020b0604020202020204" pitchFamily="34" charset="0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ysClr val="windowText" lastClr="000000"/>
                </a:solidFill>
                <a:latin typeface="Franklin Gothic Book" panose="020b0503020102020204" pitchFamily="34" charset="0"/>
                <a:ea typeface="黑体" panose="02010609060101010101" charset="-122"/>
                <a:cs typeface="Arial" panose="020b0604020202020204" pitchFamily="34" charset="0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ysClr val="windowText" lastClr="000000"/>
                </a:solidFill>
                <a:latin typeface="Franklin Gothic Book" panose="020b0503020102020204" pitchFamily="34" charset="0"/>
                <a:ea typeface="黑体" panose="02010609060101010101" charset="-122"/>
                <a:cs typeface="Arial" panose="020b0604020202020204" pitchFamily="34" charset="0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ysClr val="windowText" lastClr="000000"/>
                </a:solidFill>
                <a:latin typeface="Franklin Gothic Book" panose="020b0503020102020204" pitchFamily="34" charset="0"/>
                <a:ea typeface="黑体" panose="02010609060101010101" charset="-122"/>
                <a:cs typeface="Arial" panose="020b0604020202020204" pitchFamily="34" charset="0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ysClr val="windowText" lastClr="000000"/>
                </a:solidFill>
                <a:latin typeface="Franklin Gothic Book" panose="020b0503020102020204" pitchFamily="34" charset="0"/>
                <a:ea typeface="黑体" panose="02010609060101010101" charset="-122"/>
                <a:cs typeface="Arial" panose="020b0604020202020204" pitchFamily="34" charset="0"/>
              </a:defRPr>
            </a:lvl9pPr>
          </a:lstStyle>
          <a:p>
            <a:pPr marL="0" marR="0" lvl="0" indent="0" algn="just">
              <a:lnSpc>
                <a:spcPct val="200000"/>
              </a:lnSpc>
              <a:buNone/>
            </a:pPr>
            <a:r>
              <a:rPr lang="en-US" altLang="zh-CN" sz="5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sz="5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此天之亡我，非战之罪。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5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横卷形 1" title=""/>
          <p:cNvSpPr/>
          <p:nvPr>
            <p:custDataLst>
              <p:tags r:id="rId4"/>
            </p:custDataLst>
          </p:nvPr>
        </p:nvSpPr>
        <p:spPr>
          <a:xfrm>
            <a:off x="9899650" y="-44450"/>
            <a:ext cx="2240280" cy="1357630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10513695" y="88265"/>
            <a:ext cx="1086485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zh-CN" sz="6600">
                <a:solidFill>
                  <a:schemeClr val="accent3"/>
                </a:solidFill>
                <a:effectLst/>
              </a:rPr>
              <a:t>导</a:t>
            </a:r>
            <a:endParaRPr lang="zh-CN" altLang="zh-CN" sz="6600">
              <a:solidFill>
                <a:schemeClr val="accent3"/>
              </a:solidFill>
              <a:effectLst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26335" y="3232785"/>
            <a:ext cx="6092190" cy="2766695"/>
          </a:xfrm>
          <a:prstGeom prst="rect">
            <a:avLst/>
          </a:prstGeom>
        </p:spPr>
      </p:pic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9622790" y="1526540"/>
            <a:ext cx="27940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？</a:t>
            </a:r>
            <a:endParaRPr lang="zh-CN" altLang="en-US" sz="96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8610" name="文本占位符 68609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84810" y="593725"/>
            <a:ext cx="11422380" cy="6077585"/>
          </a:xfrm>
        </p:spPr>
        <p:txBody>
          <a:bodyPr/>
          <a:lstStyle/>
          <a:p>
            <a:pPr algn="just">
              <a:lnSpc>
                <a:spcPct val="110000"/>
              </a:lnSpc>
              <a:spcAft>
                <a:spcPct val="0"/>
              </a:spcAft>
              <a:buNone/>
            </a:pP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呜呼！盛衰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理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虽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曰天命，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岂非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人事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！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原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庄宗之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得天下，与其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失之者，可以知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矣。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10000"/>
              </a:lnSpc>
              <a:buNone/>
            </a:pP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世言晋王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zh-CN" altLang="en-US" sz="24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将终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三矢赐庄宗，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告之曰：“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梁，吾仇也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；燕王，吾所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立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；契丹与吾约为兄弟，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皆背晋以归梁。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此三者，吾遗恨也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。与尔三矢，尔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忘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乃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父之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志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。”庄宗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受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藏之于庙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后用兵，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则遣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从事以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一少牢告庙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请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其矢，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盛以锦囊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负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前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驱，及凯旋而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纳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之。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en-US" altLang="zh-CN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en-US" altLang="zh-CN" sz="2400" b="1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algn="just">
              <a:lnSpc>
                <a:spcPct val="110000"/>
              </a:lnSpc>
              <a:buNone/>
            </a:pPr>
            <a:r>
              <a:rPr lang="en-US" altLang="zh-CN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</a:t>
            </a:r>
            <a:r>
              <a:rPr lang="zh-CN" altLang="en-US" sz="2400" b="1" u="sng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方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sz="2400" b="1" u="sng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系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燕父子以</a:t>
            </a:r>
            <a:r>
              <a:rPr lang="zh-CN" altLang="en-US" sz="2400" b="1" u="sng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组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函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梁君臣之首，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入于太庙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，还矢先王，而</a:t>
            </a:r>
            <a:r>
              <a:rPr lang="zh-CN" altLang="en-US" sz="2400" b="1" u="sng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告以成功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意气之</a:t>
            </a:r>
            <a:r>
              <a:rPr lang="zh-CN" altLang="en-US" sz="2400" b="1" u="sng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盛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，可谓壮哉！及仇雠已灭，天下已定，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一夫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夜呼，乱者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应，仓皇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东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出，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未及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见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贼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而士卒离散，君臣相顾，不知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所归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至于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誓天断发，泣下沾襟，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何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衰也！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岂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得之难而失之易欤？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抑本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其成败之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迹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，而皆自于人欤？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书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曰：“满招损，谦得益。”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忧劳可以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兴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国，逸豫可以</a:t>
            </a:r>
            <a:r>
              <a:rPr lang="zh-CN" altLang="en-US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亡</a:t>
            </a:r>
            <a:r>
              <a:rPr lang="zh-CN" altLang="en-US" sz="24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身，自然之理也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10000"/>
              </a:lnSpc>
              <a:buNone/>
            </a:pPr>
            <a:r>
              <a:rPr lang="en-US" altLang="zh-CN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故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方其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盛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也，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举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天下之豪杰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莫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能与之争；及其衰也，数十伶人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困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之，而身死国灭，</a:t>
            </a:r>
            <a:r>
              <a:rPr lang="zh-CN" altLang="en-US" sz="2400" b="1" u="sng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为天下笑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夫祸患常</a:t>
            </a:r>
            <a:r>
              <a:rPr lang="zh-CN" altLang="en-US" sz="2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积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于忽微，而</a:t>
            </a:r>
            <a:r>
              <a:rPr lang="zh-CN" altLang="en-US" sz="2400" b="1" u="sng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智勇多困于所溺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岂独伶人也哉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！</a:t>
            </a:r>
            <a:endParaRPr lang="zh-CN" altLang="en-US" sz="2400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algn="just">
              <a:lnSpc>
                <a:spcPct val="110000"/>
              </a:lnSpc>
              <a:buNone/>
            </a:pP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10000"/>
              </a:lnSpc>
              <a:spcAft>
                <a:spcPct val="0"/>
              </a:spcAft>
              <a:buNone/>
            </a:pPr>
            <a:endParaRPr lang="zh-CN" altLang="en-US" sz="24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8610" name="文本占位符 68609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26390" y="916940"/>
            <a:ext cx="11539855" cy="1562100"/>
          </a:xfrm>
        </p:spPr>
        <p:txBody>
          <a:bodyPr/>
          <a:lstStyle/>
          <a:p>
            <a:pPr algn="l">
              <a:lnSpc>
                <a:spcPct val="150000"/>
              </a:lnSpc>
              <a:buNone/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呜呼！盛衰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理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虽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曰天命，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岂非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人事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哉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！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原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庄宗之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得天下，与其</a:t>
            </a:r>
            <a:r>
              <a:rPr lang="zh-CN" altLang="en-US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失之者，可以知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矣。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         </a:t>
            </a:r>
            <a:endParaRPr lang="zh-CN" altLang="en-US" b="1" u="sng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2800"/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726440" y="2326005"/>
            <a:ext cx="4890135" cy="4091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l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理：道理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marL="228600" indent="-228600" algn="l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虽： 虽然  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pPr marL="228600" indent="-228600" algn="l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人事：人的作为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marL="228600" indent="-228600" algn="l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原：名作动，推其根本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marL="228600" indent="-228600" algn="l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所以：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的原因 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pPr marL="228600" indent="-228600" algn="l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之： 代词，代指“这个道理”</a:t>
            </a:r>
            <a:endParaRPr lang="zh-CN" altLang="en-US"/>
          </a:p>
        </p:txBody>
      </p:sp>
      <p:sp>
        <p:nvSpPr>
          <p:cNvPr id="5" name="文本框 4" title=""/>
          <p:cNvSpPr txBox="1"/>
          <p:nvPr>
            <p:custDataLst>
              <p:tags r:id="rId5"/>
            </p:custDataLst>
          </p:nvPr>
        </p:nvSpPr>
        <p:spPr>
          <a:xfrm>
            <a:off x="5825490" y="2479040"/>
            <a:ext cx="572198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唉！</a:t>
            </a:r>
            <a:r>
              <a:rPr lang="zh-CN" altLang="en-US" sz="3200">
                <a:solidFill>
                  <a:srgbClr val="05057F"/>
                </a:solidFill>
                <a:latin typeface="黑体" panose="02010609060101010101" charset="-122"/>
                <a:ea typeface="黑体" panose="02010609060101010101" charset="-122"/>
              </a:rPr>
              <a:t>国家</a:t>
            </a:r>
            <a:r>
              <a:rPr lang="zh-CN" altLang="en-US" sz="32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盛衰兴亡的道理，虽说是天命，难道不是由于人的作为吗？推究后唐庄宗取得天下和他失去天下的根本原因，就可以知道这个道理了。</a:t>
            </a:r>
            <a:r>
              <a:rPr lang="zh-CN" altLang="en-US"/>
              <a:t> </a:t>
            </a:r>
            <a:endParaRPr lang="zh-CN" altLang="en-US"/>
          </a:p>
        </p:txBody>
      </p:sp>
      <p:sp>
        <p:nvSpPr>
          <p:cNvPr id="2" name="横卷形 1" title=""/>
          <p:cNvSpPr/>
          <p:nvPr>
            <p:custDataLst>
              <p:tags r:id="rId6"/>
            </p:custDataLst>
          </p:nvPr>
        </p:nvSpPr>
        <p:spPr>
          <a:xfrm>
            <a:off x="51435" y="-153035"/>
            <a:ext cx="2019300" cy="1357630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 title=""/>
          <p:cNvSpPr txBox="1"/>
          <p:nvPr>
            <p:custDataLst>
              <p:tags r:id="rId7"/>
            </p:custDataLst>
          </p:nvPr>
        </p:nvSpPr>
        <p:spPr>
          <a:xfrm>
            <a:off x="163195" y="-153035"/>
            <a:ext cx="3054985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>
              <a:lnSpc>
                <a:spcPct val="150000"/>
              </a:lnSpc>
            </a:pPr>
            <a:r>
              <a:rPr lang="zh-CN" altLang="zh-CN" sz="4400">
                <a:solidFill>
                  <a:schemeClr val="accent3"/>
                </a:solidFill>
                <a:effectLst/>
              </a:rPr>
              <a:t>展</a:t>
            </a:r>
            <a:r>
              <a:rPr lang="en-US" altLang="zh-CN" sz="4400">
                <a:solidFill>
                  <a:schemeClr val="accent3"/>
                </a:solidFill>
                <a:effectLst/>
              </a:rPr>
              <a:t>&amp;</a:t>
            </a:r>
            <a:r>
              <a:rPr lang="zh-CN" altLang="en-US" sz="4400">
                <a:solidFill>
                  <a:schemeClr val="accent3"/>
                </a:solidFill>
                <a:effectLst/>
              </a:rPr>
              <a:t>评</a:t>
            </a:r>
            <a:endParaRPr lang="zh-CN" altLang="en-US" sz="4400"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0658" name="文本占位符 70657" title="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36220" y="356870"/>
            <a:ext cx="11720195" cy="1913890"/>
          </a:xfrm>
        </p:spPr>
        <p:txBody>
          <a:bodyPr/>
          <a:lstStyle/>
          <a:p>
            <a:pPr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/>
              <a:t>     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世言晋王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zh-CN" altLang="en-US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将终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三矢赐庄宗，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告之曰：“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梁，吾仇也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；燕王，吾所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立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；契丹与吾约为兄弟，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皆背晋以归梁。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此三者，吾遗恨也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。与尔三矢，尔</a:t>
            </a:r>
            <a:r>
              <a:rPr lang="zh-CN" altLang="en-US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忘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乃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父之</a:t>
            </a:r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志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。”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670560" y="2381885"/>
            <a:ext cx="6367780" cy="383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800" b="1">
                <a:solidFill>
                  <a:srgbClr val="FF3300"/>
                </a:solidFill>
                <a:sym typeface="+mn-ea"/>
              </a:rPr>
              <a:t>之：主谓之间，取独     </a:t>
            </a:r>
            <a:endParaRPr lang="zh-CN" altLang="en-US" sz="2800" b="1">
              <a:solidFill>
                <a:srgbClr val="FF3300"/>
              </a:solidFill>
              <a:sym typeface="+mn-ea"/>
            </a:endParaRPr>
          </a:p>
          <a:p>
            <a:pPr marL="228600" indent="-22860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800" b="1">
                <a:solidFill>
                  <a:srgbClr val="FF3300"/>
                </a:solidFill>
                <a:sym typeface="+mn-ea"/>
              </a:rPr>
              <a:t>以：把                   </a:t>
            </a:r>
            <a:r>
              <a:rPr lang="zh-CN" altLang="en-US" sz="2800" b="1">
                <a:sym typeface="+mn-ea"/>
              </a:rPr>
              <a:t>            </a:t>
            </a:r>
            <a:endParaRPr lang="zh-CN" altLang="en-US" sz="2800" b="1">
              <a:sym typeface="+mn-ea"/>
            </a:endParaRPr>
          </a:p>
          <a:p>
            <a:pPr marL="228600" indent="-22860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立：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统治者的确立或即位 </a:t>
            </a:r>
            <a:endParaRPr lang="zh-CN" altLang="en-US" sz="2800" b="1">
              <a:solidFill>
                <a:srgbClr val="FF3300"/>
              </a:solidFill>
              <a:sym typeface="+mn-ea"/>
            </a:endParaRPr>
          </a:p>
          <a:p>
            <a:pPr marL="228600" indent="-22860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800" b="1">
                <a:solidFill>
                  <a:srgbClr val="FF3300"/>
                </a:solidFill>
                <a:sym typeface="+mn-ea"/>
              </a:rPr>
              <a:t>而：表转折                     </a:t>
            </a:r>
            <a:endParaRPr lang="zh-CN" altLang="en-US" sz="2800" b="1">
              <a:solidFill>
                <a:srgbClr val="FF3300"/>
              </a:solidFill>
              <a:sym typeface="+mn-ea"/>
            </a:endParaRPr>
          </a:p>
          <a:p>
            <a:pPr marL="228600" indent="-22860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2800" b="1">
                <a:solidFill>
                  <a:srgbClr val="FF3300"/>
                </a:solidFill>
                <a:sym typeface="+mn-ea"/>
              </a:rPr>
              <a:t>其：副词，表祈使语气，一定，应该 </a:t>
            </a:r>
            <a:endParaRPr lang="zh-CN" altLang="en-US" sz="28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6596380" y="2270760"/>
            <a:ext cx="502539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ym typeface="+mn-ea"/>
              </a:rPr>
              <a:t> </a:t>
            </a:r>
            <a:r>
              <a:rPr lang="zh-CN" altLang="en-US" b="1">
                <a:sym typeface="+mn-ea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而：表顺承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3300"/>
                </a:solidFill>
                <a:sym typeface="+mn-ea"/>
              </a:rPr>
              <a:t>  梁，吾仇也            判断句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  此三者，吾遗恨也  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判断句</a:t>
            </a:r>
            <a:endParaRPr lang="zh-CN" altLang="en-US" sz="2800" b="1">
              <a:solidFill>
                <a:srgbClr val="FF3300"/>
              </a:solidFill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3300"/>
                </a:solidFill>
                <a:sym typeface="+mn-ea"/>
              </a:rPr>
              <a:t>  无：通</a:t>
            </a:r>
            <a:r>
              <a:rPr lang="en-US" altLang="zh-CN" sz="28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勿</a:t>
            </a:r>
            <a:r>
              <a:rPr lang="en-US" altLang="zh-CN" sz="28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2800" b="1">
                <a:solidFill>
                  <a:srgbClr val="FF3300"/>
                </a:solidFill>
                <a:sym typeface="+mn-ea"/>
              </a:rPr>
              <a:t>，不要  </a:t>
            </a:r>
            <a:endParaRPr lang="zh-CN" altLang="en-US" sz="2800" b="1">
              <a:solidFill>
                <a:srgbClr val="FF3300"/>
              </a:solidFill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3300"/>
                </a:solidFill>
                <a:sym typeface="+mn-ea"/>
              </a:rPr>
              <a:t>  乃：你的</a:t>
            </a:r>
            <a:endParaRPr lang="zh-CN" altLang="en-US" sz="2800" b="1">
              <a:solidFill>
                <a:srgbClr val="FF3300"/>
              </a:solidFill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ym typeface="+mn-ea"/>
              </a:rPr>
              <a:t>  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0658" name="文本占位符 70657" title="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236220" y="356870"/>
            <a:ext cx="11720195" cy="2707640"/>
          </a:xfrm>
        </p:spPr>
        <p:txBody>
          <a:bodyPr/>
          <a:lstStyle/>
          <a:p>
            <a:pPr algn="just">
              <a:lnSpc>
                <a:spcPct val="200000"/>
              </a:lnSpc>
              <a:spcAft>
                <a:spcPct val="0"/>
              </a:spcAft>
              <a:buNone/>
            </a:pP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庄宗</a:t>
            </a:r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受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藏之于庙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后用兵，</a:t>
            </a:r>
            <a:r>
              <a:rPr lang="zh-CN" altLang="en-US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则遣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从事以</a:t>
            </a:r>
            <a:r>
              <a:rPr lang="zh-CN" altLang="en-US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一少牢告庙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请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其矢，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盛以锦囊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负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前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驱，及凯旋而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纳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654685" y="2418080"/>
            <a:ext cx="6367780" cy="3430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3200" b="1">
                <a:solidFill>
                  <a:srgbClr val="FF3300"/>
                </a:solidFill>
                <a:sym typeface="+mn-ea"/>
              </a:rPr>
              <a:t>藏之于庙：状后 </a:t>
            </a:r>
            <a:endParaRPr lang="zh-CN" altLang="en-US" sz="3200" b="1">
              <a:solidFill>
                <a:srgbClr val="FF3300"/>
              </a:solidFill>
              <a:sym typeface="+mn-ea"/>
            </a:endParaRPr>
          </a:p>
          <a:p>
            <a:pPr marL="228600" indent="-22860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3200" b="1">
                <a:solidFill>
                  <a:srgbClr val="FF3300"/>
                </a:solidFill>
                <a:sym typeface="+mn-ea"/>
              </a:rPr>
              <a:t>以：用</a:t>
            </a:r>
            <a:endParaRPr lang="zh-CN" altLang="en-US" sz="3200" b="1">
              <a:solidFill>
                <a:srgbClr val="FF3300"/>
              </a:solidFill>
              <a:sym typeface="+mn-ea"/>
            </a:endParaRPr>
          </a:p>
          <a:p>
            <a:pPr marL="228600" indent="-22860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3200" b="1">
                <a:solidFill>
                  <a:srgbClr val="FF3300"/>
                </a:solidFill>
                <a:sym typeface="+mn-ea"/>
              </a:rPr>
              <a:t>盛以锦囊：状后、省略    </a:t>
            </a:r>
            <a:endParaRPr lang="zh-CN" altLang="en-US" sz="3200" b="1">
              <a:solidFill>
                <a:srgbClr val="FF3300"/>
              </a:solidFill>
              <a:sym typeface="+mn-ea"/>
            </a:endParaRPr>
          </a:p>
          <a:p>
            <a:pPr marL="228600" indent="-22860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latin typeface="+mn-ea"/>
              </a:rPr>
              <a:t>前：名作状，在前</a:t>
            </a:r>
            <a:endParaRPr lang="zh-CN" altLang="en-US" sz="32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6311265" y="2418080"/>
            <a:ext cx="548513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sym typeface="+mn-ea"/>
              </a:rPr>
              <a:t>  从事：官名</a:t>
            </a:r>
            <a:endParaRPr lang="zh-CN" altLang="en-US" sz="3200" b="1">
              <a:solidFill>
                <a:srgbClr val="FF3300"/>
              </a:solidFill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sym typeface="+mn-ea"/>
              </a:rPr>
              <a:t>  请：敬辞，表示尊敬、慎重</a:t>
            </a:r>
            <a:endParaRPr lang="zh-CN" altLang="en-US" sz="3200" b="1">
              <a:solidFill>
                <a:srgbClr val="FF3300"/>
              </a:solidFill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sym typeface="+mn-ea"/>
              </a:rPr>
              <a:t>  负：背着</a:t>
            </a:r>
            <a:endParaRPr lang="zh-CN" altLang="en-US" sz="3200" b="1">
              <a:solidFill>
                <a:srgbClr val="FF3300"/>
              </a:solidFill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  <a:sym typeface="+mn-ea"/>
              </a:rPr>
              <a:t>  纳：收藏</a:t>
            </a:r>
            <a:endParaRPr lang="zh-CN" altLang="en-US" sz="3200" b="1">
              <a:solidFill>
                <a:srgbClr val="FF3300"/>
              </a:solidFill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ym typeface="+mn-ea"/>
              </a:rPr>
              <a:t>  </a:t>
            </a:r>
            <a:endParaRPr lang="zh-CN" altLang="en-US" sz="3200" b="1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0658" name="文本占位符 70657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290830" y="286385"/>
            <a:ext cx="11421110" cy="2707640"/>
          </a:xfrm>
        </p:spPr>
        <p:txBody>
          <a:bodyPr/>
          <a:lstStyle/>
          <a:p>
            <a:pPr algn="just">
              <a:lnSpc>
                <a:spcPct val="130000"/>
              </a:lnSpc>
              <a:spcAft>
                <a:spcPct val="0"/>
              </a:spcAft>
              <a:buNone/>
            </a:pPr>
            <a:r>
              <a:rPr lang="en-US" altLang="zh-CN"/>
              <a:t>     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世言晋王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将终也，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以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三矢赐庄宗，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告之曰：“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梁，吾仇也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；燕王，吾所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立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；契丹与吾约为兄弟，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皆背晋以归梁。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此三者，吾遗恨也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。与尔三矢，尔</a:t>
            </a:r>
            <a:r>
              <a:rPr lang="zh-CN" altLang="en-US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无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忘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乃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父之</a:t>
            </a:r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志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。”庄宗</a:t>
            </a:r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受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藏之于庙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后用兵，</a:t>
            </a:r>
            <a:r>
              <a:rPr lang="zh-CN" altLang="en-US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则遣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从事以</a:t>
            </a:r>
            <a:r>
              <a:rPr lang="zh-CN" altLang="en-US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一少牢告庙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请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其矢，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盛以锦囊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负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前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驱，及凯旋而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纳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之。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endParaRPr lang="zh-CN" altLang="en-US" sz="2400" b="1"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362585" y="2319020"/>
            <a:ext cx="11415395" cy="431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世人都说晋王将要逝世的时候把三支箭赐给了庄宗，并对他说：</a:t>
            </a:r>
            <a:r>
              <a:rPr lang="en-US" altLang="zh-CN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梁王是我的仇敌；燕王是我立他为王的，契丹和我订立盟约结为兄弟，可是他们都背叛我归顺了梁。这三个人是我到死还感到悔恨的事情。给你三支箭，你一定不要忘了你父亲的志愿！</a:t>
            </a:r>
            <a:r>
              <a:rPr lang="en-US" altLang="zh-CN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”庄宗接受了（三支箭）然后</a:t>
            </a:r>
            <a:r>
              <a:rPr lang="zh-CN" altLang="en-US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将其</a:t>
            </a:r>
            <a:r>
              <a:rPr lang="en-US" altLang="zh-CN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收藏在祖庙里。这之后</a:t>
            </a:r>
            <a:r>
              <a:rPr lang="zh-CN" altLang="en-US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庄宗出兵的时候</a:t>
            </a:r>
            <a:r>
              <a:rPr lang="en-US" altLang="zh-CN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，就派</a:t>
            </a:r>
            <a:r>
              <a:rPr lang="zh-CN" altLang="en-US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属官</a:t>
            </a:r>
            <a:r>
              <a:rPr lang="en-US" altLang="zh-CN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用羊猪各一头祭告祖庙，恭敬地取出他父亲留下的箭，用锦囊盛着，背着</a:t>
            </a:r>
            <a:r>
              <a:rPr lang="zh-CN" altLang="en-US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在军前开路</a:t>
            </a:r>
            <a:r>
              <a:rPr lang="en-US" altLang="zh-CN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，等凯旋</a:t>
            </a:r>
            <a:r>
              <a:rPr lang="zh-CN" altLang="en-US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时</a:t>
            </a:r>
            <a:r>
              <a:rPr lang="en-US" altLang="zh-CN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再</a:t>
            </a:r>
            <a:r>
              <a:rPr lang="zh-CN" altLang="en-US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把箭</a:t>
            </a:r>
            <a:r>
              <a:rPr lang="en-US" altLang="zh-CN" sz="2800">
                <a:solidFill>
                  <a:srgbClr val="02158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收藏在祖庙里。</a:t>
            </a:r>
            <a:endParaRPr lang="en-US" altLang="zh-CN" sz="2800">
              <a:solidFill>
                <a:srgbClr val="02158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3732" name="矩形 73731" title=""/>
          <p:cNvSpPr/>
          <p:nvPr>
            <p:custDataLst>
              <p:tags r:id="rId3"/>
            </p:custDataLst>
          </p:nvPr>
        </p:nvSpPr>
        <p:spPr>
          <a:xfrm>
            <a:off x="546735" y="165735"/>
            <a:ext cx="1109853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</a:t>
            </a:r>
            <a:r>
              <a:rPr lang="zh-CN" altLang="en-US" sz="2800" b="1" u="sng">
                <a:latin typeface="Times New Roman" panose="02020603050405020304" pitchFamily="18" charset="0"/>
                <a:ea typeface="宋体" panose="02010600030101010101" pitchFamily="2" charset="-122"/>
              </a:rPr>
              <a:t>其</a:t>
            </a:r>
            <a:r>
              <a:rPr lang="zh-CN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系</a:t>
            </a:r>
            <a:r>
              <a:rPr lang="zh-CN" altLang="en-US" sz="2800" b="1" u="sng">
                <a:latin typeface="Times New Roman" panose="02020603050405020304" pitchFamily="18" charset="0"/>
                <a:ea typeface="宋体" panose="02010600030101010101" pitchFamily="2" charset="-122"/>
              </a:rPr>
              <a:t>燕父子以</a:t>
            </a:r>
            <a:r>
              <a:rPr lang="zh-CN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函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梁君臣之首，入于太庙，还矢先王，而</a:t>
            </a:r>
            <a:r>
              <a:rPr lang="zh-CN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告以成功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，其意气之</a:t>
            </a:r>
            <a:r>
              <a:rPr lang="zh-CN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盛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，可谓壮哉！及仇雠已灭，天下已定，一夫夜呼，乱者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应，仓皇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东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出，未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及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见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贼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而士卒离散，君臣相顾，不知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所归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至于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誓天断发，泣下沾襟，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何其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衰也！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3" name="文本框 73732" title=""/>
          <p:cNvSpPr txBox="1"/>
          <p:nvPr>
            <p:custDataLst>
              <p:tags r:id="rId4"/>
            </p:custDataLst>
          </p:nvPr>
        </p:nvSpPr>
        <p:spPr>
          <a:xfrm>
            <a:off x="696913" y="2598420"/>
            <a:ext cx="5187950" cy="39693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方：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     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系：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缚           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组：丝带、丝绳，这里泛指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绳索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方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系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燕父子以</a:t>
            </a:r>
            <a:r>
              <a:rPr lang="zh-CN" altLang="en-US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组：状后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函：名作动，用匣子装着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告以成功：省略句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7202805" y="2598420"/>
            <a:ext cx="3400425" cy="46158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盛：昂扬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四：名作状，在四方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东：名作状，向东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贼：叛军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所归：返回的地方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至于：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以至于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7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37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37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37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37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3732" name="矩形 73731" title=""/>
          <p:cNvSpPr/>
          <p:nvPr>
            <p:custDataLst>
              <p:tags r:id="rId3"/>
            </p:custDataLst>
          </p:nvPr>
        </p:nvSpPr>
        <p:spPr>
          <a:xfrm>
            <a:off x="546735" y="370205"/>
            <a:ext cx="11098530" cy="233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</a:t>
            </a:r>
            <a:r>
              <a:rPr lang="zh-CN" altLang="en-US" sz="2800" b="1" u="sng">
                <a:latin typeface="Times New Roman" panose="02020603050405020304" pitchFamily="18" charset="0"/>
                <a:ea typeface="宋体" panose="02010600030101010101" pitchFamily="2" charset="-122"/>
              </a:rPr>
              <a:t>其</a:t>
            </a:r>
            <a:r>
              <a:rPr lang="zh-CN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系</a:t>
            </a:r>
            <a:r>
              <a:rPr lang="zh-CN" altLang="en-US" sz="2800" b="1" u="sng">
                <a:latin typeface="Times New Roman" panose="02020603050405020304" pitchFamily="18" charset="0"/>
                <a:ea typeface="宋体" panose="02010600030101010101" pitchFamily="2" charset="-122"/>
              </a:rPr>
              <a:t>燕父子以</a:t>
            </a:r>
            <a:r>
              <a:rPr lang="zh-CN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组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函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梁君臣之首，入于太庙，还矢先王，而</a:t>
            </a:r>
            <a:r>
              <a:rPr lang="zh-CN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告以成功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，其意气之</a:t>
            </a:r>
            <a:r>
              <a:rPr lang="zh-CN" altLang="en-US" sz="2800" b="1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盛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，可谓壮哉！及仇雠已灭，天下已定，一夫夜呼，乱者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应，仓皇东出，未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及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见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贼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而士卒离散，君臣相顾，不知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所归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至于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誓天断发，泣下沾襟，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何其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衰也！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3" name="文本框 73732" title=""/>
          <p:cNvSpPr txBox="1"/>
          <p:nvPr>
            <p:custDataLst>
              <p:tags r:id="rId4"/>
            </p:custDataLst>
          </p:nvPr>
        </p:nvSpPr>
        <p:spPr>
          <a:xfrm>
            <a:off x="375285" y="2581910"/>
            <a:ext cx="112699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en-US" sz="28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sz="28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他用绳子捆绑着燕王父子、用匣子装着后梁国君大臣的首级，进入太庙、把箭还给先王并成功的消息告诉给先王的时候，他骄盛的意气可以称得上是雄壮了！等到仇人已被消灭，天下已平定，一个人在夜里呼喊，作乱的人在四下里响应，他仓皇向东出逃，还没来得及看见叛军，士卒就离散了，君臣相对而视，不知回到哪里去。以至于对天发誓，割下头发，大家的泪水沾湿了衣襟，又是多么衰颓啊。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2708" name="矩形 72707" title=""/>
          <p:cNvSpPr/>
          <p:nvPr>
            <p:custDataLst>
              <p:tags r:id="rId3"/>
            </p:custDataLst>
          </p:nvPr>
        </p:nvSpPr>
        <p:spPr>
          <a:xfrm>
            <a:off x="1898650" y="2286000"/>
            <a:ext cx="309880" cy="386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lnSpc>
                <a:spcPct val="80000"/>
              </a:lnSpc>
              <a:spcBef>
                <a:spcPct val="20000"/>
              </a:spcBef>
            </a:pPr>
            <a:endParaRPr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10" name="矩形 72709" title=""/>
          <p:cNvSpPr/>
          <p:nvPr>
            <p:custDataLst>
              <p:tags r:id="rId4"/>
            </p:custDataLst>
          </p:nvPr>
        </p:nvSpPr>
        <p:spPr>
          <a:xfrm>
            <a:off x="600710" y="559435"/>
            <a:ext cx="1122870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岂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得之难而失之易欤？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抑本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其成败之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迹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，而皆自于人欤？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书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曰：“满招损，谦得益。”</a:t>
            </a:r>
            <a:r>
              <a:rPr lang="zh-CN" altLang="en-US" sz="28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忧劳可以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兴</a:t>
            </a:r>
            <a:r>
              <a:rPr lang="zh-CN" altLang="en-US" sz="28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国，逸豫可以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亡</a:t>
            </a:r>
            <a:r>
              <a:rPr lang="zh-CN" altLang="en-US" sz="28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身，自然之理也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2713" name="文本框 72712" title=""/>
          <p:cNvSpPr txBox="1"/>
          <p:nvPr>
            <p:custDataLst>
              <p:tags r:id="rId5"/>
            </p:custDataLst>
          </p:nvPr>
        </p:nvSpPr>
        <p:spPr>
          <a:xfrm>
            <a:off x="784225" y="2035493"/>
            <a:ext cx="475297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抑：或者，还是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本：名作动，探求，考察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迹：迹象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兴：使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兴盛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亡：使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灭亡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5537200" y="2035810"/>
            <a:ext cx="571690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50000"/>
              </a:lnSpc>
              <a:spcBef>
                <a:spcPct val="0"/>
              </a:spcBef>
            </a:pPr>
            <a:r>
              <a:rPr lang="zh-CN" sz="32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难道是得天下艰难、失天下容易吗?或者说推究他成功与失败的事迹，都是出自于人的原因呢？忧虑辛劳可以使国家兴盛，安闲享乐可以使自身灭亡，这是自然的道理啊。</a:t>
            </a:r>
            <a:endParaRPr lang="zh-CN" altLang="en-US" sz="32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27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27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27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27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5778" name="文本占位符 75777" title="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58800" y="111760"/>
            <a:ext cx="11074400" cy="2176145"/>
          </a:xfrm>
        </p:spPr>
        <p:txBody>
          <a:bodyPr/>
          <a:lstStyle/>
          <a:p>
            <a:pPr algn="just">
              <a:lnSpc>
                <a:spcPct val="140000"/>
              </a:lnSpc>
              <a:buNone/>
            </a:pPr>
            <a:r>
              <a:rPr lang="en-US" altLang="zh-CN" sz="3600"/>
              <a:t>    </a:t>
            </a:r>
            <a:r>
              <a:rPr lang="zh-CN" altLang="en-US" sz="36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故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方其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盛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也，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举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天下之豪杰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莫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能与之争；及其衰也，数十伶人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困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之，而身死国灭，</a:t>
            </a:r>
            <a:r>
              <a:rPr lang="zh-CN" altLang="en-US" sz="3600" b="1" u="sng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为天下笑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夫祸患常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积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于忽微，而</a:t>
            </a:r>
            <a:r>
              <a:rPr lang="zh-CN" altLang="en-US" sz="3600" b="1" u="sng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智勇多困于所溺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岂独伶人也哉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！</a:t>
            </a:r>
            <a:endParaRPr lang="zh-CN" altLang="en-US" b="1">
              <a:solidFill>
                <a:srgbClr val="0000CC"/>
              </a:solidFill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1028700" y="2546350"/>
            <a:ext cx="4449445" cy="349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盛：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强盛 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举：全，所有的 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莫：没有人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困：围困                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智勇多困于所溺：被动句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5338445" y="2386965"/>
            <a:ext cx="6294755" cy="4009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30000"/>
              </a:lnSpc>
              <a:spcBef>
                <a:spcPct val="0"/>
              </a:spcBef>
            </a:pPr>
            <a:r>
              <a:rPr lang="zh-CN" sz="28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rPr>
              <a:t>因此当庄宗强盛的时候，全天下的豪杰，没有谁能跟他抗争；等到他衰败的时候，几十个伶人围困他，就自己丧命、国家灭亡，被天下人耻笑。人生的祸患常常是由微小的事情积累而成的，聪明勇敢的人反而常被所溺爱的人或事困扰，难道只有宠爱伶人才会这样吗！</a:t>
            </a:r>
            <a:endParaRPr lang="zh-CN" altLang="en-US" sz="28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4" name="Picture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2217400" y="101600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0114" name="左大括号 90113" title=""/>
          <p:cNvSpPr/>
          <p:nvPr>
            <p:custDataLst>
              <p:tags r:id="rId3"/>
            </p:custDataLst>
          </p:nvPr>
        </p:nvSpPr>
        <p:spPr>
          <a:xfrm>
            <a:off x="1744345" y="1270635"/>
            <a:ext cx="350520" cy="5095240"/>
          </a:xfrm>
          <a:prstGeom prst="leftBrace">
            <a:avLst>
              <a:gd name="adj1" fmla="val 121599"/>
              <a:gd name="adj2" fmla="val 47319"/>
            </a:avLst>
          </a:prstGeom>
          <a:noFill/>
          <a:ln w="28575" cap="flat" cmpd="sng">
            <a:solidFill>
              <a:srgbClr val="FFCC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15" name="左大括号 90114" title=""/>
          <p:cNvSpPr/>
          <p:nvPr>
            <p:custDataLst>
              <p:tags r:id="rId4"/>
            </p:custDataLst>
          </p:nvPr>
        </p:nvSpPr>
        <p:spPr>
          <a:xfrm>
            <a:off x="3657600" y="2702560"/>
            <a:ext cx="304800" cy="914400"/>
          </a:xfrm>
          <a:prstGeom prst="leftBrace">
            <a:avLst>
              <a:gd name="adj1" fmla="val 25000"/>
              <a:gd name="adj2" fmla="val 100000"/>
            </a:avLst>
          </a:prstGeom>
          <a:noFill/>
          <a:ln w="28575" cap="flat" cmpd="sng">
            <a:solidFill>
              <a:srgbClr val="FF99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16" name="文本框 90115" title=""/>
          <p:cNvSpPr txBox="1"/>
          <p:nvPr>
            <p:custDataLst>
              <p:tags r:id="rId5"/>
            </p:custDataLst>
          </p:nvPr>
        </p:nvSpPr>
        <p:spPr>
          <a:xfrm>
            <a:off x="463550" y="1943735"/>
            <a:ext cx="1429385" cy="3657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5400">
                <a:solidFill>
                  <a:schemeClr val="tx2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伶官传序</a:t>
            </a:r>
            <a:endParaRPr lang="zh-CN" altLang="en-US" sz="5400">
              <a:solidFill>
                <a:schemeClr val="tx2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90117" name="文本框 90116" title=""/>
          <p:cNvSpPr txBox="1"/>
          <p:nvPr>
            <p:custDataLst>
              <p:tags r:id="rId6"/>
            </p:custDataLst>
          </p:nvPr>
        </p:nvSpPr>
        <p:spPr>
          <a:xfrm>
            <a:off x="2209800" y="1066800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细黑" panose="02010600040101010101" pitchFamily="2" charset="-122"/>
              </a:rPr>
              <a:t>论点</a:t>
            </a:r>
            <a:endParaRPr lang="zh-CN" altLang="en-US" sz="3600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90118" name="文本框 90117" title=""/>
          <p:cNvSpPr txBox="1"/>
          <p:nvPr>
            <p:custDataLst>
              <p:tags r:id="rId7"/>
            </p:custDataLst>
          </p:nvPr>
        </p:nvSpPr>
        <p:spPr>
          <a:xfrm>
            <a:off x="2226310" y="1711960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细黑" panose="02010600040101010101" pitchFamily="2" charset="-122"/>
              </a:rPr>
              <a:t>论据</a:t>
            </a:r>
            <a:endParaRPr lang="zh-CN" altLang="en-US" sz="3600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90119" name="文本框 90118" title=""/>
          <p:cNvSpPr txBox="1"/>
          <p:nvPr>
            <p:custDataLst>
              <p:tags r:id="rId8"/>
            </p:custDataLst>
          </p:nvPr>
        </p:nvSpPr>
        <p:spPr>
          <a:xfrm>
            <a:off x="2226310" y="5199380"/>
            <a:ext cx="1828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细黑" panose="02010600040101010101" pitchFamily="2" charset="-122"/>
              </a:rPr>
              <a:t>结论</a:t>
            </a:r>
            <a:endParaRPr lang="zh-CN" altLang="en-US" sz="3600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90120" name="文本框 90119" title=""/>
          <p:cNvSpPr txBox="1"/>
          <p:nvPr>
            <p:custDataLst>
              <p:tags r:id="rId9"/>
            </p:custDataLst>
          </p:nvPr>
        </p:nvSpPr>
        <p:spPr>
          <a:xfrm>
            <a:off x="2209800" y="5844540"/>
            <a:ext cx="1447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细黑" panose="02010600040101010101" pitchFamily="2" charset="-122"/>
              </a:rPr>
              <a:t>推论</a:t>
            </a:r>
            <a:endParaRPr lang="zh-CN" altLang="en-US" sz="3600"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90121" name="文本框 90120" title=""/>
          <p:cNvSpPr txBox="1"/>
          <p:nvPr>
            <p:custDataLst>
              <p:tags r:id="rId10"/>
            </p:custDataLst>
          </p:nvPr>
        </p:nvSpPr>
        <p:spPr>
          <a:xfrm>
            <a:off x="4267200" y="1066800"/>
            <a:ext cx="5257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盛衰之理，岂非人事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122" name="文本框 90121" title=""/>
          <p:cNvSpPr txBox="1"/>
          <p:nvPr>
            <p:custDataLst>
              <p:tags r:id="rId11"/>
            </p:custDataLst>
          </p:nvPr>
        </p:nvSpPr>
        <p:spPr>
          <a:xfrm>
            <a:off x="4267200" y="1711643"/>
            <a:ext cx="52578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举庄宗为例，原其得与失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0123" name="文本框 90122" title=""/>
          <p:cNvSpPr txBox="1"/>
          <p:nvPr>
            <p:custDataLst>
              <p:tags r:id="rId12"/>
            </p:custDataLst>
          </p:nvPr>
        </p:nvSpPr>
        <p:spPr>
          <a:xfrm>
            <a:off x="2772410" y="2702560"/>
            <a:ext cx="736600" cy="762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folHlink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事</a:t>
            </a:r>
            <a:endParaRPr lang="zh-CN" altLang="en-US" sz="3600">
              <a:solidFill>
                <a:schemeClr val="folHlink"/>
              </a:solidFill>
              <a:latin typeface="Times New Roman" panose="02020603050405020304" pitchFamily="18" charset="0"/>
              <a:ea typeface="方正舒体" panose="02010601030101010101" pitchFamily="2" charset="-122"/>
            </a:endParaRPr>
          </a:p>
        </p:txBody>
      </p:sp>
      <p:sp>
        <p:nvSpPr>
          <p:cNvPr id="90124" name="文本框 90123" title=""/>
          <p:cNvSpPr txBox="1"/>
          <p:nvPr>
            <p:custDataLst>
              <p:tags r:id="rId13"/>
            </p:custDataLst>
          </p:nvPr>
        </p:nvSpPr>
        <p:spPr>
          <a:xfrm>
            <a:off x="3121025" y="4041775"/>
            <a:ext cx="736600" cy="762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folHlink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理</a:t>
            </a:r>
            <a:endParaRPr lang="zh-CN" altLang="en-US" sz="3600">
              <a:solidFill>
                <a:schemeClr val="folHlink"/>
              </a:solidFill>
              <a:latin typeface="Times New Roman" panose="02020603050405020304" pitchFamily="18" charset="0"/>
              <a:ea typeface="方正舒体" panose="02010601030101010101" pitchFamily="2" charset="-122"/>
            </a:endParaRPr>
          </a:p>
        </p:txBody>
      </p:sp>
      <p:sp>
        <p:nvSpPr>
          <p:cNvPr id="90125" name="文本框 90124" title=""/>
          <p:cNvSpPr txBox="1"/>
          <p:nvPr>
            <p:custDataLst>
              <p:tags r:id="rId14"/>
            </p:custDataLst>
          </p:nvPr>
        </p:nvSpPr>
        <p:spPr>
          <a:xfrm>
            <a:off x="3730625" y="2517775"/>
            <a:ext cx="736600" cy="762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folHlink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得</a:t>
            </a:r>
            <a:endParaRPr lang="zh-CN" altLang="en-US" sz="3600">
              <a:solidFill>
                <a:schemeClr val="folHlink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90126" name="文本框 90125" title=""/>
          <p:cNvSpPr txBox="1"/>
          <p:nvPr>
            <p:custDataLst>
              <p:tags r:id="rId15"/>
            </p:custDataLst>
          </p:nvPr>
        </p:nvSpPr>
        <p:spPr>
          <a:xfrm>
            <a:off x="3730625" y="3153410"/>
            <a:ext cx="736600" cy="762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folHlink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失</a:t>
            </a:r>
            <a:endParaRPr lang="zh-CN" altLang="en-US" sz="3600">
              <a:solidFill>
                <a:schemeClr val="folHlink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90127" name="左大括号 90126" title=""/>
          <p:cNvSpPr/>
          <p:nvPr>
            <p:custDataLst>
              <p:tags r:id="rId16"/>
            </p:custDataLst>
          </p:nvPr>
        </p:nvSpPr>
        <p:spPr>
          <a:xfrm>
            <a:off x="3733800" y="3889375"/>
            <a:ext cx="228600" cy="914400"/>
          </a:xfrm>
          <a:prstGeom prst="leftBrace">
            <a:avLst>
              <a:gd name="adj1" fmla="val 33314"/>
              <a:gd name="adj2" fmla="val 50000"/>
            </a:avLst>
          </a:prstGeom>
          <a:noFill/>
          <a:ln w="28575" cap="flat" cmpd="sng">
            <a:solidFill>
              <a:srgbClr val="FF99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0128" name="文本框 90127" title=""/>
          <p:cNvSpPr txBox="1"/>
          <p:nvPr>
            <p:custDataLst>
              <p:tags r:id="rId17"/>
            </p:custDataLst>
          </p:nvPr>
        </p:nvSpPr>
        <p:spPr>
          <a:xfrm>
            <a:off x="3730625" y="3915410"/>
            <a:ext cx="736600" cy="762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7030A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盛</a:t>
            </a:r>
            <a:endParaRPr lang="zh-CN" altLang="en-US" sz="3600">
              <a:solidFill>
                <a:srgbClr val="7030A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0129" name="文本框 90128" title=""/>
          <p:cNvSpPr txBox="1"/>
          <p:nvPr>
            <p:custDataLst>
              <p:tags r:id="rId18"/>
            </p:custDataLst>
          </p:nvPr>
        </p:nvSpPr>
        <p:spPr>
          <a:xfrm>
            <a:off x="3759200" y="4557395"/>
            <a:ext cx="736600" cy="762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7030A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衰</a:t>
            </a:r>
            <a:endParaRPr lang="zh-CN" altLang="en-US" sz="3600">
              <a:solidFill>
                <a:srgbClr val="7030A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90130" name="文本框 90129" title=""/>
          <p:cNvSpPr txBox="1"/>
          <p:nvPr>
            <p:custDataLst>
              <p:tags r:id="rId19"/>
            </p:custDataLst>
          </p:nvPr>
        </p:nvSpPr>
        <p:spPr>
          <a:xfrm>
            <a:off x="4467225" y="2517775"/>
            <a:ext cx="6477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接受父命报仇雪耻，系燕父子函梁君臣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90131" name="文本框 90130" title=""/>
          <p:cNvSpPr txBox="1"/>
          <p:nvPr>
            <p:custDataLst>
              <p:tags r:id="rId20"/>
            </p:custDataLst>
          </p:nvPr>
        </p:nvSpPr>
        <p:spPr>
          <a:xfrm>
            <a:off x="4467225" y="3214688"/>
            <a:ext cx="6477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一夫作难仓皇东出，伶人困之身死国灭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90132" name="文本框 90131" title=""/>
          <p:cNvSpPr txBox="1"/>
          <p:nvPr>
            <p:custDataLst>
              <p:tags r:id="rId21"/>
            </p:custDataLst>
          </p:nvPr>
        </p:nvSpPr>
        <p:spPr>
          <a:xfrm>
            <a:off x="4495800" y="3915093"/>
            <a:ext cx="6477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意气之盛，可谓壮哉！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90133" name="文本框 90132" title=""/>
          <p:cNvSpPr txBox="1"/>
          <p:nvPr>
            <p:custDataLst>
              <p:tags r:id="rId22"/>
            </p:custDataLst>
          </p:nvPr>
        </p:nvSpPr>
        <p:spPr>
          <a:xfrm>
            <a:off x="4495800" y="4677093"/>
            <a:ext cx="6477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泣下沾襟，何其衰也！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90134" name="文本框 90133" title=""/>
          <p:cNvSpPr txBox="1"/>
          <p:nvPr>
            <p:custDataLst>
              <p:tags r:id="rId23"/>
            </p:custDataLst>
          </p:nvPr>
        </p:nvSpPr>
        <p:spPr>
          <a:xfrm>
            <a:off x="4267200" y="5199380"/>
            <a:ext cx="6477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忧劳可以兴国，逸豫可以亡身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90135" name="文本框 90134" title=""/>
          <p:cNvSpPr txBox="1"/>
          <p:nvPr>
            <p:custDataLst>
              <p:tags r:id="rId24"/>
            </p:custDataLst>
          </p:nvPr>
        </p:nvSpPr>
        <p:spPr>
          <a:xfrm>
            <a:off x="4267200" y="5906135"/>
            <a:ext cx="6477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华文细黑" panose="02010600040101010101" pitchFamily="2" charset="-122"/>
              </a:rPr>
              <a:t>祸患常积于忽微，智勇多困于所溺</a:t>
            </a: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华文细黑" panose="0201060004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25"/>
            </p:custDataLst>
          </p:nvPr>
        </p:nvSpPr>
        <p:spPr>
          <a:xfrm>
            <a:off x="577850" y="483235"/>
            <a:ext cx="11427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本文对盛衰成败持有怎样的</a:t>
            </a:r>
            <a:r>
              <a:rPr lang="zh-CN" altLang="en-US" sz="32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观点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？又是如何论证自己观点的？</a:t>
            </a:r>
            <a:endParaRPr lang="zh-CN" altLang="en-US" sz="3200" b="1" smtClean="0">
              <a:solidFill>
                <a:srgbClr val="FF505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6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3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3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7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3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0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1" fill="hold" grpId="14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300"/>
                                        <p:tgtEl>
                                          <p:spTgt spid="90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15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300"/>
                                        <p:tgtEl>
                                          <p:spTgt spid="9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1" fill="hold" grpId="16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3" dur="3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4" fill="hold" grpId="17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300"/>
                                        <p:tgtEl>
                                          <p:spTgt spid="90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3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8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8" dur="500"/>
                                        <p:tgtEl>
                                          <p:spTgt spid="90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300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2" presetClass="entr" presetSubtype="2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8" dur="500"/>
                                        <p:tgtEl>
                                          <p:spTgt spid="90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nimBg="1"/>
      <p:bldP spid="90117" grpId="2"/>
      <p:bldP spid="90118" grpId="3"/>
      <p:bldP spid="90119" grpId="4"/>
      <p:bldP spid="90120" grpId="5"/>
      <p:bldP spid="90121" grpId="6"/>
      <p:bldP spid="90122" grpId="7"/>
      <p:bldP spid="90123" grpId="8"/>
      <p:bldP spid="90124" grpId="9"/>
      <p:bldP spid="90125" grpId="10"/>
      <p:bldP spid="90126" grpId="11"/>
      <p:bldP spid="90128" grpId="12"/>
      <p:bldP spid="90129" grpId="13"/>
      <p:bldP spid="90130" grpId="14"/>
      <p:bldP spid="90131" grpId="15"/>
      <p:bldP spid="90132" grpId="16"/>
      <p:bldP spid="90133" grpId="17"/>
      <p:bldP spid="90134" grpId="18"/>
      <p:bldP spid="90135" grpId="19"/>
      <p:bldP spid="901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>
            <a:lumMod val="90000"/>
            <a:alpha val="20000"/>
          </a:schemeClr>
        </a:soli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2290" name="Group 2" title=""/>
          <p:cNvGrpSpPr/>
          <p:nvPr>
            <p:custDataLst>
              <p:tags r:id="rId3"/>
            </p:custDataLst>
          </p:nvPr>
        </p:nvGrpSpPr>
        <p:grpSpPr>
          <a:xfrm>
            <a:off x="618490" y="279400"/>
            <a:ext cx="10701655" cy="6189345"/>
            <a:chExt cx="5760" cy="4320"/>
          </a:xfrm>
        </p:grpSpPr>
        <p:pic>
          <p:nvPicPr>
            <p:cNvPr id="12291" name="Picture 3" descr="题目"/>
            <p:cNvPicPr/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5760" cy="4320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  <p:pic>
          <p:nvPicPr>
            <p:cNvPr id="12292" name="Picture 4" descr="086"/>
            <p:cNvPicPr/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576" y="144"/>
              <a:ext cx="2448" cy="3888"/>
            </a:xfrm>
            <a:prstGeom prst="rect">
              <a:avLst/>
            </a:prstGeom>
            <a:noFill/>
            <a:ln w="12700">
              <a:solidFill>
                <a:schemeClr val="folHlink"/>
              </a:solidFill>
              <a:miter lim="800000"/>
            </a:ln>
          </p:spPr>
        </p:pic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01" name="Text Box 2" title=""/>
          <p:cNvSpPr/>
          <p:nvPr>
            <p:custDataLst>
              <p:tags r:id="rId3"/>
            </p:custDataLst>
          </p:nvPr>
        </p:nvSpPr>
        <p:spPr>
          <a:xfrm>
            <a:off x="3287713" y="5949950"/>
            <a:ext cx="252095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3" name="Rectangle 4" title=""/>
          <p:cNvSpPr/>
          <p:nvPr>
            <p:custDataLst>
              <p:tags r:id="rId4"/>
            </p:custDataLst>
          </p:nvPr>
        </p:nvSpPr>
        <p:spPr>
          <a:xfrm>
            <a:off x="1703070" y="1590358"/>
            <a:ext cx="8785225" cy="50774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chemeClr val="hlink"/>
              </a:buClr>
              <a:buSzPct val="70000"/>
            </a:pPr>
            <a:r>
              <a:rPr lang="zh-CN" altLang="zh-CN" sz="3200" b="1">
                <a:latin typeface="Garamond" panose="02020404030301010803" pitchFamily="18" charset="0"/>
                <a:ea typeface="黑体" panose="02010609060101010101" charset="-122"/>
              </a:rPr>
              <a:t>      </a:t>
            </a:r>
            <a:r>
              <a:rPr lang="zh-CN" altLang="zh-CN" sz="3600" b="1">
                <a:latin typeface="Garamond" panose="02020404030301010803" pitchFamily="18" charset="0"/>
                <a:ea typeface="黑体" panose="02010609060101010101" charset="-122"/>
              </a:rPr>
              <a:t>  </a:t>
            </a:r>
            <a:r>
              <a:rPr lang="zh-CN" altLang="en-US" sz="3600" b="1">
                <a:latin typeface="Garamond" panose="02020404030301010803" pitchFamily="18" charset="0"/>
                <a:ea typeface="华文新魏" panose="02010800040101010101" pitchFamily="2" charset="-122"/>
              </a:rPr>
              <a:t>文章总结了后唐庄宗李存勖得天下而后失天下的历史教训，阐明了</a:t>
            </a:r>
            <a:r>
              <a:rPr lang="zh-CN" altLang="en-US" sz="3600" b="1">
                <a:solidFill>
                  <a:srgbClr val="C000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国家盛衰取决于人事</a:t>
            </a:r>
            <a:r>
              <a:rPr lang="zh-CN" altLang="en-US" sz="3600" b="1">
                <a:latin typeface="Garamond" panose="02020404030301010803" pitchFamily="18" charset="0"/>
                <a:ea typeface="华文新魏" panose="02010800040101010101" pitchFamily="2" charset="-122"/>
              </a:rPr>
              <a:t>的道理。讽谏北宋王朝力戒骄奢、防微杜渐、励精图治；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通过总结历史教训，也表达了作者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忧国忧民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的情怀。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  <a:buClr>
                <a:schemeClr val="hlink"/>
              </a:buClr>
              <a:buSzPct val="70000"/>
            </a:pP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1204" name="Text Box 5" title=""/>
          <p:cNvSpPr/>
          <p:nvPr>
            <p:custDataLst>
              <p:tags r:id="rId5"/>
            </p:custDataLst>
          </p:nvPr>
        </p:nvSpPr>
        <p:spPr>
          <a:xfrm>
            <a:off x="8458200" y="1066800"/>
            <a:ext cx="15240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  <p:sp>
        <p:nvSpPr>
          <p:cNvPr id="51205" name="AutoShape 6" title=""/>
          <p:cNvSpPr/>
          <p:nvPr>
            <p:custDataLst>
              <p:tags r:id="rId6"/>
            </p:custDataLst>
          </p:nvPr>
        </p:nvSpPr>
        <p:spPr>
          <a:xfrm>
            <a:off x="2855913" y="142875"/>
            <a:ext cx="2362200" cy="1125538"/>
          </a:xfrm>
          <a:prstGeom prst="cloudCallout">
            <a:avLst>
              <a:gd name="adj1" fmla="val 107861"/>
              <a:gd name="adj2" fmla="val 77787"/>
            </a:avLst>
          </a:prstGeom>
          <a:noFill/>
          <a:ln w="9525" cap="flat" cmpd="sng">
            <a:solidFill>
              <a:srgbClr val="8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zh-CN"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  <p:sp>
        <p:nvSpPr>
          <p:cNvPr id="51206" name="Text Box 7" title=""/>
          <p:cNvSpPr/>
          <p:nvPr>
            <p:custDataLst>
              <p:tags r:id="rId7"/>
            </p:custDataLst>
          </p:nvPr>
        </p:nvSpPr>
        <p:spPr>
          <a:xfrm>
            <a:off x="3287713" y="228600"/>
            <a:ext cx="25209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A50021"/>
                </a:solidFill>
                <a:latin typeface="Garamond" panose="02020404030301010803" pitchFamily="18" charset="0"/>
                <a:ea typeface="隶书" panose="02010509060101010101" pitchFamily="49" charset="-122"/>
              </a:rPr>
              <a:t>小结</a:t>
            </a:r>
            <a:endParaRPr lang="zh-CN" altLang="en-US" sz="4800">
              <a:solidFill>
                <a:srgbClr val="A50021"/>
              </a:solidFill>
              <a:latin typeface="Garamond" panose="02020404030301010803" pitchFamily="18" charset="0"/>
              <a:ea typeface="隶书" panose="02010509060101010101" pitchFamily="49" charset="-122"/>
            </a:endParaRPr>
          </a:p>
        </p:txBody>
      </p:sp>
      <p:sp>
        <p:nvSpPr>
          <p:cNvPr id="51207" name="Rectangle 8" title=""/>
          <p:cNvSpPr/>
          <p:nvPr>
            <p:custDataLst>
              <p:tags r:id="rId8"/>
            </p:custDataLst>
          </p:nvPr>
        </p:nvSpPr>
        <p:spPr>
          <a:xfrm>
            <a:off x="1127760" y="1435100"/>
            <a:ext cx="9937115" cy="470789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 title="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4"/>
            </p:custDataLst>
          </p:nvPr>
        </p:nvSpPr>
        <p:spPr>
          <a:xfrm>
            <a:off x="9758927" y="302427"/>
            <a:ext cx="2251880" cy="101473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4000" b="1" smtClean="0">
                <a:latin typeface="微软雅黑" panose="020b0503020204020204" charset="-122"/>
                <a:ea typeface="微软雅黑"/>
              </a:rPr>
              <a:t>文本解读</a:t>
            </a:r>
            <a:endParaRPr lang="zh-CN" altLang="en-US" sz="4000" b="1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矩形 5" title="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 title="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  <a:p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</a:rPr>
              <a:t>     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1" name="Rectangle 1" title="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82650" y="558483"/>
            <a:ext cx="10695940" cy="84937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400" b="1" smtClean="0">
                <a:latin typeface="楷体" panose="02010609060101010101" charset="-122"/>
                <a:ea typeface="楷体" panose="02010609060101010101" charset="-122"/>
              </a:rPr>
              <a:t>第一段有什么作用？</a:t>
            </a:r>
            <a:endParaRPr lang="zh-CN" altLang="zh-CN" sz="440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①文章以“呜呼”的感叹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引发出对历史的沉痛追问和感慨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: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“岂非人事哉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!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”一叹一问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奠定了全文叹惋的感情基调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②亮出论点“盛衰由于人事”。“原庄宗之所以得天下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与其所以失之者”的历史事实则是“盛衰之理”的最有力的证明。这一“得”一“失”与一“盛”一“衰”相照应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领起下文。</a:t>
            </a:r>
            <a:endParaRPr lang="zh-CN" altLang="zh-CN" sz="32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b="1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kumimoji="0" lang="zh-CN" altLang="en-US" sz="24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 title="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矩形 5" title="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 title=""/>
          <p:cNvSpPr/>
          <p:nvPr>
            <p:custDataLst>
              <p:tags r:id="rId5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  <a:p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</a:rPr>
              <a:t>     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1" name="Rectangle 1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6580" y="516255"/>
            <a:ext cx="11445875" cy="84626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/>
            <a:r>
              <a:rPr lang="zh-CN" altLang="zh-CN" sz="4000" b="1" smtClean="0">
                <a:latin typeface="楷体" panose="02010609060101010101" charset="-122"/>
                <a:ea typeface="楷体" panose="02010609060101010101" charset="-122"/>
              </a:rPr>
              <a:t>分析庄宗“得天下”的原因</a:t>
            </a:r>
            <a:endParaRPr lang="zh-CN" altLang="zh-CN" sz="40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先写晋王赐三矢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次写晋王遗命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详细交代了赐矢的原因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再写庄宗将三矢“受而藏之”。接着写庄宗执行晋王遗命，他出师征战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以三矢励志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成功后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还矢先王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着重写庄宗对三矢的恭敬态度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从中可以看出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他接受遗命、为父复仇的决心和意志</a:t>
            </a:r>
            <a:r>
              <a:rPr lang="en-US" altLang="zh-CN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这正是他得天下的原因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。体现了庄宗的“忧劳”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突出了“人事”的作用。</a:t>
            </a:r>
            <a:endParaRPr lang="en-US" altLang="zh-CN" sz="32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200" b="1" smtClean="0">
                <a:latin typeface="楷体" panose="02010609060101010101" charset="-122"/>
                <a:ea typeface="楷体" panose="02010609060101010101" charset="-122"/>
              </a:rPr>
              <a:t>小结：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本段叙事的语势比较平缓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没有直接的议论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但是作者寓论点于叙述之中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与第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段的“盛”和“得天下”相照应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本段的“扬”为下文的“抑”张本。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b="1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kumimoji="0" lang="zh-CN" altLang="en-US" sz="24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 title="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/>
              </a:rPr>
              <a:t>      </a:t>
            </a:r>
            <a:endParaRPr lang="zh-CN" altLang="en-US" sz="2400">
              <a:latin typeface="微软雅黑" panose="020b0503020204020204" charset="-122"/>
              <a:ea typeface="微软雅黑"/>
            </a:endParaRPr>
          </a:p>
        </p:txBody>
      </p:sp>
      <p:sp>
        <p:nvSpPr>
          <p:cNvPr id="6" name="矩形 5" title="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 title=""/>
          <p:cNvSpPr/>
          <p:nvPr>
            <p:custDataLst>
              <p:tags r:id="rId5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  <a:endParaRPr lang="en-US" altLang="zh-CN" sz="2400" smtClean="0"/>
          </a:p>
          <a:p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</a:rPr>
              <a:t>     </a:t>
            </a:r>
            <a:endParaRPr lang="zh-CN" altLang="zh-CN" sz="280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1" name="Rectangle 1" title="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5280" y="530225"/>
            <a:ext cx="11521440" cy="8893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/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4400" b="1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4400" b="1" smtClean="0">
                <a:latin typeface="楷体" panose="02010609060101010101" charset="-122"/>
                <a:ea typeface="楷体" panose="02010609060101010101" charset="-122"/>
              </a:rPr>
              <a:t>分析</a:t>
            </a:r>
            <a:r>
              <a:rPr lang="zh-CN" altLang="zh-CN" sz="44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第三段</a:t>
            </a:r>
            <a:r>
              <a:rPr lang="zh-CN" altLang="zh-CN" sz="4400" b="1" smtClean="0">
                <a:latin typeface="楷体" panose="02010609060101010101" charset="-122"/>
                <a:ea typeface="楷体" panose="02010609060101010101" charset="-122"/>
              </a:rPr>
              <a:t>的行文脉络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先用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盛赞庄宗的成功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继而感叹他的失败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作者将庄宗极盛和极衰的两种情形作了鲜明的对照。由“盛”而“衰”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前后变化如此巨大、鲜明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究竟是什么原因呢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连着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用了两个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问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句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前一句用反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</a:rPr>
              <a:t>问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的形式否定“得之难而失之易”的说法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后一句强调成败得失“皆自于人”。这样发问既引人深思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又寓结论于疑问之中。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然后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引《尚书》中的话作答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并顺势从中引申出“忧劳可以兴国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逸豫可以亡身”的道理。点明了庄宗得天下和失天下的根本原因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说明盛衰之势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zh-CN" sz="3200" smtClean="0">
                <a:latin typeface="楷体" panose="02010609060101010101" charset="-122"/>
                <a:ea typeface="楷体" panose="02010609060101010101" charset="-122"/>
              </a:rPr>
              <a:t>本源在于“人事”的道理。</a:t>
            </a:r>
            <a:endParaRPr lang="zh-CN" altLang="zh-CN" sz="32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b="1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zh-CN" sz="2400" smtClean="0">
              <a:latin typeface="楷体" panose="02010609060101010101" charset="-122"/>
              <a:ea typeface="楷体" panose="02010609060101010101" charset="-122"/>
            </a:endParaRPr>
          </a:p>
          <a:p>
            <a:endParaRPr kumimoji="0" lang="zh-CN" altLang="en-US" sz="24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3" name="Text Box 2" title=""/>
          <p:cNvSpPr/>
          <p:nvPr>
            <p:custDataLst>
              <p:tags r:id="rId3"/>
            </p:custDataLst>
          </p:nvPr>
        </p:nvSpPr>
        <p:spPr>
          <a:xfrm>
            <a:off x="4440238" y="333375"/>
            <a:ext cx="331311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华文新魏" panose="02010800040101010101" pitchFamily="2" charset="-122"/>
              </a:rPr>
              <a:t>伶官传序</a:t>
            </a:r>
            <a:endParaRPr lang="zh-CN" altLang="en-US" sz="36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23554" name="Text Box 3" title=""/>
          <p:cNvSpPr/>
          <p:nvPr>
            <p:custDataLst>
              <p:tags r:id="rId4"/>
            </p:custDataLst>
          </p:nvPr>
        </p:nvSpPr>
        <p:spPr>
          <a:xfrm>
            <a:off x="4079875" y="981075"/>
            <a:ext cx="4679950" cy="95313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总起：提出论题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盛衰之理，是天命也是人事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3555" name="Text Box 4" title=""/>
          <p:cNvSpPr/>
          <p:nvPr>
            <p:custDataLst>
              <p:tags r:id="rId5"/>
            </p:custDataLst>
          </p:nvPr>
        </p:nvSpPr>
        <p:spPr>
          <a:xfrm>
            <a:off x="2278063" y="2133600"/>
            <a:ext cx="2881312" cy="138366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分说：正面叙说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后唐庄宗得天下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忧劳可以兴国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3556" name="Text Box 5" title=""/>
          <p:cNvSpPr/>
          <p:nvPr>
            <p:custDataLst>
              <p:tags r:id="rId6"/>
            </p:custDataLst>
          </p:nvPr>
        </p:nvSpPr>
        <p:spPr>
          <a:xfrm>
            <a:off x="7032625" y="2133600"/>
            <a:ext cx="2881313" cy="138366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分说：反面叙说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后唐庄宗失天下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逸豫可以亡身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3557" name="AutoShape 6" title=""/>
          <p:cNvSpPr/>
          <p:nvPr>
            <p:custDataLst>
              <p:tags r:id="rId7"/>
            </p:custDataLst>
          </p:nvPr>
        </p:nvSpPr>
        <p:spPr>
          <a:xfrm rot="-5400000" flipH="1">
            <a:off x="6024563" y="-171450"/>
            <a:ext cx="142875" cy="4464050"/>
          </a:xfrm>
          <a:prstGeom prst="leftBrace">
            <a:avLst>
              <a:gd name="adj1" fmla="val 260225"/>
              <a:gd name="adj2" fmla="val 52588"/>
            </a:avLst>
          </a:prstGeom>
          <a:noFill/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Text Box 7" title=""/>
          <p:cNvSpPr/>
          <p:nvPr>
            <p:custDataLst>
              <p:tags r:id="rId8"/>
            </p:custDataLst>
          </p:nvPr>
        </p:nvSpPr>
        <p:spPr>
          <a:xfrm>
            <a:off x="3432175" y="3716338"/>
            <a:ext cx="5689600" cy="95313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总结：得出教训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祸患常积于忽微，智勇多困于所溺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3559" name="AutoShape 8" title=""/>
          <p:cNvSpPr/>
          <p:nvPr>
            <p:custDataLst>
              <p:tags r:id="rId9"/>
            </p:custDataLst>
          </p:nvPr>
        </p:nvSpPr>
        <p:spPr>
          <a:xfrm rot="5400000" flipH="1">
            <a:off x="6169025" y="1412875"/>
            <a:ext cx="142875" cy="4464050"/>
          </a:xfrm>
          <a:prstGeom prst="leftBrace">
            <a:avLst>
              <a:gd name="adj1" fmla="val 260225"/>
              <a:gd name="adj2" fmla="val 52588"/>
            </a:avLst>
          </a:prstGeom>
          <a:noFill/>
          <a:ln w="317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Text Box 9" title=""/>
          <p:cNvSpPr/>
          <p:nvPr>
            <p:custDataLst>
              <p:tags r:id="rId10"/>
            </p:custDataLst>
          </p:nvPr>
        </p:nvSpPr>
        <p:spPr>
          <a:xfrm>
            <a:off x="3143250" y="5141913"/>
            <a:ext cx="6553200" cy="138366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启示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做事要居安思危，谨小慎微，防微杜渐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algn="ctr"/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1" charset="-122"/>
              </a:rPr>
              <a:t>小心玩物丧志，不要满足于表面的虚荣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3561" name="AutoShape 10" title=""/>
          <p:cNvSpPr/>
          <p:nvPr>
            <p:custDataLst>
              <p:tags r:id="rId11"/>
            </p:custDataLst>
          </p:nvPr>
        </p:nvSpPr>
        <p:spPr>
          <a:xfrm>
            <a:off x="5808663" y="4652963"/>
            <a:ext cx="1223963" cy="433388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>
            <a:solidFill>
              <a:schemeClr val="tx1"/>
            </a:solidFill>
            <a:round/>
          </a:ln>
        </p:spPr>
        <p:txBody>
          <a:bodyPr vert="vert" wrap="none" anchor="ctr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47114" name="WordArt 11" title=""/>
          <p:cNvSpPr/>
          <p:nvPr>
            <p:custDataLst>
              <p:tags r:id="rId12"/>
            </p:custDataLst>
          </p:nvPr>
        </p:nvSpPr>
        <p:spPr>
          <a:xfrm>
            <a:off x="9696133" y="333375"/>
            <a:ext cx="194310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5998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论证结构</a:t>
            </a:r>
            <a:endParaRPr lang="zh-CN" altLang="en-US" sz="3600" b="1">
              <a:solidFill>
                <a:srgbClr val="FF0000"/>
              </a:solidFill>
              <a:effectLst>
                <a:outerShdw dist="35921" dir="2699999" algn="ctr" rotWithShape="0">
                  <a:srgbClr val="C0C0C0">
                    <a:alpha val="75998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20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20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20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 fill="hold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2000" fill="hold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 fill="hold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 fill="hold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4" grpId="1" animBg="1"/>
      <p:bldP spid="23555" grpId="2" animBg="1"/>
      <p:bldP spid="23556" grpId="3" animBg="1"/>
      <p:bldP spid="23557" grpId="4" animBg="1"/>
      <p:bldP spid="23558" grpId="5" animBg="1"/>
      <p:bldP spid="23559" grpId="6" animBg="1"/>
      <p:bldP spid="23560" grpId="7" animBg="1"/>
      <p:bldP spid="23561" grpId="8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1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863465" y="-21590"/>
            <a:ext cx="10363200" cy="1143000"/>
          </a:xfrm>
        </p:spPr>
        <p:txBody>
          <a:bodyPr vert="horz" wrap="square" anchor="ctr"/>
          <a:lstStyle/>
          <a:p>
            <a:br>
              <a:rPr lang="en-US" altLang="zh-CN" sz="4000" b="1"/>
            </a:br>
            <a:r>
              <a:rPr lang="zh-CN" altLang="en-US" sz="4000" b="1">
                <a:solidFill>
                  <a:srgbClr val="FF0000"/>
                </a:solidFill>
              </a:rPr>
              <a:t>赏析语言</a:t>
            </a:r>
            <a:br>
              <a:rPr lang="zh-CN" altLang="en-US" sz="4000" b="1">
                <a:solidFill>
                  <a:srgbClr val="FF0000"/>
                </a:solidFill>
              </a:rPr>
            </a:b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40962" name="内容占位符 2" title=""/>
          <p:cNvSpPr/>
          <p:nvPr>
            <p:ph idx="4294967295"/>
            <p:custDataLst>
              <p:tags r:id="rId4"/>
            </p:custDataLst>
          </p:nvPr>
        </p:nvSpPr>
        <p:spPr>
          <a:xfrm rot="10800000" flipV="1">
            <a:off x="606425" y="849630"/>
            <a:ext cx="10979150" cy="6578600"/>
          </a:xfrm>
        </p:spPr>
        <p:txBody>
          <a:bodyPr vert="horz" wrap="square" anchor="t"/>
          <a:lstStyle/>
          <a:p>
            <a:pPr algn="just">
              <a:lnSpc>
                <a:spcPct val="150000"/>
              </a:lnSpc>
            </a:pPr>
            <a:r>
              <a:rPr lang="zh-CN" altLang="en-US" sz="3200" b="1"/>
              <a:t>    像《伶官传序》这样的</a:t>
            </a:r>
            <a:r>
              <a:rPr lang="zh-CN" sz="3200" b="1">
                <a:sym typeface="黑体" panose="02010609060101010101" charset="-122"/>
              </a:rPr>
              <a:t>名篇佳作，单单精彩在论证思路严密，以理服人吗？虽是史论文，但却能以情动人。清代文学家沈德潜认为</a:t>
            </a:r>
            <a:r>
              <a:rPr lang="zh-CN" altLang="zh-CN" sz="3200" b="1">
                <a:solidFill>
                  <a:srgbClr val="021583"/>
                </a:solidFill>
                <a:sym typeface="黑体" panose="02010609060101010101" charset="-122"/>
              </a:rPr>
              <a:t>《伶官传序》：抑扬顿挫，得《史记》神髓，《五代史》中第一篇文字。</a:t>
            </a:r>
            <a:r>
              <a:rPr lang="zh-CN" altLang="zh-CN" sz="3200" b="1">
                <a:sym typeface="黑体" panose="02010609060101010101" charset="-122"/>
              </a:rPr>
              <a:t>而在叙述庄宗李存勖跌宕起伏，大起大落的人生中，能切实感受到作者饱含的深情。</a:t>
            </a:r>
            <a:endParaRPr lang="en-US" altLang="zh-CN" sz="3200" b="1">
              <a:sym typeface="黑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/>
              <a:t>这段文字集中在课文的</a:t>
            </a:r>
            <a:r>
              <a:rPr lang="zh-CN" altLang="en-US" sz="3200" b="1">
                <a:solidFill>
                  <a:srgbClr val="FF0000"/>
                </a:solidFill>
              </a:rPr>
              <a:t>第</a:t>
            </a:r>
            <a:r>
              <a:rPr lang="en-US" altLang="zh-CN" sz="3200" b="1">
                <a:solidFill>
                  <a:srgbClr val="FF0000"/>
                </a:solidFill>
              </a:rPr>
              <a:t>3段</a:t>
            </a:r>
            <a:r>
              <a:rPr lang="en-US" altLang="zh-CN" sz="3200" b="1"/>
              <a:t>。请你找出最能体现作者情感的一句或几句，体会欧阳修寄予的情感。</a:t>
            </a:r>
            <a:endParaRPr lang="en-US" altLang="zh-CN" sz="3200" b="1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3009" name="内容占位符 2" title=""/>
          <p:cNvSpPr/>
          <p:nvPr>
            <p:ph idx="4294967295"/>
            <p:custDataLst>
              <p:tags r:id="rId3"/>
            </p:custDataLst>
          </p:nvPr>
        </p:nvSpPr>
        <p:spPr>
          <a:xfrm>
            <a:off x="729615" y="349250"/>
            <a:ext cx="10673080" cy="6508750"/>
          </a:xfrm>
        </p:spPr>
        <p:txBody>
          <a:bodyPr vert="horz" wrap="square" anchor="t"/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en-US" altLang="zh-CN" b="1"/>
              <a:t>1、</a:t>
            </a:r>
            <a:r>
              <a:rPr lang="zh-CN" altLang="en-US" b="1"/>
              <a:t>感叹句、语气词（可谓壮哉，何其衰也）感叹包含着强烈的感情色彩。</a:t>
            </a:r>
            <a:endParaRPr lang="zh-CN" altLang="en-US" b="1"/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en-US" b="1"/>
              <a:t>得天下——有气势 语速快一点  失天下——衰颓 语速慢一点</a:t>
            </a:r>
            <a:endParaRPr lang="zh-CN" altLang="en-US" b="1"/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en-US" altLang="zh-CN" b="1"/>
              <a:t>“</a:t>
            </a:r>
            <a:r>
              <a:rPr lang="zh-CN" b="1">
                <a:sym typeface="黑体" panose="02010609060101010101" charset="-122"/>
              </a:rPr>
              <a:t>可谓壮哉</a:t>
            </a:r>
            <a:r>
              <a:rPr lang="en-US" altLang="zh-CN" b="1"/>
              <a:t>”</a:t>
            </a:r>
            <a:r>
              <a:rPr lang="zh-CN" altLang="en-US" b="1"/>
              <a:t>表现对庄宗胜利的赞赏之情；</a:t>
            </a:r>
            <a:r>
              <a:rPr lang="en-US" altLang="zh-CN" b="1"/>
              <a:t>”</a:t>
            </a:r>
            <a:r>
              <a:rPr lang="zh-CN" b="1">
                <a:sym typeface="黑体" panose="02010609060101010101" charset="-122"/>
              </a:rPr>
              <a:t>何其衰也</a:t>
            </a:r>
            <a:r>
              <a:rPr lang="en-US" altLang="zh-CN" b="1">
                <a:sym typeface="黑体" panose="02010609060101010101" charset="-122"/>
              </a:rPr>
              <a:t>”表现失败的叹惋。想当年金戈铁马，气吞万里如虎，而如今君臣相顾，泪如雨下。情感一扬一抑、大起大落、荡气回肠、对比鲜明。</a:t>
            </a:r>
            <a:endParaRPr lang="en-US" altLang="zh-CN" b="1">
              <a:sym typeface="黑体" panose="02010609060101010101" charset="-122"/>
            </a:endParaRP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ym typeface="黑体" panose="02010609060101010101" charset="-122"/>
              </a:rPr>
              <a:t>2、反问句</a:t>
            </a:r>
            <a:endParaRPr lang="en-US" altLang="zh-CN" b="1">
              <a:sym typeface="黑体" panose="02010609060101010101" charset="-122"/>
            </a:endParaRP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en-US" b="1"/>
              <a:t>岂得之难而失之易欤？抑本其成败之迹，而皆自于人欤？</a:t>
            </a:r>
            <a:endParaRPr lang="zh-CN" altLang="en-US" b="1"/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en-US" b="1"/>
              <a:t>反诘语气，表达的更鲜明语意。不是得难失易，而是成败之事皆出自于人，得出”忧劳可以兴国，逸豫可以亡身</a:t>
            </a:r>
            <a:r>
              <a:rPr lang="en-US" altLang="zh-CN" b="1"/>
              <a:t>“的结论。</a:t>
            </a:r>
            <a:endParaRPr lang="en-US" altLang="zh-CN" b="1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3" name="内容占位符 2" title=""/>
          <p:cNvSpPr/>
          <p:nvPr>
            <p:ph idx="4294967295"/>
            <p:custDataLst>
              <p:tags r:id="rId3"/>
            </p:custDataLst>
          </p:nvPr>
        </p:nvSpPr>
        <p:spPr>
          <a:xfrm>
            <a:off x="1056640" y="1379855"/>
            <a:ext cx="10512425" cy="5054600"/>
          </a:xfrm>
        </p:spPr>
        <p:txBody>
          <a:bodyPr vert="horz" wrap="square" anchor="t"/>
          <a:lstStyle/>
          <a:p>
            <a:pPr>
              <a:lnSpc>
                <a:spcPct val="150000"/>
              </a:lnSpc>
            </a:pPr>
            <a:r>
              <a:rPr lang="en-US" altLang="zh-CN" b="1"/>
              <a:t>3、多用四字句</a:t>
            </a:r>
            <a:r>
              <a:rPr lang="zh-CN" altLang="zh-CN" b="1"/>
              <a:t>——“及仇雠已灭，天下已定，一夫夜呼，乱者四应，仓皇东出，未见贼而士卒离散，君臣相顾，不知所归。至于誓天断发，泣下沾襟，何其衰也！“读来节奏明快，如行云流水，一气呵成，</a:t>
            </a:r>
            <a:r>
              <a:rPr lang="zh-CN" altLang="en-US" b="1"/>
              <a:t>使文章具有浓郁的诗的韵味，诵读起来，抑扬顿挫，感受到充溢于字里行间中的作者的思想感情。</a:t>
            </a:r>
            <a:endParaRPr lang="zh-CN" altLang="en-US" b="1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57" name="标题 1" title=""/>
          <p:cNvSpPr/>
          <p:nvPr>
            <p:ph type="title"/>
            <p:custDataLst>
              <p:tags r:id="rId3"/>
            </p:custDataLst>
          </p:nvPr>
        </p:nvSpPr>
        <p:spPr>
          <a:xfrm>
            <a:off x="4446905" y="143510"/>
            <a:ext cx="10363200" cy="1143000"/>
          </a:xfrm>
        </p:spPr>
        <p:txBody>
          <a:bodyPr vert="horz" wrap="square" anchor="ctr"/>
          <a:lstStyle/>
          <a:p>
            <a:r>
              <a:rPr lang="zh-CN" altLang="en-US" sz="6000">
                <a:solidFill>
                  <a:srgbClr val="C00000"/>
                </a:solidFill>
              </a:rPr>
              <a:t>总结</a:t>
            </a:r>
            <a:endParaRPr lang="zh-CN" altLang="en-US" sz="6000">
              <a:solidFill>
                <a:srgbClr val="C00000"/>
              </a:solidFill>
            </a:endParaRPr>
          </a:p>
        </p:txBody>
      </p:sp>
      <p:sp>
        <p:nvSpPr>
          <p:cNvPr id="45058" name="内容占位符 2" title="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 rot="10800000" flipV="1">
            <a:off x="583565" y="1286510"/>
            <a:ext cx="11024870" cy="4582160"/>
          </a:xfrm>
        </p:spPr>
        <p:txBody>
          <a:bodyPr vert="horz" wrap="square" anchor="t"/>
          <a:lstStyle/>
          <a:p>
            <a:pPr algn="just">
              <a:lnSpc>
                <a:spcPct val="150000"/>
              </a:lnSpc>
            </a:pPr>
            <a:r>
              <a:rPr lang="zh-CN" altLang="en-US"/>
              <a:t>     </a:t>
            </a:r>
            <a:r>
              <a:rPr lang="zh-CN" altLang="en-US" b="1">
                <a:solidFill>
                  <a:srgbClr val="232323"/>
                </a:solidFill>
              </a:rPr>
              <a:t>本文作为一篇总结历史教训，为在世及后世君主提供借鉴的史论，毫无生硬的说教，而是娓娓道来。即使是在慨叹庄宗败亡时，也只是寓惋惜之意而无责难之词，可谓意正言婉。全文从呜呼起笔，到岂独伶人也哉收尾，一叹再叹，以叹始终，于反复叹咏之中显现委婉的韵致。在议论的文字中，多用反问句、疑问句，使说理委婉而令人深思；多用对称语句，特别是在关键的地方，采用语言凝练、对仗工整的格言式的骈句，造成鲜明的对比感和节奏感。</a:t>
            </a:r>
            <a:endParaRPr lang="zh-CN" altLang="en-US" b="1">
              <a:solidFill>
                <a:srgbClr val="232323"/>
              </a:solidFill>
            </a:endParaRPr>
          </a:p>
          <a:p>
            <a:pPr algn="just">
              <a:lnSpc>
                <a:spcPct val="150000"/>
              </a:lnSpc>
            </a:pPr>
            <a:endParaRPr lang="zh-CN" altLang="en-US" b="1">
              <a:solidFill>
                <a:srgbClr val="232323"/>
              </a:solidFill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4273" name="Picture 2" title="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00" y="5562600"/>
            <a:ext cx="91440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4" name="Picture 3" title="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772400" y="5562600"/>
            <a:ext cx="1120775" cy="1017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WordArt 4" title=""/>
          <p:cNvSpPr/>
          <p:nvPr>
            <p:custDataLst>
              <p:tags r:id="rId7"/>
            </p:custDataLst>
          </p:nvPr>
        </p:nvSpPr>
        <p:spPr>
          <a:xfrm>
            <a:off x="5016500" y="0"/>
            <a:ext cx="1524000" cy="12223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/>
            <a:r>
              <a:rPr lang="zh-CN" altLang="en-US" sz="6000">
                <a:ln w="12700" cap="flat" cmpd="sng">
                  <a:solidFill>
                    <a:srgbClr val="000000"/>
                  </a:solidFill>
                  <a:prstDash val="solid"/>
                  <a:bevel/>
                  <a:headEnd type="none" w="med" len="med"/>
                  <a:tailEnd type="none" w="med" len="med"/>
                </a:ln>
                <a:solidFill>
                  <a:srgbClr val="CC0000"/>
                </a:solidFill>
                <a:effectLst>
                  <a:outerShdw dist="45791" dir="2021404" algn="ctr" rotWithShape="0">
                    <a:srgbClr val="808080">
                      <a:alpha val="75998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讨论</a:t>
            </a:r>
            <a:endParaRPr lang="zh-CN" altLang="en-US" sz="6000">
              <a:ln w="12700" cap="flat" cmpd="sng">
                <a:solidFill>
                  <a:srgbClr val="000000"/>
                </a:solidFill>
                <a:prstDash val="solid"/>
                <a:bevel/>
                <a:headEnd type="none" w="med" len="med"/>
                <a:tailEnd type="none" w="med" len="med"/>
              </a:ln>
              <a:solidFill>
                <a:srgbClr val="CC0000"/>
              </a:solidFill>
              <a:effectLst>
                <a:outerShdw dist="45791" dir="2021404" algn="ctr" rotWithShape="0">
                  <a:srgbClr val="808080">
                    <a:alpha val="75998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4276" name="Text Box 5" title=""/>
          <p:cNvSpPr/>
          <p:nvPr>
            <p:custDataLst>
              <p:tags r:id="rId8"/>
            </p:custDataLst>
          </p:nvPr>
        </p:nvSpPr>
        <p:spPr>
          <a:xfrm>
            <a:off x="703580" y="1557655"/>
            <a:ext cx="1094994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zh-CN" sz="40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sz="4000" b="1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文章说国家盛衰兴亡之理在于人事，忧劳可以兴国，逸豫可以亡身；末尾又意味深长地点出</a:t>
            </a:r>
            <a:r>
              <a:rPr lang="zh-CN" altLang="en-US" sz="40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4000" b="1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岂独伶人也哉</a:t>
            </a:r>
            <a:r>
              <a:rPr lang="zh-CN" altLang="en-US" sz="40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r>
              <a:rPr lang="zh-CN" altLang="en-US" sz="4000" b="1">
                <a:solidFill>
                  <a:srgbClr val="0066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4000" b="1">
              <a:solidFill>
                <a:srgbClr val="0066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4000" b="1">
                <a:solidFill>
                  <a:srgbClr val="67010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请同学们再寻找一些事例来加以补充说明。</a:t>
            </a:r>
            <a:r>
              <a:rPr lang="zh-CN" altLang="en-US" sz="40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4000" b="1">
              <a:solidFill>
                <a:srgbClr val="CC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strips dir="rd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2" name="文本框 78850" title=""/>
          <p:cNvSpPr txBox="1"/>
          <p:nvPr>
            <p:custDataLst>
              <p:tags r:id="rId3"/>
            </p:custDataLst>
          </p:nvPr>
        </p:nvSpPr>
        <p:spPr>
          <a:xfrm>
            <a:off x="2803525" y="-360362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文本框 78853" title=""/>
          <p:cNvSpPr txBox="1"/>
          <p:nvPr>
            <p:custDataLst>
              <p:tags r:id="rId4"/>
            </p:custDataLst>
          </p:nvPr>
        </p:nvSpPr>
        <p:spPr>
          <a:xfrm>
            <a:off x="2117725" y="48974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1985010" y="574040"/>
            <a:ext cx="9605645" cy="5739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1.了解作者及文章创作的时代背景,把握文章的主要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观点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及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意图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just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掌握文中相关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文言知识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：一词多义、古今异义和特殊句式等。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just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.从选材、论证方法等角度,分析文章精妙的构思,体会文章的论证力度。</a:t>
            </a:r>
            <a:endParaRPr lang="zh-CN" altLang="en-US" sz="36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652145" y="1023620"/>
            <a:ext cx="60833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000">
                <a:solidFill>
                  <a:srgbClr val="C00000"/>
                </a:solidFill>
              </a:rPr>
              <a:t>学习目标</a:t>
            </a:r>
            <a:endParaRPr lang="zh-CN" altLang="en-US" sz="60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5" name="Rectangle 2" title=""/>
          <p:cNvSpPr/>
          <p:nvPr>
            <p:ph type="body" idx="4294967295"/>
            <p:custDataLst>
              <p:tags r:id="rId3"/>
            </p:custDataLst>
          </p:nvPr>
        </p:nvSpPr>
        <p:spPr>
          <a:xfrm>
            <a:off x="2118360" y="561340"/>
            <a:ext cx="8229600" cy="749300"/>
          </a:xfrm>
          <a:ln>
            <a:noFill/>
            <a:miter/>
          </a:ln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3200" b="1">
                <a:ea typeface="华文新魏" panose="02010800040101010101" pitchFamily="2" charset="-122"/>
              </a:rPr>
              <a:t>孟子：“生于忧患，死于安乐。”</a:t>
            </a:r>
            <a:endParaRPr lang="zh-CN" altLang="en-US" sz="3200" b="1">
              <a:ea typeface="华文新魏" panose="02010800040101010101" pitchFamily="2" charset="-122"/>
            </a:endParaRPr>
          </a:p>
        </p:txBody>
      </p:sp>
      <p:sp>
        <p:nvSpPr>
          <p:cNvPr id="31747" name="Text Box 4" title=""/>
          <p:cNvSpPr/>
          <p:nvPr>
            <p:custDataLst>
              <p:tags r:id="rId4"/>
            </p:custDataLst>
          </p:nvPr>
        </p:nvSpPr>
        <p:spPr>
          <a:xfrm>
            <a:off x="415925" y="1093470"/>
            <a:ext cx="11196955" cy="1346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zh-CN" sz="3600" b="1">
                <a:solidFill>
                  <a:srgbClr val="003399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</a:t>
            </a:r>
            <a:r>
              <a:rPr lang="zh-CN" altLang="zh-CN" sz="3200" b="1">
                <a:solidFill>
                  <a:srgbClr val="003399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</a:t>
            </a:r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</a:rPr>
              <a:t>唐太宗李世民，吸取前人教训，励精图治，换来了“贞观之治”，名垂青史。</a:t>
            </a:r>
            <a:endParaRPr lang="zh-CN" altLang="en-US" sz="32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1748" name="Text Box 5" title=""/>
          <p:cNvSpPr/>
          <p:nvPr>
            <p:custDataLst>
              <p:tags r:id="rId5"/>
            </p:custDataLst>
          </p:nvPr>
        </p:nvSpPr>
        <p:spPr>
          <a:xfrm>
            <a:off x="415925" y="2439670"/>
            <a:ext cx="11196320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003399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 </a:t>
            </a:r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</a:rPr>
              <a:t>唐玄宗李隆基，忧劳时，迎来了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</a:rPr>
              <a:t>开元盛世”；逸豫时，天宝危机，酿成了安史之乱。</a:t>
            </a:r>
            <a:endParaRPr lang="zh-CN" altLang="en-US" sz="32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1749" name="Text Box 6" title=""/>
          <p:cNvSpPr/>
          <p:nvPr>
            <p:custDataLst>
              <p:tags r:id="rId6"/>
            </p:custDataLst>
          </p:nvPr>
        </p:nvSpPr>
        <p:spPr>
          <a:xfrm>
            <a:off x="415925" y="3712210"/>
            <a:ext cx="1099248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003399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</a:t>
            </a:r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</a:rPr>
              <a:t>商纣王最终落得个“众叛亲离，引火自焚”的下场，并留下千古骂名。 </a:t>
            </a:r>
            <a:endParaRPr lang="zh-CN" altLang="en-US" sz="32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1750" name="Text Box 7" title=""/>
          <p:cNvSpPr/>
          <p:nvPr>
            <p:custDataLst>
              <p:tags r:id="rId7"/>
            </p:custDataLst>
          </p:nvPr>
        </p:nvSpPr>
        <p:spPr>
          <a:xfrm>
            <a:off x="415925" y="4815205"/>
            <a:ext cx="11360785" cy="1272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003399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  </a:t>
            </a:r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</a:rPr>
              <a:t>隋炀帝杨广，骄奢淫逸，霸嫂蒸母，修宫庭，疏运河，冒天下之大不韪，终于导致农民大起义，国破家亡，身死部将之手。</a:t>
            </a:r>
            <a:endParaRPr lang="zh-CN" altLang="en-US" sz="32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pic>
        <p:nvPicPr>
          <p:cNvPr id="31751" name="New picture" title="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776710" y="10653395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>
    <p:sndAc>
      <p:stSnd>
        <p:snd r:embed="rId10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 fill="hold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 fill="hold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 fill="hold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 build="p"/>
      <p:bldP spid="31747" grpId="1"/>
      <p:bldP spid="31748" grpId="2"/>
      <p:bldP spid="31749" grpId="3"/>
      <p:bldP spid="31750" grpId="4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69" name="Text Box 2" title=""/>
          <p:cNvSpPr/>
          <p:nvPr>
            <p:custDataLst>
              <p:tags r:id="rId3"/>
            </p:custDataLst>
          </p:nvPr>
        </p:nvSpPr>
        <p:spPr>
          <a:xfrm>
            <a:off x="882015" y="-194945"/>
            <a:ext cx="10948670" cy="4042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3600" b="1">
              <a:solidFill>
                <a:schemeClr val="hlink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algn="just"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</a:rPr>
              <a:t>失了一颗铁钉</a:t>
            </a:r>
            <a:r>
              <a:rPr lang="zh-CN" altLang="zh-CN" sz="4000" b="1">
                <a:latin typeface="Arial" panose="020b0604020202020204" pitchFamily="34" charset="0"/>
                <a:ea typeface="华文新魏" panose="02010800040101010101" pitchFamily="2" charset="-122"/>
              </a:rPr>
              <a:t>,</a:t>
            </a:r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</a:rPr>
              <a:t>丢了一只马蹄铁；丢了一只马蹄铁</a:t>
            </a:r>
            <a:r>
              <a:rPr lang="zh-CN" altLang="zh-CN" sz="4000" b="1">
                <a:latin typeface="Arial" panose="020b0604020202020204" pitchFamily="34" charset="0"/>
                <a:ea typeface="华文新魏" panose="02010800040101010101" pitchFamily="2" charset="-122"/>
              </a:rPr>
              <a:t>,</a:t>
            </a:r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</a:rPr>
              <a:t>折了一匹战马；折了一匹战马</a:t>
            </a:r>
            <a:r>
              <a:rPr lang="zh-CN" altLang="zh-CN" sz="4000" b="1">
                <a:latin typeface="Arial" panose="020b0604020202020204" pitchFamily="34" charset="0"/>
                <a:ea typeface="华文新魏" panose="02010800040101010101" pitchFamily="2" charset="-122"/>
              </a:rPr>
              <a:t>,</a:t>
            </a:r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</a:rPr>
              <a:t>损了一位将军；损了一位将军</a:t>
            </a:r>
            <a:r>
              <a:rPr lang="zh-CN" altLang="zh-CN" sz="4000" b="1">
                <a:latin typeface="Arial" panose="020b0604020202020204" pitchFamily="34" charset="0"/>
                <a:ea typeface="华文新魏" panose="02010800040101010101" pitchFamily="2" charset="-122"/>
              </a:rPr>
              <a:t>,</a:t>
            </a:r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</a:rPr>
              <a:t>输了一场战争；输了一场战争</a:t>
            </a:r>
            <a:r>
              <a:rPr lang="zh-CN" altLang="zh-CN" sz="4000" b="1">
                <a:latin typeface="Arial" panose="020b0604020202020204" pitchFamily="34" charset="0"/>
                <a:ea typeface="华文新魏" panose="02010800040101010101" pitchFamily="2" charset="-122"/>
              </a:rPr>
              <a:t>,</a:t>
            </a:r>
            <a:r>
              <a:rPr lang="zh-CN" altLang="en-US" sz="4000" b="1">
                <a:latin typeface="Arial" panose="020b0604020202020204" pitchFamily="34" charset="0"/>
                <a:ea typeface="华文新魏" panose="02010800040101010101" pitchFamily="2" charset="-122"/>
              </a:rPr>
              <a:t>亡了一个帝国。</a:t>
            </a:r>
            <a:endParaRPr lang="zh-CN" altLang="en-US" sz="4000" b="1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2" name="Text Box 3" title=""/>
          <p:cNvSpPr/>
          <p:nvPr>
            <p:custDataLst>
              <p:tags r:id="rId4"/>
            </p:custDataLst>
          </p:nvPr>
        </p:nvSpPr>
        <p:spPr>
          <a:xfrm>
            <a:off x="4367213" y="4797425"/>
            <a:ext cx="2376487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zh-CN" sz="48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2771" name="Text Box 4" title=""/>
          <p:cNvSpPr/>
          <p:nvPr>
            <p:custDataLst>
              <p:tags r:id="rId5"/>
            </p:custDataLst>
          </p:nvPr>
        </p:nvSpPr>
        <p:spPr>
          <a:xfrm>
            <a:off x="882015" y="3597275"/>
            <a:ext cx="1094803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细节决定成败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关注每一个细节，就能始终保持完美状态</a:t>
            </a:r>
            <a:endParaRPr lang="zh-CN" altLang="en-US" sz="36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charRg st="1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32769">
                                            <p:txEl>
                                              <p:charRg st="1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 fill="hold"/>
                                        <p:tgtEl>
                                          <p:spTgt spid="3277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charRg st="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 fill="hold"/>
                                        <p:tgtEl>
                                          <p:spTgt spid="32771">
                                            <p:txEl>
                                              <p:charRg st="7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7346" name="Rectangle 3" title=""/>
          <p:cNvSpPr/>
          <p:nvPr>
            <p:custDataLst>
              <p:tags r:id="rId3"/>
            </p:custDataLst>
          </p:nvPr>
        </p:nvSpPr>
        <p:spPr>
          <a:xfrm>
            <a:off x="389255" y="644525"/>
            <a:ext cx="11413490" cy="556958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</a:ln>
        </p:spPr>
        <p:txBody>
          <a:bodyPr wrap="square" anchor="ctr">
            <a:spAutoFit/>
          </a:bodyPr>
          <a:lstStyle/>
          <a:p>
            <a:pPr indent="361950"/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在现实生活中：</a:t>
            </a:r>
            <a:endParaRPr lang="zh-CN" altLang="en-US" sz="3600" b="1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indent="361950"/>
            <a:r>
              <a:rPr lang="en-US" altLang="zh-CN" sz="3200">
                <a:solidFill>
                  <a:schemeClr val="tx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①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有些政府干部，先前艰苦奋斗，深入群众，有口皆碑，政绩显著。一旦身居高位，掌握实权，因为有个人嗜好，贪图逸豫，被别有用心者充分利用，拉拢腐蚀，开始拿一点，后来多拿点，拿去了国家的财产，拿丢了自己的前途，拿掉了家庭的幸福。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indent="361950"/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indent="361950"/>
            <a:r>
              <a:rPr lang="en-US" altLang="zh-CN" sz="3200" b="1">
                <a:latin typeface="Arial" panose="020b0604020202020204" pitchFamily="34" charset="0"/>
                <a:ea typeface="华文新魏" panose="02010800040101010101" pitchFamily="2" charset="-122"/>
              </a:rPr>
              <a:t>②</a:t>
            </a:r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</a:rPr>
              <a:t>许多民营企业家（如山西煤老板）白手起家，以汗水浇铸辉煌，以诚信树立品牌。一旦功成名就，腰缠万贯，便张开巨嘴大吃，吃果子狸，吃活蝎，吃河豚，吃黄金宴</a:t>
            </a:r>
            <a:r>
              <a:rPr lang="zh-CN" altLang="zh-CN" sz="3200" b="1">
                <a:latin typeface="Arial" panose="020b0604020202020204" pitchFamily="34" charset="0"/>
                <a:ea typeface="华文新魏" panose="02010800040101010101" pitchFamily="2" charset="-122"/>
              </a:rPr>
              <a:t>……</a:t>
            </a:r>
            <a:r>
              <a:rPr lang="zh-CN" altLang="en-US" sz="3200" b="1">
                <a:latin typeface="Arial" panose="020b0604020202020204" pitchFamily="34" charset="0"/>
                <a:ea typeface="华文新魏" panose="02010800040101010101" pitchFamily="2" charset="-122"/>
              </a:rPr>
              <a:t>吃倒了品牌，吃去了信誉，吃掉了未来。</a:t>
            </a:r>
            <a:endParaRPr lang="zh-CN" altLang="en-US" sz="3200" b="1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8369" name="Rectangle 2" title=""/>
          <p:cNvSpPr/>
          <p:nvPr>
            <p:custDataLst>
              <p:tags r:id="rId3"/>
            </p:custDataLst>
          </p:nvPr>
        </p:nvSpPr>
        <p:spPr>
          <a:xfrm>
            <a:off x="850900" y="728028"/>
            <a:ext cx="10870565" cy="540639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9525">
            <a:noFill/>
          </a:ln>
        </p:spPr>
        <p:txBody>
          <a:bodyPr wrap="square" anchor="ctr">
            <a:spAutoFit/>
          </a:bodyPr>
          <a:lstStyle/>
          <a:p>
            <a:pPr indent="36195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latin typeface="Arial" panose="020b0604020202020204" pitchFamily="34" charset="0"/>
                <a:ea typeface="楷体_GB2312" panose="02010609030101010101" pitchFamily="1" charset="-122"/>
              </a:rPr>
              <a:t>③</a:t>
            </a:r>
            <a:r>
              <a:rPr lang="zh-CN" altLang="en-US" sz="3200" b="1">
                <a:latin typeface="Arial" panose="020b0604020202020204" pitchFamily="34" charset="0"/>
                <a:ea typeface="楷体_GB2312" panose="02010609030101010101" pitchFamily="1" charset="-122"/>
              </a:rPr>
              <a:t>有些基层领导（如大邱庄禹作敏）一步一个脚印，艰苦卓绝，带领群众走上致富道路，建设小康村，亿元村。但是成就事业之后，独断专横，飞扬跋扈，挥金如土，纸醉金迷，俨然一个土皇帝。最终身陷囹圄，悔不当初。</a:t>
            </a:r>
            <a:endParaRPr lang="zh-CN" altLang="en-US" sz="3200" b="1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pPr indent="36195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④</a:t>
            </a:r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有的知识分子（如复旦陆德明）年轻时志存高远，埋头苦干，成就辉煌事业，成为知名教授。得志之时便猖狂，或迷恋女色，沉溺享乐，身败名裂；或贪图金钱，抛弃事业，专事“招研”培训，斯文扫地</a:t>
            </a:r>
            <a:r>
              <a:rPr lang="zh-CN" altLang="en-US" sz="3200" b="1">
                <a:solidFill>
                  <a:schemeClr val="tx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。</a:t>
            </a:r>
            <a:endParaRPr lang="zh-CN" altLang="en-US" sz="3200" b="1">
              <a:solidFill>
                <a:schemeClr val="tx2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indent="361950"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chemeClr val="tx2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zh-CN" altLang="zh-CN" sz="3200" b="1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……</a:t>
            </a:r>
            <a:endParaRPr lang="zh-CN" altLang="zh-CN" sz="3200" b="1">
              <a:solidFill>
                <a:schemeClr val="tx2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 spd="med">
    <p:circle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9393" name="Rectangle 2" title=""/>
          <p:cNvSpPr/>
          <p:nvPr>
            <p:ph type="title" idx="4294967295"/>
            <p:custDataLst>
              <p:tags r:id="rId3"/>
            </p:custDataLst>
          </p:nvPr>
        </p:nvSpPr>
        <p:spPr>
          <a:xfrm>
            <a:off x="1195705" y="1668145"/>
            <a:ext cx="10090150" cy="1295400"/>
          </a:xfrm>
          <a:ln>
            <a:noFill/>
            <a:miter/>
          </a:ln>
        </p:spPr>
        <p:txBody>
          <a:bodyPr vert="horz" wrap="square" lIns="91440" tIns="45720" rIns="91440" bIns="45720" anchor="ctr"/>
          <a:lstStyle/>
          <a:p>
            <a:pPr algn="just">
              <a:lnSpc>
                <a:spcPct val="200000"/>
              </a:lnSpc>
            </a:pPr>
            <a:br>
              <a:rPr lang="zh-CN" altLang="en-US" sz="6000" b="1">
                <a:solidFill>
                  <a:srgbClr val="FF3300"/>
                </a:solidFill>
              </a:rPr>
            </a:br>
            <a:r>
              <a:rPr lang="zh-CN" altLang="en-US" b="1"/>
              <a:t>欧阳修认为庄宗的“忧劳”使他的国家兴盛，“逸豫”使他的国家败亡，</a:t>
            </a:r>
            <a:r>
              <a:rPr lang="zh-CN" altLang="en-US" b="1">
                <a:solidFill>
                  <a:schemeClr val="tx1"/>
                </a:solidFill>
              </a:rPr>
              <a:t>从庄宗的人生里，我们还可以看到什么？</a:t>
            </a:r>
            <a:endParaRPr lang="zh-CN" altLang="en-US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横卷形 1" title=""/>
          <p:cNvSpPr/>
          <p:nvPr>
            <p:custDataLst>
              <p:tags r:id="rId3"/>
            </p:custDataLst>
          </p:nvPr>
        </p:nvSpPr>
        <p:spPr>
          <a:xfrm>
            <a:off x="9899650" y="-44450"/>
            <a:ext cx="2240280" cy="1357630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10513695" y="88265"/>
            <a:ext cx="1086485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zh-CN" sz="6600">
                <a:solidFill>
                  <a:schemeClr val="accent3"/>
                </a:solidFill>
                <a:effectLst/>
              </a:rPr>
              <a:t>检</a:t>
            </a:r>
            <a:endParaRPr lang="zh-CN" altLang="zh-CN" sz="6600">
              <a:solidFill>
                <a:schemeClr val="accent3"/>
              </a:solidFill>
              <a:effectLst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1415415" y="613410"/>
            <a:ext cx="9098280" cy="56311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200000"/>
              </a:lnSpc>
            </a:pP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下列人物中号称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六一居士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的是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     ）</a:t>
            </a:r>
            <a:r>
              <a:rPr 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白居易      
</a:t>
            </a:r>
            <a:endParaRPr 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lnSpc>
                <a:spcPct val="200000"/>
              </a:lnSpc>
            </a:pPr>
            <a:r>
              <a:rPr 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B.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欧阳修</a:t>
            </a:r>
            <a:endParaRPr 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lnSpc>
                <a:spcPct val="200000"/>
              </a:lnSpc>
            </a:pPr>
            <a:r>
              <a:rPr 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C.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苏轼              </a:t>
            </a:r>
            <a:endParaRPr 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lnSpc>
                <a:spcPct val="200000"/>
              </a:lnSpc>
            </a:pPr>
            <a:r>
              <a:rPr 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D.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李清照</a:t>
            </a:r>
            <a:endParaRPr lang="zh-CN" altLang="en-US" sz="3600"/>
          </a:p>
        </p:txBody>
      </p:sp>
      <p:sp>
        <p:nvSpPr>
          <p:cNvPr id="5" name="文本框 4" title=""/>
          <p:cNvSpPr txBox="1"/>
          <p:nvPr>
            <p:custDataLst>
              <p:tags r:id="rId6"/>
            </p:custDataLst>
          </p:nvPr>
        </p:nvSpPr>
        <p:spPr>
          <a:xfrm>
            <a:off x="9015730" y="809625"/>
            <a:ext cx="1270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/>
              <a:t>B</a:t>
            </a:r>
            <a:endParaRPr lang="en-US" altLang="zh-CN" sz="6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756285" y="613410"/>
            <a:ext cx="9098280" cy="56311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>
              <a:lnSpc>
                <a:spcPct val="200000"/>
              </a:lnSpc>
            </a:pP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下列句子中没有活用现象的一项是（     ）</a:t>
            </a:r>
            <a:r>
              <a:rPr 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忧劳可以兴国，逸豫可以亡身      
</a:t>
            </a:r>
            <a:endParaRPr 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200000"/>
              </a:lnSpc>
            </a:pPr>
            <a:r>
              <a:rPr 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B.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一夫夜呼，乱者四应</a:t>
            </a:r>
            <a:r>
              <a:rPr 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C.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岂得之难而失之易欤              
</a:t>
            </a:r>
            <a:endParaRPr 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lnSpc>
                <a:spcPct val="200000"/>
              </a:lnSpc>
            </a:pPr>
            <a:r>
              <a:rPr 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D.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函梁君臣之首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4"/>
            </p:custDataLst>
          </p:nvPr>
        </p:nvSpPr>
        <p:spPr>
          <a:xfrm>
            <a:off x="8348980" y="809625"/>
            <a:ext cx="1270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/>
              <a:t>C</a:t>
            </a:r>
            <a:endParaRPr lang="en-US" altLang="zh-CN" sz="6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756285" y="613410"/>
            <a:ext cx="11384280" cy="56311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20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下列句子“所以”的用法与其他三项不一样的是（   ）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lnSpc>
                <a:spcPct val="20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A.原庄宗之所以得天下，与其所以失之者，可以知之矣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lnSpc>
                <a:spcPct val="20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B.非所以内交于孺子之父母也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lnSpc>
                <a:spcPct val="20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C.是三者，非所以养德也   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lnSpc>
                <a:spcPct val="20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D.师者，所以传道受业解惑也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4"/>
            </p:custDataLst>
          </p:nvPr>
        </p:nvSpPr>
        <p:spPr>
          <a:xfrm>
            <a:off x="10870565" y="857250"/>
            <a:ext cx="1270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/>
              <a:t>D</a:t>
            </a:r>
            <a:endParaRPr lang="en-US" altLang="zh-CN" sz="6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756285" y="613410"/>
            <a:ext cx="8183880" cy="56311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20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下列句子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没有特殊句式的一项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是（   ）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lnSpc>
                <a:spcPct val="20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A.请其矢，盛以锦囊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lnSpc>
                <a:spcPct val="20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B.此三者，吾遗恨也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lnSpc>
                <a:spcPct val="20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C.方其系燕父子以组   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>
              <a:lnSpc>
                <a:spcPct val="20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D.至于誓天断发，泣下沾襟，何其衰也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4"/>
            </p:custDataLst>
          </p:nvPr>
        </p:nvSpPr>
        <p:spPr>
          <a:xfrm>
            <a:off x="7670165" y="873125"/>
            <a:ext cx="1270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/>
              <a:t>D</a:t>
            </a:r>
            <a:endParaRPr lang="en-US" altLang="zh-CN" sz="6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756285" y="327025"/>
            <a:ext cx="56692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200000"/>
              </a:lnSpc>
            </a:pP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解释下列标红的字词含义：</a:t>
            </a:r>
            <a:endParaRPr lang="zh-CN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615950" y="1721485"/>
            <a:ext cx="4773930" cy="3415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函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梁君臣之首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则遣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从事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以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一少牢告庙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尔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其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忘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乃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父之志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原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庄宗之</a:t>
            </a:r>
            <a:r>
              <a:rPr lang="zh-CN" altLang="en-US"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所以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得天下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5"/>
            </p:custDataLst>
          </p:nvPr>
        </p:nvSpPr>
        <p:spPr>
          <a:xfrm>
            <a:off x="5647690" y="1816735"/>
            <a:ext cx="6151245" cy="42462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函：名作动，用匣子装着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从事：官名</a:t>
            </a:r>
            <a:endParaRPr lang="zh-CN" altLang="en-US" sz="3600" b="1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其：表祈使语气，一定，应该</a:t>
            </a:r>
            <a:endParaRPr lang="zh-CN" altLang="en-US" sz="3600" b="1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原：名作动，推其根本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4211" name="图片 94210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320" y="12700"/>
            <a:ext cx="3824605" cy="683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2" name="矩形 94211" title=""/>
          <p:cNvSpPr/>
          <p:nvPr>
            <p:custDataLst>
              <p:tags r:id="rId5"/>
            </p:custDataLst>
          </p:nvPr>
        </p:nvSpPr>
        <p:spPr>
          <a:xfrm>
            <a:off x="3804285" y="449580"/>
            <a:ext cx="79743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CC33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欧阳修，字</a:t>
            </a:r>
            <a:r>
              <a:rPr lang="en-US" altLang="zh-CN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_______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，号</a:t>
            </a:r>
            <a:r>
              <a:rPr lang="en-US" altLang="zh-CN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_________,</a:t>
            </a:r>
            <a:r>
              <a:rPr lang="zh-CN" altLang="zh-CN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又号</a:t>
            </a:r>
            <a:r>
              <a:rPr lang="en-US" altLang="zh-CN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___________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，谥号</a:t>
            </a:r>
            <a:r>
              <a:rPr lang="en-US" altLang="zh-CN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______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，</a:t>
            </a:r>
            <a:r>
              <a:rPr lang="zh-CN" altLang="zh-CN" sz="3200" b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故世称欧阳文忠公。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北宋著名</a:t>
            </a:r>
            <a:r>
              <a:rPr lang="en-US" altLang="zh-CN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_________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en-US" altLang="zh-CN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_________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，北宋中叶的文坛领袖，</a:t>
            </a:r>
            <a:r>
              <a:rPr lang="zh-CN" altLang="en-US" sz="3200" b="1" u="sng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诗文革新运动</a:t>
            </a:r>
            <a:r>
              <a:rPr lang="zh-CN" altLang="en-US" sz="3200" b="1" u="sng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的倡导者</a:t>
            </a:r>
            <a:r>
              <a:rPr lang="zh-CN" altLang="en-US" sz="3200" b="1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r>
              <a:rPr lang="zh-CN" altLang="zh-CN" sz="3200" b="1" smtClean="0">
                <a:solidFill>
                  <a:sysClr val="windowText" lastClr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与韩愈、柳宗元、苏轼、苏洵、苏辙、王安石、曾巩合称</a:t>
            </a:r>
            <a:r>
              <a:rPr lang="en-US" altLang="zh-CN" sz="3200" b="1" smtClean="0">
                <a:solidFill>
                  <a:sysClr val="windowText" lastClr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_____________</a:t>
            </a:r>
            <a:r>
              <a:rPr lang="zh-CN" altLang="zh-CN" sz="3200" b="1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zh-CN" sz="3200" b="1" smtClean="0">
              <a:solidFill>
                <a:schemeClr val="tx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7261225" y="4233545"/>
            <a:ext cx="2753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“唐宋八大家”</a:t>
            </a:r>
            <a:endParaRPr lang="zh-CN" altLang="zh-CN" sz="3200" b="1" smtClean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7"/>
            </p:custDataLst>
          </p:nvPr>
        </p:nvSpPr>
        <p:spPr>
          <a:xfrm>
            <a:off x="9105265" y="592455"/>
            <a:ext cx="1195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醉翁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8"/>
            </p:custDataLst>
          </p:nvPr>
        </p:nvSpPr>
        <p:spPr>
          <a:xfrm>
            <a:off x="6887845" y="592455"/>
            <a:ext cx="11957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永叔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9"/>
            </p:custDataLst>
          </p:nvPr>
        </p:nvSpPr>
        <p:spPr>
          <a:xfrm>
            <a:off x="4427855" y="1277620"/>
            <a:ext cx="2047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六一居士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0"/>
            </p:custDataLst>
          </p:nvPr>
        </p:nvSpPr>
        <p:spPr>
          <a:xfrm>
            <a:off x="8339455" y="1277620"/>
            <a:ext cx="1231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文忠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11"/>
            </p:custDataLst>
          </p:nvPr>
        </p:nvSpPr>
        <p:spPr>
          <a:xfrm>
            <a:off x="7705725" y="2031365"/>
            <a:ext cx="1865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文学家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2" name="文本框 11" title=""/>
          <p:cNvSpPr txBox="1"/>
          <p:nvPr>
            <p:custDataLst>
              <p:tags r:id="rId12"/>
            </p:custDataLst>
          </p:nvPr>
        </p:nvSpPr>
        <p:spPr>
          <a:xfrm>
            <a:off x="10031730" y="2031365"/>
            <a:ext cx="1865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政治家</a:t>
            </a:r>
            <a:endParaRPr lang="zh-CN" altLang="en-US" sz="3200" b="1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13"/>
            </p:custDataLst>
          </p:nvPr>
        </p:nvSpPr>
        <p:spPr>
          <a:xfrm>
            <a:off x="3804285" y="4817110"/>
            <a:ext cx="79743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</a:t>
            </a:r>
            <a:r>
              <a:rPr lang="zh-CN" alt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他曾主修</a:t>
            </a:r>
            <a:r>
              <a:rPr lang="en-US" alt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_________,</a:t>
            </a:r>
            <a:r>
              <a:rPr lang="zh-CN" alt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有</a:t>
            </a:r>
            <a:r>
              <a:rPr lang="en-US" alt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_____________</a:t>
            </a:r>
            <a:r>
              <a:rPr lang="zh-CN" alt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传世并独撰</a:t>
            </a:r>
            <a:r>
              <a:rPr lang="en-US" alt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_________</a:t>
            </a:r>
            <a:r>
              <a:rPr lang="zh-CN" altLang="zh-CN" sz="3200" b="1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zh-CN" sz="3200" b="1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4"/>
            </p:custDataLst>
          </p:nvPr>
        </p:nvSpPr>
        <p:spPr>
          <a:xfrm>
            <a:off x="6080125" y="4972685"/>
            <a:ext cx="2003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《新唐书》</a:t>
            </a:r>
            <a:endParaRPr lang="zh-CN" altLang="en-US" sz="3200"/>
          </a:p>
        </p:txBody>
      </p:sp>
      <p:sp>
        <p:nvSpPr>
          <p:cNvPr id="15" name="文本框 14" title=""/>
          <p:cNvSpPr txBox="1"/>
          <p:nvPr>
            <p:custDataLst>
              <p:tags r:id="rId15"/>
            </p:custDataLst>
          </p:nvPr>
        </p:nvSpPr>
        <p:spPr>
          <a:xfrm>
            <a:off x="5647690" y="5697855"/>
            <a:ext cx="2691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《新五代史》</a:t>
            </a:r>
            <a:endParaRPr lang="zh-CN" altLang="en-US" sz="3200"/>
          </a:p>
        </p:txBody>
      </p:sp>
      <p:sp>
        <p:nvSpPr>
          <p:cNvPr id="16" name="文本框 15" title=""/>
          <p:cNvSpPr txBox="1"/>
          <p:nvPr>
            <p:custDataLst>
              <p:tags r:id="rId16"/>
            </p:custDataLst>
          </p:nvPr>
        </p:nvSpPr>
        <p:spPr>
          <a:xfrm>
            <a:off x="8604885" y="4972685"/>
            <a:ext cx="2648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《欧阳文忠集》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0" grpId="0"/>
      <p:bldP spid="11" grpId="0"/>
      <p:bldP spid="12" grpId="0"/>
      <p:bldP spid="6" grpId="0"/>
      <p:bldP spid="14" grpId="0"/>
      <p:bldP spid="15" grpId="0"/>
      <p:bldP spid="1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4138295" y="0"/>
            <a:ext cx="262128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0" algn="l">
              <a:lnSpc>
                <a:spcPct val="200000"/>
              </a:lnSpc>
            </a:pPr>
            <a:r>
              <a:rPr lang="zh-CN" sz="4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翻译句子</a:t>
            </a:r>
            <a:endParaRPr lang="zh-CN" sz="48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409575" y="1737360"/>
            <a:ext cx="11628755" cy="3415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夫祸患常积于忽微，而智勇多困于所溺，岂独伶人也哉！</a:t>
            </a:r>
            <a:endParaRPr lang="zh-CN" altLang="en-US" sz="3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忧劳可以兴国，逸豫可以亡身，自然之理也。</a:t>
            </a:r>
            <a:endParaRPr lang="zh-CN" altLang="en-US" sz="3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l">
              <a:lnSpc>
                <a:spcPct val="200000"/>
              </a:lnSpc>
            </a:pPr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盛衰之理，虽曰天命，岂非人事哉！</a:t>
            </a:r>
            <a:endParaRPr lang="zh-CN" altLang="en-US" sz="3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2" name="文本框 78850" title=""/>
          <p:cNvSpPr txBox="1"/>
          <p:nvPr>
            <p:custDataLst>
              <p:tags r:id="rId3"/>
            </p:custDataLst>
          </p:nvPr>
        </p:nvSpPr>
        <p:spPr>
          <a:xfrm>
            <a:off x="2803525" y="-360362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文本框 78853" title=""/>
          <p:cNvSpPr txBox="1"/>
          <p:nvPr>
            <p:custDataLst>
              <p:tags r:id="rId4"/>
            </p:custDataLst>
          </p:nvPr>
        </p:nvSpPr>
        <p:spPr>
          <a:xfrm>
            <a:off x="2117725" y="48974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573405" y="873125"/>
            <a:ext cx="11045825" cy="5111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伶官传序</a:t>
            </a:r>
            <a:r>
              <a:rPr lang="zh-CN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是欧阳修为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新五代史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伶官传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作的序，本文是一篇序文，也是一篇史论。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just">
              <a:lnSpc>
                <a:spcPct val="1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是一种文体，相当于今天某些文章的“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前言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”或者编者的“</a:t>
            </a:r>
            <a:r>
              <a:rPr lang="zh-CN" altLang="en-US" sz="32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按语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”，它的内容或是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提纲契领地评价该书内容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，或者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叙述著书作文的缘由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，以便有助于读者理解下面有关书或文的内容；序有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书序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赠序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之分。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2" name="文本框 78850" title=""/>
          <p:cNvSpPr txBox="1"/>
          <p:nvPr>
            <p:custDataLst>
              <p:tags r:id="rId3"/>
            </p:custDataLst>
          </p:nvPr>
        </p:nvSpPr>
        <p:spPr>
          <a:xfrm>
            <a:off x="2803525" y="-360362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5" name="文本框 78853" title=""/>
          <p:cNvSpPr txBox="1"/>
          <p:nvPr>
            <p:custDataLst>
              <p:tags r:id="rId4"/>
            </p:custDataLst>
          </p:nvPr>
        </p:nvSpPr>
        <p:spPr>
          <a:xfrm>
            <a:off x="2117725" y="48974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5"/>
            </p:custDataLst>
          </p:nvPr>
        </p:nvSpPr>
        <p:spPr>
          <a:xfrm>
            <a:off x="767080" y="658495"/>
            <a:ext cx="1104582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五代：唐宋之间的五个封建王朝，即后梁、后唐、后晋、后汉、后周，是我国历史上的动荡时期。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古称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演戏的人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为伶,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在宫廷中授有官职的伶人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叫作伶官。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传”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记述了后唐庄宗李存勖（xù）宠幸的伶官</a:t>
            </a:r>
            <a:r>
              <a:rPr lang="zh-CN" altLang="en-US" sz="3200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景进、史彦琼、郭从谦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等人败政乱国的史实。这三人都出入宫掖，货赂交行，偶不得意，即陷人于罪，破家灭族，因而后唐朝廷上下离心，互相猜忌，祸乱不息，终使朝政日坏。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69" name="文本框 93185" title=""/>
          <p:cNvSpPr txBox="1"/>
          <p:nvPr>
            <p:custDataLst>
              <p:tags r:id="rId3"/>
            </p:custDataLst>
          </p:nvPr>
        </p:nvSpPr>
        <p:spPr>
          <a:xfrm>
            <a:off x="792480" y="1333500"/>
            <a:ext cx="10607675" cy="50025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40000"/>
              </a:lnSpc>
              <a:spcBef>
                <a:spcPts val="50"/>
              </a:spcBef>
              <a:spcAft>
                <a:spcPct val="0"/>
              </a:spcAft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北宋王朝建立后，随着土地和财富的高度集中，北宋的统治集团日益腐化。由于北方少数民族的不断进犯，民族矛盾也日益尖锐。面对这种形势，北宋王朝不但不力求振作，反而忍受耻辱，每年都要靠纳币输绢以求苟安。欧阳修写《伶官传》并冠以短序,是为了</a:t>
            </a:r>
            <a:r>
              <a:rPr lang="zh-CN" altLang="en-US" sz="32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让北宋统治者吸取后唐庄宗李存勖宠幸伶人而身死国灭的历史教训,力戒骄奢,防微杜渐,励精图治（以史为鉴）。</a:t>
            </a:r>
            <a:r>
              <a:rPr lang="zh-CN" altLang="en-US" sz="1600" b="1" u="sng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1600" b="1" u="sng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8889365" y="411480"/>
            <a:ext cx="293878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5400" b="1">
                <a:solidFill>
                  <a:srgbClr val="FF505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时代背景</a:t>
            </a:r>
            <a:endParaRPr lang="zh-CN" altLang="en-US" sz="5400" b="1">
              <a:solidFill>
                <a:srgbClr val="FF505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3175000" y="826135"/>
            <a:ext cx="66351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黑体" panose="02010609060101010101" charset="-122"/>
                <a:ea typeface="黑体" panose="02010609060101010101" charset="-122"/>
              </a:rPr>
              <a:t>读文章，正字音</a:t>
            </a:r>
            <a:endParaRPr lang="zh-CN" altLang="en-US" sz="6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2461260" y="2016125"/>
            <a:ext cx="234886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系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燕父子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仇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雠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已灭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乱者四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应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盛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衰之理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盛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以锦囊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5"/>
            </p:custDataLst>
          </p:nvPr>
        </p:nvSpPr>
        <p:spPr>
          <a:xfrm>
            <a:off x="5715000" y="2245360"/>
            <a:ext cx="2926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xì，缚，捆绑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6"/>
            </p:custDataLst>
          </p:nvPr>
        </p:nvSpPr>
        <p:spPr>
          <a:xfrm>
            <a:off x="5715000" y="3106420"/>
            <a:ext cx="4297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chóu，与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仇</a:t>
            </a:r>
            <a:r>
              <a:rPr lang="en-US" altLang="zh-CN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同义</a:t>
            </a:r>
            <a:endParaRPr lang="zh-CN" altLang="en-US" sz="36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5715000" y="3879850"/>
            <a:ext cx="2468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yìnɡ，响应</a:t>
            </a:r>
            <a:endParaRPr lang="zh-CN" altLang="en-US" sz="3600"/>
          </a:p>
        </p:txBody>
      </p:sp>
      <p:sp>
        <p:nvSpPr>
          <p:cNvPr id="9" name="文本框 8" title=""/>
          <p:cNvSpPr txBox="1"/>
          <p:nvPr>
            <p:custDataLst>
              <p:tags r:id="rId8"/>
            </p:custDataLst>
          </p:nvPr>
        </p:nvSpPr>
        <p:spPr>
          <a:xfrm>
            <a:off x="5715000" y="4690110"/>
            <a:ext cx="2697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shènɡ，兴盛</a:t>
            </a:r>
            <a:endParaRPr lang="zh-CN" altLang="en-US" sz="3600"/>
          </a:p>
        </p:txBody>
      </p:sp>
      <p:sp>
        <p:nvSpPr>
          <p:cNvPr id="10" name="文本框 9" title=""/>
          <p:cNvSpPr txBox="1"/>
          <p:nvPr>
            <p:custDataLst>
              <p:tags r:id="rId9"/>
            </p:custDataLst>
          </p:nvPr>
        </p:nvSpPr>
        <p:spPr>
          <a:xfrm>
            <a:off x="5715000" y="5617210"/>
            <a:ext cx="2240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chénɡ，装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横卷形 1" title=""/>
          <p:cNvSpPr/>
          <p:nvPr>
            <p:custDataLst>
              <p:tags r:id="rId3"/>
            </p:custDataLst>
          </p:nvPr>
        </p:nvSpPr>
        <p:spPr>
          <a:xfrm>
            <a:off x="9156065" y="-37465"/>
            <a:ext cx="3003550" cy="1357630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9478010" y="-294640"/>
            <a:ext cx="3054985" cy="1614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just">
              <a:lnSpc>
                <a:spcPct val="150000"/>
              </a:lnSpc>
            </a:pPr>
            <a:r>
              <a:rPr lang="zh-CN" altLang="zh-CN" sz="6600">
                <a:solidFill>
                  <a:schemeClr val="accent3"/>
                </a:solidFill>
                <a:effectLst/>
              </a:rPr>
              <a:t>思</a:t>
            </a:r>
            <a:r>
              <a:rPr lang="en-US" altLang="zh-CN" sz="6600">
                <a:solidFill>
                  <a:schemeClr val="accent3"/>
                </a:solidFill>
                <a:effectLst/>
              </a:rPr>
              <a:t>&amp;</a:t>
            </a:r>
            <a:r>
              <a:rPr lang="zh-CN" altLang="en-US" sz="6600">
                <a:solidFill>
                  <a:schemeClr val="accent3"/>
                </a:solidFill>
                <a:effectLst/>
              </a:rPr>
              <a:t>议</a:t>
            </a:r>
            <a:endParaRPr lang="zh-CN" altLang="en-US" sz="6600">
              <a:solidFill>
                <a:schemeClr val="accent3"/>
              </a:solidFill>
              <a:effectLst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426720" y="1320165"/>
            <a:ext cx="1133919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1.翻译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文本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，特别注意文中标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颜色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的词语，翻译时思考：</a:t>
            </a:r>
            <a:r>
              <a:rPr lang="en-US" altLang="zh-CN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词类活用、通假字、古今异义、特殊句式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等文言现象。</a:t>
            </a:r>
            <a:endParaRPr lang="en-US" altLang="zh-CN" sz="3600" b="1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本文对盛衰成败持有怎样的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观点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？又是如何论证自己观点的？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[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论点、论据、论证、结论、推论（原文）</a:t>
            </a:r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]</a:t>
            </a:r>
            <a:endParaRPr lang="en-US" altLang="zh-CN" sz="36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454"/>
</p:tagLst>
</file>

<file path=ppt/tags/tag10.xml><?xml version="1.0" encoding="utf-8"?>
<p:tagLst xmlns:p="http://schemas.openxmlformats.org/presentationml/2006/main">
  <p:tag name="AS_UNIQUEID" val="463"/>
</p:tagLst>
</file>

<file path=ppt/tags/tag100.xml><?xml version="1.0" encoding="utf-8"?>
<p:tagLst xmlns:p="http://schemas.openxmlformats.org/presentationml/2006/main">
  <p:tag name="AS_UNIQUEID" val="548"/>
</p:tagLst>
</file>

<file path=ppt/tags/tag101.xml><?xml version="1.0" encoding="utf-8"?>
<p:tagLst xmlns:p="http://schemas.openxmlformats.org/presentationml/2006/main">
  <p:tag name="AS_UNIQUEID" val="549"/>
</p:tagLst>
</file>

<file path=ppt/tags/tag102.xml><?xml version="1.0" encoding="utf-8"?>
<p:tagLst xmlns:p="http://schemas.openxmlformats.org/presentationml/2006/main">
  <p:tag name="AS_UNIQUEID" val="550"/>
</p:tagLst>
</file>

<file path=ppt/tags/tag103.xml><?xml version="1.0" encoding="utf-8"?>
<p:tagLst xmlns:p="http://schemas.openxmlformats.org/presentationml/2006/main">
  <p:tag name="AS_UNIQUEID" val="551"/>
</p:tagLst>
</file>

<file path=ppt/tags/tag104.xml><?xml version="1.0" encoding="utf-8"?>
<p:tagLst xmlns:p="http://schemas.openxmlformats.org/presentationml/2006/main">
  <p:tag name="AS_UNIQUEID" val="552"/>
</p:tagLst>
</file>

<file path=ppt/tags/tag105.xml><?xml version="1.0" encoding="utf-8"?>
<p:tagLst xmlns:p="http://schemas.openxmlformats.org/presentationml/2006/main">
  <p:tag name="AS_UNIQUEID" val="553"/>
</p:tagLst>
</file>

<file path=ppt/tags/tag106.xml><?xml version="1.0" encoding="utf-8"?>
<p:tagLst xmlns:p="http://schemas.openxmlformats.org/presentationml/2006/main">
  <p:tag name="AS_UNIQUEID" val="554"/>
</p:tagLst>
</file>

<file path=ppt/tags/tag107.xml><?xml version="1.0" encoding="utf-8"?>
<p:tagLst xmlns:p="http://schemas.openxmlformats.org/presentationml/2006/main">
  <p:tag name="AS_UNIQUEID" val="555"/>
</p:tagLst>
</file>

<file path=ppt/tags/tag108.xml><?xml version="1.0" encoding="utf-8"?>
<p:tagLst xmlns:p="http://schemas.openxmlformats.org/presentationml/2006/main">
  <p:tag name="AS_UNIQUEID" val="556"/>
</p:tagLst>
</file>

<file path=ppt/tags/tag109.xml><?xml version="1.0" encoding="utf-8"?>
<p:tagLst xmlns:p="http://schemas.openxmlformats.org/presentationml/2006/main">
  <p:tag name="AS_UNIQUEID" val="557"/>
</p:tagLst>
</file>

<file path=ppt/tags/tag11.xml><?xml version="1.0" encoding="utf-8"?>
<p:tagLst xmlns:p="http://schemas.openxmlformats.org/presentationml/2006/main">
  <p:tag name="AS_UNIQUEID" val="464"/>
</p:tagLst>
</file>

<file path=ppt/tags/tag110.xml><?xml version="1.0" encoding="utf-8"?>
<p:tagLst xmlns:p="http://schemas.openxmlformats.org/presentationml/2006/main">
  <p:tag name="AS_UNIQUEID" val="558"/>
</p:tagLst>
</file>

<file path=ppt/tags/tag111.xml><?xml version="1.0" encoding="utf-8"?>
<p:tagLst xmlns:p="http://schemas.openxmlformats.org/presentationml/2006/main">
  <p:tag name="AS_UNIQUEID" val="559"/>
</p:tagLst>
</file>

<file path=ppt/tags/tag112.xml><?xml version="1.0" encoding="utf-8"?>
<p:tagLst xmlns:p="http://schemas.openxmlformats.org/presentationml/2006/main">
  <p:tag name="AS_UNIQUEID" val="560"/>
</p:tagLst>
</file>

<file path=ppt/tags/tag113.xml><?xml version="1.0" encoding="utf-8"?>
<p:tagLst xmlns:p="http://schemas.openxmlformats.org/presentationml/2006/main">
  <p:tag name="AS_UNIQUEID" val="561"/>
</p:tagLst>
</file>

<file path=ppt/tags/tag114.xml><?xml version="1.0" encoding="utf-8"?>
<p:tagLst xmlns:p="http://schemas.openxmlformats.org/presentationml/2006/main">
  <p:tag name="AS_UNIQUEID" val="562"/>
</p:tagLst>
</file>

<file path=ppt/tags/tag115.xml><?xml version="1.0" encoding="utf-8"?>
<p:tagLst xmlns:p="http://schemas.openxmlformats.org/presentationml/2006/main">
  <p:tag name="AS_UNIQUEID" val="563"/>
</p:tagLst>
</file>

<file path=ppt/tags/tag116.xml><?xml version="1.0" encoding="utf-8"?>
<p:tagLst xmlns:p="http://schemas.openxmlformats.org/presentationml/2006/main">
  <p:tag name="AS_UNIQUEID" val="564"/>
</p:tagLst>
</file>

<file path=ppt/tags/tag117.xml><?xml version="1.0" encoding="utf-8"?>
<p:tagLst xmlns:p="http://schemas.openxmlformats.org/presentationml/2006/main">
  <p:tag name="AS_UNIQUEID" val="565"/>
</p:tagLst>
</file>

<file path=ppt/tags/tag118.xml><?xml version="1.0" encoding="utf-8"?>
<p:tagLst xmlns:p="http://schemas.openxmlformats.org/presentationml/2006/main">
  <p:tag name="AS_UNIQUEID" val="566"/>
</p:tagLst>
</file>

<file path=ppt/tags/tag119.xml><?xml version="1.0" encoding="utf-8"?>
<p:tagLst xmlns:p="http://schemas.openxmlformats.org/presentationml/2006/main">
  <p:tag name="AS_UNIQUEID" val="567"/>
</p:tagLst>
</file>

<file path=ppt/tags/tag12.xml><?xml version="1.0" encoding="utf-8"?>
<p:tagLst xmlns:p="http://schemas.openxmlformats.org/presentationml/2006/main">
  <p:tag name="AS_UNIQUEID" val="465"/>
</p:tagLst>
</file>

<file path=ppt/tags/tag120.xml><?xml version="1.0" encoding="utf-8"?>
<p:tagLst xmlns:p="http://schemas.openxmlformats.org/presentationml/2006/main">
  <p:tag name="AS_UNIQUEID" val="568"/>
</p:tagLst>
</file>

<file path=ppt/tags/tag121.xml><?xml version="1.0" encoding="utf-8"?>
<p:tagLst xmlns:p="http://schemas.openxmlformats.org/presentationml/2006/main">
  <p:tag name="AS_UNIQUEID" val="569"/>
</p:tagLst>
</file>

<file path=ppt/tags/tag122.xml><?xml version="1.0" encoding="utf-8"?>
<p:tagLst xmlns:p="http://schemas.openxmlformats.org/presentationml/2006/main">
  <p:tag name="AS_UNIQUEID" val="570"/>
</p:tagLst>
</file>

<file path=ppt/tags/tag123.xml><?xml version="1.0" encoding="utf-8"?>
<p:tagLst xmlns:p="http://schemas.openxmlformats.org/presentationml/2006/main">
  <p:tag name="AS_UNIQUEID" val="571"/>
</p:tagLst>
</file>

<file path=ppt/tags/tag124.xml><?xml version="1.0" encoding="utf-8"?>
<p:tagLst xmlns:p="http://schemas.openxmlformats.org/presentationml/2006/main">
  <p:tag name="AS_UNIQUEID" val="572"/>
</p:tagLst>
</file>

<file path=ppt/tags/tag125.xml><?xml version="1.0" encoding="utf-8"?>
<p:tagLst xmlns:p="http://schemas.openxmlformats.org/presentationml/2006/main">
  <p:tag name="AS_UNIQUEID" val="573"/>
</p:tagLst>
</file>

<file path=ppt/tags/tag126.xml><?xml version="1.0" encoding="utf-8"?>
<p:tagLst xmlns:p="http://schemas.openxmlformats.org/presentationml/2006/main">
  <p:tag name="AS_UNIQUEID" val="574"/>
</p:tagLst>
</file>

<file path=ppt/tags/tag127.xml><?xml version="1.0" encoding="utf-8"?>
<p:tagLst xmlns:p="http://schemas.openxmlformats.org/presentationml/2006/main">
  <p:tag name="AS_UNIQUEID" val="575"/>
</p:tagLst>
</file>

<file path=ppt/tags/tag128.xml><?xml version="1.0" encoding="utf-8"?>
<p:tagLst xmlns:p="http://schemas.openxmlformats.org/presentationml/2006/main">
  <p:tag name="AS_UNIQUEID" val="576"/>
</p:tagLst>
</file>

<file path=ppt/tags/tag129.xml><?xml version="1.0" encoding="utf-8"?>
<p:tagLst xmlns:p="http://schemas.openxmlformats.org/presentationml/2006/main">
  <p:tag name="AS_UNIQUEID" val="577"/>
</p:tagLst>
</file>

<file path=ppt/tags/tag13.xml><?xml version="1.0" encoding="utf-8"?>
<p:tagLst xmlns:p="http://schemas.openxmlformats.org/presentationml/2006/main">
  <p:tag name="AS_UNIQUEID" val="466"/>
</p:tagLst>
</file>

<file path=ppt/tags/tag130.xml><?xml version="1.0" encoding="utf-8"?>
<p:tagLst xmlns:p="http://schemas.openxmlformats.org/presentationml/2006/main">
  <p:tag name="AS_UNIQUEID" val="578"/>
</p:tagLst>
</file>

<file path=ppt/tags/tag131.xml><?xml version="1.0" encoding="utf-8"?>
<p:tagLst xmlns:p="http://schemas.openxmlformats.org/presentationml/2006/main">
  <p:tag name="AS_UNIQUEID" val="579"/>
</p:tagLst>
</file>

<file path=ppt/tags/tag132.xml><?xml version="1.0" encoding="utf-8"?>
<p:tagLst xmlns:p="http://schemas.openxmlformats.org/presentationml/2006/main">
  <p:tag name="AS_UNIQUEID" val="580"/>
</p:tagLst>
</file>

<file path=ppt/tags/tag133.xml><?xml version="1.0" encoding="utf-8"?>
<p:tagLst xmlns:p="http://schemas.openxmlformats.org/presentationml/2006/main">
  <p:tag name="AS_UNIQUEID" val="581"/>
</p:tagLst>
</file>

<file path=ppt/tags/tag134.xml><?xml version="1.0" encoding="utf-8"?>
<p:tagLst xmlns:p="http://schemas.openxmlformats.org/presentationml/2006/main">
  <p:tag name="AS_UNIQUEID" val="582"/>
</p:tagLst>
</file>

<file path=ppt/tags/tag135.xml><?xml version="1.0" encoding="utf-8"?>
<p:tagLst xmlns:p="http://schemas.openxmlformats.org/presentationml/2006/main">
  <p:tag name="AS_UNIQUEID" val="583"/>
</p:tagLst>
</file>

<file path=ppt/tags/tag136.xml><?xml version="1.0" encoding="utf-8"?>
<p:tagLst xmlns:p="http://schemas.openxmlformats.org/presentationml/2006/main">
  <p:tag name="AS_UNIQUEID" val="584"/>
</p:tagLst>
</file>

<file path=ppt/tags/tag137.xml><?xml version="1.0" encoding="utf-8"?>
<p:tagLst xmlns:p="http://schemas.openxmlformats.org/presentationml/2006/main">
  <p:tag name="AS_UNIQUEID" val="585"/>
</p:tagLst>
</file>

<file path=ppt/tags/tag138.xml><?xml version="1.0" encoding="utf-8"?>
<p:tagLst xmlns:p="http://schemas.openxmlformats.org/presentationml/2006/main">
  <p:tag name="AS_UNIQUEID" val="586"/>
</p:tagLst>
</file>

<file path=ppt/tags/tag139.xml><?xml version="1.0" encoding="utf-8"?>
<p:tagLst xmlns:p="http://schemas.openxmlformats.org/presentationml/2006/main">
  <p:tag name="AS_UNIQUEID" val="587"/>
</p:tagLst>
</file>

<file path=ppt/tags/tag14.xml><?xml version="1.0" encoding="utf-8"?>
<p:tagLst xmlns:p="http://schemas.openxmlformats.org/presentationml/2006/main">
  <p:tag name="AS_UNIQUEID" val="467"/>
</p:tagLst>
</file>

<file path=ppt/tags/tag140.xml><?xml version="1.0" encoding="utf-8"?>
<p:tagLst xmlns:p="http://schemas.openxmlformats.org/presentationml/2006/main">
  <p:tag name="AS_UNIQUEID" val="588"/>
</p:tagLst>
</file>

<file path=ppt/tags/tag141.xml><?xml version="1.0" encoding="utf-8"?>
<p:tagLst xmlns:p="http://schemas.openxmlformats.org/presentationml/2006/main">
  <p:tag name="AS_UNIQUEID" val="589"/>
</p:tagLst>
</file>

<file path=ppt/tags/tag142.xml><?xml version="1.0" encoding="utf-8"?>
<p:tagLst xmlns:p="http://schemas.openxmlformats.org/presentationml/2006/main">
  <p:tag name="AS_UNIQUEID" val="590"/>
</p:tagLst>
</file>

<file path=ppt/tags/tag143.xml><?xml version="1.0" encoding="utf-8"?>
<p:tagLst xmlns:p="http://schemas.openxmlformats.org/presentationml/2006/main">
  <p:tag name="AS_UNIQUEID" val="591"/>
</p:tagLst>
</file>

<file path=ppt/tags/tag144.xml><?xml version="1.0" encoding="utf-8"?>
<p:tagLst xmlns:p="http://schemas.openxmlformats.org/presentationml/2006/main">
  <p:tag name="AS_UNIQUEID" val="592"/>
</p:tagLst>
</file>

<file path=ppt/tags/tag145.xml><?xml version="1.0" encoding="utf-8"?>
<p:tagLst xmlns:p="http://schemas.openxmlformats.org/presentationml/2006/main">
  <p:tag name="AS_UNIQUEID" val="593"/>
</p:tagLst>
</file>

<file path=ppt/tags/tag146.xml><?xml version="1.0" encoding="utf-8"?>
<p:tagLst xmlns:p="http://schemas.openxmlformats.org/presentationml/2006/main">
  <p:tag name="AS_UNIQUEID" val="594"/>
</p:tagLst>
</file>

<file path=ppt/tags/tag147.xml><?xml version="1.0" encoding="utf-8"?>
<p:tagLst xmlns:p="http://schemas.openxmlformats.org/presentationml/2006/main">
  <p:tag name="AS_UNIQUEID" val="595"/>
</p:tagLst>
</file>

<file path=ppt/tags/tag148.xml><?xml version="1.0" encoding="utf-8"?>
<p:tagLst xmlns:p="http://schemas.openxmlformats.org/presentationml/2006/main">
  <p:tag name="AS_UNIQUEID" val="596"/>
</p:tagLst>
</file>

<file path=ppt/tags/tag149.xml><?xml version="1.0" encoding="utf-8"?>
<p:tagLst xmlns:p="http://schemas.openxmlformats.org/presentationml/2006/main">
  <p:tag name="AS_UNIQUEID" val="597"/>
</p:tagLst>
</file>

<file path=ppt/tags/tag15.xml><?xml version="1.0" encoding="utf-8"?>
<p:tagLst xmlns:p="http://schemas.openxmlformats.org/presentationml/2006/main">
  <p:tag name="AS_UNIQUEID" val="468"/>
</p:tagLst>
</file>

<file path=ppt/tags/tag150.xml><?xml version="1.0" encoding="utf-8"?>
<p:tagLst xmlns:p="http://schemas.openxmlformats.org/presentationml/2006/main">
  <p:tag name="AS_UNIQUEID" val="598"/>
</p:tagLst>
</file>

<file path=ppt/tags/tag151.xml><?xml version="1.0" encoding="utf-8"?>
<p:tagLst xmlns:p="http://schemas.openxmlformats.org/presentationml/2006/main">
  <p:tag name="AS_UNIQUEID" val="599"/>
</p:tagLst>
</file>

<file path=ppt/tags/tag152.xml><?xml version="1.0" encoding="utf-8"?>
<p:tagLst xmlns:p="http://schemas.openxmlformats.org/presentationml/2006/main">
  <p:tag name="AS_UNIQUEID" val="600"/>
</p:tagLst>
</file>

<file path=ppt/tags/tag153.xml><?xml version="1.0" encoding="utf-8"?>
<p:tagLst xmlns:p="http://schemas.openxmlformats.org/presentationml/2006/main">
  <p:tag name="AS_UNIQUEID" val="601"/>
</p:tagLst>
</file>

<file path=ppt/tags/tag154.xml><?xml version="1.0" encoding="utf-8"?>
<p:tagLst xmlns:p="http://schemas.openxmlformats.org/presentationml/2006/main">
  <p:tag name="AS_UNIQUEID" val="602"/>
</p:tagLst>
</file>

<file path=ppt/tags/tag155.xml><?xml version="1.0" encoding="utf-8"?>
<p:tagLst xmlns:p="http://schemas.openxmlformats.org/presentationml/2006/main">
  <p:tag name="AS_UNIQUEID" val="603"/>
</p:tagLst>
</file>

<file path=ppt/tags/tag156.xml><?xml version="1.0" encoding="utf-8"?>
<p:tagLst xmlns:p="http://schemas.openxmlformats.org/presentationml/2006/main">
  <p:tag name="AS_UNIQUEID" val="604"/>
</p:tagLst>
</file>

<file path=ppt/tags/tag157.xml><?xml version="1.0" encoding="utf-8"?>
<p:tagLst xmlns:p="http://schemas.openxmlformats.org/presentationml/2006/main">
  <p:tag name="AS_UNIQUEID" val="605"/>
</p:tagLst>
</file>

<file path=ppt/tags/tag158.xml><?xml version="1.0" encoding="utf-8"?>
<p:tagLst xmlns:p="http://schemas.openxmlformats.org/presentationml/2006/main">
  <p:tag name="AS_UNIQUEID" val="606"/>
</p:tagLst>
</file>

<file path=ppt/tags/tag159.xml><?xml version="1.0" encoding="utf-8"?>
<p:tagLst xmlns:p="http://schemas.openxmlformats.org/presentationml/2006/main">
  <p:tag name="AS_UNIQUEID" val="607"/>
</p:tagLst>
</file>

<file path=ppt/tags/tag16.xml><?xml version="1.0" encoding="utf-8"?>
<p:tagLst xmlns:p="http://schemas.openxmlformats.org/presentationml/2006/main">
  <p:tag name="AS_UNIQUEID" val="469"/>
</p:tagLst>
</file>

<file path=ppt/tags/tag160.xml><?xml version="1.0" encoding="utf-8"?>
<p:tagLst xmlns:p="http://schemas.openxmlformats.org/presentationml/2006/main">
  <p:tag name="AS_UNIQUEID" val="608"/>
</p:tagLst>
</file>

<file path=ppt/tags/tag161.xml><?xml version="1.0" encoding="utf-8"?>
<p:tagLst xmlns:p="http://schemas.openxmlformats.org/presentationml/2006/main">
  <p:tag name="AS_UNIQUEID" val="609"/>
</p:tagLst>
</file>

<file path=ppt/tags/tag162.xml><?xml version="1.0" encoding="utf-8"?>
<p:tagLst xmlns:p="http://schemas.openxmlformats.org/presentationml/2006/main">
  <p:tag name="AS_UNIQUEID" val="610"/>
</p:tagLst>
</file>

<file path=ppt/tags/tag163.xml><?xml version="1.0" encoding="utf-8"?>
<p:tagLst xmlns:p="http://schemas.openxmlformats.org/presentationml/2006/main">
  <p:tag name="AS_UNIQUEID" val="611"/>
</p:tagLst>
</file>

<file path=ppt/tags/tag164.xml><?xml version="1.0" encoding="utf-8"?>
<p:tagLst xmlns:p="http://schemas.openxmlformats.org/presentationml/2006/main">
  <p:tag name="AS_UNIQUEID" val="612"/>
</p:tagLst>
</file>

<file path=ppt/tags/tag165.xml><?xml version="1.0" encoding="utf-8"?>
<p:tagLst xmlns:p="http://schemas.openxmlformats.org/presentationml/2006/main">
  <p:tag name="AS_UNIQUEID" val="613"/>
</p:tagLst>
</file>

<file path=ppt/tags/tag166.xml><?xml version="1.0" encoding="utf-8"?>
<p:tagLst xmlns:p="http://schemas.openxmlformats.org/presentationml/2006/main">
  <p:tag name="AS_UNIQUEID" val="614"/>
</p:tagLst>
</file>

<file path=ppt/tags/tag167.xml><?xml version="1.0" encoding="utf-8"?>
<p:tagLst xmlns:p="http://schemas.openxmlformats.org/presentationml/2006/main">
  <p:tag name="AS_UNIQUEID" val="615"/>
</p:tagLst>
</file>

<file path=ppt/tags/tag168.xml><?xml version="1.0" encoding="utf-8"?>
<p:tagLst xmlns:p="http://schemas.openxmlformats.org/presentationml/2006/main">
  <p:tag name="AS_UNIQUEID" val="616"/>
</p:tagLst>
</file>

<file path=ppt/tags/tag169.xml><?xml version="1.0" encoding="utf-8"?>
<p:tagLst xmlns:p="http://schemas.openxmlformats.org/presentationml/2006/main">
  <p:tag name="AS_UNIQUEID" val="617"/>
</p:tagLst>
</file>

<file path=ppt/tags/tag17.xml><?xml version="1.0" encoding="utf-8"?>
<p:tagLst xmlns:p="http://schemas.openxmlformats.org/presentationml/2006/main">
  <p:tag name="AS_UNIQUEID" val="470"/>
</p:tagLst>
</file>

<file path=ppt/tags/tag170.xml><?xml version="1.0" encoding="utf-8"?>
<p:tagLst xmlns:p="http://schemas.openxmlformats.org/presentationml/2006/main">
  <p:tag name="AS_UNIQUEID" val="618"/>
</p:tagLst>
</file>

<file path=ppt/tags/tag171.xml><?xml version="1.0" encoding="utf-8"?>
<p:tagLst xmlns:p="http://schemas.openxmlformats.org/presentationml/2006/main">
  <p:tag name="AS_UNIQUEID" val="619"/>
</p:tagLst>
</file>

<file path=ppt/tags/tag172.xml><?xml version="1.0" encoding="utf-8"?>
<p:tagLst xmlns:p="http://schemas.openxmlformats.org/presentationml/2006/main">
  <p:tag name="AS_UNIQUEID" val="620"/>
</p:tagLst>
</file>

<file path=ppt/tags/tag173.xml><?xml version="1.0" encoding="utf-8"?>
<p:tagLst xmlns:p="http://schemas.openxmlformats.org/presentationml/2006/main">
  <p:tag name="AS_UNIQUEID" val="621"/>
</p:tagLst>
</file>

<file path=ppt/tags/tag174.xml><?xml version="1.0" encoding="utf-8"?>
<p:tagLst xmlns:p="http://schemas.openxmlformats.org/presentationml/2006/main">
  <p:tag name="AS_UNIQUEID" val="720"/>
</p:tagLst>
</file>

<file path=ppt/tags/tag175.xml><?xml version="1.0" encoding="utf-8"?>
<p:tagLst xmlns:p="http://schemas.openxmlformats.org/presentationml/2006/main">
  <p:tag name="AS_UNIQUEID" val="622"/>
</p:tagLst>
</file>

<file path=ppt/tags/tag176.xml><?xml version="1.0" encoding="utf-8"?>
<p:tagLst xmlns:p="http://schemas.openxmlformats.org/presentationml/2006/main">
  <p:tag name="AS_UNIQUEID" val="623"/>
</p:tagLst>
</file>

<file path=ppt/tags/tag177.xml><?xml version="1.0" encoding="utf-8"?>
<p:tagLst xmlns:p="http://schemas.openxmlformats.org/presentationml/2006/main">
  <p:tag name="AS_UNIQUEID" val="624"/>
</p:tagLst>
</file>

<file path=ppt/tags/tag178.xml><?xml version="1.0" encoding="utf-8"?>
<p:tagLst xmlns:p="http://schemas.openxmlformats.org/presentationml/2006/main">
  <p:tag name="AS_UNIQUEID" val="625"/>
</p:tagLst>
</file>

<file path=ppt/tags/tag179.xml><?xml version="1.0" encoding="utf-8"?>
<p:tagLst xmlns:p="http://schemas.openxmlformats.org/presentationml/2006/main">
  <p:tag name="AS_UNIQUEID" val="626"/>
</p:tagLst>
</file>

<file path=ppt/tags/tag18.xml><?xml version="1.0" encoding="utf-8"?>
<p:tagLst xmlns:p="http://schemas.openxmlformats.org/presentationml/2006/main">
  <p:tag name="AS_UNIQUEID" val="471"/>
</p:tagLst>
</file>

<file path=ppt/tags/tag180.xml><?xml version="1.0" encoding="utf-8"?>
<p:tagLst xmlns:p="http://schemas.openxmlformats.org/presentationml/2006/main">
  <p:tag name="AS_UNIQUEID" val="627"/>
</p:tagLst>
</file>

<file path=ppt/tags/tag181.xml><?xml version="1.0" encoding="utf-8"?>
<p:tagLst xmlns:p="http://schemas.openxmlformats.org/presentationml/2006/main">
  <p:tag name="AS_UNIQUEID" val="628"/>
</p:tagLst>
</file>

<file path=ppt/tags/tag182.xml><?xml version="1.0" encoding="utf-8"?>
<p:tagLst xmlns:p="http://schemas.openxmlformats.org/presentationml/2006/main">
  <p:tag name="AS_UNIQUEID" val="629"/>
</p:tagLst>
</file>

<file path=ppt/tags/tag183.xml><?xml version="1.0" encoding="utf-8"?>
<p:tagLst xmlns:p="http://schemas.openxmlformats.org/presentationml/2006/main">
  <p:tag name="AS_UNIQUEID" val="630"/>
</p:tagLst>
</file>

<file path=ppt/tags/tag184.xml><?xml version="1.0" encoding="utf-8"?>
<p:tagLst xmlns:p="http://schemas.openxmlformats.org/presentationml/2006/main">
  <p:tag name="AS_UNIQUEID" val="631"/>
</p:tagLst>
</file>

<file path=ppt/tags/tag185.xml><?xml version="1.0" encoding="utf-8"?>
<p:tagLst xmlns:p="http://schemas.openxmlformats.org/presentationml/2006/main">
  <p:tag name="AS_UNIQUEID" val="632"/>
</p:tagLst>
</file>

<file path=ppt/tags/tag186.xml><?xml version="1.0" encoding="utf-8"?>
<p:tagLst xmlns:p="http://schemas.openxmlformats.org/presentationml/2006/main">
  <p:tag name="AS_UNIQUEID" val="633"/>
</p:tagLst>
</file>

<file path=ppt/tags/tag187.xml><?xml version="1.0" encoding="utf-8"?>
<p:tagLst xmlns:p="http://schemas.openxmlformats.org/presentationml/2006/main">
  <p:tag name="AS_UNIQUEID" val="634"/>
</p:tagLst>
</file>

<file path=ppt/tags/tag188.xml><?xml version="1.0" encoding="utf-8"?>
<p:tagLst xmlns:p="http://schemas.openxmlformats.org/presentationml/2006/main">
  <p:tag name="AS_UNIQUEID" val="635"/>
</p:tagLst>
</file>

<file path=ppt/tags/tag189.xml><?xml version="1.0" encoding="utf-8"?>
<p:tagLst xmlns:p="http://schemas.openxmlformats.org/presentationml/2006/main">
  <p:tag name="AS_UNIQUEID" val="636"/>
</p:tagLst>
</file>

<file path=ppt/tags/tag19.xml><?xml version="1.0" encoding="utf-8"?>
<p:tagLst xmlns:p="http://schemas.openxmlformats.org/presentationml/2006/main">
  <p:tag name="AS_UNIQUEID" val="472"/>
</p:tagLst>
</file>

<file path=ppt/tags/tag190.xml><?xml version="1.0" encoding="utf-8"?>
<p:tagLst xmlns:p="http://schemas.openxmlformats.org/presentationml/2006/main">
  <p:tag name="AS_UNIQUEID" val="637"/>
</p:tagLst>
</file>

<file path=ppt/tags/tag191.xml><?xml version="1.0" encoding="utf-8"?>
<p:tagLst xmlns:p="http://schemas.openxmlformats.org/presentationml/2006/main">
  <p:tag name="AS_UNIQUEID" val="638"/>
</p:tagLst>
</file>

<file path=ppt/tags/tag192.xml><?xml version="1.0" encoding="utf-8"?>
<p:tagLst xmlns:p="http://schemas.openxmlformats.org/presentationml/2006/main">
  <p:tag name="AS_UNIQUEID" val="639"/>
</p:tagLst>
</file>

<file path=ppt/tags/tag193.xml><?xml version="1.0" encoding="utf-8"?>
<p:tagLst xmlns:p="http://schemas.openxmlformats.org/presentationml/2006/main">
  <p:tag name="AS_UNIQUEID" val="640"/>
</p:tagLst>
</file>

<file path=ppt/tags/tag194.xml><?xml version="1.0" encoding="utf-8"?>
<p:tagLst xmlns:p="http://schemas.openxmlformats.org/presentationml/2006/main">
  <p:tag name="AS_UNIQUEID" val="641"/>
</p:tagLst>
</file>

<file path=ppt/tags/tag195.xml><?xml version="1.0" encoding="utf-8"?>
<p:tagLst xmlns:p="http://schemas.openxmlformats.org/presentationml/2006/main">
  <p:tag name="AS_UNIQUEID" val="642"/>
</p:tagLst>
</file>

<file path=ppt/tags/tag196.xml><?xml version="1.0" encoding="utf-8"?>
<p:tagLst xmlns:p="http://schemas.openxmlformats.org/presentationml/2006/main">
  <p:tag name="AS_UNIQUEID" val="643"/>
</p:tagLst>
</file>

<file path=ppt/tags/tag197.xml><?xml version="1.0" encoding="utf-8"?>
<p:tagLst xmlns:p="http://schemas.openxmlformats.org/presentationml/2006/main">
  <p:tag name="AS_UNIQUEID" val="644"/>
</p:tagLst>
</file>

<file path=ppt/tags/tag198.xml><?xml version="1.0" encoding="utf-8"?>
<p:tagLst xmlns:p="http://schemas.openxmlformats.org/presentationml/2006/main">
  <p:tag name="AS_UNIQUEID" val="645"/>
</p:tagLst>
</file>

<file path=ppt/tags/tag199.xml><?xml version="1.0" encoding="utf-8"?>
<p:tagLst xmlns:p="http://schemas.openxmlformats.org/presentationml/2006/main">
  <p:tag name="AS_UNIQUEID" val="646"/>
</p:tagLst>
</file>

<file path=ppt/tags/tag2.xml><?xml version="1.0" encoding="utf-8"?>
<p:tagLst xmlns:p="http://schemas.openxmlformats.org/presentationml/2006/main">
  <p:tag name="AS_UNIQUEID" val="455"/>
</p:tagLst>
</file>

<file path=ppt/tags/tag20.xml><?xml version="1.0" encoding="utf-8"?>
<p:tagLst xmlns:p="http://schemas.openxmlformats.org/presentationml/2006/main">
  <p:tag name="AS_UNIQUEID" val="473"/>
</p:tagLst>
</file>

<file path=ppt/tags/tag200.xml><?xml version="1.0" encoding="utf-8"?>
<p:tagLst xmlns:p="http://schemas.openxmlformats.org/presentationml/2006/main">
  <p:tag name="AS_UNIQUEID" val="647"/>
</p:tagLst>
</file>

<file path=ppt/tags/tag201.xml><?xml version="1.0" encoding="utf-8"?>
<p:tagLst xmlns:p="http://schemas.openxmlformats.org/presentationml/2006/main">
  <p:tag name="AS_UNIQUEID" val="648"/>
</p:tagLst>
</file>

<file path=ppt/tags/tag202.xml><?xml version="1.0" encoding="utf-8"?>
<p:tagLst xmlns:p="http://schemas.openxmlformats.org/presentationml/2006/main">
  <p:tag name="AS_UNIQUEID" val="649"/>
</p:tagLst>
</file>

<file path=ppt/tags/tag203.xml><?xml version="1.0" encoding="utf-8"?>
<p:tagLst xmlns:p="http://schemas.openxmlformats.org/presentationml/2006/main">
  <p:tag name="AS_UNIQUEID" val="650"/>
</p:tagLst>
</file>

<file path=ppt/tags/tag204.xml><?xml version="1.0" encoding="utf-8"?>
<p:tagLst xmlns:p="http://schemas.openxmlformats.org/presentationml/2006/main">
  <p:tag name="AS_UNIQUEID" val="651"/>
</p:tagLst>
</file>

<file path=ppt/tags/tag205.xml><?xml version="1.0" encoding="utf-8"?>
<p:tagLst xmlns:p="http://schemas.openxmlformats.org/presentationml/2006/main">
  <p:tag name="AS_UNIQUEID" val="652"/>
</p:tagLst>
</file>

<file path=ppt/tags/tag206.xml><?xml version="1.0" encoding="utf-8"?>
<p:tagLst xmlns:p="http://schemas.openxmlformats.org/presentationml/2006/main">
  <p:tag name="AS_UNIQUEID" val="653"/>
</p:tagLst>
</file>

<file path=ppt/tags/tag207.xml><?xml version="1.0" encoding="utf-8"?>
<p:tagLst xmlns:p="http://schemas.openxmlformats.org/presentationml/2006/main">
  <p:tag name="AS_UNIQUEID" val="48"/>
</p:tagLst>
</file>

<file path=ppt/tags/tag208.xml><?xml version="1.0" encoding="utf-8"?>
<p:tagLst xmlns:p="http://schemas.openxmlformats.org/presentationml/2006/main">
  <p:tag name="AS_UNIQUEID" val="50"/>
</p:tagLst>
</file>

<file path=ppt/tags/tag209.xml><?xml version="1.0" encoding="utf-8"?>
<p:tagLst xmlns:p="http://schemas.openxmlformats.org/presentationml/2006/main">
  <p:tag name="AS_UNIQUEID" val="431"/>
</p:tagLst>
</file>

<file path=ppt/tags/tag21.xml><?xml version="1.0" encoding="utf-8"?>
<p:tagLst xmlns:p="http://schemas.openxmlformats.org/presentationml/2006/main">
  <p:tag name="AS_UNIQUEID" val="474"/>
</p:tagLst>
</file>

<file path=ppt/tags/tag210.xml><?xml version="1.0" encoding="utf-8"?>
<p:tagLst xmlns:p="http://schemas.openxmlformats.org/presentationml/2006/main">
  <p:tag name="AS_UNIQUEID" val="432"/>
</p:tagLst>
</file>

<file path=ppt/tags/tag211.xml><?xml version="1.0" encoding="utf-8"?>
<p:tagLst xmlns:p="http://schemas.openxmlformats.org/presentationml/2006/main">
  <p:tag name="AS_UNIQUEID" val="433"/>
</p:tagLst>
</file>

<file path=ppt/tags/tag212.xml><?xml version="1.0" encoding="utf-8"?>
<p:tagLst xmlns:p="http://schemas.openxmlformats.org/presentationml/2006/main">
  <p:tag name="AS_UNIQUEID" val="654"/>
</p:tagLst>
</file>

<file path=ppt/tags/tag213.xml><?xml version="1.0" encoding="utf-8"?>
<p:tagLst xmlns:p="http://schemas.openxmlformats.org/presentationml/2006/main">
  <p:tag name="AS_UNIQUEID" val="48"/>
</p:tagLst>
</file>

<file path=ppt/tags/tag214.xml><?xml version="1.0" encoding="utf-8"?>
<p:tagLst xmlns:p="http://schemas.openxmlformats.org/presentationml/2006/main">
  <p:tag name="AS_UNIQUEID" val="441"/>
</p:tagLst>
</file>

<file path=ppt/tags/tag215.xml><?xml version="1.0" encoding="utf-8"?>
<p:tagLst xmlns:p="http://schemas.openxmlformats.org/presentationml/2006/main">
  <p:tag name="AS_UNIQUEID" val="442"/>
</p:tagLst>
</file>

<file path=ppt/tags/tag216.xml><?xml version="1.0" encoding="utf-8"?>
<p:tagLst xmlns:p="http://schemas.openxmlformats.org/presentationml/2006/main">
  <p:tag name="AS_UNIQUEID" val="443"/>
</p:tagLst>
</file>

<file path=ppt/tags/tag217.xml><?xml version="1.0" encoding="utf-8"?>
<p:tagLst xmlns:p="http://schemas.openxmlformats.org/presentationml/2006/main">
  <p:tag name="AS_UNIQUEID" val="655"/>
</p:tagLst>
</file>

<file path=ppt/tags/tag218.xml><?xml version="1.0" encoding="utf-8"?>
<p:tagLst xmlns:p="http://schemas.openxmlformats.org/presentationml/2006/main">
  <p:tag name="AS_UNIQUEID" val="48"/>
</p:tagLst>
</file>

<file path=ppt/tags/tag219.xml><?xml version="1.0" encoding="utf-8"?>
<p:tagLst xmlns:p="http://schemas.openxmlformats.org/presentationml/2006/main">
  <p:tag name="AS_UNIQUEID" val="451"/>
</p:tagLst>
</file>

<file path=ppt/tags/tag22.xml><?xml version="1.0" encoding="utf-8"?>
<p:tagLst xmlns:p="http://schemas.openxmlformats.org/presentationml/2006/main">
  <p:tag name="AS_UNIQUEID" val="475"/>
</p:tagLst>
</file>

<file path=ppt/tags/tag220.xml><?xml version="1.0" encoding="utf-8"?>
<p:tagLst xmlns:p="http://schemas.openxmlformats.org/presentationml/2006/main">
  <p:tag name="AS_UNIQUEID" val="452"/>
</p:tagLst>
</file>

<file path=ppt/tags/tag221.xml><?xml version="1.0" encoding="utf-8"?>
<p:tagLst xmlns:p="http://schemas.openxmlformats.org/presentationml/2006/main">
  <p:tag name="AS_UNIQUEID" val="453"/>
</p:tagLst>
</file>

<file path=ppt/tags/tag222.xml><?xml version="1.0" encoding="utf-8"?>
<p:tagLst xmlns:p="http://schemas.openxmlformats.org/presentationml/2006/main">
  <p:tag name="AS_UNIQUEID" val="656"/>
</p:tagLst>
</file>

<file path=ppt/tags/tag223.xml><?xml version="1.0" encoding="utf-8"?>
<p:tagLst xmlns:p="http://schemas.openxmlformats.org/presentationml/2006/main">
  <p:tag name="AS_UNIQUEID" val="657"/>
</p:tagLst>
</file>

<file path=ppt/tags/tag224.xml><?xml version="1.0" encoding="utf-8"?>
<p:tagLst xmlns:p="http://schemas.openxmlformats.org/presentationml/2006/main">
  <p:tag name="AS_UNIQUEID" val="658"/>
</p:tagLst>
</file>

<file path=ppt/tags/tag225.xml><?xml version="1.0" encoding="utf-8"?>
<p:tagLst xmlns:p="http://schemas.openxmlformats.org/presentationml/2006/main">
  <p:tag name="AS_UNIQUEID" val="659"/>
</p:tagLst>
</file>

<file path=ppt/tags/tag226.xml><?xml version="1.0" encoding="utf-8"?>
<p:tagLst xmlns:p="http://schemas.openxmlformats.org/presentationml/2006/main">
  <p:tag name="AS_UNIQUEID" val="660"/>
</p:tagLst>
</file>

<file path=ppt/tags/tag227.xml><?xml version="1.0" encoding="utf-8"?>
<p:tagLst xmlns:p="http://schemas.openxmlformats.org/presentationml/2006/main">
  <p:tag name="AS_UNIQUEID" val="661"/>
</p:tagLst>
</file>

<file path=ppt/tags/tag228.xml><?xml version="1.0" encoding="utf-8"?>
<p:tagLst xmlns:p="http://schemas.openxmlformats.org/presentationml/2006/main">
  <p:tag name="AS_UNIQUEID" val="662"/>
</p:tagLst>
</file>

<file path=ppt/tags/tag229.xml><?xml version="1.0" encoding="utf-8"?>
<p:tagLst xmlns:p="http://schemas.openxmlformats.org/presentationml/2006/main">
  <p:tag name="AS_UNIQUEID" val="663"/>
</p:tagLst>
</file>

<file path=ppt/tags/tag23.xml><?xml version="1.0" encoding="utf-8"?>
<p:tagLst xmlns:p="http://schemas.openxmlformats.org/presentationml/2006/main">
  <p:tag name="AS_UNIQUEID" val="476"/>
</p:tagLst>
</file>

<file path=ppt/tags/tag230.xml><?xml version="1.0" encoding="utf-8"?>
<p:tagLst xmlns:p="http://schemas.openxmlformats.org/presentationml/2006/main">
  <p:tag name="AS_UNIQUEID" val="664"/>
</p:tagLst>
</file>

<file path=ppt/tags/tag231.xml><?xml version="1.0" encoding="utf-8"?>
<p:tagLst xmlns:p="http://schemas.openxmlformats.org/presentationml/2006/main">
  <p:tag name="AS_UNIQUEID" val="665"/>
</p:tagLst>
</file>

<file path=ppt/tags/tag232.xml><?xml version="1.0" encoding="utf-8"?>
<p:tagLst xmlns:p="http://schemas.openxmlformats.org/presentationml/2006/main">
  <p:tag name="AS_UNIQUEID" val="666"/>
</p:tagLst>
</file>

<file path=ppt/tags/tag233.xml><?xml version="1.0" encoding="utf-8"?>
<p:tagLst xmlns:p="http://schemas.openxmlformats.org/presentationml/2006/main">
  <p:tag name="AS_UNIQUEID" val="667"/>
</p:tagLst>
</file>

<file path=ppt/tags/tag234.xml><?xml version="1.0" encoding="utf-8"?>
<p:tagLst xmlns:p="http://schemas.openxmlformats.org/presentationml/2006/main">
  <p:tag name="AS_UNIQUEID" val="668"/>
</p:tagLst>
</file>

<file path=ppt/tags/tag235.xml><?xml version="1.0" encoding="utf-8"?>
<p:tagLst xmlns:p="http://schemas.openxmlformats.org/presentationml/2006/main">
  <p:tag name="AS_UNIQUEID" val="669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37.xml><?xml version="1.0" encoding="utf-8"?>
<p:tagLst xmlns:p="http://schemas.openxmlformats.org/presentationml/2006/main">
  <p:tag name="AS_UNIQUEID" val="670"/>
</p:tagLst>
</file>

<file path=ppt/tags/tag238.xml><?xml version="1.0" encoding="utf-8"?>
<p:tagLst xmlns:p="http://schemas.openxmlformats.org/presentationml/2006/main">
  <p:tag name="AS_UNIQUEID" val="671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4.xml><?xml version="1.0" encoding="utf-8"?>
<p:tagLst xmlns:p="http://schemas.openxmlformats.org/presentationml/2006/main">
  <p:tag name="AS_UNIQUEID" val="477"/>
</p:tagLst>
</file>

<file path=ppt/tags/tag240.xml><?xml version="1.0" encoding="utf-8"?>
<p:tagLst xmlns:p="http://schemas.openxmlformats.org/presentationml/2006/main">
  <p:tag name="AS_UNIQUEID" val="672"/>
</p:tagLst>
</file>

<file path=ppt/tags/tag241.xml><?xml version="1.0" encoding="utf-8"?>
<p:tagLst xmlns:p="http://schemas.openxmlformats.org/presentationml/2006/main">
  <p:tag name="AS_UNIQUEID" val="673"/>
</p:tagLst>
</file>

<file path=ppt/tags/tag242.xml><?xml version="1.0" encoding="utf-8"?>
<p:tagLst xmlns:p="http://schemas.openxmlformats.org/presentationml/2006/main">
  <p:tag name="AS_UNIQUEID" val="674"/>
</p:tagLst>
</file>

<file path=ppt/tags/tag243.xml><?xml version="1.0" encoding="utf-8"?>
<p:tagLst xmlns:p="http://schemas.openxmlformats.org/presentationml/2006/main">
  <p:tag name="AS_UNIQUEID" val="675"/>
</p:tagLst>
</file>

<file path=ppt/tags/tag244.xml><?xml version="1.0" encoding="utf-8"?>
<p:tagLst xmlns:p="http://schemas.openxmlformats.org/presentationml/2006/main">
  <p:tag name="AS_UNIQUEID" val="676"/>
</p:tagLst>
</file>

<file path=ppt/tags/tag245.xml><?xml version="1.0" encoding="utf-8"?>
<p:tagLst xmlns:p="http://schemas.openxmlformats.org/presentationml/2006/main">
  <p:tag name="AS_UNIQUEID" val="677"/>
</p:tagLst>
</file>

<file path=ppt/tags/tag246.xml><?xml version="1.0" encoding="utf-8"?>
<p:tagLst xmlns:p="http://schemas.openxmlformats.org/presentationml/2006/main">
  <p:tag name="AS_UNIQUEID" val="678"/>
</p:tagLst>
</file>

<file path=ppt/tags/tag247.xml><?xml version="1.0" encoding="utf-8"?>
<p:tagLst xmlns:p="http://schemas.openxmlformats.org/presentationml/2006/main">
  <p:tag name="AS_UNIQUEID" val="679"/>
</p:tagLst>
</file>

<file path=ppt/tags/tag248.xml><?xml version="1.0" encoding="utf-8"?>
<p:tagLst xmlns:p="http://schemas.openxmlformats.org/presentationml/2006/main">
  <p:tag name="AS_UNIQUEID" val="680"/>
</p:tagLst>
</file>

<file path=ppt/tags/tag249.xml><?xml version="1.0" encoding="utf-8"?>
<p:tagLst xmlns:p="http://schemas.openxmlformats.org/presentationml/2006/main">
  <p:tag name="AS_UNIQUEID" val="681"/>
</p:tagLst>
</file>

<file path=ppt/tags/tag25.xml><?xml version="1.0" encoding="utf-8"?>
<p:tagLst xmlns:p="http://schemas.openxmlformats.org/presentationml/2006/main">
  <p:tag name="AS_UNIQUEID" val="478"/>
</p:tagLst>
</file>

<file path=ppt/tags/tag250.xml><?xml version="1.0" encoding="utf-8"?>
<p:tagLst xmlns:p="http://schemas.openxmlformats.org/presentationml/2006/main">
  <p:tag name="AS_UNIQUEID" val="682"/>
</p:tagLst>
</file>

<file path=ppt/tags/tag251.xml><?xml version="1.0" encoding="utf-8"?>
<p:tagLst xmlns:p="http://schemas.openxmlformats.org/presentationml/2006/main">
  <p:tag name="AS_UNIQUEID" val="683"/>
</p:tagLst>
</file>

<file path=ppt/tags/tag252.xml><?xml version="1.0" encoding="utf-8"?>
<p:tagLst xmlns:p="http://schemas.openxmlformats.org/presentationml/2006/main">
  <p:tag name="AS_UNIQUEID" val="684"/>
</p:tagLst>
</file>

<file path=ppt/tags/tag253.xml><?xml version="1.0" encoding="utf-8"?>
<p:tagLst xmlns:p="http://schemas.openxmlformats.org/presentationml/2006/main">
  <p:tag name="AS_UNIQUEID" val="685"/>
</p:tagLst>
</file>

<file path=ppt/tags/tag254.xml><?xml version="1.0" encoding="utf-8"?>
<p:tagLst xmlns:p="http://schemas.openxmlformats.org/presentationml/2006/main">
  <p:tag name="AS_UNIQUEID" val="686"/>
</p:tagLst>
</file>

<file path=ppt/tags/tag255.xml><?xml version="1.0" encoding="utf-8"?>
<p:tagLst xmlns:p="http://schemas.openxmlformats.org/presentationml/2006/main">
  <p:tag name="AS_UNIQUEID" val="687"/>
</p:tagLst>
</file>

<file path=ppt/tags/tag256.xml><?xml version="1.0" encoding="utf-8"?>
<p:tagLst xmlns:p="http://schemas.openxmlformats.org/presentationml/2006/main">
  <p:tag name="AS_UNIQUEID" val="688"/>
</p:tagLst>
</file>

<file path=ppt/tags/tag257.xml><?xml version="1.0" encoding="utf-8"?>
<p:tagLst xmlns:p="http://schemas.openxmlformats.org/presentationml/2006/main">
  <p:tag name="AS_UNIQUEID" val="689"/>
</p:tagLst>
</file>

<file path=ppt/tags/tag258.xml><?xml version="1.0" encoding="utf-8"?>
<p:tagLst xmlns:p="http://schemas.openxmlformats.org/presentationml/2006/main">
  <p:tag name="AS_UNIQUEID" val="690"/>
</p:tagLst>
</file>

<file path=ppt/tags/tag259.xml><?xml version="1.0" encoding="utf-8"?>
<p:tagLst xmlns:p="http://schemas.openxmlformats.org/presentationml/2006/main">
  <p:tag name="AS_UNIQUEID" val="691"/>
</p:tagLst>
</file>

<file path=ppt/tags/tag26.xml><?xml version="1.0" encoding="utf-8"?>
<p:tagLst xmlns:p="http://schemas.openxmlformats.org/presentationml/2006/main">
  <p:tag name="AS_UNIQUEID" val="479"/>
</p:tagLst>
</file>

<file path=ppt/tags/tag260.xml><?xml version="1.0" encoding="utf-8"?>
<p:tagLst xmlns:p="http://schemas.openxmlformats.org/presentationml/2006/main">
  <p:tag name="AS_UNIQUEID" val="692"/>
</p:tagLst>
</file>

<file path=ppt/tags/tag261.xml><?xml version="1.0" encoding="utf-8"?>
<p:tagLst xmlns:p="http://schemas.openxmlformats.org/presentationml/2006/main">
  <p:tag name="AS_UNIQUEID" val="693"/>
</p:tagLst>
</file>

<file path=ppt/tags/tag262.xml><?xml version="1.0" encoding="utf-8"?>
<p:tagLst xmlns:p="http://schemas.openxmlformats.org/presentationml/2006/main">
  <p:tag name="AS_UNIQUEID" val="694"/>
</p:tagLst>
</file>

<file path=ppt/tags/tag263.xml><?xml version="1.0" encoding="utf-8"?>
<p:tagLst xmlns:p="http://schemas.openxmlformats.org/presentationml/2006/main">
  <p:tag name="AS_UNIQUEID" val="695"/>
</p:tagLst>
</file>

<file path=ppt/tags/tag264.xml><?xml version="1.0" encoding="utf-8"?>
<p:tagLst xmlns:p="http://schemas.openxmlformats.org/presentationml/2006/main">
  <p:tag name="AS_UNIQUEID" val="696"/>
</p:tagLst>
</file>

<file path=ppt/tags/tag265.xml><?xml version="1.0" encoding="utf-8"?>
<p:tagLst xmlns:p="http://schemas.openxmlformats.org/presentationml/2006/main">
  <p:tag name="AS_UNIQUEID" val="697"/>
</p:tagLst>
</file>

<file path=ppt/tags/tag266.xml><?xml version="1.0" encoding="utf-8"?>
<p:tagLst xmlns:p="http://schemas.openxmlformats.org/presentationml/2006/main">
  <p:tag name="AS_UNIQUEID" val="698"/>
</p:tagLst>
</file>

<file path=ppt/tags/tag267.xml><?xml version="1.0" encoding="utf-8"?>
<p:tagLst xmlns:p="http://schemas.openxmlformats.org/presentationml/2006/main">
  <p:tag name="AS_UNIQUEID" val="699"/>
</p:tagLst>
</file>

<file path=ppt/tags/tag268.xml><?xml version="1.0" encoding="utf-8"?>
<p:tagLst xmlns:p="http://schemas.openxmlformats.org/presentationml/2006/main">
  <p:tag name="AS_UNIQUEID" val="700"/>
</p:tagLst>
</file>

<file path=ppt/tags/tag269.xml><?xml version="1.0" encoding="utf-8"?>
<p:tagLst xmlns:p="http://schemas.openxmlformats.org/presentationml/2006/main">
  <p:tag name="AS_UNIQUEID" val="701"/>
</p:tagLst>
</file>

<file path=ppt/tags/tag27.xml><?xml version="1.0" encoding="utf-8"?>
<p:tagLst xmlns:p="http://schemas.openxmlformats.org/presentationml/2006/main">
  <p:tag name="AS_UNIQUEID" val="480"/>
</p:tagLst>
</file>

<file path=ppt/tags/tag270.xml><?xml version="1.0" encoding="utf-8"?>
<p:tagLst xmlns:p="http://schemas.openxmlformats.org/presentationml/2006/main">
  <p:tag name="AS_UNIQUEID" val="702"/>
</p:tagLst>
</file>

<file path=ppt/tags/tag271.xml><?xml version="1.0" encoding="utf-8"?>
<p:tagLst xmlns:p="http://schemas.openxmlformats.org/presentationml/2006/main">
  <p:tag name="AS_UNIQUEID" val="703"/>
</p:tagLst>
</file>

<file path=ppt/tags/tag272.xml><?xml version="1.0" encoding="utf-8"?>
<p:tagLst xmlns:p="http://schemas.openxmlformats.org/presentationml/2006/main">
  <p:tag name="AS_UNIQUEID" val="704"/>
</p:tagLst>
</file>

<file path=ppt/tags/tag273.xml><?xml version="1.0" encoding="utf-8"?>
<p:tagLst xmlns:p="http://schemas.openxmlformats.org/presentationml/2006/main">
  <p:tag name="AS_UNIQUEID" val="705"/>
</p:tagLst>
</file>

<file path=ppt/tags/tag274.xml><?xml version="1.0" encoding="utf-8"?>
<p:tagLst xmlns:p="http://schemas.openxmlformats.org/presentationml/2006/main">
  <p:tag name="AS_UNIQUEID" val="706"/>
</p:tagLst>
</file>

<file path=ppt/tags/tag275.xml><?xml version="1.0" encoding="utf-8"?>
<p:tagLst xmlns:p="http://schemas.openxmlformats.org/presentationml/2006/main">
  <p:tag name="AS_UNIQUEID" val="707"/>
</p:tagLst>
</file>

<file path=ppt/tags/tag276.xml><?xml version="1.0" encoding="utf-8"?>
<p:tagLst xmlns:p="http://schemas.openxmlformats.org/presentationml/2006/main">
  <p:tag name="AS_UNIQUEID" val="708"/>
</p:tagLst>
</file>

<file path=ppt/tags/tag277.xml><?xml version="1.0" encoding="utf-8"?>
<p:tagLst xmlns:p="http://schemas.openxmlformats.org/presentationml/2006/main">
  <p:tag name="AS_UNIQUEID" val="709"/>
</p:tagLst>
</file>

<file path=ppt/tags/tag278.xml><?xml version="1.0" encoding="utf-8"?>
<p:tagLst xmlns:p="http://schemas.openxmlformats.org/presentationml/2006/main">
  <p:tag name="AS_UNIQUEID" val="710"/>
</p:tagLst>
</file>

<file path=ppt/tags/tag279.xml><?xml version="1.0" encoding="utf-8"?>
<p:tagLst xmlns:p="http://schemas.openxmlformats.org/presentationml/2006/main">
  <p:tag name="AS_UNIQUEID" val="711"/>
</p:tagLst>
</file>

<file path=ppt/tags/tag28.xml><?xml version="1.0" encoding="utf-8"?>
<p:tagLst xmlns:p="http://schemas.openxmlformats.org/presentationml/2006/main">
  <p:tag name="AS_UNIQUEID" val="481"/>
</p:tagLst>
</file>

<file path=ppt/tags/tag280.xml><?xml version="1.0" encoding="utf-8"?>
<p:tagLst xmlns:p="http://schemas.openxmlformats.org/presentationml/2006/main">
  <p:tag name="AS_UNIQUEID" val="712"/>
</p:tagLst>
</file>

<file path=ppt/tags/tag281.xml><?xml version="1.0" encoding="utf-8"?>
<p:tagLst xmlns:p="http://schemas.openxmlformats.org/presentationml/2006/main">
  <p:tag name="AS_UNIQUEID" val="713"/>
</p:tagLst>
</file>

<file path=ppt/tags/tag282.xml><?xml version="1.0" encoding="utf-8"?>
<p:tagLst xmlns:p="http://schemas.openxmlformats.org/presentationml/2006/main">
  <p:tag name="AS_UNIQUEID" val="714"/>
</p:tagLst>
</file>

<file path=ppt/tags/tag283.xml><?xml version="1.0" encoding="utf-8"?>
<p:tagLst xmlns:p="http://schemas.openxmlformats.org/presentationml/2006/main">
  <p:tag name="AS_UNIQUEID" val="715"/>
</p:tagLst>
</file>

<file path=ppt/tags/tag284.xml><?xml version="1.0" encoding="utf-8"?>
<p:tagLst xmlns:p="http://schemas.openxmlformats.org/presentationml/2006/main">
  <p:tag name="AS_UNIQUEID" val="716"/>
</p:tagLst>
</file>

<file path=ppt/tags/tag285.xml><?xml version="1.0" encoding="utf-8"?>
<p:tagLst xmlns:p="http://schemas.openxmlformats.org/presentationml/2006/main">
  <p:tag name="AS_UNIQUEID" val="717"/>
</p:tagLst>
</file>

<file path=ppt/tags/tag286.xml><?xml version="1.0" encoding="utf-8"?>
<p:tagLst xmlns:p="http://schemas.openxmlformats.org/presentationml/2006/main">
  <p:tag name="AS_UNIQUEID" val="718"/>
</p:tagLst>
</file>

<file path=ppt/tags/tag287.xml><?xml version="1.0" encoding="utf-8"?>
<p:tagLst xmlns:p="http://schemas.openxmlformats.org/presentationml/2006/main">
  <p:tag name="AS_UNIQUEID" val="719"/>
</p:tagLst>
</file>

<file path=ppt/tags/tag288.xml><?xml version="1.0" encoding="utf-8"?>
<p:tagLst xmlns:p="http://schemas.openxmlformats.org/presentationml/2006/main">
  <p:tag name="AS_NET" val="4.0.30319.42000"/>
  <p:tag name="AS_OS" val="Unix 3.10 unknown"/>
  <p:tag name="AS_RELEASE_DATE" val="2023.03.31"/>
  <p:tag name="AS_TITLE" val="Aspose.Slides for Java"/>
  <p:tag name="AS_VERSION" val="23.3"/>
  <p:tag name="KSO_WPP_MARK_KEY" val="9beae882-71c6-4d03-8827-f852c553281b"/>
</p:tagLst>
</file>

<file path=ppt/tags/tag29.xml><?xml version="1.0" encoding="utf-8"?>
<p:tagLst xmlns:p="http://schemas.openxmlformats.org/presentationml/2006/main">
  <p:tag name="AS_UNIQUEID" val="482"/>
</p:tagLst>
</file>

<file path=ppt/tags/tag3.xml><?xml version="1.0" encoding="utf-8"?>
<p:tagLst xmlns:p="http://schemas.openxmlformats.org/presentationml/2006/main">
  <p:tag name="AS_UNIQUEID" val="456"/>
</p:tagLst>
</file>

<file path=ppt/tags/tag30.xml><?xml version="1.0" encoding="utf-8"?>
<p:tagLst xmlns:p="http://schemas.openxmlformats.org/presentationml/2006/main">
  <p:tag name="AS_UNIQUEID" val="483"/>
</p:tagLst>
</file>

<file path=ppt/tags/tag31.xml><?xml version="1.0" encoding="utf-8"?>
<p:tagLst xmlns:p="http://schemas.openxmlformats.org/presentationml/2006/main">
  <p:tag name="AS_UNIQUEID" val="484"/>
</p:tagLst>
</file>

<file path=ppt/tags/tag32.xml><?xml version="1.0" encoding="utf-8"?>
<p:tagLst xmlns:p="http://schemas.openxmlformats.org/presentationml/2006/main">
  <p:tag name="AS_UNIQUEID" val="485"/>
</p:tagLst>
</file>

<file path=ppt/tags/tag33.xml><?xml version="1.0" encoding="utf-8"?>
<p:tagLst xmlns:p="http://schemas.openxmlformats.org/presentationml/2006/main">
  <p:tag name="AS_UNIQUEID" val="486"/>
</p:tagLst>
</file>

<file path=ppt/tags/tag34.xml><?xml version="1.0" encoding="utf-8"?>
<p:tagLst xmlns:p="http://schemas.openxmlformats.org/presentationml/2006/main">
  <p:tag name="AS_UNIQUEID" val="487"/>
</p:tagLst>
</file>

<file path=ppt/tags/tag35.xml><?xml version="1.0" encoding="utf-8"?>
<p:tagLst xmlns:p="http://schemas.openxmlformats.org/presentationml/2006/main">
  <p:tag name="AS_UNIQUEID" val="488"/>
</p:tagLst>
</file>

<file path=ppt/tags/tag36.xml><?xml version="1.0" encoding="utf-8"?>
<p:tagLst xmlns:p="http://schemas.openxmlformats.org/presentationml/2006/main">
  <p:tag name="AS_UNIQUEID" val="489"/>
</p:tagLst>
</file>

<file path=ppt/tags/tag37.xml><?xml version="1.0" encoding="utf-8"?>
<p:tagLst xmlns:p="http://schemas.openxmlformats.org/presentationml/2006/main">
  <p:tag name="AS_UNIQUEID" val="490"/>
</p:tagLst>
</file>

<file path=ppt/tags/tag38.xml><?xml version="1.0" encoding="utf-8"?>
<p:tagLst xmlns:p="http://schemas.openxmlformats.org/presentationml/2006/main">
  <p:tag name="AS_UNIQUEID" val="491"/>
</p:tagLst>
</file>

<file path=ppt/tags/tag39.xml><?xml version="1.0" encoding="utf-8"?>
<p:tagLst xmlns:p="http://schemas.openxmlformats.org/presentationml/2006/main">
  <p:tag name="AS_UNIQUEID" val="492"/>
</p:tagLst>
</file>

<file path=ppt/tags/tag4.xml><?xml version="1.0" encoding="utf-8"?>
<p:tagLst xmlns:p="http://schemas.openxmlformats.org/presentationml/2006/main">
  <p:tag name="AS_UNIQUEID" val="457"/>
</p:tagLst>
</file>

<file path=ppt/tags/tag40.xml><?xml version="1.0" encoding="utf-8"?>
<p:tagLst xmlns:p="http://schemas.openxmlformats.org/presentationml/2006/main">
  <p:tag name="AS_UNIQUEID" val="493"/>
</p:tagLst>
</file>

<file path=ppt/tags/tag41.xml><?xml version="1.0" encoding="utf-8"?>
<p:tagLst xmlns:p="http://schemas.openxmlformats.org/presentationml/2006/main">
  <p:tag name="AS_UNIQUEID" val="494"/>
</p:tagLst>
</file>

<file path=ppt/tags/tag42.xml><?xml version="1.0" encoding="utf-8"?>
<p:tagLst xmlns:p="http://schemas.openxmlformats.org/presentationml/2006/main">
  <p:tag name="AS_UNIQUEID" val="495"/>
</p:tagLst>
</file>

<file path=ppt/tags/tag43.xml><?xml version="1.0" encoding="utf-8"?>
<p:tagLst xmlns:p="http://schemas.openxmlformats.org/presentationml/2006/main">
  <p:tag name="AS_UNIQUEID" val="496"/>
</p:tagLst>
</file>

<file path=ppt/tags/tag44.xml><?xml version="1.0" encoding="utf-8"?>
<p:tagLst xmlns:p="http://schemas.openxmlformats.org/presentationml/2006/main">
  <p:tag name="AS_UNIQUEID" val="497"/>
</p:tagLst>
</file>

<file path=ppt/tags/tag45.xml><?xml version="1.0" encoding="utf-8"?>
<p:tagLst xmlns:p="http://schemas.openxmlformats.org/presentationml/2006/main">
  <p:tag name="AS_UNIQUEID" val="498"/>
</p:tagLst>
</file>

<file path=ppt/tags/tag46.xml><?xml version="1.0" encoding="utf-8"?>
<p:tagLst xmlns:p="http://schemas.openxmlformats.org/presentationml/2006/main">
  <p:tag name="AS_UNIQUEID" val="499"/>
</p:tagLst>
</file>

<file path=ppt/tags/tag47.xml><?xml version="1.0" encoding="utf-8"?>
<p:tagLst xmlns:p="http://schemas.openxmlformats.org/presentationml/2006/main">
  <p:tag name="AS_UNIQUEID" val="500"/>
</p:tagLst>
</file>

<file path=ppt/tags/tag48.xml><?xml version="1.0" encoding="utf-8"?>
<p:tagLst xmlns:p="http://schemas.openxmlformats.org/presentationml/2006/main">
  <p:tag name="AS_UNIQUEID" val="501"/>
</p:tagLst>
</file>

<file path=ppt/tags/tag49.xml><?xml version="1.0" encoding="utf-8"?>
<p:tagLst xmlns:p="http://schemas.openxmlformats.org/presentationml/2006/main">
  <p:tag name="AS_UNIQUEID" val="502"/>
</p:tagLst>
</file>

<file path=ppt/tags/tag5.xml><?xml version="1.0" encoding="utf-8"?>
<p:tagLst xmlns:p="http://schemas.openxmlformats.org/presentationml/2006/main">
  <p:tag name="AS_UNIQUEID" val="458"/>
</p:tagLst>
</file>

<file path=ppt/tags/tag50.xml><?xml version="1.0" encoding="utf-8"?>
<p:tagLst xmlns:p="http://schemas.openxmlformats.org/presentationml/2006/main">
  <p:tag name="AS_UNIQUEID" val="503"/>
</p:tagLst>
</file>

<file path=ppt/tags/tag51.xml><?xml version="1.0" encoding="utf-8"?>
<p:tagLst xmlns:p="http://schemas.openxmlformats.org/presentationml/2006/main">
  <p:tag name="AS_UNIQUEID" val="504"/>
</p:tagLst>
</file>

<file path=ppt/tags/tag52.xml><?xml version="1.0" encoding="utf-8"?>
<p:tagLst xmlns:p="http://schemas.openxmlformats.org/presentationml/2006/main">
  <p:tag name="AS_UNIQUEID" val="505"/>
</p:tagLst>
</file>

<file path=ppt/tags/tag53.xml><?xml version="1.0" encoding="utf-8"?>
<p:tagLst xmlns:p="http://schemas.openxmlformats.org/presentationml/2006/main">
  <p:tag name="AS_UNIQUEID" val="506"/>
</p:tagLst>
</file>

<file path=ppt/tags/tag54.xml><?xml version="1.0" encoding="utf-8"?>
<p:tagLst xmlns:p="http://schemas.openxmlformats.org/presentationml/2006/main">
  <p:tag name="AS_UNIQUEID" val="507"/>
</p:tagLst>
</file>

<file path=ppt/tags/tag55.xml><?xml version="1.0" encoding="utf-8"?>
<p:tagLst xmlns:p="http://schemas.openxmlformats.org/presentationml/2006/main">
  <p:tag name="AS_UNIQUEID" val="508"/>
</p:tagLst>
</file>

<file path=ppt/tags/tag56.xml><?xml version="1.0" encoding="utf-8"?>
<p:tagLst xmlns:p="http://schemas.openxmlformats.org/presentationml/2006/main">
  <p:tag name="AS_UNIQUEID" val="509"/>
</p:tagLst>
</file>

<file path=ppt/tags/tag57.xml><?xml version="1.0" encoding="utf-8"?>
<p:tagLst xmlns:p="http://schemas.openxmlformats.org/presentationml/2006/main">
  <p:tag name="AS_UNIQUEID" val="510"/>
</p:tagLst>
</file>

<file path=ppt/tags/tag58.xml><?xml version="1.0" encoding="utf-8"?>
<p:tagLst xmlns:p="http://schemas.openxmlformats.org/presentationml/2006/main">
  <p:tag name="AS_UNIQUEID" val="511"/>
</p:tagLst>
</file>

<file path=ppt/tags/tag59.xml><?xml version="1.0" encoding="utf-8"?>
<p:tagLst xmlns:p="http://schemas.openxmlformats.org/presentationml/2006/main">
  <p:tag name="AS_UNIQUEID" val="512"/>
</p:tagLst>
</file>

<file path=ppt/tags/tag6.xml><?xml version="1.0" encoding="utf-8"?>
<p:tagLst xmlns:p="http://schemas.openxmlformats.org/presentationml/2006/main">
  <p:tag name="AS_UNIQUEID" val="459"/>
</p:tagLst>
</file>

<file path=ppt/tags/tag60.xml><?xml version="1.0" encoding="utf-8"?>
<p:tagLst xmlns:p="http://schemas.openxmlformats.org/presentationml/2006/main">
  <p:tag name="AS_UNIQUEID" val="292"/>
</p:tagLst>
</file>

<file path=ppt/tags/tag61.xml><?xml version="1.0" encoding="utf-8"?>
<p:tagLst xmlns:p="http://schemas.openxmlformats.org/presentationml/2006/main">
  <p:tag name="AS_UNIQUEID" val="293"/>
</p:tagLst>
</file>

<file path=ppt/tags/tag62.xml><?xml version="1.0" encoding="utf-8"?>
<p:tagLst xmlns:p="http://schemas.openxmlformats.org/presentationml/2006/main">
  <p:tag name="AS_UNIQUEID" val="294"/>
</p:tagLst>
</file>

<file path=ppt/tags/tag63.xml><?xml version="1.0" encoding="utf-8"?>
<p:tagLst xmlns:p="http://schemas.openxmlformats.org/presentationml/2006/main">
  <p:tag name="AS_UNIQUEID" val="295"/>
</p:tagLst>
</file>

<file path=ppt/tags/tag64.xml><?xml version="1.0" encoding="utf-8"?>
<p:tagLst xmlns:p="http://schemas.openxmlformats.org/presentationml/2006/main">
  <p:tag name="AS_UNIQUEID" val="296"/>
</p:tagLst>
</file>

<file path=ppt/tags/tag65.xml><?xml version="1.0" encoding="utf-8"?>
<p:tagLst xmlns:p="http://schemas.openxmlformats.org/presentationml/2006/main">
  <p:tag name="AS_UNIQUEID" val="513"/>
</p:tagLst>
</file>

<file path=ppt/tags/tag66.xml><?xml version="1.0" encoding="utf-8"?>
<p:tagLst xmlns:p="http://schemas.openxmlformats.org/presentationml/2006/main">
  <p:tag name="AS_UNIQUEID" val="514"/>
</p:tagLst>
</file>

<file path=ppt/tags/tag67.xml><?xml version="1.0" encoding="utf-8"?>
<p:tagLst xmlns:p="http://schemas.openxmlformats.org/presentationml/2006/main">
  <p:tag name="AS_UNIQUEID" val="515"/>
</p:tagLst>
</file>

<file path=ppt/tags/tag68.xml><?xml version="1.0" encoding="utf-8"?>
<p:tagLst xmlns:p="http://schemas.openxmlformats.org/presentationml/2006/main">
  <p:tag name="AS_UNIQUEID" val="516"/>
</p:tagLst>
</file>

<file path=ppt/tags/tag69.xml><?xml version="1.0" encoding="utf-8"?>
<p:tagLst xmlns:p="http://schemas.openxmlformats.org/presentationml/2006/main">
  <p:tag name="AS_UNIQUEID" val="517"/>
</p:tagLst>
</file>

<file path=ppt/tags/tag7.xml><?xml version="1.0" encoding="utf-8"?>
<p:tagLst xmlns:p="http://schemas.openxmlformats.org/presentationml/2006/main">
  <p:tag name="AS_UNIQUEID" val="460"/>
</p:tagLst>
</file>

<file path=ppt/tags/tag70.xml><?xml version="1.0" encoding="utf-8"?>
<p:tagLst xmlns:p="http://schemas.openxmlformats.org/presentationml/2006/main">
  <p:tag name="AS_UNIQUEID" val="518"/>
</p:tagLst>
</file>

<file path=ppt/tags/tag71.xml><?xml version="1.0" encoding="utf-8"?>
<p:tagLst xmlns:p="http://schemas.openxmlformats.org/presentationml/2006/main">
  <p:tag name="AS_UNIQUEID" val="519"/>
</p:tagLst>
</file>

<file path=ppt/tags/tag72.xml><?xml version="1.0" encoding="utf-8"?>
<p:tagLst xmlns:p="http://schemas.openxmlformats.org/presentationml/2006/main">
  <p:tag name="AS_UNIQUEID" val="520"/>
</p:tagLst>
</file>

<file path=ppt/tags/tag73.xml><?xml version="1.0" encoding="utf-8"?>
<p:tagLst xmlns:p="http://schemas.openxmlformats.org/presentationml/2006/main">
  <p:tag name="AS_UNIQUEID" val="521"/>
</p:tagLst>
</file>

<file path=ppt/tags/tag74.xml><?xml version="1.0" encoding="utf-8"?>
<p:tagLst xmlns:p="http://schemas.openxmlformats.org/presentationml/2006/main">
  <p:tag name="AS_UNIQUEID" val="522"/>
</p:tagLst>
</file>

<file path=ppt/tags/tag75.xml><?xml version="1.0" encoding="utf-8"?>
<p:tagLst xmlns:p="http://schemas.openxmlformats.org/presentationml/2006/main">
  <p:tag name="AS_UNIQUEID" val="523"/>
</p:tagLst>
</file>

<file path=ppt/tags/tag76.xml><?xml version="1.0" encoding="utf-8"?>
<p:tagLst xmlns:p="http://schemas.openxmlformats.org/presentationml/2006/main">
  <p:tag name="AS_UNIQUEID" val="524"/>
</p:tagLst>
</file>

<file path=ppt/tags/tag77.xml><?xml version="1.0" encoding="utf-8"?>
<p:tagLst xmlns:p="http://schemas.openxmlformats.org/presentationml/2006/main">
  <p:tag name="AS_UNIQUEID" val="525"/>
</p:tagLst>
</file>

<file path=ppt/tags/tag78.xml><?xml version="1.0" encoding="utf-8"?>
<p:tagLst xmlns:p="http://schemas.openxmlformats.org/presentationml/2006/main">
  <p:tag name="AS_UNIQUEID" val="526"/>
</p:tagLst>
</file>

<file path=ppt/tags/tag79.xml><?xml version="1.0" encoding="utf-8"?>
<p:tagLst xmlns:p="http://schemas.openxmlformats.org/presentationml/2006/main">
  <p:tag name="AS_UNIQUEID" val="527"/>
</p:tagLst>
</file>

<file path=ppt/tags/tag8.xml><?xml version="1.0" encoding="utf-8"?>
<p:tagLst xmlns:p="http://schemas.openxmlformats.org/presentationml/2006/main">
  <p:tag name="AS_UNIQUEID" val="461"/>
</p:tagLst>
</file>

<file path=ppt/tags/tag80.xml><?xml version="1.0" encoding="utf-8"?>
<p:tagLst xmlns:p="http://schemas.openxmlformats.org/presentationml/2006/main">
  <p:tag name="AS_UNIQUEID" val="528"/>
</p:tagLst>
</file>

<file path=ppt/tags/tag81.xml><?xml version="1.0" encoding="utf-8"?>
<p:tagLst xmlns:p="http://schemas.openxmlformats.org/presentationml/2006/main">
  <p:tag name="AS_UNIQUEID" val="529"/>
</p:tagLst>
</file>

<file path=ppt/tags/tag82.xml><?xml version="1.0" encoding="utf-8"?>
<p:tagLst xmlns:p="http://schemas.openxmlformats.org/presentationml/2006/main">
  <p:tag name="AS_UNIQUEID" val="530"/>
</p:tagLst>
</file>

<file path=ppt/tags/tag83.xml><?xml version="1.0" encoding="utf-8"?>
<p:tagLst xmlns:p="http://schemas.openxmlformats.org/presentationml/2006/main">
  <p:tag name="AS_UNIQUEID" val="531"/>
</p:tagLst>
</file>

<file path=ppt/tags/tag84.xml><?xml version="1.0" encoding="utf-8"?>
<p:tagLst xmlns:p="http://schemas.openxmlformats.org/presentationml/2006/main">
  <p:tag name="AS_UNIQUEID" val="532"/>
</p:tagLst>
</file>

<file path=ppt/tags/tag85.xml><?xml version="1.0" encoding="utf-8"?>
<p:tagLst xmlns:p="http://schemas.openxmlformats.org/presentationml/2006/main">
  <p:tag name="AS_UNIQUEID" val="533"/>
</p:tagLst>
</file>

<file path=ppt/tags/tag86.xml><?xml version="1.0" encoding="utf-8"?>
<p:tagLst xmlns:p="http://schemas.openxmlformats.org/presentationml/2006/main">
  <p:tag name="AS_UNIQUEID" val="534"/>
</p:tagLst>
</file>

<file path=ppt/tags/tag87.xml><?xml version="1.0" encoding="utf-8"?>
<p:tagLst xmlns:p="http://schemas.openxmlformats.org/presentationml/2006/main">
  <p:tag name="AS_UNIQUEID" val="535"/>
</p:tagLst>
</file>

<file path=ppt/tags/tag88.xml><?xml version="1.0" encoding="utf-8"?>
<p:tagLst xmlns:p="http://schemas.openxmlformats.org/presentationml/2006/main">
  <p:tag name="AS_UNIQUEID" val="536"/>
</p:tagLst>
</file>

<file path=ppt/tags/tag89.xml><?xml version="1.0" encoding="utf-8"?>
<p:tagLst xmlns:p="http://schemas.openxmlformats.org/presentationml/2006/main">
  <p:tag name="AS_UNIQUEID" val="537"/>
</p:tagLst>
</file>

<file path=ppt/tags/tag9.xml><?xml version="1.0" encoding="utf-8"?>
<p:tagLst xmlns:p="http://schemas.openxmlformats.org/presentationml/2006/main">
  <p:tag name="AS_UNIQUEID" val="462"/>
</p:tagLst>
</file>

<file path=ppt/tags/tag90.xml><?xml version="1.0" encoding="utf-8"?>
<p:tagLst xmlns:p="http://schemas.openxmlformats.org/presentationml/2006/main">
  <p:tag name="AS_UNIQUEID" val="538"/>
</p:tagLst>
</file>

<file path=ppt/tags/tag91.xml><?xml version="1.0" encoding="utf-8"?>
<p:tagLst xmlns:p="http://schemas.openxmlformats.org/presentationml/2006/main">
  <p:tag name="AS_UNIQUEID" val="539"/>
</p:tagLst>
</file>

<file path=ppt/tags/tag92.xml><?xml version="1.0" encoding="utf-8"?>
<p:tagLst xmlns:p="http://schemas.openxmlformats.org/presentationml/2006/main">
  <p:tag name="AS_UNIQUEID" val="540"/>
</p:tagLst>
</file>

<file path=ppt/tags/tag93.xml><?xml version="1.0" encoding="utf-8"?>
<p:tagLst xmlns:p="http://schemas.openxmlformats.org/presentationml/2006/main">
  <p:tag name="AS_UNIQUEID" val="541"/>
</p:tagLst>
</file>

<file path=ppt/tags/tag94.xml><?xml version="1.0" encoding="utf-8"?>
<p:tagLst xmlns:p="http://schemas.openxmlformats.org/presentationml/2006/main">
  <p:tag name="AS_UNIQUEID" val="542"/>
</p:tagLst>
</file>

<file path=ppt/tags/tag95.xml><?xml version="1.0" encoding="utf-8"?>
<p:tagLst xmlns:p="http://schemas.openxmlformats.org/presentationml/2006/main">
  <p:tag name="AS_UNIQUEID" val="543"/>
</p:tagLst>
</file>

<file path=ppt/tags/tag96.xml><?xml version="1.0" encoding="utf-8"?>
<p:tagLst xmlns:p="http://schemas.openxmlformats.org/presentationml/2006/main">
  <p:tag name="AS_UNIQUEID" val="544"/>
</p:tagLst>
</file>

<file path=ppt/tags/tag97.xml><?xml version="1.0" encoding="utf-8"?>
<p:tagLst xmlns:p="http://schemas.openxmlformats.org/presentationml/2006/main">
  <p:tag name="AS_UNIQUEID" val="545"/>
</p:tagLst>
</file>

<file path=ppt/tags/tag98.xml><?xml version="1.0" encoding="utf-8"?>
<p:tagLst xmlns:p="http://schemas.openxmlformats.org/presentationml/2006/main">
  <p:tag name="AS_UNIQUEID" val="546"/>
</p:tagLst>
</file>

<file path=ppt/tags/tag99.xml><?xml version="1.0" encoding="utf-8"?>
<p:tagLst xmlns:p="http://schemas.openxmlformats.org/presentationml/2006/main">
  <p:tag name="AS_UNIQUEID" val="547"/>
</p:tagLst>
</file>

<file path=ppt/theme/_rels/theme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jpeg" /><Relationship Id="rId2" Type="http://schemas.openxmlformats.org/officeDocument/2006/relationships/image" Target="../media/image8.jpeg" /></Relationships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3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0886C"/>
      </a:accent1>
      <a:accent2>
        <a:srgbClr val="E7481D"/>
      </a:accent2>
      <a:accent3>
        <a:srgbClr val="B5853D"/>
      </a:accent3>
      <a:accent4>
        <a:srgbClr val="F0886C"/>
      </a:accent4>
      <a:accent5>
        <a:srgbClr val="BF570E"/>
      </a:accent5>
      <a:accent6>
        <a:srgbClr val="B5853D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7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235</Paragraphs>
  <Slides>40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61">
      <vt:lpstr>Arial</vt:lpstr>
      <vt:lpstr>微软雅黑</vt:lpstr>
      <vt:lpstr>Times New Roman</vt:lpstr>
      <vt:lpstr>宋体</vt:lpstr>
      <vt:lpstr>Franklin Gothic Medium</vt:lpstr>
      <vt:lpstr>Franklin Gothic Book</vt:lpstr>
      <vt:lpstr>黑体</vt:lpstr>
      <vt:lpstr>Wingdings 2</vt:lpstr>
      <vt:lpstr>等线 Light</vt:lpstr>
      <vt:lpstr>等线</vt:lpstr>
      <vt:lpstr>华文楷体</vt:lpstr>
      <vt:lpstr>楷体</vt:lpstr>
      <vt:lpstr>仿宋</vt:lpstr>
      <vt:lpstr>华文细黑</vt:lpstr>
      <vt:lpstr>方正舒体</vt:lpstr>
      <vt:lpstr>华文行楷</vt:lpstr>
      <vt:lpstr>华文新魏</vt:lpstr>
      <vt:lpstr>Garamond</vt:lpstr>
      <vt:lpstr>隶书</vt:lpstr>
      <vt:lpstr>楷体_GB2312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赏析语言</vt:lpstr>
      <vt:lpstr>PowerPoint Presentation</vt:lpstr>
      <vt:lpstr>PowerPoint Presentation</vt:lpstr>
      <vt:lpstr>总结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欧阳修认为庄宗的“忧劳”使他的国家兴盛，“逸豫”使他的国家败亡，从庄宗的人生里，我们还可以看到什么？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2023-06-20T08:37:41.891</cp:lastPrinted>
  <dcterms:created xsi:type="dcterms:W3CDTF">2023-06-20T08:37:41Z</dcterms:created>
  <dcterms:modified xsi:type="dcterms:W3CDTF">2023-06-20T00:37:41Z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