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0"/>
  </p:notesMasterIdLst>
  <p:sldIdLst>
    <p:sldId id="256" r:id="rId3"/>
    <p:sldId id="356" r:id="rId4"/>
    <p:sldId id="286" r:id="rId5"/>
    <p:sldId id="357" r:id="rId6"/>
    <p:sldId id="285" r:id="rId7"/>
    <p:sldId id="284" r:id="rId8"/>
    <p:sldId id="291" r:id="rId9"/>
    <p:sldId id="290" r:id="rId11"/>
    <p:sldId id="283" r:id="rId12"/>
    <p:sldId id="281" r:id="rId13"/>
    <p:sldId id="280" r:id="rId14"/>
    <p:sldId id="279" r:id="rId15"/>
    <p:sldId id="278" r:id="rId16"/>
    <p:sldId id="277" r:id="rId17"/>
    <p:sldId id="358" r:id="rId18"/>
    <p:sldId id="276" r:id="rId19"/>
    <p:sldId id="359" r:id="rId20"/>
    <p:sldId id="275" r:id="rId21"/>
    <p:sldId id="274" r:id="rId22"/>
    <p:sldId id="273" r:id="rId23"/>
    <p:sldId id="272" r:id="rId24"/>
    <p:sldId id="360" r:id="rId25"/>
    <p:sldId id="271" r:id="rId26"/>
    <p:sldId id="351" r:id="rId27"/>
    <p:sldId id="361" r:id="rId28"/>
    <p:sldId id="270" r:id="rId29"/>
    <p:sldId id="362" r:id="rId30"/>
    <p:sldId id="269" r:id="rId31"/>
    <p:sldId id="287" r:id="rId32"/>
    <p:sldId id="288" r:id="rId33"/>
    <p:sldId id="295" r:id="rId34"/>
    <p:sldId id="296" r:id="rId35"/>
    <p:sldId id="297" r:id="rId36"/>
    <p:sldId id="298" r:id="rId37"/>
    <p:sldId id="299" r:id="rId38"/>
    <p:sldId id="300" r:id="rId39"/>
    <p:sldId id="315" r:id="rId40"/>
    <p:sldId id="314" r:id="rId41"/>
    <p:sldId id="313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07" r:id="rId50"/>
    <p:sldId id="306" r:id="rId51"/>
    <p:sldId id="305" r:id="rId52"/>
    <p:sldId id="304" r:id="rId53"/>
    <p:sldId id="303" r:id="rId54"/>
    <p:sldId id="302" r:id="rId55"/>
    <p:sldId id="316" r:id="rId56"/>
    <p:sldId id="317" r:id="rId57"/>
    <p:sldId id="324" r:id="rId58"/>
    <p:sldId id="323" r:id="rId59"/>
    <p:sldId id="322" r:id="rId60"/>
    <p:sldId id="321" r:id="rId61"/>
    <p:sldId id="320" r:id="rId62"/>
    <p:sldId id="319" r:id="rId63"/>
    <p:sldId id="338" r:id="rId64"/>
    <p:sldId id="344" r:id="rId65"/>
    <p:sldId id="343" r:id="rId66"/>
    <p:sldId id="342" r:id="rId67"/>
    <p:sldId id="341" r:id="rId68"/>
    <p:sldId id="340" r:id="rId69"/>
    <p:sldId id="345" r:id="rId70"/>
    <p:sldId id="350" r:id="rId71"/>
  </p:sldIdLst>
  <p:sldSz cx="12192000" cy="6858000"/>
  <p:notesSz cx="7103745" cy="10234295"/>
  <p:custDataLst>
    <p:tags r:id="rId76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anose="020B0502020202020204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谢 忠凯" initials="谢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78" d="100"/>
          <a:sy n="78" d="100"/>
        </p:scale>
        <p:origin x="189" y="57"/>
      </p:cViewPr>
      <p:guideLst>
        <p:guide orient="horz" pos="215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6" Type="http://schemas.openxmlformats.org/officeDocument/2006/relationships/tags" Target="tags/tag426.xml"/><Relationship Id="rId75" Type="http://schemas.openxmlformats.org/officeDocument/2006/relationships/commentAuthors" Target="commentAuthors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A3BC8BB7-519F-4EEE-BAF2-694D709EF50D}" type="datetimeFigureOut">
              <a:rPr lang="zh-CN" altLang="en-US"/>
            </a:fld>
            <a:endParaRPr lang="zh-CN" altLang="en-US"/>
          </a:p>
        </p:txBody>
      </p:sp>
      <p:sp>
        <p:nvSpPr>
          <p:cNvPr id="1843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 noProof="1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222AA914-CB69-419A-91FD-BE103C16D9A8}" type="slidenum">
              <a:rPr altLang="en-US"/>
            </a:fld>
            <a:endParaRPr lang="zh-CN" alt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3"/>
            </p:custDataLst>
          </p:nvPr>
        </p:nvSpPr>
        <p:spPr>
          <a:ln>
            <a:miter lim="800000"/>
          </a:ln>
        </p:spPr>
      </p:sp>
      <p:sp>
        <p:nvSpPr>
          <p:cNvPr id="24579" name="文本占位符 2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  <p:custDataLst>
              <p:tags r:id="rId3"/>
            </p:custDataLst>
          </p:nvPr>
        </p:nvSpPr>
        <p:spPr>
          <a:ln>
            <a:miter lim="800000"/>
          </a:ln>
        </p:spPr>
      </p:sp>
      <p:sp>
        <p:nvSpPr>
          <p:cNvPr id="30723" name="文本占位符 2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2147483646 w 372"/>
              <a:gd name="T1" fmla="*/ 2147483646 h 166"/>
              <a:gd name="T2" fmla="*/ 2147483646 w 372"/>
              <a:gd name="T3" fmla="*/ 2147483646 h 166"/>
              <a:gd name="T4" fmla="*/ 2147483646 w 372"/>
              <a:gd name="T5" fmla="*/ 2147483646 h 166"/>
              <a:gd name="T6" fmla="*/ 2147483646 w 372"/>
              <a:gd name="T7" fmla="*/ 1910390710 h 166"/>
              <a:gd name="T8" fmla="*/ 2147483646 w 372"/>
              <a:gd name="T9" fmla="*/ 1712768286 h 166"/>
              <a:gd name="T10" fmla="*/ 2147483646 w 372"/>
              <a:gd name="T11" fmla="*/ 65875703 h 166"/>
              <a:gd name="T12" fmla="*/ 2147483646 w 372"/>
              <a:gd name="T13" fmla="*/ 43917136 h 166"/>
              <a:gd name="T14" fmla="*/ 2147483646 w 372"/>
              <a:gd name="T15" fmla="*/ 0 h 166"/>
              <a:gd name="T16" fmla="*/ 0 w 372"/>
              <a:gd name="T17" fmla="*/ 0 h 166"/>
              <a:gd name="T18" fmla="*/ 0 w 372"/>
              <a:gd name="T19" fmla="*/ 2147483646 h 166"/>
              <a:gd name="T20" fmla="*/ 2147483646 w 372"/>
              <a:gd name="T21" fmla="*/ 2147483646 h 16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8C5EA-6C11-4687-98EA-F50938660998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7694F56-E9A4-4B56-AC82-30CB1F142B81}" type="slidenum">
              <a:rPr lang="zh-CN" altLang="en-US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904" y="0"/>
            <a:ext cx="12150191" cy="685800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95EF4-5B10-470E-A489-6EC5E37809D6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E8A0774B-7C2F-4C52-94E0-1F112163CB8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endParaRPr lang="en-US" altLang="zh-CN" sz="800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800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89586-008E-4AD1-A83F-02476AB75BF2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21AD2321-717D-4C21-8B61-3A6EA62EB3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0E3A7-B229-48AB-A6F0-BEA096FA1F73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63BB268F-75EB-48A7-BD77-2FDBAD57E4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TextBox 16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endParaRPr lang="en-US" altLang="zh-CN" sz="800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17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800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en-US" altLang="zh-CN" sz="800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E8BE9-EB73-451E-B193-E28855DE364A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CFE4B6AD-2F72-40DE-95BB-264224EFD8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31795-E114-4DAB-BF98-EAE854BBAA60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FADD9C4B-FADF-4174-BCFB-3AA99A96F2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AD5E5-11DA-4D16-A8B4-0E49F7343CB7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C72A5-A41D-480B-9F48-F944D3169C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01F24-911B-4186-8531-8AB145080F4A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D0262-BC91-41DD-A4C2-1F997391F2B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7C816-DCE7-4458-89FD-260688F3A157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0EAC9B-3BE7-4178-9E16-4EF48705C8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/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71478-E787-4B1E-8A5E-B0D37A07FFAA}" type="datetimeFigureOut">
              <a:rPr lang="zh-CN" altLang="en-US"/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C718CAA4-305A-4B70-9A92-58BB5A4655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79BDEE-F02F-44AD-B5BD-21DE5AA0B099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98828-2740-46D0-A733-77E9D34E1F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D0FEA-FD03-41EB-890B-C64E77877C68}" type="datetimeFigureOut">
              <a:rPr lang="zh-CN" altLang="en-US"/>
            </a:fld>
            <a:endParaRPr lang="zh-CN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46FA5-B1F5-408D-B06F-3DC54CDC3B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ED0C4-BF18-4B32-BD2C-36A74AA1BEC4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D84D2-5181-45F5-BF0E-7C31DA891C7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8D493-4059-45DA-AF93-8A8E3ED3037F}" type="datetimeFigureOut">
              <a:rPr lang="zh-CN" altLang="en-US"/>
            </a:fld>
            <a:endParaRPr lang="zh-CN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A7D7C-3A9D-4344-996B-F282810708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5FA1F-6274-4F6F-853E-32928D5BA360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D162B-2A21-45C8-8C7A-B235269DE2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/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273053706 w 9248"/>
              <a:gd name="T1" fmla="*/ 12131599 h 10000"/>
              <a:gd name="T2" fmla="*/ 233695941 w 9248"/>
              <a:gd name="T3" fmla="*/ 485140 h 10000"/>
              <a:gd name="T4" fmla="*/ 232839710 w 9248"/>
              <a:gd name="T5" fmla="*/ 242570 h 10000"/>
              <a:gd name="T6" fmla="*/ 230389064 w 9248"/>
              <a:gd name="T7" fmla="*/ 0 h 10000"/>
              <a:gd name="T8" fmla="*/ 214799575 w 9248"/>
              <a:gd name="T9" fmla="*/ 0 h 10000"/>
              <a:gd name="T10" fmla="*/ 0 w 9248"/>
              <a:gd name="T11" fmla="*/ 180645 h 10000"/>
              <a:gd name="T12" fmla="*/ 738184 w 9248"/>
              <a:gd name="T13" fmla="*/ 25806400 h 10000"/>
              <a:gd name="T14" fmla="*/ 214799575 w 9248"/>
              <a:gd name="T15" fmla="*/ 25718668 h 10000"/>
              <a:gd name="T16" fmla="*/ 230389064 w 9248"/>
              <a:gd name="T17" fmla="*/ 25718668 h 10000"/>
              <a:gd name="T18" fmla="*/ 232839710 w 9248"/>
              <a:gd name="T19" fmla="*/ 25476098 h 10000"/>
              <a:gd name="T20" fmla="*/ 233695941 w 9248"/>
              <a:gd name="T21" fmla="*/ 25233478 h 10000"/>
              <a:gd name="T22" fmla="*/ 273053706 w 9248"/>
              <a:gd name="T23" fmla="*/ 13587070 h 10000"/>
              <a:gd name="T24" fmla="*/ 273053706 w 9248"/>
              <a:gd name="T25" fmla="*/ 12131599 h 100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49022-3947-4B86-803D-A78D56354782}" type="datetimeFigureOut">
              <a:rPr lang="zh-CN" altLang="en-US"/>
            </a:fld>
            <a:endParaRPr lang="zh-CN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fld id="{7947B1E7-F4C5-4732-B49F-C75A70A4D8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/>
          <p:nvPr/>
        </p:nvGrpSpPr>
        <p:grpSpPr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334035256 w 22"/>
                <a:gd name="T1" fmla="*/ 2092026176 h 136"/>
                <a:gd name="T2" fmla="*/ 258117975 w 22"/>
                <a:gd name="T3" fmla="*/ 1230604787 h 136"/>
                <a:gd name="T4" fmla="*/ 0 w 22"/>
                <a:gd name="T5" fmla="*/ 0 h 136"/>
                <a:gd name="T6" fmla="*/ 0 w 22"/>
                <a:gd name="T7" fmla="*/ 538388859 h 136"/>
                <a:gd name="T8" fmla="*/ 303669123 w 22"/>
                <a:gd name="T9" fmla="*/ 1907434478 h 136"/>
                <a:gd name="T10" fmla="*/ 334035256 w 22"/>
                <a:gd name="T11" fmla="*/ 2092026176 h 1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7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1331463414 w 140"/>
                <a:gd name="T1" fmla="*/ 2147483646 h 504"/>
                <a:gd name="T2" fmla="*/ 2147483646 w 140"/>
                <a:gd name="T3" fmla="*/ 2147483646 h 504"/>
                <a:gd name="T4" fmla="*/ 2147483646 w 140"/>
                <a:gd name="T5" fmla="*/ 2147483646 h 504"/>
                <a:gd name="T6" fmla="*/ 1470804210 w 140"/>
                <a:gd name="T7" fmla="*/ 2147483646 h 504"/>
                <a:gd name="T8" fmla="*/ 0 w 140"/>
                <a:gd name="T9" fmla="*/ 0 h 504"/>
                <a:gd name="T10" fmla="*/ 92891241 w 140"/>
                <a:gd name="T11" fmla="*/ 939577574 h 504"/>
                <a:gd name="T12" fmla="*/ 1331463414 w 140"/>
                <a:gd name="T13" fmla="*/ 2147483646 h 5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0" h="503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123725864 w 132"/>
                <a:gd name="T1" fmla="*/ 339357040 h 308"/>
                <a:gd name="T2" fmla="*/ 0 w 132"/>
                <a:gd name="T3" fmla="*/ 0 h 308"/>
                <a:gd name="T4" fmla="*/ 0 w 132"/>
                <a:gd name="T5" fmla="*/ 447336244 h 308"/>
                <a:gd name="T6" fmla="*/ 1051683611 w 132"/>
                <a:gd name="T7" fmla="*/ 2147483646 h 308"/>
                <a:gd name="T8" fmla="*/ 1902309252 w 132"/>
                <a:gd name="T9" fmla="*/ 2147483646 h 308"/>
                <a:gd name="T10" fmla="*/ 2041502324 w 132"/>
                <a:gd name="T11" fmla="*/ 2147483646 h 308"/>
                <a:gd name="T12" fmla="*/ 1190876683 w 132"/>
                <a:gd name="T13" fmla="*/ 2147483646 h 308"/>
                <a:gd name="T14" fmla="*/ 123725864 w 132"/>
                <a:gd name="T15" fmla="*/ 339357040 h 3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436271086 w 37"/>
                <a:gd name="T1" fmla="*/ 1213028493 h 79"/>
                <a:gd name="T2" fmla="*/ 576502770 w 37"/>
                <a:gd name="T3" fmla="*/ 1213028493 h 79"/>
                <a:gd name="T4" fmla="*/ 0 w 37"/>
                <a:gd name="T5" fmla="*/ 0 h 79"/>
                <a:gd name="T6" fmla="*/ 436271086 w 37"/>
                <a:gd name="T7" fmla="*/ 1213028493 h 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2147483646 w 178"/>
                <a:gd name="T1" fmla="*/ 2147483646 h 722"/>
                <a:gd name="T2" fmla="*/ 1794416005 w 178"/>
                <a:gd name="T3" fmla="*/ 2147483646 h 722"/>
                <a:gd name="T4" fmla="*/ 618763733 w 178"/>
                <a:gd name="T5" fmla="*/ 2147483646 h 722"/>
                <a:gd name="T6" fmla="*/ 185629513 w 178"/>
                <a:gd name="T7" fmla="*/ 786478582 h 722"/>
                <a:gd name="T8" fmla="*/ 0 w 178"/>
                <a:gd name="T9" fmla="*/ 0 h 722"/>
                <a:gd name="T10" fmla="*/ 510482144 w 178"/>
                <a:gd name="T11" fmla="*/ 2147483646 h 722"/>
                <a:gd name="T12" fmla="*/ 1655192887 w 178"/>
                <a:gd name="T13" fmla="*/ 2147483646 h 722"/>
                <a:gd name="T14" fmla="*/ 2147483646 w 178"/>
                <a:gd name="T15" fmla="*/ 2147483646 h 722"/>
                <a:gd name="T16" fmla="*/ 2147483646 w 178"/>
                <a:gd name="T17" fmla="*/ 2147483646 h 722"/>
                <a:gd name="T18" fmla="*/ 2147483646 w 178"/>
                <a:gd name="T19" fmla="*/ 2147483646 h 722"/>
                <a:gd name="T20" fmla="*/ 2147483646 w 178"/>
                <a:gd name="T21" fmla="*/ 2147483646 h 7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1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70263008 w 23"/>
                <a:gd name="T1" fmla="*/ 2147483646 h 635"/>
                <a:gd name="T2" fmla="*/ 185740390 w 23"/>
                <a:gd name="T3" fmla="*/ 2147483646 h 635"/>
                <a:gd name="T4" fmla="*/ 340526015 w 23"/>
                <a:gd name="T5" fmla="*/ 2147483646 h 635"/>
                <a:gd name="T6" fmla="*/ 356003398 w 23"/>
                <a:gd name="T7" fmla="*/ 2147483646 h 635"/>
                <a:gd name="T8" fmla="*/ 263131235 w 23"/>
                <a:gd name="T9" fmla="*/ 2147483646 h 635"/>
                <a:gd name="T10" fmla="*/ 77390846 w 23"/>
                <a:gd name="T11" fmla="*/ 2147483646 h 635"/>
                <a:gd name="T12" fmla="*/ 232176471 w 23"/>
                <a:gd name="T13" fmla="*/ 0 h 635"/>
                <a:gd name="T14" fmla="*/ 185740390 w 23"/>
                <a:gd name="T15" fmla="*/ 0 h 635"/>
                <a:gd name="T16" fmla="*/ 15477382 w 23"/>
                <a:gd name="T17" fmla="*/ 2147483646 h 635"/>
                <a:gd name="T18" fmla="*/ 170263008 w 23"/>
                <a:gd name="T19" fmla="*/ 2147483646 h 6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2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76911574 w 17"/>
                <a:gd name="T3" fmla="*/ 865646159 h 107"/>
                <a:gd name="T4" fmla="*/ 261503272 w 17"/>
                <a:gd name="T5" fmla="*/ 1654003676 h 107"/>
                <a:gd name="T6" fmla="*/ 169209384 w 17"/>
                <a:gd name="T7" fmla="*/ 711068875 h 107"/>
                <a:gd name="T8" fmla="*/ 153827069 w 17"/>
                <a:gd name="T9" fmla="*/ 664694903 h 107"/>
                <a:gd name="T10" fmla="*/ 0 w 17"/>
                <a:gd name="T11" fmla="*/ 0 h 10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77988609 w 41"/>
                <a:gd name="T3" fmla="*/ 1438567829 h 222"/>
                <a:gd name="T4" fmla="*/ 265162061 w 41"/>
                <a:gd name="T5" fmla="*/ 2147483646 h 222"/>
                <a:gd name="T6" fmla="*/ 374342954 w 41"/>
                <a:gd name="T7" fmla="*/ 2147483646 h 222"/>
                <a:gd name="T8" fmla="*/ 639505015 w 41"/>
                <a:gd name="T9" fmla="*/ 2147483646 h 222"/>
                <a:gd name="T10" fmla="*/ 592712640 w 41"/>
                <a:gd name="T11" fmla="*/ 2147483646 h 222"/>
                <a:gd name="T12" fmla="*/ 202769594 w 41"/>
                <a:gd name="T13" fmla="*/ 1423099358 h 222"/>
                <a:gd name="T14" fmla="*/ 124780985 w 41"/>
                <a:gd name="T15" fmla="*/ 340306368 h 222"/>
                <a:gd name="T16" fmla="*/ 109184843 w 41"/>
                <a:gd name="T17" fmla="*/ 278432483 h 222"/>
                <a:gd name="T18" fmla="*/ 0 w 41"/>
                <a:gd name="T19" fmla="*/ 0 h 2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221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108112772 w 450"/>
                <a:gd name="T1" fmla="*/ 2147483646 h 878"/>
                <a:gd name="T2" fmla="*/ 772222294 w 450"/>
                <a:gd name="T3" fmla="*/ 2147483646 h 878"/>
                <a:gd name="T4" fmla="*/ 2147483646 w 450"/>
                <a:gd name="T5" fmla="*/ 2147483646 h 878"/>
                <a:gd name="T6" fmla="*/ 2147483646 w 450"/>
                <a:gd name="T7" fmla="*/ 2147483646 h 878"/>
                <a:gd name="T8" fmla="*/ 2147483646 w 450"/>
                <a:gd name="T9" fmla="*/ 1372614510 h 878"/>
                <a:gd name="T10" fmla="*/ 2147483646 w 450"/>
                <a:gd name="T11" fmla="*/ 678594305 h 878"/>
                <a:gd name="T12" fmla="*/ 2147483646 w 450"/>
                <a:gd name="T13" fmla="*/ 15421973 h 878"/>
                <a:gd name="T14" fmla="*/ 2147483646 w 450"/>
                <a:gd name="T15" fmla="*/ 0 h 878"/>
                <a:gd name="T16" fmla="*/ 2147483646 w 450"/>
                <a:gd name="T17" fmla="*/ 663172332 h 878"/>
                <a:gd name="T18" fmla="*/ 2147483646 w 450"/>
                <a:gd name="T19" fmla="*/ 1357188610 h 878"/>
                <a:gd name="T20" fmla="*/ 2147483646 w 450"/>
                <a:gd name="T21" fmla="*/ 2147483646 h 878"/>
                <a:gd name="T22" fmla="*/ 2147483646 w 450"/>
                <a:gd name="T23" fmla="*/ 2147483646 h 878"/>
                <a:gd name="T24" fmla="*/ 695002815 w 450"/>
                <a:gd name="T25" fmla="*/ 2147483646 h 878"/>
                <a:gd name="T26" fmla="*/ 0 w 450"/>
                <a:gd name="T27" fmla="*/ 2147483646 h 878"/>
                <a:gd name="T28" fmla="*/ 0 w 450"/>
                <a:gd name="T29" fmla="*/ 2147483646 h 878"/>
                <a:gd name="T30" fmla="*/ 108112772 w 450"/>
                <a:gd name="T31" fmla="*/ 2147483646 h 878"/>
                <a:gd name="T32" fmla="*/ 108112772 w 450"/>
                <a:gd name="T33" fmla="*/ 2147483646 h 8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404860502 w 35"/>
                <a:gd name="T3" fmla="*/ 1131001729 h 73"/>
                <a:gd name="T4" fmla="*/ 545005736 w 35"/>
                <a:gd name="T5" fmla="*/ 1131001729 h 73"/>
                <a:gd name="T6" fmla="*/ 0 w 35"/>
                <a:gd name="T7" fmla="*/ 0 h 7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110255844 w 8"/>
                <a:gd name="T1" fmla="*/ 681543004 h 48"/>
                <a:gd name="T2" fmla="*/ 126007813 w 8"/>
                <a:gd name="T3" fmla="*/ 743502533 h 48"/>
                <a:gd name="T4" fmla="*/ 126007813 w 8"/>
                <a:gd name="T5" fmla="*/ 294302840 h 48"/>
                <a:gd name="T6" fmla="*/ 15751969 w 8"/>
                <a:gd name="T7" fmla="*/ 0 h 48"/>
                <a:gd name="T8" fmla="*/ 0 w 8"/>
                <a:gd name="T9" fmla="*/ 402731031 h 48"/>
                <a:gd name="T10" fmla="*/ 110255844 w 8"/>
                <a:gd name="T11" fmla="*/ 681543004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106891015 w 52"/>
                <a:gd name="T1" fmla="*/ 277669014 h 135"/>
                <a:gd name="T2" fmla="*/ 0 w 52"/>
                <a:gd name="T3" fmla="*/ 0 h 135"/>
                <a:gd name="T4" fmla="*/ 183239508 w 52"/>
                <a:gd name="T5" fmla="*/ 740445466 h 135"/>
                <a:gd name="T6" fmla="*/ 244320646 w 52"/>
                <a:gd name="T7" fmla="*/ 956412000 h 135"/>
                <a:gd name="T8" fmla="*/ 778771815 w 52"/>
                <a:gd name="T9" fmla="*/ 2082507782 h 135"/>
                <a:gd name="T10" fmla="*/ 794043077 w 52"/>
                <a:gd name="T11" fmla="*/ 2082507782 h 135"/>
                <a:gd name="T12" fmla="*/ 366482923 w 52"/>
                <a:gd name="T13" fmla="*/ 863854353 h 135"/>
                <a:gd name="T14" fmla="*/ 106891015 w 52"/>
                <a:gd name="T15" fmla="*/ 277669014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" name="Group 9"/>
          <p:cNvGrpSpPr/>
          <p:nvPr/>
        </p:nvGrpSpPr>
        <p:grpSpPr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110684661 w 103"/>
                <a:gd name="T1" fmla="*/ 2147483646 h 920"/>
                <a:gd name="T2" fmla="*/ 411117865 w 103"/>
                <a:gd name="T3" fmla="*/ 2147483646 h 920"/>
                <a:gd name="T4" fmla="*/ 901295634 w 103"/>
                <a:gd name="T5" fmla="*/ 2147483646 h 920"/>
                <a:gd name="T6" fmla="*/ 1597032336 w 103"/>
                <a:gd name="T7" fmla="*/ 2147483646 h 920"/>
                <a:gd name="T8" fmla="*/ 1628657093 w 103"/>
                <a:gd name="T9" fmla="*/ 2147483646 h 920"/>
                <a:gd name="T10" fmla="*/ 1565407579 w 103"/>
                <a:gd name="T11" fmla="*/ 2147483646 h 920"/>
                <a:gd name="T12" fmla="*/ 1565407579 w 103"/>
                <a:gd name="T13" fmla="*/ 2147483646 h 920"/>
                <a:gd name="T14" fmla="*/ 996169906 w 103"/>
                <a:gd name="T15" fmla="*/ 2147483646 h 920"/>
                <a:gd name="T16" fmla="*/ 474367379 w 103"/>
                <a:gd name="T17" fmla="*/ 2147483646 h 920"/>
                <a:gd name="T18" fmla="*/ 142309418 w 103"/>
                <a:gd name="T19" fmla="*/ 2147483646 h 920"/>
                <a:gd name="T20" fmla="*/ 47435147 w 103"/>
                <a:gd name="T21" fmla="*/ 1445313264 h 920"/>
                <a:gd name="T22" fmla="*/ 15810390 w 103"/>
                <a:gd name="T23" fmla="*/ 0 h 920"/>
                <a:gd name="T24" fmla="*/ 0 w 103"/>
                <a:gd name="T25" fmla="*/ 0 h 920"/>
                <a:gd name="T26" fmla="*/ 15810390 w 103"/>
                <a:gd name="T27" fmla="*/ 1445313264 h 920"/>
                <a:gd name="T28" fmla="*/ 110684661 w 103"/>
                <a:gd name="T29" fmla="*/ 2147483646 h 9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5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842409880 w 88"/>
                <a:gd name="T1" fmla="*/ 2147483646 h 330"/>
                <a:gd name="T2" fmla="*/ 1398719344 w 88"/>
                <a:gd name="T3" fmla="*/ 2147483646 h 330"/>
                <a:gd name="T4" fmla="*/ 1398719344 w 88"/>
                <a:gd name="T5" fmla="*/ 2147483646 h 330"/>
                <a:gd name="T6" fmla="*/ 1398719344 w 88"/>
                <a:gd name="T7" fmla="*/ 2147483646 h 330"/>
                <a:gd name="T8" fmla="*/ 985460087 w 88"/>
                <a:gd name="T9" fmla="*/ 2147483646 h 330"/>
                <a:gd name="T10" fmla="*/ 0 w 88"/>
                <a:gd name="T11" fmla="*/ 0 h 330"/>
                <a:gd name="T12" fmla="*/ 111263488 w 88"/>
                <a:gd name="T13" fmla="*/ 992310910 h 330"/>
                <a:gd name="T14" fmla="*/ 842409880 w 88"/>
                <a:gd name="T15" fmla="*/ 2147483646 h 3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6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94507976 w 90"/>
                <a:gd name="T1" fmla="*/ 235809526 h 207"/>
                <a:gd name="T2" fmla="*/ 0 w 90"/>
                <a:gd name="T3" fmla="*/ 0 h 207"/>
                <a:gd name="T4" fmla="*/ 15751991 w 90"/>
                <a:gd name="T5" fmla="*/ 455898152 h 207"/>
                <a:gd name="T6" fmla="*/ 661543926 w 90"/>
                <a:gd name="T7" fmla="*/ 1996514571 h 207"/>
                <a:gd name="T8" fmla="*/ 1260079889 w 90"/>
                <a:gd name="T9" fmla="*/ 2147483646 h 207"/>
                <a:gd name="T10" fmla="*/ 1417591859 w 90"/>
                <a:gd name="T11" fmla="*/ 2147483646 h 207"/>
                <a:gd name="T12" fmla="*/ 787551915 w 90"/>
                <a:gd name="T13" fmla="*/ 1933630974 h 207"/>
                <a:gd name="T14" fmla="*/ 94507976 w 90"/>
                <a:gd name="T15" fmla="*/ 235809526 h 20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0" h="206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7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596387350 w 115"/>
                <a:gd name="T1" fmla="*/ 2147483646 h 467"/>
                <a:gd name="T2" fmla="*/ 1232853715 w 115"/>
                <a:gd name="T3" fmla="*/ 2147483646 h 467"/>
                <a:gd name="T4" fmla="*/ 458368842 w 115"/>
                <a:gd name="T5" fmla="*/ 2147483646 h 467"/>
                <a:gd name="T6" fmla="*/ 205473631 w 115"/>
                <a:gd name="T7" fmla="*/ 834088423 h 467"/>
                <a:gd name="T8" fmla="*/ 0 w 115"/>
                <a:gd name="T9" fmla="*/ 0 h 467"/>
                <a:gd name="T10" fmla="*/ 331923224 w 115"/>
                <a:gd name="T11" fmla="*/ 2147483646 h 467"/>
                <a:gd name="T12" fmla="*/ 1090600904 w 115"/>
                <a:gd name="T13" fmla="*/ 2147483646 h 467"/>
                <a:gd name="T14" fmla="*/ 1627997760 w 115"/>
                <a:gd name="T15" fmla="*/ 2147483646 h 467"/>
                <a:gd name="T16" fmla="*/ 1817668174 w 115"/>
                <a:gd name="T17" fmla="*/ 2147483646 h 467"/>
                <a:gd name="T18" fmla="*/ 1770250570 w 115"/>
                <a:gd name="T19" fmla="*/ 2147483646 h 467"/>
                <a:gd name="T20" fmla="*/ 1596387350 w 115"/>
                <a:gd name="T21" fmla="*/ 2147483646 h 4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8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273753372 w 36"/>
                <a:gd name="T1" fmla="*/ 2147483646 h 633"/>
                <a:gd name="T2" fmla="*/ 209338926 w 36"/>
                <a:gd name="T3" fmla="*/ 2147483646 h 633"/>
                <a:gd name="T4" fmla="*/ 80514045 w 36"/>
                <a:gd name="T5" fmla="*/ 2147483646 h 633"/>
                <a:gd name="T6" fmla="*/ 209338926 w 36"/>
                <a:gd name="T7" fmla="*/ 2147483646 h 633"/>
                <a:gd name="T8" fmla="*/ 354267417 w 36"/>
                <a:gd name="T9" fmla="*/ 1554425528 h 633"/>
                <a:gd name="T10" fmla="*/ 579709955 w 36"/>
                <a:gd name="T11" fmla="*/ 0 h 633"/>
                <a:gd name="T12" fmla="*/ 563606343 w 36"/>
                <a:gd name="T13" fmla="*/ 0 h 633"/>
                <a:gd name="T14" fmla="*/ 322060194 w 36"/>
                <a:gd name="T15" fmla="*/ 1554425528 h 633"/>
                <a:gd name="T16" fmla="*/ 161032104 w 36"/>
                <a:gd name="T17" fmla="*/ 2147483646 h 633"/>
                <a:gd name="T18" fmla="*/ 16103612 w 36"/>
                <a:gd name="T19" fmla="*/ 2147483646 h 633"/>
                <a:gd name="T20" fmla="*/ 112721269 w 36"/>
                <a:gd name="T21" fmla="*/ 2147483646 h 633"/>
                <a:gd name="T22" fmla="*/ 257649761 w 36"/>
                <a:gd name="T23" fmla="*/ 2147483646 h 633"/>
                <a:gd name="T24" fmla="*/ 273753372 w 36"/>
                <a:gd name="T25" fmla="*/ 2147483646 h 6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9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346523469 w 28"/>
                <a:gd name="T1" fmla="*/ 923021860 h 59"/>
                <a:gd name="T2" fmla="*/ 441027344 w 28"/>
                <a:gd name="T3" fmla="*/ 923021860 h 59"/>
                <a:gd name="T4" fmla="*/ 0 w 28"/>
                <a:gd name="T5" fmla="*/ 0 h 59"/>
                <a:gd name="T6" fmla="*/ 346523469 w 28"/>
                <a:gd name="T7" fmla="*/ 923021860 h 5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0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64496489 w 17"/>
                <a:gd name="T1" fmla="*/ 847377402 h 107"/>
                <a:gd name="T2" fmla="*/ 274108069 w 17"/>
                <a:gd name="T3" fmla="*/ 1679063951 h 107"/>
                <a:gd name="T4" fmla="*/ 161241221 w 17"/>
                <a:gd name="T5" fmla="*/ 690456982 h 107"/>
                <a:gd name="T6" fmla="*/ 145115092 w 17"/>
                <a:gd name="T7" fmla="*/ 674762167 h 107"/>
                <a:gd name="T8" fmla="*/ 0 w 17"/>
                <a:gd name="T9" fmla="*/ 0 h 107"/>
                <a:gd name="T10" fmla="*/ 0 w 17"/>
                <a:gd name="T11" fmla="*/ 125538713 h 107"/>
                <a:gd name="T12" fmla="*/ 64496489 w 17"/>
                <a:gd name="T13" fmla="*/ 847377402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1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126350140 w 294"/>
                <a:gd name="T1" fmla="*/ 2147483646 h 568"/>
                <a:gd name="T2" fmla="*/ 552784347 w 294"/>
                <a:gd name="T3" fmla="*/ 2147483646 h 568"/>
                <a:gd name="T4" fmla="*/ 1563593416 w 294"/>
                <a:gd name="T5" fmla="*/ 2147483646 h 568"/>
                <a:gd name="T6" fmla="*/ 2147483646 w 294"/>
                <a:gd name="T7" fmla="*/ 1869089766 h 568"/>
                <a:gd name="T8" fmla="*/ 2147483646 w 294"/>
                <a:gd name="T9" fmla="*/ 910983896 h 568"/>
                <a:gd name="T10" fmla="*/ 2147483646 w 294"/>
                <a:gd name="T11" fmla="*/ 439783962 h 568"/>
                <a:gd name="T12" fmla="*/ 2147483646 w 294"/>
                <a:gd name="T13" fmla="*/ 0 h 568"/>
                <a:gd name="T14" fmla="*/ 2147483646 w 294"/>
                <a:gd name="T15" fmla="*/ 0 h 568"/>
                <a:gd name="T16" fmla="*/ 2147483646 w 294"/>
                <a:gd name="T17" fmla="*/ 424077958 h 568"/>
                <a:gd name="T18" fmla="*/ 2147483646 w 294"/>
                <a:gd name="T19" fmla="*/ 879571888 h 568"/>
                <a:gd name="T20" fmla="*/ 2147483646 w 294"/>
                <a:gd name="T21" fmla="*/ 1837677758 h 568"/>
                <a:gd name="T22" fmla="*/ 1500416359 w 294"/>
                <a:gd name="T23" fmla="*/ 2147483646 h 568"/>
                <a:gd name="T24" fmla="*/ 473814019 w 294"/>
                <a:gd name="T25" fmla="*/ 2147483646 h 568"/>
                <a:gd name="T26" fmla="*/ 0 w 294"/>
                <a:gd name="T27" fmla="*/ 2147483646 h 568"/>
                <a:gd name="T28" fmla="*/ 110556869 w 294"/>
                <a:gd name="T29" fmla="*/ 2147483646 h 568"/>
                <a:gd name="T30" fmla="*/ 126350140 w 294"/>
                <a:gd name="T31" fmla="*/ 2147483646 h 56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2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304079525 w 25"/>
                <a:gd name="T3" fmla="*/ 828513255 h 53"/>
                <a:gd name="T4" fmla="*/ 400104007 w 25"/>
                <a:gd name="T5" fmla="*/ 828513255 h 53"/>
                <a:gd name="T6" fmla="*/ 0 w 25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52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108742655 w 29"/>
                <a:gd name="T3" fmla="*/ 1397863960 h 141"/>
                <a:gd name="T4" fmla="*/ 279621155 w 29"/>
                <a:gd name="T5" fmla="*/ 1837639560 h 141"/>
                <a:gd name="T6" fmla="*/ 450499655 w 29"/>
                <a:gd name="T7" fmla="*/ 2147483646 h 141"/>
                <a:gd name="T8" fmla="*/ 419429762 w 29"/>
                <a:gd name="T9" fmla="*/ 2120352729 h 141"/>
                <a:gd name="T10" fmla="*/ 124275631 w 29"/>
                <a:gd name="T11" fmla="*/ 345540519 h 141"/>
                <a:gd name="T12" fmla="*/ 62139786 w 29"/>
                <a:gd name="T13" fmla="*/ 172768278 h 141"/>
                <a:gd name="T14" fmla="*/ 0 w 29"/>
                <a:gd name="T15" fmla="*/ 0 h 1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402731031 h 48"/>
                <a:gd name="T2" fmla="*/ 63003906 w 8"/>
                <a:gd name="T3" fmla="*/ 573114814 h 48"/>
                <a:gd name="T4" fmla="*/ 126007813 w 8"/>
                <a:gd name="T5" fmla="*/ 743502533 h 48"/>
                <a:gd name="T6" fmla="*/ 110255844 w 8"/>
                <a:gd name="T7" fmla="*/ 294302840 h 48"/>
                <a:gd name="T8" fmla="*/ 0 w 8"/>
                <a:gd name="T9" fmla="*/ 0 h 48"/>
                <a:gd name="T10" fmla="*/ 0 w 8"/>
                <a:gd name="T11" fmla="*/ 61959528 h 48"/>
                <a:gd name="T12" fmla="*/ 0 w 8"/>
                <a:gd name="T13" fmla="*/ 402731031 h 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73259750 w 44"/>
                <a:gd name="T1" fmla="*/ 439440880 h 111"/>
                <a:gd name="T2" fmla="*/ 0 w 44"/>
                <a:gd name="T3" fmla="*/ 0 h 111"/>
                <a:gd name="T4" fmla="*/ 173259750 w 44"/>
                <a:gd name="T5" fmla="*/ 769022530 h 111"/>
                <a:gd name="T6" fmla="*/ 220515656 w 44"/>
                <a:gd name="T7" fmla="*/ 910269545 h 111"/>
                <a:gd name="T8" fmla="*/ 614287094 w 44"/>
                <a:gd name="T9" fmla="*/ 1742067645 h 111"/>
                <a:gd name="T10" fmla="*/ 693042969 w 44"/>
                <a:gd name="T11" fmla="*/ 1742067645 h 111"/>
                <a:gd name="T12" fmla="*/ 346523469 w 44"/>
                <a:gd name="T13" fmla="*/ 816102227 h 111"/>
                <a:gd name="T14" fmla="*/ 173259750 w 44"/>
                <a:gd name="T15" fmla="*/ 439440880 h 1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4" h="110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2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0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62E370-A47B-42EE-B8F0-CD982C38282E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2000">
                <a:solidFill>
                  <a:srgbClr val="FEFFFF"/>
                </a:solidFill>
              </a:defRPr>
            </a:lvl1pPr>
          </a:lstStyle>
          <a:p>
            <a:fld id="{17211F6D-7C40-4D9D-88D0-A0D1F40A49F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image" Target="../media/image3.jpeg"/><Relationship Id="rId3" Type="http://schemas.openxmlformats.org/officeDocument/2006/relationships/tags" Target="../tags/tag39.xml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24.png"/><Relationship Id="rId21" Type="http://schemas.openxmlformats.org/officeDocument/2006/relationships/tags" Target="../tags/tag50.xml"/><Relationship Id="rId20" Type="http://schemas.openxmlformats.org/officeDocument/2006/relationships/image" Target="../media/image23.png"/><Relationship Id="rId2" Type="http://schemas.openxmlformats.org/officeDocument/2006/relationships/tags" Target="../tags/tag38.xml"/><Relationship Id="rId19" Type="http://schemas.openxmlformats.org/officeDocument/2006/relationships/tags" Target="../tags/tag49.xml"/><Relationship Id="rId18" Type="http://schemas.openxmlformats.org/officeDocument/2006/relationships/image" Target="../media/image22.png"/><Relationship Id="rId17" Type="http://schemas.openxmlformats.org/officeDocument/2006/relationships/tags" Target="../tags/tag48.xml"/><Relationship Id="rId16" Type="http://schemas.openxmlformats.org/officeDocument/2006/relationships/image" Target="../media/image21.png"/><Relationship Id="rId15" Type="http://schemas.openxmlformats.org/officeDocument/2006/relationships/tags" Target="../tags/tag47.xml"/><Relationship Id="rId14" Type="http://schemas.openxmlformats.org/officeDocument/2006/relationships/image" Target="../media/image20.png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image" Target="../media/image3.jpeg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1.xml"/><Relationship Id="rId7" Type="http://schemas.openxmlformats.org/officeDocument/2006/relationships/image" Target="../media/image25.jpeg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image" Target="../media/image3.jpe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image" Target="../media/image18.png"/><Relationship Id="rId5" Type="http://schemas.openxmlformats.org/officeDocument/2006/relationships/tags" Target="../tags/tag67.xml"/><Relationship Id="rId4" Type="http://schemas.openxmlformats.org/officeDocument/2006/relationships/image" Target="../media/image3.jpe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image" Target="../media/image3.jpe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tags" Target="../tags/tag92.xml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image" Target="../media/image3.jpe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01.xml"/><Relationship Id="rId16" Type="http://schemas.openxmlformats.org/officeDocument/2006/relationships/tags" Target="../tags/tag100.xml"/><Relationship Id="rId15" Type="http://schemas.openxmlformats.org/officeDocument/2006/relationships/tags" Target="../tags/tag99.xml"/><Relationship Id="rId14" Type="http://schemas.openxmlformats.org/officeDocument/2006/relationships/tags" Target="../tags/tag98.xml"/><Relationship Id="rId13" Type="http://schemas.openxmlformats.org/officeDocument/2006/relationships/tags" Target="../tags/tag97.xml"/><Relationship Id="rId12" Type="http://schemas.openxmlformats.org/officeDocument/2006/relationships/tags" Target="../tags/tag96.xml"/><Relationship Id="rId11" Type="http://schemas.openxmlformats.org/officeDocument/2006/relationships/tags" Target="../tags/tag95.xml"/><Relationship Id="rId10" Type="http://schemas.openxmlformats.org/officeDocument/2006/relationships/tags" Target="../tags/tag94.xml"/><Relationship Id="rId1" Type="http://schemas.openxmlformats.org/officeDocument/2006/relationships/tags" Target="../tags/tag8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image" Target="../media/image3.jpe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0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image" Target="../media/image3.jpe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0.xml"/><Relationship Id="rId1" Type="http://schemas.openxmlformats.org/officeDocument/2006/relationships/tags" Target="../tags/tag11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media" Target="../media/media1.mp4"/><Relationship Id="rId3" Type="http://schemas.openxmlformats.org/officeDocument/2006/relationships/video" Target="../media/media1.mp4"/><Relationship Id="rId2" Type="http://schemas.openxmlformats.org/officeDocument/2006/relationships/hyperlink" Target="&#32032;&#26448;&#8212;&#27888;&#23665;&#33322;&#25293;.flv" TargetMode="Externa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image" Target="../media/image3.jpeg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29.xml"/><Relationship Id="rId1" Type="http://schemas.openxmlformats.org/officeDocument/2006/relationships/tags" Target="../tags/tag12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3.jpe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136.xml"/><Relationship Id="rId29" Type="http://schemas.openxmlformats.org/officeDocument/2006/relationships/tags" Target="../tags/tag162.xml"/><Relationship Id="rId28" Type="http://schemas.openxmlformats.org/officeDocument/2006/relationships/tags" Target="../tags/tag161.xml"/><Relationship Id="rId27" Type="http://schemas.openxmlformats.org/officeDocument/2006/relationships/tags" Target="../tags/tag160.xml"/><Relationship Id="rId26" Type="http://schemas.openxmlformats.org/officeDocument/2006/relationships/tags" Target="../tags/tag159.xml"/><Relationship Id="rId25" Type="http://schemas.openxmlformats.org/officeDocument/2006/relationships/tags" Target="../tags/tag158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image" Target="../media/image18.png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tags" Target="../tags/tag13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image" Target="../media/image3.jpeg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76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tags" Target="../tags/tag16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image" Target="../media/image26.png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2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image" Target="../media/image3.jpeg"/><Relationship Id="rId3" Type="http://schemas.openxmlformats.org/officeDocument/2006/relationships/tags" Target="../tags/tag185.xml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image" Target="../media/image3.jpeg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200.xml"/><Relationship Id="rId1" Type="http://schemas.openxmlformats.org/officeDocument/2006/relationships/tags" Target="../tags/tag19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image" Target="../media/image3.jpeg"/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" Target="slide33.xml"/><Relationship Id="rId8" Type="http://schemas.openxmlformats.org/officeDocument/2006/relationships/tags" Target="../tags/tag212.xml"/><Relationship Id="rId7" Type="http://schemas.openxmlformats.org/officeDocument/2006/relationships/slide" Target="slide3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image" Target="../media/image3.jpeg"/><Relationship Id="rId3" Type="http://schemas.openxmlformats.org/officeDocument/2006/relationships/tags" Target="../tags/tag209.xm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tags" Target="../tags/tag208.xml"/><Relationship Id="rId19" Type="http://schemas.openxmlformats.org/officeDocument/2006/relationships/tags" Target="../tags/tag222.xml"/><Relationship Id="rId18" Type="http://schemas.openxmlformats.org/officeDocument/2006/relationships/tags" Target="../tags/tag221.xml"/><Relationship Id="rId17" Type="http://schemas.openxmlformats.org/officeDocument/2006/relationships/tags" Target="../tags/tag220.xml"/><Relationship Id="rId16" Type="http://schemas.openxmlformats.org/officeDocument/2006/relationships/tags" Target="../tags/tag219.xml"/><Relationship Id="rId15" Type="http://schemas.openxmlformats.org/officeDocument/2006/relationships/tags" Target="../tags/tag218.xml"/><Relationship Id="rId14" Type="http://schemas.openxmlformats.org/officeDocument/2006/relationships/tags" Target="../tags/tag217.xml"/><Relationship Id="rId13" Type="http://schemas.openxmlformats.org/officeDocument/2006/relationships/tags" Target="../tags/tag216.xml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tags" Target="../tags/tag20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1.xml"/><Relationship Id="rId6" Type="http://schemas.openxmlformats.org/officeDocument/2006/relationships/image" Target="../media/image27.jpeg"/><Relationship Id="rId5" Type="http://schemas.openxmlformats.org/officeDocument/2006/relationships/tags" Target="../tags/tag230.xml"/><Relationship Id="rId4" Type="http://schemas.openxmlformats.org/officeDocument/2006/relationships/image" Target="../media/image3.jpe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image" Target="../media/image29.jpeg"/><Relationship Id="rId7" Type="http://schemas.openxmlformats.org/officeDocument/2006/relationships/tags" Target="../tags/tag236.xml"/><Relationship Id="rId6" Type="http://schemas.openxmlformats.org/officeDocument/2006/relationships/image" Target="../media/image28.jpeg"/><Relationship Id="rId5" Type="http://schemas.openxmlformats.org/officeDocument/2006/relationships/tags" Target="../tags/tag235.xml"/><Relationship Id="rId4" Type="http://schemas.openxmlformats.org/officeDocument/2006/relationships/image" Target="../media/image3.jpeg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2" Type="http://schemas.openxmlformats.org/officeDocument/2006/relationships/slideLayout" Target="../slideLayouts/slideLayout1.xml"/><Relationship Id="rId11" Type="http://schemas.openxmlformats.org/officeDocument/2006/relationships/slide" Target="slide30.xml"/><Relationship Id="rId10" Type="http://schemas.openxmlformats.org/officeDocument/2006/relationships/tags" Target="../tags/tag238.xml"/><Relationship Id="rId1" Type="http://schemas.openxmlformats.org/officeDocument/2006/relationships/tags" Target="../tags/tag23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slide" Target="slide30.xml"/><Relationship Id="rId7" Type="http://schemas.openxmlformats.org/officeDocument/2006/relationships/tags" Target="../tags/tag243.xml"/><Relationship Id="rId6" Type="http://schemas.openxmlformats.org/officeDocument/2006/relationships/image" Target="../media/image30.jpeg"/><Relationship Id="rId5" Type="http://schemas.openxmlformats.org/officeDocument/2006/relationships/tags" Target="../tags/tag242.xml"/><Relationship Id="rId4" Type="http://schemas.openxmlformats.org/officeDocument/2006/relationships/image" Target="../media/image3.jpeg"/><Relationship Id="rId3" Type="http://schemas.openxmlformats.org/officeDocument/2006/relationships/tags" Target="../tags/tag241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image" Target="../media/image3.jpeg"/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4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image" Target="../media/image3.jpeg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tags" Target="../tags/tag265.xml"/><Relationship Id="rId7" Type="http://schemas.openxmlformats.org/officeDocument/2006/relationships/tags" Target="../tags/tag264.xml"/><Relationship Id="rId6" Type="http://schemas.openxmlformats.org/officeDocument/2006/relationships/tags" Target="../tags/tag263.xml"/><Relationship Id="rId5" Type="http://schemas.openxmlformats.org/officeDocument/2006/relationships/tags" Target="../tags/tag262.xml"/><Relationship Id="rId4" Type="http://schemas.openxmlformats.org/officeDocument/2006/relationships/tags" Target="../tags/tag261.xml"/><Relationship Id="rId3" Type="http://schemas.openxmlformats.org/officeDocument/2006/relationships/image" Target="../media/image3.jpeg"/><Relationship Id="rId2" Type="http://schemas.openxmlformats.org/officeDocument/2006/relationships/tags" Target="../tags/tag260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267.xml"/><Relationship Id="rId1" Type="http://schemas.openxmlformats.org/officeDocument/2006/relationships/tags" Target="../tags/tag25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image" Target="../media/image3.jpeg"/><Relationship Id="rId2" Type="http://schemas.openxmlformats.org/officeDocument/2006/relationships/tags" Target="../tags/tag269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68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image" Target="../media/image3.jpeg"/><Relationship Id="rId2" Type="http://schemas.openxmlformats.org/officeDocument/2006/relationships/tags" Target="../tags/tag277.xml"/><Relationship Id="rId1" Type="http://schemas.openxmlformats.org/officeDocument/2006/relationships/tags" Target="../tags/tag27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image" Target="../media/image3.jpeg"/><Relationship Id="rId2" Type="http://schemas.openxmlformats.org/officeDocument/2006/relationships/tags" Target="../tags/tag281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291.xml"/><Relationship Id="rId12" Type="http://schemas.openxmlformats.org/officeDocument/2006/relationships/tags" Target="../tags/tag290.xml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8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openxmlformats.org/officeDocument/2006/relationships/tags" Target="../tags/tag7.xml"/><Relationship Id="rId6" Type="http://schemas.microsoft.com/office/2007/relationships/media" Target="file:///D:\&#24037;&#20316;&#21644;&#23398;&#20064;\&#26032;&#25945;&#26448;&#25945;&#23398;&#35774;&#35745;%20&#35838;&#20214;\&#24517;&#20462;&#19978;&#20876;\&#30331;&#27888;&#23665;&#35760;\&#35874;&#24544;&#20975;&#65306;&#12298;&#30331;&#27888;&#23665;&#35760;&#12299;&#25945;&#23398;&#36164;&#28304;&#21253;\&#30331;&#27888;&#23665;&#35760;%20&#26391;&#35835;.mp4" TargetMode="External"/><Relationship Id="rId5" Type="http://schemas.openxmlformats.org/officeDocument/2006/relationships/video" Target="file:///D:\&#24037;&#20316;&#21644;&#23398;&#20064;\&#26032;&#25945;&#26448;&#25945;&#23398;&#35774;&#35745;%20&#35838;&#20214;\&#24517;&#20462;&#19978;&#20876;\&#30331;&#27888;&#23665;&#35760;\&#35874;&#24544;&#20975;&#65306;&#12298;&#30331;&#27888;&#23665;&#35760;&#12299;&#25945;&#23398;&#36164;&#28304;&#21253;\&#30331;&#27888;&#23665;&#35760;%20&#26391;&#35835;.mp4" TargetMode="External"/><Relationship Id="rId4" Type="http://schemas.openxmlformats.org/officeDocument/2006/relationships/image" Target="../media/image3.jpe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9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tags" Target="../tags/tag295.xml"/><Relationship Id="rId2" Type="http://schemas.openxmlformats.org/officeDocument/2006/relationships/tags" Target="../tags/tag294.xml"/><Relationship Id="rId1" Type="http://schemas.openxmlformats.org/officeDocument/2006/relationships/tags" Target="../tags/tag293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02.xml"/><Relationship Id="rId2" Type="http://schemas.openxmlformats.org/officeDocument/2006/relationships/tags" Target="../tags/tag301.xml"/><Relationship Id="rId1" Type="http://schemas.openxmlformats.org/officeDocument/2006/relationships/tags" Target="../tags/tag30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4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" Type="http://schemas.openxmlformats.org/officeDocument/2006/relationships/tags" Target="../tags/tag310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tags" Target="../tags/tag318.xml"/><Relationship Id="rId6" Type="http://schemas.openxmlformats.org/officeDocument/2006/relationships/tags" Target="../tags/tag317.xml"/><Relationship Id="rId5" Type="http://schemas.openxmlformats.org/officeDocument/2006/relationships/tags" Target="../tags/tag316.xml"/><Relationship Id="rId4" Type="http://schemas.openxmlformats.org/officeDocument/2006/relationships/tags" Target="../tags/tag315.xml"/><Relationship Id="rId3" Type="http://schemas.openxmlformats.org/officeDocument/2006/relationships/image" Target="../media/image3.jpeg"/><Relationship Id="rId2" Type="http://schemas.openxmlformats.org/officeDocument/2006/relationships/tags" Target="../tags/tag314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13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26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tags" Target="../tags/tag323.xml"/><Relationship Id="rId3" Type="http://schemas.openxmlformats.org/officeDocument/2006/relationships/image" Target="../media/image3.jpeg"/><Relationship Id="rId2" Type="http://schemas.openxmlformats.org/officeDocument/2006/relationships/tags" Target="../tags/tag322.xml"/><Relationship Id="rId1" Type="http://schemas.openxmlformats.org/officeDocument/2006/relationships/tags" Target="../tags/tag32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32.xml"/><Relationship Id="rId6" Type="http://schemas.openxmlformats.org/officeDocument/2006/relationships/tags" Target="../tags/tag331.xml"/><Relationship Id="rId5" Type="http://schemas.openxmlformats.org/officeDocument/2006/relationships/tags" Target="../tags/tag330.xml"/><Relationship Id="rId4" Type="http://schemas.openxmlformats.org/officeDocument/2006/relationships/tags" Target="../tags/tag329.xml"/><Relationship Id="rId3" Type="http://schemas.openxmlformats.org/officeDocument/2006/relationships/image" Target="../media/image3.jpeg"/><Relationship Id="rId2" Type="http://schemas.openxmlformats.org/officeDocument/2006/relationships/tags" Target="../tags/tag328.xml"/><Relationship Id="rId1" Type="http://schemas.openxmlformats.org/officeDocument/2006/relationships/tags" Target="../tags/tag327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3.jpe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38.xml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tags" Target="../tags/tag335.xml"/><Relationship Id="rId3" Type="http://schemas.openxmlformats.org/officeDocument/2006/relationships/image" Target="../media/image3.jpeg"/><Relationship Id="rId2" Type="http://schemas.openxmlformats.org/officeDocument/2006/relationships/tags" Target="../tags/tag334.xml"/><Relationship Id="rId1" Type="http://schemas.openxmlformats.org/officeDocument/2006/relationships/tags" Target="../tags/tag33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44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image" Target="../media/image3.jpeg"/><Relationship Id="rId2" Type="http://schemas.openxmlformats.org/officeDocument/2006/relationships/tags" Target="../tags/tag340.xml"/><Relationship Id="rId1" Type="http://schemas.openxmlformats.org/officeDocument/2006/relationships/tags" Target="../tags/tag339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50.xml"/><Relationship Id="rId6" Type="http://schemas.openxmlformats.org/officeDocument/2006/relationships/tags" Target="../tags/tag349.xml"/><Relationship Id="rId5" Type="http://schemas.openxmlformats.org/officeDocument/2006/relationships/tags" Target="../tags/tag348.xml"/><Relationship Id="rId4" Type="http://schemas.openxmlformats.org/officeDocument/2006/relationships/tags" Target="../tags/tag347.xml"/><Relationship Id="rId3" Type="http://schemas.openxmlformats.org/officeDocument/2006/relationships/image" Target="../media/image3.jpeg"/><Relationship Id="rId2" Type="http://schemas.openxmlformats.org/officeDocument/2006/relationships/tags" Target="../tags/tag346.xml"/><Relationship Id="rId1" Type="http://schemas.openxmlformats.org/officeDocument/2006/relationships/tags" Target="../tags/tag345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image" Target="../media/image3.jpeg"/><Relationship Id="rId2" Type="http://schemas.openxmlformats.org/officeDocument/2006/relationships/tags" Target="../tags/tag352.xml"/><Relationship Id="rId1" Type="http://schemas.openxmlformats.org/officeDocument/2006/relationships/tags" Target="../tags/tag351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60.xml"/><Relationship Id="rId4" Type="http://schemas.openxmlformats.org/officeDocument/2006/relationships/tags" Target="../tags/tag359.xml"/><Relationship Id="rId3" Type="http://schemas.openxmlformats.org/officeDocument/2006/relationships/image" Target="../media/image3.jpeg"/><Relationship Id="rId2" Type="http://schemas.openxmlformats.org/officeDocument/2006/relationships/tags" Target="../tags/tag358.xml"/><Relationship Id="rId1" Type="http://schemas.openxmlformats.org/officeDocument/2006/relationships/tags" Target="../tags/tag357.xml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67.xml"/><Relationship Id="rId7" Type="http://schemas.openxmlformats.org/officeDocument/2006/relationships/tags" Target="../tags/tag366.xml"/><Relationship Id="rId6" Type="http://schemas.openxmlformats.org/officeDocument/2006/relationships/tags" Target="../tags/tag365.xml"/><Relationship Id="rId5" Type="http://schemas.openxmlformats.org/officeDocument/2006/relationships/tags" Target="../tags/tag364.xml"/><Relationship Id="rId4" Type="http://schemas.openxmlformats.org/officeDocument/2006/relationships/tags" Target="../tags/tag363.xml"/><Relationship Id="rId3" Type="http://schemas.openxmlformats.org/officeDocument/2006/relationships/image" Target="../media/image3.jpeg"/><Relationship Id="rId2" Type="http://schemas.openxmlformats.org/officeDocument/2006/relationships/tags" Target="../tags/tag362.xml"/><Relationship Id="rId1" Type="http://schemas.openxmlformats.org/officeDocument/2006/relationships/tags" Target="../tags/tag361.xml"/></Relationships>
</file>

<file path=ppt/slides/_rels/slide5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1.xml"/><Relationship Id="rId4" Type="http://schemas.openxmlformats.org/officeDocument/2006/relationships/tags" Target="../tags/tag370.xml"/><Relationship Id="rId3" Type="http://schemas.openxmlformats.org/officeDocument/2006/relationships/image" Target="../media/image3.jpeg"/><Relationship Id="rId2" Type="http://schemas.openxmlformats.org/officeDocument/2006/relationships/tags" Target="../tags/tag369.xml"/><Relationship Id="rId1" Type="http://schemas.openxmlformats.org/officeDocument/2006/relationships/tags" Target="../tags/tag368.xml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5.xml"/><Relationship Id="rId4" Type="http://schemas.openxmlformats.org/officeDocument/2006/relationships/tags" Target="../tags/tag374.xml"/><Relationship Id="rId3" Type="http://schemas.openxmlformats.org/officeDocument/2006/relationships/image" Target="../media/image3.jpeg"/><Relationship Id="rId2" Type="http://schemas.openxmlformats.org/officeDocument/2006/relationships/tags" Target="../tags/tag373.xml"/><Relationship Id="rId1" Type="http://schemas.openxmlformats.org/officeDocument/2006/relationships/tags" Target="../tags/tag372.xml"/></Relationships>
</file>

<file path=ppt/slides/_rels/slide5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image" Target="../media/image3.jpeg"/><Relationship Id="rId2" Type="http://schemas.openxmlformats.org/officeDocument/2006/relationships/tags" Target="../tags/tag377.xml"/><Relationship Id="rId1" Type="http://schemas.openxmlformats.org/officeDocument/2006/relationships/tags" Target="../tags/tag376.xml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3.xml"/><Relationship Id="rId4" Type="http://schemas.openxmlformats.org/officeDocument/2006/relationships/tags" Target="../tags/tag382.xml"/><Relationship Id="rId3" Type="http://schemas.openxmlformats.org/officeDocument/2006/relationships/image" Target="../media/image3.jpeg"/><Relationship Id="rId2" Type="http://schemas.openxmlformats.org/officeDocument/2006/relationships/tags" Target="../tags/tag381.xml"/><Relationship Id="rId1" Type="http://schemas.openxmlformats.org/officeDocument/2006/relationships/tags" Target="../tags/tag380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tags" Target="../tags/tag16.xml"/><Relationship Id="rId4" Type="http://schemas.openxmlformats.org/officeDocument/2006/relationships/image" Target="../media/image3.jpe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image" Target="../media/image3.jpeg"/><Relationship Id="rId2" Type="http://schemas.openxmlformats.org/officeDocument/2006/relationships/tags" Target="../tags/tag385.xml"/><Relationship Id="rId1" Type="http://schemas.openxmlformats.org/officeDocument/2006/relationships/tags" Target="../tags/tag384.xml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1.xml"/><Relationship Id="rId4" Type="http://schemas.openxmlformats.org/officeDocument/2006/relationships/tags" Target="../tags/tag390.xml"/><Relationship Id="rId3" Type="http://schemas.openxmlformats.org/officeDocument/2006/relationships/image" Target="../media/image3.jpeg"/><Relationship Id="rId2" Type="http://schemas.openxmlformats.org/officeDocument/2006/relationships/tags" Target="../tags/tag389.xml"/><Relationship Id="rId1" Type="http://schemas.openxmlformats.org/officeDocument/2006/relationships/tags" Target="../tags/tag388.xml"/></Relationships>
</file>

<file path=ppt/slides/_rels/slide6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396.xml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3" Type="http://schemas.openxmlformats.org/officeDocument/2006/relationships/image" Target="../media/image3.jpeg"/><Relationship Id="rId2" Type="http://schemas.openxmlformats.org/officeDocument/2006/relationships/tags" Target="../tags/tag393.xml"/><Relationship Id="rId1" Type="http://schemas.openxmlformats.org/officeDocument/2006/relationships/tags" Target="../tags/tag392.xml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image" Target="../media/image3.jpeg"/><Relationship Id="rId2" Type="http://schemas.openxmlformats.org/officeDocument/2006/relationships/tags" Target="../tags/tag398.xml"/><Relationship Id="rId1" Type="http://schemas.openxmlformats.org/officeDocument/2006/relationships/tags" Target="../tags/tag397.xml"/></Relationships>
</file>

<file path=ppt/slides/_rels/slide6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4.xml"/><Relationship Id="rId4" Type="http://schemas.openxmlformats.org/officeDocument/2006/relationships/tags" Target="../tags/tag403.xml"/><Relationship Id="rId3" Type="http://schemas.openxmlformats.org/officeDocument/2006/relationships/image" Target="../media/image3.jpeg"/><Relationship Id="rId2" Type="http://schemas.openxmlformats.org/officeDocument/2006/relationships/tags" Target="../tags/tag402.xml"/><Relationship Id="rId1" Type="http://schemas.openxmlformats.org/officeDocument/2006/relationships/tags" Target="../tags/tag401.xml"/></Relationships>
</file>

<file path=ppt/slides/_rels/slide6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image" Target="../media/image3.jpeg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6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16.xml"/><Relationship Id="rId5" Type="http://schemas.openxmlformats.org/officeDocument/2006/relationships/tags" Target="../tags/tag415.xml"/><Relationship Id="rId4" Type="http://schemas.openxmlformats.org/officeDocument/2006/relationships/tags" Target="../tags/tag414.xml"/><Relationship Id="rId3" Type="http://schemas.openxmlformats.org/officeDocument/2006/relationships/image" Target="../media/image3.jpeg"/><Relationship Id="rId2" Type="http://schemas.openxmlformats.org/officeDocument/2006/relationships/tags" Target="../tags/tag413.xml"/><Relationship Id="rId1" Type="http://schemas.openxmlformats.org/officeDocument/2006/relationships/tags" Target="../tags/tag412.xml"/></Relationships>
</file>

<file path=ppt/slides/_rels/slide6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20.xml"/><Relationship Id="rId4" Type="http://schemas.openxmlformats.org/officeDocument/2006/relationships/tags" Target="../tags/tag419.xml"/><Relationship Id="rId3" Type="http://schemas.openxmlformats.org/officeDocument/2006/relationships/image" Target="../media/image3.jpeg"/><Relationship Id="rId2" Type="http://schemas.openxmlformats.org/officeDocument/2006/relationships/tags" Target="../tags/tag418.xml"/><Relationship Id="rId1" Type="http://schemas.openxmlformats.org/officeDocument/2006/relationships/tags" Target="../tags/tag417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1.png"/><Relationship Id="rId6" Type="http://schemas.openxmlformats.org/officeDocument/2006/relationships/tags" Target="../tags/tag425.xml"/><Relationship Id="rId5" Type="http://schemas.openxmlformats.org/officeDocument/2006/relationships/tags" Target="../tags/tag424.xml"/><Relationship Id="rId4" Type="http://schemas.openxmlformats.org/officeDocument/2006/relationships/tags" Target="../tags/tag423.xml"/><Relationship Id="rId3" Type="http://schemas.openxmlformats.org/officeDocument/2006/relationships/image" Target="../media/image3.jpeg"/><Relationship Id="rId2" Type="http://schemas.openxmlformats.org/officeDocument/2006/relationships/tags" Target="../tags/tag422.xml"/><Relationship Id="rId1" Type="http://schemas.openxmlformats.org/officeDocument/2006/relationships/tags" Target="../tags/tag42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tags" Target="../tags/tag21.xml"/><Relationship Id="rId7" Type="http://schemas.openxmlformats.org/officeDocument/2006/relationships/image" Target="../media/image9.png"/><Relationship Id="rId6" Type="http://schemas.openxmlformats.org/officeDocument/2006/relationships/tags" Target="../tags/tag20.xml"/><Relationship Id="rId5" Type="http://schemas.openxmlformats.org/officeDocument/2006/relationships/image" Target="../media/image8.jpeg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3.jpe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image" Target="../media/image13.jpeg"/><Relationship Id="rId7" Type="http://schemas.openxmlformats.org/officeDocument/2006/relationships/tags" Target="../tags/tag29.xml"/><Relationship Id="rId6" Type="http://schemas.openxmlformats.org/officeDocument/2006/relationships/image" Target="../media/image12.jpeg"/><Relationship Id="rId5" Type="http://schemas.openxmlformats.org/officeDocument/2006/relationships/tags" Target="../tags/tag28.xml"/><Relationship Id="rId4" Type="http://schemas.openxmlformats.org/officeDocument/2006/relationships/image" Target="../media/image11.jpeg"/><Relationship Id="rId3" Type="http://schemas.openxmlformats.org/officeDocument/2006/relationships/tags" Target="../tags/tag27.xml"/><Relationship Id="rId2" Type="http://schemas.openxmlformats.org/officeDocument/2006/relationships/image" Target="../media/image3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4.jpeg"/><Relationship Id="rId1" Type="http://schemas.openxmlformats.org/officeDocument/2006/relationships/tags" Target="../tags/tag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image" Target="../media/image16.jpeg"/><Relationship Id="rId7" Type="http://schemas.openxmlformats.org/officeDocument/2006/relationships/tags" Target="../tags/tag35.xml"/><Relationship Id="rId6" Type="http://schemas.openxmlformats.org/officeDocument/2006/relationships/image" Target="../media/image15.jpeg"/><Relationship Id="rId5" Type="http://schemas.openxmlformats.org/officeDocument/2006/relationships/tags" Target="../tags/tag34.xml"/><Relationship Id="rId4" Type="http://schemas.openxmlformats.org/officeDocument/2006/relationships/image" Target="../media/image3.jpe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7.jpeg"/><Relationship Id="rId1" Type="http://schemas.openxmlformats.org/officeDocument/2006/relationships/tags" Target="../tags/tag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ctrTitle"/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-42958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文本框 4"/>
          <p:cNvSpPr txBox="1">
            <a:spLocks noChangeArrowheads="1"/>
          </p:cNvSpPr>
          <p:nvPr/>
        </p:nvSpPr>
        <p:spPr bwMode="auto">
          <a:xfrm>
            <a:off x="3341688" y="1933575"/>
            <a:ext cx="67119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9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</a:t>
            </a:r>
            <a:endParaRPr lang="zh-CN" altLang="en-US" sz="9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  <a:endParaRPr lang="zh-CN" altLang="en-US" sz="4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2290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7652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675"/>
          <a:stretch>
            <a:fillRect/>
          </a:stretch>
        </p:blipFill>
        <p:spPr bwMode="auto">
          <a:xfrm>
            <a:off x="-7938" y="-4763"/>
            <a:ext cx="12207876" cy="682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137525" y="517525"/>
            <a:ext cx="21034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五岳</a:t>
            </a:r>
            <a:endParaRPr lang="zh-CN" altLang="en-US" sz="60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同侧圆角矩形 6"/>
          <p:cNvSpPr/>
          <p:nvPr>
            <p:custDataLst>
              <p:tags r:id="rId6"/>
            </p:custDataLst>
          </p:nvPr>
        </p:nvSpPr>
        <p:spPr>
          <a:xfrm>
            <a:off x="3946525" y="264476"/>
            <a:ext cx="2149475" cy="1512571"/>
          </a:xfrm>
          <a:prstGeom prst="round2Same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北岳恒山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（位于山西省大同市浑源县）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同侧圆角矩形 7"/>
          <p:cNvSpPr/>
          <p:nvPr>
            <p:custDataLst>
              <p:tags r:id="rId9"/>
            </p:custDataLst>
          </p:nvPr>
        </p:nvSpPr>
        <p:spPr>
          <a:xfrm>
            <a:off x="361804" y="2494622"/>
            <a:ext cx="2149475" cy="1512570"/>
          </a:xfrm>
          <a:prstGeom prst="round2Same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西岳华山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（位于陕西省渭南市华阴市）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同侧圆角矩形 8"/>
          <p:cNvSpPr/>
          <p:nvPr>
            <p:custDataLst>
              <p:tags r:id="rId10"/>
            </p:custDataLst>
          </p:nvPr>
        </p:nvSpPr>
        <p:spPr>
          <a:xfrm>
            <a:off x="3865336" y="4529443"/>
            <a:ext cx="2149475" cy="1512568"/>
          </a:xfrm>
          <a:prstGeom prst="round2Same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南岳衡山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（位于湖南省衡阳市南岳区）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同侧圆角矩形 9"/>
          <p:cNvSpPr/>
          <p:nvPr>
            <p:custDataLst>
              <p:tags r:id="rId11"/>
            </p:custDataLst>
          </p:nvPr>
        </p:nvSpPr>
        <p:spPr>
          <a:xfrm>
            <a:off x="7954010" y="2457450"/>
            <a:ext cx="2149475" cy="1512570"/>
          </a:xfrm>
          <a:prstGeom prst="round2Same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东岳泰山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（位于山东省泰安市）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同侧圆角矩形 10"/>
          <p:cNvSpPr/>
          <p:nvPr>
            <p:custDataLst>
              <p:tags r:id="rId12"/>
            </p:custDataLst>
          </p:nvPr>
        </p:nvSpPr>
        <p:spPr>
          <a:xfrm>
            <a:off x="3865336" y="2444971"/>
            <a:ext cx="2149475" cy="1512570"/>
          </a:xfrm>
          <a:prstGeom prst="round2Same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中岳嵩山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noProof="1">
                <a:blipFill>
                  <a:blip r:embed="rId8"/>
                  <a:tile tx="0" ty="0" sx="100000" sy="100000" flip="none" algn="tl"/>
                </a:blipFill>
                <a:latin typeface="微软雅黑" panose="020B0503020204020204" charset="-122"/>
                <a:ea typeface="微软雅黑" panose="020B0503020204020204" charset="-122"/>
              </a:rPr>
              <a:t>（位于河南省郑州市登封市）</a:t>
            </a:r>
            <a:endParaRPr lang="zh-CN" altLang="en-US" sz="2000" b="1" noProof="1">
              <a:blipFill>
                <a:blip r:embed="rId8"/>
                <a:tile tx="0" ty="0" sx="100000" sy="100000" flip="none" algn="tl"/>
              </a:blip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659" name="图片 1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4600" y="255588"/>
            <a:ext cx="1784350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0" name="图片 2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863" y="4237038"/>
            <a:ext cx="2024062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1" name="图片 3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0963" y="4502150"/>
            <a:ext cx="2149475" cy="153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4"/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60013" y="2541588"/>
            <a:ext cx="1881187" cy="131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5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5038" y="2662238"/>
            <a:ext cx="174307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331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8676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268"/>
          <a:stretch>
            <a:fillRect/>
          </a:stretch>
        </p:blipFill>
        <p:spPr bwMode="auto">
          <a:xfrm>
            <a:off x="-14288" y="6350"/>
            <a:ext cx="12206288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46088" y="593725"/>
            <a:ext cx="669925" cy="564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古代文人对于描写泰山的佳作：</a:t>
            </a:r>
            <a:endParaRPr lang="zh-CN" altLang="en-US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463675" y="1014413"/>
            <a:ext cx="10040938" cy="52625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泰山一何高，迢迢造天庭。</a:t>
            </a:r>
            <a:endParaRPr lang="zh-CN" altLang="en-US" sz="28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——晋•陆机《泰山吟》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endParaRPr lang="zh-CN" altLang="en-US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天门一长啸，万里清风来。</a:t>
            </a:r>
            <a:endParaRPr lang="zh-CN" altLang="en-US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——唐•李白《游泰山》其一 </a:t>
            </a:r>
            <a:endParaRPr lang="en-US" altLang="zh-CN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泰山不让微尘，故能成其大；河海不择细流，故能成其深。</a:t>
            </a:r>
            <a:endParaRPr lang="en-US" altLang="zh-CN" sz="28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李斯</a:t>
            </a: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谏逐客书</a:t>
            </a:r>
            <a:r>
              <a:rPr lang="en-US" altLang="zh-CN" sz="2800" noProof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endParaRPr lang="en-US" altLang="zh-CN" sz="2800" noProof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岱宗何崔嵬，群山无与比。</a:t>
            </a:r>
            <a:endParaRPr lang="zh-CN" altLang="en-US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——元•贾鲁《登泰山》   </a:t>
            </a:r>
            <a:endParaRPr lang="zh-CN" altLang="en-US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岱宗天下秀，霖雨遍人间。</a:t>
            </a:r>
            <a:endParaRPr lang="zh-CN" altLang="en-US" sz="2800" noProof="1">
              <a:solidFill>
                <a:schemeClr val="accent2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chemeClr val="accent2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                     ——元•张志纯《泰山喜雨》   </a:t>
            </a:r>
            <a:endParaRPr lang="zh-CN" altLang="en-US" sz="2800" noProof="1">
              <a:solidFill>
                <a:schemeClr val="accent2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碧海烟归尽，晴峰雪半残。冰泉悬众壑，云路郁千盘。                                      </a:t>
            </a:r>
            <a:endParaRPr lang="en-US" altLang="zh-CN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——清</a:t>
            </a:r>
            <a:r>
              <a:rPr lang="en-US" altLang="zh-CN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·</a:t>
            </a:r>
            <a:r>
              <a:rPr lang="zh-CN" altLang="en-US" sz="28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施闰章《雪中望岱宗》</a:t>
            </a:r>
            <a:endParaRPr lang="zh-CN" altLang="en-US" sz="28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4338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9700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322"/>
          <a:stretch>
            <a:fillRect/>
          </a:stretch>
        </p:blipFill>
        <p:spPr bwMode="auto">
          <a:xfrm>
            <a:off x="12700" y="0"/>
            <a:ext cx="12206288" cy="688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5438" y="203200"/>
            <a:ext cx="4216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作者简介：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341" name="图片 6" descr="姚鼐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rcRect b="10796"/>
          <a:stretch>
            <a:fillRect/>
          </a:stretch>
        </p:blipFill>
        <p:spPr bwMode="auto">
          <a:xfrm>
            <a:off x="7784983" y="372946"/>
            <a:ext cx="4160837" cy="623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436563" y="973886"/>
            <a:ext cx="6977062" cy="568091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4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桐城派：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中国清代散文流派。提出“义法”，所谓“义”，即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言有物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，指文章的内容；“法”，即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言有序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，指文章的形式。他要求文章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内容和形式统一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，古文当以“雅洁”为尚，反对冗辞。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ts val="1200"/>
              </a:spcAft>
              <a:defRPr/>
            </a:pPr>
            <a:r>
              <a:rPr lang="zh-CN" altLang="en-US" sz="2400" b="1" noProof="1">
                <a:latin typeface="微软雅黑" panose="020B0503020204020204" charset="-122"/>
                <a:ea typeface="微软雅黑" panose="020B0503020204020204" charset="-122"/>
              </a:rPr>
              <a:t>姚鼐（1731-1815），</a:t>
            </a:r>
            <a:r>
              <a:rPr lang="zh-CN" altLang="en-US" sz="2400" noProof="1">
                <a:latin typeface="微软雅黑" panose="020B0503020204020204" charset="-122"/>
                <a:ea typeface="微软雅黑" panose="020B0503020204020204" charset="-122"/>
              </a:rPr>
              <a:t>字姬传，一字梦谷。他有室名惜抱轩，学者称他为惜抱先生。乾隆二十八年（1765）中进士，历任山东、湖南副考官。《四库全书》馆开，任纂修员。不久，请病假辞官还乡，先后主讲梅花、钟山、紫阳等书院，达四十余年。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著有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《惜抱轩全集》</a:t>
            </a:r>
            <a:r>
              <a:rPr lang="zh-CN" altLang="en-US" sz="24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</a:t>
            </a:r>
            <a:endParaRPr lang="zh-CN" altLang="en-US" sz="2400" b="1" noProof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他提出文章要</a:t>
            </a:r>
            <a:r>
              <a:rPr lang="zh-CN" altLang="en-US" sz="2400" b="1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义理、考据、词章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三者并重。在学习方法上，主张多读多做，要从摹仿到自我脱化。</a:t>
            </a:r>
            <a:endParaRPr lang="zh-CN" altLang="en-US" sz="2400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6386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1748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791"/>
          <a:stretch>
            <a:fillRect/>
          </a:stretch>
        </p:blipFill>
        <p:spPr bwMode="auto">
          <a:xfrm>
            <a:off x="0" y="4763"/>
            <a:ext cx="12206288" cy="687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711200" y="2665413"/>
            <a:ext cx="1320800" cy="1330325"/>
          </a:xfrm>
          <a:prstGeom prst="ellipse">
            <a:avLst/>
          </a:prstGeom>
          <a:blipFill rotWithShape="1">
            <a:blip r:embed="rId6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b="1" noProof="1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记</a:t>
            </a:r>
            <a:endParaRPr lang="zh-CN" altLang="en-US" sz="4800" b="1" noProof="1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线形标注 2 6"/>
          <p:cNvSpPr/>
          <p:nvPr>
            <p:custDataLst>
              <p:tags r:id="rId7"/>
            </p:custDataLst>
          </p:nvPr>
        </p:nvSpPr>
        <p:spPr>
          <a:xfrm>
            <a:off x="3868791" y="242644"/>
            <a:ext cx="6356244" cy="1540364"/>
          </a:xfrm>
          <a:prstGeom prst="borderCallout2">
            <a:avLst>
              <a:gd name="adj1" fmla="val 15861"/>
              <a:gd name="adj2" fmla="val -1359"/>
              <a:gd name="adj3" fmla="val 18750"/>
              <a:gd name="adj4" fmla="val -16667"/>
              <a:gd name="adj5" fmla="val 165001"/>
              <a:gd name="adj6" fmla="val -33959"/>
            </a:avLst>
          </a:prstGeom>
          <a:solidFill>
            <a:schemeClr val="tx2">
              <a:lumMod val="20000"/>
              <a:lumOff val="80000"/>
            </a:schemeClr>
          </a:solidFill>
          <a:ln w="28575" cmpd="sng">
            <a:solidFill>
              <a:schemeClr val="tx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是古代的一种文体。主要是记载事物,并通过记事、记物,写景、记人来抒发作者的感情或见解,即景抒情,托物言志。</a:t>
            </a:r>
            <a:endParaRPr lang="zh-CN" altLang="en-US" sz="2400" b="1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51" name="文本框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57663" y="2020888"/>
            <a:ext cx="4089400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《小石潭记》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（唐朝柳宗元）</a:t>
            </a:r>
            <a:endParaRPr lang="zh-CN" altLang="en-US" sz="24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《岳阳楼记》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（宋朝范仲淹）</a:t>
            </a:r>
            <a:endParaRPr lang="zh-CN" altLang="en-US" sz="24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《醉翁亭记》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（宋朝欧阳修）</a:t>
            </a:r>
            <a:endParaRPr lang="zh-CN" altLang="en-US" sz="24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《桃花源记》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（东晋陶渊明）</a:t>
            </a:r>
            <a:endParaRPr lang="en-US" altLang="zh-CN" sz="24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核舟记</a:t>
            </a:r>
            <a:r>
              <a:rPr lang="en-US" altLang="zh-CN" sz="2400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（明朝魏学洢）</a:t>
            </a:r>
            <a:endParaRPr lang="zh-CN" altLang="en-US" sz="240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线形标注 1 9"/>
          <p:cNvSpPr/>
          <p:nvPr>
            <p:custDataLst>
              <p:tags r:id="rId9"/>
            </p:custDataLst>
          </p:nvPr>
        </p:nvSpPr>
        <p:spPr>
          <a:xfrm>
            <a:off x="2870199" y="4175125"/>
            <a:ext cx="7519593" cy="2295525"/>
          </a:xfrm>
          <a:prstGeom prst="borderCallout1">
            <a:avLst>
              <a:gd name="adj1" fmla="val 51080"/>
              <a:gd name="adj2" fmla="val -72"/>
              <a:gd name="adj3" fmla="val -10424"/>
              <a:gd name="adj4" fmla="val -16198"/>
            </a:avLst>
          </a:prstGeom>
          <a:solidFill>
            <a:schemeClr val="tx2">
              <a:lumMod val="20000"/>
              <a:lumOff val="80000"/>
            </a:schemeClr>
          </a:solidFill>
          <a:ln w="28575" cmpd="thickThin">
            <a:solidFill>
              <a:schemeClr val="tx2">
                <a:lumMod val="20000"/>
                <a:lumOff val="8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①碑记：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古代一种刻在石碑上记叙人物生平事迹的文体。</a:t>
            </a: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②游记：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是一种描写旅行见闻的散文体裁。</a:t>
            </a:r>
            <a:endParaRPr lang="zh-CN" altLang="en-US" sz="2400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③杂记：</a:t>
            </a:r>
            <a:r>
              <a:rPr lang="zh-CN" altLang="en-US" sz="2400" noProof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是古代因事见义,杂写所见所闻不多加议论的散 文体裁。</a:t>
            </a:r>
            <a:endParaRPr lang="zh-CN" altLang="en-US" sz="2400" noProof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7410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2772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905"/>
          <a:stretch>
            <a:fillRect/>
          </a:stretch>
        </p:blipFill>
        <p:spPr bwMode="auto">
          <a:xfrm>
            <a:off x="-14288" y="0"/>
            <a:ext cx="12206288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7525" y="287338"/>
            <a:ext cx="4503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分析理解第一自然段：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798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87388" y="1350963"/>
            <a:ext cx="10650537" cy="12303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泰山之阳，汶水西流；其阴，济水东流。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阳：泰山南面；   西、东：向西，向东，名词作状语；阴：泰山背面。（</a:t>
            </a:r>
            <a:r>
              <a:rPr lang="zh-CN" altLang="en-US" sz="20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注：山南水北为阳，山北水南为阴。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1575" y="2738438"/>
            <a:ext cx="8796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泰山的南面，汶河向西流去；泰山的北面，济水向东流去。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800" name="文本框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7388" y="3279775"/>
            <a:ext cx="7788275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阳谷皆入汶，阴谷皆入济。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73163" y="3878263"/>
            <a:ext cx="9496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南面向阳山谷中的水流进汶河，北面背阴山谷中的水流进济水。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3802" name="文本框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87388" y="4457700"/>
            <a:ext cx="8804275" cy="9223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12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当其南北分者，古长城也。最高日观峰，在长城南十五里。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当：在，介词； 分：分界。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71575" y="5546725"/>
            <a:ext cx="94980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正在南北山谷分界的地方，是古长城。最高的日观峰位于长城南十五里的地方。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123686" y="970280"/>
            <a:ext cx="6038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文化常识：关于“阴”和“阳”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421324" y="2314039"/>
            <a:ext cx="5627549" cy="46166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口诀：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山南水北为阳        山北水南为阴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544517" y="3185085"/>
            <a:ext cx="859781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尝试说出这些地名的由来：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山阴  衡阳  湘阴  淮阴  汉阴  咸阳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807000" y="5596677"/>
            <a:ext cx="108561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淮阴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（淮河之南）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汉阴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（汉江之南）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咸阳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（渭河之北，九嵕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(zong)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山之南）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462987" y="4734600"/>
            <a:ext cx="99745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山阴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（北岳恒山之北）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衡阳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（南岳衡山之南）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湘阴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（湘江之南）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843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3796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411"/>
          <a:stretch>
            <a:fillRect/>
          </a:stretch>
        </p:blipFill>
        <p:spPr bwMode="auto">
          <a:xfrm>
            <a:off x="-27819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73931" y="3673785"/>
            <a:ext cx="34877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泰山的地理形势：</a:t>
            </a:r>
            <a:endParaRPr lang="zh-CN" altLang="en-US" sz="36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40769" y="4694548"/>
            <a:ext cx="62706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面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37469" y="5270810"/>
            <a:ext cx="31242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汶水和济水的分流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右箭头 7"/>
          <p:cNvSpPr/>
          <p:nvPr>
            <p:custDataLst>
              <p:tags r:id="rId8"/>
            </p:custDataLst>
          </p:nvPr>
        </p:nvSpPr>
        <p:spPr>
          <a:xfrm>
            <a:off x="3393106" y="4733929"/>
            <a:ext cx="1338262" cy="3635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55431" y="4694548"/>
            <a:ext cx="627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线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25231" y="5270810"/>
            <a:ext cx="15652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古长城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右箭头 10"/>
          <p:cNvSpPr/>
          <p:nvPr>
            <p:custDataLst>
              <p:tags r:id="rId11"/>
            </p:custDataLst>
          </p:nvPr>
        </p:nvSpPr>
        <p:spPr>
          <a:xfrm>
            <a:off x="5719763" y="4767572"/>
            <a:ext cx="1336675" cy="36353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65574" y="4693927"/>
            <a:ext cx="6270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点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980238" y="5266047"/>
            <a:ext cx="1295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日观峰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275638" y="5266047"/>
            <a:ext cx="392430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（为下文叙述登山路线和观日出作好了铺垫）</a:t>
            </a:r>
            <a:endParaRPr lang="zh-CN" altLang="en-US" sz="280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3807" name="矩形 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80281" y="941388"/>
            <a:ext cx="10815638" cy="584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标出本段中的表方位和地点的词，并列出本段的思维导图。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6"/>
            </p:custDataLst>
          </p:nvPr>
        </p:nvSpPr>
        <p:spPr>
          <a:xfrm>
            <a:off x="3404325" y="2176006"/>
            <a:ext cx="64860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表方位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“阴”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阳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西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南北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17"/>
            </p:custDataLst>
          </p:nvPr>
        </p:nvSpPr>
        <p:spPr>
          <a:xfrm>
            <a:off x="3436811" y="2711787"/>
            <a:ext cx="82445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表地点：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汶水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济水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谷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古长城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 “</a:t>
            </a:r>
            <a:r>
              <a:rPr lang="zh-CN" altLang="zh-CN" sz="2400">
                <a:latin typeface="微软雅黑" panose="020B0503020204020204" charset="-122"/>
                <a:ea typeface="微软雅黑" panose="020B0503020204020204" charset="-122"/>
              </a:rPr>
              <a:t>日观峰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2" grpId="0"/>
      <p:bldP spid="13" grpId="0"/>
      <p:bldP spid="14" grpId="0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37160" y="1264205"/>
            <a:ext cx="11955779" cy="2031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这篇文章的题目叫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登泰山记</a:t>
            </a:r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，显然是一篇游记，作者开篇却为什么从“泰山的地理环境”写起呢？而最后一句“最高日观峰，在长城南十五里”，作者为什么要单独描写最高的日观峰？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441960" y="3562471"/>
            <a:ext cx="11338560" cy="3154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开篇从泰山的地理位置及周围的山川形势入笔，山南汶水西流，山北济水东流，突出了泰山水绕山流，山水相映的特点；同时把山、水和长城置于广阔的天地之中，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烘托出了泰山高大雄伟的气势。还为下文的展开做铺垫。</a:t>
            </a:r>
            <a:endParaRPr lang="zh-CN" altLang="zh-CN" sz="2000" kern="10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800" kern="100">
                <a:effectLst/>
                <a:latin typeface="仿宋" panose="02010609060101010101" pitchFamily="49" charset="-122"/>
                <a:ea typeface="等线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zh-CN" sz="2800" kern="100"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日观峰是以古长城为参照来写的，高高耸立的日观峰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等线" panose="02010600030101010101" pitchFamily="2" charset="-122"/>
                <a:ea typeface="仿宋" panose="02010609060101010101" pitchFamily="49" charset="-122"/>
                <a:cs typeface="Times New Roman" panose="02020603050405020304" pitchFamily="18" charset="0"/>
              </a:rPr>
              <a:t>突出了山势的高峻挺拔，又为下面叙述登山线路和观日出埋下伏笔。</a:t>
            </a:r>
            <a:endParaRPr lang="zh-CN" altLang="zh-CN" sz="2000" kern="100">
              <a:solidFill>
                <a:srgbClr val="FF0000"/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9458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4820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411"/>
          <a:stretch>
            <a:fillRect/>
          </a:stretch>
        </p:blipFill>
        <p:spPr bwMode="auto">
          <a:xfrm>
            <a:off x="0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分析理解第二自然段：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846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01738" y="1216025"/>
            <a:ext cx="10650537" cy="12160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乾隆三十九年十二月，自京师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乘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（chéng）风雪，历齐河、长清，穿泰山西北谷，越长城之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限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至于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泰安。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以：在；  乘：趁，冒着；限：界限；至于：到达。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01738" y="2693988"/>
            <a:ext cx="103028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我在乾隆三十九年十二月从京城里出发，冒着风雪，经过齐河县、长清县，穿越泰山西北的山谷，跨过长城的界限，到达泰安。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5848" name="文本框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79525" y="3805238"/>
            <a:ext cx="10650538" cy="846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月丁未，与知府朱孝纯子颖由南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麓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登。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是：这； 麓：山脚。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79525" y="5027613"/>
            <a:ext cx="1030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这月丁未日，我和泰安知府朱孝纯从南边的山脚登山。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482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5844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070"/>
          <a:stretch>
            <a:fillRect/>
          </a:stretch>
        </p:blipFill>
        <p:spPr bwMode="auto">
          <a:xfrm>
            <a:off x="-635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76338" y="1049338"/>
            <a:ext cx="10650537" cy="8461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四十五里，道皆砌石为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磴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，其级七千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余。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蹬：台阶，石阶；有：通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又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76338" y="2063750"/>
            <a:ext cx="10302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行走四十五里远，道路都是石板砌成的台阶，共有七千多级。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6871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76338" y="2579688"/>
            <a:ext cx="10650537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泰山正南面有三谷，中谷绕泰安城下，郦道元所谓环水也。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01738" y="3221038"/>
            <a:ext cx="103028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泰山正南面有三条山谷，当中那条山谷的水环绕泰安城，这就是郦道元书中所说的环水。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6873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27138" y="4197350"/>
            <a:ext cx="10650537" cy="115411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余始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循（省“之”，指中谷）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以入，道少半，越中岭，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复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循西谷，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遂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至其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巅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循：沿着，顺着；少：少于，形容词做动词；复：再；遂：相当于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en-US" altLang="zh-CN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，就，表顺承，连词；巅：顶峰。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27138" y="5508625"/>
            <a:ext cx="103028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我开始沿着中间这条山谷往里走。道路不到一半，翻过中岭，再沿着西边的那条山谷走，就到了泰山的顶峰。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ctrTitle"/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-42958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265154" y="2613291"/>
            <a:ext cx="6511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hlinkClick r:id="rId2" action="ppaction://hlinkfile"/>
              </a:rPr>
              <a:t>视频：航拍泰山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航拍泰山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081" y="-42958"/>
            <a:ext cx="12264881" cy="689828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4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506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6868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83"/>
          <a:stretch>
            <a:fillRect/>
          </a:stretch>
        </p:blipFill>
        <p:spPr bwMode="auto">
          <a:xfrm>
            <a:off x="-635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3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76338" y="1238250"/>
            <a:ext cx="10650537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古时登山，循东谷入，道有天门。东谷者，古谓之天门溪水，余所不至也。</a:t>
            </a:r>
            <a:endParaRPr lang="zh-CN" altLang="en-US" sz="20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16013" y="1866900"/>
            <a:ext cx="109426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古时候登泰山，沿着东边的山谷进入，道路中有座天门。东边的山谷，古时候称它为“天门溪水”，是我没有到过的。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789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16013" y="2946400"/>
            <a:ext cx="10650537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今所经中岭及山巅崖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限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当道者，世皆谓之天门云。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限：像门槛一样，名词作状语；云：句末助词，无实际意义。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49363" y="5673725"/>
            <a:ext cx="10942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一路上大雾迷漫、冰冻溜滑，石板石阶几乎无法攀登。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7897" name="文本框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6013" y="4638675"/>
            <a:ext cx="10650537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道中迷雾冰滑，磴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几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不可登。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几：几乎。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49363" y="3954463"/>
            <a:ext cx="10942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现在经过的中岭和山顶像门槛一样阻挡道路的山崖，世人都称它为“天门”。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2530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7892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05"/>
          <a:stretch>
            <a:fillRect/>
          </a:stretch>
        </p:blipFill>
        <p:spPr bwMode="auto">
          <a:xfrm>
            <a:off x="-14288" y="3175"/>
            <a:ext cx="12206288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0049" y="1674760"/>
            <a:ext cx="11620500" cy="1277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及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既上，苍山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负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雪，明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烛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天南，望晚日照城廓，汶水、徂徕如画，而半山居雾若带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然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及：等到；负：背，覆盖；烛：照，名词作动词；而：表顺承；居：停留；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然：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.......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的样子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6743" y="3511706"/>
            <a:ext cx="1094422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等到已经登上山顶，只见深青色的山被白雪覆盖，明亮的雪光照耀着南边的天空。远望夕阳映照着泰安城，汶水、徂徕山就像是一幅美丽的山水画，停留在半山腰处的云雾，又像是一条舞动的飘带似的。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80360" y="806418"/>
            <a:ext cx="5897880" cy="581057"/>
          </a:xfrm>
          <a:prstGeom prst="rect">
            <a:avLst/>
          </a:prstGeom>
          <a:blipFill dpi="0" rotWithShape="1">
            <a:blip r:embed="rId2"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找出作者登泰山的经过，并绘制成线索图。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03555" y="571818"/>
            <a:ext cx="10842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0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问题：</a:t>
            </a:r>
            <a:endParaRPr lang="zh-CN" altLang="en-US" sz="40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503555" y="1895793"/>
            <a:ext cx="1069022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600"/>
              </a:spcAft>
            </a:pP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先写从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，再写从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，路程有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，石级有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，路线是从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再到</a:t>
            </a:r>
            <a:r>
              <a:rPr lang="zh-CN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2400" u="sng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 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，最后看到了</a:t>
            </a:r>
            <a:r>
              <a:rPr lang="zh-CN" altLang="en-US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哪</a:t>
            </a:r>
            <a:r>
              <a:rPr lang="zh-CN" altLang="zh-CN" sz="2400" kern="10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些景色？</a:t>
            </a:r>
            <a:endParaRPr lang="zh-CN" altLang="zh-CN" kern="100"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80465" y="5700395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京师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44340" y="583692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泰安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25540" y="5684520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南麓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758940" y="492252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中谷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444740" y="3855720"/>
            <a:ext cx="2432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中岭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天门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en-US" altLang="zh-CN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282940" y="278892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西谷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168255" y="2438393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山巅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866265" y="578135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Line 11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034540" y="6217920"/>
            <a:ext cx="2209800" cy="0"/>
          </a:xfrm>
          <a:prstGeom prst="line">
            <a:avLst/>
          </a:prstGeom>
          <a:noFill/>
          <a:ln w="349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48908" y="5760720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乘、历、穿、越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65525" y="55832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24" name="Line 1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5234940" y="6217920"/>
            <a:ext cx="1066800" cy="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463540" y="576072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由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Text Box 1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10125" y="5059363"/>
            <a:ext cx="549275" cy="9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27" name="Text Box 1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377940" y="5227320"/>
            <a:ext cx="7778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循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Line 18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 flipH="1">
            <a:off x="8968739" y="2788920"/>
            <a:ext cx="1273909" cy="76200"/>
          </a:xfrm>
          <a:prstGeom prst="line">
            <a:avLst/>
          </a:prstGeom>
          <a:noFill/>
          <a:ln w="3492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Line 19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 flipH="1">
            <a:off x="7444740" y="4389120"/>
            <a:ext cx="609600" cy="6096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Line 20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 flipH="1">
            <a:off x="6682740" y="5455920"/>
            <a:ext cx="457200" cy="4572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7216140" y="431292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越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Text Box 22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7749540" y="3322320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复循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Text Box 23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9099600" y="2476647"/>
            <a:ext cx="6463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遂至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Line 24"/>
          <p:cNvSpPr>
            <a:spLocks noChangeShapeType="1"/>
          </p:cNvSpPr>
          <p:nvPr>
            <p:custDataLst>
              <p:tags r:id="rId26"/>
            </p:custDataLst>
          </p:nvPr>
        </p:nvSpPr>
        <p:spPr bwMode="auto">
          <a:xfrm flipH="1">
            <a:off x="8206740" y="3398520"/>
            <a:ext cx="533400" cy="533400"/>
          </a:xfrm>
          <a:prstGeom prst="line">
            <a:avLst/>
          </a:prstGeom>
          <a:noFill/>
          <a:ln w="41275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Text Box 2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127125" y="858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36" name="Text Box 26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746125" y="7826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FF3300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29"/>
            </p:custDataLst>
          </p:nvPr>
        </p:nvSpPr>
        <p:spPr>
          <a:xfrm>
            <a:off x="10043135" y="3143071"/>
            <a:ext cx="2301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苍山负雪   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晚日照城郭  </a:t>
            </a:r>
            <a:endParaRPr lang="en-US" altLang="zh-CN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半山居雾若带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  <p:bldP spid="25" grpId="0"/>
      <p:bldP spid="27" grpId="0"/>
      <p:bldP spid="31" grpId="0"/>
      <p:bldP spid="32" grpId="0"/>
      <p:bldP spid="3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355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38916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174"/>
          <a:stretch>
            <a:fillRect/>
          </a:stretch>
        </p:blipFill>
        <p:spPr bwMode="auto">
          <a:xfrm>
            <a:off x="-7938" y="-4763"/>
            <a:ext cx="122062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文本占位符 34818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016000" y="527050"/>
            <a:ext cx="8382000" cy="14112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noProof="1">
                <a:latin typeface="华文隶书" panose="02010800040101010101" pitchFamily="2" charset="-122"/>
                <a:ea typeface="华文隶书" panose="02010800040101010101" pitchFamily="2" charset="-122"/>
              </a:rPr>
              <a:t>登山时间、地点：</a:t>
            </a:r>
            <a:endParaRPr lang="zh-CN" altLang="en-US" sz="2800" noProof="1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zh-CN" sz="2800" noProof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乾隆三十九年十二月    京师</a:t>
            </a:r>
            <a:r>
              <a:rPr lang="en-US" altLang="zh-CN" sz="2800" noProof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lang="zh-CN" altLang="en-US" sz="2800" noProof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泰安</a:t>
            </a:r>
            <a:r>
              <a:rPr lang="zh-CN" altLang="en-US" sz="28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28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" name="文本占位符 34818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1016000" y="2274888"/>
            <a:ext cx="83820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由南麓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入中谷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越中岭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循西谷</a:t>
            </a:r>
            <a:r>
              <a:rPr lang="en-US" altLang="zh-CN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至山巅</a:t>
            </a:r>
            <a:endParaRPr lang="zh-CN" altLang="en-US" sz="2800" b="1">
              <a:solidFill>
                <a:srgbClr val="FF33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8919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17600" y="2992438"/>
            <a:ext cx="49879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山巅景色：</a:t>
            </a:r>
            <a:endParaRPr lang="zh-CN" altLang="en-US" sz="28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4822" name="矩形 34821"/>
          <p:cNvSpPr/>
          <p:nvPr>
            <p:custDataLst>
              <p:tags r:id="rId8"/>
            </p:custDataLst>
          </p:nvPr>
        </p:nvSpPr>
        <p:spPr>
          <a:xfrm>
            <a:off x="1016000" y="3454400"/>
            <a:ext cx="4679950" cy="2266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苍山负雪，明烛天南         </a:t>
            </a:r>
            <a:endParaRPr lang="zh-CN" altLang="en-US" sz="28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晚日照城，汶水、徂徕如画</a:t>
            </a:r>
            <a:endParaRPr lang="zh-CN" altLang="en-US" sz="28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fontAlgn="auto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noProof="1">
                <a:solidFill>
                  <a:srgbClr val="C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半山居雾若带然</a:t>
            </a:r>
            <a:endParaRPr lang="zh-CN" altLang="en-US" sz="2800" noProof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右大括号 8"/>
          <p:cNvSpPr/>
          <p:nvPr>
            <p:custDataLst>
              <p:tags r:id="rId9"/>
            </p:custDataLst>
          </p:nvPr>
        </p:nvSpPr>
        <p:spPr>
          <a:xfrm>
            <a:off x="6105525" y="3830638"/>
            <a:ext cx="515938" cy="1778000"/>
          </a:xfrm>
          <a:prstGeom prst="rightBrace">
            <a:avLst>
              <a:gd name="adj1" fmla="val 8333"/>
              <a:gd name="adj2" fmla="val 50017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/>
          </a:p>
        </p:txBody>
      </p:sp>
      <p:sp>
        <p:nvSpPr>
          <p:cNvPr id="23561" name="文本框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53075" y="3881438"/>
            <a:ext cx="4873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上                 下</a:t>
            </a:r>
            <a:endParaRPr lang="zh-CN" altLang="en-US" sz="20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cxnSp>
        <p:nvCxnSpPr>
          <p:cNvPr id="11" name="直接箭头连接符 10"/>
          <p:cNvCxnSpPr/>
          <p:nvPr>
            <p:custDataLst>
              <p:tags r:id="rId11"/>
            </p:custDataLst>
          </p:nvPr>
        </p:nvCxnSpPr>
        <p:spPr>
          <a:xfrm flipH="1">
            <a:off x="5794375" y="4165600"/>
            <a:ext cx="4763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3" name="文本框 1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026275" y="3830638"/>
            <a:ext cx="487363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0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远                 近</a:t>
            </a:r>
            <a:endParaRPr lang="zh-CN" altLang="en-US" sz="20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13"/>
            </p:custDataLst>
          </p:nvPr>
        </p:nvCxnSpPr>
        <p:spPr>
          <a:xfrm flipH="1">
            <a:off x="7267575" y="4165600"/>
            <a:ext cx="4763" cy="844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资料带 13"/>
          <p:cNvSpPr/>
          <p:nvPr>
            <p:custDataLst>
              <p:tags r:id="rId14"/>
            </p:custDataLst>
          </p:nvPr>
        </p:nvSpPr>
        <p:spPr>
          <a:xfrm>
            <a:off x="7920038" y="3881438"/>
            <a:ext cx="3614737" cy="1262062"/>
          </a:xfrm>
          <a:prstGeom prst="flowChartPunchedTap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noProof="1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高峻、雄浑、壮阔</a:t>
            </a:r>
            <a:endParaRPr lang="zh-CN" altLang="en-US" sz="3200" noProof="1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38927" name="文本框 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016000" y="1692275"/>
            <a:ext cx="46878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登山路线：</a:t>
            </a:r>
            <a:endParaRPr lang="zh-CN" altLang="en-US" sz="2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5" grpId="0"/>
      <p:bldP spid="34822" grpId="1"/>
      <p:bldP spid="23561" grpId="0"/>
      <p:bldP spid="2356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9939" name="内容占位符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39940" name="图片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矩形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1633" y="1326803"/>
            <a:ext cx="11388407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作者在描写泰山景色时有“苍山负雪，明烛天南”“半山居雾若带然”的描写，“苍山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负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雪”可否 换成“苍山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雪”？“明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烛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天南”可否换成“烛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照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天南”“ 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居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雾”能否换成“半山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</a:t>
            </a:r>
            <a:r>
              <a:rPr lang="zh-CN" altLang="en-US" sz="2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雾”呢，为什么？ </a:t>
            </a:r>
            <a:endParaRPr lang="zh-CN" altLang="en-US" sz="2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441960" y="3429000"/>
            <a:ext cx="113080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不能更换，在这里使用了动静结合、拟人、比喻手法：“负”字以动写静，显出雪的厚度，又以拟人手法，使雪山奕奕传神。“烛”字名词活用为动词，显出雪光的亮度，写出日光和雪光相映的奇景。“居雾”以静写动，写出雾的轻，呈停聚不动的状态。“若带”以小喻大，写出云雾的具体形状，烘托出泰山的高峻雄伟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84020" y="2231913"/>
            <a:ext cx="87096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登泰山记（第二课时）</a:t>
            </a:r>
            <a:endParaRPr lang="zh-CN" altLang="en-US" sz="7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  <a:endParaRPr lang="zh-CN" altLang="en-US" sz="4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4578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0964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283"/>
          <a:stretch>
            <a:fillRect/>
          </a:stretch>
        </p:blipFill>
        <p:spPr bwMode="auto">
          <a:xfrm>
            <a:off x="-14288" y="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066" y="1153716"/>
            <a:ext cx="10650537" cy="83026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戊申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晦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，五鼓，与子颖坐（省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在）日观亭，待日出。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晦：阴历每月的最后一天；五鼓：五更；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966" name="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分析理解第三自然段：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47419" y="2177247"/>
            <a:ext cx="10942638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戊申日正是十二月的最后一天，五更时，我和朱孝纯坐在日观亭上，等着看日出。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499746" y="3472478"/>
            <a:ext cx="4613254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文化常识      </a:t>
            </a:r>
            <a:endParaRPr lang="en-US" altLang="zh-CN" sz="32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	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朔：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阴历每月第一天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晦：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阴历每月最后一天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望：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阴历每月十五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   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既望：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阴历每月十六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  <a:sym typeface="宋体" panose="02010600030101010101" pitchFamily="2" charset="-122"/>
              </a:rPr>
              <a:t>    </a:t>
            </a:r>
            <a:endParaRPr lang="zh-CN" altLang="en-US" sz="24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766233" y="258215"/>
            <a:ext cx="2440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关于干支纪年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82880" y="856357"/>
            <a:ext cx="11826240" cy="56323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天干：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甲、乙、丙、丁、戊、已、庚、辛、壬、癸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地支：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子、丑、寅、卯、辰、巳、午、未、申、酉、戌、亥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干支两字相配，六十年周而复始，用以纪年。也可以用来纪日。纪年，例如，丁卯三月；纪日，例如，是月丁未。例如本段的戊申也是纪日。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年号与干支可以兼用，例如：元丰七年六月丁丑。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简便的干支纪年推算法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 公元年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÷10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，余数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，得数为天干；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 公元年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÷12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，余数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，得数为地支。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例如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年，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1999÷10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9-3=6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，天干为已；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1999÷12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，余数为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7-3=4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，地支为卯，</a:t>
            </a:r>
            <a:r>
              <a:rPr lang="en-US" altLang="zh-CN" sz="2400">
                <a:latin typeface="仿宋" panose="02010609060101010101" pitchFamily="49" charset="-122"/>
                <a:ea typeface="仿宋" panose="02010609060101010101" pitchFamily="49" charset="-122"/>
              </a:rPr>
              <a:t>1999</a:t>
            </a:r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年就是已卯年。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如果余数小于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，加上一个除数再减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例如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2001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2001÷10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，余数是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，加上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等于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11-3=8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，天干为辛；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2001÷12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，余数是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9-3=6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，地支为巳，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2001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年就是辛巳年。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如果余数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-3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得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，就是天干或地支的最末一位。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例如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1995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1995÷10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，余数为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5-3=2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，天干为乙；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1995÷12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，余数为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3-3=0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，地支为亥，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1995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年就是乙亥年。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602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1988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0" r="1703" b="5919"/>
          <a:stretch>
            <a:fillRect/>
          </a:stretch>
        </p:blipFill>
        <p:spPr bwMode="auto">
          <a:xfrm>
            <a:off x="0" y="-6350"/>
            <a:ext cx="122062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文本框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938" y="736600"/>
            <a:ext cx="10650537" cy="11890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大风扬积雪击面，亭东自足下皆云漫。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稍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见云中白若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摴蒱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数十立者，山也。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稍：古今异义词，古：渐渐。今：稍微，略微；摴蒱：这里指博戏用的赌具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五木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3275" y="2125663"/>
            <a:ext cx="109442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这时大风扬起的积雪扑面打来。日观亭东面从脚底往下一片云雾迷漫，依稀可见云中几十个小白点像“五木”一样立在那里，都是远山。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1991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938" y="3130550"/>
            <a:ext cx="10652125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天云一线异色，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须臾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成五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采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极：尽头；须臾：片刻，一会儿；采：同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彩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3275" y="4176713"/>
            <a:ext cx="10944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天边云彩上有一线奇异的颜色，一会儿又变成五颜六色。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1993" name="文本框 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3275" y="4851400"/>
            <a:ext cx="10652125" cy="8302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日上，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正赤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丹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，下有红光动摇承之，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曰：此东海也。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正赤：大红色；丹：朱砂；或：有人。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3275" y="5854700"/>
            <a:ext cx="10944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太阳升起来了，纯正的红色象朱砂一样，下面有红光晃动摇荡着托着它，有人说，那就是东海。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6626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3012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132"/>
          <a:stretch>
            <a:fillRect/>
          </a:stretch>
        </p:blipFill>
        <p:spPr bwMode="auto">
          <a:xfrm>
            <a:off x="-1588" y="-9525"/>
            <a:ext cx="12206288" cy="686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文本框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54075" y="1985963"/>
            <a:ext cx="10650538" cy="8239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回视日观以西峰，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得日或否，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绛皓驳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色，而皆若偻。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或：有的；绛：大红色；皓：白色；驳：杂；偻：驼背。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08063" y="3279775"/>
            <a:ext cx="109426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回首观望日观峰以西的山峰，有的被日光照着，有的没有，紫红、淡白，各种深浅不同的颜色，又都像弯腰曲背的样子。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301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89025" y="4533900"/>
            <a:ext cx="10013950" cy="1077913"/>
          </a:xfrm>
          <a:prstGeom prst="rect">
            <a:avLst/>
          </a:prstGeom>
          <a:gradFill rotWithShape="1">
            <a:gsLst>
              <a:gs pos="0">
                <a:srgbClr val="F7FAFD"/>
              </a:gs>
              <a:gs pos="74001">
                <a:srgbClr val="B5D2EC"/>
              </a:gs>
              <a:gs pos="83000">
                <a:srgbClr val="B5D2EC"/>
              </a:gs>
              <a:gs pos="100000">
                <a:srgbClr val="CEE1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本自然段段主要写了什么？文章通过写泰山顶上的日出是按照什么顺序写景物变化的？描写了怎样的胜景？</a:t>
            </a:r>
            <a:endParaRPr lang="zh-CN" altLang="en-US" sz="32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0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83663" y="384175"/>
            <a:ext cx="1784350" cy="538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望岳</a:t>
            </a:r>
            <a:endParaRPr lang="en-US" altLang="zh-CN" sz="7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杜甫</a:t>
            </a:r>
            <a:endParaRPr lang="zh-CN" altLang="en-US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483" name="文本框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16688" y="1298575"/>
            <a:ext cx="2155825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岱宗夫如何？齐鲁青未了。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造化钟神秀，阴阳割昏晓。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荡胸生曾云，决眦入归鸟。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会当凌绝顶，一览众山小</a:t>
            </a:r>
            <a:r>
              <a:rPr lang="zh-CN" altLang="en-US" sz="3200">
                <a:solidFill>
                  <a:schemeClr val="tx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zh-CN" altLang="en-US" sz="3200">
              <a:solidFill>
                <a:schemeClr val="tx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7200" y="1597025"/>
            <a:ext cx="5478463" cy="377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0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4036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6350"/>
            <a:ext cx="121983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54125" y="1458913"/>
            <a:ext cx="117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hlinkClick r:id="" action="ppaction://hlinkshowjump?jump=nextslide"/>
              </a:rPr>
              <a:t>日出前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8" name="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3000" y="3144838"/>
            <a:ext cx="12017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hlinkClick r:id="rId7" action="ppaction://hlinksldjump"/>
              </a:rPr>
              <a:t>日正出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039" name="文本框 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43000" y="5006975"/>
            <a:ext cx="1462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hlinkClick r:id="rId9" action="ppaction://hlinksldjump"/>
              </a:rPr>
              <a:t>日出后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左大括号 8"/>
          <p:cNvSpPr/>
          <p:nvPr>
            <p:custDataLst>
              <p:tags r:id="rId10"/>
            </p:custDataLst>
          </p:nvPr>
        </p:nvSpPr>
        <p:spPr>
          <a:xfrm>
            <a:off x="2432050" y="1006475"/>
            <a:ext cx="547688" cy="1423988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6" name="文本框 3891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979738" y="798513"/>
            <a:ext cx="3444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大风扬积雪击面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7" name="文本框 3891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979738" y="1397000"/>
            <a:ext cx="3063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亭东自足下皆云漫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8" name="文本框 3891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979738" y="2057400"/>
            <a:ext cx="5121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云中白若樗蒲数十列者，山也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左大括号 9"/>
          <p:cNvSpPr/>
          <p:nvPr>
            <p:custDataLst>
              <p:tags r:id="rId14"/>
            </p:custDataLst>
          </p:nvPr>
        </p:nvSpPr>
        <p:spPr>
          <a:xfrm>
            <a:off x="2432050" y="2717800"/>
            <a:ext cx="547688" cy="1422400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0" name="文本框 38920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098800" y="2627313"/>
            <a:ext cx="4054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极天云一线异色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1" name="文本框 3892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022600" y="3144838"/>
            <a:ext cx="3140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须臾成五采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2" name="文本框 3892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022600" y="3717925"/>
            <a:ext cx="5943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日上，正赤如丹，下有红光动摇承之</a:t>
            </a:r>
            <a:endParaRPr lang="en-US" alt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左大括号 10"/>
          <p:cNvSpPr/>
          <p:nvPr>
            <p:custDataLst>
              <p:tags r:id="rId18"/>
            </p:custDataLst>
          </p:nvPr>
        </p:nvSpPr>
        <p:spPr>
          <a:xfrm>
            <a:off x="2474913" y="4524375"/>
            <a:ext cx="547687" cy="1355725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4" name="文本框 3892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098800" y="5556250"/>
            <a:ext cx="44354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而皆若偻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5" name="文本框 1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098800" y="4332288"/>
            <a:ext cx="39020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回观日观以西峰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6" name="文本框 12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060700" y="4849813"/>
            <a:ext cx="451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或得日，或否，绛皓驳色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67" name="文本框 13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0213142" y="1122363"/>
            <a:ext cx="677108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色彩点染</a:t>
            </a:r>
            <a:r>
              <a:rPr lang="en-US" altLang="zh-CN" sz="32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2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绚丽壮美</a:t>
            </a:r>
            <a:endParaRPr lang="zh-CN" altLang="en-US" sz="32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右大括号 14"/>
          <p:cNvSpPr/>
          <p:nvPr>
            <p:custDataLst>
              <p:tags r:id="rId23"/>
            </p:custDataLst>
          </p:nvPr>
        </p:nvSpPr>
        <p:spPr>
          <a:xfrm>
            <a:off x="8658225" y="990600"/>
            <a:ext cx="1222375" cy="4926013"/>
          </a:xfrm>
          <a:prstGeom prst="rightBrac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  <p:bldP spid="27658" grpId="0"/>
      <p:bldP spid="27660" grpId="0"/>
      <p:bldP spid="27661" grpId="0"/>
      <p:bldP spid="27662" grpId="0"/>
      <p:bldP spid="27664" grpId="0"/>
      <p:bldP spid="27665" grpId="0"/>
      <p:bldP spid="27666" grpId="0"/>
      <p:bldP spid="2766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86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5060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图片 8" descr="17987199_17987199_1359985595468_mthumb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450" y="614363"/>
            <a:ext cx="9937750" cy="562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2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62125" y="1057275"/>
            <a:ext cx="981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hlinkClick r:id="" action="ppaction://hlinkshowjump?jump=previousslide"/>
              </a:rPr>
              <a:t>日出前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9698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6084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图片 10" descr="79ce0997f6581f7a6f22eb7b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825" y="438150"/>
            <a:ext cx="6351588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图片 6" descr="1f53347fe110da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6988" y="2654300"/>
            <a:ext cx="5599112" cy="392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7" name="文本框 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33425" y="1122363"/>
            <a:ext cx="15287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日正出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6088" name="文本框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13525" y="2868613"/>
            <a:ext cx="15287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hlinkClick r:id="rId11" action="ppaction://hlinksldjump"/>
              </a:rPr>
              <a:t>日已出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22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7108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15875" y="-15875"/>
            <a:ext cx="12196763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图片 6" descr="47853a02gc502f8ebca8c&amp;69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1700" y="666750"/>
            <a:ext cx="10064750" cy="584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31938" y="1239838"/>
            <a:ext cx="952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hlinkClick r:id="rId8" action="ppaction://hlinksldjump"/>
              </a:rPr>
              <a:t>日出后</a:t>
            </a:r>
            <a:endParaRPr lang="zh-CN" altLang="en-US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746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8132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-34925"/>
            <a:ext cx="121983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分析理解第四自然段：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8134" name="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54075" y="2049463"/>
            <a:ext cx="10650538" cy="457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亭西有岱祠，又有碧霞元君祠。皇帝行宫，在碧霞元君祠东。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06438" y="2795588"/>
            <a:ext cx="109442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日观亭西面有一座东岳大帝庙，又有一座碧霞元君庙。皇帝的行宫就在碧霞元君庙的东面。。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48136" name="文本框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6538" y="3727450"/>
            <a:ext cx="11887200" cy="831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日，观道中石刻。自唐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显庆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以来，其远古刻尽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漫失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僻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当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道，皆不及往。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是：这；显庆：唐高宗的年号；漫失：模糊或缺失；僻：偏僻；当：在；往：去（看）。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6450" y="5013325"/>
            <a:ext cx="10944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这天看见途中路两旁刻写的石碑。是从唐显庆年间以来的；那些更古老的石碑都磨灭不清了。至于偏僻不在路边的石碑，都没来得及去看。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2770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49156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 bwMode="auto">
          <a:xfrm>
            <a:off x="-3175" y="-17463"/>
            <a:ext cx="12198350" cy="6892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98588" y="2808288"/>
            <a:ext cx="7381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人文景观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2589213" y="2322513"/>
            <a:ext cx="5137150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建筑：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岱祠、碧霞元君祠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2641600" y="4178300"/>
            <a:ext cx="4867275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古迹：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道中石刻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647113" y="1727200"/>
            <a:ext cx="677862" cy="4292600"/>
          </a:xfrm>
          <a:prstGeom prst="rect">
            <a:avLst/>
          </a:prstGeom>
          <a:solidFill>
            <a:srgbClr val="D0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展现泰山古老的风貌</a:t>
            </a:r>
            <a:endParaRPr lang="zh-CN" altLang="en-US" sz="3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0179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175" y="0"/>
            <a:ext cx="12195175" cy="6897688"/>
          </a:xfrm>
        </p:spPr>
      </p:pic>
      <p:sp>
        <p:nvSpPr>
          <p:cNvPr id="50180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7525" y="287338"/>
            <a:ext cx="4503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分析理解第五自然段：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0181" name="文本框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7525" y="1008063"/>
            <a:ext cx="10650538" cy="12779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山多石，少土。石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苍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黑色，多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平方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，少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圜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苍：深青色、深绿色；平方：平整方正；古今异义词，今义：数学名词；圜：通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圆</a:t>
            </a:r>
            <a:r>
              <a:rPr lang="en-US" altLang="zh-CN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3888" y="2414588"/>
            <a:ext cx="11374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山上石头多，泥土少。山石都呈青黑色，大多是平整的、方正的，很少圆形的。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0183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3888" y="3040063"/>
            <a:ext cx="10650537" cy="908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少杂树，多松，生石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罅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，皆平顶。冰雪，无瀑水，无鸟兽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音迹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罅：石缝；音迹：声音和踪迹。</a:t>
            </a:r>
            <a:endParaRPr lang="en-US" altLang="zh-CN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3888" y="3979863"/>
            <a:ext cx="113744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杂树很少，多是松树，松树都生长在石头的缝隙里，树顶是平的。到处是冰雪，没有瀑布溪水，也没有飞鸟走兽的声音和踪迹。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50185" name="文本框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3888" y="4941888"/>
            <a:ext cx="10650537" cy="9080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至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日观数里内无树，而雪与人膝齐。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defRPr/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至：到；而：表顺承。</a:t>
            </a:r>
            <a:endParaRPr lang="en-US" altLang="zh-CN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23888" y="6110288"/>
            <a:ext cx="11374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译：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到日观峰几里以内没有什么树木，积雪厚得同人的膝盖一样平齐。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1203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1204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33488" y="1779588"/>
            <a:ext cx="738187" cy="214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自然景观</a:t>
            </a:r>
            <a:endParaRPr lang="zh-CN" altLang="en-US" sz="36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椭圆 6"/>
          <p:cNvSpPr/>
          <p:nvPr>
            <p:custDataLst>
              <p:tags r:id="rId5"/>
            </p:custDataLst>
          </p:nvPr>
        </p:nvSpPr>
        <p:spPr>
          <a:xfrm>
            <a:off x="2679700" y="719138"/>
            <a:ext cx="5543550" cy="97155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三多：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多石、多平方、多松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>
            <p:custDataLst>
              <p:tags r:id="rId6"/>
            </p:custDataLst>
          </p:nvPr>
        </p:nvSpPr>
        <p:spPr>
          <a:xfrm>
            <a:off x="2514600" y="2365375"/>
            <a:ext cx="5543550" cy="9731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三少：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少土、少圜、少杂树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>
            <p:custDataLst>
              <p:tags r:id="rId7"/>
            </p:custDataLst>
          </p:nvPr>
        </p:nvSpPr>
        <p:spPr>
          <a:xfrm>
            <a:off x="2514600" y="4013200"/>
            <a:ext cx="5543550" cy="973138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三无：</a:t>
            </a:r>
            <a:r>
              <a:rPr lang="zh-CN" altLang="en-US" sz="2400" noProof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无瀑水、无鸟兽音迹、日观数里无树</a:t>
            </a:r>
            <a:endParaRPr lang="zh-CN" altLang="en-US" sz="2400" noProof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9072563" y="719138"/>
            <a:ext cx="1169987" cy="5130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eaVert">
            <a:spAutoFit/>
          </a:bodyPr>
          <a:lstStyle/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突出泰山苍劲峻峭的面貌</a:t>
            </a: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noProof="1">
                <a:latin typeface="华文新魏" panose="02010800040101010101" pitchFamily="2" charset="-122"/>
                <a:ea typeface="华文新魏" panose="02010800040101010101" pitchFamily="2" charset="-122"/>
              </a:rPr>
              <a:t>泰山之冬的静美</a:t>
            </a:r>
            <a:endParaRPr lang="zh-CN" altLang="en-US" sz="3200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6725" y="5672138"/>
            <a:ext cx="86169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第六自然段：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交代记游人，游记的常用格式。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5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2227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2228" name="标题 9420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635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全文共五段，每一段的要点是什么</a:t>
            </a:r>
            <a:r>
              <a:rPr lang="zh-CN" altLang="en-US" sz="44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  <a:endParaRPr lang="zh-CN" altLang="en-US" sz="44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4211" name="文本占位符 94210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62000" y="2333625"/>
            <a:ext cx="10742613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第一段：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总写泰山的地理形势，点出泰山及其最高峰</a:t>
            </a:r>
            <a:r>
              <a:rPr lang="en-US" altLang="zh-CN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日观峰的位置。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第二段：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记述登山经过，着力叙写登山的艰难和到达山巅后所见到的景象。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第三段：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集中描写泰山日出后的景象。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第四段：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介绍泰山的人文景观。</a:t>
            </a:r>
            <a:endParaRPr lang="zh-CN" altLang="en-US" sz="2800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r>
              <a:rPr lang="zh-CN" altLang="en-US" sz="2800" b="1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第五段：</a:t>
            </a:r>
            <a:r>
              <a:rPr lang="zh-CN" altLang="en-US" sz="2800" noProof="1">
                <a:solidFill>
                  <a:schemeClr val="accent5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介绍泰山的自然景观。</a:t>
            </a:r>
            <a:endParaRPr lang="zh-CN" altLang="en-US" noProof="1">
              <a:solidFill>
                <a:schemeClr val="accent5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uiExpand="1" build="p"/>
      <p:bldP spid="94211" grpId="1" uiExpand="1" build="allAtOnce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5325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88900" y="-58738"/>
            <a:ext cx="12196763" cy="6897688"/>
          </a:xfrm>
        </p:spPr>
      </p:pic>
      <p:sp>
        <p:nvSpPr>
          <p:cNvPr id="53252" name="标题 95233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495300" y="95250"/>
            <a:ext cx="2360613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dist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6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思路</a:t>
            </a:r>
            <a:r>
              <a:rPr lang="zh-CN" altLang="en-US" sz="7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7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36" name="矩形 9523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9240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交待泰山位置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37" name="矩形 9523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00525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记述登山过程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39" name="矩形 9523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1660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描绘日出美景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41" name="矩形 9524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96150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返记人文景观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5243" name="矩形 9524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72525" y="1905000"/>
            <a:ext cx="86201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folHlink"/>
              </a:buClr>
              <a:buFont typeface="Wingdings" panose="05000000000000000000" pitchFamily="2" charset="2"/>
              <a:buChar char="k"/>
            </a:pPr>
            <a:r>
              <a:rPr lang="zh-CN" altLang="en-US" sz="44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补写自然景观</a:t>
            </a:r>
            <a:endParaRPr lang="zh-CN" altLang="en-US" sz="44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右箭头 2"/>
          <p:cNvSpPr/>
          <p:nvPr>
            <p:custDataLst>
              <p:tags r:id="rId10"/>
            </p:custDataLst>
          </p:nvPr>
        </p:nvSpPr>
        <p:spPr>
          <a:xfrm>
            <a:off x="3582988" y="3800475"/>
            <a:ext cx="736600" cy="457200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右箭头 4"/>
          <p:cNvSpPr/>
          <p:nvPr>
            <p:custDataLst>
              <p:tags r:id="rId11"/>
            </p:custDataLst>
          </p:nvPr>
        </p:nvSpPr>
        <p:spPr>
          <a:xfrm>
            <a:off x="5246688" y="3886200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右箭头 5"/>
          <p:cNvSpPr/>
          <p:nvPr>
            <p:custDataLst>
              <p:tags r:id="rId12"/>
            </p:custDataLst>
          </p:nvPr>
        </p:nvSpPr>
        <p:spPr>
          <a:xfrm>
            <a:off x="6678613" y="3927475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右箭头 6"/>
          <p:cNvSpPr/>
          <p:nvPr>
            <p:custDataLst>
              <p:tags r:id="rId13"/>
            </p:custDataLst>
          </p:nvPr>
        </p:nvSpPr>
        <p:spPr>
          <a:xfrm>
            <a:off x="8158163" y="3927475"/>
            <a:ext cx="736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52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5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074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19460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6" t="2202" r="1703" b="5412"/>
          <a:stretch>
            <a:fillRect/>
          </a:stretch>
        </p:blipFill>
        <p:spPr bwMode="auto">
          <a:xfrm>
            <a:off x="0" y="0"/>
            <a:ext cx="12206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登泰山记 朗读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601" y="0"/>
            <a:ext cx="12162797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4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文本框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684020" y="2231913"/>
            <a:ext cx="870966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72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登泰山记（第三课时）</a:t>
            </a:r>
            <a:endParaRPr lang="zh-CN" altLang="en-US" sz="72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8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   </a:t>
            </a:r>
            <a:r>
              <a:rPr lang="zh-CN" altLang="en-US" sz="480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清·姚鼐</a:t>
            </a:r>
            <a:endParaRPr lang="zh-CN" altLang="en-US" sz="480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00945" y="1139500"/>
          <a:ext cx="11279646" cy="4992573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813774"/>
                <a:gridCol w="2372851"/>
                <a:gridCol w="3012291"/>
                <a:gridCol w="3080730"/>
              </a:tblGrid>
              <a:tr h="841009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《登泰山记》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登泰山经过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观日出景象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沿途自然与人文景观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/>
                </a:tc>
              </a:tr>
              <a:tr h="3436672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重点语句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 vert="horz"/>
                </a:tc>
              </a:tr>
              <a:tr h="714892"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各自特点</a:t>
                      </a:r>
                      <a:endParaRPr lang="zh-CN" sz="1800" kern="100"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/>
                </a:tc>
                <a:tc>
                  <a:txBody>
                    <a:bodyPr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 vert="horz"/>
                </a:tc>
                <a:tc>
                  <a:txBody>
                    <a:bodyPr wrap="square"/>
                    <a:lstStyle/>
                    <a:p>
                      <a:pPr marL="0" algn="ctr" defTabSz="457200" rtl="0" eaLnBrk="1" latinLnBrk="0" hangingPunct="1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endParaRPr lang="zh-CN" altLang="en-US" sz="1600" kern="100">
                        <a:solidFill>
                          <a:schemeClr val="dk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+mn-cs"/>
                      </a:endParaRPr>
                    </a:p>
                  </a:txBody>
                  <a:tcPr marL="68580" marR="68580" marT="0" marB="0" vert="horz"/>
                </a:tc>
              </a:tr>
            </a:tbl>
          </a:graphicData>
        </a:graphic>
      </p:graphicFrame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283248" y="2025181"/>
            <a:ext cx="2338164" cy="206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zh-CN" kern="100">
                <a:latin typeface="微软雅黑" panose="020B0503020204020204" charset="-122"/>
                <a:ea typeface="微软雅黑" panose="020B0503020204020204" charset="-122"/>
              </a:rPr>
              <a:t>京师（乘、历、穿、越）泰安（由）南麓（循）中谷（越）中岭</a:t>
            </a:r>
            <a:r>
              <a:rPr lang="en-US" altLang="zh-CN" kern="10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zh-CN" kern="100">
                <a:latin typeface="微软雅黑" panose="020B0503020204020204" charset="-122"/>
                <a:ea typeface="微软雅黑" panose="020B0503020204020204" charset="-122"/>
              </a:rPr>
              <a:t>天门</a:t>
            </a:r>
            <a:r>
              <a:rPr lang="en-US" altLang="zh-CN" kern="10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zh-CN" kern="100">
                <a:latin typeface="微软雅黑" panose="020B0503020204020204" charset="-122"/>
                <a:ea typeface="微软雅黑" panose="020B0503020204020204" charset="-122"/>
              </a:rPr>
              <a:t>（复循）西谷（遂至）山巅</a:t>
            </a:r>
            <a:endParaRPr lang="zh-CN" altLang="zh-CN" sz="20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283248" y="5523222"/>
            <a:ext cx="23381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远；高；险；壮阔；雄浑；高峻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621412" y="1994502"/>
            <a:ext cx="298867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大风扬积雪击面，亭东自足下皆云漫，稍见云中白若摴蒱数十立者，山也。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极天云一线异色，须臾成五采。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20000"/>
              </a:lnSpc>
              <a:spcAft>
                <a:spcPct val="0"/>
              </a:spcAft>
            </a:pP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日上，正赤如丹，下有红光动摇承之，或曰：此东海也。</a:t>
            </a:r>
            <a:r>
              <a:rPr lang="en-US" altLang="zh-CN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…</a:t>
            </a:r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回视日观以西峰，或得日或否，绛皓驳色，而皆若偻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621412" y="5425031"/>
            <a:ext cx="2933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色彩浓烈；变化多端；雄伟壮阔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610089" y="2062830"/>
            <a:ext cx="29886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岱祠、碧霞元君祠、皇帝行宫、道中石刻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610089" y="5425031"/>
            <a:ext cx="3070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kern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“三多”“三无”“三少”</a:t>
            </a:r>
            <a:endParaRPr lang="zh-CN" altLang="en-US" kern="1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4760711" y="483844"/>
            <a:ext cx="466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单元对比阅读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441960" y="1233160"/>
            <a:ext cx="11475720" cy="39727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资料补充：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前赤壁赋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时，苏轼因“乌台诗案”被贬为黄州团练副使，并且皇家还特地给了他一个照顾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不得签书公事”。团练副使在大宋本就是安置罪官的闲散小职，再不得“签书公事”，就什么“货卖帝王家”的机会也没有了。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登泰山记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时姚鼐刚刚辞去了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四库全书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纂修官的职务。其自述的理由是 “以病归”“养双亲”。但从其后来的举动来看，这两个理由都是托词无疑。因为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你见过辞职后大冬天奔行千里登泰山养病的吗？你见过无官一身轻后，大过年的不回家，关键是登完泰山也不回家的“养双亲”的孝子吗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324397" y="5624840"/>
            <a:ext cx="1074420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结合资料，你觉得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登泰山记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这篇文章那些地方可能暗示了作者的情感？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本文和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赤壁赋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在写作方式和思想表达上是否有什么异同之处？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48640" y="1406158"/>
            <a:ext cx="10972800" cy="4540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ct val="0"/>
              </a:spcAft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姚鼐“自京师乘风雪，历齐河、长清，穿泰山西北谷，越长城之限，至于泰安”，他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不怕路途艰辛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；“古时登山，循东谷入”，但他“道少半，越中岭，复循西谷，遂至其巅”，他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不怕走“异路”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；正因为如此，他看到了“苍山负雪，明烛天南”的夕阳壮丽，看到了“正赤如丹，下有红光，动摇承之”的朝日磅礴。登泰山的历程其实就是姚鼐面对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不公正人生的选择历程的写照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，他不走常人之路，不怕另起炉灶，敢于舍弃已有的“坛坛罐罐”。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15290" y="217438"/>
            <a:ext cx="11361420" cy="62595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苏轼先把自己的皮囊假托成一个悲情的”客“，这个“客”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一悲英雄永逝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（固一世之雄也，而今安在哉）；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二悲个体渺小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（寄浮游于天地，渺沧海之一粟）；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三悲人生短暂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（哀吾生之须臾，羡长江之无穷）；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四悲壮志难酬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知不可乎骤得，托遗响于悲风）。悲从中来，不可断绝。这源于他儒家的事功思想。随后，苏轼心中的道家思想又以“主”的身份来宽慰儒家的悲怆，这个“主”分别以水月为喻，讨论了如何从变与不变两方面辨证地看待自然与自身。逝者如斯，江水奔流到海不复还，人不能连接两次踏入同一条河中，这是变；江水滔滔不绝，亘古如斯，这是不变。“月有阴晴圆缺”是变，“江月年年只相似”是不变。如果从事物变化的角度看，天地的存在不过是转瞬之间；如果从不变的角度看，则事物和人类都是无穷尽的。不要慨叹人生苦短，生不逢时，物我同一，生死同一，人生的意义可以永恒。于是乎苏轼的精神主体与世间躯体就“相于枕藉乎舟中，不知东方之既白”了。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苏轼的解脱方法实是佛道圆融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，从一定角度看也是一种自我麻痹</a:t>
            </a:r>
            <a:r>
              <a:rPr lang="en-US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对于封建君权下的士人来说，这种圆融是最好的解决办法，因为另起炉太劳累，在这种圆融中可以明哲保身，熬到下一次被皇家启用。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604259" y="1295710"/>
            <a:ext cx="589026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是月丁未，与知府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朱孝纯子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颍由南麓登。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158240" y="2413338"/>
            <a:ext cx="10782300" cy="22494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孝纯字子颖，号思堂、海愚，汉军正红旗人。乾隆二十七年举人。历官简县知县、重庆知府、泰安知府、两淮盐运使。在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扬州创梅花书院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。与王文治、姚鼐善。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著有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海愚诗钞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十二卷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晚晴簃诗汇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收其诗四首，诗话云：海愚能画，尤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长于孤松怪石，亦工山水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，知泰安府时，曾作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泰岱全图</a:t>
            </a: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。晚官扬州，每遇春秋佳日，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招大江南北诸名士，为文酒之会，豪放自喜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128742" y="5026375"/>
            <a:ext cx="94335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根据这一段资料归纳朱纯孝的性格和爱好。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430535" y="616803"/>
            <a:ext cx="691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深入探究作者情感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从友人的角度切入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912670" y="5720159"/>
            <a:ext cx="86857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>
                <a:latin typeface="仿宋" panose="02010609060101010101" pitchFamily="49" charset="-122"/>
                <a:ea typeface="仿宋" panose="02010609060101010101" pitchFamily="49" charset="-122"/>
              </a:rPr>
              <a:t>热爱山水、热爱文学创作、有浓郁文学特质和清流特点的人。</a:t>
            </a:r>
            <a:endParaRPr lang="zh-CN" altLang="en-US" sz="240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742566" y="1552278"/>
            <a:ext cx="11007474" cy="13630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乙未之春，姬传以壮年自刑部高归田里，道过泰安，与子颖同上泰山，登日观，慨然想见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隐君子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之高风，其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幽怀远韵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与子颖略相近云。</a:t>
            </a:r>
            <a:endParaRPr lang="en-US" altLang="zh-CN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400" b="1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刘大櫆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925830" y="3609201"/>
            <a:ext cx="10866120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在刘大櫆的这一段话中，提到了“隐君子”和“幽怀远韵”，请大家再次阅读全文，结合文中描绘的风景，谈一谈如何理解这里的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“隐君子”和“幽怀远韵”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3645351" y="512105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示例：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登山艰险→不畏困难，勇攀高峰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837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0" y="-38100"/>
            <a:ext cx="12195176" cy="6896100"/>
          </a:xfrm>
        </p:spPr>
      </p:pic>
      <p:sp>
        <p:nvSpPr>
          <p:cNvPr id="58372" name="文本框 5222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95795" y="834073"/>
            <a:ext cx="31686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文言知识积累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3" name="矩形 5222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6838" y="696913"/>
            <a:ext cx="44084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（一）多义字</a:t>
            </a:r>
            <a:endParaRPr lang="zh-CN" altLang="en-US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4" name="标题 52225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914400" y="2960688"/>
            <a:ext cx="163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4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居</a:t>
            </a:r>
            <a:endParaRPr lang="zh-CN" altLang="en-US" sz="4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5" name="文本占位符 52226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2679700" y="19177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半山居雾若带然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自吾氏三世居是乡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居十日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居庙堂之高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E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令女居其上，浮之河中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F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其居仅仅足</a:t>
            </a:r>
            <a:endParaRPr lang="zh-CN" altLang="en-US" sz="32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8"/>
            </p:custDataLst>
          </p:nvPr>
        </p:nvSpPr>
        <p:spPr>
          <a:xfrm>
            <a:off x="2171700" y="2247900"/>
            <a:ext cx="381000" cy="27686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38200" y="5441950"/>
            <a:ext cx="11068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停留；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居住；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过；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处在；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E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坐；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F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住所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9395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59396" name="标题 5324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838200" y="2501900"/>
            <a:ext cx="14970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限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5"/>
            </p:custDataLst>
          </p:nvPr>
        </p:nvSpPr>
        <p:spPr>
          <a:xfrm>
            <a:off x="2235200" y="1779588"/>
            <a:ext cx="381000" cy="26797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8" name="文本占位符 53250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832100" y="1690688"/>
            <a:ext cx="7772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越长城之限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今所经中岭及山巅崖限当道者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牵牛织女遥相望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尔独何辜限河梁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皆不可限以时月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E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然则诸侯之地有限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6600" y="47942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界限，城墙；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像门槛一样；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阻隔；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限制；</a:t>
            </a:r>
            <a:r>
              <a:rPr lang="en-US" altLang="zh-CN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E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限度。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0419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60420" name="标题 5324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649288" y="21177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3.乘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5"/>
            </p:custDataLst>
          </p:nvPr>
        </p:nvSpPr>
        <p:spPr>
          <a:xfrm>
            <a:off x="2146300" y="1733550"/>
            <a:ext cx="381000" cy="19113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422" name="文本占位符 54274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692400" y="1587500"/>
            <a:ext cx="7772400" cy="321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自京师乘风雪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公与之乘，战于长勺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于是乘其厉声以呵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然秦以区区之地，致万乘之势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9288" y="41973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冒着；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乘坐；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趁；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量词，一车四马为一乘。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122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1508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5675"/>
          <a:stretch>
            <a:fillRect/>
          </a:stretch>
        </p:blipFill>
        <p:spPr bwMode="auto">
          <a:xfrm>
            <a:off x="-14288" y="-19050"/>
            <a:ext cx="12206288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文本框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390783" y="501650"/>
            <a:ext cx="923330" cy="488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800" b="1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泰山简介：</a:t>
            </a:r>
            <a:endParaRPr lang="zh-CN" altLang="en-US" sz="4800" b="1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510" name="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2564" y="896117"/>
            <a:ext cx="9683750" cy="538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泰山又名岱山、岱宗、岱岳、东岳、泰岳，位于山东省中部，总面积24200公顷。主峰玉皇顶海拔1545米，气势雄伟磅礴，有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“五岳之首”、“五岳之长”、“天下第一山”</a:t>
            </a: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之称。1987年，被联合国教科文组织公布为世界自然与文化遗产。</a:t>
            </a:r>
            <a:endParaRPr lang="zh-CN" altLang="en-US" sz="24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4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4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泰山被古人视为“直通帝座”的天堂，成为百姓崇拜，帝王告祭的神山，有“泰山安，四海皆安”的说法。自秦始皇开始到清代，先后有13代帝王引次亲登泰山封禅或祭祀，另外有24代帝王遣官祭祀72次。古代文人雅士更对泰山仰慕备至，纷纷前来游历，作诗记文。道教、佛教视泰山为“仙山佛国”，神化泰山，在泰山建造了大量宫观寺庙。</a:t>
            </a:r>
            <a:endParaRPr lang="zh-CN" altLang="en-US" sz="24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43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61444" name="标题 5324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649288" y="21177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4.视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5"/>
            </p:custDataLst>
          </p:nvPr>
        </p:nvSpPr>
        <p:spPr>
          <a:xfrm>
            <a:off x="2146300" y="1428750"/>
            <a:ext cx="381000" cy="24320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6" name="文本占位符 55298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870200" y="1143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回视日观以西峰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下视其辙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登轼而望之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子孙视之不甚惜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其人视端容寂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若听茶声然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E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视五人之死，轻重固何如哉 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42227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看；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审察；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对待；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眼力，目光；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E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比照，比较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2467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19050"/>
            <a:ext cx="12195176" cy="6896100"/>
          </a:xfrm>
        </p:spPr>
      </p:pic>
      <p:sp>
        <p:nvSpPr>
          <p:cNvPr id="62468" name="标题 5324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573088" y="19653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5.坐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5"/>
            </p:custDataLst>
          </p:nvPr>
        </p:nvSpPr>
        <p:spPr>
          <a:xfrm>
            <a:off x="1955800" y="1473200"/>
            <a:ext cx="381000" cy="19621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470" name="文本占位符 56322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501899" y="1206500"/>
            <a:ext cx="8624323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与子颖坐日观亭待日出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以谋叛坐之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并其部属四百余口尽杀之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项王则受璧，置之坐上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停车坐爱枫林晚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来归相怨怒，但坐观罗敷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3905250"/>
            <a:ext cx="1106805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与“站”相对，坐在；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判罪；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通“座”座位；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349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8" y="-9525"/>
            <a:ext cx="12196763" cy="6897688"/>
          </a:xfrm>
        </p:spPr>
      </p:pic>
      <p:sp>
        <p:nvSpPr>
          <p:cNvPr id="63492" name="标题 5324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573088" y="1965325"/>
            <a:ext cx="14970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6.始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5"/>
            </p:custDataLst>
          </p:nvPr>
        </p:nvSpPr>
        <p:spPr>
          <a:xfrm>
            <a:off x="1955800" y="1473200"/>
            <a:ext cx="381000" cy="196215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494" name="文本占位符 57346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2673350" y="1260475"/>
            <a:ext cx="7772400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余始循以入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庭中始为篱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已为墙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凡再变矣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至丹以荆卿为计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始速祸焉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忧懈怠则思慎始而敬终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3905250"/>
            <a:ext cx="11068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A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开始；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最初；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C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才；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D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开头、开端。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4515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31750" y="-47625"/>
            <a:ext cx="12130088" cy="6888163"/>
          </a:xfrm>
        </p:spPr>
      </p:pic>
      <p:sp>
        <p:nvSpPr>
          <p:cNvPr id="64516" name="标题 53249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573088" y="1965325"/>
            <a:ext cx="17002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en-US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4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阴</a:t>
            </a:r>
            <a:endParaRPr lang="zh-CN" altLang="en-US" sz="4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左大括号 4"/>
          <p:cNvSpPr/>
          <p:nvPr>
            <p:custDataLst>
              <p:tags r:id="rId5"/>
            </p:custDataLst>
          </p:nvPr>
        </p:nvSpPr>
        <p:spPr>
          <a:xfrm>
            <a:off x="1892300" y="1690688"/>
            <a:ext cx="381000" cy="1471612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518" name="文本框 5836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24113" y="222250"/>
            <a:ext cx="7343775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zh-CN" altLang="en-US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其阴，济水东流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朝晖夕阴，气象万千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endParaRPr lang="en-US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孙膑以刑徒阴见，说齐使</a:t>
            </a:r>
            <a:r>
              <a:rPr lang="en-US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38200" y="3905250"/>
            <a:ext cx="11068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意思：A  山的北面</a:t>
            </a:r>
            <a:r>
              <a:rPr lang="en-US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;  </a:t>
            </a:r>
            <a:r>
              <a:rPr lang="zh-CN" altLang="en-US" sz="360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B  阴天    C  暗中，暗地里</a:t>
            </a:r>
            <a:endParaRPr lang="zh-CN" altLang="en-US" sz="3600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5539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5540" name="标题 59393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1993900" y="36512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（二）词类活用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042410" y="1281420"/>
            <a:ext cx="10149840" cy="5373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）名词活用作动词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明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烛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天南（照亮）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）名词作状语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汶水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西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流（向西）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济水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东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流（向东）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极天云一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线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异色（像线一样）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今所经中岭及山巅崖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限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当道者（像门槛一样）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）形容词作动词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道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少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半，越中岭（少于）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600"/>
              </a:spcAft>
            </a:pP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山多石，</a:t>
            </a:r>
            <a:r>
              <a:rPr lang="zh-CN" altLang="zh-CN" sz="28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少</a:t>
            </a:r>
            <a:r>
              <a:rPr lang="zh-CN" altLang="zh-CN" sz="28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土（少有）</a:t>
            </a:r>
            <a:endParaRPr lang="zh-CN" altLang="zh-CN" sz="28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6563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6564" name="标题 60417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684213" y="188913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三）通假字</a:t>
            </a:r>
            <a:endParaRPr lang="zh-CN" altLang="en-US" sz="40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419" name="文本占位符 60418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958850" y="2232025"/>
            <a:ext cx="5842000" cy="236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须臾成五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采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石苍黑色，多平方，少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圜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5.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其级七千</a:t>
            </a: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有</a:t>
            </a:r>
            <a:r>
              <a:rPr lang="zh-CN" altLang="en-US" sz="32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余</a:t>
            </a:r>
            <a:endParaRPr lang="zh-CN" altLang="en-US" sz="32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0420" name="文本框 604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181475" y="2230438"/>
            <a:ext cx="18002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彩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1" name="文本框 6042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24600" y="2865438"/>
            <a:ext cx="17287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2" name="文本框 6042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83038" y="3505200"/>
            <a:ext cx="17287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又</a:t>
            </a:r>
            <a:endParaRPr lang="zh-CN" altLang="en-US" sz="2800" b="1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uiExpand="1" build="p"/>
      <p:bldP spid="60420" grpId="0"/>
      <p:bldP spid="60421" grpId="0"/>
      <p:bldP spid="6042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7587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6350" y="19050"/>
            <a:ext cx="12198350" cy="6819900"/>
          </a:xfrm>
        </p:spPr>
      </p:pic>
      <p:sp>
        <p:nvSpPr>
          <p:cNvPr id="61442" name="文本框 6144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5288" y="298450"/>
            <a:ext cx="1116488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（四）古今异义词：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至于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古：到达。今：表另提一事；表发展到某种程度。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古：渐渐，逐渐。今：稍微，略微。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古：平整方正。今：数学名词。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478013" y="5097682"/>
            <a:ext cx="10897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下有红光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动摇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承之  古义：摇动。今义：不稳固，不坚定。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1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>
                                            <p:txEl>
                                              <p:charRg st="1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>
                                            <p:txEl>
                                              <p:charRg st="13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42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2">
                                            <p:txEl>
                                              <p:charRg st="47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6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42">
                                            <p:txEl>
                                              <p:charRg st="68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861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2466" name="文本框 6246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4187" y="249686"/>
            <a:ext cx="8569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（五）文言特殊句式：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2139633" y="976003"/>
            <a:ext cx="9022080" cy="56323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）判断句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当其南北分者，古长城也。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东谷者，古谓之天门溪水，余所不至也。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稍见云中白若樗蒱数十立者，山也。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此东海也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）省略句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余始循（之）以入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（余）与子颖坐（于）日观亭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苍山负雪，（雪）明烛天南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（松）生（于）石罅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）定语后置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稍见云中白若摴蒱数十立者（“数十立者”是“白若摴蒱”的定语）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今所经中岭及山巅崖限当道者（“限当道者”是“崖”的定语）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）被动句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亭东自足下皆云漫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69635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175" y="19050"/>
            <a:ext cx="12198350" cy="6819900"/>
          </a:xfrm>
        </p:spPr>
      </p:pic>
      <p:sp>
        <p:nvSpPr>
          <p:cNvPr id="63490" name="文本框 6348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946910" y="551796"/>
            <a:ext cx="8298180" cy="44012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下列句子中对加划线词的意义解释全对的一组是（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其南北分者，古长城也（在）    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乾隆三十九年十二月（在）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见云中白若摴蒱数十立者（稍微）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世皆谓之天门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（句末语气助词）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既上，苍山负雪，明烛天南（到，前往）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而半山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雾若带然（停留）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A.①④⑥            B.②③⑤       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C.①③⑤            D.②⑤⑥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492" name="矩形 6349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93838" y="5322888"/>
            <a:ext cx="7740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（解析：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稍：渐渐；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及：等到。）</a:t>
            </a: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0659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22225" y="4763"/>
            <a:ext cx="12198350" cy="6819900"/>
          </a:xfrm>
        </p:spPr>
      </p:pic>
      <p:sp>
        <p:nvSpPr>
          <p:cNvPr id="64514" name="文本框 645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33463" y="365125"/>
            <a:ext cx="9123997" cy="43592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选出没有通假字的一项（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极天云一线异色，须臾成五采       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石苍黑色，多平方，少圜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绛皓驳色，而皆若偻                    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师者，所以传道受业解惑也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下列句子中加划线的词语，古今意义不同的一句是（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郦道元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环水也    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而半山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雾若带然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与子颍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日观亭，待日出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石苍黑色，多</a:t>
            </a:r>
            <a:r>
              <a:rPr lang="zh-CN" altLang="en-US" sz="2800" b="1" u="sng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516" name="矩形 6451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7575" y="4908550"/>
            <a:ext cx="87487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 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（解析：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采”通“彩”；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圜”通“圆”；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受”能“授”。）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 (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D.“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平方”是“平整方正”。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5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6146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2532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588" y="-9525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4" descr="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b="12932"/>
          <a:stretch>
            <a:fillRect/>
          </a:stretch>
        </p:blipFill>
        <p:spPr bwMode="auto">
          <a:xfrm>
            <a:off x="-1588" y="-9525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1683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6350" y="0"/>
            <a:ext cx="12198350" cy="6819900"/>
          </a:xfrm>
        </p:spPr>
      </p:pic>
      <p:sp>
        <p:nvSpPr>
          <p:cNvPr id="71684" name="文本框 6553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15988" y="666750"/>
            <a:ext cx="8497887" cy="2225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下列各句中没有活用词的一项是（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君子博学而日参省乎己，则知明行无过矣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及既上，苍山负雪，明烛天南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亭东自足下皆云漫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未可明诏大号以绳天下之梅也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39" name="文本框 6553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88" y="3251200"/>
            <a:ext cx="806450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   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日：每天，名词作状语；</a:t>
            </a: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烛：照亮，名词作动词；</a:t>
            </a: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32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绳：约束，名词作动词。）</a:t>
            </a:r>
            <a:endParaRPr lang="zh-CN" altLang="en-US" sz="32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2707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763"/>
            <a:ext cx="12268200" cy="6942138"/>
          </a:xfrm>
        </p:spPr>
      </p:pic>
      <p:sp>
        <p:nvSpPr>
          <p:cNvPr id="72708" name="文本框 6656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65238" y="673100"/>
            <a:ext cx="8497887" cy="3079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．指出下列多义词的词义。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限：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、越长城之限（      ）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、今所经中岭及山巅崖限当道者（    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、牵牛织女遥相望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尔独何辜限河梁（     ）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、皆不可限以时月（      ）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、然则诸侯之地有限（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63" name="矩形 6656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0" y="3992563"/>
            <a:ext cx="5054600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、界限；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、像门槛一样；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、阻隔；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、限制；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、限度。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373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3732" name="文本框 6758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5288" y="260350"/>
            <a:ext cx="8497887" cy="39322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．指出下列多义词的词义。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坐：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．与子颍坐日观亭，待日出 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．项王则受璧，置之坐上（     ）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．来归相怨怒，但坐观罗敷（ 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．王曰：“何坐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曰：“坐盗。”（     ）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阴：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、其阴，济水东流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)      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、朝晖夕阴，气象万千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)        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、孙膑以刑徒阴见，说齐使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   )        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7" name="矩形 6758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9975" y="4660900"/>
            <a:ext cx="47879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、与“站”相对，坐在    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、座位 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、因为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、犯罪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588" name="矩形 6758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738938" y="4660900"/>
            <a:ext cx="359886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、山的北面    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、阴天     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、暗中，暗地里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4755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4756" name="文本框 6860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87488" y="647700"/>
            <a:ext cx="8497887" cy="26543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与“蚓无爪牙之利，筋骨之强”句式相同的一项是（    ）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夫晋，何厌之有？  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余始循以入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故今之墓中全乎为五人也                  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今所经中岭及山巅崖限当道者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1" name="矩形 686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87488" y="3656013"/>
            <a:ext cx="79200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  (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项为定语后置句，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为宾语前置句，</a:t>
            </a:r>
            <a:endParaRPr lang="zh-CN" altLang="en-US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为省略句，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项为判断句。</a:t>
            </a:r>
            <a:r>
              <a:rPr lang="en-US" altLang="zh-CN" sz="2800" b="1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2800" b="1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5779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763"/>
            <a:ext cx="12268200" cy="6942138"/>
          </a:xfrm>
        </p:spPr>
      </p:pic>
      <p:sp>
        <p:nvSpPr>
          <p:cNvPr id="75780" name="文本框 6963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5830" y="1264444"/>
            <a:ext cx="10487025" cy="445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、选出下列有关说法错误的一项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     ) </a:t>
            </a:r>
            <a:endParaRPr lang="en-US" altLang="zh-CN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水经注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是我国最早而又最全面、最系统且具有综合性的地理著作，作者为北魏的郦道元。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．行宫是指我国古代皇帝出外寻访时居住的处所。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．城墙有内外之分，里边的一道为“城”，外边的一道为“郭”。“望晚日城郭”一句中，“城郭”泛指城墙。 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．文末写“桐城姚鼐记”，是以“桐城”标明自己所属文学流派。</a:t>
            </a:r>
            <a:endParaRPr lang="zh-CN" altLang="en-US" sz="28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950720" y="6027420"/>
            <a:ext cx="6515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，桐城是指作者的籍贯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6803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6804" name="标题 40961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295275"/>
            <a:ext cx="8077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、下列词语中加点字的读音和字形全部正确的一组（     ）</a:t>
            </a:r>
            <a:endParaRPr lang="zh-CN" altLang="en-US" sz="24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805" name="文本占位符 40962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1143000"/>
            <a:ext cx="7772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汶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w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é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n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）水       南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麓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lù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</a:t>
            </a:r>
            <a:r>
              <a:rPr lang="en-US" alt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樗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cū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）蒲         石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磴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dèng   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瀑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pù 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）水        石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罅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xià 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             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 typeface="Arial" panose="020B0604020202020204" pitchFamily="34" charset="0"/>
              <a:buChar char="•"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cú   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）徕          须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叟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     </a:t>
            </a:r>
            <a:r>
              <a:rPr lang="en-US" altLang="zh-CN" sz="2800" b="1" err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yú   )       </a:t>
            </a:r>
            <a:endParaRPr lang="en-US" altLang="zh-CN" sz="2800" b="1" err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6806" name="文本框 4096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3400" y="3276600"/>
            <a:ext cx="9555480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、为下列加点的词选择正确的义项。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极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天云一线异色（    ）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   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尽力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至多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非常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）绛皓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驳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色，而皆若偻（     ）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成分不纯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辨正是非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不允其议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 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颜色错杂   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僻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不当道者，皆不及往（      ）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不正     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偏僻       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冷僻           </a:t>
            </a:r>
            <a:r>
              <a:rPr lang="en-US" altLang="zh-CN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僻静					</a:t>
            </a:r>
            <a:endParaRPr lang="zh-CN" altLang="en-US" sz="24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9243060" y="1569720"/>
            <a:ext cx="1897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C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2103120" y="5989320"/>
            <a:ext cx="4457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</a:rPr>
              <a:t>ADB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7827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38100" y="-41275"/>
            <a:ext cx="12268200" cy="6942138"/>
          </a:xfrm>
        </p:spPr>
      </p:pic>
      <p:sp>
        <p:nvSpPr>
          <p:cNvPr id="77828" name="标题 41985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0" y="3048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zh-CN" sz="32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3200" b="1">
                <a:solidFill>
                  <a:schemeClr val="tx2"/>
                </a:solidFill>
                <a:latin typeface="微软雅黑" panose="020B0503020204020204" charset="-122"/>
                <a:ea typeface="微软雅黑" panose="020B0503020204020204" charset="-122"/>
              </a:rPr>
              <a:t>、下列各组判断正确的一项是（   ）</a:t>
            </a:r>
            <a:endParaRPr lang="zh-CN" altLang="en-US" sz="3200" b="1">
              <a:solidFill>
                <a:schemeClr val="tx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829" name="文本占位符 41986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876300" y="1264444"/>
            <a:ext cx="9752013" cy="43286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）最高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峰，在长城南十五里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 与子颍坐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亭待日出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 回视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以西峰，或得日，或否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）至</a:t>
            </a:r>
            <a:r>
              <a:rPr lang="zh-CN" altLang="en-US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日观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数里内无树，而雪与人膝齐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）是山峰名，（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）是亭名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）指山峰，（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）指亭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）是山峰名，（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）指亭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eaLnBrk="1" hangingPunct="1">
              <a:spcBef>
                <a:spcPct val="20000"/>
              </a:spcBef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）指山峰     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）（</a:t>
            </a:r>
            <a:r>
              <a:rPr lang="en-US" alt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）是亭名</a:t>
            </a:r>
            <a:endParaRPr lang="zh-CN" altLang="en-US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131820" y="576072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</a:rPr>
              <a:t>B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8851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75" y="3175"/>
            <a:ext cx="12234863" cy="6837363"/>
          </a:xfrm>
        </p:spPr>
      </p:pic>
      <p:sp>
        <p:nvSpPr>
          <p:cNvPr id="78852" name="文本框 4198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27213" y="1906588"/>
            <a:ext cx="9762807" cy="318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200"/>
              </a:spcAft>
              <a:buClrTx/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、下列句子不是判断句的一句是（   ）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当其南北分者，古长城也。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中谷绕泰山城下，郦道元所谓环水也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稍见云中白若樗蒲数十立者，山也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是日，观道中石刻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903220" y="5547360"/>
            <a:ext cx="44119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D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标题 1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79875" name="内容占位符 3" descr="20089994841580_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6165"/>
          <a:stretch>
            <a:fillRect/>
          </a:stretch>
        </p:blipFill>
        <p:spPr>
          <a:xfrm>
            <a:off x="-15875" y="3175"/>
            <a:ext cx="12234863" cy="6837363"/>
          </a:xfrm>
        </p:spPr>
      </p:pic>
      <p:sp>
        <p:nvSpPr>
          <p:cNvPr id="86019" name="文本框 86018"/>
          <p:cNvSpPr txBox="1"/>
          <p:nvPr>
            <p:custDataLst>
              <p:tags r:id="rId4"/>
            </p:custDataLst>
          </p:nvPr>
        </p:nvSpPr>
        <p:spPr>
          <a:xfrm>
            <a:off x="1005840" y="971550"/>
            <a:ext cx="10386060" cy="4527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 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对下列划线词解释错误的一项是：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、泰山之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阳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（山之南）   泰山之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阴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（山之北）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B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、南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麓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（山坡）         石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罅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（缝隙）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C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、复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循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西谷（沿着行走）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   绛皓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驳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色（错杂）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D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、明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烛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天南（照）          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  <a:p>
            <a:pPr eaLnBrk="1" fontAlgn="auto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   戊申</a:t>
            </a:r>
            <a:r>
              <a:rPr lang="zh-CN" altLang="en-US" sz="3200" u="sng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晦</a:t>
            </a:r>
            <a:r>
              <a:rPr lang="zh-CN" altLang="en-US" sz="320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（农历每月最后一天）</a:t>
            </a:r>
            <a:endParaRPr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391400" y="3261360"/>
            <a:ext cx="30937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</a:rPr>
              <a:t>B</a:t>
            </a:r>
            <a:endParaRPr lang="zh-CN" altLang="en-US" sz="4400">
              <a:solidFill>
                <a:srgbClr val="FF0000"/>
              </a:solidFill>
            </a:endParaRPr>
          </a:p>
        </p:txBody>
      </p:sp>
      <p:pic>
        <p:nvPicPr>
          <p:cNvPr id="86020" name="New picture" hidden="1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217400" y="11925300"/>
            <a:ext cx="469900" cy="4318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5" descr="20089994841580_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588" y="-6350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标题 1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pic>
        <p:nvPicPr>
          <p:cNvPr id="23556" name="内容占位符 3" descr="9"/>
          <p:cNvPicPr>
            <a:picLocks noGrp="1" noChangeAspect="1" noChangeArrowheads="1"/>
          </p:cNvPicPr>
          <p:nvPr>
            <p:ph idx="1"/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3"/>
          <a:stretch>
            <a:fillRect/>
          </a:stretch>
        </p:blipFill>
        <p:spPr>
          <a:xfrm>
            <a:off x="25400" y="14288"/>
            <a:ext cx="5649913" cy="3603625"/>
          </a:xfrm>
        </p:spPr>
      </p:pic>
      <p:pic>
        <p:nvPicPr>
          <p:cNvPr id="23557" name="图片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88" y="3546475"/>
            <a:ext cx="5676901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6" descr="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76"/>
          <a:stretch>
            <a:fillRect/>
          </a:stretch>
        </p:blipFill>
        <p:spPr bwMode="auto">
          <a:xfrm>
            <a:off x="5675313" y="14288"/>
            <a:ext cx="5735637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7" descr="9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04"/>
          <a:stretch>
            <a:fillRect/>
          </a:stretch>
        </p:blipFill>
        <p:spPr bwMode="auto">
          <a:xfrm>
            <a:off x="5675313" y="3546475"/>
            <a:ext cx="5735637" cy="320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文本框 8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410950" y="1762125"/>
            <a:ext cx="671513" cy="37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日出美景图</a:t>
            </a:r>
            <a:endParaRPr lang="zh-CN" altLang="en-US" sz="32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 descr="20089994841580_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4288" y="26193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内容占位符 6" descr="7"/>
          <p:cNvPicPr>
            <a:picLocks noGrp="1" noChangeAspect="1" noChangeArrowheads="1"/>
          </p:cNvPicPr>
          <p:nvPr>
            <p:ph idx="1"/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0"/>
          <a:stretch>
            <a:fillRect/>
          </a:stretch>
        </p:blipFill>
        <p:spPr>
          <a:xfrm>
            <a:off x="0" y="-35720"/>
            <a:ext cx="5778501" cy="3875088"/>
          </a:xfrm>
        </p:spPr>
      </p:pic>
      <p:pic>
        <p:nvPicPr>
          <p:cNvPr id="25605" name="图片 7" descr="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86"/>
          <a:stretch>
            <a:fillRect/>
          </a:stretch>
        </p:blipFill>
        <p:spPr bwMode="auto">
          <a:xfrm>
            <a:off x="5792789" y="3491706"/>
            <a:ext cx="6243637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图片 9" descr="Img39264972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9294" y="-4764"/>
            <a:ext cx="6242050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10" descr="16260913H-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8" y="3491705"/>
            <a:ext cx="5778501" cy="340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589213" y="2514600"/>
            <a:ext cx="8915400" cy="2262188"/>
          </a:xfrm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10242" name="副标题 2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9213" y="4776788"/>
            <a:ext cx="8915400" cy="1127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ct val="0"/>
              </a:spcAft>
              <a:buFont typeface="Wingdings 3" panose="05040102010807070707" pitchFamily="18" charset="2"/>
              <a:buNone/>
              <a:defRPr/>
            </a:pPr>
            <a:endParaRPr lang="zh-CN" altLang="en-US"/>
          </a:p>
        </p:txBody>
      </p:sp>
      <p:pic>
        <p:nvPicPr>
          <p:cNvPr id="26628" name="图片 3" descr="20089994841580_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4" t="2202" r="1703" b="2138"/>
          <a:stretch>
            <a:fillRect/>
          </a:stretch>
        </p:blipFill>
        <p:spPr bwMode="auto">
          <a:xfrm>
            <a:off x="-1588" y="-9525"/>
            <a:ext cx="12206288" cy="686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4" descr="4fd1a665h79a68bb79207&amp;69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469"/>
          <a:stretch>
            <a:fillRect/>
          </a:stretch>
        </p:blipFill>
        <p:spPr bwMode="auto">
          <a:xfrm>
            <a:off x="574675" y="104775"/>
            <a:ext cx="5984875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图片 5" descr="U7398P704DT20130909124217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4050" y="182563"/>
            <a:ext cx="4862513" cy="655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6" descr="d674b21bb051f8198dcd3ab8dfb44aed2f73e73a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4675" y="3284538"/>
            <a:ext cx="5984875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2"/>
</p:tagLst>
</file>

<file path=ppt/tags/tag10.xml><?xml version="1.0" encoding="utf-8"?>
<p:tagLst xmlns:p="http://schemas.openxmlformats.org/presentationml/2006/main">
  <p:tag name="AS_UNIQUEID" val="13"/>
</p:tagLst>
</file>

<file path=ppt/tags/tag100.xml><?xml version="1.0" encoding="utf-8"?>
<p:tagLst xmlns:p="http://schemas.openxmlformats.org/presentationml/2006/main">
  <p:tag name="AS_UNIQUEID" val="116"/>
</p:tagLst>
</file>

<file path=ppt/tags/tag101.xml><?xml version="1.0" encoding="utf-8"?>
<p:tagLst xmlns:p="http://schemas.openxmlformats.org/presentationml/2006/main">
  <p:tag name="AS_UNIQUEID" val="117"/>
</p:tagLst>
</file>

<file path=ppt/tags/tag102.xml><?xml version="1.0" encoding="utf-8"?>
<p:tagLst xmlns:p="http://schemas.openxmlformats.org/presentationml/2006/main">
  <p:tag name="AS_UNIQUEID" val="119"/>
</p:tagLst>
</file>

<file path=ppt/tags/tag103.xml><?xml version="1.0" encoding="utf-8"?>
<p:tagLst xmlns:p="http://schemas.openxmlformats.org/presentationml/2006/main">
  <p:tag name="AS_UNIQUEID" val="120"/>
</p:tagLst>
</file>

<file path=ppt/tags/tag104.xml><?xml version="1.0" encoding="utf-8"?>
<p:tagLst xmlns:p="http://schemas.openxmlformats.org/presentationml/2006/main">
  <p:tag name="AS_UNIQUEID" val="122"/>
</p:tagLst>
</file>

<file path=ppt/tags/tag105.xml><?xml version="1.0" encoding="utf-8"?>
<p:tagLst xmlns:p="http://schemas.openxmlformats.org/presentationml/2006/main">
  <p:tag name="AS_UNIQUEID" val="123"/>
</p:tagLst>
</file>

<file path=ppt/tags/tag106.xml><?xml version="1.0" encoding="utf-8"?>
<p:tagLst xmlns:p="http://schemas.openxmlformats.org/presentationml/2006/main">
  <p:tag name="AS_UNIQUEID" val="124"/>
</p:tagLst>
</file>

<file path=ppt/tags/tag107.xml><?xml version="1.0" encoding="utf-8"?>
<p:tagLst xmlns:p="http://schemas.openxmlformats.org/presentationml/2006/main">
  <p:tag name="AS_UNIQUEID" val="125"/>
</p:tagLst>
</file>

<file path=ppt/tags/tag108.xml><?xml version="1.0" encoding="utf-8"?>
<p:tagLst xmlns:p="http://schemas.openxmlformats.org/presentationml/2006/main">
  <p:tag name="AS_UNIQUEID" val="126"/>
</p:tagLst>
</file>

<file path=ppt/tags/tag109.xml><?xml version="1.0" encoding="utf-8"?>
<p:tagLst xmlns:p="http://schemas.openxmlformats.org/presentationml/2006/main">
  <p:tag name="AS_UNIQUEID" val="127"/>
</p:tagLst>
</file>

<file path=ppt/tags/tag11.xml><?xml version="1.0" encoding="utf-8"?>
<p:tagLst xmlns:p="http://schemas.openxmlformats.org/presentationml/2006/main">
  <p:tag name="AS_UNIQUEID" val="14"/>
</p:tagLst>
</file>

<file path=ppt/tags/tag110.xml><?xml version="1.0" encoding="utf-8"?>
<p:tagLst xmlns:p="http://schemas.openxmlformats.org/presentationml/2006/main">
  <p:tag name="AS_UNIQUEID" val="128"/>
</p:tagLst>
</file>

<file path=ppt/tags/tag111.xml><?xml version="1.0" encoding="utf-8"?>
<p:tagLst xmlns:p="http://schemas.openxmlformats.org/presentationml/2006/main">
  <p:tag name="AS_UNIQUEID" val="129"/>
</p:tagLst>
</file>

<file path=ppt/tags/tag112.xml><?xml version="1.0" encoding="utf-8"?>
<p:tagLst xmlns:p="http://schemas.openxmlformats.org/presentationml/2006/main">
  <p:tag name="AS_UNIQUEID" val="131"/>
</p:tagLst>
</file>

<file path=ppt/tags/tag113.xml><?xml version="1.0" encoding="utf-8"?>
<p:tagLst xmlns:p="http://schemas.openxmlformats.org/presentationml/2006/main">
  <p:tag name="AS_UNIQUEID" val="132"/>
</p:tagLst>
</file>

<file path=ppt/tags/tag114.xml><?xml version="1.0" encoding="utf-8"?>
<p:tagLst xmlns:p="http://schemas.openxmlformats.org/presentationml/2006/main">
  <p:tag name="AS_UNIQUEID" val="133"/>
</p:tagLst>
</file>

<file path=ppt/tags/tag115.xml><?xml version="1.0" encoding="utf-8"?>
<p:tagLst xmlns:p="http://schemas.openxmlformats.org/presentationml/2006/main">
  <p:tag name="AS_UNIQUEID" val="134"/>
</p:tagLst>
</file>

<file path=ppt/tags/tag116.xml><?xml version="1.0" encoding="utf-8"?>
<p:tagLst xmlns:p="http://schemas.openxmlformats.org/presentationml/2006/main">
  <p:tag name="AS_UNIQUEID" val="135"/>
</p:tagLst>
</file>

<file path=ppt/tags/tag117.xml><?xml version="1.0" encoding="utf-8"?>
<p:tagLst xmlns:p="http://schemas.openxmlformats.org/presentationml/2006/main">
  <p:tag name="AS_UNIQUEID" val="136"/>
</p:tagLst>
</file>

<file path=ppt/tags/tag118.xml><?xml version="1.0" encoding="utf-8"?>
<p:tagLst xmlns:p="http://schemas.openxmlformats.org/presentationml/2006/main">
  <p:tag name="AS_UNIQUEID" val="137"/>
</p:tagLst>
</file>

<file path=ppt/tags/tag119.xml><?xml version="1.0" encoding="utf-8"?>
<p:tagLst xmlns:p="http://schemas.openxmlformats.org/presentationml/2006/main">
  <p:tag name="AS_UNIQUEID" val="138"/>
</p:tagLst>
</file>

<file path=ppt/tags/tag12.xml><?xml version="1.0" encoding="utf-8"?>
<p:tagLst xmlns:p="http://schemas.openxmlformats.org/presentationml/2006/main">
  <p:tag name="AS_UNIQUEID" val="15"/>
</p:tagLst>
</file>

<file path=ppt/tags/tag120.xml><?xml version="1.0" encoding="utf-8"?>
<p:tagLst xmlns:p="http://schemas.openxmlformats.org/presentationml/2006/main">
  <p:tag name="AS_UNIQUEID" val="139"/>
</p:tagLst>
</file>

<file path=ppt/tags/tag121.xml><?xml version="1.0" encoding="utf-8"?>
<p:tagLst xmlns:p="http://schemas.openxmlformats.org/presentationml/2006/main">
  <p:tag name="AS_UNIQUEID" val="141"/>
</p:tagLst>
</file>

<file path=ppt/tags/tag122.xml><?xml version="1.0" encoding="utf-8"?>
<p:tagLst xmlns:p="http://schemas.openxmlformats.org/presentationml/2006/main">
  <p:tag name="AS_UNIQUEID" val="142"/>
</p:tagLst>
</file>

<file path=ppt/tags/tag123.xml><?xml version="1.0" encoding="utf-8"?>
<p:tagLst xmlns:p="http://schemas.openxmlformats.org/presentationml/2006/main">
  <p:tag name="AS_UNIQUEID" val="143"/>
</p:tagLst>
</file>

<file path=ppt/tags/tag124.xml><?xml version="1.0" encoding="utf-8"?>
<p:tagLst xmlns:p="http://schemas.openxmlformats.org/presentationml/2006/main">
  <p:tag name="AS_UNIQUEID" val="144"/>
</p:tagLst>
</file>

<file path=ppt/tags/tag125.xml><?xml version="1.0" encoding="utf-8"?>
<p:tagLst xmlns:p="http://schemas.openxmlformats.org/presentationml/2006/main">
  <p:tag name="AS_UNIQUEID" val="145"/>
</p:tagLst>
</file>

<file path=ppt/tags/tag126.xml><?xml version="1.0" encoding="utf-8"?>
<p:tagLst xmlns:p="http://schemas.openxmlformats.org/presentationml/2006/main">
  <p:tag name="AS_UNIQUEID" val="146"/>
</p:tagLst>
</file>

<file path=ppt/tags/tag127.xml><?xml version="1.0" encoding="utf-8"?>
<p:tagLst xmlns:p="http://schemas.openxmlformats.org/presentationml/2006/main">
  <p:tag name="AS_UNIQUEID" val="147"/>
</p:tagLst>
</file>

<file path=ppt/tags/tag128.xml><?xml version="1.0" encoding="utf-8"?>
<p:tagLst xmlns:p="http://schemas.openxmlformats.org/presentationml/2006/main">
  <p:tag name="AS_UNIQUEID" val="148"/>
</p:tagLst>
</file>

<file path=ppt/tags/tag129.xml><?xml version="1.0" encoding="utf-8"?>
<p:tagLst xmlns:p="http://schemas.openxmlformats.org/presentationml/2006/main">
  <p:tag name="AS_UNIQUEID" val="149"/>
</p:tagLst>
</file>

<file path=ppt/tags/tag13.xml><?xml version="1.0" encoding="utf-8"?>
<p:tagLst xmlns:p="http://schemas.openxmlformats.org/presentationml/2006/main">
  <p:tag name="AS_UNIQUEID" val="17"/>
</p:tagLst>
</file>

<file path=ppt/tags/tag130.xml><?xml version="1.0" encoding="utf-8"?>
<p:tagLst xmlns:p="http://schemas.openxmlformats.org/presentationml/2006/main">
  <p:tag name="AS_UNIQUEID" val="151"/>
</p:tagLst>
</file>

<file path=ppt/tags/tag131.xml><?xml version="1.0" encoding="utf-8"?>
<p:tagLst xmlns:p="http://schemas.openxmlformats.org/presentationml/2006/main">
  <p:tag name="AS_UNIQUEID" val="152"/>
</p:tagLst>
</file>

<file path=ppt/tags/tag132.xml><?xml version="1.0" encoding="utf-8"?>
<p:tagLst xmlns:p="http://schemas.openxmlformats.org/presentationml/2006/main">
  <p:tag name="AS_UNIQUEID" val="153"/>
</p:tagLst>
</file>

<file path=ppt/tags/tag133.xml><?xml version="1.0" encoding="utf-8"?>
<p:tagLst xmlns:p="http://schemas.openxmlformats.org/presentationml/2006/main">
  <p:tag name="AS_UNIQUEID" val="154"/>
</p:tagLst>
</file>

<file path=ppt/tags/tag134.xml><?xml version="1.0" encoding="utf-8"?>
<p:tagLst xmlns:p="http://schemas.openxmlformats.org/presentationml/2006/main">
  <p:tag name="AS_UNIQUEID" val="155"/>
</p:tagLst>
</file>

<file path=ppt/tags/tag135.xml><?xml version="1.0" encoding="utf-8"?>
<p:tagLst xmlns:p="http://schemas.openxmlformats.org/presentationml/2006/main">
  <p:tag name="AS_UNIQUEID" val="157"/>
</p:tagLst>
</file>

<file path=ppt/tags/tag136.xml><?xml version="1.0" encoding="utf-8"?>
<p:tagLst xmlns:p="http://schemas.openxmlformats.org/presentationml/2006/main">
  <p:tag name="AS_UNIQUEID" val="158"/>
</p:tagLst>
</file>

<file path=ppt/tags/tag137.xml><?xml version="1.0" encoding="utf-8"?>
<p:tagLst xmlns:p="http://schemas.openxmlformats.org/presentationml/2006/main">
  <p:tag name="AS_UNIQUEID" val="159"/>
</p:tagLst>
</file>

<file path=ppt/tags/tag138.xml><?xml version="1.0" encoding="utf-8"?>
<p:tagLst xmlns:p="http://schemas.openxmlformats.org/presentationml/2006/main">
  <p:tag name="AS_UNIQUEID" val="160"/>
</p:tagLst>
</file>

<file path=ppt/tags/tag139.xml><?xml version="1.0" encoding="utf-8"?>
<p:tagLst xmlns:p="http://schemas.openxmlformats.org/presentationml/2006/main">
  <p:tag name="AS_UNIQUEID" val="161"/>
</p:tagLst>
</file>

<file path=ppt/tags/tag14.xml><?xml version="1.0" encoding="utf-8"?>
<p:tagLst xmlns:p="http://schemas.openxmlformats.org/presentationml/2006/main">
  <p:tag name="AS_UNIQUEID" val="18"/>
</p:tagLst>
</file>

<file path=ppt/tags/tag140.xml><?xml version="1.0" encoding="utf-8"?>
<p:tagLst xmlns:p="http://schemas.openxmlformats.org/presentationml/2006/main">
  <p:tag name="AS_UNIQUEID" val="162"/>
</p:tagLst>
</file>

<file path=ppt/tags/tag141.xml><?xml version="1.0" encoding="utf-8"?>
<p:tagLst xmlns:p="http://schemas.openxmlformats.org/presentationml/2006/main">
  <p:tag name="AS_UNIQUEID" val="163"/>
</p:tagLst>
</file>

<file path=ppt/tags/tag142.xml><?xml version="1.0" encoding="utf-8"?>
<p:tagLst xmlns:p="http://schemas.openxmlformats.org/presentationml/2006/main">
  <p:tag name="AS_UNIQUEID" val="164"/>
</p:tagLst>
</file>

<file path=ppt/tags/tag143.xml><?xml version="1.0" encoding="utf-8"?>
<p:tagLst xmlns:p="http://schemas.openxmlformats.org/presentationml/2006/main">
  <p:tag name="AS_UNIQUEID" val="165"/>
</p:tagLst>
</file>

<file path=ppt/tags/tag144.xml><?xml version="1.0" encoding="utf-8"?>
<p:tagLst xmlns:p="http://schemas.openxmlformats.org/presentationml/2006/main">
  <p:tag name="AS_UNIQUEID" val="166"/>
</p:tagLst>
</file>

<file path=ppt/tags/tag145.xml><?xml version="1.0" encoding="utf-8"?>
<p:tagLst xmlns:p="http://schemas.openxmlformats.org/presentationml/2006/main">
  <p:tag name="AS_UNIQUEID" val="167"/>
</p:tagLst>
</file>

<file path=ppt/tags/tag146.xml><?xml version="1.0" encoding="utf-8"?>
<p:tagLst xmlns:p="http://schemas.openxmlformats.org/presentationml/2006/main">
  <p:tag name="AS_UNIQUEID" val="168"/>
</p:tagLst>
</file>

<file path=ppt/tags/tag147.xml><?xml version="1.0" encoding="utf-8"?>
<p:tagLst xmlns:p="http://schemas.openxmlformats.org/presentationml/2006/main">
  <p:tag name="AS_UNIQUEID" val="169"/>
</p:tagLst>
</file>

<file path=ppt/tags/tag148.xml><?xml version="1.0" encoding="utf-8"?>
<p:tagLst xmlns:p="http://schemas.openxmlformats.org/presentationml/2006/main">
  <p:tag name="AS_UNIQUEID" val="170"/>
</p:tagLst>
</file>

<file path=ppt/tags/tag149.xml><?xml version="1.0" encoding="utf-8"?>
<p:tagLst xmlns:p="http://schemas.openxmlformats.org/presentationml/2006/main">
  <p:tag name="AS_UNIQUEID" val="171"/>
</p:tagLst>
</file>

<file path=ppt/tags/tag15.xml><?xml version="1.0" encoding="utf-8"?>
<p:tagLst xmlns:p="http://schemas.openxmlformats.org/presentationml/2006/main">
  <p:tag name="AS_UNIQUEID" val="19"/>
</p:tagLst>
</file>

<file path=ppt/tags/tag150.xml><?xml version="1.0" encoding="utf-8"?>
<p:tagLst xmlns:p="http://schemas.openxmlformats.org/presentationml/2006/main">
  <p:tag name="AS_UNIQUEID" val="172"/>
</p:tagLst>
</file>

<file path=ppt/tags/tag151.xml><?xml version="1.0" encoding="utf-8"?>
<p:tagLst xmlns:p="http://schemas.openxmlformats.org/presentationml/2006/main">
  <p:tag name="AS_UNIQUEID" val="173"/>
</p:tagLst>
</file>

<file path=ppt/tags/tag152.xml><?xml version="1.0" encoding="utf-8"?>
<p:tagLst xmlns:p="http://schemas.openxmlformats.org/presentationml/2006/main">
  <p:tag name="AS_UNIQUEID" val="174"/>
</p:tagLst>
</file>

<file path=ppt/tags/tag153.xml><?xml version="1.0" encoding="utf-8"?>
<p:tagLst xmlns:p="http://schemas.openxmlformats.org/presentationml/2006/main">
  <p:tag name="AS_UNIQUEID" val="175"/>
</p:tagLst>
</file>

<file path=ppt/tags/tag154.xml><?xml version="1.0" encoding="utf-8"?>
<p:tagLst xmlns:p="http://schemas.openxmlformats.org/presentationml/2006/main">
  <p:tag name="AS_UNIQUEID" val="176"/>
</p:tagLst>
</file>

<file path=ppt/tags/tag155.xml><?xml version="1.0" encoding="utf-8"?>
<p:tagLst xmlns:p="http://schemas.openxmlformats.org/presentationml/2006/main">
  <p:tag name="AS_UNIQUEID" val="177"/>
</p:tagLst>
</file>

<file path=ppt/tags/tag156.xml><?xml version="1.0" encoding="utf-8"?>
<p:tagLst xmlns:p="http://schemas.openxmlformats.org/presentationml/2006/main">
  <p:tag name="AS_UNIQUEID" val="178"/>
</p:tagLst>
</file>

<file path=ppt/tags/tag157.xml><?xml version="1.0" encoding="utf-8"?>
<p:tagLst xmlns:p="http://schemas.openxmlformats.org/presentationml/2006/main">
  <p:tag name="AS_UNIQUEID" val="179"/>
</p:tagLst>
</file>

<file path=ppt/tags/tag158.xml><?xml version="1.0" encoding="utf-8"?>
<p:tagLst xmlns:p="http://schemas.openxmlformats.org/presentationml/2006/main">
  <p:tag name="AS_UNIQUEID" val="180"/>
</p:tagLst>
</file>

<file path=ppt/tags/tag159.xml><?xml version="1.0" encoding="utf-8"?>
<p:tagLst xmlns:p="http://schemas.openxmlformats.org/presentationml/2006/main">
  <p:tag name="AS_UNIQUEID" val="181"/>
</p:tagLst>
</file>

<file path=ppt/tags/tag16.xml><?xml version="1.0" encoding="utf-8"?>
<p:tagLst xmlns:p="http://schemas.openxmlformats.org/presentationml/2006/main">
  <p:tag name="AS_UNIQUEID" val="20"/>
</p:tagLst>
</file>

<file path=ppt/tags/tag160.xml><?xml version="1.0" encoding="utf-8"?>
<p:tagLst xmlns:p="http://schemas.openxmlformats.org/presentationml/2006/main">
  <p:tag name="AS_UNIQUEID" val="182"/>
</p:tagLst>
</file>

<file path=ppt/tags/tag161.xml><?xml version="1.0" encoding="utf-8"?>
<p:tagLst xmlns:p="http://schemas.openxmlformats.org/presentationml/2006/main">
  <p:tag name="AS_UNIQUEID" val="183"/>
</p:tagLst>
</file>

<file path=ppt/tags/tag162.xml><?xml version="1.0" encoding="utf-8"?>
<p:tagLst xmlns:p="http://schemas.openxmlformats.org/presentationml/2006/main">
  <p:tag name="AS_UNIQUEID" val="184"/>
</p:tagLst>
</file>

<file path=ppt/tags/tag163.xml><?xml version="1.0" encoding="utf-8"?>
<p:tagLst xmlns:p="http://schemas.openxmlformats.org/presentationml/2006/main">
  <p:tag name="AS_UNIQUEID" val="186"/>
</p:tagLst>
</file>

<file path=ppt/tags/tag164.xml><?xml version="1.0" encoding="utf-8"?>
<p:tagLst xmlns:p="http://schemas.openxmlformats.org/presentationml/2006/main">
  <p:tag name="AS_UNIQUEID" val="187"/>
</p:tagLst>
</file>

<file path=ppt/tags/tag165.xml><?xml version="1.0" encoding="utf-8"?>
<p:tagLst xmlns:p="http://schemas.openxmlformats.org/presentationml/2006/main">
  <p:tag name="AS_UNIQUEID" val="188"/>
</p:tagLst>
</file>

<file path=ppt/tags/tag166.xml><?xml version="1.0" encoding="utf-8"?>
<p:tagLst xmlns:p="http://schemas.openxmlformats.org/presentationml/2006/main">
  <p:tag name="AS_UNIQUEID" val="189"/>
</p:tagLst>
</file>

<file path=ppt/tags/tag167.xml><?xml version="1.0" encoding="utf-8"?>
<p:tagLst xmlns:p="http://schemas.openxmlformats.org/presentationml/2006/main">
  <p:tag name="AS_UNIQUEID" val="190"/>
</p:tagLst>
</file>

<file path=ppt/tags/tag168.xml><?xml version="1.0" encoding="utf-8"?>
<p:tagLst xmlns:p="http://schemas.openxmlformats.org/presentationml/2006/main">
  <p:tag name="AS_UNIQUEID" val="191"/>
</p:tagLst>
</file>

<file path=ppt/tags/tag169.xml><?xml version="1.0" encoding="utf-8"?>
<p:tagLst xmlns:p="http://schemas.openxmlformats.org/presentationml/2006/main">
  <p:tag name="AS_UNIQUEID" val="192"/>
</p:tagLst>
</file>

<file path=ppt/tags/tag17.xml><?xml version="1.0" encoding="utf-8"?>
<p:tagLst xmlns:p="http://schemas.openxmlformats.org/presentationml/2006/main">
  <p:tag name="AS_UNIQUEID" val="25"/>
</p:tagLst>
</file>

<file path=ppt/tags/tag170.xml><?xml version="1.0" encoding="utf-8"?>
<p:tagLst xmlns:p="http://schemas.openxmlformats.org/presentationml/2006/main">
  <p:tag name="AS_UNIQUEID" val="193"/>
</p:tagLst>
</file>

<file path=ppt/tags/tag171.xml><?xml version="1.0" encoding="utf-8"?>
<p:tagLst xmlns:p="http://schemas.openxmlformats.org/presentationml/2006/main">
  <p:tag name="AS_UNIQUEID" val="194"/>
</p:tagLst>
</file>

<file path=ppt/tags/tag172.xml><?xml version="1.0" encoding="utf-8"?>
<p:tagLst xmlns:p="http://schemas.openxmlformats.org/presentationml/2006/main">
  <p:tag name="AS_UNIQUEID" val="195"/>
</p:tagLst>
</file>

<file path=ppt/tags/tag173.xml><?xml version="1.0" encoding="utf-8"?>
<p:tagLst xmlns:p="http://schemas.openxmlformats.org/presentationml/2006/main">
  <p:tag name="AS_UNIQUEID" val="196"/>
</p:tagLst>
</file>

<file path=ppt/tags/tag174.xml><?xml version="1.0" encoding="utf-8"?>
<p:tagLst xmlns:p="http://schemas.openxmlformats.org/presentationml/2006/main">
  <p:tag name="AS_UNIQUEID" val="197"/>
</p:tagLst>
</file>

<file path=ppt/tags/tag175.xml><?xml version="1.0" encoding="utf-8"?>
<p:tagLst xmlns:p="http://schemas.openxmlformats.org/presentationml/2006/main">
  <p:tag name="AS_UNIQUEID" val="198"/>
</p:tagLst>
</file>

<file path=ppt/tags/tag176.xml><?xml version="1.0" encoding="utf-8"?>
<p:tagLst xmlns:p="http://schemas.openxmlformats.org/presentationml/2006/main">
  <p:tag name="AS_UNIQUEID" val="199"/>
</p:tagLst>
</file>

<file path=ppt/tags/tag177.xml><?xml version="1.0" encoding="utf-8"?>
<p:tagLst xmlns:p="http://schemas.openxmlformats.org/presentationml/2006/main">
  <p:tag name="AS_UNIQUEID" val="201"/>
</p:tagLst>
</file>

<file path=ppt/tags/tag178.xml><?xml version="1.0" encoding="utf-8"?>
<p:tagLst xmlns:p="http://schemas.openxmlformats.org/presentationml/2006/main">
  <p:tag name="AS_UNIQUEID" val="202"/>
</p:tagLst>
</file>

<file path=ppt/tags/tag179.xml><?xml version="1.0" encoding="utf-8"?>
<p:tagLst xmlns:p="http://schemas.openxmlformats.org/presentationml/2006/main">
  <p:tag name="AS_UNIQUEID" val="203"/>
</p:tagLst>
</file>

<file path=ppt/tags/tag18.xml><?xml version="1.0" encoding="utf-8"?>
<p:tagLst xmlns:p="http://schemas.openxmlformats.org/presentationml/2006/main">
  <p:tag name="AS_UNIQUEID" val="26"/>
</p:tagLst>
</file>

<file path=ppt/tags/tag180.xml><?xml version="1.0" encoding="utf-8"?>
<p:tagLst xmlns:p="http://schemas.openxmlformats.org/presentationml/2006/main">
  <p:tag name="AS_UNIQUEID" val="204"/>
</p:tagLst>
</file>

<file path=ppt/tags/tag181.xml><?xml version="1.0" encoding="utf-8"?>
<p:tagLst xmlns:p="http://schemas.openxmlformats.org/presentationml/2006/main">
  <p:tag name="AS_UNIQUEID" val="205"/>
</p:tagLst>
</file>

<file path=ppt/tags/tag182.xml><?xml version="1.0" encoding="utf-8"?>
<p:tagLst xmlns:p="http://schemas.openxmlformats.org/presentationml/2006/main">
  <p:tag name="AS_UNIQUEID" val="207"/>
</p:tagLst>
</file>

<file path=ppt/tags/tag183.xml><?xml version="1.0" encoding="utf-8"?>
<p:tagLst xmlns:p="http://schemas.openxmlformats.org/presentationml/2006/main">
  <p:tag name="AS_UNIQUEID" val="209"/>
</p:tagLst>
</file>

<file path=ppt/tags/tag184.xml><?xml version="1.0" encoding="utf-8"?>
<p:tagLst xmlns:p="http://schemas.openxmlformats.org/presentationml/2006/main">
  <p:tag name="AS_UNIQUEID" val="210"/>
</p:tagLst>
</file>

<file path=ppt/tags/tag185.xml><?xml version="1.0" encoding="utf-8"?>
<p:tagLst xmlns:p="http://schemas.openxmlformats.org/presentationml/2006/main">
  <p:tag name="AS_UNIQUEID" val="211"/>
</p:tagLst>
</file>

<file path=ppt/tags/tag186.xml><?xml version="1.0" encoding="utf-8"?>
<p:tagLst xmlns:p="http://schemas.openxmlformats.org/presentationml/2006/main">
  <p:tag name="AS_UNIQUEID" val="212"/>
</p:tagLst>
</file>

<file path=ppt/tags/tag187.xml><?xml version="1.0" encoding="utf-8"?>
<p:tagLst xmlns:p="http://schemas.openxmlformats.org/presentationml/2006/main">
  <p:tag name="AS_UNIQUEID" val="213"/>
</p:tagLst>
</file>

<file path=ppt/tags/tag188.xml><?xml version="1.0" encoding="utf-8"?>
<p:tagLst xmlns:p="http://schemas.openxmlformats.org/presentationml/2006/main">
  <p:tag name="AS_UNIQUEID" val="214"/>
</p:tagLst>
</file>

<file path=ppt/tags/tag189.xml><?xml version="1.0" encoding="utf-8"?>
<p:tagLst xmlns:p="http://schemas.openxmlformats.org/presentationml/2006/main">
  <p:tag name="AS_UNIQUEID" val="215"/>
</p:tagLst>
</file>

<file path=ppt/tags/tag19.xml><?xml version="1.0" encoding="utf-8"?>
<p:tagLst xmlns:p="http://schemas.openxmlformats.org/presentationml/2006/main">
  <p:tag name="AS_UNIQUEID" val="27"/>
</p:tagLst>
</file>

<file path=ppt/tags/tag190.xml><?xml version="1.0" encoding="utf-8"?>
<p:tagLst xmlns:p="http://schemas.openxmlformats.org/presentationml/2006/main">
  <p:tag name="AS_UNIQUEID" val="217"/>
</p:tagLst>
</file>

<file path=ppt/tags/tag191.xml><?xml version="1.0" encoding="utf-8"?>
<p:tagLst xmlns:p="http://schemas.openxmlformats.org/presentationml/2006/main">
  <p:tag name="AS_UNIQUEID" val="218"/>
</p:tagLst>
</file>

<file path=ppt/tags/tag192.xml><?xml version="1.0" encoding="utf-8"?>
<p:tagLst xmlns:p="http://schemas.openxmlformats.org/presentationml/2006/main">
  <p:tag name="AS_UNIQUEID" val="220"/>
</p:tagLst>
</file>

<file path=ppt/tags/tag193.xml><?xml version="1.0" encoding="utf-8"?>
<p:tagLst xmlns:p="http://schemas.openxmlformats.org/presentationml/2006/main">
  <p:tag name="AS_UNIQUEID" val="221"/>
</p:tagLst>
</file>

<file path=ppt/tags/tag194.xml><?xml version="1.0" encoding="utf-8"?>
<p:tagLst xmlns:p="http://schemas.openxmlformats.org/presentationml/2006/main">
  <p:tag name="AS_UNIQUEID" val="222"/>
</p:tagLst>
</file>

<file path=ppt/tags/tag195.xml><?xml version="1.0" encoding="utf-8"?>
<p:tagLst xmlns:p="http://schemas.openxmlformats.org/presentationml/2006/main">
  <p:tag name="AS_UNIQUEID" val="223"/>
</p:tagLst>
</file>

<file path=ppt/tags/tag196.xml><?xml version="1.0" encoding="utf-8"?>
<p:tagLst xmlns:p="http://schemas.openxmlformats.org/presentationml/2006/main">
  <p:tag name="AS_UNIQUEID" val="224"/>
</p:tagLst>
</file>

<file path=ppt/tags/tag197.xml><?xml version="1.0" encoding="utf-8"?>
<p:tagLst xmlns:p="http://schemas.openxmlformats.org/presentationml/2006/main">
  <p:tag name="AS_UNIQUEID" val="225"/>
</p:tagLst>
</file>

<file path=ppt/tags/tag198.xml><?xml version="1.0" encoding="utf-8"?>
<p:tagLst xmlns:p="http://schemas.openxmlformats.org/presentationml/2006/main">
  <p:tag name="AS_UNIQUEID" val="226"/>
</p:tagLst>
</file>

<file path=ppt/tags/tag199.xml><?xml version="1.0" encoding="utf-8"?>
<p:tagLst xmlns:p="http://schemas.openxmlformats.org/presentationml/2006/main">
  <p:tag name="AS_UNIQUEID" val="227"/>
</p:tagLst>
</file>

<file path=ppt/tags/tag2.xml><?xml version="1.0" encoding="utf-8"?>
<p:tagLst xmlns:p="http://schemas.openxmlformats.org/presentationml/2006/main">
  <p:tag name="AS_UNIQUEID" val="3"/>
</p:tagLst>
</file>

<file path=ppt/tags/tag20.xml><?xml version="1.0" encoding="utf-8"?>
<p:tagLst xmlns:p="http://schemas.openxmlformats.org/presentationml/2006/main">
  <p:tag name="AS_UNIQUEID" val="28"/>
</p:tagLst>
</file>

<file path=ppt/tags/tag200.xml><?xml version="1.0" encoding="utf-8"?>
<p:tagLst xmlns:p="http://schemas.openxmlformats.org/presentationml/2006/main">
  <p:tag name="AS_UNIQUEID" val="228"/>
</p:tagLst>
</file>

<file path=ppt/tags/tag201.xml><?xml version="1.0" encoding="utf-8"?>
<p:tagLst xmlns:p="http://schemas.openxmlformats.org/presentationml/2006/main">
  <p:tag name="AS_UNIQUEID" val="230"/>
</p:tagLst>
</file>

<file path=ppt/tags/tag202.xml><?xml version="1.0" encoding="utf-8"?>
<p:tagLst xmlns:p="http://schemas.openxmlformats.org/presentationml/2006/main">
  <p:tag name="AS_UNIQUEID" val="231"/>
</p:tagLst>
</file>

<file path=ppt/tags/tag203.xml><?xml version="1.0" encoding="utf-8"?>
<p:tagLst xmlns:p="http://schemas.openxmlformats.org/presentationml/2006/main">
  <p:tag name="AS_UNIQUEID" val="232"/>
</p:tagLst>
</file>

<file path=ppt/tags/tag204.xml><?xml version="1.0" encoding="utf-8"?>
<p:tagLst xmlns:p="http://schemas.openxmlformats.org/presentationml/2006/main">
  <p:tag name="AS_UNIQUEID" val="233"/>
</p:tagLst>
</file>

<file path=ppt/tags/tag205.xml><?xml version="1.0" encoding="utf-8"?>
<p:tagLst xmlns:p="http://schemas.openxmlformats.org/presentationml/2006/main">
  <p:tag name="AS_UNIQUEID" val="234"/>
</p:tagLst>
</file>

<file path=ppt/tags/tag206.xml><?xml version="1.0" encoding="utf-8"?>
<p:tagLst xmlns:p="http://schemas.openxmlformats.org/presentationml/2006/main">
  <p:tag name="AS_UNIQUEID" val="235"/>
</p:tagLst>
</file>

<file path=ppt/tags/tag207.xml><?xml version="1.0" encoding="utf-8"?>
<p:tagLst xmlns:p="http://schemas.openxmlformats.org/presentationml/2006/main">
  <p:tag name="AS_UNIQUEID" val="237"/>
</p:tagLst>
</file>

<file path=ppt/tags/tag208.xml><?xml version="1.0" encoding="utf-8"?>
<p:tagLst xmlns:p="http://schemas.openxmlformats.org/presentationml/2006/main">
  <p:tag name="AS_UNIQUEID" val="238"/>
</p:tagLst>
</file>

<file path=ppt/tags/tag209.xml><?xml version="1.0" encoding="utf-8"?>
<p:tagLst xmlns:p="http://schemas.openxmlformats.org/presentationml/2006/main">
  <p:tag name="AS_UNIQUEID" val="239"/>
</p:tagLst>
</file>

<file path=ppt/tags/tag21.xml><?xml version="1.0" encoding="utf-8"?>
<p:tagLst xmlns:p="http://schemas.openxmlformats.org/presentationml/2006/main">
  <p:tag name="AS_UNIQUEID" val="29"/>
</p:tagLst>
</file>

<file path=ppt/tags/tag210.xml><?xml version="1.0" encoding="utf-8"?>
<p:tagLst xmlns:p="http://schemas.openxmlformats.org/presentationml/2006/main">
  <p:tag name="AS_UNIQUEID" val="240"/>
</p:tagLst>
</file>

<file path=ppt/tags/tag211.xml><?xml version="1.0" encoding="utf-8"?>
<p:tagLst xmlns:p="http://schemas.openxmlformats.org/presentationml/2006/main">
  <p:tag name="AS_UNIQUEID" val="241"/>
</p:tagLst>
</file>

<file path=ppt/tags/tag212.xml><?xml version="1.0" encoding="utf-8"?>
<p:tagLst xmlns:p="http://schemas.openxmlformats.org/presentationml/2006/main">
  <p:tag name="AS_UNIQUEID" val="242"/>
</p:tagLst>
</file>

<file path=ppt/tags/tag213.xml><?xml version="1.0" encoding="utf-8"?>
<p:tagLst xmlns:p="http://schemas.openxmlformats.org/presentationml/2006/main">
  <p:tag name="AS_UNIQUEID" val="243"/>
</p:tagLst>
</file>

<file path=ppt/tags/tag214.xml><?xml version="1.0" encoding="utf-8"?>
<p:tagLst xmlns:p="http://schemas.openxmlformats.org/presentationml/2006/main">
  <p:tag name="AS_UNIQUEID" val="244"/>
</p:tagLst>
</file>

<file path=ppt/tags/tag215.xml><?xml version="1.0" encoding="utf-8"?>
<p:tagLst xmlns:p="http://schemas.openxmlformats.org/presentationml/2006/main">
  <p:tag name="AS_UNIQUEID" val="245"/>
</p:tagLst>
</file>

<file path=ppt/tags/tag216.xml><?xml version="1.0" encoding="utf-8"?>
<p:tagLst xmlns:p="http://schemas.openxmlformats.org/presentationml/2006/main">
  <p:tag name="AS_UNIQUEID" val="246"/>
</p:tagLst>
</file>

<file path=ppt/tags/tag217.xml><?xml version="1.0" encoding="utf-8"?>
<p:tagLst xmlns:p="http://schemas.openxmlformats.org/presentationml/2006/main">
  <p:tag name="AS_UNIQUEID" val="247"/>
</p:tagLst>
</file>

<file path=ppt/tags/tag218.xml><?xml version="1.0" encoding="utf-8"?>
<p:tagLst xmlns:p="http://schemas.openxmlformats.org/presentationml/2006/main">
  <p:tag name="AS_UNIQUEID" val="248"/>
</p:tagLst>
</file>

<file path=ppt/tags/tag219.xml><?xml version="1.0" encoding="utf-8"?>
<p:tagLst xmlns:p="http://schemas.openxmlformats.org/presentationml/2006/main">
  <p:tag name="AS_UNIQUEID" val="249"/>
</p:tagLst>
</file>

<file path=ppt/tags/tag22.xml><?xml version="1.0" encoding="utf-8"?>
<p:tagLst xmlns:p="http://schemas.openxmlformats.org/presentationml/2006/main">
  <p:tag name="AS_UNIQUEID" val="30"/>
</p:tagLst>
</file>

<file path=ppt/tags/tag220.xml><?xml version="1.0" encoding="utf-8"?>
<p:tagLst xmlns:p="http://schemas.openxmlformats.org/presentationml/2006/main">
  <p:tag name="AS_UNIQUEID" val="250"/>
</p:tagLst>
</file>

<file path=ppt/tags/tag221.xml><?xml version="1.0" encoding="utf-8"?>
<p:tagLst xmlns:p="http://schemas.openxmlformats.org/presentationml/2006/main">
  <p:tag name="AS_UNIQUEID" val="251"/>
</p:tagLst>
</file>

<file path=ppt/tags/tag222.xml><?xml version="1.0" encoding="utf-8"?>
<p:tagLst xmlns:p="http://schemas.openxmlformats.org/presentationml/2006/main">
  <p:tag name="AS_UNIQUEID" val="252"/>
</p:tagLst>
</file>

<file path=ppt/tags/tag223.xml><?xml version="1.0" encoding="utf-8"?>
<p:tagLst xmlns:p="http://schemas.openxmlformats.org/presentationml/2006/main">
  <p:tag name="AS_UNIQUEID" val="253"/>
</p:tagLst>
</file>

<file path=ppt/tags/tag224.xml><?xml version="1.0" encoding="utf-8"?>
<p:tagLst xmlns:p="http://schemas.openxmlformats.org/presentationml/2006/main">
  <p:tag name="AS_UNIQUEID" val="254"/>
</p:tagLst>
</file>

<file path=ppt/tags/tag225.xml><?xml version="1.0" encoding="utf-8"?>
<p:tagLst xmlns:p="http://schemas.openxmlformats.org/presentationml/2006/main">
  <p:tag name="AS_UNIQUEID" val="255"/>
</p:tagLst>
</file>

<file path=ppt/tags/tag226.xml><?xml version="1.0" encoding="utf-8"?>
<p:tagLst xmlns:p="http://schemas.openxmlformats.org/presentationml/2006/main">
  <p:tag name="AS_UNIQUEID" val="256"/>
</p:tagLst>
</file>

<file path=ppt/tags/tag227.xml><?xml version="1.0" encoding="utf-8"?>
<p:tagLst xmlns:p="http://schemas.openxmlformats.org/presentationml/2006/main">
  <p:tag name="AS_UNIQUEID" val="258"/>
</p:tagLst>
</file>

<file path=ppt/tags/tag228.xml><?xml version="1.0" encoding="utf-8"?>
<p:tagLst xmlns:p="http://schemas.openxmlformats.org/presentationml/2006/main">
  <p:tag name="AS_UNIQUEID" val="259"/>
</p:tagLst>
</file>

<file path=ppt/tags/tag229.xml><?xml version="1.0" encoding="utf-8"?>
<p:tagLst xmlns:p="http://schemas.openxmlformats.org/presentationml/2006/main">
  <p:tag name="AS_UNIQUEID" val="260"/>
</p:tagLst>
</file>

<file path=ppt/tags/tag23.xml><?xml version="1.0" encoding="utf-8"?>
<p:tagLst xmlns:p="http://schemas.openxmlformats.org/presentationml/2006/main">
  <p:tag name="AS_UNIQUEID" val="31"/>
</p:tagLst>
</file>

<file path=ppt/tags/tag230.xml><?xml version="1.0" encoding="utf-8"?>
<p:tagLst xmlns:p="http://schemas.openxmlformats.org/presentationml/2006/main">
  <p:tag name="AS_UNIQUEID" val="261"/>
</p:tagLst>
</file>

<file path=ppt/tags/tag231.xml><?xml version="1.0" encoding="utf-8"?>
<p:tagLst xmlns:p="http://schemas.openxmlformats.org/presentationml/2006/main">
  <p:tag name="AS_UNIQUEID" val="262"/>
</p:tagLst>
</file>

<file path=ppt/tags/tag232.xml><?xml version="1.0" encoding="utf-8"?>
<p:tagLst xmlns:p="http://schemas.openxmlformats.org/presentationml/2006/main">
  <p:tag name="AS_UNIQUEID" val="264"/>
</p:tagLst>
</file>

<file path=ppt/tags/tag233.xml><?xml version="1.0" encoding="utf-8"?>
<p:tagLst xmlns:p="http://schemas.openxmlformats.org/presentationml/2006/main">
  <p:tag name="AS_UNIQUEID" val="265"/>
</p:tagLst>
</file>

<file path=ppt/tags/tag234.xml><?xml version="1.0" encoding="utf-8"?>
<p:tagLst xmlns:p="http://schemas.openxmlformats.org/presentationml/2006/main">
  <p:tag name="AS_UNIQUEID" val="266"/>
</p:tagLst>
</file>

<file path=ppt/tags/tag235.xml><?xml version="1.0" encoding="utf-8"?>
<p:tagLst xmlns:p="http://schemas.openxmlformats.org/presentationml/2006/main">
  <p:tag name="AS_UNIQUEID" val="267"/>
</p:tagLst>
</file>

<file path=ppt/tags/tag236.xml><?xml version="1.0" encoding="utf-8"?>
<p:tagLst xmlns:p="http://schemas.openxmlformats.org/presentationml/2006/main">
  <p:tag name="AS_UNIQUEID" val="268"/>
</p:tagLst>
</file>

<file path=ppt/tags/tag237.xml><?xml version="1.0" encoding="utf-8"?>
<p:tagLst xmlns:p="http://schemas.openxmlformats.org/presentationml/2006/main">
  <p:tag name="AS_UNIQUEID" val="269"/>
</p:tagLst>
</file>

<file path=ppt/tags/tag238.xml><?xml version="1.0" encoding="utf-8"?>
<p:tagLst xmlns:p="http://schemas.openxmlformats.org/presentationml/2006/main">
  <p:tag name="AS_UNIQUEID" val="270"/>
</p:tagLst>
</file>

<file path=ppt/tags/tag239.xml><?xml version="1.0" encoding="utf-8"?>
<p:tagLst xmlns:p="http://schemas.openxmlformats.org/presentationml/2006/main">
  <p:tag name="AS_UNIQUEID" val="272"/>
</p:tagLst>
</file>

<file path=ppt/tags/tag24.xml><?xml version="1.0" encoding="utf-8"?>
<p:tagLst xmlns:p="http://schemas.openxmlformats.org/presentationml/2006/main">
  <p:tag name="AS_UNIQUEID" val="22"/>
</p:tagLst>
</file>

<file path=ppt/tags/tag240.xml><?xml version="1.0" encoding="utf-8"?>
<p:tagLst xmlns:p="http://schemas.openxmlformats.org/presentationml/2006/main">
  <p:tag name="AS_UNIQUEID" val="273"/>
</p:tagLst>
</file>

<file path=ppt/tags/tag241.xml><?xml version="1.0" encoding="utf-8"?>
<p:tagLst xmlns:p="http://schemas.openxmlformats.org/presentationml/2006/main">
  <p:tag name="AS_UNIQUEID" val="274"/>
</p:tagLst>
</file>

<file path=ppt/tags/tag242.xml><?xml version="1.0" encoding="utf-8"?>
<p:tagLst xmlns:p="http://schemas.openxmlformats.org/presentationml/2006/main">
  <p:tag name="AS_UNIQUEID" val="275"/>
</p:tagLst>
</file>

<file path=ppt/tags/tag243.xml><?xml version="1.0" encoding="utf-8"?>
<p:tagLst xmlns:p="http://schemas.openxmlformats.org/presentationml/2006/main">
  <p:tag name="AS_UNIQUEID" val="276"/>
</p:tagLst>
</file>

<file path=ppt/tags/tag244.xml><?xml version="1.0" encoding="utf-8"?>
<p:tagLst xmlns:p="http://schemas.openxmlformats.org/presentationml/2006/main">
  <p:tag name="AS_UNIQUEID" val="278"/>
</p:tagLst>
</file>

<file path=ppt/tags/tag245.xml><?xml version="1.0" encoding="utf-8"?>
<p:tagLst xmlns:p="http://schemas.openxmlformats.org/presentationml/2006/main">
  <p:tag name="AS_UNIQUEID" val="279"/>
</p:tagLst>
</file>

<file path=ppt/tags/tag246.xml><?xml version="1.0" encoding="utf-8"?>
<p:tagLst xmlns:p="http://schemas.openxmlformats.org/presentationml/2006/main">
  <p:tag name="AS_UNIQUEID" val="280"/>
</p:tagLst>
</file>

<file path=ppt/tags/tag247.xml><?xml version="1.0" encoding="utf-8"?>
<p:tagLst xmlns:p="http://schemas.openxmlformats.org/presentationml/2006/main">
  <p:tag name="AS_UNIQUEID" val="281"/>
</p:tagLst>
</file>

<file path=ppt/tags/tag248.xml><?xml version="1.0" encoding="utf-8"?>
<p:tagLst xmlns:p="http://schemas.openxmlformats.org/presentationml/2006/main">
  <p:tag name="AS_UNIQUEID" val="282"/>
</p:tagLst>
</file>

<file path=ppt/tags/tag249.xml><?xml version="1.0" encoding="utf-8"?>
<p:tagLst xmlns:p="http://schemas.openxmlformats.org/presentationml/2006/main">
  <p:tag name="AS_UNIQUEID" val="283"/>
</p:tagLst>
</file>

<file path=ppt/tags/tag25.xml><?xml version="1.0" encoding="utf-8"?>
<p:tagLst xmlns:p="http://schemas.openxmlformats.org/presentationml/2006/main">
  <p:tag name="AS_UNIQUEID" val="23"/>
</p:tagLst>
</file>

<file path=ppt/tags/tag250.xml><?xml version="1.0" encoding="utf-8"?>
<p:tagLst xmlns:p="http://schemas.openxmlformats.org/presentationml/2006/main">
  <p:tag name="AS_UNIQUEID" val="284"/>
</p:tagLst>
</file>

<file path=ppt/tags/tag251.xml><?xml version="1.0" encoding="utf-8"?>
<p:tagLst xmlns:p="http://schemas.openxmlformats.org/presentationml/2006/main">
  <p:tag name="AS_UNIQUEID" val="285"/>
</p:tagLst>
</file>

<file path=ppt/tags/tag252.xml><?xml version="1.0" encoding="utf-8"?>
<p:tagLst xmlns:p="http://schemas.openxmlformats.org/presentationml/2006/main">
  <p:tag name="AS_UNIQUEID" val="287"/>
</p:tagLst>
</file>

<file path=ppt/tags/tag253.xml><?xml version="1.0" encoding="utf-8"?>
<p:tagLst xmlns:p="http://schemas.openxmlformats.org/presentationml/2006/main">
  <p:tag name="AS_UNIQUEID" val="288"/>
</p:tagLst>
</file>

<file path=ppt/tags/tag254.xml><?xml version="1.0" encoding="utf-8"?>
<p:tagLst xmlns:p="http://schemas.openxmlformats.org/presentationml/2006/main">
  <p:tag name="AS_UNIQUEID" val="289"/>
</p:tagLst>
</file>

<file path=ppt/tags/tag255.xml><?xml version="1.0" encoding="utf-8"?>
<p:tagLst xmlns:p="http://schemas.openxmlformats.org/presentationml/2006/main">
  <p:tag name="AS_UNIQUEID" val="290"/>
</p:tagLst>
</file>

<file path=ppt/tags/tag256.xml><?xml version="1.0" encoding="utf-8"?>
<p:tagLst xmlns:p="http://schemas.openxmlformats.org/presentationml/2006/main">
  <p:tag name="AS_UNIQUEID" val="291"/>
</p:tagLst>
</file>

<file path=ppt/tags/tag257.xml><?xml version="1.0" encoding="utf-8"?>
<p:tagLst xmlns:p="http://schemas.openxmlformats.org/presentationml/2006/main">
  <p:tag name="AS_UNIQUEID" val="292"/>
</p:tagLst>
</file>

<file path=ppt/tags/tag258.xml><?xml version="1.0" encoding="utf-8"?>
<p:tagLst xmlns:p="http://schemas.openxmlformats.org/presentationml/2006/main">
  <p:tag name="AS_UNIQUEID" val="293"/>
</p:tagLst>
</file>

<file path=ppt/tags/tag259.xml><?xml version="1.0" encoding="utf-8"?>
<p:tagLst xmlns:p="http://schemas.openxmlformats.org/presentationml/2006/main">
  <p:tag name="AS_UNIQUEID" val="295"/>
</p:tagLst>
</file>

<file path=ppt/tags/tag26.xml><?xml version="1.0" encoding="utf-8"?>
<p:tagLst xmlns:p="http://schemas.openxmlformats.org/presentationml/2006/main">
  <p:tag name="AS_UNIQUEID" val="33"/>
</p:tagLst>
</file>

<file path=ppt/tags/tag260.xml><?xml version="1.0" encoding="utf-8"?>
<p:tagLst xmlns:p="http://schemas.openxmlformats.org/presentationml/2006/main">
  <p:tag name="AS_UNIQUEID" val="296"/>
</p:tagLst>
</file>

<file path=ppt/tags/tag261.xml><?xml version="1.0" encoding="utf-8"?>
<p:tagLst xmlns:p="http://schemas.openxmlformats.org/presentationml/2006/main">
  <p:tag name="AS_UNIQUEID" val="297"/>
</p:tagLst>
</file>

<file path=ppt/tags/tag262.xml><?xml version="1.0" encoding="utf-8"?>
<p:tagLst xmlns:p="http://schemas.openxmlformats.org/presentationml/2006/main">
  <p:tag name="AS_UNIQUEID" val="298"/>
</p:tagLst>
</file>

<file path=ppt/tags/tag263.xml><?xml version="1.0" encoding="utf-8"?>
<p:tagLst xmlns:p="http://schemas.openxmlformats.org/presentationml/2006/main">
  <p:tag name="AS_UNIQUEID" val="299"/>
</p:tagLst>
</file>

<file path=ppt/tags/tag264.xml><?xml version="1.0" encoding="utf-8"?>
<p:tagLst xmlns:p="http://schemas.openxmlformats.org/presentationml/2006/main">
  <p:tag name="AS_UNIQUEID" val="300"/>
</p:tagLst>
</file>

<file path=ppt/tags/tag265.xml><?xml version="1.0" encoding="utf-8"?>
<p:tagLst xmlns:p="http://schemas.openxmlformats.org/presentationml/2006/main">
  <p:tag name="AS_UNIQUEID" val="301"/>
</p:tagLst>
</file>

<file path=ppt/tags/tag266.xml><?xml version="1.0" encoding="utf-8"?>
<p:tagLst xmlns:p="http://schemas.openxmlformats.org/presentationml/2006/main">
  <p:tag name="AS_UNIQUEID" val="302"/>
</p:tagLst>
</file>

<file path=ppt/tags/tag267.xml><?xml version="1.0" encoding="utf-8"?>
<p:tagLst xmlns:p="http://schemas.openxmlformats.org/presentationml/2006/main">
  <p:tag name="AS_UNIQUEID" val="303"/>
</p:tagLst>
</file>

<file path=ppt/tags/tag268.xml><?xml version="1.0" encoding="utf-8"?>
<p:tagLst xmlns:p="http://schemas.openxmlformats.org/presentationml/2006/main">
  <p:tag name="AS_UNIQUEID" val="305"/>
</p:tagLst>
</file>

<file path=ppt/tags/tag269.xml><?xml version="1.0" encoding="utf-8"?>
<p:tagLst xmlns:p="http://schemas.openxmlformats.org/presentationml/2006/main">
  <p:tag name="AS_UNIQUEID" val="306"/>
</p:tagLst>
</file>

<file path=ppt/tags/tag27.xml><?xml version="1.0" encoding="utf-8"?>
<p:tagLst xmlns:p="http://schemas.openxmlformats.org/presentationml/2006/main">
  <p:tag name="AS_UNIQUEID" val="34"/>
</p:tagLst>
</file>

<file path=ppt/tags/tag270.xml><?xml version="1.0" encoding="utf-8"?>
<p:tagLst xmlns:p="http://schemas.openxmlformats.org/presentationml/2006/main">
  <p:tag name="AS_UNIQUEID" val="307"/>
</p:tagLst>
</file>

<file path=ppt/tags/tag271.xml><?xml version="1.0" encoding="utf-8"?>
<p:tagLst xmlns:p="http://schemas.openxmlformats.org/presentationml/2006/main">
  <p:tag name="AS_UNIQUEID" val="308"/>
</p:tagLst>
</file>

<file path=ppt/tags/tag272.xml><?xml version="1.0" encoding="utf-8"?>
<p:tagLst xmlns:p="http://schemas.openxmlformats.org/presentationml/2006/main">
  <p:tag name="AS_UNIQUEID" val="309"/>
</p:tagLst>
</file>

<file path=ppt/tags/tag273.xml><?xml version="1.0" encoding="utf-8"?>
<p:tagLst xmlns:p="http://schemas.openxmlformats.org/presentationml/2006/main">
  <p:tag name="AS_UNIQUEID" val="310"/>
</p:tagLst>
</file>

<file path=ppt/tags/tag274.xml><?xml version="1.0" encoding="utf-8"?>
<p:tagLst xmlns:p="http://schemas.openxmlformats.org/presentationml/2006/main">
  <p:tag name="AS_UNIQUEID" val="311"/>
</p:tagLst>
</file>

<file path=ppt/tags/tag275.xml><?xml version="1.0" encoding="utf-8"?>
<p:tagLst xmlns:p="http://schemas.openxmlformats.org/presentationml/2006/main">
  <p:tag name="AS_UNIQUEID" val="312"/>
</p:tagLst>
</file>

<file path=ppt/tags/tag276.xml><?xml version="1.0" encoding="utf-8"?>
<p:tagLst xmlns:p="http://schemas.openxmlformats.org/presentationml/2006/main">
  <p:tag name="AS_UNIQUEID" val="314"/>
</p:tagLst>
</file>

<file path=ppt/tags/tag277.xml><?xml version="1.0" encoding="utf-8"?>
<p:tagLst xmlns:p="http://schemas.openxmlformats.org/presentationml/2006/main">
  <p:tag name="AS_UNIQUEID" val="315"/>
</p:tagLst>
</file>

<file path=ppt/tags/tag278.xml><?xml version="1.0" encoding="utf-8"?>
<p:tagLst xmlns:p="http://schemas.openxmlformats.org/presentationml/2006/main">
  <p:tag name="AS_UNIQUEID" val="316"/>
</p:tagLst>
</file>

<file path=ppt/tags/tag279.xml><?xml version="1.0" encoding="utf-8"?>
<p:tagLst xmlns:p="http://schemas.openxmlformats.org/presentationml/2006/main">
  <p:tag name="AS_UNIQUEID" val="317"/>
</p:tagLst>
</file>

<file path=ppt/tags/tag28.xml><?xml version="1.0" encoding="utf-8"?>
<p:tagLst xmlns:p="http://schemas.openxmlformats.org/presentationml/2006/main">
  <p:tag name="AS_UNIQUEID" val="35"/>
</p:tagLst>
</file>

<file path=ppt/tags/tag280.xml><?xml version="1.0" encoding="utf-8"?>
<p:tagLst xmlns:p="http://schemas.openxmlformats.org/presentationml/2006/main">
  <p:tag name="AS_UNIQUEID" val="319"/>
</p:tagLst>
</file>

<file path=ppt/tags/tag281.xml><?xml version="1.0" encoding="utf-8"?>
<p:tagLst xmlns:p="http://schemas.openxmlformats.org/presentationml/2006/main">
  <p:tag name="AS_UNIQUEID" val="320"/>
</p:tagLst>
</file>

<file path=ppt/tags/tag282.xml><?xml version="1.0" encoding="utf-8"?>
<p:tagLst xmlns:p="http://schemas.openxmlformats.org/presentationml/2006/main">
  <p:tag name="AS_UNIQUEID" val="321"/>
</p:tagLst>
</file>

<file path=ppt/tags/tag283.xml><?xml version="1.0" encoding="utf-8"?>
<p:tagLst xmlns:p="http://schemas.openxmlformats.org/presentationml/2006/main">
  <p:tag name="AS_UNIQUEID" val="322"/>
</p:tagLst>
</file>

<file path=ppt/tags/tag284.xml><?xml version="1.0" encoding="utf-8"?>
<p:tagLst xmlns:p="http://schemas.openxmlformats.org/presentationml/2006/main">
  <p:tag name="AS_UNIQUEID" val="323"/>
</p:tagLst>
</file>

<file path=ppt/tags/tag285.xml><?xml version="1.0" encoding="utf-8"?>
<p:tagLst xmlns:p="http://schemas.openxmlformats.org/presentationml/2006/main">
  <p:tag name="AS_UNIQUEID" val="324"/>
</p:tagLst>
</file>

<file path=ppt/tags/tag286.xml><?xml version="1.0" encoding="utf-8"?>
<p:tagLst xmlns:p="http://schemas.openxmlformats.org/presentationml/2006/main">
  <p:tag name="AS_UNIQUEID" val="325"/>
</p:tagLst>
</file>

<file path=ppt/tags/tag287.xml><?xml version="1.0" encoding="utf-8"?>
<p:tagLst xmlns:p="http://schemas.openxmlformats.org/presentationml/2006/main">
  <p:tag name="AS_UNIQUEID" val="326"/>
</p:tagLst>
</file>

<file path=ppt/tags/tag288.xml><?xml version="1.0" encoding="utf-8"?>
<p:tagLst xmlns:p="http://schemas.openxmlformats.org/presentationml/2006/main">
  <p:tag name="AS_UNIQUEID" val="327"/>
</p:tagLst>
</file>

<file path=ppt/tags/tag289.xml><?xml version="1.0" encoding="utf-8"?>
<p:tagLst xmlns:p="http://schemas.openxmlformats.org/presentationml/2006/main">
  <p:tag name="AS_UNIQUEID" val="328"/>
</p:tagLst>
</file>

<file path=ppt/tags/tag29.xml><?xml version="1.0" encoding="utf-8"?>
<p:tagLst xmlns:p="http://schemas.openxmlformats.org/presentationml/2006/main">
  <p:tag name="AS_UNIQUEID" val="36"/>
</p:tagLst>
</file>

<file path=ppt/tags/tag290.xml><?xml version="1.0" encoding="utf-8"?>
<p:tagLst xmlns:p="http://schemas.openxmlformats.org/presentationml/2006/main">
  <p:tag name="AS_UNIQUEID" val="329"/>
</p:tagLst>
</file>

<file path=ppt/tags/tag291.xml><?xml version="1.0" encoding="utf-8"?>
<p:tagLst xmlns:p="http://schemas.openxmlformats.org/presentationml/2006/main">
  <p:tag name="AS_UNIQUEID" val="330"/>
</p:tagLst>
</file>

<file path=ppt/tags/tag292.xml><?xml version="1.0" encoding="utf-8"?>
<p:tagLst xmlns:p="http://schemas.openxmlformats.org/presentationml/2006/main">
  <p:tag name="AS_UNIQUEID" val="332"/>
</p:tagLst>
</file>

<file path=ppt/tags/tag293.xml><?xml version="1.0" encoding="utf-8"?>
<p:tagLst xmlns:p="http://schemas.openxmlformats.org/presentationml/2006/main">
  <p:tag name="AS_UNIQUEID" val="334"/>
</p:tagLst>
</file>

<file path=ppt/tags/tag294.xml><?xml version="1.0" encoding="utf-8"?>
<p:tagLst xmlns:p="http://schemas.openxmlformats.org/presentationml/2006/main">
  <p:tag name="AS_UNIQUEID" val="335"/>
</p:tagLst>
</file>

<file path=ppt/tags/tag295.xml><?xml version="1.0" encoding="utf-8"?>
<p:tagLst xmlns:p="http://schemas.openxmlformats.org/presentationml/2006/main">
  <p:tag name="AS_UNIQUEID" val="336"/>
</p:tagLst>
</file>

<file path=ppt/tags/tag296.xml><?xml version="1.0" encoding="utf-8"?>
<p:tagLst xmlns:p="http://schemas.openxmlformats.org/presentationml/2006/main">
  <p:tag name="AS_UNIQUEID" val="337"/>
</p:tagLst>
</file>

<file path=ppt/tags/tag297.xml><?xml version="1.0" encoding="utf-8"?>
<p:tagLst xmlns:p="http://schemas.openxmlformats.org/presentationml/2006/main">
  <p:tag name="AS_UNIQUEID" val="338"/>
</p:tagLst>
</file>

<file path=ppt/tags/tag298.xml><?xml version="1.0" encoding="utf-8"?>
<p:tagLst xmlns:p="http://schemas.openxmlformats.org/presentationml/2006/main">
  <p:tag name="AS_UNIQUEID" val="339"/>
</p:tagLst>
</file>

<file path=ppt/tags/tag299.xml><?xml version="1.0" encoding="utf-8"?>
<p:tagLst xmlns:p="http://schemas.openxmlformats.org/presentationml/2006/main">
  <p:tag name="AS_UNIQUEID" val="340"/>
</p:tagLst>
</file>

<file path=ppt/tags/tag3.xml><?xml version="1.0" encoding="utf-8"?>
<p:tagLst xmlns:p="http://schemas.openxmlformats.org/presentationml/2006/main">
  <p:tag name="AS_UNIQUEID" val="4"/>
</p:tagLst>
</file>

<file path=ppt/tags/tag30.xml><?xml version="1.0" encoding="utf-8"?>
<p:tagLst xmlns:p="http://schemas.openxmlformats.org/presentationml/2006/main">
  <p:tag name="AS_UNIQUEID" val="37"/>
</p:tagLst>
</file>

<file path=ppt/tags/tag300.xml><?xml version="1.0" encoding="utf-8"?>
<p:tagLst xmlns:p="http://schemas.openxmlformats.org/presentationml/2006/main">
  <p:tag name="AS_UNIQUEID" val="342"/>
</p:tagLst>
</file>

<file path=ppt/tags/tag301.xml><?xml version="1.0" encoding="utf-8"?>
<p:tagLst xmlns:p="http://schemas.openxmlformats.org/presentationml/2006/main">
  <p:tag name="AS_UNIQUEID" val="343"/>
</p:tagLst>
</file>

<file path=ppt/tags/tag302.xml><?xml version="1.0" encoding="utf-8"?>
<p:tagLst xmlns:p="http://schemas.openxmlformats.org/presentationml/2006/main">
  <p:tag name="AS_UNIQUEID" val="344"/>
</p:tagLst>
</file>

<file path=ppt/tags/tag303.xml><?xml version="1.0" encoding="utf-8"?>
<p:tagLst xmlns:p="http://schemas.openxmlformats.org/presentationml/2006/main">
  <p:tag name="AS_UNIQUEID" val="346"/>
</p:tagLst>
</file>

<file path=ppt/tags/tag304.xml><?xml version="1.0" encoding="utf-8"?>
<p:tagLst xmlns:p="http://schemas.openxmlformats.org/presentationml/2006/main">
  <p:tag name="AS_UNIQUEID" val="348"/>
</p:tagLst>
</file>

<file path=ppt/tags/tag305.xml><?xml version="1.0" encoding="utf-8"?>
<p:tagLst xmlns:p="http://schemas.openxmlformats.org/presentationml/2006/main">
  <p:tag name="AS_UNIQUEID" val="350"/>
</p:tagLst>
</file>

<file path=ppt/tags/tag306.xml><?xml version="1.0" encoding="utf-8"?>
<p:tagLst xmlns:p="http://schemas.openxmlformats.org/presentationml/2006/main">
  <p:tag name="AS_UNIQUEID" val="351"/>
</p:tagLst>
</file>

<file path=ppt/tags/tag307.xml><?xml version="1.0" encoding="utf-8"?>
<p:tagLst xmlns:p="http://schemas.openxmlformats.org/presentationml/2006/main">
  <p:tag name="AS_UNIQUEID" val="352"/>
</p:tagLst>
</file>

<file path=ppt/tags/tag308.xml><?xml version="1.0" encoding="utf-8"?>
<p:tagLst xmlns:p="http://schemas.openxmlformats.org/presentationml/2006/main">
  <p:tag name="AS_UNIQUEID" val="353"/>
</p:tagLst>
</file>

<file path=ppt/tags/tag309.xml><?xml version="1.0" encoding="utf-8"?>
<p:tagLst xmlns:p="http://schemas.openxmlformats.org/presentationml/2006/main">
  <p:tag name="AS_UNIQUEID" val="354"/>
</p:tagLst>
</file>

<file path=ppt/tags/tag31.xml><?xml version="1.0" encoding="utf-8"?>
<p:tagLst xmlns:p="http://schemas.openxmlformats.org/presentationml/2006/main">
  <p:tag name="AS_UNIQUEID" val="39"/>
</p:tagLst>
</file>

<file path=ppt/tags/tag310.xml><?xml version="1.0" encoding="utf-8"?>
<p:tagLst xmlns:p="http://schemas.openxmlformats.org/presentationml/2006/main">
  <p:tag name="AS_UNIQUEID" val="356"/>
</p:tagLst>
</file>

<file path=ppt/tags/tag311.xml><?xml version="1.0" encoding="utf-8"?>
<p:tagLst xmlns:p="http://schemas.openxmlformats.org/presentationml/2006/main">
  <p:tag name="AS_UNIQUEID" val="357"/>
</p:tagLst>
</file>

<file path=ppt/tags/tag312.xml><?xml version="1.0" encoding="utf-8"?>
<p:tagLst xmlns:p="http://schemas.openxmlformats.org/presentationml/2006/main">
  <p:tag name="AS_UNIQUEID" val="358"/>
</p:tagLst>
</file>

<file path=ppt/tags/tag313.xml><?xml version="1.0" encoding="utf-8"?>
<p:tagLst xmlns:p="http://schemas.openxmlformats.org/presentationml/2006/main">
  <p:tag name="AS_UNIQUEID" val="360"/>
</p:tagLst>
</file>

<file path=ppt/tags/tag314.xml><?xml version="1.0" encoding="utf-8"?>
<p:tagLst xmlns:p="http://schemas.openxmlformats.org/presentationml/2006/main">
  <p:tag name="AS_UNIQUEID" val="361"/>
</p:tagLst>
</file>

<file path=ppt/tags/tag315.xml><?xml version="1.0" encoding="utf-8"?>
<p:tagLst xmlns:p="http://schemas.openxmlformats.org/presentationml/2006/main">
  <p:tag name="AS_UNIQUEID" val="362"/>
</p:tagLst>
</file>

<file path=ppt/tags/tag316.xml><?xml version="1.0" encoding="utf-8"?>
<p:tagLst xmlns:p="http://schemas.openxmlformats.org/presentationml/2006/main">
  <p:tag name="AS_UNIQUEID" val="363"/>
</p:tagLst>
</file>

<file path=ppt/tags/tag317.xml><?xml version="1.0" encoding="utf-8"?>
<p:tagLst xmlns:p="http://schemas.openxmlformats.org/presentationml/2006/main">
  <p:tag name="AS_UNIQUEID" val="364"/>
</p:tagLst>
</file>

<file path=ppt/tags/tag318.xml><?xml version="1.0" encoding="utf-8"?>
<p:tagLst xmlns:p="http://schemas.openxmlformats.org/presentationml/2006/main">
  <p:tag name="AS_UNIQUEID" val="365"/>
</p:tagLst>
</file>

<file path=ppt/tags/tag319.xml><?xml version="1.0" encoding="utf-8"?>
<p:tagLst xmlns:p="http://schemas.openxmlformats.org/presentationml/2006/main">
  <p:tag name="AS_UNIQUEID" val="366"/>
</p:tagLst>
</file>

<file path=ppt/tags/tag32.xml><?xml version="1.0" encoding="utf-8"?>
<p:tagLst xmlns:p="http://schemas.openxmlformats.org/presentationml/2006/main">
  <p:tag name="AS_UNIQUEID" val="40"/>
</p:tagLst>
</file>

<file path=ppt/tags/tag320.xml><?xml version="1.0" encoding="utf-8"?>
<p:tagLst xmlns:p="http://schemas.openxmlformats.org/presentationml/2006/main">
  <p:tag name="AS_UNIQUEID" val="367"/>
</p:tagLst>
</file>

<file path=ppt/tags/tag321.xml><?xml version="1.0" encoding="utf-8"?>
<p:tagLst xmlns:p="http://schemas.openxmlformats.org/presentationml/2006/main">
  <p:tag name="AS_UNIQUEID" val="369"/>
</p:tagLst>
</file>

<file path=ppt/tags/tag322.xml><?xml version="1.0" encoding="utf-8"?>
<p:tagLst xmlns:p="http://schemas.openxmlformats.org/presentationml/2006/main">
  <p:tag name="AS_UNIQUEID" val="370"/>
</p:tagLst>
</file>

<file path=ppt/tags/tag323.xml><?xml version="1.0" encoding="utf-8"?>
<p:tagLst xmlns:p="http://schemas.openxmlformats.org/presentationml/2006/main">
  <p:tag name="AS_UNIQUEID" val="371"/>
</p:tagLst>
</file>

<file path=ppt/tags/tag324.xml><?xml version="1.0" encoding="utf-8"?>
<p:tagLst xmlns:p="http://schemas.openxmlformats.org/presentationml/2006/main">
  <p:tag name="AS_UNIQUEID" val="372"/>
</p:tagLst>
</file>

<file path=ppt/tags/tag325.xml><?xml version="1.0" encoding="utf-8"?>
<p:tagLst xmlns:p="http://schemas.openxmlformats.org/presentationml/2006/main">
  <p:tag name="AS_UNIQUEID" val="373"/>
</p:tagLst>
</file>

<file path=ppt/tags/tag326.xml><?xml version="1.0" encoding="utf-8"?>
<p:tagLst xmlns:p="http://schemas.openxmlformats.org/presentationml/2006/main">
  <p:tag name="AS_UNIQUEID" val="374"/>
</p:tagLst>
</file>

<file path=ppt/tags/tag327.xml><?xml version="1.0" encoding="utf-8"?>
<p:tagLst xmlns:p="http://schemas.openxmlformats.org/presentationml/2006/main">
  <p:tag name="AS_UNIQUEID" val="376"/>
</p:tagLst>
</file>

<file path=ppt/tags/tag328.xml><?xml version="1.0" encoding="utf-8"?>
<p:tagLst xmlns:p="http://schemas.openxmlformats.org/presentationml/2006/main">
  <p:tag name="AS_UNIQUEID" val="377"/>
</p:tagLst>
</file>

<file path=ppt/tags/tag329.xml><?xml version="1.0" encoding="utf-8"?>
<p:tagLst xmlns:p="http://schemas.openxmlformats.org/presentationml/2006/main">
  <p:tag name="AS_UNIQUEID" val="378"/>
</p:tagLst>
</file>

<file path=ppt/tags/tag33.xml><?xml version="1.0" encoding="utf-8"?>
<p:tagLst xmlns:p="http://schemas.openxmlformats.org/presentationml/2006/main">
  <p:tag name="AS_UNIQUEID" val="41"/>
</p:tagLst>
</file>

<file path=ppt/tags/tag330.xml><?xml version="1.0" encoding="utf-8"?>
<p:tagLst xmlns:p="http://schemas.openxmlformats.org/presentationml/2006/main">
  <p:tag name="AS_UNIQUEID" val="379"/>
</p:tagLst>
</file>

<file path=ppt/tags/tag331.xml><?xml version="1.0" encoding="utf-8"?>
<p:tagLst xmlns:p="http://schemas.openxmlformats.org/presentationml/2006/main">
  <p:tag name="AS_UNIQUEID" val="380"/>
</p:tagLst>
</file>

<file path=ppt/tags/tag332.xml><?xml version="1.0" encoding="utf-8"?>
<p:tagLst xmlns:p="http://schemas.openxmlformats.org/presentationml/2006/main">
  <p:tag name="AS_UNIQUEID" val="381"/>
</p:tagLst>
</file>

<file path=ppt/tags/tag333.xml><?xml version="1.0" encoding="utf-8"?>
<p:tagLst xmlns:p="http://schemas.openxmlformats.org/presentationml/2006/main">
  <p:tag name="AS_UNIQUEID" val="383"/>
</p:tagLst>
</file>

<file path=ppt/tags/tag334.xml><?xml version="1.0" encoding="utf-8"?>
<p:tagLst xmlns:p="http://schemas.openxmlformats.org/presentationml/2006/main">
  <p:tag name="AS_UNIQUEID" val="384"/>
</p:tagLst>
</file>

<file path=ppt/tags/tag335.xml><?xml version="1.0" encoding="utf-8"?>
<p:tagLst xmlns:p="http://schemas.openxmlformats.org/presentationml/2006/main">
  <p:tag name="AS_UNIQUEID" val="385"/>
</p:tagLst>
</file>

<file path=ppt/tags/tag336.xml><?xml version="1.0" encoding="utf-8"?>
<p:tagLst xmlns:p="http://schemas.openxmlformats.org/presentationml/2006/main">
  <p:tag name="AS_UNIQUEID" val="386"/>
</p:tagLst>
</file>

<file path=ppt/tags/tag337.xml><?xml version="1.0" encoding="utf-8"?>
<p:tagLst xmlns:p="http://schemas.openxmlformats.org/presentationml/2006/main">
  <p:tag name="AS_UNIQUEID" val="387"/>
</p:tagLst>
</file>

<file path=ppt/tags/tag338.xml><?xml version="1.0" encoding="utf-8"?>
<p:tagLst xmlns:p="http://schemas.openxmlformats.org/presentationml/2006/main">
  <p:tag name="AS_UNIQUEID" val="388"/>
</p:tagLst>
</file>

<file path=ppt/tags/tag339.xml><?xml version="1.0" encoding="utf-8"?>
<p:tagLst xmlns:p="http://schemas.openxmlformats.org/presentationml/2006/main">
  <p:tag name="AS_UNIQUEID" val="390"/>
</p:tagLst>
</file>

<file path=ppt/tags/tag34.xml><?xml version="1.0" encoding="utf-8"?>
<p:tagLst xmlns:p="http://schemas.openxmlformats.org/presentationml/2006/main">
  <p:tag name="AS_UNIQUEID" val="42"/>
</p:tagLst>
</file>

<file path=ppt/tags/tag340.xml><?xml version="1.0" encoding="utf-8"?>
<p:tagLst xmlns:p="http://schemas.openxmlformats.org/presentationml/2006/main">
  <p:tag name="AS_UNIQUEID" val="391"/>
</p:tagLst>
</file>

<file path=ppt/tags/tag341.xml><?xml version="1.0" encoding="utf-8"?>
<p:tagLst xmlns:p="http://schemas.openxmlformats.org/presentationml/2006/main">
  <p:tag name="AS_UNIQUEID" val="392"/>
</p:tagLst>
</file>

<file path=ppt/tags/tag342.xml><?xml version="1.0" encoding="utf-8"?>
<p:tagLst xmlns:p="http://schemas.openxmlformats.org/presentationml/2006/main">
  <p:tag name="AS_UNIQUEID" val="393"/>
</p:tagLst>
</file>

<file path=ppt/tags/tag343.xml><?xml version="1.0" encoding="utf-8"?>
<p:tagLst xmlns:p="http://schemas.openxmlformats.org/presentationml/2006/main">
  <p:tag name="AS_UNIQUEID" val="394"/>
</p:tagLst>
</file>

<file path=ppt/tags/tag344.xml><?xml version="1.0" encoding="utf-8"?>
<p:tagLst xmlns:p="http://schemas.openxmlformats.org/presentationml/2006/main">
  <p:tag name="AS_UNIQUEID" val="395"/>
</p:tagLst>
</file>

<file path=ppt/tags/tag345.xml><?xml version="1.0" encoding="utf-8"?>
<p:tagLst xmlns:p="http://schemas.openxmlformats.org/presentationml/2006/main">
  <p:tag name="AS_UNIQUEID" val="397"/>
</p:tagLst>
</file>

<file path=ppt/tags/tag346.xml><?xml version="1.0" encoding="utf-8"?>
<p:tagLst xmlns:p="http://schemas.openxmlformats.org/presentationml/2006/main">
  <p:tag name="AS_UNIQUEID" val="398"/>
</p:tagLst>
</file>

<file path=ppt/tags/tag347.xml><?xml version="1.0" encoding="utf-8"?>
<p:tagLst xmlns:p="http://schemas.openxmlformats.org/presentationml/2006/main">
  <p:tag name="AS_UNIQUEID" val="399"/>
</p:tagLst>
</file>

<file path=ppt/tags/tag348.xml><?xml version="1.0" encoding="utf-8"?>
<p:tagLst xmlns:p="http://schemas.openxmlformats.org/presentationml/2006/main">
  <p:tag name="AS_UNIQUEID" val="400"/>
</p:tagLst>
</file>

<file path=ppt/tags/tag349.xml><?xml version="1.0" encoding="utf-8"?>
<p:tagLst xmlns:p="http://schemas.openxmlformats.org/presentationml/2006/main">
  <p:tag name="AS_UNIQUEID" val="401"/>
</p:tagLst>
</file>

<file path=ppt/tags/tag35.xml><?xml version="1.0" encoding="utf-8"?>
<p:tagLst xmlns:p="http://schemas.openxmlformats.org/presentationml/2006/main">
  <p:tag name="AS_UNIQUEID" val="43"/>
</p:tagLst>
</file>

<file path=ppt/tags/tag350.xml><?xml version="1.0" encoding="utf-8"?>
<p:tagLst xmlns:p="http://schemas.openxmlformats.org/presentationml/2006/main">
  <p:tag name="AS_UNIQUEID" val="402"/>
</p:tagLst>
</file>

<file path=ppt/tags/tag351.xml><?xml version="1.0" encoding="utf-8"?>
<p:tagLst xmlns:p="http://schemas.openxmlformats.org/presentationml/2006/main">
  <p:tag name="AS_UNIQUEID" val="404"/>
</p:tagLst>
</file>

<file path=ppt/tags/tag352.xml><?xml version="1.0" encoding="utf-8"?>
<p:tagLst xmlns:p="http://schemas.openxmlformats.org/presentationml/2006/main">
  <p:tag name="AS_UNIQUEID" val="405"/>
</p:tagLst>
</file>

<file path=ppt/tags/tag353.xml><?xml version="1.0" encoding="utf-8"?>
<p:tagLst xmlns:p="http://schemas.openxmlformats.org/presentationml/2006/main">
  <p:tag name="AS_UNIQUEID" val="406"/>
</p:tagLst>
</file>

<file path=ppt/tags/tag354.xml><?xml version="1.0" encoding="utf-8"?>
<p:tagLst xmlns:p="http://schemas.openxmlformats.org/presentationml/2006/main">
  <p:tag name="AS_UNIQUEID" val="407"/>
</p:tagLst>
</file>

<file path=ppt/tags/tag355.xml><?xml version="1.0" encoding="utf-8"?>
<p:tagLst xmlns:p="http://schemas.openxmlformats.org/presentationml/2006/main">
  <p:tag name="AS_UNIQUEID" val="408"/>
</p:tagLst>
</file>

<file path=ppt/tags/tag356.xml><?xml version="1.0" encoding="utf-8"?>
<p:tagLst xmlns:p="http://schemas.openxmlformats.org/presentationml/2006/main">
  <p:tag name="AS_UNIQUEID" val="409"/>
</p:tagLst>
</file>

<file path=ppt/tags/tag357.xml><?xml version="1.0" encoding="utf-8"?>
<p:tagLst xmlns:p="http://schemas.openxmlformats.org/presentationml/2006/main">
  <p:tag name="AS_UNIQUEID" val="411"/>
</p:tagLst>
</file>

<file path=ppt/tags/tag358.xml><?xml version="1.0" encoding="utf-8"?>
<p:tagLst xmlns:p="http://schemas.openxmlformats.org/presentationml/2006/main">
  <p:tag name="AS_UNIQUEID" val="412"/>
</p:tagLst>
</file>

<file path=ppt/tags/tag359.xml><?xml version="1.0" encoding="utf-8"?>
<p:tagLst xmlns:p="http://schemas.openxmlformats.org/presentationml/2006/main">
  <p:tag name="AS_UNIQUEID" val="413"/>
</p:tagLst>
</file>

<file path=ppt/tags/tag36.xml><?xml version="1.0" encoding="utf-8"?>
<p:tagLst xmlns:p="http://schemas.openxmlformats.org/presentationml/2006/main">
  <p:tag name="AS_UNIQUEID" val="44"/>
</p:tagLst>
</file>

<file path=ppt/tags/tag360.xml><?xml version="1.0" encoding="utf-8"?>
<p:tagLst xmlns:p="http://schemas.openxmlformats.org/presentationml/2006/main">
  <p:tag name="AS_UNIQUEID" val="414"/>
</p:tagLst>
</file>

<file path=ppt/tags/tag361.xml><?xml version="1.0" encoding="utf-8"?>
<p:tagLst xmlns:p="http://schemas.openxmlformats.org/presentationml/2006/main">
  <p:tag name="AS_UNIQUEID" val="416"/>
</p:tagLst>
</file>

<file path=ppt/tags/tag362.xml><?xml version="1.0" encoding="utf-8"?>
<p:tagLst xmlns:p="http://schemas.openxmlformats.org/presentationml/2006/main">
  <p:tag name="AS_UNIQUEID" val="417"/>
</p:tagLst>
</file>

<file path=ppt/tags/tag363.xml><?xml version="1.0" encoding="utf-8"?>
<p:tagLst xmlns:p="http://schemas.openxmlformats.org/presentationml/2006/main">
  <p:tag name="AS_UNIQUEID" val="418"/>
</p:tagLst>
</file>

<file path=ppt/tags/tag364.xml><?xml version="1.0" encoding="utf-8"?>
<p:tagLst xmlns:p="http://schemas.openxmlformats.org/presentationml/2006/main">
  <p:tag name="AS_UNIQUEID" val="419"/>
</p:tagLst>
</file>

<file path=ppt/tags/tag365.xml><?xml version="1.0" encoding="utf-8"?>
<p:tagLst xmlns:p="http://schemas.openxmlformats.org/presentationml/2006/main">
  <p:tag name="AS_UNIQUEID" val="420"/>
</p:tagLst>
</file>

<file path=ppt/tags/tag366.xml><?xml version="1.0" encoding="utf-8"?>
<p:tagLst xmlns:p="http://schemas.openxmlformats.org/presentationml/2006/main">
  <p:tag name="AS_UNIQUEID" val="421"/>
</p:tagLst>
</file>

<file path=ppt/tags/tag367.xml><?xml version="1.0" encoding="utf-8"?>
<p:tagLst xmlns:p="http://schemas.openxmlformats.org/presentationml/2006/main">
  <p:tag name="AS_UNIQUEID" val="422"/>
</p:tagLst>
</file>

<file path=ppt/tags/tag368.xml><?xml version="1.0" encoding="utf-8"?>
<p:tagLst xmlns:p="http://schemas.openxmlformats.org/presentationml/2006/main">
  <p:tag name="AS_UNIQUEID" val="424"/>
</p:tagLst>
</file>

<file path=ppt/tags/tag369.xml><?xml version="1.0" encoding="utf-8"?>
<p:tagLst xmlns:p="http://schemas.openxmlformats.org/presentationml/2006/main">
  <p:tag name="AS_UNIQUEID" val="425"/>
</p:tagLst>
</file>

<file path=ppt/tags/tag37.xml><?xml version="1.0" encoding="utf-8"?>
<p:tagLst xmlns:p="http://schemas.openxmlformats.org/presentationml/2006/main">
  <p:tag name="AS_UNIQUEID" val="46"/>
</p:tagLst>
</file>

<file path=ppt/tags/tag370.xml><?xml version="1.0" encoding="utf-8"?>
<p:tagLst xmlns:p="http://schemas.openxmlformats.org/presentationml/2006/main">
  <p:tag name="AS_UNIQUEID" val="426"/>
</p:tagLst>
</file>

<file path=ppt/tags/tag371.xml><?xml version="1.0" encoding="utf-8"?>
<p:tagLst xmlns:p="http://schemas.openxmlformats.org/presentationml/2006/main">
  <p:tag name="AS_UNIQUEID" val="427"/>
</p:tagLst>
</file>

<file path=ppt/tags/tag372.xml><?xml version="1.0" encoding="utf-8"?>
<p:tagLst xmlns:p="http://schemas.openxmlformats.org/presentationml/2006/main">
  <p:tag name="AS_UNIQUEID" val="429"/>
</p:tagLst>
</file>

<file path=ppt/tags/tag373.xml><?xml version="1.0" encoding="utf-8"?>
<p:tagLst xmlns:p="http://schemas.openxmlformats.org/presentationml/2006/main">
  <p:tag name="AS_UNIQUEID" val="430"/>
</p:tagLst>
</file>

<file path=ppt/tags/tag374.xml><?xml version="1.0" encoding="utf-8"?>
<p:tagLst xmlns:p="http://schemas.openxmlformats.org/presentationml/2006/main">
  <p:tag name="AS_UNIQUEID" val="431"/>
</p:tagLst>
</file>

<file path=ppt/tags/tag375.xml><?xml version="1.0" encoding="utf-8"?>
<p:tagLst xmlns:p="http://schemas.openxmlformats.org/presentationml/2006/main">
  <p:tag name="AS_UNIQUEID" val="432"/>
</p:tagLst>
</file>

<file path=ppt/tags/tag376.xml><?xml version="1.0" encoding="utf-8"?>
<p:tagLst xmlns:p="http://schemas.openxmlformats.org/presentationml/2006/main">
  <p:tag name="AS_UNIQUEID" val="434"/>
</p:tagLst>
</file>

<file path=ppt/tags/tag377.xml><?xml version="1.0" encoding="utf-8"?>
<p:tagLst xmlns:p="http://schemas.openxmlformats.org/presentationml/2006/main">
  <p:tag name="AS_UNIQUEID" val="435"/>
</p:tagLst>
</file>

<file path=ppt/tags/tag378.xml><?xml version="1.0" encoding="utf-8"?>
<p:tagLst xmlns:p="http://schemas.openxmlformats.org/presentationml/2006/main">
  <p:tag name="AS_UNIQUEID" val="436"/>
</p:tagLst>
</file>

<file path=ppt/tags/tag379.xml><?xml version="1.0" encoding="utf-8"?>
<p:tagLst xmlns:p="http://schemas.openxmlformats.org/presentationml/2006/main">
  <p:tag name="AS_UNIQUEID" val="437"/>
</p:tagLst>
</file>

<file path=ppt/tags/tag38.xml><?xml version="1.0" encoding="utf-8"?>
<p:tagLst xmlns:p="http://schemas.openxmlformats.org/presentationml/2006/main">
  <p:tag name="AS_UNIQUEID" val="47"/>
</p:tagLst>
</file>

<file path=ppt/tags/tag380.xml><?xml version="1.0" encoding="utf-8"?>
<p:tagLst xmlns:p="http://schemas.openxmlformats.org/presentationml/2006/main">
  <p:tag name="AS_UNIQUEID" val="439"/>
</p:tagLst>
</file>

<file path=ppt/tags/tag381.xml><?xml version="1.0" encoding="utf-8"?>
<p:tagLst xmlns:p="http://schemas.openxmlformats.org/presentationml/2006/main">
  <p:tag name="AS_UNIQUEID" val="440"/>
</p:tagLst>
</file>

<file path=ppt/tags/tag382.xml><?xml version="1.0" encoding="utf-8"?>
<p:tagLst xmlns:p="http://schemas.openxmlformats.org/presentationml/2006/main">
  <p:tag name="AS_UNIQUEID" val="441"/>
</p:tagLst>
</file>

<file path=ppt/tags/tag383.xml><?xml version="1.0" encoding="utf-8"?>
<p:tagLst xmlns:p="http://schemas.openxmlformats.org/presentationml/2006/main">
  <p:tag name="AS_UNIQUEID" val="442"/>
</p:tagLst>
</file>

<file path=ppt/tags/tag384.xml><?xml version="1.0" encoding="utf-8"?>
<p:tagLst xmlns:p="http://schemas.openxmlformats.org/presentationml/2006/main">
  <p:tag name="AS_UNIQUEID" val="444"/>
</p:tagLst>
</file>

<file path=ppt/tags/tag385.xml><?xml version="1.0" encoding="utf-8"?>
<p:tagLst xmlns:p="http://schemas.openxmlformats.org/presentationml/2006/main">
  <p:tag name="AS_UNIQUEID" val="445"/>
</p:tagLst>
</file>

<file path=ppt/tags/tag386.xml><?xml version="1.0" encoding="utf-8"?>
<p:tagLst xmlns:p="http://schemas.openxmlformats.org/presentationml/2006/main">
  <p:tag name="AS_UNIQUEID" val="446"/>
</p:tagLst>
</file>

<file path=ppt/tags/tag387.xml><?xml version="1.0" encoding="utf-8"?>
<p:tagLst xmlns:p="http://schemas.openxmlformats.org/presentationml/2006/main">
  <p:tag name="AS_UNIQUEID" val="447"/>
</p:tagLst>
</file>

<file path=ppt/tags/tag388.xml><?xml version="1.0" encoding="utf-8"?>
<p:tagLst xmlns:p="http://schemas.openxmlformats.org/presentationml/2006/main">
  <p:tag name="AS_UNIQUEID" val="449"/>
</p:tagLst>
</file>

<file path=ppt/tags/tag389.xml><?xml version="1.0" encoding="utf-8"?>
<p:tagLst xmlns:p="http://schemas.openxmlformats.org/presentationml/2006/main">
  <p:tag name="AS_UNIQUEID" val="450"/>
</p:tagLst>
</file>

<file path=ppt/tags/tag39.xml><?xml version="1.0" encoding="utf-8"?>
<p:tagLst xmlns:p="http://schemas.openxmlformats.org/presentationml/2006/main">
  <p:tag name="AS_UNIQUEID" val="48"/>
</p:tagLst>
</file>

<file path=ppt/tags/tag390.xml><?xml version="1.0" encoding="utf-8"?>
<p:tagLst xmlns:p="http://schemas.openxmlformats.org/presentationml/2006/main">
  <p:tag name="AS_UNIQUEID" val="451"/>
</p:tagLst>
</file>

<file path=ppt/tags/tag391.xml><?xml version="1.0" encoding="utf-8"?>
<p:tagLst xmlns:p="http://schemas.openxmlformats.org/presentationml/2006/main">
  <p:tag name="AS_UNIQUEID" val="452"/>
</p:tagLst>
</file>

<file path=ppt/tags/tag392.xml><?xml version="1.0" encoding="utf-8"?>
<p:tagLst xmlns:p="http://schemas.openxmlformats.org/presentationml/2006/main">
  <p:tag name="AS_UNIQUEID" val="454"/>
</p:tagLst>
</file>

<file path=ppt/tags/tag393.xml><?xml version="1.0" encoding="utf-8"?>
<p:tagLst xmlns:p="http://schemas.openxmlformats.org/presentationml/2006/main">
  <p:tag name="AS_UNIQUEID" val="455"/>
</p:tagLst>
</file>

<file path=ppt/tags/tag394.xml><?xml version="1.0" encoding="utf-8"?>
<p:tagLst xmlns:p="http://schemas.openxmlformats.org/presentationml/2006/main">
  <p:tag name="AS_UNIQUEID" val="456"/>
</p:tagLst>
</file>

<file path=ppt/tags/tag395.xml><?xml version="1.0" encoding="utf-8"?>
<p:tagLst xmlns:p="http://schemas.openxmlformats.org/presentationml/2006/main">
  <p:tag name="AS_UNIQUEID" val="457"/>
</p:tagLst>
</file>

<file path=ppt/tags/tag396.xml><?xml version="1.0" encoding="utf-8"?>
<p:tagLst xmlns:p="http://schemas.openxmlformats.org/presentationml/2006/main">
  <p:tag name="AS_UNIQUEID" val="458"/>
</p:tagLst>
</file>

<file path=ppt/tags/tag397.xml><?xml version="1.0" encoding="utf-8"?>
<p:tagLst xmlns:p="http://schemas.openxmlformats.org/presentationml/2006/main">
  <p:tag name="AS_UNIQUEID" val="460"/>
</p:tagLst>
</file>

<file path=ppt/tags/tag398.xml><?xml version="1.0" encoding="utf-8"?>
<p:tagLst xmlns:p="http://schemas.openxmlformats.org/presentationml/2006/main">
  <p:tag name="AS_UNIQUEID" val="461"/>
</p:tagLst>
</file>

<file path=ppt/tags/tag399.xml><?xml version="1.0" encoding="utf-8"?>
<p:tagLst xmlns:p="http://schemas.openxmlformats.org/presentationml/2006/main">
  <p:tag name="AS_UNIQUEID" val="462"/>
</p:tagLst>
</file>

<file path=ppt/tags/tag4.xml><?xml version="1.0" encoding="utf-8"?>
<p:tagLst xmlns:p="http://schemas.openxmlformats.org/presentationml/2006/main">
  <p:tag name="AS_UNIQUEID" val="6"/>
</p:tagLst>
</file>

<file path=ppt/tags/tag40.xml><?xml version="1.0" encoding="utf-8"?>
<p:tagLst xmlns:p="http://schemas.openxmlformats.org/presentationml/2006/main">
  <p:tag name="AS_UNIQUEID" val="49"/>
</p:tagLst>
</file>

<file path=ppt/tags/tag400.xml><?xml version="1.0" encoding="utf-8"?>
<p:tagLst xmlns:p="http://schemas.openxmlformats.org/presentationml/2006/main">
  <p:tag name="AS_UNIQUEID" val="463"/>
</p:tagLst>
</file>

<file path=ppt/tags/tag401.xml><?xml version="1.0" encoding="utf-8"?>
<p:tagLst xmlns:p="http://schemas.openxmlformats.org/presentationml/2006/main">
  <p:tag name="AS_UNIQUEID" val="465"/>
</p:tagLst>
</file>

<file path=ppt/tags/tag402.xml><?xml version="1.0" encoding="utf-8"?>
<p:tagLst xmlns:p="http://schemas.openxmlformats.org/presentationml/2006/main">
  <p:tag name="AS_UNIQUEID" val="466"/>
</p:tagLst>
</file>

<file path=ppt/tags/tag403.xml><?xml version="1.0" encoding="utf-8"?>
<p:tagLst xmlns:p="http://schemas.openxmlformats.org/presentationml/2006/main">
  <p:tag name="AS_UNIQUEID" val="467"/>
</p:tagLst>
</file>

<file path=ppt/tags/tag404.xml><?xml version="1.0" encoding="utf-8"?>
<p:tagLst xmlns:p="http://schemas.openxmlformats.org/presentationml/2006/main">
  <p:tag name="AS_UNIQUEID" val="468"/>
</p:tagLst>
</file>

<file path=ppt/tags/tag405.xml><?xml version="1.0" encoding="utf-8"?>
<p:tagLst xmlns:p="http://schemas.openxmlformats.org/presentationml/2006/main">
  <p:tag name="AS_UNIQUEID" val="470"/>
</p:tagLst>
</file>

<file path=ppt/tags/tag406.xml><?xml version="1.0" encoding="utf-8"?>
<p:tagLst xmlns:p="http://schemas.openxmlformats.org/presentationml/2006/main">
  <p:tag name="AS_UNIQUEID" val="471"/>
</p:tagLst>
</file>

<file path=ppt/tags/tag407.xml><?xml version="1.0" encoding="utf-8"?>
<p:tagLst xmlns:p="http://schemas.openxmlformats.org/presentationml/2006/main">
  <p:tag name="AS_UNIQUEID" val="472"/>
</p:tagLst>
</file>

<file path=ppt/tags/tag408.xml><?xml version="1.0" encoding="utf-8"?>
<p:tagLst xmlns:p="http://schemas.openxmlformats.org/presentationml/2006/main">
  <p:tag name="AS_UNIQUEID" val="473"/>
</p:tagLst>
</file>

<file path=ppt/tags/tag409.xml><?xml version="1.0" encoding="utf-8"?>
<p:tagLst xmlns:p="http://schemas.openxmlformats.org/presentationml/2006/main">
  <p:tag name="AS_UNIQUEID" val="474"/>
</p:tagLst>
</file>

<file path=ppt/tags/tag41.xml><?xml version="1.0" encoding="utf-8"?>
<p:tagLst xmlns:p="http://schemas.openxmlformats.org/presentationml/2006/main">
  <p:tag name="AS_UNIQUEID" val="50"/>
</p:tagLst>
</file>

<file path=ppt/tags/tag410.xml><?xml version="1.0" encoding="utf-8"?>
<p:tagLst xmlns:p="http://schemas.openxmlformats.org/presentationml/2006/main">
  <p:tag name="AS_UNIQUEID" val="475"/>
</p:tagLst>
</file>

<file path=ppt/tags/tag411.xml><?xml version="1.0" encoding="utf-8"?>
<p:tagLst xmlns:p="http://schemas.openxmlformats.org/presentationml/2006/main">
  <p:tag name="AS_UNIQUEID" val="476"/>
</p:tagLst>
</file>

<file path=ppt/tags/tag412.xml><?xml version="1.0" encoding="utf-8"?>
<p:tagLst xmlns:p="http://schemas.openxmlformats.org/presentationml/2006/main">
  <p:tag name="AS_UNIQUEID" val="478"/>
</p:tagLst>
</file>

<file path=ppt/tags/tag413.xml><?xml version="1.0" encoding="utf-8"?>
<p:tagLst xmlns:p="http://schemas.openxmlformats.org/presentationml/2006/main">
  <p:tag name="AS_UNIQUEID" val="479"/>
</p:tagLst>
</file>

<file path=ppt/tags/tag414.xml><?xml version="1.0" encoding="utf-8"?>
<p:tagLst xmlns:p="http://schemas.openxmlformats.org/presentationml/2006/main">
  <p:tag name="AS_UNIQUEID" val="480"/>
</p:tagLst>
</file>

<file path=ppt/tags/tag415.xml><?xml version="1.0" encoding="utf-8"?>
<p:tagLst xmlns:p="http://schemas.openxmlformats.org/presentationml/2006/main">
  <p:tag name="AS_UNIQUEID" val="481"/>
</p:tagLst>
</file>

<file path=ppt/tags/tag416.xml><?xml version="1.0" encoding="utf-8"?>
<p:tagLst xmlns:p="http://schemas.openxmlformats.org/presentationml/2006/main">
  <p:tag name="AS_UNIQUEID" val="482"/>
</p:tagLst>
</file>

<file path=ppt/tags/tag417.xml><?xml version="1.0" encoding="utf-8"?>
<p:tagLst xmlns:p="http://schemas.openxmlformats.org/presentationml/2006/main">
  <p:tag name="AS_UNIQUEID" val="484"/>
</p:tagLst>
</file>

<file path=ppt/tags/tag418.xml><?xml version="1.0" encoding="utf-8"?>
<p:tagLst xmlns:p="http://schemas.openxmlformats.org/presentationml/2006/main">
  <p:tag name="AS_UNIQUEID" val="485"/>
</p:tagLst>
</file>

<file path=ppt/tags/tag419.xml><?xml version="1.0" encoding="utf-8"?>
<p:tagLst xmlns:p="http://schemas.openxmlformats.org/presentationml/2006/main">
  <p:tag name="AS_UNIQUEID" val="486"/>
</p:tagLst>
</file>

<file path=ppt/tags/tag42.xml><?xml version="1.0" encoding="utf-8"?>
<p:tagLst xmlns:p="http://schemas.openxmlformats.org/presentationml/2006/main">
  <p:tag name="AS_UNIQUEID" val="51"/>
</p:tagLst>
</file>

<file path=ppt/tags/tag420.xml><?xml version="1.0" encoding="utf-8"?>
<p:tagLst xmlns:p="http://schemas.openxmlformats.org/presentationml/2006/main">
  <p:tag name="AS_UNIQUEID" val="487"/>
</p:tagLst>
</file>

<file path=ppt/tags/tag421.xml><?xml version="1.0" encoding="utf-8"?>
<p:tagLst xmlns:p="http://schemas.openxmlformats.org/presentationml/2006/main">
  <p:tag name="AS_UNIQUEID" val="489"/>
</p:tagLst>
</file>

<file path=ppt/tags/tag422.xml><?xml version="1.0" encoding="utf-8"?>
<p:tagLst xmlns:p="http://schemas.openxmlformats.org/presentationml/2006/main">
  <p:tag name="AS_UNIQUEID" val="490"/>
</p:tagLst>
</file>

<file path=ppt/tags/tag423.xml><?xml version="1.0" encoding="utf-8"?>
<p:tagLst xmlns:p="http://schemas.openxmlformats.org/presentationml/2006/main">
  <p:tag name="AS_UNIQUEID" val="491"/>
</p:tagLst>
</file>

<file path=ppt/tags/tag424.xml><?xml version="1.0" encoding="utf-8"?>
<p:tagLst xmlns:p="http://schemas.openxmlformats.org/presentationml/2006/main">
  <p:tag name="AS_UNIQUEID" val="492"/>
</p:tagLst>
</file>

<file path=ppt/tags/tag425.xml><?xml version="1.0" encoding="utf-8"?>
<p:tagLst xmlns:p="http://schemas.openxmlformats.org/presentationml/2006/main">
  <p:tag name="AS_UNIQUEID" val="493"/>
</p:tagLst>
</file>

<file path=ppt/tags/tag42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3.xml><?xml version="1.0" encoding="utf-8"?>
<p:tagLst xmlns:p="http://schemas.openxmlformats.org/presentationml/2006/main">
  <p:tag name="AS_UNIQUEID" val="52"/>
</p:tagLst>
</file>

<file path=ppt/tags/tag44.xml><?xml version="1.0" encoding="utf-8"?>
<p:tagLst xmlns:p="http://schemas.openxmlformats.org/presentationml/2006/main">
  <p:tag name="AS_UNIQUEID" val="53"/>
</p:tagLst>
</file>

<file path=ppt/tags/tag45.xml><?xml version="1.0" encoding="utf-8"?>
<p:tagLst xmlns:p="http://schemas.openxmlformats.org/presentationml/2006/main">
  <p:tag name="AS_UNIQUEID" val="54"/>
</p:tagLst>
</file>

<file path=ppt/tags/tag46.xml><?xml version="1.0" encoding="utf-8"?>
<p:tagLst xmlns:p="http://schemas.openxmlformats.org/presentationml/2006/main">
  <p:tag name="AS_UNIQUEID" val="55"/>
</p:tagLst>
</file>

<file path=ppt/tags/tag47.xml><?xml version="1.0" encoding="utf-8"?>
<p:tagLst xmlns:p="http://schemas.openxmlformats.org/presentationml/2006/main">
  <p:tag name="AS_UNIQUEID" val="56"/>
</p:tagLst>
</file>

<file path=ppt/tags/tag48.xml><?xml version="1.0" encoding="utf-8"?>
<p:tagLst xmlns:p="http://schemas.openxmlformats.org/presentationml/2006/main">
  <p:tag name="AS_UNIQUEID" val="57"/>
</p:tagLst>
</file>

<file path=ppt/tags/tag49.xml><?xml version="1.0" encoding="utf-8"?>
<p:tagLst xmlns:p="http://schemas.openxmlformats.org/presentationml/2006/main">
  <p:tag name="AS_UNIQUEID" val="58"/>
</p:tagLst>
</file>

<file path=ppt/tags/tag5.xml><?xml version="1.0" encoding="utf-8"?>
<p:tagLst xmlns:p="http://schemas.openxmlformats.org/presentationml/2006/main">
  <p:tag name="AS_UNIQUEID" val="7"/>
</p:tagLst>
</file>

<file path=ppt/tags/tag50.xml><?xml version="1.0" encoding="utf-8"?>
<p:tagLst xmlns:p="http://schemas.openxmlformats.org/presentationml/2006/main">
  <p:tag name="AS_UNIQUEID" val="59"/>
</p:tagLst>
</file>

<file path=ppt/tags/tag51.xml><?xml version="1.0" encoding="utf-8"?>
<p:tagLst xmlns:p="http://schemas.openxmlformats.org/presentationml/2006/main">
  <p:tag name="AS_UNIQUEID" val="61"/>
</p:tagLst>
</file>

<file path=ppt/tags/tag52.xml><?xml version="1.0" encoding="utf-8"?>
<p:tagLst xmlns:p="http://schemas.openxmlformats.org/presentationml/2006/main">
  <p:tag name="AS_UNIQUEID" val="62"/>
</p:tagLst>
</file>

<file path=ppt/tags/tag53.xml><?xml version="1.0" encoding="utf-8"?>
<p:tagLst xmlns:p="http://schemas.openxmlformats.org/presentationml/2006/main">
  <p:tag name="AS_UNIQUEID" val="63"/>
</p:tagLst>
</file>

<file path=ppt/tags/tag54.xml><?xml version="1.0" encoding="utf-8"?>
<p:tagLst xmlns:p="http://schemas.openxmlformats.org/presentationml/2006/main">
  <p:tag name="AS_UNIQUEID" val="64"/>
</p:tagLst>
</file>

<file path=ppt/tags/tag55.xml><?xml version="1.0" encoding="utf-8"?>
<p:tagLst xmlns:p="http://schemas.openxmlformats.org/presentationml/2006/main">
  <p:tag name="AS_UNIQUEID" val="65"/>
</p:tagLst>
</file>

<file path=ppt/tags/tag56.xml><?xml version="1.0" encoding="utf-8"?>
<p:tagLst xmlns:p="http://schemas.openxmlformats.org/presentationml/2006/main">
  <p:tag name="AS_UNIQUEID" val="70"/>
</p:tagLst>
</file>

<file path=ppt/tags/tag57.xml><?xml version="1.0" encoding="utf-8"?>
<p:tagLst xmlns:p="http://schemas.openxmlformats.org/presentationml/2006/main">
  <p:tag name="AS_UNIQUEID" val="71"/>
</p:tagLst>
</file>

<file path=ppt/tags/tag58.xml><?xml version="1.0" encoding="utf-8"?>
<p:tagLst xmlns:p="http://schemas.openxmlformats.org/presentationml/2006/main">
  <p:tag name="AS_UNIQUEID" val="72"/>
</p:tagLst>
</file>

<file path=ppt/tags/tag59.xml><?xml version="1.0" encoding="utf-8"?>
<p:tagLst xmlns:p="http://schemas.openxmlformats.org/presentationml/2006/main">
  <p:tag name="AS_UNIQUEID" val="73"/>
</p:tagLst>
</file>

<file path=ppt/tags/tag6.xml><?xml version="1.0" encoding="utf-8"?>
<p:tagLst xmlns:p="http://schemas.openxmlformats.org/presentationml/2006/main">
  <p:tag name="AS_UNIQUEID" val="8"/>
</p:tagLst>
</file>

<file path=ppt/tags/tag60.xml><?xml version="1.0" encoding="utf-8"?>
<p:tagLst xmlns:p="http://schemas.openxmlformats.org/presentationml/2006/main">
  <p:tag name="AS_UNIQUEID" val="74"/>
</p:tagLst>
</file>

<file path=ppt/tags/tag61.xml><?xml version="1.0" encoding="utf-8"?>
<p:tagLst xmlns:p="http://schemas.openxmlformats.org/presentationml/2006/main">
  <p:tag name="AS_UNIQUEID" val="75"/>
</p:tagLst>
</file>

<file path=ppt/tags/tag62.xml><?xml version="1.0" encoding="utf-8"?>
<p:tagLst xmlns:p="http://schemas.openxmlformats.org/presentationml/2006/main">
  <p:tag name="AS_UNIQUEID" val="67"/>
</p:tagLst>
</file>

<file path=ppt/tags/tag63.xml><?xml version="1.0" encoding="utf-8"?>
<p:tagLst xmlns:p="http://schemas.openxmlformats.org/presentationml/2006/main">
  <p:tag name="AS_UNIQUEID" val="68"/>
</p:tagLst>
</file>

<file path=ppt/tags/tag64.xml><?xml version="1.0" encoding="utf-8"?>
<p:tagLst xmlns:p="http://schemas.openxmlformats.org/presentationml/2006/main">
  <p:tag name="AS_UNIQUEID" val="77"/>
</p:tagLst>
</file>

<file path=ppt/tags/tag65.xml><?xml version="1.0" encoding="utf-8"?>
<p:tagLst xmlns:p="http://schemas.openxmlformats.org/presentationml/2006/main">
  <p:tag name="AS_UNIQUEID" val="78"/>
</p:tagLst>
</file>

<file path=ppt/tags/tag66.xml><?xml version="1.0" encoding="utf-8"?>
<p:tagLst xmlns:p="http://schemas.openxmlformats.org/presentationml/2006/main">
  <p:tag name="AS_UNIQUEID" val="79"/>
</p:tagLst>
</file>

<file path=ppt/tags/tag67.xml><?xml version="1.0" encoding="utf-8"?>
<p:tagLst xmlns:p="http://schemas.openxmlformats.org/presentationml/2006/main">
  <p:tag name="AS_UNIQUEID" val="80"/>
</p:tagLst>
</file>

<file path=ppt/tags/tag68.xml><?xml version="1.0" encoding="utf-8"?>
<p:tagLst xmlns:p="http://schemas.openxmlformats.org/presentationml/2006/main">
  <p:tag name="AS_UNIQUEID" val="81"/>
</p:tagLst>
</file>

<file path=ppt/tags/tag69.xml><?xml version="1.0" encoding="utf-8"?>
<p:tagLst xmlns:p="http://schemas.openxmlformats.org/presentationml/2006/main">
  <p:tag name="AS_UNIQUEID" val="82"/>
</p:tagLst>
</file>

<file path=ppt/tags/tag7.xml><?xml version="1.0" encoding="utf-8"?>
<p:tagLst xmlns:p="http://schemas.openxmlformats.org/presentationml/2006/main">
  <p:tag name="AS_UNIQUEID" val="9"/>
</p:tagLst>
</file>

<file path=ppt/tags/tag70.xml><?xml version="1.0" encoding="utf-8"?>
<p:tagLst xmlns:p="http://schemas.openxmlformats.org/presentationml/2006/main">
  <p:tag name="AS_UNIQUEID" val="83"/>
</p:tagLst>
</file>

<file path=ppt/tags/tag71.xml><?xml version="1.0" encoding="utf-8"?>
<p:tagLst xmlns:p="http://schemas.openxmlformats.org/presentationml/2006/main">
  <p:tag name="AS_UNIQUEID" val="85"/>
</p:tagLst>
</file>

<file path=ppt/tags/tag72.xml><?xml version="1.0" encoding="utf-8"?>
<p:tagLst xmlns:p="http://schemas.openxmlformats.org/presentationml/2006/main">
  <p:tag name="AS_UNIQUEID" val="86"/>
</p:tagLst>
</file>

<file path=ppt/tags/tag73.xml><?xml version="1.0" encoding="utf-8"?>
<p:tagLst xmlns:p="http://schemas.openxmlformats.org/presentationml/2006/main">
  <p:tag name="AS_UNIQUEID" val="87"/>
</p:tagLst>
</file>

<file path=ppt/tags/tag74.xml><?xml version="1.0" encoding="utf-8"?>
<p:tagLst xmlns:p="http://schemas.openxmlformats.org/presentationml/2006/main">
  <p:tag name="AS_UNIQUEID" val="88"/>
</p:tagLst>
</file>

<file path=ppt/tags/tag75.xml><?xml version="1.0" encoding="utf-8"?>
<p:tagLst xmlns:p="http://schemas.openxmlformats.org/presentationml/2006/main">
  <p:tag name="AS_UNIQUEID" val="89"/>
</p:tagLst>
</file>

<file path=ppt/tags/tag76.xml><?xml version="1.0" encoding="utf-8"?>
<p:tagLst xmlns:p="http://schemas.openxmlformats.org/presentationml/2006/main">
  <p:tag name="AS_UNIQUEID" val="90"/>
</p:tagLst>
</file>

<file path=ppt/tags/tag77.xml><?xml version="1.0" encoding="utf-8"?>
<p:tagLst xmlns:p="http://schemas.openxmlformats.org/presentationml/2006/main">
  <p:tag name="AS_UNIQUEID" val="91"/>
</p:tagLst>
</file>

<file path=ppt/tags/tag78.xml><?xml version="1.0" encoding="utf-8"?>
<p:tagLst xmlns:p="http://schemas.openxmlformats.org/presentationml/2006/main">
  <p:tag name="AS_UNIQUEID" val="92"/>
</p:tagLst>
</file>

<file path=ppt/tags/tag79.xml><?xml version="1.0" encoding="utf-8"?>
<p:tagLst xmlns:p="http://schemas.openxmlformats.org/presentationml/2006/main">
  <p:tag name="AS_UNIQUEID" val="93"/>
</p:tagLst>
</file>

<file path=ppt/tags/tag8.xml><?xml version="1.0" encoding="utf-8"?>
<p:tagLst xmlns:p="http://schemas.openxmlformats.org/presentationml/2006/main">
  <p:tag name="AS_UNIQUEID" val="11"/>
</p:tagLst>
</file>

<file path=ppt/tags/tag80.xml><?xml version="1.0" encoding="utf-8"?>
<p:tagLst xmlns:p="http://schemas.openxmlformats.org/presentationml/2006/main">
  <p:tag name="AS_UNIQUEID" val="94"/>
</p:tagLst>
</file>

<file path=ppt/tags/tag81.xml><?xml version="1.0" encoding="utf-8"?>
<p:tagLst xmlns:p="http://schemas.openxmlformats.org/presentationml/2006/main">
  <p:tag name="AS_UNIQUEID" val="96"/>
</p:tagLst>
</file>

<file path=ppt/tags/tag82.xml><?xml version="1.0" encoding="utf-8"?>
<p:tagLst xmlns:p="http://schemas.openxmlformats.org/presentationml/2006/main">
  <p:tag name="AS_UNIQUEID" val="97"/>
</p:tagLst>
</file>

<file path=ppt/tags/tag83.xml><?xml version="1.0" encoding="utf-8"?>
<p:tagLst xmlns:p="http://schemas.openxmlformats.org/presentationml/2006/main">
  <p:tag name="AS_UNIQUEID" val="98"/>
</p:tagLst>
</file>

<file path=ppt/tags/tag84.xml><?xml version="1.0" encoding="utf-8"?>
<p:tagLst xmlns:p="http://schemas.openxmlformats.org/presentationml/2006/main">
  <p:tag name="AS_UNIQUEID" val="99"/>
</p:tagLst>
</file>

<file path=ppt/tags/tag85.xml><?xml version="1.0" encoding="utf-8"?>
<p:tagLst xmlns:p="http://schemas.openxmlformats.org/presentationml/2006/main">
  <p:tag name="AS_UNIQUEID" val="100"/>
</p:tagLst>
</file>

<file path=ppt/tags/tag86.xml><?xml version="1.0" encoding="utf-8"?>
<p:tagLst xmlns:p="http://schemas.openxmlformats.org/presentationml/2006/main">
  <p:tag name="AS_UNIQUEID" val="102"/>
</p:tagLst>
</file>

<file path=ppt/tags/tag87.xml><?xml version="1.0" encoding="utf-8"?>
<p:tagLst xmlns:p="http://schemas.openxmlformats.org/presentationml/2006/main">
  <p:tag name="AS_UNIQUEID" val="103"/>
</p:tagLst>
</file>

<file path=ppt/tags/tag88.xml><?xml version="1.0" encoding="utf-8"?>
<p:tagLst xmlns:p="http://schemas.openxmlformats.org/presentationml/2006/main">
  <p:tag name="AS_UNIQUEID" val="104"/>
</p:tagLst>
</file>

<file path=ppt/tags/tag89.xml><?xml version="1.0" encoding="utf-8"?>
<p:tagLst xmlns:p="http://schemas.openxmlformats.org/presentationml/2006/main">
  <p:tag name="AS_UNIQUEID" val="105"/>
</p:tagLst>
</file>

<file path=ppt/tags/tag9.xml><?xml version="1.0" encoding="utf-8"?>
<p:tagLst xmlns:p="http://schemas.openxmlformats.org/presentationml/2006/main">
  <p:tag name="AS_UNIQUEID" val="12"/>
</p:tagLst>
</file>

<file path=ppt/tags/tag90.xml><?xml version="1.0" encoding="utf-8"?>
<p:tagLst xmlns:p="http://schemas.openxmlformats.org/presentationml/2006/main">
  <p:tag name="AS_UNIQUEID" val="106"/>
</p:tagLst>
</file>

<file path=ppt/tags/tag91.xml><?xml version="1.0" encoding="utf-8"?>
<p:tagLst xmlns:p="http://schemas.openxmlformats.org/presentationml/2006/main">
  <p:tag name="AS_UNIQUEID" val="107"/>
</p:tagLst>
</file>

<file path=ppt/tags/tag92.xml><?xml version="1.0" encoding="utf-8"?>
<p:tagLst xmlns:p="http://schemas.openxmlformats.org/presentationml/2006/main">
  <p:tag name="AS_UNIQUEID" val="108"/>
</p:tagLst>
</file>

<file path=ppt/tags/tag93.xml><?xml version="1.0" encoding="utf-8"?>
<p:tagLst xmlns:p="http://schemas.openxmlformats.org/presentationml/2006/main">
  <p:tag name="AS_UNIQUEID" val="109"/>
</p:tagLst>
</file>

<file path=ppt/tags/tag94.xml><?xml version="1.0" encoding="utf-8"?>
<p:tagLst xmlns:p="http://schemas.openxmlformats.org/presentationml/2006/main">
  <p:tag name="AS_UNIQUEID" val="110"/>
</p:tagLst>
</file>

<file path=ppt/tags/tag95.xml><?xml version="1.0" encoding="utf-8"?>
<p:tagLst xmlns:p="http://schemas.openxmlformats.org/presentationml/2006/main">
  <p:tag name="AS_UNIQUEID" val="111"/>
</p:tagLst>
</file>

<file path=ppt/tags/tag96.xml><?xml version="1.0" encoding="utf-8"?>
<p:tagLst xmlns:p="http://schemas.openxmlformats.org/presentationml/2006/main">
  <p:tag name="AS_UNIQUEID" val="112"/>
</p:tagLst>
</file>

<file path=ppt/tags/tag97.xml><?xml version="1.0" encoding="utf-8"?>
<p:tagLst xmlns:p="http://schemas.openxmlformats.org/presentationml/2006/main">
  <p:tag name="AS_UNIQUEID" val="113"/>
</p:tagLst>
</file>

<file path=ppt/tags/tag98.xml><?xml version="1.0" encoding="utf-8"?>
<p:tagLst xmlns:p="http://schemas.openxmlformats.org/presentationml/2006/main">
  <p:tag name="AS_UNIQUEID" val="114"/>
</p:tagLst>
</file>

<file path=ppt/tags/tag99.xml><?xml version="1.0" encoding="utf-8"?>
<p:tagLst xmlns:p="http://schemas.openxmlformats.org/presentationml/2006/main">
  <p:tag name="AS_UNIQUEID" val="115"/>
</p:tagLst>
</file>

<file path=ppt/theme/theme1.xml><?xml version="1.0" encoding="utf-8"?>
<a:theme xmlns:a="http://schemas.openxmlformats.org/drawingml/2006/main" name="丝状">
  <a:themeElements>
    <a:clrScheme name="丝状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丝状">
      <a:maj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Arial"/>
        <a:cs typeface="Arial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丝状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10441</Words>
  <Application>WPS 演示</Application>
  <PresentationFormat>宽屏</PresentationFormat>
  <Paragraphs>721</Paragraphs>
  <Slides>68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88" baseType="lpstr">
      <vt:lpstr>Arial</vt:lpstr>
      <vt:lpstr>宋体</vt:lpstr>
      <vt:lpstr>Wingdings</vt:lpstr>
      <vt:lpstr>Century Gothic</vt:lpstr>
      <vt:lpstr>Wingdings 3</vt:lpstr>
      <vt:lpstr>Calibri</vt:lpstr>
      <vt:lpstr>Symbol</vt:lpstr>
      <vt:lpstr>华文新魏</vt:lpstr>
      <vt:lpstr>隶书</vt:lpstr>
      <vt:lpstr>微软雅黑</vt:lpstr>
      <vt:lpstr>华文隶书</vt:lpstr>
      <vt:lpstr>幼圆</vt:lpstr>
      <vt:lpstr>Arial Unicode MS</vt:lpstr>
      <vt:lpstr>仿宋</vt:lpstr>
      <vt:lpstr>等线</vt:lpstr>
      <vt:lpstr>Times New Roman</vt:lpstr>
      <vt:lpstr>黑体</vt:lpstr>
      <vt:lpstr>楷体_GB2312</vt:lpstr>
      <vt:lpstr>新宋体</vt:lpstr>
      <vt:lpstr>丝状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41367</dc:creator>
  <cp:lastModifiedBy>钱包</cp:lastModifiedBy>
  <cp:revision>48</cp:revision>
  <dcterms:created xsi:type="dcterms:W3CDTF">2017-02-18T06:28:00Z</dcterms:created>
  <dcterms:modified xsi:type="dcterms:W3CDTF">2020-08-28T20:24:03Z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2052-11.1.0.9926</vt:lpwstr>
  </property>
</Properties>
</file>